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63" r:id="rId6"/>
    <p:sldId id="260" r:id="rId7"/>
    <p:sldId id="264" r:id="rId8"/>
    <p:sldId id="265" r:id="rId9"/>
    <p:sldId id="266" r:id="rId10"/>
    <p:sldId id="267" r:id="rId11"/>
    <p:sldId id="261" r:id="rId12"/>
    <p:sldId id="259" r:id="rId13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8DD750-6B91-139D-3BA3-4961683B4A63}" v="208" dt="2025-02-09T12:53:37.7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4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3375D9-6846-4028-A020-E9C5DC44B2A1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2E60570B-17EF-48D9-B54C-EF965FD85FE0}">
      <dgm:prSet/>
      <dgm:spPr/>
      <dgm:t>
        <a:bodyPr/>
        <a:lstStyle/>
        <a:p>
          <a:pPr>
            <a:defRPr cap="all"/>
          </a:pPr>
          <a:r>
            <a:rPr lang="en-GB"/>
            <a:t>•Healthcare data analysis improves decision-making and patient outcomes.</a:t>
          </a:r>
          <a:endParaRPr lang="en-US"/>
        </a:p>
      </dgm:t>
    </dgm:pt>
    <dgm:pt modelId="{9740B42C-32EF-4B09-A4A9-9096DADDCC91}" type="parTrans" cxnId="{31CE53E6-7469-4D9C-AEE7-2282AD4CAA0E}">
      <dgm:prSet/>
      <dgm:spPr/>
      <dgm:t>
        <a:bodyPr/>
        <a:lstStyle/>
        <a:p>
          <a:endParaRPr lang="en-US"/>
        </a:p>
      </dgm:t>
    </dgm:pt>
    <dgm:pt modelId="{6A400362-E965-4383-9933-255BA45CC7A6}" type="sibTrans" cxnId="{31CE53E6-7469-4D9C-AEE7-2282AD4CAA0E}">
      <dgm:prSet/>
      <dgm:spPr/>
      <dgm:t>
        <a:bodyPr/>
        <a:lstStyle/>
        <a:p>
          <a:endParaRPr lang="en-US"/>
        </a:p>
      </dgm:t>
    </dgm:pt>
    <dgm:pt modelId="{667A0C47-74B6-491C-B015-B5DD87792664}">
      <dgm:prSet/>
      <dgm:spPr/>
      <dgm:t>
        <a:bodyPr/>
        <a:lstStyle/>
        <a:p>
          <a:pPr>
            <a:defRPr cap="all"/>
          </a:pPr>
          <a:r>
            <a:rPr lang="en-GB"/>
            <a:t>•Machine learning provides predictive prediction of patient outcomes.</a:t>
          </a:r>
          <a:endParaRPr lang="en-US"/>
        </a:p>
      </dgm:t>
    </dgm:pt>
    <dgm:pt modelId="{A673EA3E-8C14-422F-8FBA-7C51E97DCA5D}" type="parTrans" cxnId="{A216AAAC-FBB3-4F00-B01D-CCCCC77B7673}">
      <dgm:prSet/>
      <dgm:spPr/>
      <dgm:t>
        <a:bodyPr/>
        <a:lstStyle/>
        <a:p>
          <a:endParaRPr lang="en-US"/>
        </a:p>
      </dgm:t>
    </dgm:pt>
    <dgm:pt modelId="{FB6A7E23-D904-4750-AF88-630DE5CBBD05}" type="sibTrans" cxnId="{A216AAAC-FBB3-4F00-B01D-CCCCC77B7673}">
      <dgm:prSet/>
      <dgm:spPr/>
      <dgm:t>
        <a:bodyPr/>
        <a:lstStyle/>
        <a:p>
          <a:endParaRPr lang="en-US"/>
        </a:p>
      </dgm:t>
    </dgm:pt>
    <dgm:pt modelId="{79F1738B-1309-4747-B69C-0C6B756CE8C6}">
      <dgm:prSet/>
      <dgm:spPr/>
      <dgm:t>
        <a:bodyPr/>
        <a:lstStyle/>
        <a:p>
          <a:pPr>
            <a:defRPr cap="all"/>
          </a:pPr>
          <a:r>
            <a:rPr lang="en-GB"/>
            <a:t>•This project develops and tests predictive models for healthcare analytics.</a:t>
          </a:r>
          <a:endParaRPr lang="en-US"/>
        </a:p>
      </dgm:t>
    </dgm:pt>
    <dgm:pt modelId="{0275BB9F-602C-4808-B76A-11F8AF6030D6}" type="parTrans" cxnId="{68205D71-63D0-46CC-B023-A3C792099FF9}">
      <dgm:prSet/>
      <dgm:spPr/>
      <dgm:t>
        <a:bodyPr/>
        <a:lstStyle/>
        <a:p>
          <a:endParaRPr lang="en-US"/>
        </a:p>
      </dgm:t>
    </dgm:pt>
    <dgm:pt modelId="{38821947-4C5C-48CA-A480-CF9CAE33A190}" type="sibTrans" cxnId="{68205D71-63D0-46CC-B023-A3C792099FF9}">
      <dgm:prSet/>
      <dgm:spPr/>
      <dgm:t>
        <a:bodyPr/>
        <a:lstStyle/>
        <a:p>
          <a:endParaRPr lang="en-US"/>
        </a:p>
      </dgm:t>
    </dgm:pt>
    <dgm:pt modelId="{9D74C357-DFF1-4A33-9550-736484416517}" type="pres">
      <dgm:prSet presAssocID="{403375D9-6846-4028-A020-E9C5DC44B2A1}" presName="root" presStyleCnt="0">
        <dgm:presLayoutVars>
          <dgm:dir/>
          <dgm:resizeHandles val="exact"/>
        </dgm:presLayoutVars>
      </dgm:prSet>
      <dgm:spPr/>
    </dgm:pt>
    <dgm:pt modelId="{8184A523-110F-4DA5-8542-8DE24791294A}" type="pres">
      <dgm:prSet presAssocID="{2E60570B-17EF-48D9-B54C-EF965FD85FE0}" presName="compNode" presStyleCnt="0"/>
      <dgm:spPr/>
    </dgm:pt>
    <dgm:pt modelId="{C87F9F1D-281D-4958-95B1-F5B7B51D7F65}" type="pres">
      <dgm:prSet presAssocID="{2E60570B-17EF-48D9-B54C-EF965FD85FE0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0CB9ADB7-7D41-4E80-8638-80FC5AF15E84}" type="pres">
      <dgm:prSet presAssocID="{2E60570B-17EF-48D9-B54C-EF965FD85FE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tor"/>
        </a:ext>
      </dgm:extLst>
    </dgm:pt>
    <dgm:pt modelId="{0BB20D3C-5208-436E-A6DB-058B4DA7BD8A}" type="pres">
      <dgm:prSet presAssocID="{2E60570B-17EF-48D9-B54C-EF965FD85FE0}" presName="spaceRect" presStyleCnt="0"/>
      <dgm:spPr/>
    </dgm:pt>
    <dgm:pt modelId="{A1DAEA4F-6CE8-4913-8C22-D9340CD16213}" type="pres">
      <dgm:prSet presAssocID="{2E60570B-17EF-48D9-B54C-EF965FD85FE0}" presName="textRect" presStyleLbl="revTx" presStyleIdx="0" presStyleCnt="3">
        <dgm:presLayoutVars>
          <dgm:chMax val="1"/>
          <dgm:chPref val="1"/>
        </dgm:presLayoutVars>
      </dgm:prSet>
      <dgm:spPr/>
    </dgm:pt>
    <dgm:pt modelId="{2DBA1C36-4DF4-4FFF-BB15-B1B02EAA6C3A}" type="pres">
      <dgm:prSet presAssocID="{6A400362-E965-4383-9933-255BA45CC7A6}" presName="sibTrans" presStyleCnt="0"/>
      <dgm:spPr/>
    </dgm:pt>
    <dgm:pt modelId="{BF783EDC-C8BB-4747-8763-CE4071426F6D}" type="pres">
      <dgm:prSet presAssocID="{667A0C47-74B6-491C-B015-B5DD87792664}" presName="compNode" presStyleCnt="0"/>
      <dgm:spPr/>
    </dgm:pt>
    <dgm:pt modelId="{18236FAC-3AD9-4441-B86B-58A28CAF0ED7}" type="pres">
      <dgm:prSet presAssocID="{667A0C47-74B6-491C-B015-B5DD87792664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D311AEEA-94EE-409A-B80A-5BE38E13E77C}" type="pres">
      <dgm:prSet presAssocID="{667A0C47-74B6-491C-B015-B5DD8779266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640A5D36-9B54-4EC9-B3D1-CF315522C675}" type="pres">
      <dgm:prSet presAssocID="{667A0C47-74B6-491C-B015-B5DD87792664}" presName="spaceRect" presStyleCnt="0"/>
      <dgm:spPr/>
    </dgm:pt>
    <dgm:pt modelId="{5B1A8DFC-C556-4192-88F9-8EA260A5F87D}" type="pres">
      <dgm:prSet presAssocID="{667A0C47-74B6-491C-B015-B5DD87792664}" presName="textRect" presStyleLbl="revTx" presStyleIdx="1" presStyleCnt="3">
        <dgm:presLayoutVars>
          <dgm:chMax val="1"/>
          <dgm:chPref val="1"/>
        </dgm:presLayoutVars>
      </dgm:prSet>
      <dgm:spPr/>
    </dgm:pt>
    <dgm:pt modelId="{56EA0D95-BDDA-401A-AB0A-DC51595C539E}" type="pres">
      <dgm:prSet presAssocID="{FB6A7E23-D904-4750-AF88-630DE5CBBD05}" presName="sibTrans" presStyleCnt="0"/>
      <dgm:spPr/>
    </dgm:pt>
    <dgm:pt modelId="{BAC21FBC-9022-40D2-BF96-4E47B6EE196D}" type="pres">
      <dgm:prSet presAssocID="{79F1738B-1309-4747-B69C-0C6B756CE8C6}" presName="compNode" presStyleCnt="0"/>
      <dgm:spPr/>
    </dgm:pt>
    <dgm:pt modelId="{F0205767-C54B-46CB-B2FC-2CD865739C55}" type="pres">
      <dgm:prSet presAssocID="{79F1738B-1309-4747-B69C-0C6B756CE8C6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D61E227A-8033-440B-8728-24D1BED9F8A8}" type="pres">
      <dgm:prSet presAssocID="{79F1738B-1309-4747-B69C-0C6B756CE8C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E8A9F255-C214-4E89-BD1F-1BBA00B147BE}" type="pres">
      <dgm:prSet presAssocID="{79F1738B-1309-4747-B69C-0C6B756CE8C6}" presName="spaceRect" presStyleCnt="0"/>
      <dgm:spPr/>
    </dgm:pt>
    <dgm:pt modelId="{0DBBB269-7B9A-4C94-8C3E-3279A6FBD17D}" type="pres">
      <dgm:prSet presAssocID="{79F1738B-1309-4747-B69C-0C6B756CE8C6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514A105-B3C5-4193-BCDB-1313959328F0}" type="presOf" srcId="{667A0C47-74B6-491C-B015-B5DD87792664}" destId="{5B1A8DFC-C556-4192-88F9-8EA260A5F87D}" srcOrd="0" destOrd="0" presId="urn:microsoft.com/office/officeart/2018/5/layout/IconLeafLabelList"/>
    <dgm:cxn modelId="{68205D71-63D0-46CC-B023-A3C792099FF9}" srcId="{403375D9-6846-4028-A020-E9C5DC44B2A1}" destId="{79F1738B-1309-4747-B69C-0C6B756CE8C6}" srcOrd="2" destOrd="0" parTransId="{0275BB9F-602C-4808-B76A-11F8AF6030D6}" sibTransId="{38821947-4C5C-48CA-A480-CF9CAE33A190}"/>
    <dgm:cxn modelId="{8165F5A0-1DEC-4D9A-AA33-9D397747145A}" type="presOf" srcId="{79F1738B-1309-4747-B69C-0C6B756CE8C6}" destId="{0DBBB269-7B9A-4C94-8C3E-3279A6FBD17D}" srcOrd="0" destOrd="0" presId="urn:microsoft.com/office/officeart/2018/5/layout/IconLeafLabelList"/>
    <dgm:cxn modelId="{A216AAAC-FBB3-4F00-B01D-CCCCC77B7673}" srcId="{403375D9-6846-4028-A020-E9C5DC44B2A1}" destId="{667A0C47-74B6-491C-B015-B5DD87792664}" srcOrd="1" destOrd="0" parTransId="{A673EA3E-8C14-422F-8FBA-7C51E97DCA5D}" sibTransId="{FB6A7E23-D904-4750-AF88-630DE5CBBD05}"/>
    <dgm:cxn modelId="{56F638B1-A928-47C7-AAB2-7E702A39D306}" type="presOf" srcId="{2E60570B-17EF-48D9-B54C-EF965FD85FE0}" destId="{A1DAEA4F-6CE8-4913-8C22-D9340CD16213}" srcOrd="0" destOrd="0" presId="urn:microsoft.com/office/officeart/2018/5/layout/IconLeafLabelList"/>
    <dgm:cxn modelId="{31CE53E6-7469-4D9C-AEE7-2282AD4CAA0E}" srcId="{403375D9-6846-4028-A020-E9C5DC44B2A1}" destId="{2E60570B-17EF-48D9-B54C-EF965FD85FE0}" srcOrd="0" destOrd="0" parTransId="{9740B42C-32EF-4B09-A4A9-9096DADDCC91}" sibTransId="{6A400362-E965-4383-9933-255BA45CC7A6}"/>
    <dgm:cxn modelId="{FDC2E0E8-899E-4B3D-916C-F70D9CD34483}" type="presOf" srcId="{403375D9-6846-4028-A020-E9C5DC44B2A1}" destId="{9D74C357-DFF1-4A33-9550-736484416517}" srcOrd="0" destOrd="0" presId="urn:microsoft.com/office/officeart/2018/5/layout/IconLeafLabelList"/>
    <dgm:cxn modelId="{5B000C00-19C8-46BB-B016-33A923DBDF6C}" type="presParOf" srcId="{9D74C357-DFF1-4A33-9550-736484416517}" destId="{8184A523-110F-4DA5-8542-8DE24791294A}" srcOrd="0" destOrd="0" presId="urn:microsoft.com/office/officeart/2018/5/layout/IconLeafLabelList"/>
    <dgm:cxn modelId="{8A9AA916-2A69-4AB5-8229-42E86A223F49}" type="presParOf" srcId="{8184A523-110F-4DA5-8542-8DE24791294A}" destId="{C87F9F1D-281D-4958-95B1-F5B7B51D7F65}" srcOrd="0" destOrd="0" presId="urn:microsoft.com/office/officeart/2018/5/layout/IconLeafLabelList"/>
    <dgm:cxn modelId="{8087590C-559C-4B99-A820-C50258C8957E}" type="presParOf" srcId="{8184A523-110F-4DA5-8542-8DE24791294A}" destId="{0CB9ADB7-7D41-4E80-8638-80FC5AF15E84}" srcOrd="1" destOrd="0" presId="urn:microsoft.com/office/officeart/2018/5/layout/IconLeafLabelList"/>
    <dgm:cxn modelId="{22F99ABC-ED01-46CD-8D29-16084AFA648E}" type="presParOf" srcId="{8184A523-110F-4DA5-8542-8DE24791294A}" destId="{0BB20D3C-5208-436E-A6DB-058B4DA7BD8A}" srcOrd="2" destOrd="0" presId="urn:microsoft.com/office/officeart/2018/5/layout/IconLeafLabelList"/>
    <dgm:cxn modelId="{0522FB68-5688-46F2-A691-85750771BC6E}" type="presParOf" srcId="{8184A523-110F-4DA5-8542-8DE24791294A}" destId="{A1DAEA4F-6CE8-4913-8C22-D9340CD16213}" srcOrd="3" destOrd="0" presId="urn:microsoft.com/office/officeart/2018/5/layout/IconLeafLabelList"/>
    <dgm:cxn modelId="{DAD497C7-F6E6-471D-B28D-0852F1451DAA}" type="presParOf" srcId="{9D74C357-DFF1-4A33-9550-736484416517}" destId="{2DBA1C36-4DF4-4FFF-BB15-B1B02EAA6C3A}" srcOrd="1" destOrd="0" presId="urn:microsoft.com/office/officeart/2018/5/layout/IconLeafLabelList"/>
    <dgm:cxn modelId="{FB4255C2-455F-4392-9AEC-4F25937EA18D}" type="presParOf" srcId="{9D74C357-DFF1-4A33-9550-736484416517}" destId="{BF783EDC-C8BB-4747-8763-CE4071426F6D}" srcOrd="2" destOrd="0" presId="urn:microsoft.com/office/officeart/2018/5/layout/IconLeafLabelList"/>
    <dgm:cxn modelId="{C8519849-2901-493E-827F-D106C2058F2C}" type="presParOf" srcId="{BF783EDC-C8BB-4747-8763-CE4071426F6D}" destId="{18236FAC-3AD9-4441-B86B-58A28CAF0ED7}" srcOrd="0" destOrd="0" presId="urn:microsoft.com/office/officeart/2018/5/layout/IconLeafLabelList"/>
    <dgm:cxn modelId="{4E6904E9-0500-4875-8EB9-B890143E4410}" type="presParOf" srcId="{BF783EDC-C8BB-4747-8763-CE4071426F6D}" destId="{D311AEEA-94EE-409A-B80A-5BE38E13E77C}" srcOrd="1" destOrd="0" presId="urn:microsoft.com/office/officeart/2018/5/layout/IconLeafLabelList"/>
    <dgm:cxn modelId="{2415EAD2-E563-40E3-9A39-A7FB93F34926}" type="presParOf" srcId="{BF783EDC-C8BB-4747-8763-CE4071426F6D}" destId="{640A5D36-9B54-4EC9-B3D1-CF315522C675}" srcOrd="2" destOrd="0" presId="urn:microsoft.com/office/officeart/2018/5/layout/IconLeafLabelList"/>
    <dgm:cxn modelId="{F55C85B3-42FB-4F22-881B-C5A99CBA4153}" type="presParOf" srcId="{BF783EDC-C8BB-4747-8763-CE4071426F6D}" destId="{5B1A8DFC-C556-4192-88F9-8EA260A5F87D}" srcOrd="3" destOrd="0" presId="urn:microsoft.com/office/officeart/2018/5/layout/IconLeafLabelList"/>
    <dgm:cxn modelId="{F15E594F-14F5-4E9C-B3DC-E061D7EE3108}" type="presParOf" srcId="{9D74C357-DFF1-4A33-9550-736484416517}" destId="{56EA0D95-BDDA-401A-AB0A-DC51595C539E}" srcOrd="3" destOrd="0" presId="urn:microsoft.com/office/officeart/2018/5/layout/IconLeafLabelList"/>
    <dgm:cxn modelId="{77CE19CE-E26D-4897-BC6C-BBA051C29846}" type="presParOf" srcId="{9D74C357-DFF1-4A33-9550-736484416517}" destId="{BAC21FBC-9022-40D2-BF96-4E47B6EE196D}" srcOrd="4" destOrd="0" presId="urn:microsoft.com/office/officeart/2018/5/layout/IconLeafLabelList"/>
    <dgm:cxn modelId="{3404CA06-E286-4A11-A8D2-7DCED638C357}" type="presParOf" srcId="{BAC21FBC-9022-40D2-BF96-4E47B6EE196D}" destId="{F0205767-C54B-46CB-B2FC-2CD865739C55}" srcOrd="0" destOrd="0" presId="urn:microsoft.com/office/officeart/2018/5/layout/IconLeafLabelList"/>
    <dgm:cxn modelId="{4D050B4F-C027-4285-B751-2C3FEDD46D26}" type="presParOf" srcId="{BAC21FBC-9022-40D2-BF96-4E47B6EE196D}" destId="{D61E227A-8033-440B-8728-24D1BED9F8A8}" srcOrd="1" destOrd="0" presId="urn:microsoft.com/office/officeart/2018/5/layout/IconLeafLabelList"/>
    <dgm:cxn modelId="{C395BA7D-2E6B-45B1-AF53-A1434C3240C3}" type="presParOf" srcId="{BAC21FBC-9022-40D2-BF96-4E47B6EE196D}" destId="{E8A9F255-C214-4E89-BD1F-1BBA00B147BE}" srcOrd="2" destOrd="0" presId="urn:microsoft.com/office/officeart/2018/5/layout/IconLeafLabelList"/>
    <dgm:cxn modelId="{88198F3F-98F3-497E-8BF3-18A5547A1F7D}" type="presParOf" srcId="{BAC21FBC-9022-40D2-BF96-4E47B6EE196D}" destId="{0DBBB269-7B9A-4C94-8C3E-3279A6FBD17D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F8E7D6C-4421-4043-B1E2-C3A427FB457E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53CA598-5A3F-4D28-9E8B-F735B7D21F63}">
      <dgm:prSet/>
      <dgm:spPr/>
      <dgm:t>
        <a:bodyPr/>
        <a:lstStyle/>
        <a:p>
          <a:r>
            <a:rPr lang="en-GB"/>
            <a:t>·  </a:t>
          </a:r>
          <a:r>
            <a:rPr lang="en-GB" b="1"/>
            <a:t>Dataset Source:</a:t>
          </a:r>
          <a:r>
            <a:rPr lang="en-GB"/>
            <a:t> Kaggle (Heart Disease UCI Dataset)</a:t>
          </a:r>
          <a:endParaRPr lang="en-US"/>
        </a:p>
      </dgm:t>
    </dgm:pt>
    <dgm:pt modelId="{2DDF32CD-CF78-4E2C-93A9-26095459A6FF}" type="parTrans" cxnId="{9ECF91A4-31D1-41A0-9DBF-C6A0B4ACA63F}">
      <dgm:prSet/>
      <dgm:spPr/>
      <dgm:t>
        <a:bodyPr/>
        <a:lstStyle/>
        <a:p>
          <a:endParaRPr lang="en-US"/>
        </a:p>
      </dgm:t>
    </dgm:pt>
    <dgm:pt modelId="{9722BEBA-ADBB-40C9-9AA4-563B2C8EA094}" type="sibTrans" cxnId="{9ECF91A4-31D1-41A0-9DBF-C6A0B4ACA63F}">
      <dgm:prSet/>
      <dgm:spPr/>
      <dgm:t>
        <a:bodyPr/>
        <a:lstStyle/>
        <a:p>
          <a:endParaRPr lang="en-US"/>
        </a:p>
      </dgm:t>
    </dgm:pt>
    <dgm:pt modelId="{427721B2-06CA-4B49-98FF-5209FCFD8260}">
      <dgm:prSet/>
      <dgm:spPr/>
      <dgm:t>
        <a:bodyPr/>
        <a:lstStyle/>
        <a:p>
          <a:r>
            <a:rPr lang="en-GB" dirty="0"/>
            <a:t>·  </a:t>
          </a:r>
          <a:r>
            <a:rPr lang="en-GB" b="1" dirty="0"/>
            <a:t>Format:</a:t>
          </a:r>
          <a:r>
            <a:rPr lang="en-GB" dirty="0"/>
            <a:t> CSV file ( 1000 samples)</a:t>
          </a:r>
          <a:endParaRPr lang="en-US" dirty="0"/>
        </a:p>
      </dgm:t>
    </dgm:pt>
    <dgm:pt modelId="{F58E40BB-3083-4018-A088-CB1925BE9F00}" type="parTrans" cxnId="{61930E9F-8A5B-48C1-BDB9-EF828B20BA41}">
      <dgm:prSet/>
      <dgm:spPr/>
      <dgm:t>
        <a:bodyPr/>
        <a:lstStyle/>
        <a:p>
          <a:endParaRPr lang="en-US"/>
        </a:p>
      </dgm:t>
    </dgm:pt>
    <dgm:pt modelId="{1950B16B-D61E-413C-B7AD-FD61079732FE}" type="sibTrans" cxnId="{61930E9F-8A5B-48C1-BDB9-EF828B20BA41}">
      <dgm:prSet/>
      <dgm:spPr/>
      <dgm:t>
        <a:bodyPr/>
        <a:lstStyle/>
        <a:p>
          <a:endParaRPr lang="en-US"/>
        </a:p>
      </dgm:t>
    </dgm:pt>
    <dgm:pt modelId="{9758CC57-A3E8-4355-BF65-AFB068012727}">
      <dgm:prSet/>
      <dgm:spPr/>
      <dgm:t>
        <a:bodyPr/>
        <a:lstStyle/>
        <a:p>
          <a:r>
            <a:rPr lang="en-GB"/>
            <a:t>·  </a:t>
          </a:r>
          <a:r>
            <a:rPr lang="en-GB" b="1"/>
            <a:t>Features:</a:t>
          </a:r>
          <a:r>
            <a:rPr lang="en-GB"/>
            <a:t> Age, gender, cholesterol, resting blood pressure, ECG results, etc.</a:t>
          </a:r>
          <a:endParaRPr lang="en-US"/>
        </a:p>
      </dgm:t>
    </dgm:pt>
    <dgm:pt modelId="{9BFA0B56-7538-4181-820F-A09D9AAE98F7}" type="parTrans" cxnId="{21E52797-0027-46EC-AE03-CF1BD48A6133}">
      <dgm:prSet/>
      <dgm:spPr/>
      <dgm:t>
        <a:bodyPr/>
        <a:lstStyle/>
        <a:p>
          <a:endParaRPr lang="en-US"/>
        </a:p>
      </dgm:t>
    </dgm:pt>
    <dgm:pt modelId="{2C0153DA-F4C2-4D69-81E6-18FB42E4833C}" type="sibTrans" cxnId="{21E52797-0027-46EC-AE03-CF1BD48A6133}">
      <dgm:prSet/>
      <dgm:spPr/>
      <dgm:t>
        <a:bodyPr/>
        <a:lstStyle/>
        <a:p>
          <a:endParaRPr lang="en-US"/>
        </a:p>
      </dgm:t>
    </dgm:pt>
    <dgm:pt modelId="{B891D376-3EB3-42B5-8438-D04A3C1C8BFE}">
      <dgm:prSet/>
      <dgm:spPr/>
      <dgm:t>
        <a:bodyPr/>
        <a:lstStyle/>
        <a:p>
          <a:r>
            <a:rPr lang="en-GB"/>
            <a:t>·  </a:t>
          </a:r>
          <a:r>
            <a:rPr lang="en-GB" b="1"/>
            <a:t>Handling Missing Data:</a:t>
          </a:r>
          <a:r>
            <a:rPr lang="en-GB"/>
            <a:t> Imputation techniques.</a:t>
          </a:r>
          <a:endParaRPr lang="en-US"/>
        </a:p>
      </dgm:t>
    </dgm:pt>
    <dgm:pt modelId="{8A2A759A-7B84-433F-BB2E-F2F7D680BFF0}" type="parTrans" cxnId="{920EF9A2-56BC-4815-9F69-020EBDF1B2AE}">
      <dgm:prSet/>
      <dgm:spPr/>
      <dgm:t>
        <a:bodyPr/>
        <a:lstStyle/>
        <a:p>
          <a:endParaRPr lang="en-US"/>
        </a:p>
      </dgm:t>
    </dgm:pt>
    <dgm:pt modelId="{5A0C81F0-EB57-4A52-AB67-9A9BA29A34B5}" type="sibTrans" cxnId="{920EF9A2-56BC-4815-9F69-020EBDF1B2AE}">
      <dgm:prSet/>
      <dgm:spPr/>
      <dgm:t>
        <a:bodyPr/>
        <a:lstStyle/>
        <a:p>
          <a:endParaRPr lang="en-US"/>
        </a:p>
      </dgm:t>
    </dgm:pt>
    <dgm:pt modelId="{8863E605-E934-4242-92D1-134D762CFC99}">
      <dgm:prSet/>
      <dgm:spPr/>
      <dgm:t>
        <a:bodyPr/>
        <a:lstStyle/>
        <a:p>
          <a:r>
            <a:rPr lang="en-GB"/>
            <a:t>·  </a:t>
          </a:r>
          <a:r>
            <a:rPr lang="en-GB" b="1"/>
            <a:t>Ethical Considerations:</a:t>
          </a:r>
          <a:r>
            <a:rPr lang="en-GB"/>
            <a:t> GDPR compliance.</a:t>
          </a:r>
          <a:endParaRPr lang="en-US"/>
        </a:p>
      </dgm:t>
    </dgm:pt>
    <dgm:pt modelId="{CEC4B6D6-9433-4C1A-A6F9-FE30F62DD9A8}" type="parTrans" cxnId="{5C2BE313-F861-4629-85AF-AB67AA28045A}">
      <dgm:prSet/>
      <dgm:spPr/>
      <dgm:t>
        <a:bodyPr/>
        <a:lstStyle/>
        <a:p>
          <a:endParaRPr lang="en-US"/>
        </a:p>
      </dgm:t>
    </dgm:pt>
    <dgm:pt modelId="{32EF5E46-E7F0-4A4D-8F4D-4DF5AAD251D1}" type="sibTrans" cxnId="{5C2BE313-F861-4629-85AF-AB67AA28045A}">
      <dgm:prSet/>
      <dgm:spPr/>
      <dgm:t>
        <a:bodyPr/>
        <a:lstStyle/>
        <a:p>
          <a:endParaRPr lang="en-US"/>
        </a:p>
      </dgm:t>
    </dgm:pt>
    <dgm:pt modelId="{BF41822F-F657-40A8-B11B-987074FF9E36}" type="pres">
      <dgm:prSet presAssocID="{CF8E7D6C-4421-4043-B1E2-C3A427FB457E}" presName="diagram" presStyleCnt="0">
        <dgm:presLayoutVars>
          <dgm:dir/>
          <dgm:resizeHandles val="exact"/>
        </dgm:presLayoutVars>
      </dgm:prSet>
      <dgm:spPr/>
    </dgm:pt>
    <dgm:pt modelId="{973CCC1F-937A-467C-A76D-1C4D92C1EFA5}" type="pres">
      <dgm:prSet presAssocID="{953CA598-5A3F-4D28-9E8B-F735B7D21F63}" presName="node" presStyleLbl="node1" presStyleIdx="0" presStyleCnt="5">
        <dgm:presLayoutVars>
          <dgm:bulletEnabled val="1"/>
        </dgm:presLayoutVars>
      </dgm:prSet>
      <dgm:spPr/>
    </dgm:pt>
    <dgm:pt modelId="{502E3D4E-CDDD-455A-90B0-7663FCD79F1C}" type="pres">
      <dgm:prSet presAssocID="{9722BEBA-ADBB-40C9-9AA4-563B2C8EA094}" presName="sibTrans" presStyleCnt="0"/>
      <dgm:spPr/>
    </dgm:pt>
    <dgm:pt modelId="{66E0889E-AD80-4866-A283-6D8FD5A4836B}" type="pres">
      <dgm:prSet presAssocID="{427721B2-06CA-4B49-98FF-5209FCFD8260}" presName="node" presStyleLbl="node1" presStyleIdx="1" presStyleCnt="5">
        <dgm:presLayoutVars>
          <dgm:bulletEnabled val="1"/>
        </dgm:presLayoutVars>
      </dgm:prSet>
      <dgm:spPr/>
    </dgm:pt>
    <dgm:pt modelId="{AECB98BD-D324-4B53-8CA5-52FDA50D2F66}" type="pres">
      <dgm:prSet presAssocID="{1950B16B-D61E-413C-B7AD-FD61079732FE}" presName="sibTrans" presStyleCnt="0"/>
      <dgm:spPr/>
    </dgm:pt>
    <dgm:pt modelId="{7317906F-8266-4BE3-87DD-3EB33D97EDA7}" type="pres">
      <dgm:prSet presAssocID="{9758CC57-A3E8-4355-BF65-AFB068012727}" presName="node" presStyleLbl="node1" presStyleIdx="2" presStyleCnt="5">
        <dgm:presLayoutVars>
          <dgm:bulletEnabled val="1"/>
        </dgm:presLayoutVars>
      </dgm:prSet>
      <dgm:spPr/>
    </dgm:pt>
    <dgm:pt modelId="{4CAD1709-D183-4FCF-A45D-A73DD0B865CC}" type="pres">
      <dgm:prSet presAssocID="{2C0153DA-F4C2-4D69-81E6-18FB42E4833C}" presName="sibTrans" presStyleCnt="0"/>
      <dgm:spPr/>
    </dgm:pt>
    <dgm:pt modelId="{F19C1640-0EFF-4451-83F3-699EBC07871A}" type="pres">
      <dgm:prSet presAssocID="{B891D376-3EB3-42B5-8438-D04A3C1C8BFE}" presName="node" presStyleLbl="node1" presStyleIdx="3" presStyleCnt="5">
        <dgm:presLayoutVars>
          <dgm:bulletEnabled val="1"/>
        </dgm:presLayoutVars>
      </dgm:prSet>
      <dgm:spPr/>
    </dgm:pt>
    <dgm:pt modelId="{77B51819-40EB-4C9E-B7B4-DE598BCFABEC}" type="pres">
      <dgm:prSet presAssocID="{5A0C81F0-EB57-4A52-AB67-9A9BA29A34B5}" presName="sibTrans" presStyleCnt="0"/>
      <dgm:spPr/>
    </dgm:pt>
    <dgm:pt modelId="{48A59A4F-A4D6-4558-8C3E-11351DF9CA83}" type="pres">
      <dgm:prSet presAssocID="{8863E605-E934-4242-92D1-134D762CFC99}" presName="node" presStyleLbl="node1" presStyleIdx="4" presStyleCnt="5">
        <dgm:presLayoutVars>
          <dgm:bulletEnabled val="1"/>
        </dgm:presLayoutVars>
      </dgm:prSet>
      <dgm:spPr/>
    </dgm:pt>
  </dgm:ptLst>
  <dgm:cxnLst>
    <dgm:cxn modelId="{DCFCA70D-73E9-4318-86BA-BF2F118AE6C9}" type="presOf" srcId="{9758CC57-A3E8-4355-BF65-AFB068012727}" destId="{7317906F-8266-4BE3-87DD-3EB33D97EDA7}" srcOrd="0" destOrd="0" presId="urn:microsoft.com/office/officeart/2005/8/layout/default"/>
    <dgm:cxn modelId="{8D97250E-DE64-4DE8-B0B7-15D8128A4312}" type="presOf" srcId="{CF8E7D6C-4421-4043-B1E2-C3A427FB457E}" destId="{BF41822F-F657-40A8-B11B-987074FF9E36}" srcOrd="0" destOrd="0" presId="urn:microsoft.com/office/officeart/2005/8/layout/default"/>
    <dgm:cxn modelId="{5C2BE313-F861-4629-85AF-AB67AA28045A}" srcId="{CF8E7D6C-4421-4043-B1E2-C3A427FB457E}" destId="{8863E605-E934-4242-92D1-134D762CFC99}" srcOrd="4" destOrd="0" parTransId="{CEC4B6D6-9433-4C1A-A6F9-FE30F62DD9A8}" sibTransId="{32EF5E46-E7F0-4A4D-8F4D-4DF5AAD251D1}"/>
    <dgm:cxn modelId="{8F4BC35C-906F-4BF1-9289-8EA104BFC9B5}" type="presOf" srcId="{427721B2-06CA-4B49-98FF-5209FCFD8260}" destId="{66E0889E-AD80-4866-A283-6D8FD5A4836B}" srcOrd="0" destOrd="0" presId="urn:microsoft.com/office/officeart/2005/8/layout/default"/>
    <dgm:cxn modelId="{EC441F82-3794-451C-9858-C94CDDB35F36}" type="presOf" srcId="{B891D376-3EB3-42B5-8438-D04A3C1C8BFE}" destId="{F19C1640-0EFF-4451-83F3-699EBC07871A}" srcOrd="0" destOrd="0" presId="urn:microsoft.com/office/officeart/2005/8/layout/default"/>
    <dgm:cxn modelId="{21E52797-0027-46EC-AE03-CF1BD48A6133}" srcId="{CF8E7D6C-4421-4043-B1E2-C3A427FB457E}" destId="{9758CC57-A3E8-4355-BF65-AFB068012727}" srcOrd="2" destOrd="0" parTransId="{9BFA0B56-7538-4181-820F-A09D9AAE98F7}" sibTransId="{2C0153DA-F4C2-4D69-81E6-18FB42E4833C}"/>
    <dgm:cxn modelId="{0C5D629C-2C79-4867-BB2B-4F94B00A5AF2}" type="presOf" srcId="{8863E605-E934-4242-92D1-134D762CFC99}" destId="{48A59A4F-A4D6-4558-8C3E-11351DF9CA83}" srcOrd="0" destOrd="0" presId="urn:microsoft.com/office/officeart/2005/8/layout/default"/>
    <dgm:cxn modelId="{88CB959C-B682-42F4-9578-40BFE310CE9F}" type="presOf" srcId="{953CA598-5A3F-4D28-9E8B-F735B7D21F63}" destId="{973CCC1F-937A-467C-A76D-1C4D92C1EFA5}" srcOrd="0" destOrd="0" presId="urn:microsoft.com/office/officeart/2005/8/layout/default"/>
    <dgm:cxn modelId="{61930E9F-8A5B-48C1-BDB9-EF828B20BA41}" srcId="{CF8E7D6C-4421-4043-B1E2-C3A427FB457E}" destId="{427721B2-06CA-4B49-98FF-5209FCFD8260}" srcOrd="1" destOrd="0" parTransId="{F58E40BB-3083-4018-A088-CB1925BE9F00}" sibTransId="{1950B16B-D61E-413C-B7AD-FD61079732FE}"/>
    <dgm:cxn modelId="{920EF9A2-56BC-4815-9F69-020EBDF1B2AE}" srcId="{CF8E7D6C-4421-4043-B1E2-C3A427FB457E}" destId="{B891D376-3EB3-42B5-8438-D04A3C1C8BFE}" srcOrd="3" destOrd="0" parTransId="{8A2A759A-7B84-433F-BB2E-F2F7D680BFF0}" sibTransId="{5A0C81F0-EB57-4A52-AB67-9A9BA29A34B5}"/>
    <dgm:cxn modelId="{9ECF91A4-31D1-41A0-9DBF-C6A0B4ACA63F}" srcId="{CF8E7D6C-4421-4043-B1E2-C3A427FB457E}" destId="{953CA598-5A3F-4D28-9E8B-F735B7D21F63}" srcOrd="0" destOrd="0" parTransId="{2DDF32CD-CF78-4E2C-93A9-26095459A6FF}" sibTransId="{9722BEBA-ADBB-40C9-9AA4-563B2C8EA094}"/>
    <dgm:cxn modelId="{51590741-5376-4FF1-A0D7-20919DF9FFAA}" type="presParOf" srcId="{BF41822F-F657-40A8-B11B-987074FF9E36}" destId="{973CCC1F-937A-467C-A76D-1C4D92C1EFA5}" srcOrd="0" destOrd="0" presId="urn:microsoft.com/office/officeart/2005/8/layout/default"/>
    <dgm:cxn modelId="{398AD6BE-3FF4-4790-940B-220DDC589499}" type="presParOf" srcId="{BF41822F-F657-40A8-B11B-987074FF9E36}" destId="{502E3D4E-CDDD-455A-90B0-7663FCD79F1C}" srcOrd="1" destOrd="0" presId="urn:microsoft.com/office/officeart/2005/8/layout/default"/>
    <dgm:cxn modelId="{1BBADDCE-7A0F-4555-A34F-DADBC1F7668C}" type="presParOf" srcId="{BF41822F-F657-40A8-B11B-987074FF9E36}" destId="{66E0889E-AD80-4866-A283-6D8FD5A4836B}" srcOrd="2" destOrd="0" presId="urn:microsoft.com/office/officeart/2005/8/layout/default"/>
    <dgm:cxn modelId="{3544681F-C706-456C-A3B1-51062899299B}" type="presParOf" srcId="{BF41822F-F657-40A8-B11B-987074FF9E36}" destId="{AECB98BD-D324-4B53-8CA5-52FDA50D2F66}" srcOrd="3" destOrd="0" presId="urn:microsoft.com/office/officeart/2005/8/layout/default"/>
    <dgm:cxn modelId="{7DDB519B-F030-4C81-A85F-E2D6E0607F03}" type="presParOf" srcId="{BF41822F-F657-40A8-B11B-987074FF9E36}" destId="{7317906F-8266-4BE3-87DD-3EB33D97EDA7}" srcOrd="4" destOrd="0" presId="urn:microsoft.com/office/officeart/2005/8/layout/default"/>
    <dgm:cxn modelId="{C9C823F7-77C1-4CBC-9B5F-D84C67F24FBA}" type="presParOf" srcId="{BF41822F-F657-40A8-B11B-987074FF9E36}" destId="{4CAD1709-D183-4FCF-A45D-A73DD0B865CC}" srcOrd="5" destOrd="0" presId="urn:microsoft.com/office/officeart/2005/8/layout/default"/>
    <dgm:cxn modelId="{54F34E76-4305-487F-B5B4-6BEEEFD6E848}" type="presParOf" srcId="{BF41822F-F657-40A8-B11B-987074FF9E36}" destId="{F19C1640-0EFF-4451-83F3-699EBC07871A}" srcOrd="6" destOrd="0" presId="urn:microsoft.com/office/officeart/2005/8/layout/default"/>
    <dgm:cxn modelId="{87E54299-7014-4C6C-B8C9-B6305327AE3A}" type="presParOf" srcId="{BF41822F-F657-40A8-B11B-987074FF9E36}" destId="{77B51819-40EB-4C9E-B7B4-DE598BCFABEC}" srcOrd="7" destOrd="0" presId="urn:microsoft.com/office/officeart/2005/8/layout/default"/>
    <dgm:cxn modelId="{E2C272ED-1468-4CC4-B4EF-49EE6AA3A0A4}" type="presParOf" srcId="{BF41822F-F657-40A8-B11B-987074FF9E36}" destId="{48A59A4F-A4D6-4558-8C3E-11351DF9CA83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86D8BB8-619C-4A71-8983-D03B53ECB232}" type="doc">
      <dgm:prSet loTypeId="urn:microsoft.com/office/officeart/2005/8/layout/vProcess5" loCatId="process" qsTypeId="urn:microsoft.com/office/officeart/2005/8/quickstyle/simple5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FE78F699-CCCD-4DC5-9500-C54516BF9AFF}">
      <dgm:prSet/>
      <dgm:spPr/>
      <dgm:t>
        <a:bodyPr/>
        <a:lstStyle/>
        <a:p>
          <a:r>
            <a:rPr lang="en-GB" dirty="0"/>
            <a:t>  </a:t>
          </a:r>
          <a:r>
            <a:rPr lang="en-GB" b="1" dirty="0"/>
            <a:t>GitHub Link: </a:t>
          </a:r>
          <a:endParaRPr lang="en-US" dirty="0" err="1"/>
        </a:p>
      </dgm:t>
    </dgm:pt>
    <dgm:pt modelId="{191D07E5-4899-41C1-810C-2A634EF76D01}" type="parTrans" cxnId="{07F1BE39-7FB4-4B90-AEBA-B362E2B13029}">
      <dgm:prSet/>
      <dgm:spPr/>
      <dgm:t>
        <a:bodyPr/>
        <a:lstStyle/>
        <a:p>
          <a:endParaRPr lang="en-US"/>
        </a:p>
      </dgm:t>
    </dgm:pt>
    <dgm:pt modelId="{FC8750CC-1CBA-4B84-A3EE-C3E6DB1002A3}" type="sibTrans" cxnId="{07F1BE39-7FB4-4B90-AEBA-B362E2B13029}">
      <dgm:prSet/>
      <dgm:spPr/>
      <dgm:t>
        <a:bodyPr/>
        <a:lstStyle/>
        <a:p>
          <a:endParaRPr lang="en-US"/>
        </a:p>
      </dgm:t>
    </dgm:pt>
    <dgm:pt modelId="{9B4383A0-DF7D-4E19-A333-77B2A695D14F}">
      <dgm:prSet/>
      <dgm:spPr/>
      <dgm:t>
        <a:bodyPr/>
        <a:lstStyle/>
        <a:p>
          <a:r>
            <a:rPr lang="en-GB" dirty="0"/>
            <a:t>  </a:t>
          </a:r>
          <a:r>
            <a:rPr lang="en-GB" b="1" dirty="0"/>
            <a:t>GitHub Repository:</a:t>
          </a:r>
          <a:r>
            <a:rPr lang="en-GB" dirty="0"/>
            <a:t> Weekly commits and updates.</a:t>
          </a:r>
          <a:endParaRPr lang="en-US" dirty="0"/>
        </a:p>
      </dgm:t>
    </dgm:pt>
    <dgm:pt modelId="{3D3FF03C-9A0C-4261-9E09-97C28209093B}" type="parTrans" cxnId="{17B36EE1-7B8D-4CEB-B761-C87099462574}">
      <dgm:prSet/>
      <dgm:spPr/>
      <dgm:t>
        <a:bodyPr/>
        <a:lstStyle/>
        <a:p>
          <a:endParaRPr lang="en-US"/>
        </a:p>
      </dgm:t>
    </dgm:pt>
    <dgm:pt modelId="{D27A1805-A34D-4D78-BA70-5828D71AB992}" type="sibTrans" cxnId="{17B36EE1-7B8D-4CEB-B761-C87099462574}">
      <dgm:prSet/>
      <dgm:spPr/>
      <dgm:t>
        <a:bodyPr/>
        <a:lstStyle/>
        <a:p>
          <a:endParaRPr lang="en-US"/>
        </a:p>
      </dgm:t>
    </dgm:pt>
    <dgm:pt modelId="{E03E2D71-1B01-4096-8CC9-40AB573ADB8F}">
      <dgm:prSet/>
      <dgm:spPr/>
      <dgm:t>
        <a:bodyPr/>
        <a:lstStyle/>
        <a:p>
          <a:r>
            <a:rPr lang="en-GB" dirty="0"/>
            <a:t> </a:t>
          </a:r>
          <a:r>
            <a:rPr lang="en-GB" b="1" dirty="0"/>
            <a:t>Backup System:</a:t>
          </a:r>
          <a:r>
            <a:rPr lang="en-GB" dirty="0"/>
            <a:t> Secure storage on OneDrive.</a:t>
          </a:r>
          <a:endParaRPr lang="en-US" dirty="0"/>
        </a:p>
      </dgm:t>
    </dgm:pt>
    <dgm:pt modelId="{AC7ED931-4FCE-4FE8-8A6E-CD653A1566BF}" type="parTrans" cxnId="{A679056B-B6EB-4771-B9B4-29B44A75FD1A}">
      <dgm:prSet/>
      <dgm:spPr/>
      <dgm:t>
        <a:bodyPr/>
        <a:lstStyle/>
        <a:p>
          <a:endParaRPr lang="en-US"/>
        </a:p>
      </dgm:t>
    </dgm:pt>
    <dgm:pt modelId="{AC6C8AA2-F327-44D1-98CB-BB91B4988980}" type="sibTrans" cxnId="{A679056B-B6EB-4771-B9B4-29B44A75FD1A}">
      <dgm:prSet/>
      <dgm:spPr/>
      <dgm:t>
        <a:bodyPr/>
        <a:lstStyle/>
        <a:p>
          <a:endParaRPr lang="en-US"/>
        </a:p>
      </dgm:t>
    </dgm:pt>
    <dgm:pt modelId="{766850B0-BA09-4D2E-BF92-708EDAFF3719}">
      <dgm:prSet/>
      <dgm:spPr/>
      <dgm:t>
        <a:bodyPr/>
        <a:lstStyle/>
        <a:p>
          <a:r>
            <a:rPr lang="en-GB" dirty="0"/>
            <a:t>  </a:t>
          </a:r>
          <a:r>
            <a:rPr lang="en-GB" b="1" dirty="0"/>
            <a:t>Data Privacy Measures:</a:t>
          </a:r>
          <a:r>
            <a:rPr lang="en-GB" dirty="0"/>
            <a:t> Compliance with data regulations. </a:t>
          </a:r>
          <a:endParaRPr lang="en-US" dirty="0"/>
        </a:p>
      </dgm:t>
    </dgm:pt>
    <dgm:pt modelId="{CB2BF231-37DD-43BC-99EB-49D5F607535B}" type="parTrans" cxnId="{81940014-8740-4ED1-9371-42B53EDA6F10}">
      <dgm:prSet/>
      <dgm:spPr/>
      <dgm:t>
        <a:bodyPr/>
        <a:lstStyle/>
        <a:p>
          <a:endParaRPr lang="en-US"/>
        </a:p>
      </dgm:t>
    </dgm:pt>
    <dgm:pt modelId="{EB57318A-BCAF-41D5-B1B4-9406B4487FD0}" type="sibTrans" cxnId="{81940014-8740-4ED1-9371-42B53EDA6F10}">
      <dgm:prSet/>
      <dgm:spPr/>
      <dgm:t>
        <a:bodyPr/>
        <a:lstStyle/>
        <a:p>
          <a:endParaRPr lang="en-US"/>
        </a:p>
      </dgm:t>
    </dgm:pt>
    <dgm:pt modelId="{A458B409-7913-42A8-AC12-8809DF9D79FB}" type="pres">
      <dgm:prSet presAssocID="{786D8BB8-619C-4A71-8983-D03B53ECB232}" presName="outerComposite" presStyleCnt="0">
        <dgm:presLayoutVars>
          <dgm:chMax val="5"/>
          <dgm:dir/>
          <dgm:resizeHandles val="exact"/>
        </dgm:presLayoutVars>
      </dgm:prSet>
      <dgm:spPr/>
    </dgm:pt>
    <dgm:pt modelId="{8ABE882F-D3BD-42C1-A8C9-D0684606B7A6}" type="pres">
      <dgm:prSet presAssocID="{786D8BB8-619C-4A71-8983-D03B53ECB232}" presName="dummyMaxCanvas" presStyleCnt="0">
        <dgm:presLayoutVars/>
      </dgm:prSet>
      <dgm:spPr/>
    </dgm:pt>
    <dgm:pt modelId="{B4A0E3FA-0278-401C-B9C1-2F1DA4A5086D}" type="pres">
      <dgm:prSet presAssocID="{786D8BB8-619C-4A71-8983-D03B53ECB232}" presName="FourNodes_1" presStyleLbl="node1" presStyleIdx="0" presStyleCnt="4">
        <dgm:presLayoutVars>
          <dgm:bulletEnabled val="1"/>
        </dgm:presLayoutVars>
      </dgm:prSet>
      <dgm:spPr/>
    </dgm:pt>
    <dgm:pt modelId="{87D26A64-4948-4098-BD19-08784F521DFA}" type="pres">
      <dgm:prSet presAssocID="{786D8BB8-619C-4A71-8983-D03B53ECB232}" presName="FourNodes_2" presStyleLbl="node1" presStyleIdx="1" presStyleCnt="4">
        <dgm:presLayoutVars>
          <dgm:bulletEnabled val="1"/>
        </dgm:presLayoutVars>
      </dgm:prSet>
      <dgm:spPr/>
    </dgm:pt>
    <dgm:pt modelId="{CDDCE738-EE5B-4957-BA02-FF55F112476B}" type="pres">
      <dgm:prSet presAssocID="{786D8BB8-619C-4A71-8983-D03B53ECB232}" presName="FourNodes_3" presStyleLbl="node1" presStyleIdx="2" presStyleCnt="4">
        <dgm:presLayoutVars>
          <dgm:bulletEnabled val="1"/>
        </dgm:presLayoutVars>
      </dgm:prSet>
      <dgm:spPr/>
    </dgm:pt>
    <dgm:pt modelId="{FDA3BCA5-6779-4809-8CD0-8137720710D1}" type="pres">
      <dgm:prSet presAssocID="{786D8BB8-619C-4A71-8983-D03B53ECB232}" presName="FourNodes_4" presStyleLbl="node1" presStyleIdx="3" presStyleCnt="4">
        <dgm:presLayoutVars>
          <dgm:bulletEnabled val="1"/>
        </dgm:presLayoutVars>
      </dgm:prSet>
      <dgm:spPr/>
    </dgm:pt>
    <dgm:pt modelId="{D4BDB522-0109-4A1B-B19F-9BC4FB87C1D9}" type="pres">
      <dgm:prSet presAssocID="{786D8BB8-619C-4A71-8983-D03B53ECB232}" presName="FourConn_1-2" presStyleLbl="fgAccFollowNode1" presStyleIdx="0" presStyleCnt="3">
        <dgm:presLayoutVars>
          <dgm:bulletEnabled val="1"/>
        </dgm:presLayoutVars>
      </dgm:prSet>
      <dgm:spPr/>
    </dgm:pt>
    <dgm:pt modelId="{B3FD04C1-3422-44CD-9264-90E60A203489}" type="pres">
      <dgm:prSet presAssocID="{786D8BB8-619C-4A71-8983-D03B53ECB232}" presName="FourConn_2-3" presStyleLbl="fgAccFollowNode1" presStyleIdx="1" presStyleCnt="3">
        <dgm:presLayoutVars>
          <dgm:bulletEnabled val="1"/>
        </dgm:presLayoutVars>
      </dgm:prSet>
      <dgm:spPr/>
    </dgm:pt>
    <dgm:pt modelId="{1E926A2E-1C21-46FE-81DA-6C3DC35AE5CD}" type="pres">
      <dgm:prSet presAssocID="{786D8BB8-619C-4A71-8983-D03B53ECB232}" presName="FourConn_3-4" presStyleLbl="fgAccFollowNode1" presStyleIdx="2" presStyleCnt="3">
        <dgm:presLayoutVars>
          <dgm:bulletEnabled val="1"/>
        </dgm:presLayoutVars>
      </dgm:prSet>
      <dgm:spPr/>
    </dgm:pt>
    <dgm:pt modelId="{F57A9017-E350-4BB6-BF84-F893F222A821}" type="pres">
      <dgm:prSet presAssocID="{786D8BB8-619C-4A71-8983-D03B53ECB232}" presName="FourNodes_1_text" presStyleLbl="node1" presStyleIdx="3" presStyleCnt="4">
        <dgm:presLayoutVars>
          <dgm:bulletEnabled val="1"/>
        </dgm:presLayoutVars>
      </dgm:prSet>
      <dgm:spPr/>
    </dgm:pt>
    <dgm:pt modelId="{DD5B555B-32A4-4EDA-8425-0A3F5563F966}" type="pres">
      <dgm:prSet presAssocID="{786D8BB8-619C-4A71-8983-D03B53ECB232}" presName="FourNodes_2_text" presStyleLbl="node1" presStyleIdx="3" presStyleCnt="4">
        <dgm:presLayoutVars>
          <dgm:bulletEnabled val="1"/>
        </dgm:presLayoutVars>
      </dgm:prSet>
      <dgm:spPr/>
    </dgm:pt>
    <dgm:pt modelId="{828EBE37-FDBE-4B0D-8B53-2EBE8083E859}" type="pres">
      <dgm:prSet presAssocID="{786D8BB8-619C-4A71-8983-D03B53ECB232}" presName="FourNodes_3_text" presStyleLbl="node1" presStyleIdx="3" presStyleCnt="4">
        <dgm:presLayoutVars>
          <dgm:bulletEnabled val="1"/>
        </dgm:presLayoutVars>
      </dgm:prSet>
      <dgm:spPr/>
    </dgm:pt>
    <dgm:pt modelId="{1A1F0E97-AAF9-4666-9F95-92BE01F2FC34}" type="pres">
      <dgm:prSet presAssocID="{786D8BB8-619C-4A71-8983-D03B53ECB232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81940014-8740-4ED1-9371-42B53EDA6F10}" srcId="{786D8BB8-619C-4A71-8983-D03B53ECB232}" destId="{766850B0-BA09-4D2E-BF92-708EDAFF3719}" srcOrd="3" destOrd="0" parTransId="{CB2BF231-37DD-43BC-99EB-49D5F607535B}" sibTransId="{EB57318A-BCAF-41D5-B1B4-9406B4487FD0}"/>
    <dgm:cxn modelId="{A008FB24-D1C0-4F26-86B5-0F11CE2B1769}" type="presOf" srcId="{9B4383A0-DF7D-4E19-A333-77B2A695D14F}" destId="{DD5B555B-32A4-4EDA-8425-0A3F5563F966}" srcOrd="1" destOrd="0" presId="urn:microsoft.com/office/officeart/2005/8/layout/vProcess5"/>
    <dgm:cxn modelId="{07F1BE39-7FB4-4B90-AEBA-B362E2B13029}" srcId="{786D8BB8-619C-4A71-8983-D03B53ECB232}" destId="{FE78F699-CCCD-4DC5-9500-C54516BF9AFF}" srcOrd="0" destOrd="0" parTransId="{191D07E5-4899-41C1-810C-2A634EF76D01}" sibTransId="{FC8750CC-1CBA-4B84-A3EE-C3E6DB1002A3}"/>
    <dgm:cxn modelId="{A679056B-B6EB-4771-B9B4-29B44A75FD1A}" srcId="{786D8BB8-619C-4A71-8983-D03B53ECB232}" destId="{E03E2D71-1B01-4096-8CC9-40AB573ADB8F}" srcOrd="2" destOrd="0" parTransId="{AC7ED931-4FCE-4FE8-8A6E-CD653A1566BF}" sibTransId="{AC6C8AA2-F327-44D1-98CB-BB91B4988980}"/>
    <dgm:cxn modelId="{8A92E852-9CCE-438E-9298-1A040EBCBA26}" type="presOf" srcId="{9B4383A0-DF7D-4E19-A333-77B2A695D14F}" destId="{87D26A64-4948-4098-BD19-08784F521DFA}" srcOrd="0" destOrd="0" presId="urn:microsoft.com/office/officeart/2005/8/layout/vProcess5"/>
    <dgm:cxn modelId="{83C6DD74-B5A9-44CE-8BB5-3F630049DD2F}" type="presOf" srcId="{FE78F699-CCCD-4DC5-9500-C54516BF9AFF}" destId="{B4A0E3FA-0278-401C-B9C1-2F1DA4A5086D}" srcOrd="0" destOrd="0" presId="urn:microsoft.com/office/officeart/2005/8/layout/vProcess5"/>
    <dgm:cxn modelId="{5736727B-69AF-4AFD-89EE-3DDE35C125C3}" type="presOf" srcId="{E03E2D71-1B01-4096-8CC9-40AB573ADB8F}" destId="{CDDCE738-EE5B-4957-BA02-FF55F112476B}" srcOrd="0" destOrd="0" presId="urn:microsoft.com/office/officeart/2005/8/layout/vProcess5"/>
    <dgm:cxn modelId="{9A1FE1A7-A711-4616-8512-980E4C6155F5}" type="presOf" srcId="{FE78F699-CCCD-4DC5-9500-C54516BF9AFF}" destId="{F57A9017-E350-4BB6-BF84-F893F222A821}" srcOrd="1" destOrd="0" presId="urn:microsoft.com/office/officeart/2005/8/layout/vProcess5"/>
    <dgm:cxn modelId="{B30EF4A8-C42F-44DE-9B51-59EB77A0DBB1}" type="presOf" srcId="{766850B0-BA09-4D2E-BF92-708EDAFF3719}" destId="{FDA3BCA5-6779-4809-8CD0-8137720710D1}" srcOrd="0" destOrd="0" presId="urn:microsoft.com/office/officeart/2005/8/layout/vProcess5"/>
    <dgm:cxn modelId="{56EA95AA-33CD-42F5-8D23-6D86C8F7C64E}" type="presOf" srcId="{E03E2D71-1B01-4096-8CC9-40AB573ADB8F}" destId="{828EBE37-FDBE-4B0D-8B53-2EBE8083E859}" srcOrd="1" destOrd="0" presId="urn:microsoft.com/office/officeart/2005/8/layout/vProcess5"/>
    <dgm:cxn modelId="{9A0F79C5-DB8D-48C9-89E0-39837615A8DE}" type="presOf" srcId="{AC6C8AA2-F327-44D1-98CB-BB91B4988980}" destId="{1E926A2E-1C21-46FE-81DA-6C3DC35AE5CD}" srcOrd="0" destOrd="0" presId="urn:microsoft.com/office/officeart/2005/8/layout/vProcess5"/>
    <dgm:cxn modelId="{C1363DCA-4CF5-41F0-8328-741F99187EA5}" type="presOf" srcId="{786D8BB8-619C-4A71-8983-D03B53ECB232}" destId="{A458B409-7913-42A8-AC12-8809DF9D79FB}" srcOrd="0" destOrd="0" presId="urn:microsoft.com/office/officeart/2005/8/layout/vProcess5"/>
    <dgm:cxn modelId="{106AC4CB-05C2-41F7-A658-75D213E96154}" type="presOf" srcId="{D27A1805-A34D-4D78-BA70-5828D71AB992}" destId="{B3FD04C1-3422-44CD-9264-90E60A203489}" srcOrd="0" destOrd="0" presId="urn:microsoft.com/office/officeart/2005/8/layout/vProcess5"/>
    <dgm:cxn modelId="{861931CF-24CC-426F-B459-CA09F78B1C12}" type="presOf" srcId="{FC8750CC-1CBA-4B84-A3EE-C3E6DB1002A3}" destId="{D4BDB522-0109-4A1B-B19F-9BC4FB87C1D9}" srcOrd="0" destOrd="0" presId="urn:microsoft.com/office/officeart/2005/8/layout/vProcess5"/>
    <dgm:cxn modelId="{17B36EE1-7B8D-4CEB-B761-C87099462574}" srcId="{786D8BB8-619C-4A71-8983-D03B53ECB232}" destId="{9B4383A0-DF7D-4E19-A333-77B2A695D14F}" srcOrd="1" destOrd="0" parTransId="{3D3FF03C-9A0C-4261-9E09-97C28209093B}" sibTransId="{D27A1805-A34D-4D78-BA70-5828D71AB992}"/>
    <dgm:cxn modelId="{1EACABF6-E8D2-457B-8534-694884F85CB2}" type="presOf" srcId="{766850B0-BA09-4D2E-BF92-708EDAFF3719}" destId="{1A1F0E97-AAF9-4666-9F95-92BE01F2FC34}" srcOrd="1" destOrd="0" presId="urn:microsoft.com/office/officeart/2005/8/layout/vProcess5"/>
    <dgm:cxn modelId="{6EB1B3C5-C433-4DBE-8E47-C6E380B68D1F}" type="presParOf" srcId="{A458B409-7913-42A8-AC12-8809DF9D79FB}" destId="{8ABE882F-D3BD-42C1-A8C9-D0684606B7A6}" srcOrd="0" destOrd="0" presId="urn:microsoft.com/office/officeart/2005/8/layout/vProcess5"/>
    <dgm:cxn modelId="{AE45F150-D411-4A44-B231-0C089E4FA028}" type="presParOf" srcId="{A458B409-7913-42A8-AC12-8809DF9D79FB}" destId="{B4A0E3FA-0278-401C-B9C1-2F1DA4A5086D}" srcOrd="1" destOrd="0" presId="urn:microsoft.com/office/officeart/2005/8/layout/vProcess5"/>
    <dgm:cxn modelId="{56E3ECCE-E65D-4646-ADF5-956FB191D4BE}" type="presParOf" srcId="{A458B409-7913-42A8-AC12-8809DF9D79FB}" destId="{87D26A64-4948-4098-BD19-08784F521DFA}" srcOrd="2" destOrd="0" presId="urn:microsoft.com/office/officeart/2005/8/layout/vProcess5"/>
    <dgm:cxn modelId="{C0A51A8E-10FD-44FE-99EF-00E660CF40C0}" type="presParOf" srcId="{A458B409-7913-42A8-AC12-8809DF9D79FB}" destId="{CDDCE738-EE5B-4957-BA02-FF55F112476B}" srcOrd="3" destOrd="0" presId="urn:microsoft.com/office/officeart/2005/8/layout/vProcess5"/>
    <dgm:cxn modelId="{D6C9629C-C556-40DE-81E6-0104D0C99C3D}" type="presParOf" srcId="{A458B409-7913-42A8-AC12-8809DF9D79FB}" destId="{FDA3BCA5-6779-4809-8CD0-8137720710D1}" srcOrd="4" destOrd="0" presId="urn:microsoft.com/office/officeart/2005/8/layout/vProcess5"/>
    <dgm:cxn modelId="{805D9508-339B-4E96-B64B-DDE16E751BC9}" type="presParOf" srcId="{A458B409-7913-42A8-AC12-8809DF9D79FB}" destId="{D4BDB522-0109-4A1B-B19F-9BC4FB87C1D9}" srcOrd="5" destOrd="0" presId="urn:microsoft.com/office/officeart/2005/8/layout/vProcess5"/>
    <dgm:cxn modelId="{92284A82-4D7F-40A3-B304-C51349AD0E14}" type="presParOf" srcId="{A458B409-7913-42A8-AC12-8809DF9D79FB}" destId="{B3FD04C1-3422-44CD-9264-90E60A203489}" srcOrd="6" destOrd="0" presId="urn:microsoft.com/office/officeart/2005/8/layout/vProcess5"/>
    <dgm:cxn modelId="{F9DCDE1D-DBDB-4446-B016-1175D1B356A8}" type="presParOf" srcId="{A458B409-7913-42A8-AC12-8809DF9D79FB}" destId="{1E926A2E-1C21-46FE-81DA-6C3DC35AE5CD}" srcOrd="7" destOrd="0" presId="urn:microsoft.com/office/officeart/2005/8/layout/vProcess5"/>
    <dgm:cxn modelId="{A9A2AE0F-8EB8-4DC7-AD94-B020E0259A0E}" type="presParOf" srcId="{A458B409-7913-42A8-AC12-8809DF9D79FB}" destId="{F57A9017-E350-4BB6-BF84-F893F222A821}" srcOrd="8" destOrd="0" presId="urn:microsoft.com/office/officeart/2005/8/layout/vProcess5"/>
    <dgm:cxn modelId="{88261EC8-1F04-4973-8FD4-B6D9DB9AE2E5}" type="presParOf" srcId="{A458B409-7913-42A8-AC12-8809DF9D79FB}" destId="{DD5B555B-32A4-4EDA-8425-0A3F5563F966}" srcOrd="9" destOrd="0" presId="urn:microsoft.com/office/officeart/2005/8/layout/vProcess5"/>
    <dgm:cxn modelId="{26A6846E-25F7-4FF0-A500-3B49A14A7F3C}" type="presParOf" srcId="{A458B409-7913-42A8-AC12-8809DF9D79FB}" destId="{828EBE37-FDBE-4B0D-8B53-2EBE8083E859}" srcOrd="10" destOrd="0" presId="urn:microsoft.com/office/officeart/2005/8/layout/vProcess5"/>
    <dgm:cxn modelId="{038EC0D9-D59D-478B-AD26-309009274FEF}" type="presParOf" srcId="{A458B409-7913-42A8-AC12-8809DF9D79FB}" destId="{1A1F0E97-AAF9-4666-9F95-92BE01F2FC34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04EA905-C43E-497A-A011-00909A54D87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2990FE61-2DD7-41EB-8D84-AB7E70A805BB}">
      <dgm:prSet/>
      <dgm:spPr/>
      <dgm:t>
        <a:bodyPr/>
        <a:lstStyle/>
        <a:p>
          <a:r>
            <a:rPr lang="en-GB"/>
            <a:t>•  This experiment shows how machine learning can predict patient outcomes using healthcare data.</a:t>
          </a:r>
          <a:endParaRPr lang="en-US"/>
        </a:p>
      </dgm:t>
    </dgm:pt>
    <dgm:pt modelId="{1B5F1023-AED3-4CF0-B5AA-A6E62E898980}" type="parTrans" cxnId="{6B3490D1-743D-4A76-BD42-4BC774C4E3C1}">
      <dgm:prSet/>
      <dgm:spPr/>
      <dgm:t>
        <a:bodyPr/>
        <a:lstStyle/>
        <a:p>
          <a:endParaRPr lang="en-US"/>
        </a:p>
      </dgm:t>
    </dgm:pt>
    <dgm:pt modelId="{FDD1B760-7951-4902-A7A0-53C5DB4A1705}" type="sibTrans" cxnId="{6B3490D1-743D-4A76-BD42-4BC774C4E3C1}">
      <dgm:prSet/>
      <dgm:spPr/>
      <dgm:t>
        <a:bodyPr/>
        <a:lstStyle/>
        <a:p>
          <a:endParaRPr lang="en-US"/>
        </a:p>
      </dgm:t>
    </dgm:pt>
    <dgm:pt modelId="{1F44C001-D53E-4AA5-9C75-B7B15883CFC7}">
      <dgm:prSet/>
      <dgm:spPr/>
      <dgm:t>
        <a:bodyPr/>
        <a:lstStyle/>
        <a:p>
          <a:r>
            <a:rPr lang="en-GB"/>
            <a:t>•  By comparing models, we discovered the most successful forecasting method and important influential features.</a:t>
          </a:r>
          <a:endParaRPr lang="en-US"/>
        </a:p>
      </dgm:t>
    </dgm:pt>
    <dgm:pt modelId="{B036EAE9-B213-4F77-A043-88EBEFE86B1A}" type="parTrans" cxnId="{9261B1B4-E1BF-4821-9EBD-C59358ECAF96}">
      <dgm:prSet/>
      <dgm:spPr/>
      <dgm:t>
        <a:bodyPr/>
        <a:lstStyle/>
        <a:p>
          <a:endParaRPr lang="en-US"/>
        </a:p>
      </dgm:t>
    </dgm:pt>
    <dgm:pt modelId="{E3ED3895-6F2D-405F-BB0B-92AD8132102F}" type="sibTrans" cxnId="{9261B1B4-E1BF-4821-9EBD-C59358ECAF96}">
      <dgm:prSet/>
      <dgm:spPr/>
      <dgm:t>
        <a:bodyPr/>
        <a:lstStyle/>
        <a:p>
          <a:endParaRPr lang="en-US"/>
        </a:p>
      </dgm:t>
    </dgm:pt>
    <dgm:pt modelId="{E1BDF8EA-3413-4591-A264-A5CD145DF421}">
      <dgm:prSet/>
      <dgm:spPr/>
      <dgm:t>
        <a:bodyPr/>
        <a:lstStyle/>
        <a:p>
          <a:r>
            <a:rPr lang="en-GB"/>
            <a:t>•  Our findings emphasize the necessity of ethical data management, GDPR compliance, and reproducibility.</a:t>
          </a:r>
          <a:endParaRPr lang="en-US"/>
        </a:p>
      </dgm:t>
    </dgm:pt>
    <dgm:pt modelId="{6D36AB10-AF27-4743-84ED-CF8493152CDB}" type="parTrans" cxnId="{073087B3-EA2A-435D-96F5-D1AE0B651EA9}">
      <dgm:prSet/>
      <dgm:spPr/>
      <dgm:t>
        <a:bodyPr/>
        <a:lstStyle/>
        <a:p>
          <a:endParaRPr lang="en-US"/>
        </a:p>
      </dgm:t>
    </dgm:pt>
    <dgm:pt modelId="{E2ACB3C7-E976-4043-AC1D-92F64E477F05}" type="sibTrans" cxnId="{073087B3-EA2A-435D-96F5-D1AE0B651EA9}">
      <dgm:prSet/>
      <dgm:spPr/>
      <dgm:t>
        <a:bodyPr/>
        <a:lstStyle/>
        <a:p>
          <a:endParaRPr lang="en-US"/>
        </a:p>
      </dgm:t>
    </dgm:pt>
    <dgm:pt modelId="{7810DE41-8DA5-48D6-8F1B-4E1EFD716044}" type="pres">
      <dgm:prSet presAssocID="{304EA905-C43E-497A-A011-00909A54D87E}" presName="root" presStyleCnt="0">
        <dgm:presLayoutVars>
          <dgm:dir/>
          <dgm:resizeHandles val="exact"/>
        </dgm:presLayoutVars>
      </dgm:prSet>
      <dgm:spPr/>
    </dgm:pt>
    <dgm:pt modelId="{33E37521-D148-45DD-BEDB-AE0A42C54DE7}" type="pres">
      <dgm:prSet presAssocID="{2990FE61-2DD7-41EB-8D84-AB7E70A805BB}" presName="compNode" presStyleCnt="0"/>
      <dgm:spPr/>
    </dgm:pt>
    <dgm:pt modelId="{5A4907E4-8681-4442-B530-66A3724ACEC8}" type="pres">
      <dgm:prSet presAssocID="{2990FE61-2DD7-41EB-8D84-AB7E70A805BB}" presName="bgRect" presStyleLbl="bgShp" presStyleIdx="0" presStyleCnt="3"/>
      <dgm:spPr/>
    </dgm:pt>
    <dgm:pt modelId="{7E298876-491C-498C-95B8-9D8793B51776}" type="pres">
      <dgm:prSet presAssocID="{2990FE61-2DD7-41EB-8D84-AB7E70A805B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BBEC4536-9C96-44EB-8B9A-F967968C3B55}" type="pres">
      <dgm:prSet presAssocID="{2990FE61-2DD7-41EB-8D84-AB7E70A805BB}" presName="spaceRect" presStyleCnt="0"/>
      <dgm:spPr/>
    </dgm:pt>
    <dgm:pt modelId="{02E898E2-2AE4-4460-9A4E-FB2A3D1263BC}" type="pres">
      <dgm:prSet presAssocID="{2990FE61-2DD7-41EB-8D84-AB7E70A805BB}" presName="parTx" presStyleLbl="revTx" presStyleIdx="0" presStyleCnt="3">
        <dgm:presLayoutVars>
          <dgm:chMax val="0"/>
          <dgm:chPref val="0"/>
        </dgm:presLayoutVars>
      </dgm:prSet>
      <dgm:spPr/>
    </dgm:pt>
    <dgm:pt modelId="{1D8BD6DC-AEE5-4088-9C5C-EE17574F5448}" type="pres">
      <dgm:prSet presAssocID="{FDD1B760-7951-4902-A7A0-53C5DB4A1705}" presName="sibTrans" presStyleCnt="0"/>
      <dgm:spPr/>
    </dgm:pt>
    <dgm:pt modelId="{2FDE821A-0E55-43C8-9B1C-09319F437ED0}" type="pres">
      <dgm:prSet presAssocID="{1F44C001-D53E-4AA5-9C75-B7B15883CFC7}" presName="compNode" presStyleCnt="0"/>
      <dgm:spPr/>
    </dgm:pt>
    <dgm:pt modelId="{86E5C61E-6E85-4B58-A9A9-6B86163DC0E7}" type="pres">
      <dgm:prSet presAssocID="{1F44C001-D53E-4AA5-9C75-B7B15883CFC7}" presName="bgRect" presStyleLbl="bgShp" presStyleIdx="1" presStyleCnt="3"/>
      <dgm:spPr/>
    </dgm:pt>
    <dgm:pt modelId="{6E5DE64E-60DD-4B05-BC48-4F294FF4831E}" type="pres">
      <dgm:prSet presAssocID="{1F44C001-D53E-4AA5-9C75-B7B15883CFC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79B564F1-4FC1-45A4-BD2A-A493215F9655}" type="pres">
      <dgm:prSet presAssocID="{1F44C001-D53E-4AA5-9C75-B7B15883CFC7}" presName="spaceRect" presStyleCnt="0"/>
      <dgm:spPr/>
    </dgm:pt>
    <dgm:pt modelId="{53174517-637A-4BB4-856C-D0814ADF1D46}" type="pres">
      <dgm:prSet presAssocID="{1F44C001-D53E-4AA5-9C75-B7B15883CFC7}" presName="parTx" presStyleLbl="revTx" presStyleIdx="1" presStyleCnt="3">
        <dgm:presLayoutVars>
          <dgm:chMax val="0"/>
          <dgm:chPref val="0"/>
        </dgm:presLayoutVars>
      </dgm:prSet>
      <dgm:spPr/>
    </dgm:pt>
    <dgm:pt modelId="{5BA44E55-6C33-4228-B6D7-6D00AE55CCB9}" type="pres">
      <dgm:prSet presAssocID="{E3ED3895-6F2D-405F-BB0B-92AD8132102F}" presName="sibTrans" presStyleCnt="0"/>
      <dgm:spPr/>
    </dgm:pt>
    <dgm:pt modelId="{16D1288C-5FA0-45F3-BD3D-142CAB07E3E7}" type="pres">
      <dgm:prSet presAssocID="{E1BDF8EA-3413-4591-A264-A5CD145DF421}" presName="compNode" presStyleCnt="0"/>
      <dgm:spPr/>
    </dgm:pt>
    <dgm:pt modelId="{D61326A1-7EC9-467E-9867-3B242747260E}" type="pres">
      <dgm:prSet presAssocID="{E1BDF8EA-3413-4591-A264-A5CD145DF421}" presName="bgRect" presStyleLbl="bgShp" presStyleIdx="2" presStyleCnt="3"/>
      <dgm:spPr/>
    </dgm:pt>
    <dgm:pt modelId="{650C7957-582A-4796-9B1A-5542DF91F405}" type="pres">
      <dgm:prSet presAssocID="{E1BDF8EA-3413-4591-A264-A5CD145DF42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CE07F3DF-5425-4FE8-8E2B-BF7AE635060C}" type="pres">
      <dgm:prSet presAssocID="{E1BDF8EA-3413-4591-A264-A5CD145DF421}" presName="spaceRect" presStyleCnt="0"/>
      <dgm:spPr/>
    </dgm:pt>
    <dgm:pt modelId="{D335158C-9210-4143-B8D6-DE2FA9273C6A}" type="pres">
      <dgm:prSet presAssocID="{E1BDF8EA-3413-4591-A264-A5CD145DF42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189EA5C-8622-44BE-802C-86D2F2DDC5FB}" type="presOf" srcId="{304EA905-C43E-497A-A011-00909A54D87E}" destId="{7810DE41-8DA5-48D6-8F1B-4E1EFD716044}" srcOrd="0" destOrd="0" presId="urn:microsoft.com/office/officeart/2018/2/layout/IconVerticalSolidList"/>
    <dgm:cxn modelId="{073087B3-EA2A-435D-96F5-D1AE0B651EA9}" srcId="{304EA905-C43E-497A-A011-00909A54D87E}" destId="{E1BDF8EA-3413-4591-A264-A5CD145DF421}" srcOrd="2" destOrd="0" parTransId="{6D36AB10-AF27-4743-84ED-CF8493152CDB}" sibTransId="{E2ACB3C7-E976-4043-AC1D-92F64E477F05}"/>
    <dgm:cxn modelId="{9261B1B4-E1BF-4821-9EBD-C59358ECAF96}" srcId="{304EA905-C43E-497A-A011-00909A54D87E}" destId="{1F44C001-D53E-4AA5-9C75-B7B15883CFC7}" srcOrd="1" destOrd="0" parTransId="{B036EAE9-B213-4F77-A043-88EBEFE86B1A}" sibTransId="{E3ED3895-6F2D-405F-BB0B-92AD8132102F}"/>
    <dgm:cxn modelId="{6B3490D1-743D-4A76-BD42-4BC774C4E3C1}" srcId="{304EA905-C43E-497A-A011-00909A54D87E}" destId="{2990FE61-2DD7-41EB-8D84-AB7E70A805BB}" srcOrd="0" destOrd="0" parTransId="{1B5F1023-AED3-4CF0-B5AA-A6E62E898980}" sibTransId="{FDD1B760-7951-4902-A7A0-53C5DB4A1705}"/>
    <dgm:cxn modelId="{0625B1E6-5667-4732-98EA-2426D6DC14B9}" type="presOf" srcId="{2990FE61-2DD7-41EB-8D84-AB7E70A805BB}" destId="{02E898E2-2AE4-4460-9A4E-FB2A3D1263BC}" srcOrd="0" destOrd="0" presId="urn:microsoft.com/office/officeart/2018/2/layout/IconVerticalSolidList"/>
    <dgm:cxn modelId="{43822AFA-B57F-425C-8275-219D22F258E3}" type="presOf" srcId="{E1BDF8EA-3413-4591-A264-A5CD145DF421}" destId="{D335158C-9210-4143-B8D6-DE2FA9273C6A}" srcOrd="0" destOrd="0" presId="urn:microsoft.com/office/officeart/2018/2/layout/IconVerticalSolidList"/>
    <dgm:cxn modelId="{BA753AFE-E5D5-41D8-B448-152F4DB7EE52}" type="presOf" srcId="{1F44C001-D53E-4AA5-9C75-B7B15883CFC7}" destId="{53174517-637A-4BB4-856C-D0814ADF1D46}" srcOrd="0" destOrd="0" presId="urn:microsoft.com/office/officeart/2018/2/layout/IconVerticalSolidList"/>
    <dgm:cxn modelId="{2A8C392F-61A3-40C3-BBA9-1B3462DC1AF3}" type="presParOf" srcId="{7810DE41-8DA5-48D6-8F1B-4E1EFD716044}" destId="{33E37521-D148-45DD-BEDB-AE0A42C54DE7}" srcOrd="0" destOrd="0" presId="urn:microsoft.com/office/officeart/2018/2/layout/IconVerticalSolidList"/>
    <dgm:cxn modelId="{FE696EEB-A07A-428A-A654-0DF8B93482B4}" type="presParOf" srcId="{33E37521-D148-45DD-BEDB-AE0A42C54DE7}" destId="{5A4907E4-8681-4442-B530-66A3724ACEC8}" srcOrd="0" destOrd="0" presId="urn:microsoft.com/office/officeart/2018/2/layout/IconVerticalSolidList"/>
    <dgm:cxn modelId="{7CFD5BE2-A1A9-41F3-936F-C057F8E17818}" type="presParOf" srcId="{33E37521-D148-45DD-BEDB-AE0A42C54DE7}" destId="{7E298876-491C-498C-95B8-9D8793B51776}" srcOrd="1" destOrd="0" presId="urn:microsoft.com/office/officeart/2018/2/layout/IconVerticalSolidList"/>
    <dgm:cxn modelId="{56FB508C-FABF-4EED-A9BD-4A227652F95C}" type="presParOf" srcId="{33E37521-D148-45DD-BEDB-AE0A42C54DE7}" destId="{BBEC4536-9C96-44EB-8B9A-F967968C3B55}" srcOrd="2" destOrd="0" presId="urn:microsoft.com/office/officeart/2018/2/layout/IconVerticalSolidList"/>
    <dgm:cxn modelId="{F17532B5-94C7-4461-93D5-97DB6D6F6DD6}" type="presParOf" srcId="{33E37521-D148-45DD-BEDB-AE0A42C54DE7}" destId="{02E898E2-2AE4-4460-9A4E-FB2A3D1263BC}" srcOrd="3" destOrd="0" presId="urn:microsoft.com/office/officeart/2018/2/layout/IconVerticalSolidList"/>
    <dgm:cxn modelId="{32862C43-0E98-4931-9EB6-0360A078FACE}" type="presParOf" srcId="{7810DE41-8DA5-48D6-8F1B-4E1EFD716044}" destId="{1D8BD6DC-AEE5-4088-9C5C-EE17574F5448}" srcOrd="1" destOrd="0" presId="urn:microsoft.com/office/officeart/2018/2/layout/IconVerticalSolidList"/>
    <dgm:cxn modelId="{44F0932D-39C5-40CC-B8D4-D637FFB8AD5E}" type="presParOf" srcId="{7810DE41-8DA5-48D6-8F1B-4E1EFD716044}" destId="{2FDE821A-0E55-43C8-9B1C-09319F437ED0}" srcOrd="2" destOrd="0" presId="urn:microsoft.com/office/officeart/2018/2/layout/IconVerticalSolidList"/>
    <dgm:cxn modelId="{C956F107-DB7C-4292-91B1-9F881BF4E992}" type="presParOf" srcId="{2FDE821A-0E55-43C8-9B1C-09319F437ED0}" destId="{86E5C61E-6E85-4B58-A9A9-6B86163DC0E7}" srcOrd="0" destOrd="0" presId="urn:microsoft.com/office/officeart/2018/2/layout/IconVerticalSolidList"/>
    <dgm:cxn modelId="{89B41CE4-E766-479E-9194-E4132ED06AF6}" type="presParOf" srcId="{2FDE821A-0E55-43C8-9B1C-09319F437ED0}" destId="{6E5DE64E-60DD-4B05-BC48-4F294FF4831E}" srcOrd="1" destOrd="0" presId="urn:microsoft.com/office/officeart/2018/2/layout/IconVerticalSolidList"/>
    <dgm:cxn modelId="{65D6B336-9872-45CF-917A-F6ECDA181EA2}" type="presParOf" srcId="{2FDE821A-0E55-43C8-9B1C-09319F437ED0}" destId="{79B564F1-4FC1-45A4-BD2A-A493215F9655}" srcOrd="2" destOrd="0" presId="urn:microsoft.com/office/officeart/2018/2/layout/IconVerticalSolidList"/>
    <dgm:cxn modelId="{F13204F4-6D91-4FC9-AB3F-A849BCCE13D3}" type="presParOf" srcId="{2FDE821A-0E55-43C8-9B1C-09319F437ED0}" destId="{53174517-637A-4BB4-856C-D0814ADF1D46}" srcOrd="3" destOrd="0" presId="urn:microsoft.com/office/officeart/2018/2/layout/IconVerticalSolidList"/>
    <dgm:cxn modelId="{AFDA90F7-9DCC-42D4-8DFA-C4A7272B533E}" type="presParOf" srcId="{7810DE41-8DA5-48D6-8F1B-4E1EFD716044}" destId="{5BA44E55-6C33-4228-B6D7-6D00AE55CCB9}" srcOrd="3" destOrd="0" presId="urn:microsoft.com/office/officeart/2018/2/layout/IconVerticalSolidList"/>
    <dgm:cxn modelId="{1A7203F6-260D-4429-9C33-3C2177594DD7}" type="presParOf" srcId="{7810DE41-8DA5-48D6-8F1B-4E1EFD716044}" destId="{16D1288C-5FA0-45F3-BD3D-142CAB07E3E7}" srcOrd="4" destOrd="0" presId="urn:microsoft.com/office/officeart/2018/2/layout/IconVerticalSolidList"/>
    <dgm:cxn modelId="{C738BB5C-78BA-494A-926F-0809204BFDE8}" type="presParOf" srcId="{16D1288C-5FA0-45F3-BD3D-142CAB07E3E7}" destId="{D61326A1-7EC9-467E-9867-3B242747260E}" srcOrd="0" destOrd="0" presId="urn:microsoft.com/office/officeart/2018/2/layout/IconVerticalSolidList"/>
    <dgm:cxn modelId="{8A7A6E5A-7746-4F6C-B071-85A13E97E0FE}" type="presParOf" srcId="{16D1288C-5FA0-45F3-BD3D-142CAB07E3E7}" destId="{650C7957-582A-4796-9B1A-5542DF91F405}" srcOrd="1" destOrd="0" presId="urn:microsoft.com/office/officeart/2018/2/layout/IconVerticalSolidList"/>
    <dgm:cxn modelId="{9F406ACA-587D-433F-A1A5-8AD97A10E0C7}" type="presParOf" srcId="{16D1288C-5FA0-45F3-BD3D-142CAB07E3E7}" destId="{CE07F3DF-5425-4FE8-8E2B-BF7AE635060C}" srcOrd="2" destOrd="0" presId="urn:microsoft.com/office/officeart/2018/2/layout/IconVerticalSolidList"/>
    <dgm:cxn modelId="{1CFB63EF-3A90-4536-AA7D-6F4E2B6D2630}" type="presParOf" srcId="{16D1288C-5FA0-45F3-BD3D-142CAB07E3E7}" destId="{D335158C-9210-4143-B8D6-DE2FA9273C6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7F9F1D-281D-4958-95B1-F5B7B51D7F65}">
      <dsp:nvSpPr>
        <dsp:cNvPr id="0" name=""/>
        <dsp:cNvSpPr/>
      </dsp:nvSpPr>
      <dsp:spPr>
        <a:xfrm>
          <a:off x="718664" y="453902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B9ADB7-7D41-4E80-8638-80FC5AF15E84}">
      <dsp:nvSpPr>
        <dsp:cNvPr id="0" name=""/>
        <dsp:cNvSpPr/>
      </dsp:nvSpPr>
      <dsp:spPr>
        <a:xfrm>
          <a:off x="1135476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DAEA4F-6CE8-4913-8C22-D9340CD16213}">
      <dsp:nvSpPr>
        <dsp:cNvPr id="0" name=""/>
        <dsp:cNvSpPr/>
      </dsp:nvSpPr>
      <dsp:spPr>
        <a:xfrm>
          <a:off x="93445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700" kern="1200"/>
            <a:t>•Healthcare data analysis improves decision-making and patient outcomes.</a:t>
          </a:r>
          <a:endParaRPr lang="en-US" sz="1700" kern="1200"/>
        </a:p>
      </dsp:txBody>
      <dsp:txXfrm>
        <a:off x="93445" y="3018902"/>
        <a:ext cx="3206250" cy="720000"/>
      </dsp:txXfrm>
    </dsp:sp>
    <dsp:sp modelId="{18236FAC-3AD9-4441-B86B-58A28CAF0ED7}">
      <dsp:nvSpPr>
        <dsp:cNvPr id="0" name=""/>
        <dsp:cNvSpPr/>
      </dsp:nvSpPr>
      <dsp:spPr>
        <a:xfrm>
          <a:off x="4486008" y="453902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11AEEA-94EE-409A-B80A-5BE38E13E77C}">
      <dsp:nvSpPr>
        <dsp:cNvPr id="0" name=""/>
        <dsp:cNvSpPr/>
      </dsp:nvSpPr>
      <dsp:spPr>
        <a:xfrm>
          <a:off x="4902820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1A8DFC-C556-4192-88F9-8EA260A5F87D}">
      <dsp:nvSpPr>
        <dsp:cNvPr id="0" name=""/>
        <dsp:cNvSpPr/>
      </dsp:nvSpPr>
      <dsp:spPr>
        <a:xfrm>
          <a:off x="3860789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700" kern="1200"/>
            <a:t>•Machine learning provides predictive prediction of patient outcomes.</a:t>
          </a:r>
          <a:endParaRPr lang="en-US" sz="1700" kern="1200"/>
        </a:p>
      </dsp:txBody>
      <dsp:txXfrm>
        <a:off x="3860789" y="3018902"/>
        <a:ext cx="3206250" cy="720000"/>
      </dsp:txXfrm>
    </dsp:sp>
    <dsp:sp modelId="{F0205767-C54B-46CB-B2FC-2CD865739C55}">
      <dsp:nvSpPr>
        <dsp:cNvPr id="0" name=""/>
        <dsp:cNvSpPr/>
      </dsp:nvSpPr>
      <dsp:spPr>
        <a:xfrm>
          <a:off x="8253352" y="453902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1E227A-8033-440B-8728-24D1BED9F8A8}">
      <dsp:nvSpPr>
        <dsp:cNvPr id="0" name=""/>
        <dsp:cNvSpPr/>
      </dsp:nvSpPr>
      <dsp:spPr>
        <a:xfrm>
          <a:off x="8670164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BBB269-7B9A-4C94-8C3E-3279A6FBD17D}">
      <dsp:nvSpPr>
        <dsp:cNvPr id="0" name=""/>
        <dsp:cNvSpPr/>
      </dsp:nvSpPr>
      <dsp:spPr>
        <a:xfrm>
          <a:off x="7628133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700" kern="1200"/>
            <a:t>•This project develops and tests predictive models for healthcare analytics.</a:t>
          </a:r>
          <a:endParaRPr lang="en-US" sz="1700" kern="1200"/>
        </a:p>
      </dsp:txBody>
      <dsp:txXfrm>
        <a:off x="7628133" y="3018902"/>
        <a:ext cx="32062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3CCC1F-937A-467C-A76D-1C4D92C1EFA5}">
      <dsp:nvSpPr>
        <dsp:cNvPr id="0" name=""/>
        <dsp:cNvSpPr/>
      </dsp:nvSpPr>
      <dsp:spPr>
        <a:xfrm>
          <a:off x="0" y="39687"/>
          <a:ext cx="3286125" cy="197167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·  </a:t>
          </a:r>
          <a:r>
            <a:rPr lang="en-GB" sz="2500" b="1" kern="1200"/>
            <a:t>Dataset Source:</a:t>
          </a:r>
          <a:r>
            <a:rPr lang="en-GB" sz="2500" kern="1200"/>
            <a:t> Kaggle (Heart Disease UCI Dataset)</a:t>
          </a:r>
          <a:endParaRPr lang="en-US" sz="2500" kern="1200"/>
        </a:p>
      </dsp:txBody>
      <dsp:txXfrm>
        <a:off x="0" y="39687"/>
        <a:ext cx="3286125" cy="1971675"/>
      </dsp:txXfrm>
    </dsp:sp>
    <dsp:sp modelId="{66E0889E-AD80-4866-A283-6D8FD5A4836B}">
      <dsp:nvSpPr>
        <dsp:cNvPr id="0" name=""/>
        <dsp:cNvSpPr/>
      </dsp:nvSpPr>
      <dsp:spPr>
        <a:xfrm>
          <a:off x="3614737" y="39687"/>
          <a:ext cx="3286125" cy="1971675"/>
        </a:xfrm>
        <a:prstGeom prst="rect">
          <a:avLst/>
        </a:prstGeom>
        <a:solidFill>
          <a:schemeClr val="accent5">
            <a:hueOff val="-3038037"/>
            <a:satOff val="-207"/>
            <a:lumOff val="49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·  </a:t>
          </a:r>
          <a:r>
            <a:rPr lang="en-GB" sz="2500" b="1" kern="1200" dirty="0"/>
            <a:t>Format:</a:t>
          </a:r>
          <a:r>
            <a:rPr lang="en-GB" sz="2500" kern="1200" dirty="0"/>
            <a:t> CSV file ( 1000 samples)</a:t>
          </a:r>
          <a:endParaRPr lang="en-US" sz="2500" kern="1200" dirty="0"/>
        </a:p>
      </dsp:txBody>
      <dsp:txXfrm>
        <a:off x="3614737" y="39687"/>
        <a:ext cx="3286125" cy="1971675"/>
      </dsp:txXfrm>
    </dsp:sp>
    <dsp:sp modelId="{7317906F-8266-4BE3-87DD-3EB33D97EDA7}">
      <dsp:nvSpPr>
        <dsp:cNvPr id="0" name=""/>
        <dsp:cNvSpPr/>
      </dsp:nvSpPr>
      <dsp:spPr>
        <a:xfrm>
          <a:off x="7229475" y="39687"/>
          <a:ext cx="3286125" cy="1971675"/>
        </a:xfrm>
        <a:prstGeom prst="rect">
          <a:avLst/>
        </a:prstGeom>
        <a:solidFill>
          <a:schemeClr val="accent5">
            <a:hueOff val="-6076075"/>
            <a:satOff val="-413"/>
            <a:lumOff val="98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·  </a:t>
          </a:r>
          <a:r>
            <a:rPr lang="en-GB" sz="2500" b="1" kern="1200"/>
            <a:t>Features:</a:t>
          </a:r>
          <a:r>
            <a:rPr lang="en-GB" sz="2500" kern="1200"/>
            <a:t> Age, gender, cholesterol, resting blood pressure, ECG results, etc.</a:t>
          </a:r>
          <a:endParaRPr lang="en-US" sz="2500" kern="1200"/>
        </a:p>
      </dsp:txBody>
      <dsp:txXfrm>
        <a:off x="7229475" y="39687"/>
        <a:ext cx="3286125" cy="1971675"/>
      </dsp:txXfrm>
    </dsp:sp>
    <dsp:sp modelId="{F19C1640-0EFF-4451-83F3-699EBC07871A}">
      <dsp:nvSpPr>
        <dsp:cNvPr id="0" name=""/>
        <dsp:cNvSpPr/>
      </dsp:nvSpPr>
      <dsp:spPr>
        <a:xfrm>
          <a:off x="1807368" y="2339975"/>
          <a:ext cx="3286125" cy="1971675"/>
        </a:xfrm>
        <a:prstGeom prst="rect">
          <a:avLst/>
        </a:prstGeom>
        <a:solidFill>
          <a:schemeClr val="accent5">
            <a:hueOff val="-9114112"/>
            <a:satOff val="-620"/>
            <a:lumOff val="147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·  </a:t>
          </a:r>
          <a:r>
            <a:rPr lang="en-GB" sz="2500" b="1" kern="1200"/>
            <a:t>Handling Missing Data:</a:t>
          </a:r>
          <a:r>
            <a:rPr lang="en-GB" sz="2500" kern="1200"/>
            <a:t> Imputation techniques.</a:t>
          </a:r>
          <a:endParaRPr lang="en-US" sz="2500" kern="1200"/>
        </a:p>
      </dsp:txBody>
      <dsp:txXfrm>
        <a:off x="1807368" y="2339975"/>
        <a:ext cx="3286125" cy="1971675"/>
      </dsp:txXfrm>
    </dsp:sp>
    <dsp:sp modelId="{48A59A4F-A4D6-4558-8C3E-11351DF9CA83}">
      <dsp:nvSpPr>
        <dsp:cNvPr id="0" name=""/>
        <dsp:cNvSpPr/>
      </dsp:nvSpPr>
      <dsp:spPr>
        <a:xfrm>
          <a:off x="5422106" y="2339975"/>
          <a:ext cx="3286125" cy="1971675"/>
        </a:xfrm>
        <a:prstGeom prst="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·  </a:t>
          </a:r>
          <a:r>
            <a:rPr lang="en-GB" sz="2500" b="1" kern="1200"/>
            <a:t>Ethical Considerations:</a:t>
          </a:r>
          <a:r>
            <a:rPr lang="en-GB" sz="2500" kern="1200"/>
            <a:t> GDPR compliance.</a:t>
          </a:r>
          <a:endParaRPr lang="en-US" sz="2500" kern="1200"/>
        </a:p>
      </dsp:txBody>
      <dsp:txXfrm>
        <a:off x="5422106" y="2339975"/>
        <a:ext cx="3286125" cy="19716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A0E3FA-0278-401C-B9C1-2F1DA4A5086D}">
      <dsp:nvSpPr>
        <dsp:cNvPr id="0" name=""/>
        <dsp:cNvSpPr/>
      </dsp:nvSpPr>
      <dsp:spPr>
        <a:xfrm>
          <a:off x="0" y="0"/>
          <a:ext cx="8412480" cy="9572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  </a:t>
          </a:r>
          <a:r>
            <a:rPr lang="en-GB" sz="2500" b="1" kern="1200" dirty="0"/>
            <a:t>GitHub Link: </a:t>
          </a:r>
          <a:endParaRPr lang="en-US" sz="2500" kern="1200" dirty="0" err="1"/>
        </a:p>
      </dsp:txBody>
      <dsp:txXfrm>
        <a:off x="28038" y="28038"/>
        <a:ext cx="7298593" cy="901218"/>
      </dsp:txXfrm>
    </dsp:sp>
    <dsp:sp modelId="{87D26A64-4948-4098-BD19-08784F521DFA}">
      <dsp:nvSpPr>
        <dsp:cNvPr id="0" name=""/>
        <dsp:cNvSpPr/>
      </dsp:nvSpPr>
      <dsp:spPr>
        <a:xfrm>
          <a:off x="704545" y="1131347"/>
          <a:ext cx="8412480" cy="9572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  </a:t>
          </a:r>
          <a:r>
            <a:rPr lang="en-GB" sz="2500" b="1" kern="1200" dirty="0"/>
            <a:t>GitHub Repository:</a:t>
          </a:r>
          <a:r>
            <a:rPr lang="en-GB" sz="2500" kern="1200" dirty="0"/>
            <a:t> Weekly commits and updates.</a:t>
          </a:r>
          <a:endParaRPr lang="en-US" sz="2500" kern="1200" dirty="0"/>
        </a:p>
      </dsp:txBody>
      <dsp:txXfrm>
        <a:off x="732583" y="1159385"/>
        <a:ext cx="7029617" cy="901218"/>
      </dsp:txXfrm>
    </dsp:sp>
    <dsp:sp modelId="{CDDCE738-EE5B-4957-BA02-FF55F112476B}">
      <dsp:nvSpPr>
        <dsp:cNvPr id="0" name=""/>
        <dsp:cNvSpPr/>
      </dsp:nvSpPr>
      <dsp:spPr>
        <a:xfrm>
          <a:off x="1398574" y="2262695"/>
          <a:ext cx="8412480" cy="9572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 </a:t>
          </a:r>
          <a:r>
            <a:rPr lang="en-GB" sz="2500" b="1" kern="1200" dirty="0"/>
            <a:t>Backup System:</a:t>
          </a:r>
          <a:r>
            <a:rPr lang="en-GB" sz="2500" kern="1200" dirty="0"/>
            <a:t> Secure storage on OneDrive.</a:t>
          </a:r>
          <a:endParaRPr lang="en-US" sz="2500" kern="1200" dirty="0"/>
        </a:p>
      </dsp:txBody>
      <dsp:txXfrm>
        <a:off x="1426612" y="2290733"/>
        <a:ext cx="7040133" cy="901218"/>
      </dsp:txXfrm>
    </dsp:sp>
    <dsp:sp modelId="{FDA3BCA5-6779-4809-8CD0-8137720710D1}">
      <dsp:nvSpPr>
        <dsp:cNvPr id="0" name=""/>
        <dsp:cNvSpPr/>
      </dsp:nvSpPr>
      <dsp:spPr>
        <a:xfrm>
          <a:off x="2103119" y="3394043"/>
          <a:ext cx="8412480" cy="9572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  </a:t>
          </a:r>
          <a:r>
            <a:rPr lang="en-GB" sz="2500" b="1" kern="1200" dirty="0"/>
            <a:t>Data Privacy Measures:</a:t>
          </a:r>
          <a:r>
            <a:rPr lang="en-GB" sz="2500" kern="1200" dirty="0"/>
            <a:t> Compliance with data regulations. </a:t>
          </a:r>
          <a:endParaRPr lang="en-US" sz="2500" kern="1200" dirty="0"/>
        </a:p>
      </dsp:txBody>
      <dsp:txXfrm>
        <a:off x="2131157" y="3422081"/>
        <a:ext cx="7029617" cy="901218"/>
      </dsp:txXfrm>
    </dsp:sp>
    <dsp:sp modelId="{D4BDB522-0109-4A1B-B19F-9BC4FB87C1D9}">
      <dsp:nvSpPr>
        <dsp:cNvPr id="0" name=""/>
        <dsp:cNvSpPr/>
      </dsp:nvSpPr>
      <dsp:spPr>
        <a:xfrm>
          <a:off x="7790238" y="733200"/>
          <a:ext cx="622241" cy="622241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7930242" y="733200"/>
        <a:ext cx="342233" cy="468236"/>
      </dsp:txXfrm>
    </dsp:sp>
    <dsp:sp modelId="{B3FD04C1-3422-44CD-9264-90E60A203489}">
      <dsp:nvSpPr>
        <dsp:cNvPr id="0" name=""/>
        <dsp:cNvSpPr/>
      </dsp:nvSpPr>
      <dsp:spPr>
        <a:xfrm>
          <a:off x="8494783" y="1864548"/>
          <a:ext cx="622241" cy="622241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8634787" y="1864548"/>
        <a:ext cx="342233" cy="468236"/>
      </dsp:txXfrm>
    </dsp:sp>
    <dsp:sp modelId="{1E926A2E-1C21-46FE-81DA-6C3DC35AE5CD}">
      <dsp:nvSpPr>
        <dsp:cNvPr id="0" name=""/>
        <dsp:cNvSpPr/>
      </dsp:nvSpPr>
      <dsp:spPr>
        <a:xfrm>
          <a:off x="9188813" y="2995896"/>
          <a:ext cx="622241" cy="622241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9328817" y="2995896"/>
        <a:ext cx="342233" cy="46823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4907E4-8681-4442-B530-66A3724ACEC8}">
      <dsp:nvSpPr>
        <dsp:cNvPr id="0" name=""/>
        <dsp:cNvSpPr/>
      </dsp:nvSpPr>
      <dsp:spPr>
        <a:xfrm>
          <a:off x="0" y="651"/>
          <a:ext cx="6651253" cy="152498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298876-491C-498C-95B8-9D8793B51776}">
      <dsp:nvSpPr>
        <dsp:cNvPr id="0" name=""/>
        <dsp:cNvSpPr/>
      </dsp:nvSpPr>
      <dsp:spPr>
        <a:xfrm>
          <a:off x="461309" y="343774"/>
          <a:ext cx="838743" cy="8387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E898E2-2AE4-4460-9A4E-FB2A3D1263BC}">
      <dsp:nvSpPr>
        <dsp:cNvPr id="0" name=""/>
        <dsp:cNvSpPr/>
      </dsp:nvSpPr>
      <dsp:spPr>
        <a:xfrm>
          <a:off x="1761361" y="651"/>
          <a:ext cx="4889891" cy="15249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395" tIns="161395" rIns="161395" bIns="161395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•  This experiment shows how machine learning can predict patient outcomes using healthcare data.</a:t>
          </a:r>
          <a:endParaRPr lang="en-US" sz="2100" kern="1200"/>
        </a:p>
      </dsp:txBody>
      <dsp:txXfrm>
        <a:off x="1761361" y="651"/>
        <a:ext cx="4889891" cy="1524988"/>
      </dsp:txXfrm>
    </dsp:sp>
    <dsp:sp modelId="{86E5C61E-6E85-4B58-A9A9-6B86163DC0E7}">
      <dsp:nvSpPr>
        <dsp:cNvPr id="0" name=""/>
        <dsp:cNvSpPr/>
      </dsp:nvSpPr>
      <dsp:spPr>
        <a:xfrm>
          <a:off x="0" y="1906887"/>
          <a:ext cx="6651253" cy="152498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5DE64E-60DD-4B05-BC48-4F294FF4831E}">
      <dsp:nvSpPr>
        <dsp:cNvPr id="0" name=""/>
        <dsp:cNvSpPr/>
      </dsp:nvSpPr>
      <dsp:spPr>
        <a:xfrm>
          <a:off x="461309" y="2250010"/>
          <a:ext cx="838743" cy="83874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174517-637A-4BB4-856C-D0814ADF1D46}">
      <dsp:nvSpPr>
        <dsp:cNvPr id="0" name=""/>
        <dsp:cNvSpPr/>
      </dsp:nvSpPr>
      <dsp:spPr>
        <a:xfrm>
          <a:off x="1761361" y="1906887"/>
          <a:ext cx="4889891" cy="15249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395" tIns="161395" rIns="161395" bIns="161395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•  By comparing models, we discovered the most successful forecasting method and important influential features.</a:t>
          </a:r>
          <a:endParaRPr lang="en-US" sz="2100" kern="1200"/>
        </a:p>
      </dsp:txBody>
      <dsp:txXfrm>
        <a:off x="1761361" y="1906887"/>
        <a:ext cx="4889891" cy="1524988"/>
      </dsp:txXfrm>
    </dsp:sp>
    <dsp:sp modelId="{D61326A1-7EC9-467E-9867-3B242747260E}">
      <dsp:nvSpPr>
        <dsp:cNvPr id="0" name=""/>
        <dsp:cNvSpPr/>
      </dsp:nvSpPr>
      <dsp:spPr>
        <a:xfrm>
          <a:off x="0" y="3813123"/>
          <a:ext cx="6651253" cy="152498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0C7957-582A-4796-9B1A-5542DF91F405}">
      <dsp:nvSpPr>
        <dsp:cNvPr id="0" name=""/>
        <dsp:cNvSpPr/>
      </dsp:nvSpPr>
      <dsp:spPr>
        <a:xfrm>
          <a:off x="461309" y="4156246"/>
          <a:ext cx="838743" cy="83874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35158C-9210-4143-B8D6-DE2FA9273C6A}">
      <dsp:nvSpPr>
        <dsp:cNvPr id="0" name=""/>
        <dsp:cNvSpPr/>
      </dsp:nvSpPr>
      <dsp:spPr>
        <a:xfrm>
          <a:off x="1761361" y="3813123"/>
          <a:ext cx="4889891" cy="15249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395" tIns="161395" rIns="161395" bIns="161395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•  Our findings emphasize the necessity of ethical data management, GDPR compliance, and reproducibility.</a:t>
          </a:r>
          <a:endParaRPr lang="en-US" sz="2100" kern="1200"/>
        </a:p>
      </dsp:txBody>
      <dsp:txXfrm>
        <a:off x="1761361" y="3813123"/>
        <a:ext cx="4889891" cy="15249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09/02/2025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09/02/2025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09/02/2025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09/02/2025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09/02/2025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09/02/2025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09/02/2025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09/02/2025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09/02/2025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09/02/2025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09/02/2025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09/02/2025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stamp/stamp.jsp?tp=&amp;arnumber=10696414&amp;isnumber=10695948" TargetMode="External"/><Relationship Id="rId2" Type="http://schemas.openxmlformats.org/officeDocument/2006/relationships/hyperlink" Target="https://ieeexplore.ieee.org/stamp/stamp.jsp?tp=&amp;arnumber=8781022&amp;isnumber=8780575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eeexplore.ieee.org/stamp/stamp.jsp?tp=&amp;arnumber=10428617&amp;isnumber=10428128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shantanugarg274/heart-prediction-datase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F12E7CC5-C78B-4EBD-9565-3FA00FAA6C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Graphic 21" descr="Heart Organ">
            <a:extLst>
              <a:ext uri="{FF2B5EF4-FFF2-40B4-BE49-F238E27FC236}">
                <a16:creationId xmlns:a16="http://schemas.microsoft.com/office/drawing/2014/main" id="{92D1DD22-3E52-D4F3-B2AB-FC4A43B594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4988" y="1744515"/>
            <a:ext cx="3368969" cy="3368969"/>
          </a:xfrm>
          <a:prstGeom prst="rect">
            <a:avLst/>
          </a:prstGeom>
        </p:spPr>
      </p:pic>
      <p:sp>
        <p:nvSpPr>
          <p:cNvPr id="27" name="Freeform: Shape 30">
            <a:extLst>
              <a:ext uri="{FF2B5EF4-FFF2-40B4-BE49-F238E27FC236}">
                <a16:creationId xmlns:a16="http://schemas.microsoft.com/office/drawing/2014/main" id="{3A4529A5-F675-429F-8044-01372BB13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9992" y="0"/>
            <a:ext cx="7562008" cy="6858000"/>
          </a:xfrm>
          <a:custGeom>
            <a:avLst/>
            <a:gdLst>
              <a:gd name="connsiteX0" fmla="*/ 7529613 w 7529613"/>
              <a:gd name="connsiteY0" fmla="*/ 0 h 6858000"/>
              <a:gd name="connsiteX1" fmla="*/ 1222331 w 7529613"/>
              <a:gd name="connsiteY1" fmla="*/ 0 h 6858000"/>
              <a:gd name="connsiteX2" fmla="*/ 1126483 w 7529613"/>
              <a:gd name="connsiteY2" fmla="*/ 148742 h 6858000"/>
              <a:gd name="connsiteX3" fmla="*/ 767554 w 7529613"/>
              <a:gd name="connsiteY3" fmla="*/ 819975 h 6858000"/>
              <a:gd name="connsiteX4" fmla="*/ 742103 w 7529613"/>
              <a:gd name="connsiteY4" fmla="*/ 854514 h 6858000"/>
              <a:gd name="connsiteX5" fmla="*/ 785881 w 7529613"/>
              <a:gd name="connsiteY5" fmla="*/ 750263 h 6858000"/>
              <a:gd name="connsiteX6" fmla="*/ 978978 w 7529613"/>
              <a:gd name="connsiteY6" fmla="*/ 331786 h 6858000"/>
              <a:gd name="connsiteX7" fmla="*/ 1155717 w 7529613"/>
              <a:gd name="connsiteY7" fmla="*/ 0 h 6858000"/>
              <a:gd name="connsiteX8" fmla="*/ 1098249 w 7529613"/>
              <a:gd name="connsiteY8" fmla="*/ 0 h 6858000"/>
              <a:gd name="connsiteX9" fmla="*/ 991458 w 7529613"/>
              <a:gd name="connsiteY9" fmla="*/ 196614 h 6858000"/>
              <a:gd name="connsiteX10" fmla="*/ 493941 w 7529613"/>
              <a:gd name="connsiteY10" fmla="*/ 1371196 h 6858000"/>
              <a:gd name="connsiteX11" fmla="*/ 46485 w 7529613"/>
              <a:gd name="connsiteY11" fmla="*/ 3331516 h 6858000"/>
              <a:gd name="connsiteX12" fmla="*/ 12252 w 7529613"/>
              <a:gd name="connsiteY12" fmla="*/ 4357388 h 6858000"/>
              <a:gd name="connsiteX13" fmla="*/ 170821 w 7529613"/>
              <a:gd name="connsiteY13" fmla="*/ 5552906 h 6858000"/>
              <a:gd name="connsiteX14" fmla="*/ 537265 w 7529613"/>
              <a:gd name="connsiteY14" fmla="*/ 6828295 h 6858000"/>
              <a:gd name="connsiteX15" fmla="*/ 549692 w 7529613"/>
              <a:gd name="connsiteY15" fmla="*/ 6858000 h 6858000"/>
              <a:gd name="connsiteX16" fmla="*/ 602234 w 7529613"/>
              <a:gd name="connsiteY16" fmla="*/ 6858000 h 6858000"/>
              <a:gd name="connsiteX17" fmla="*/ 595414 w 7529613"/>
              <a:gd name="connsiteY17" fmla="*/ 6841549 h 6858000"/>
              <a:gd name="connsiteX18" fmla="*/ 364260 w 7529613"/>
              <a:gd name="connsiteY18" fmla="*/ 6142729 h 6858000"/>
              <a:gd name="connsiteX19" fmla="*/ 213071 w 7529613"/>
              <a:gd name="connsiteY19" fmla="*/ 5513923 h 6858000"/>
              <a:gd name="connsiteX20" fmla="*/ 211290 w 7529613"/>
              <a:gd name="connsiteY20" fmla="*/ 5480401 h 6858000"/>
              <a:gd name="connsiteX21" fmla="*/ 311446 w 7529613"/>
              <a:gd name="connsiteY21" fmla="*/ 5830359 h 6858000"/>
              <a:gd name="connsiteX22" fmla="*/ 622963 w 7529613"/>
              <a:gd name="connsiteY22" fmla="*/ 6670527 h 6858000"/>
              <a:gd name="connsiteX23" fmla="*/ 710464 w 7529613"/>
              <a:gd name="connsiteY23" fmla="*/ 6858000 h 6858000"/>
              <a:gd name="connsiteX24" fmla="*/ 7529613 w 7529613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29613" h="6858000">
                <a:moveTo>
                  <a:pt x="7529613" y="0"/>
                </a:moveTo>
                <a:lnTo>
                  <a:pt x="1222331" y="0"/>
                </a:lnTo>
                <a:lnTo>
                  <a:pt x="1126483" y="148742"/>
                </a:lnTo>
                <a:cubicBezTo>
                  <a:pt x="995323" y="365513"/>
                  <a:pt x="876174" y="589569"/>
                  <a:pt x="767554" y="819975"/>
                </a:cubicBezTo>
                <a:cubicBezTo>
                  <a:pt x="762210" y="833492"/>
                  <a:pt x="753441" y="845393"/>
                  <a:pt x="742103" y="854514"/>
                </a:cubicBezTo>
                <a:cubicBezTo>
                  <a:pt x="756737" y="819849"/>
                  <a:pt x="770991" y="784928"/>
                  <a:pt x="785881" y="750263"/>
                </a:cubicBezTo>
                <a:cubicBezTo>
                  <a:pt x="846713" y="608712"/>
                  <a:pt x="910948" y="469145"/>
                  <a:pt x="978978" y="331786"/>
                </a:cubicBezTo>
                <a:lnTo>
                  <a:pt x="1155717" y="0"/>
                </a:lnTo>
                <a:lnTo>
                  <a:pt x="1098249" y="0"/>
                </a:lnTo>
                <a:lnTo>
                  <a:pt x="991458" y="196614"/>
                </a:lnTo>
                <a:cubicBezTo>
                  <a:pt x="797017" y="573253"/>
                  <a:pt x="633548" y="966066"/>
                  <a:pt x="493941" y="1371196"/>
                </a:cubicBezTo>
                <a:cubicBezTo>
                  <a:pt x="276630" y="2007265"/>
                  <a:pt x="126659" y="2664286"/>
                  <a:pt x="46485" y="3331516"/>
                </a:cubicBezTo>
                <a:cubicBezTo>
                  <a:pt x="4488" y="3672965"/>
                  <a:pt x="-14219" y="4013908"/>
                  <a:pt x="12252" y="4357388"/>
                </a:cubicBezTo>
                <a:cubicBezTo>
                  <a:pt x="43558" y="4758899"/>
                  <a:pt x="90773" y="5157998"/>
                  <a:pt x="170821" y="5552906"/>
                </a:cubicBezTo>
                <a:cubicBezTo>
                  <a:pt x="259109" y="5988893"/>
                  <a:pt x="378967" y="6414594"/>
                  <a:pt x="537265" y="6828295"/>
                </a:cubicBezTo>
                <a:lnTo>
                  <a:pt x="549692" y="6858000"/>
                </a:lnTo>
                <a:lnTo>
                  <a:pt x="602234" y="6858000"/>
                </a:lnTo>
                <a:lnTo>
                  <a:pt x="595414" y="6841549"/>
                </a:lnTo>
                <a:cubicBezTo>
                  <a:pt x="507884" y="6614016"/>
                  <a:pt x="431296" y="6380817"/>
                  <a:pt x="364260" y="6142729"/>
                </a:cubicBezTo>
                <a:cubicBezTo>
                  <a:pt x="305974" y="5935370"/>
                  <a:pt x="262958" y="5723695"/>
                  <a:pt x="213071" y="5513923"/>
                </a:cubicBezTo>
                <a:cubicBezTo>
                  <a:pt x="211892" y="5502788"/>
                  <a:pt x="211299" y="5491601"/>
                  <a:pt x="211290" y="5480401"/>
                </a:cubicBezTo>
                <a:cubicBezTo>
                  <a:pt x="247814" y="5607635"/>
                  <a:pt x="276958" y="5719759"/>
                  <a:pt x="311446" y="5830359"/>
                </a:cubicBezTo>
                <a:cubicBezTo>
                  <a:pt x="401357" y="6118381"/>
                  <a:pt x="505060" y="6398531"/>
                  <a:pt x="622963" y="6670527"/>
                </a:cubicBezTo>
                <a:lnTo>
                  <a:pt x="710464" y="6858000"/>
                </a:lnTo>
                <a:lnTo>
                  <a:pt x="7529613" y="6858000"/>
                </a:lnTo>
                <a:close/>
              </a:path>
            </a:pathLst>
          </a:custGeom>
          <a:solidFill>
            <a:schemeClr val="accent2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22061" y="762538"/>
            <a:ext cx="5649349" cy="3199862"/>
          </a:xfrm>
        </p:spPr>
        <p:txBody>
          <a:bodyPr anchor="b">
            <a:normAutofit/>
          </a:bodyPr>
          <a:lstStyle/>
          <a:p>
            <a:pPr algn="l"/>
            <a:r>
              <a:rPr lang="en-GB" sz="3100">
                <a:solidFill>
                  <a:srgbClr val="FFFFFF"/>
                </a:solidFill>
                <a:latin typeface="Arial"/>
                <a:cs typeface="Arial"/>
              </a:rPr>
              <a:t>Title: Developing a Machine Learning Framework for Early Prediction of Heart Disease: A Comparative Study of Models and Feature Importance</a:t>
            </a:r>
            <a:br>
              <a:rPr lang="en-GB" sz="3100">
                <a:solidFill>
                  <a:srgbClr val="FFFFFF"/>
                </a:solidFill>
                <a:latin typeface="Arial"/>
                <a:cs typeface="Arial"/>
              </a:rPr>
            </a:br>
            <a:r>
              <a:rPr lang="en-GB" sz="3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endParaRPr lang="en-US" sz="310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22061" y="4312561"/>
            <a:ext cx="5649349" cy="16878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GB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University of Hertfordshire</a:t>
            </a:r>
            <a:endParaRPr lang="en-US">
              <a:solidFill>
                <a:srgbClr val="FFFFFF"/>
              </a:solidFill>
            </a:endParaRPr>
          </a:p>
          <a:p>
            <a:pPr algn="l"/>
            <a:r>
              <a:rPr lang="en-GB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Name: Somesh</a:t>
            </a:r>
            <a:endParaRPr lang="en-GB">
              <a:solidFill>
                <a:srgbClr val="FFFFFF"/>
              </a:solidFill>
            </a:endParaRPr>
          </a:p>
          <a:p>
            <a:pPr algn="l"/>
            <a:r>
              <a:rPr lang="en-GB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ID:</a:t>
            </a:r>
            <a:endParaRPr lang="en-GB">
              <a:solidFill>
                <a:srgbClr val="FFFFFF"/>
              </a:solidFill>
            </a:endParaRPr>
          </a:p>
          <a:p>
            <a:pPr algn="l"/>
            <a:endParaRPr lang="en-GB">
              <a:solidFill>
                <a:srgbClr val="FFFFFF"/>
              </a:solidFill>
            </a:endParaRPr>
          </a:p>
        </p:txBody>
      </p:sp>
      <p:sp>
        <p:nvSpPr>
          <p:cNvPr id="28" name="sketch line">
            <a:extLst>
              <a:ext uri="{FF2B5EF4-FFF2-40B4-BE49-F238E27FC236}">
                <a16:creationId xmlns:a16="http://schemas.microsoft.com/office/drawing/2014/main" id="{63DAB858-5A0C-4AFF-AAC6-705EDF8DB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17682" y="4043302"/>
            <a:ext cx="5303520" cy="18288"/>
          </a:xfrm>
          <a:custGeom>
            <a:avLst/>
            <a:gdLst>
              <a:gd name="connsiteX0" fmla="*/ 0 w 5303520"/>
              <a:gd name="connsiteY0" fmla="*/ 0 h 18288"/>
              <a:gd name="connsiteX1" fmla="*/ 556870 w 5303520"/>
              <a:gd name="connsiteY1" fmla="*/ 0 h 18288"/>
              <a:gd name="connsiteX2" fmla="*/ 1272845 w 5303520"/>
              <a:gd name="connsiteY2" fmla="*/ 0 h 18288"/>
              <a:gd name="connsiteX3" fmla="*/ 1882750 w 5303520"/>
              <a:gd name="connsiteY3" fmla="*/ 0 h 18288"/>
              <a:gd name="connsiteX4" fmla="*/ 2439619 w 5303520"/>
              <a:gd name="connsiteY4" fmla="*/ 0 h 18288"/>
              <a:gd name="connsiteX5" fmla="*/ 3155594 w 5303520"/>
              <a:gd name="connsiteY5" fmla="*/ 0 h 18288"/>
              <a:gd name="connsiteX6" fmla="*/ 3818534 w 5303520"/>
              <a:gd name="connsiteY6" fmla="*/ 0 h 18288"/>
              <a:gd name="connsiteX7" fmla="*/ 4481474 w 5303520"/>
              <a:gd name="connsiteY7" fmla="*/ 0 h 18288"/>
              <a:gd name="connsiteX8" fmla="*/ 5303520 w 5303520"/>
              <a:gd name="connsiteY8" fmla="*/ 0 h 18288"/>
              <a:gd name="connsiteX9" fmla="*/ 5303520 w 5303520"/>
              <a:gd name="connsiteY9" fmla="*/ 18288 h 18288"/>
              <a:gd name="connsiteX10" fmla="*/ 4746650 w 5303520"/>
              <a:gd name="connsiteY10" fmla="*/ 18288 h 18288"/>
              <a:gd name="connsiteX11" fmla="*/ 4242816 w 5303520"/>
              <a:gd name="connsiteY11" fmla="*/ 18288 h 18288"/>
              <a:gd name="connsiteX12" fmla="*/ 3526841 w 5303520"/>
              <a:gd name="connsiteY12" fmla="*/ 18288 h 18288"/>
              <a:gd name="connsiteX13" fmla="*/ 2969971 w 5303520"/>
              <a:gd name="connsiteY13" fmla="*/ 18288 h 18288"/>
              <a:gd name="connsiteX14" fmla="*/ 2253996 w 5303520"/>
              <a:gd name="connsiteY14" fmla="*/ 18288 h 18288"/>
              <a:gd name="connsiteX15" fmla="*/ 1484986 w 5303520"/>
              <a:gd name="connsiteY15" fmla="*/ 18288 h 18288"/>
              <a:gd name="connsiteX16" fmla="*/ 875081 w 5303520"/>
              <a:gd name="connsiteY16" fmla="*/ 18288 h 18288"/>
              <a:gd name="connsiteX17" fmla="*/ 0 w 5303520"/>
              <a:gd name="connsiteY17" fmla="*/ 18288 h 18288"/>
              <a:gd name="connsiteX18" fmla="*/ 0 w 530352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303520" h="18288" fill="none" extrusionOk="0">
                <a:moveTo>
                  <a:pt x="0" y="0"/>
                </a:moveTo>
                <a:cubicBezTo>
                  <a:pt x="191807" y="-19560"/>
                  <a:pt x="373092" y="14032"/>
                  <a:pt x="556870" y="0"/>
                </a:cubicBezTo>
                <a:cubicBezTo>
                  <a:pt x="740648" y="-14032"/>
                  <a:pt x="1109645" y="5886"/>
                  <a:pt x="1272845" y="0"/>
                </a:cubicBezTo>
                <a:cubicBezTo>
                  <a:pt x="1436045" y="-5886"/>
                  <a:pt x="1723352" y="-21940"/>
                  <a:pt x="1882750" y="0"/>
                </a:cubicBezTo>
                <a:cubicBezTo>
                  <a:pt x="2042148" y="21940"/>
                  <a:pt x="2308812" y="-23394"/>
                  <a:pt x="2439619" y="0"/>
                </a:cubicBezTo>
                <a:cubicBezTo>
                  <a:pt x="2570426" y="23394"/>
                  <a:pt x="2936980" y="-3315"/>
                  <a:pt x="3155594" y="0"/>
                </a:cubicBezTo>
                <a:cubicBezTo>
                  <a:pt x="3374208" y="3315"/>
                  <a:pt x="3528026" y="24519"/>
                  <a:pt x="3818534" y="0"/>
                </a:cubicBezTo>
                <a:cubicBezTo>
                  <a:pt x="4109042" y="-24519"/>
                  <a:pt x="4161759" y="-18720"/>
                  <a:pt x="4481474" y="0"/>
                </a:cubicBezTo>
                <a:cubicBezTo>
                  <a:pt x="4801189" y="18720"/>
                  <a:pt x="5011126" y="27308"/>
                  <a:pt x="5303520" y="0"/>
                </a:cubicBezTo>
                <a:cubicBezTo>
                  <a:pt x="5304050" y="6954"/>
                  <a:pt x="5304254" y="12839"/>
                  <a:pt x="5303520" y="18288"/>
                </a:cubicBezTo>
                <a:cubicBezTo>
                  <a:pt x="5132450" y="501"/>
                  <a:pt x="4953391" y="18714"/>
                  <a:pt x="4746650" y="18288"/>
                </a:cubicBezTo>
                <a:cubicBezTo>
                  <a:pt x="4539909" y="17863"/>
                  <a:pt x="4361261" y="7168"/>
                  <a:pt x="4242816" y="18288"/>
                </a:cubicBezTo>
                <a:cubicBezTo>
                  <a:pt x="4124371" y="29408"/>
                  <a:pt x="3754907" y="21026"/>
                  <a:pt x="3526841" y="18288"/>
                </a:cubicBezTo>
                <a:cubicBezTo>
                  <a:pt x="3298775" y="15550"/>
                  <a:pt x="3164473" y="3913"/>
                  <a:pt x="2969971" y="18288"/>
                </a:cubicBezTo>
                <a:cubicBezTo>
                  <a:pt x="2775469" y="32664"/>
                  <a:pt x="2608536" y="2050"/>
                  <a:pt x="2253996" y="18288"/>
                </a:cubicBezTo>
                <a:cubicBezTo>
                  <a:pt x="1899456" y="34526"/>
                  <a:pt x="1752044" y="28789"/>
                  <a:pt x="1484986" y="18288"/>
                </a:cubicBezTo>
                <a:cubicBezTo>
                  <a:pt x="1217928" y="7788"/>
                  <a:pt x="1060609" y="-4784"/>
                  <a:pt x="875081" y="18288"/>
                </a:cubicBezTo>
                <a:cubicBezTo>
                  <a:pt x="689553" y="41360"/>
                  <a:pt x="188846" y="25228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303520" h="18288" stroke="0" extrusionOk="0">
                <a:moveTo>
                  <a:pt x="0" y="0"/>
                </a:moveTo>
                <a:cubicBezTo>
                  <a:pt x="181149" y="2038"/>
                  <a:pt x="442175" y="-27591"/>
                  <a:pt x="609905" y="0"/>
                </a:cubicBezTo>
                <a:cubicBezTo>
                  <a:pt x="777636" y="27591"/>
                  <a:pt x="947554" y="-24271"/>
                  <a:pt x="1113739" y="0"/>
                </a:cubicBezTo>
                <a:cubicBezTo>
                  <a:pt x="1279924" y="24271"/>
                  <a:pt x="1721318" y="-30891"/>
                  <a:pt x="1882750" y="0"/>
                </a:cubicBezTo>
                <a:cubicBezTo>
                  <a:pt x="2044182" y="30891"/>
                  <a:pt x="2270822" y="-14002"/>
                  <a:pt x="2492654" y="0"/>
                </a:cubicBezTo>
                <a:cubicBezTo>
                  <a:pt x="2714486" y="14002"/>
                  <a:pt x="2822632" y="27292"/>
                  <a:pt x="3102559" y="0"/>
                </a:cubicBezTo>
                <a:cubicBezTo>
                  <a:pt x="3382487" y="-27292"/>
                  <a:pt x="3489743" y="-31235"/>
                  <a:pt x="3871570" y="0"/>
                </a:cubicBezTo>
                <a:cubicBezTo>
                  <a:pt x="4253397" y="31235"/>
                  <a:pt x="4301475" y="22800"/>
                  <a:pt x="4428439" y="0"/>
                </a:cubicBezTo>
                <a:cubicBezTo>
                  <a:pt x="4555403" y="-22800"/>
                  <a:pt x="5018410" y="43534"/>
                  <a:pt x="5303520" y="0"/>
                </a:cubicBezTo>
                <a:cubicBezTo>
                  <a:pt x="5302837" y="5414"/>
                  <a:pt x="5302800" y="12510"/>
                  <a:pt x="5303520" y="18288"/>
                </a:cubicBezTo>
                <a:cubicBezTo>
                  <a:pt x="5082751" y="18456"/>
                  <a:pt x="4993374" y="24100"/>
                  <a:pt x="4746650" y="18288"/>
                </a:cubicBezTo>
                <a:cubicBezTo>
                  <a:pt x="4499926" y="12477"/>
                  <a:pt x="4368648" y="-7187"/>
                  <a:pt x="4083710" y="18288"/>
                </a:cubicBezTo>
                <a:cubicBezTo>
                  <a:pt x="3798772" y="43763"/>
                  <a:pt x="3729434" y="5501"/>
                  <a:pt x="3473806" y="18288"/>
                </a:cubicBezTo>
                <a:cubicBezTo>
                  <a:pt x="3218178" y="31075"/>
                  <a:pt x="3056855" y="30003"/>
                  <a:pt x="2704795" y="18288"/>
                </a:cubicBezTo>
                <a:cubicBezTo>
                  <a:pt x="2352735" y="6573"/>
                  <a:pt x="2319447" y="29257"/>
                  <a:pt x="1935785" y="18288"/>
                </a:cubicBezTo>
                <a:cubicBezTo>
                  <a:pt x="1552123" y="7320"/>
                  <a:pt x="1532619" y="-467"/>
                  <a:pt x="1378915" y="18288"/>
                </a:cubicBezTo>
                <a:cubicBezTo>
                  <a:pt x="1225211" y="37043"/>
                  <a:pt x="1038692" y="34308"/>
                  <a:pt x="715975" y="18288"/>
                </a:cubicBezTo>
                <a:cubicBezTo>
                  <a:pt x="393258" y="2268"/>
                  <a:pt x="303768" y="26944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98DED6BC-9A3E-48D4-AD7C-A56D63F54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: Shape 10">
            <a:extLst>
              <a:ext uri="{FF2B5EF4-FFF2-40B4-BE49-F238E27FC236}">
                <a16:creationId xmlns:a16="http://schemas.microsoft.com/office/drawing/2014/main" id="{6B6E033A-DB2E-49B8-B600-B38E0C280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3235" y="1371600"/>
            <a:ext cx="4529312" cy="3589977"/>
          </a:xfrm>
          <a:custGeom>
            <a:avLst/>
            <a:gdLst>
              <a:gd name="connsiteX0" fmla="*/ 5462602 w 5470628"/>
              <a:gd name="connsiteY0" fmla="*/ 1413608 h 3193741"/>
              <a:gd name="connsiteX1" fmla="*/ 5465724 w 5470628"/>
              <a:gd name="connsiteY1" fmla="*/ 1421881 h 3193741"/>
              <a:gd name="connsiteX2" fmla="*/ 5465025 w 5470628"/>
              <a:gd name="connsiteY2" fmla="*/ 1466556 h 3193741"/>
              <a:gd name="connsiteX3" fmla="*/ 5463208 w 5470628"/>
              <a:gd name="connsiteY3" fmla="*/ 1466226 h 3193741"/>
              <a:gd name="connsiteX4" fmla="*/ 5463242 w 5470628"/>
              <a:gd name="connsiteY4" fmla="*/ 1451866 h 3193741"/>
              <a:gd name="connsiteX5" fmla="*/ 5462894 w 5470628"/>
              <a:gd name="connsiteY5" fmla="*/ 1423194 h 3193741"/>
              <a:gd name="connsiteX6" fmla="*/ 5461417 w 5470628"/>
              <a:gd name="connsiteY6" fmla="*/ 1391849 h 3193741"/>
              <a:gd name="connsiteX7" fmla="*/ 5462246 w 5470628"/>
              <a:gd name="connsiteY7" fmla="*/ 1401944 h 3193741"/>
              <a:gd name="connsiteX8" fmla="*/ 5462602 w 5470628"/>
              <a:gd name="connsiteY8" fmla="*/ 1413608 h 3193741"/>
              <a:gd name="connsiteX9" fmla="*/ 5459078 w 5470628"/>
              <a:gd name="connsiteY9" fmla="*/ 1404268 h 3193741"/>
              <a:gd name="connsiteX10" fmla="*/ 5460137 w 5470628"/>
              <a:gd name="connsiteY10" fmla="*/ 1393780 h 3193741"/>
              <a:gd name="connsiteX11" fmla="*/ 5461417 w 5470628"/>
              <a:gd name="connsiteY11" fmla="*/ 1391849 h 3193741"/>
              <a:gd name="connsiteX12" fmla="*/ 614271 w 5470628"/>
              <a:gd name="connsiteY12" fmla="*/ 1052206 h 3193741"/>
              <a:gd name="connsiteX13" fmla="*/ 611497 w 5470628"/>
              <a:gd name="connsiteY13" fmla="*/ 1055389 h 3193741"/>
              <a:gd name="connsiteX14" fmla="*/ 630277 w 5470628"/>
              <a:gd name="connsiteY14" fmla="*/ 1065215 h 3193741"/>
              <a:gd name="connsiteX15" fmla="*/ 651856 w 5470628"/>
              <a:gd name="connsiteY15" fmla="*/ 1067584 h 3193741"/>
              <a:gd name="connsiteX16" fmla="*/ 614271 w 5470628"/>
              <a:gd name="connsiteY16" fmla="*/ 1052206 h 3193741"/>
              <a:gd name="connsiteX17" fmla="*/ 810628 w 5470628"/>
              <a:gd name="connsiteY17" fmla="*/ 695550 h 3193741"/>
              <a:gd name="connsiteX18" fmla="*/ 1033084 w 5470628"/>
              <a:gd name="connsiteY18" fmla="*/ 791270 h 3193741"/>
              <a:gd name="connsiteX19" fmla="*/ 1036153 w 5470628"/>
              <a:gd name="connsiteY19" fmla="*/ 788050 h 3193741"/>
              <a:gd name="connsiteX20" fmla="*/ 810628 w 5470628"/>
              <a:gd name="connsiteY20" fmla="*/ 695550 h 3193741"/>
              <a:gd name="connsiteX21" fmla="*/ 4850908 w 5470628"/>
              <a:gd name="connsiteY21" fmla="*/ 727 h 3193741"/>
              <a:gd name="connsiteX22" fmla="*/ 4858584 w 5470628"/>
              <a:gd name="connsiteY22" fmla="*/ 13795 h 3193741"/>
              <a:gd name="connsiteX23" fmla="*/ 4843408 w 5470628"/>
              <a:gd name="connsiteY23" fmla="*/ 37224 h 3193741"/>
              <a:gd name="connsiteX24" fmla="*/ 4871062 w 5470628"/>
              <a:gd name="connsiteY24" fmla="*/ 78954 h 3193741"/>
              <a:gd name="connsiteX25" fmla="*/ 4989038 w 5470628"/>
              <a:gd name="connsiteY25" fmla="*/ 66799 h 3193741"/>
              <a:gd name="connsiteX26" fmla="*/ 5002636 w 5470628"/>
              <a:gd name="connsiteY26" fmla="*/ 79388 h 3193741"/>
              <a:gd name="connsiteX27" fmla="*/ 5008332 w 5470628"/>
              <a:gd name="connsiteY27" fmla="*/ 140859 h 3193741"/>
              <a:gd name="connsiteX28" fmla="*/ 5014326 w 5470628"/>
              <a:gd name="connsiteY28" fmla="*/ 155555 h 3193741"/>
              <a:gd name="connsiteX29" fmla="*/ 5030704 w 5470628"/>
              <a:gd name="connsiteY29" fmla="*/ 221190 h 3193741"/>
              <a:gd name="connsiteX30" fmla="*/ 5097262 w 5470628"/>
              <a:gd name="connsiteY30" fmla="*/ 317759 h 3193741"/>
              <a:gd name="connsiteX31" fmla="*/ 5165084 w 5470628"/>
              <a:gd name="connsiteY31" fmla="*/ 373367 h 3193741"/>
              <a:gd name="connsiteX32" fmla="*/ 5174137 w 5470628"/>
              <a:gd name="connsiteY32" fmla="*/ 389353 h 3193741"/>
              <a:gd name="connsiteX33" fmla="*/ 5192507 w 5470628"/>
              <a:gd name="connsiteY33" fmla="*/ 453561 h 3193741"/>
              <a:gd name="connsiteX34" fmla="*/ 5187160 w 5470628"/>
              <a:gd name="connsiteY34" fmla="*/ 467732 h 3193741"/>
              <a:gd name="connsiteX35" fmla="*/ 5160106 w 5470628"/>
              <a:gd name="connsiteY35" fmla="*/ 486904 h 3193741"/>
              <a:gd name="connsiteX36" fmla="*/ 5138948 w 5470628"/>
              <a:gd name="connsiteY36" fmla="*/ 528614 h 3193741"/>
              <a:gd name="connsiteX37" fmla="*/ 5097016 w 5470628"/>
              <a:gd name="connsiteY37" fmla="*/ 589923 h 3193741"/>
              <a:gd name="connsiteX38" fmla="*/ 5075869 w 5470628"/>
              <a:gd name="connsiteY38" fmla="*/ 608381 h 3193741"/>
              <a:gd name="connsiteX39" fmla="*/ 5093172 w 5470628"/>
              <a:gd name="connsiteY39" fmla="*/ 618385 h 3193741"/>
              <a:gd name="connsiteX40" fmla="*/ 5153518 w 5470628"/>
              <a:gd name="connsiteY40" fmla="*/ 687474 h 3193741"/>
              <a:gd name="connsiteX41" fmla="*/ 5074984 w 5470628"/>
              <a:gd name="connsiteY41" fmla="*/ 776941 h 3193741"/>
              <a:gd name="connsiteX42" fmla="*/ 5033348 w 5470628"/>
              <a:gd name="connsiteY42" fmla="*/ 805473 h 3193741"/>
              <a:gd name="connsiteX43" fmla="*/ 5116847 w 5470628"/>
              <a:gd name="connsiteY43" fmla="*/ 803426 h 3193741"/>
              <a:gd name="connsiteX44" fmla="*/ 5147902 w 5470628"/>
              <a:gd name="connsiteY44" fmla="*/ 833118 h 3193741"/>
              <a:gd name="connsiteX45" fmla="*/ 5161665 w 5470628"/>
              <a:gd name="connsiteY45" fmla="*/ 848297 h 3193741"/>
              <a:gd name="connsiteX46" fmla="*/ 5246520 w 5470628"/>
              <a:gd name="connsiteY46" fmla="*/ 942412 h 3193741"/>
              <a:gd name="connsiteX47" fmla="*/ 5235368 w 5470628"/>
              <a:gd name="connsiteY47" fmla="*/ 972946 h 3193741"/>
              <a:gd name="connsiteX48" fmla="*/ 5113739 w 5470628"/>
              <a:gd name="connsiteY48" fmla="*/ 1128845 h 3193741"/>
              <a:gd name="connsiteX49" fmla="*/ 5255034 w 5470628"/>
              <a:gd name="connsiteY49" fmla="*/ 1151117 h 3193741"/>
              <a:gd name="connsiteX50" fmla="*/ 5267513 w 5470628"/>
              <a:gd name="connsiteY50" fmla="*/ 1216275 h 3193741"/>
              <a:gd name="connsiteX51" fmla="*/ 5343113 w 5470628"/>
              <a:gd name="connsiteY51" fmla="*/ 1281854 h 3193741"/>
              <a:gd name="connsiteX52" fmla="*/ 5452014 w 5470628"/>
              <a:gd name="connsiteY52" fmla="*/ 1385543 h 3193741"/>
              <a:gd name="connsiteX53" fmla="*/ 5459078 w 5470628"/>
              <a:gd name="connsiteY53" fmla="*/ 1404268 h 3193741"/>
              <a:gd name="connsiteX54" fmla="*/ 5458838 w 5470628"/>
              <a:gd name="connsiteY54" fmla="*/ 1406644 h 3193741"/>
              <a:gd name="connsiteX55" fmla="*/ 5455752 w 5470628"/>
              <a:gd name="connsiteY55" fmla="*/ 1450751 h 3193741"/>
              <a:gd name="connsiteX56" fmla="*/ 5454594 w 5470628"/>
              <a:gd name="connsiteY56" fmla="*/ 1464662 h 3193741"/>
              <a:gd name="connsiteX57" fmla="*/ 5447215 w 5470628"/>
              <a:gd name="connsiteY57" fmla="*/ 1463321 h 3193741"/>
              <a:gd name="connsiteX58" fmla="*/ 5433934 w 5470628"/>
              <a:gd name="connsiteY58" fmla="*/ 1458428 h 3193741"/>
              <a:gd name="connsiteX59" fmla="*/ 5424276 w 5470628"/>
              <a:gd name="connsiteY59" fmla="*/ 1477014 h 3193741"/>
              <a:gd name="connsiteX60" fmla="*/ 5444628 w 5470628"/>
              <a:gd name="connsiteY60" fmla="*/ 1511562 h 3193741"/>
              <a:gd name="connsiteX61" fmla="*/ 5453752 w 5470628"/>
              <a:gd name="connsiteY61" fmla="*/ 1474786 h 3193741"/>
              <a:gd name="connsiteX62" fmla="*/ 5454594 w 5470628"/>
              <a:gd name="connsiteY62" fmla="*/ 1464662 h 3193741"/>
              <a:gd name="connsiteX63" fmla="*/ 5463208 w 5470628"/>
              <a:gd name="connsiteY63" fmla="*/ 1466226 h 3193741"/>
              <a:gd name="connsiteX64" fmla="*/ 5463164 w 5470628"/>
              <a:gd name="connsiteY64" fmla="*/ 1484226 h 3193741"/>
              <a:gd name="connsiteX65" fmla="*/ 5456160 w 5470628"/>
              <a:gd name="connsiteY65" fmla="*/ 1575885 h 3193741"/>
              <a:gd name="connsiteX66" fmla="*/ 5345636 w 5470628"/>
              <a:gd name="connsiteY66" fmla="*/ 1714543 h 3193741"/>
              <a:gd name="connsiteX67" fmla="*/ 5251319 w 5470628"/>
              <a:gd name="connsiteY67" fmla="*/ 1775792 h 3193741"/>
              <a:gd name="connsiteX68" fmla="*/ 5043512 w 5470628"/>
              <a:gd name="connsiteY68" fmla="*/ 2027305 h 3193741"/>
              <a:gd name="connsiteX69" fmla="*/ 4978144 w 5470628"/>
              <a:gd name="connsiteY69" fmla="*/ 2108535 h 3193741"/>
              <a:gd name="connsiteX70" fmla="*/ 5031476 w 5470628"/>
              <a:gd name="connsiteY70" fmla="*/ 2128173 h 3193741"/>
              <a:gd name="connsiteX71" fmla="*/ 4937389 w 5470628"/>
              <a:gd name="connsiteY71" fmla="*/ 2216441 h 3193741"/>
              <a:gd name="connsiteX72" fmla="*/ 4826122 w 5470628"/>
              <a:gd name="connsiteY72" fmla="*/ 2315331 h 3193741"/>
              <a:gd name="connsiteX73" fmla="*/ 2544647 w 5470628"/>
              <a:gd name="connsiteY73" fmla="*/ 3190975 h 3193741"/>
              <a:gd name="connsiteX74" fmla="*/ 1328257 w 5470628"/>
              <a:gd name="connsiteY74" fmla="*/ 3153006 h 3193741"/>
              <a:gd name="connsiteX75" fmla="*/ 977943 w 5470628"/>
              <a:gd name="connsiteY75" fmla="*/ 3082502 h 3193741"/>
              <a:gd name="connsiteX76" fmla="*/ 854473 w 5470628"/>
              <a:gd name="connsiteY76" fmla="*/ 2994250 h 3193741"/>
              <a:gd name="connsiteX77" fmla="*/ 811593 w 5470628"/>
              <a:gd name="connsiteY77" fmla="*/ 2970498 h 3193741"/>
              <a:gd name="connsiteX78" fmla="*/ 707024 w 5470628"/>
              <a:gd name="connsiteY78" fmla="*/ 2945439 h 3193741"/>
              <a:gd name="connsiteX79" fmla="*/ 523487 w 5470628"/>
              <a:gd name="connsiteY79" fmla="*/ 2886053 h 3193741"/>
              <a:gd name="connsiteX80" fmla="*/ 587884 w 5470628"/>
              <a:gd name="connsiteY80" fmla="*/ 2859746 h 3193741"/>
              <a:gd name="connsiteX81" fmla="*/ 779426 w 5470628"/>
              <a:gd name="connsiteY81" fmla="*/ 2885897 h 3193741"/>
              <a:gd name="connsiteX82" fmla="*/ 917288 w 5470628"/>
              <a:gd name="connsiteY82" fmla="*/ 2882248 h 3193741"/>
              <a:gd name="connsiteX83" fmla="*/ 718684 w 5470628"/>
              <a:gd name="connsiteY83" fmla="*/ 2819941 h 3193741"/>
              <a:gd name="connsiteX84" fmla="*/ 524650 w 5470628"/>
              <a:gd name="connsiteY84" fmla="*/ 2731220 h 3193741"/>
              <a:gd name="connsiteX85" fmla="*/ 670138 w 5470628"/>
              <a:gd name="connsiteY85" fmla="*/ 2735189 h 3193741"/>
              <a:gd name="connsiteX86" fmla="*/ 675382 w 5470628"/>
              <a:gd name="connsiteY86" fmla="*/ 2719369 h 3193741"/>
              <a:gd name="connsiteX87" fmla="*/ 542021 w 5470628"/>
              <a:gd name="connsiteY87" fmla="*/ 2601946 h 3193741"/>
              <a:gd name="connsiteX88" fmla="*/ 476895 w 5470628"/>
              <a:gd name="connsiteY88" fmla="*/ 2555976 h 3193741"/>
              <a:gd name="connsiteX89" fmla="*/ 188751 w 5470628"/>
              <a:gd name="connsiteY89" fmla="*/ 2428830 h 3193741"/>
              <a:gd name="connsiteX90" fmla="*/ 456762 w 5470628"/>
              <a:gd name="connsiteY90" fmla="*/ 2468731 h 3193741"/>
              <a:gd name="connsiteX91" fmla="*/ 174514 w 5470628"/>
              <a:gd name="connsiteY91" fmla="*/ 2345378 h 3193741"/>
              <a:gd name="connsiteX92" fmla="*/ 38827 w 5470628"/>
              <a:gd name="connsiteY92" fmla="*/ 2303685 h 3193741"/>
              <a:gd name="connsiteX93" fmla="*/ 3281 w 5470628"/>
              <a:gd name="connsiteY93" fmla="*/ 2273587 h 3193741"/>
              <a:gd name="connsiteX94" fmla="*/ 61590 w 5470628"/>
              <a:gd name="connsiteY94" fmla="*/ 2259170 h 3193741"/>
              <a:gd name="connsiteX95" fmla="*/ 242291 w 5470628"/>
              <a:gd name="connsiteY95" fmla="*/ 2250569 h 3193741"/>
              <a:gd name="connsiteX96" fmla="*/ 13205 w 5470628"/>
              <a:gd name="connsiteY96" fmla="*/ 2172263 h 3193741"/>
              <a:gd name="connsiteX97" fmla="*/ 180810 w 5470628"/>
              <a:gd name="connsiteY97" fmla="*/ 2168333 h 3193741"/>
              <a:gd name="connsiteX98" fmla="*/ 226020 w 5470628"/>
              <a:gd name="connsiteY98" fmla="*/ 2121100 h 3193741"/>
              <a:gd name="connsiteX99" fmla="*/ 299145 w 5470628"/>
              <a:gd name="connsiteY99" fmla="*/ 2044862 h 3193741"/>
              <a:gd name="connsiteX100" fmla="*/ 350236 w 5470628"/>
              <a:gd name="connsiteY100" fmla="*/ 2001187 h 3193741"/>
              <a:gd name="connsiteX101" fmla="*/ 365223 w 5470628"/>
              <a:gd name="connsiteY101" fmla="*/ 1881218 h 3193741"/>
              <a:gd name="connsiteX102" fmla="*/ 310707 w 5470628"/>
              <a:gd name="connsiteY102" fmla="*/ 1758752 h 3193741"/>
              <a:gd name="connsiteX103" fmla="*/ 181659 w 5470628"/>
              <a:gd name="connsiteY103" fmla="*/ 1709137 h 3193741"/>
              <a:gd name="connsiteX104" fmla="*/ 213063 w 5470628"/>
              <a:gd name="connsiteY104" fmla="*/ 1632021 h 3193741"/>
              <a:gd name="connsiteX105" fmla="*/ 481390 w 5470628"/>
              <a:gd name="connsiteY105" fmla="*/ 1644125 h 3193741"/>
              <a:gd name="connsiteX106" fmla="*/ 68930 w 5470628"/>
              <a:gd name="connsiteY106" fmla="*/ 1457537 h 3193741"/>
              <a:gd name="connsiteX107" fmla="*/ 135138 w 5470628"/>
              <a:gd name="connsiteY107" fmla="*/ 1440976 h 3193741"/>
              <a:gd name="connsiteX108" fmla="*/ 131611 w 5470628"/>
              <a:gd name="connsiteY108" fmla="*/ 1427642 h 3193741"/>
              <a:gd name="connsiteX109" fmla="*/ 130443 w 5470628"/>
              <a:gd name="connsiteY109" fmla="*/ 1343795 h 3193741"/>
              <a:gd name="connsiteX110" fmla="*/ 138930 w 5470628"/>
              <a:gd name="connsiteY110" fmla="*/ 1304094 h 3193741"/>
              <a:gd name="connsiteX111" fmla="*/ 118409 w 5470628"/>
              <a:gd name="connsiteY111" fmla="*/ 1262212 h 3193741"/>
              <a:gd name="connsiteX112" fmla="*/ 421410 w 5470628"/>
              <a:gd name="connsiteY112" fmla="*/ 1304757 h 3193741"/>
              <a:gd name="connsiteX113" fmla="*/ 655702 w 5470628"/>
              <a:gd name="connsiteY113" fmla="*/ 1291801 h 3193741"/>
              <a:gd name="connsiteX114" fmla="*/ 648299 w 5470628"/>
              <a:gd name="connsiteY114" fmla="*/ 1287715 h 3193741"/>
              <a:gd name="connsiteX115" fmla="*/ 531027 w 5470628"/>
              <a:gd name="connsiteY115" fmla="*/ 1193967 h 3193741"/>
              <a:gd name="connsiteX116" fmla="*/ 526433 w 5470628"/>
              <a:gd name="connsiteY116" fmla="*/ 1191913 h 3193741"/>
              <a:gd name="connsiteX117" fmla="*/ 504666 w 5470628"/>
              <a:gd name="connsiteY117" fmla="*/ 1177230 h 3193741"/>
              <a:gd name="connsiteX118" fmla="*/ 482307 w 5470628"/>
              <a:gd name="connsiteY118" fmla="*/ 1162618 h 3193741"/>
              <a:gd name="connsiteX119" fmla="*/ 479029 w 5470628"/>
              <a:gd name="connsiteY119" fmla="*/ 1162540 h 3193741"/>
              <a:gd name="connsiteX120" fmla="*/ 447663 w 5470628"/>
              <a:gd name="connsiteY120" fmla="*/ 1132649 h 3193741"/>
              <a:gd name="connsiteX121" fmla="*/ 438547 w 5470628"/>
              <a:gd name="connsiteY121" fmla="*/ 1110977 h 3193741"/>
              <a:gd name="connsiteX122" fmla="*/ 405343 w 5470628"/>
              <a:gd name="connsiteY122" fmla="*/ 1089612 h 3193741"/>
              <a:gd name="connsiteX123" fmla="*/ 371373 w 5470628"/>
              <a:gd name="connsiteY123" fmla="*/ 1070238 h 3193741"/>
              <a:gd name="connsiteX124" fmla="*/ 290358 w 5470628"/>
              <a:gd name="connsiteY124" fmla="*/ 1059884 h 3193741"/>
              <a:gd name="connsiteX125" fmla="*/ 235140 w 5470628"/>
              <a:gd name="connsiteY125" fmla="*/ 1029322 h 3193741"/>
              <a:gd name="connsiteX126" fmla="*/ 300494 w 5470628"/>
              <a:gd name="connsiteY126" fmla="*/ 1032083 h 3193741"/>
              <a:gd name="connsiteX127" fmla="*/ 239661 w 5470628"/>
              <a:gd name="connsiteY127" fmla="*/ 997457 h 3193741"/>
              <a:gd name="connsiteX128" fmla="*/ 204788 w 5470628"/>
              <a:gd name="connsiteY128" fmla="*/ 959211 h 3193741"/>
              <a:gd name="connsiteX129" fmla="*/ 207583 w 5470628"/>
              <a:gd name="connsiteY129" fmla="*/ 947009 h 3193741"/>
              <a:gd name="connsiteX130" fmla="*/ 223061 w 5470628"/>
              <a:gd name="connsiteY130" fmla="*/ 947033 h 3193741"/>
              <a:gd name="connsiteX131" fmla="*/ 280015 w 5470628"/>
              <a:gd name="connsiteY131" fmla="*/ 972164 h 3193741"/>
              <a:gd name="connsiteX132" fmla="*/ 353948 w 5470628"/>
              <a:gd name="connsiteY132" fmla="*/ 1006865 h 3193741"/>
              <a:gd name="connsiteX133" fmla="*/ 240466 w 5470628"/>
              <a:gd name="connsiteY133" fmla="*/ 939943 h 3193741"/>
              <a:gd name="connsiteX134" fmla="*/ 158812 w 5470628"/>
              <a:gd name="connsiteY134" fmla="*/ 891467 h 3193741"/>
              <a:gd name="connsiteX135" fmla="*/ 139551 w 5470628"/>
              <a:gd name="connsiteY135" fmla="*/ 855364 h 3193741"/>
              <a:gd name="connsiteX136" fmla="*/ 145731 w 5470628"/>
              <a:gd name="connsiteY136" fmla="*/ 844888 h 3193741"/>
              <a:gd name="connsiteX137" fmla="*/ 158154 w 5470628"/>
              <a:gd name="connsiteY137" fmla="*/ 848366 h 3193741"/>
              <a:gd name="connsiteX138" fmla="*/ 169370 w 5470628"/>
              <a:gd name="connsiteY138" fmla="*/ 856260 h 3193741"/>
              <a:gd name="connsiteX139" fmla="*/ 288295 w 5470628"/>
              <a:gd name="connsiteY139" fmla="*/ 915169 h 3193741"/>
              <a:gd name="connsiteX140" fmla="*/ 462694 w 5470628"/>
              <a:gd name="connsiteY140" fmla="*/ 994643 h 3193741"/>
              <a:gd name="connsiteX141" fmla="*/ 531910 w 5470628"/>
              <a:gd name="connsiteY141" fmla="*/ 1006664 h 3193741"/>
              <a:gd name="connsiteX142" fmla="*/ 333940 w 5470628"/>
              <a:gd name="connsiteY142" fmla="*/ 893507 h 3193741"/>
              <a:gd name="connsiteX143" fmla="*/ 181443 w 5470628"/>
              <a:gd name="connsiteY143" fmla="*/ 746608 h 3193741"/>
              <a:gd name="connsiteX144" fmla="*/ 162678 w 5470628"/>
              <a:gd name="connsiteY144" fmla="*/ 737018 h 3193741"/>
              <a:gd name="connsiteX145" fmla="*/ 156307 w 5470628"/>
              <a:gd name="connsiteY145" fmla="*/ 730435 h 3193741"/>
              <a:gd name="connsiteX146" fmla="*/ 117227 w 5470628"/>
              <a:gd name="connsiteY146" fmla="*/ 677515 h 3193741"/>
              <a:gd name="connsiteX147" fmla="*/ 113655 w 5470628"/>
              <a:gd name="connsiteY147" fmla="*/ 663474 h 3193741"/>
              <a:gd name="connsiteX148" fmla="*/ 115226 w 5470628"/>
              <a:gd name="connsiteY148" fmla="*/ 636712 h 3193741"/>
              <a:gd name="connsiteX149" fmla="*/ 105067 w 5470628"/>
              <a:gd name="connsiteY149" fmla="*/ 622046 h 3193741"/>
              <a:gd name="connsiteX150" fmla="*/ 104113 w 5470628"/>
              <a:gd name="connsiteY150" fmla="*/ 611722 h 3193741"/>
              <a:gd name="connsiteX151" fmla="*/ 118895 w 5470628"/>
              <a:gd name="connsiteY151" fmla="*/ 610169 h 3193741"/>
              <a:gd name="connsiteX152" fmla="*/ 163095 w 5470628"/>
              <a:gd name="connsiteY152" fmla="*/ 640642 h 3193741"/>
              <a:gd name="connsiteX153" fmla="*/ 185766 w 5470628"/>
              <a:gd name="connsiteY153" fmla="*/ 641454 h 3193741"/>
              <a:gd name="connsiteX154" fmla="*/ 212892 w 5470628"/>
              <a:gd name="connsiteY154" fmla="*/ 637457 h 3193741"/>
              <a:gd name="connsiteX155" fmla="*/ 223932 w 5470628"/>
              <a:gd name="connsiteY155" fmla="*/ 647271 h 3193741"/>
              <a:gd name="connsiteX156" fmla="*/ 287167 w 5470628"/>
              <a:gd name="connsiteY156" fmla="*/ 691571 h 3193741"/>
              <a:gd name="connsiteX157" fmla="*/ 330380 w 5470628"/>
              <a:gd name="connsiteY157" fmla="*/ 692506 h 3193741"/>
              <a:gd name="connsiteX158" fmla="*/ 296172 w 5470628"/>
              <a:gd name="connsiteY158" fmla="*/ 688108 h 3193741"/>
              <a:gd name="connsiteX159" fmla="*/ 286974 w 5470628"/>
              <a:gd name="connsiteY159" fmla="*/ 674512 h 3193741"/>
              <a:gd name="connsiteX160" fmla="*/ 286166 w 5470628"/>
              <a:gd name="connsiteY160" fmla="*/ 661798 h 3193741"/>
              <a:gd name="connsiteX161" fmla="*/ 236268 w 5470628"/>
              <a:gd name="connsiteY161" fmla="*/ 635338 h 3193741"/>
              <a:gd name="connsiteX162" fmla="*/ 231734 w 5470628"/>
              <a:gd name="connsiteY162" fmla="*/ 634225 h 3193741"/>
              <a:gd name="connsiteX163" fmla="*/ 221253 w 5470628"/>
              <a:gd name="connsiteY163" fmla="*/ 623870 h 3193741"/>
              <a:gd name="connsiteX164" fmla="*/ 237564 w 5470628"/>
              <a:gd name="connsiteY164" fmla="*/ 613590 h 3193741"/>
              <a:gd name="connsiteX165" fmla="*/ 282259 w 5470628"/>
              <a:gd name="connsiteY165" fmla="*/ 619091 h 3193741"/>
              <a:gd name="connsiteX166" fmla="*/ 370630 w 5470628"/>
              <a:gd name="connsiteY166" fmla="*/ 665566 h 3193741"/>
              <a:gd name="connsiteX167" fmla="*/ 498017 w 5470628"/>
              <a:gd name="connsiteY167" fmla="*/ 740532 h 3193741"/>
              <a:gd name="connsiteX168" fmla="*/ 918036 w 5470628"/>
              <a:gd name="connsiteY168" fmla="*/ 924307 h 3193741"/>
              <a:gd name="connsiteX169" fmla="*/ 1079304 w 5470628"/>
              <a:gd name="connsiteY169" fmla="*/ 984494 h 3193741"/>
              <a:gd name="connsiteX170" fmla="*/ 1079935 w 5470628"/>
              <a:gd name="connsiteY170" fmla="*/ 980383 h 3193741"/>
              <a:gd name="connsiteX171" fmla="*/ 1079695 w 5470628"/>
              <a:gd name="connsiteY171" fmla="*/ 976616 h 3193741"/>
              <a:gd name="connsiteX172" fmla="*/ 966178 w 5470628"/>
              <a:gd name="connsiteY172" fmla="*/ 937219 h 3193741"/>
              <a:gd name="connsiteX173" fmla="*/ 720106 w 5470628"/>
              <a:gd name="connsiteY173" fmla="*/ 807112 h 3193741"/>
              <a:gd name="connsiteX174" fmla="*/ 698823 w 5470628"/>
              <a:gd name="connsiteY174" fmla="*/ 804708 h 3193741"/>
              <a:gd name="connsiteX175" fmla="*/ 664513 w 5470628"/>
              <a:gd name="connsiteY175" fmla="*/ 784663 h 3193741"/>
              <a:gd name="connsiteX176" fmla="*/ 660380 w 5470628"/>
              <a:gd name="connsiteY176" fmla="*/ 771165 h 3193741"/>
              <a:gd name="connsiteX177" fmla="*/ 584959 w 5470628"/>
              <a:gd name="connsiteY177" fmla="*/ 722409 h 3193741"/>
              <a:gd name="connsiteX178" fmla="*/ 435649 w 5470628"/>
              <a:gd name="connsiteY178" fmla="*/ 639659 h 3193741"/>
              <a:gd name="connsiteX179" fmla="*/ 404944 w 5470628"/>
              <a:gd name="connsiteY179" fmla="*/ 606128 h 3193741"/>
              <a:gd name="connsiteX180" fmla="*/ 408476 w 5470628"/>
              <a:gd name="connsiteY180" fmla="*/ 591466 h 3193741"/>
              <a:gd name="connsiteX181" fmla="*/ 425225 w 5470628"/>
              <a:gd name="connsiteY181" fmla="*/ 592759 h 3193741"/>
              <a:gd name="connsiteX182" fmla="*/ 487115 w 5470628"/>
              <a:gd name="connsiteY182" fmla="*/ 620614 h 3193741"/>
              <a:gd name="connsiteX183" fmla="*/ 550277 w 5470628"/>
              <a:gd name="connsiteY183" fmla="*/ 649738 h 3193741"/>
              <a:gd name="connsiteX184" fmla="*/ 544421 w 5470628"/>
              <a:gd name="connsiteY184" fmla="*/ 641907 h 3193741"/>
              <a:gd name="connsiteX185" fmla="*/ 431905 w 5470628"/>
              <a:gd name="connsiteY185" fmla="*/ 580799 h 3193741"/>
              <a:gd name="connsiteX186" fmla="*/ 351177 w 5470628"/>
              <a:gd name="connsiteY186" fmla="*/ 528177 h 3193741"/>
              <a:gd name="connsiteX187" fmla="*/ 339749 w 5470628"/>
              <a:gd name="connsiteY187" fmla="*/ 498244 h 3193741"/>
              <a:gd name="connsiteX188" fmla="*/ 346313 w 5470628"/>
              <a:gd name="connsiteY188" fmla="*/ 489145 h 3193741"/>
              <a:gd name="connsiteX189" fmla="*/ 356579 w 5470628"/>
              <a:gd name="connsiteY189" fmla="*/ 491460 h 3193741"/>
              <a:gd name="connsiteX190" fmla="*/ 371505 w 5470628"/>
              <a:gd name="connsiteY190" fmla="*/ 501516 h 3193741"/>
              <a:gd name="connsiteX191" fmla="*/ 476275 w 5470628"/>
              <a:gd name="connsiteY191" fmla="*/ 553122 h 3193741"/>
              <a:gd name="connsiteX192" fmla="*/ 649952 w 5470628"/>
              <a:gd name="connsiteY192" fmla="*/ 635294 h 3193741"/>
              <a:gd name="connsiteX193" fmla="*/ 727161 w 5470628"/>
              <a:gd name="connsiteY193" fmla="*/ 651328 h 3193741"/>
              <a:gd name="connsiteX194" fmla="*/ 722417 w 5470628"/>
              <a:gd name="connsiteY194" fmla="*/ 646921 h 3193741"/>
              <a:gd name="connsiteX195" fmla="*/ 546079 w 5470628"/>
              <a:gd name="connsiteY195" fmla="*/ 546328 h 3193741"/>
              <a:gd name="connsiteX196" fmla="*/ 378182 w 5470628"/>
              <a:gd name="connsiteY196" fmla="*/ 386585 h 3193741"/>
              <a:gd name="connsiteX197" fmla="*/ 370158 w 5470628"/>
              <a:gd name="connsiteY197" fmla="*/ 382100 h 3193741"/>
              <a:gd name="connsiteX198" fmla="*/ 357861 w 5470628"/>
              <a:gd name="connsiteY198" fmla="*/ 371252 h 3193741"/>
              <a:gd name="connsiteX199" fmla="*/ 331313 w 5470628"/>
              <a:gd name="connsiteY199" fmla="*/ 328203 h 3193741"/>
              <a:gd name="connsiteX200" fmla="*/ 319354 w 5470628"/>
              <a:gd name="connsiteY200" fmla="*/ 299282 h 3193741"/>
              <a:gd name="connsiteX201" fmla="*/ 319682 w 5470628"/>
              <a:gd name="connsiteY201" fmla="*/ 285719 h 3193741"/>
              <a:gd name="connsiteX202" fmla="*/ 306391 w 5470628"/>
              <a:gd name="connsiteY202" fmla="*/ 268585 h 3193741"/>
              <a:gd name="connsiteX203" fmla="*/ 303294 w 5470628"/>
              <a:gd name="connsiteY203" fmla="*/ 257334 h 3193741"/>
              <a:gd name="connsiteX204" fmla="*/ 319242 w 5470628"/>
              <a:gd name="connsiteY204" fmla="*/ 255403 h 3193741"/>
              <a:gd name="connsiteX205" fmla="*/ 364093 w 5470628"/>
              <a:gd name="connsiteY205" fmla="*/ 286745 h 3193741"/>
              <a:gd name="connsiteX206" fmla="*/ 385301 w 5470628"/>
              <a:gd name="connsiteY206" fmla="*/ 287973 h 3193741"/>
              <a:gd name="connsiteX207" fmla="*/ 417598 w 5470628"/>
              <a:gd name="connsiteY207" fmla="*/ 285722 h 3193741"/>
              <a:gd name="connsiteX208" fmla="*/ 440155 w 5470628"/>
              <a:gd name="connsiteY208" fmla="*/ 308139 h 3193741"/>
              <a:gd name="connsiteX209" fmla="*/ 534406 w 5470628"/>
              <a:gd name="connsiteY209" fmla="*/ 339430 h 3193741"/>
              <a:gd name="connsiteX210" fmla="*/ 495633 w 5470628"/>
              <a:gd name="connsiteY210" fmla="*/ 333450 h 3193741"/>
              <a:gd name="connsiteX211" fmla="*/ 486289 w 5470628"/>
              <a:gd name="connsiteY211" fmla="*/ 322243 h 3193741"/>
              <a:gd name="connsiteX212" fmla="*/ 484000 w 5470628"/>
              <a:gd name="connsiteY212" fmla="*/ 304964 h 3193741"/>
              <a:gd name="connsiteX213" fmla="*/ 436911 w 5470628"/>
              <a:gd name="connsiteY213" fmla="*/ 280536 h 3193741"/>
              <a:gd name="connsiteX214" fmla="*/ 426865 w 5470628"/>
              <a:gd name="connsiteY214" fmla="*/ 277007 h 3193741"/>
              <a:gd name="connsiteX215" fmla="*/ 420654 w 5470628"/>
              <a:gd name="connsiteY215" fmla="*/ 268269 h 3193741"/>
              <a:gd name="connsiteX216" fmla="*/ 432329 w 5470628"/>
              <a:gd name="connsiteY216" fmla="*/ 259975 h 3193741"/>
              <a:gd name="connsiteX217" fmla="*/ 447672 w 5470628"/>
              <a:gd name="connsiteY217" fmla="*/ 257879 h 3193741"/>
              <a:gd name="connsiteX218" fmla="*/ 502242 w 5470628"/>
              <a:gd name="connsiteY218" fmla="*/ 273572 h 3193741"/>
              <a:gd name="connsiteX219" fmla="*/ 659874 w 5470628"/>
              <a:gd name="connsiteY219" fmla="*/ 365516 h 3193741"/>
              <a:gd name="connsiteX220" fmla="*/ 829177 w 5470628"/>
              <a:gd name="connsiteY220" fmla="*/ 444421 h 3193741"/>
              <a:gd name="connsiteX221" fmla="*/ 1231903 w 5470628"/>
              <a:gd name="connsiteY221" fmla="*/ 613682 h 3193741"/>
              <a:gd name="connsiteX222" fmla="*/ 1911736 w 5470628"/>
              <a:gd name="connsiteY222" fmla="*/ 685084 h 3193741"/>
              <a:gd name="connsiteX223" fmla="*/ 2564313 w 5470628"/>
              <a:gd name="connsiteY223" fmla="*/ 632143 h 3193741"/>
              <a:gd name="connsiteX224" fmla="*/ 2657304 w 5470628"/>
              <a:gd name="connsiteY224" fmla="*/ 624913 h 3193741"/>
              <a:gd name="connsiteX225" fmla="*/ 4235818 w 5470628"/>
              <a:gd name="connsiteY225" fmla="*/ 259339 h 3193741"/>
              <a:gd name="connsiteX226" fmla="*/ 4460331 w 5470628"/>
              <a:gd name="connsiteY226" fmla="*/ 176864 h 3193741"/>
              <a:gd name="connsiteX227" fmla="*/ 4499578 w 5470628"/>
              <a:gd name="connsiteY227" fmla="*/ 186791 h 3193741"/>
              <a:gd name="connsiteX228" fmla="*/ 4514640 w 5470628"/>
              <a:gd name="connsiteY228" fmla="*/ 188841 h 3193741"/>
              <a:gd name="connsiteX229" fmla="*/ 4516523 w 5470628"/>
              <a:gd name="connsiteY229" fmla="*/ 189988 h 3193741"/>
              <a:gd name="connsiteX230" fmla="*/ 4518126 w 5470628"/>
              <a:gd name="connsiteY230" fmla="*/ 189316 h 3193741"/>
              <a:gd name="connsiteX231" fmla="*/ 4514640 w 5470628"/>
              <a:gd name="connsiteY231" fmla="*/ 188841 h 3193741"/>
              <a:gd name="connsiteX232" fmla="*/ 4511569 w 5470628"/>
              <a:gd name="connsiteY232" fmla="*/ 186970 h 3193741"/>
              <a:gd name="connsiteX233" fmla="*/ 4510888 w 5470628"/>
              <a:gd name="connsiteY233" fmla="*/ 180943 h 3193741"/>
              <a:gd name="connsiteX234" fmla="*/ 4531865 w 5470628"/>
              <a:gd name="connsiteY234" fmla="*/ 155151 h 3193741"/>
              <a:gd name="connsiteX235" fmla="*/ 4573441 w 5470628"/>
              <a:gd name="connsiteY235" fmla="*/ 139676 h 3193741"/>
              <a:gd name="connsiteX236" fmla="*/ 4594964 w 5470628"/>
              <a:gd name="connsiteY236" fmla="*/ 145847 h 3193741"/>
              <a:gd name="connsiteX237" fmla="*/ 4623059 w 5470628"/>
              <a:gd name="connsiteY237" fmla="*/ 152410 h 3193741"/>
              <a:gd name="connsiteX238" fmla="*/ 4748356 w 5470628"/>
              <a:gd name="connsiteY238" fmla="*/ 68192 h 3193741"/>
              <a:gd name="connsiteX239" fmla="*/ 4833812 w 5470628"/>
              <a:gd name="connsiteY239" fmla="*/ 8017 h 3193741"/>
              <a:gd name="connsiteX240" fmla="*/ 4850908 w 5470628"/>
              <a:gd name="connsiteY240" fmla="*/ 727 h 31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5470628" h="3193741">
                <a:moveTo>
                  <a:pt x="5462602" y="1413608"/>
                </a:moveTo>
                <a:lnTo>
                  <a:pt x="5465724" y="1421881"/>
                </a:lnTo>
                <a:cubicBezTo>
                  <a:pt x="5472118" y="1444281"/>
                  <a:pt x="5472640" y="1461744"/>
                  <a:pt x="5465025" y="1466556"/>
                </a:cubicBezTo>
                <a:lnTo>
                  <a:pt x="5463208" y="1466226"/>
                </a:lnTo>
                <a:lnTo>
                  <a:pt x="5463242" y="1451866"/>
                </a:lnTo>
                <a:cubicBezTo>
                  <a:pt x="5463190" y="1441487"/>
                  <a:pt x="5463068" y="1431722"/>
                  <a:pt x="5462894" y="1423194"/>
                </a:cubicBezTo>
                <a:close/>
                <a:moveTo>
                  <a:pt x="5461417" y="1391849"/>
                </a:moveTo>
                <a:cubicBezTo>
                  <a:pt x="5461710" y="1392940"/>
                  <a:pt x="5461992" y="1396513"/>
                  <a:pt x="5462246" y="1401944"/>
                </a:cubicBezTo>
                <a:lnTo>
                  <a:pt x="5462602" y="1413608"/>
                </a:lnTo>
                <a:lnTo>
                  <a:pt x="5459078" y="1404268"/>
                </a:lnTo>
                <a:lnTo>
                  <a:pt x="5460137" y="1393780"/>
                </a:lnTo>
                <a:cubicBezTo>
                  <a:pt x="5460561" y="1391114"/>
                  <a:pt x="5460982" y="1390270"/>
                  <a:pt x="5461417" y="1391849"/>
                </a:cubicBezTo>
                <a:close/>
                <a:moveTo>
                  <a:pt x="614271" y="1052206"/>
                </a:moveTo>
                <a:cubicBezTo>
                  <a:pt x="613444" y="1053256"/>
                  <a:pt x="612323" y="1054339"/>
                  <a:pt x="611497" y="1055389"/>
                </a:cubicBezTo>
                <a:cubicBezTo>
                  <a:pt x="617673" y="1058912"/>
                  <a:pt x="624115" y="1061928"/>
                  <a:pt x="630277" y="1065215"/>
                </a:cubicBezTo>
                <a:cubicBezTo>
                  <a:pt x="637469" y="1066004"/>
                  <a:pt x="644958" y="1066759"/>
                  <a:pt x="651856" y="1067584"/>
                </a:cubicBezTo>
                <a:cubicBezTo>
                  <a:pt x="639327" y="1062458"/>
                  <a:pt x="626799" y="1057332"/>
                  <a:pt x="614271" y="1052206"/>
                </a:cubicBezTo>
                <a:close/>
                <a:moveTo>
                  <a:pt x="810628" y="695550"/>
                </a:moveTo>
                <a:cubicBezTo>
                  <a:pt x="873537" y="739416"/>
                  <a:pt x="951215" y="767494"/>
                  <a:pt x="1033084" y="791270"/>
                </a:cubicBezTo>
                <a:cubicBezTo>
                  <a:pt x="1034205" y="790184"/>
                  <a:pt x="1035031" y="789136"/>
                  <a:pt x="1036153" y="788050"/>
                </a:cubicBezTo>
                <a:cubicBezTo>
                  <a:pt x="960983" y="757296"/>
                  <a:pt x="885798" y="726306"/>
                  <a:pt x="810628" y="695550"/>
                </a:cubicBezTo>
                <a:close/>
                <a:moveTo>
                  <a:pt x="4850908" y="727"/>
                </a:moveTo>
                <a:cubicBezTo>
                  <a:pt x="4858191" y="2929"/>
                  <a:pt x="4860543" y="7152"/>
                  <a:pt x="4858584" y="13795"/>
                </a:cubicBezTo>
                <a:cubicBezTo>
                  <a:pt x="4855845" y="22194"/>
                  <a:pt x="4850092" y="30008"/>
                  <a:pt x="4843408" y="37224"/>
                </a:cubicBezTo>
                <a:cubicBezTo>
                  <a:pt x="4812232" y="71132"/>
                  <a:pt x="4827067" y="79774"/>
                  <a:pt x="4871062" y="78954"/>
                </a:cubicBezTo>
                <a:cubicBezTo>
                  <a:pt x="4910302" y="78234"/>
                  <a:pt x="4949507" y="72299"/>
                  <a:pt x="4989038" y="66799"/>
                </a:cubicBezTo>
                <a:cubicBezTo>
                  <a:pt x="5008500" y="63967"/>
                  <a:pt x="5009491" y="65509"/>
                  <a:pt x="5002636" y="79388"/>
                </a:cubicBezTo>
                <a:cubicBezTo>
                  <a:pt x="4991594" y="102315"/>
                  <a:pt x="4990844" y="123285"/>
                  <a:pt x="5008332" y="140859"/>
                </a:cubicBezTo>
                <a:cubicBezTo>
                  <a:pt x="5012456" y="144868"/>
                  <a:pt x="5015428" y="149491"/>
                  <a:pt x="5014326" y="155555"/>
                </a:cubicBezTo>
                <a:cubicBezTo>
                  <a:pt x="5009356" y="180357"/>
                  <a:pt x="5019874" y="200674"/>
                  <a:pt x="5030704" y="221190"/>
                </a:cubicBezTo>
                <a:cubicBezTo>
                  <a:pt x="5048958" y="255517"/>
                  <a:pt x="5072099" y="287116"/>
                  <a:pt x="5097262" y="317759"/>
                </a:cubicBezTo>
                <a:cubicBezTo>
                  <a:pt x="5115004" y="339336"/>
                  <a:pt x="5126222" y="365974"/>
                  <a:pt x="5165084" y="373367"/>
                </a:cubicBezTo>
                <a:cubicBezTo>
                  <a:pt x="5174420" y="375083"/>
                  <a:pt x="5177498" y="381353"/>
                  <a:pt x="5174137" y="389353"/>
                </a:cubicBezTo>
                <a:cubicBezTo>
                  <a:pt x="5163026" y="415847"/>
                  <a:pt x="5172067" y="436343"/>
                  <a:pt x="5192507" y="453561"/>
                </a:cubicBezTo>
                <a:cubicBezTo>
                  <a:pt x="5199734" y="459565"/>
                  <a:pt x="5197020" y="463690"/>
                  <a:pt x="5187160" y="467732"/>
                </a:cubicBezTo>
                <a:cubicBezTo>
                  <a:pt x="5175836" y="472188"/>
                  <a:pt x="5167025" y="478711"/>
                  <a:pt x="5160106" y="486904"/>
                </a:cubicBezTo>
                <a:cubicBezTo>
                  <a:pt x="5148744" y="500143"/>
                  <a:pt x="5143396" y="514315"/>
                  <a:pt x="5138948" y="528614"/>
                </a:cubicBezTo>
                <a:cubicBezTo>
                  <a:pt x="5132042" y="551041"/>
                  <a:pt x="5123894" y="572670"/>
                  <a:pt x="5097016" y="589923"/>
                </a:cubicBezTo>
                <a:cubicBezTo>
                  <a:pt x="5089016" y="595163"/>
                  <a:pt x="5082598" y="601872"/>
                  <a:pt x="5075869" y="608381"/>
                </a:cubicBezTo>
                <a:cubicBezTo>
                  <a:pt x="5078016" y="614052"/>
                  <a:pt x="5083322" y="617918"/>
                  <a:pt x="5093172" y="618385"/>
                </a:cubicBezTo>
                <a:cubicBezTo>
                  <a:pt x="5155867" y="621469"/>
                  <a:pt x="5153088" y="652648"/>
                  <a:pt x="5153518" y="687474"/>
                </a:cubicBezTo>
                <a:cubicBezTo>
                  <a:pt x="5154177" y="730575"/>
                  <a:pt x="5118812" y="754787"/>
                  <a:pt x="5074984" y="776941"/>
                </a:cubicBezTo>
                <a:cubicBezTo>
                  <a:pt x="5059986" y="784451"/>
                  <a:pt x="5038116" y="786863"/>
                  <a:pt x="5033348" y="805473"/>
                </a:cubicBezTo>
                <a:cubicBezTo>
                  <a:pt x="5059529" y="819384"/>
                  <a:pt x="5089376" y="802009"/>
                  <a:pt x="5116847" y="803426"/>
                </a:cubicBezTo>
                <a:cubicBezTo>
                  <a:pt x="5139548" y="804709"/>
                  <a:pt x="5176330" y="798120"/>
                  <a:pt x="5147902" y="833118"/>
                </a:cubicBezTo>
                <a:cubicBezTo>
                  <a:pt x="5139626" y="843373"/>
                  <a:pt x="5150382" y="848714"/>
                  <a:pt x="5161665" y="848297"/>
                </a:cubicBezTo>
                <a:cubicBezTo>
                  <a:pt x="5253064" y="844106"/>
                  <a:pt x="5215170" y="912756"/>
                  <a:pt x="5246520" y="942412"/>
                </a:cubicBezTo>
                <a:cubicBezTo>
                  <a:pt x="5255359" y="950358"/>
                  <a:pt x="5247812" y="967405"/>
                  <a:pt x="5235368" y="972946"/>
                </a:cubicBezTo>
                <a:cubicBezTo>
                  <a:pt x="5156387" y="1008610"/>
                  <a:pt x="5149354" y="1071149"/>
                  <a:pt x="5113739" y="1128845"/>
                </a:cubicBezTo>
                <a:cubicBezTo>
                  <a:pt x="5157305" y="1144685"/>
                  <a:pt x="5208388" y="1143005"/>
                  <a:pt x="5255034" y="1151117"/>
                </a:cubicBezTo>
                <a:cubicBezTo>
                  <a:pt x="5303482" y="1159484"/>
                  <a:pt x="5304156" y="1170079"/>
                  <a:pt x="5267513" y="1216275"/>
                </a:cubicBezTo>
                <a:cubicBezTo>
                  <a:pt x="5370269" y="1212844"/>
                  <a:pt x="5370269" y="1212844"/>
                  <a:pt x="5343113" y="1281854"/>
                </a:cubicBezTo>
                <a:cubicBezTo>
                  <a:pt x="5386272" y="1279593"/>
                  <a:pt x="5428618" y="1334726"/>
                  <a:pt x="5452014" y="1385543"/>
                </a:cubicBezTo>
                <a:lnTo>
                  <a:pt x="5459078" y="1404268"/>
                </a:lnTo>
                <a:lnTo>
                  <a:pt x="5458838" y="1406644"/>
                </a:lnTo>
                <a:cubicBezTo>
                  <a:pt x="5457942" y="1418063"/>
                  <a:pt x="5456960" y="1434367"/>
                  <a:pt x="5455752" y="1450751"/>
                </a:cubicBezTo>
                <a:lnTo>
                  <a:pt x="5454594" y="1464662"/>
                </a:lnTo>
                <a:lnTo>
                  <a:pt x="5447215" y="1463321"/>
                </a:lnTo>
                <a:cubicBezTo>
                  <a:pt x="5441256" y="1459714"/>
                  <a:pt x="5437002" y="1458345"/>
                  <a:pt x="5433934" y="1458428"/>
                </a:cubicBezTo>
                <a:cubicBezTo>
                  <a:pt x="5424728" y="1458676"/>
                  <a:pt x="5426188" y="1471978"/>
                  <a:pt x="5424276" y="1477014"/>
                </a:cubicBezTo>
                <a:cubicBezTo>
                  <a:pt x="5417851" y="1492977"/>
                  <a:pt x="5433852" y="1501241"/>
                  <a:pt x="5444628" y="1511562"/>
                </a:cubicBezTo>
                <a:cubicBezTo>
                  <a:pt x="5448663" y="1515344"/>
                  <a:pt x="5451544" y="1497678"/>
                  <a:pt x="5453752" y="1474786"/>
                </a:cubicBezTo>
                <a:lnTo>
                  <a:pt x="5454594" y="1464662"/>
                </a:lnTo>
                <a:lnTo>
                  <a:pt x="5463208" y="1466226"/>
                </a:lnTo>
                <a:lnTo>
                  <a:pt x="5463164" y="1484226"/>
                </a:lnTo>
                <a:cubicBezTo>
                  <a:pt x="5462722" y="1528173"/>
                  <a:pt x="5460824" y="1571999"/>
                  <a:pt x="5456160" y="1575885"/>
                </a:cubicBezTo>
                <a:cubicBezTo>
                  <a:pt x="5406708" y="1617226"/>
                  <a:pt x="5442751" y="1692579"/>
                  <a:pt x="5345636" y="1714543"/>
                </a:cubicBezTo>
                <a:cubicBezTo>
                  <a:pt x="5301930" y="1724583"/>
                  <a:pt x="5282493" y="1755882"/>
                  <a:pt x="5251319" y="1775792"/>
                </a:cubicBezTo>
                <a:cubicBezTo>
                  <a:pt x="5142610" y="1844714"/>
                  <a:pt x="5072132" y="1925140"/>
                  <a:pt x="5043512" y="2027305"/>
                </a:cubicBezTo>
                <a:cubicBezTo>
                  <a:pt x="5035488" y="2055562"/>
                  <a:pt x="5000258" y="2081893"/>
                  <a:pt x="4978144" y="2108535"/>
                </a:cubicBezTo>
                <a:cubicBezTo>
                  <a:pt x="4990785" y="2124798"/>
                  <a:pt x="5050411" y="2079615"/>
                  <a:pt x="5031476" y="2128173"/>
                </a:cubicBezTo>
                <a:cubicBezTo>
                  <a:pt x="5017138" y="2164787"/>
                  <a:pt x="4975973" y="2191363"/>
                  <a:pt x="4937389" y="2216441"/>
                </a:cubicBezTo>
                <a:cubicBezTo>
                  <a:pt x="4893079" y="2245058"/>
                  <a:pt x="4843760" y="2269776"/>
                  <a:pt x="4826122" y="2315331"/>
                </a:cubicBezTo>
                <a:cubicBezTo>
                  <a:pt x="4822276" y="2325050"/>
                  <a:pt x="3896510" y="3112888"/>
                  <a:pt x="2544647" y="3190975"/>
                </a:cubicBezTo>
                <a:cubicBezTo>
                  <a:pt x="2323734" y="3203734"/>
                  <a:pt x="1445947" y="3169121"/>
                  <a:pt x="1328257" y="3153006"/>
                </a:cubicBezTo>
                <a:cubicBezTo>
                  <a:pt x="1207258" y="3136344"/>
                  <a:pt x="1101756" y="3091943"/>
                  <a:pt x="977943" y="3082502"/>
                </a:cubicBezTo>
                <a:cubicBezTo>
                  <a:pt x="912454" y="3077622"/>
                  <a:pt x="848655" y="3061861"/>
                  <a:pt x="854473" y="2994250"/>
                </a:cubicBezTo>
                <a:cubicBezTo>
                  <a:pt x="856228" y="2975057"/>
                  <a:pt x="838125" y="2961827"/>
                  <a:pt x="811593" y="2970498"/>
                </a:cubicBezTo>
                <a:cubicBezTo>
                  <a:pt x="761454" y="2987010"/>
                  <a:pt x="736680" y="2962489"/>
                  <a:pt x="707024" y="2945439"/>
                </a:cubicBezTo>
                <a:cubicBezTo>
                  <a:pt x="654509" y="2915262"/>
                  <a:pt x="603913" y="2882480"/>
                  <a:pt x="523487" y="2886053"/>
                </a:cubicBezTo>
                <a:cubicBezTo>
                  <a:pt x="537017" y="2855468"/>
                  <a:pt x="563587" y="2856758"/>
                  <a:pt x="587884" y="2859746"/>
                </a:cubicBezTo>
                <a:cubicBezTo>
                  <a:pt x="652090" y="2867866"/>
                  <a:pt x="715235" y="2878012"/>
                  <a:pt x="779426" y="2885897"/>
                </a:cubicBezTo>
                <a:cubicBezTo>
                  <a:pt x="821123" y="2891048"/>
                  <a:pt x="863074" y="2900202"/>
                  <a:pt x="917288" y="2882248"/>
                </a:cubicBezTo>
                <a:cubicBezTo>
                  <a:pt x="866364" y="2830288"/>
                  <a:pt x="785092" y="2829930"/>
                  <a:pt x="718684" y="2819941"/>
                </a:cubicBezTo>
                <a:cubicBezTo>
                  <a:pt x="635747" y="2807447"/>
                  <a:pt x="584925" y="2771133"/>
                  <a:pt x="524650" y="2731220"/>
                </a:cubicBezTo>
                <a:cubicBezTo>
                  <a:pt x="584180" y="2712621"/>
                  <a:pt x="623299" y="2742760"/>
                  <a:pt x="670138" y="2735189"/>
                </a:cubicBezTo>
                <a:cubicBezTo>
                  <a:pt x="672406" y="2728745"/>
                  <a:pt x="675988" y="2719532"/>
                  <a:pt x="675382" y="2719369"/>
                </a:cubicBezTo>
                <a:cubicBezTo>
                  <a:pt x="596666" y="2703042"/>
                  <a:pt x="557844" y="2658869"/>
                  <a:pt x="542021" y="2601946"/>
                </a:cubicBezTo>
                <a:cubicBezTo>
                  <a:pt x="533902" y="2572560"/>
                  <a:pt x="505246" y="2566541"/>
                  <a:pt x="476895" y="2555976"/>
                </a:cubicBezTo>
                <a:cubicBezTo>
                  <a:pt x="377189" y="2518466"/>
                  <a:pt x="272496" y="2486779"/>
                  <a:pt x="188751" y="2428830"/>
                </a:cubicBezTo>
                <a:cubicBezTo>
                  <a:pt x="280875" y="2426687"/>
                  <a:pt x="357216" y="2461808"/>
                  <a:pt x="456762" y="2468731"/>
                </a:cubicBezTo>
                <a:cubicBezTo>
                  <a:pt x="373794" y="2404281"/>
                  <a:pt x="269816" y="2379152"/>
                  <a:pt x="174514" y="2345378"/>
                </a:cubicBezTo>
                <a:cubicBezTo>
                  <a:pt x="130977" y="2330009"/>
                  <a:pt x="90329" y="2308598"/>
                  <a:pt x="38827" y="2303685"/>
                </a:cubicBezTo>
                <a:cubicBezTo>
                  <a:pt x="20556" y="2301864"/>
                  <a:pt x="-10092" y="2297272"/>
                  <a:pt x="3281" y="2273587"/>
                </a:cubicBezTo>
                <a:cubicBezTo>
                  <a:pt x="14533" y="2253956"/>
                  <a:pt x="39095" y="2256437"/>
                  <a:pt x="61590" y="2259170"/>
                </a:cubicBezTo>
                <a:cubicBezTo>
                  <a:pt x="115591" y="2265916"/>
                  <a:pt x="170539" y="2259497"/>
                  <a:pt x="242291" y="2250569"/>
                </a:cubicBezTo>
                <a:cubicBezTo>
                  <a:pt x="178223" y="2197829"/>
                  <a:pt x="68904" y="2229102"/>
                  <a:pt x="13205" y="2172263"/>
                </a:cubicBezTo>
                <a:cubicBezTo>
                  <a:pt x="77196" y="2153598"/>
                  <a:pt x="128251" y="2170191"/>
                  <a:pt x="180810" y="2168333"/>
                </a:cubicBezTo>
                <a:cubicBezTo>
                  <a:pt x="228319" y="2166612"/>
                  <a:pt x="239444" y="2154350"/>
                  <a:pt x="226020" y="2121100"/>
                </a:cubicBezTo>
                <a:cubicBezTo>
                  <a:pt x="205165" y="2069293"/>
                  <a:pt x="229388" y="2038364"/>
                  <a:pt x="299145" y="2044862"/>
                </a:cubicBezTo>
                <a:cubicBezTo>
                  <a:pt x="363822" y="2051027"/>
                  <a:pt x="369032" y="2029991"/>
                  <a:pt x="350236" y="2001187"/>
                </a:cubicBezTo>
                <a:cubicBezTo>
                  <a:pt x="322862" y="1959187"/>
                  <a:pt x="348423" y="1921214"/>
                  <a:pt x="365223" y="1881218"/>
                </a:cubicBezTo>
                <a:cubicBezTo>
                  <a:pt x="390527" y="1820499"/>
                  <a:pt x="376326" y="1793748"/>
                  <a:pt x="310707" y="1758752"/>
                </a:cubicBezTo>
                <a:cubicBezTo>
                  <a:pt x="273754" y="1739265"/>
                  <a:pt x="234367" y="1723631"/>
                  <a:pt x="181659" y="1709137"/>
                </a:cubicBezTo>
                <a:cubicBezTo>
                  <a:pt x="299387" y="1683727"/>
                  <a:pt x="172918" y="1660608"/>
                  <a:pt x="213063" y="1632021"/>
                </a:cubicBezTo>
                <a:cubicBezTo>
                  <a:pt x="296030" y="1612244"/>
                  <a:pt x="369047" y="1679323"/>
                  <a:pt x="481390" y="1644125"/>
                </a:cubicBezTo>
                <a:cubicBezTo>
                  <a:pt x="336659" y="1595935"/>
                  <a:pt x="176348" y="1532074"/>
                  <a:pt x="68930" y="1457537"/>
                </a:cubicBezTo>
                <a:cubicBezTo>
                  <a:pt x="91299" y="1434897"/>
                  <a:pt x="115799" y="1450436"/>
                  <a:pt x="135138" y="1440976"/>
                </a:cubicBezTo>
                <a:cubicBezTo>
                  <a:pt x="133952" y="1436374"/>
                  <a:pt x="135290" y="1429332"/>
                  <a:pt x="131611" y="1427642"/>
                </a:cubicBezTo>
                <a:cubicBezTo>
                  <a:pt x="52402" y="1389548"/>
                  <a:pt x="51441" y="1388478"/>
                  <a:pt x="130443" y="1343795"/>
                </a:cubicBezTo>
                <a:cubicBezTo>
                  <a:pt x="158017" y="1328118"/>
                  <a:pt x="154966" y="1317573"/>
                  <a:pt x="138930" y="1304094"/>
                </a:cubicBezTo>
                <a:cubicBezTo>
                  <a:pt x="127608" y="1294551"/>
                  <a:pt x="113720" y="1286742"/>
                  <a:pt x="118409" y="1262212"/>
                </a:cubicBezTo>
                <a:cubicBezTo>
                  <a:pt x="164937" y="1287183"/>
                  <a:pt x="383505" y="1312432"/>
                  <a:pt x="421410" y="1304757"/>
                </a:cubicBezTo>
                <a:cubicBezTo>
                  <a:pt x="464009" y="1296037"/>
                  <a:pt x="610877" y="1288926"/>
                  <a:pt x="655702" y="1291801"/>
                </a:cubicBezTo>
                <a:cubicBezTo>
                  <a:pt x="653235" y="1290438"/>
                  <a:pt x="650767" y="1289077"/>
                  <a:pt x="648299" y="1287715"/>
                </a:cubicBezTo>
                <a:cubicBezTo>
                  <a:pt x="603999" y="1260339"/>
                  <a:pt x="559107" y="1233035"/>
                  <a:pt x="531027" y="1193967"/>
                </a:cubicBezTo>
                <a:cubicBezTo>
                  <a:pt x="529741" y="1192462"/>
                  <a:pt x="529061" y="1191120"/>
                  <a:pt x="526433" y="1191913"/>
                </a:cubicBezTo>
                <a:cubicBezTo>
                  <a:pt x="503415" y="1199684"/>
                  <a:pt x="505590" y="1187083"/>
                  <a:pt x="504666" y="1177230"/>
                </a:cubicBezTo>
                <a:cubicBezTo>
                  <a:pt x="503726" y="1167141"/>
                  <a:pt x="499378" y="1159602"/>
                  <a:pt x="482307" y="1162618"/>
                </a:cubicBezTo>
                <a:cubicBezTo>
                  <a:pt x="481421" y="1162726"/>
                  <a:pt x="480226" y="1162633"/>
                  <a:pt x="479029" y="1162540"/>
                </a:cubicBezTo>
                <a:cubicBezTo>
                  <a:pt x="470949" y="1161859"/>
                  <a:pt x="444139" y="1138059"/>
                  <a:pt x="447663" y="1132649"/>
                </a:cubicBezTo>
                <a:cubicBezTo>
                  <a:pt x="455539" y="1120781"/>
                  <a:pt x="446335" y="1116439"/>
                  <a:pt x="438547" y="1110977"/>
                </a:cubicBezTo>
                <a:cubicBezTo>
                  <a:pt x="427656" y="1103517"/>
                  <a:pt x="416795" y="1096529"/>
                  <a:pt x="405343" y="1089612"/>
                </a:cubicBezTo>
                <a:cubicBezTo>
                  <a:pt x="394202" y="1082895"/>
                  <a:pt x="382794" y="1076684"/>
                  <a:pt x="371373" y="1070238"/>
                </a:cubicBezTo>
                <a:cubicBezTo>
                  <a:pt x="344889" y="1065616"/>
                  <a:pt x="318169" y="1061972"/>
                  <a:pt x="290358" y="1059884"/>
                </a:cubicBezTo>
                <a:cubicBezTo>
                  <a:pt x="269709" y="1058114"/>
                  <a:pt x="246624" y="1055453"/>
                  <a:pt x="235140" y="1029322"/>
                </a:cubicBezTo>
                <a:cubicBezTo>
                  <a:pt x="256895" y="1029771"/>
                  <a:pt x="278695" y="1030927"/>
                  <a:pt x="300494" y="1032083"/>
                </a:cubicBezTo>
                <a:cubicBezTo>
                  <a:pt x="279542" y="1020860"/>
                  <a:pt x="259181" y="1009565"/>
                  <a:pt x="239661" y="997457"/>
                </a:cubicBezTo>
                <a:cubicBezTo>
                  <a:pt x="223540" y="987309"/>
                  <a:pt x="210281" y="975391"/>
                  <a:pt x="204788" y="959211"/>
                </a:cubicBezTo>
                <a:cubicBezTo>
                  <a:pt x="203337" y="955117"/>
                  <a:pt x="202166" y="950750"/>
                  <a:pt x="207583" y="947009"/>
                </a:cubicBezTo>
                <a:cubicBezTo>
                  <a:pt x="213561" y="942727"/>
                  <a:pt x="218466" y="944980"/>
                  <a:pt x="223061" y="947033"/>
                </a:cubicBezTo>
                <a:cubicBezTo>
                  <a:pt x="242046" y="955410"/>
                  <a:pt x="261311" y="963516"/>
                  <a:pt x="280015" y="972164"/>
                </a:cubicBezTo>
                <a:cubicBezTo>
                  <a:pt x="304852" y="983629"/>
                  <a:pt x="329408" y="995365"/>
                  <a:pt x="353948" y="1006865"/>
                </a:cubicBezTo>
                <a:cubicBezTo>
                  <a:pt x="319294" y="981405"/>
                  <a:pt x="281290" y="959435"/>
                  <a:pt x="240466" y="939943"/>
                </a:cubicBezTo>
                <a:cubicBezTo>
                  <a:pt x="210990" y="925718"/>
                  <a:pt x="181514" y="911494"/>
                  <a:pt x="158812" y="891467"/>
                </a:cubicBezTo>
                <a:cubicBezTo>
                  <a:pt x="147166" y="881489"/>
                  <a:pt x="141336" y="869384"/>
                  <a:pt x="139551" y="855364"/>
                </a:cubicBezTo>
                <a:cubicBezTo>
                  <a:pt x="139312" y="851597"/>
                  <a:pt x="139634" y="847287"/>
                  <a:pt x="145731" y="844888"/>
                </a:cubicBezTo>
                <a:cubicBezTo>
                  <a:pt x="151843" y="842724"/>
                  <a:pt x="155581" y="845356"/>
                  <a:pt x="158154" y="848366"/>
                </a:cubicBezTo>
                <a:cubicBezTo>
                  <a:pt x="161052" y="851811"/>
                  <a:pt x="164496" y="854479"/>
                  <a:pt x="169370" y="856260"/>
                </a:cubicBezTo>
                <a:cubicBezTo>
                  <a:pt x="212096" y="872913"/>
                  <a:pt x="249775" y="894448"/>
                  <a:pt x="288295" y="915169"/>
                </a:cubicBezTo>
                <a:cubicBezTo>
                  <a:pt x="343452" y="944788"/>
                  <a:pt x="397769" y="975222"/>
                  <a:pt x="462694" y="994643"/>
                </a:cubicBezTo>
                <a:cubicBezTo>
                  <a:pt x="487260" y="1001870"/>
                  <a:pt x="512622" y="1007575"/>
                  <a:pt x="531910" y="1006664"/>
                </a:cubicBezTo>
                <a:cubicBezTo>
                  <a:pt x="460990" y="972547"/>
                  <a:pt x="394087" y="936046"/>
                  <a:pt x="333940" y="893507"/>
                </a:cubicBezTo>
                <a:cubicBezTo>
                  <a:pt x="273173" y="850568"/>
                  <a:pt x="219876" y="803403"/>
                  <a:pt x="181443" y="746608"/>
                </a:cubicBezTo>
                <a:cubicBezTo>
                  <a:pt x="177494" y="740681"/>
                  <a:pt x="175038" y="734810"/>
                  <a:pt x="162678" y="737018"/>
                </a:cubicBezTo>
                <a:cubicBezTo>
                  <a:pt x="157082" y="737933"/>
                  <a:pt x="155070" y="734381"/>
                  <a:pt x="156307" y="730435"/>
                </a:cubicBezTo>
                <a:cubicBezTo>
                  <a:pt x="164051" y="702450"/>
                  <a:pt x="145532" y="687373"/>
                  <a:pt x="117227" y="677515"/>
                </a:cubicBezTo>
                <a:cubicBezTo>
                  <a:pt x="108392" y="674314"/>
                  <a:pt x="107546" y="670384"/>
                  <a:pt x="113655" y="663474"/>
                </a:cubicBezTo>
                <a:cubicBezTo>
                  <a:pt x="121976" y="653926"/>
                  <a:pt x="120506" y="644851"/>
                  <a:pt x="115226" y="636712"/>
                </a:cubicBezTo>
                <a:cubicBezTo>
                  <a:pt x="112224" y="631619"/>
                  <a:pt x="108350" y="626868"/>
                  <a:pt x="105067" y="622046"/>
                </a:cubicBezTo>
                <a:cubicBezTo>
                  <a:pt x="102790" y="619000"/>
                  <a:pt x="99022" y="615897"/>
                  <a:pt x="104113" y="611722"/>
                </a:cubicBezTo>
                <a:cubicBezTo>
                  <a:pt x="108939" y="608053"/>
                  <a:pt x="114081" y="609328"/>
                  <a:pt x="118895" y="610169"/>
                </a:cubicBezTo>
                <a:cubicBezTo>
                  <a:pt x="142040" y="613772"/>
                  <a:pt x="156094" y="624170"/>
                  <a:pt x="163095" y="640642"/>
                </a:cubicBezTo>
                <a:cubicBezTo>
                  <a:pt x="168334" y="652819"/>
                  <a:pt x="173104" y="652953"/>
                  <a:pt x="185766" y="641454"/>
                </a:cubicBezTo>
                <a:cubicBezTo>
                  <a:pt x="195327" y="632704"/>
                  <a:pt x="204232" y="632337"/>
                  <a:pt x="212892" y="637457"/>
                </a:cubicBezTo>
                <a:cubicBezTo>
                  <a:pt x="217516" y="639981"/>
                  <a:pt x="220444" y="643897"/>
                  <a:pt x="223932" y="647271"/>
                </a:cubicBezTo>
                <a:cubicBezTo>
                  <a:pt x="241420" y="664845"/>
                  <a:pt x="259762" y="681841"/>
                  <a:pt x="287167" y="691571"/>
                </a:cubicBezTo>
                <a:cubicBezTo>
                  <a:pt x="299355" y="696027"/>
                  <a:pt x="312354" y="699197"/>
                  <a:pt x="330380" y="692506"/>
                </a:cubicBezTo>
                <a:cubicBezTo>
                  <a:pt x="318517" y="688486"/>
                  <a:pt x="306954" y="689175"/>
                  <a:pt x="296172" y="688108"/>
                </a:cubicBezTo>
                <a:cubicBezTo>
                  <a:pt x="285390" y="687041"/>
                  <a:pt x="279539" y="683953"/>
                  <a:pt x="286974" y="674512"/>
                </a:cubicBezTo>
                <a:cubicBezTo>
                  <a:pt x="291105" y="669267"/>
                  <a:pt x="290555" y="665301"/>
                  <a:pt x="286166" y="661798"/>
                </a:cubicBezTo>
                <a:cubicBezTo>
                  <a:pt x="272052" y="650459"/>
                  <a:pt x="264416" y="633352"/>
                  <a:pt x="236268" y="635338"/>
                </a:cubicBezTo>
                <a:cubicBezTo>
                  <a:pt x="234792" y="635517"/>
                  <a:pt x="233255" y="634754"/>
                  <a:pt x="231734" y="634225"/>
                </a:cubicBezTo>
                <a:cubicBezTo>
                  <a:pt x="225957" y="632316"/>
                  <a:pt x="219575" y="630241"/>
                  <a:pt x="221253" y="623870"/>
                </a:cubicBezTo>
                <a:cubicBezTo>
                  <a:pt x="223227" y="617462"/>
                  <a:pt x="230816" y="615119"/>
                  <a:pt x="237564" y="613590"/>
                </a:cubicBezTo>
                <a:cubicBezTo>
                  <a:pt x="254884" y="609831"/>
                  <a:pt x="268844" y="614072"/>
                  <a:pt x="282259" y="619091"/>
                </a:cubicBezTo>
                <a:cubicBezTo>
                  <a:pt x="314893" y="631509"/>
                  <a:pt x="342201" y="649080"/>
                  <a:pt x="370630" y="665566"/>
                </a:cubicBezTo>
                <a:cubicBezTo>
                  <a:pt x="413275" y="690295"/>
                  <a:pt x="451153" y="719635"/>
                  <a:pt x="498017" y="740532"/>
                </a:cubicBezTo>
                <a:cubicBezTo>
                  <a:pt x="637369" y="802423"/>
                  <a:pt x="774774" y="866448"/>
                  <a:pt x="918036" y="924307"/>
                </a:cubicBezTo>
                <a:cubicBezTo>
                  <a:pt x="970882" y="945666"/>
                  <a:pt x="1024819" y="965469"/>
                  <a:pt x="1079304" y="984494"/>
                </a:cubicBezTo>
                <a:cubicBezTo>
                  <a:pt x="1079509" y="983045"/>
                  <a:pt x="1079744" y="982067"/>
                  <a:pt x="1079935" y="980383"/>
                </a:cubicBezTo>
                <a:cubicBezTo>
                  <a:pt x="1079860" y="979206"/>
                  <a:pt x="1079770" y="977793"/>
                  <a:pt x="1079695" y="976616"/>
                </a:cubicBezTo>
                <a:cubicBezTo>
                  <a:pt x="1041139" y="964679"/>
                  <a:pt x="1003098" y="951491"/>
                  <a:pt x="966178" y="937219"/>
                </a:cubicBezTo>
                <a:cubicBezTo>
                  <a:pt x="875541" y="901932"/>
                  <a:pt x="791930" y="860100"/>
                  <a:pt x="720106" y="807112"/>
                </a:cubicBezTo>
                <a:cubicBezTo>
                  <a:pt x="714181" y="802848"/>
                  <a:pt x="707904" y="802421"/>
                  <a:pt x="698823" y="804708"/>
                </a:cubicBezTo>
                <a:cubicBezTo>
                  <a:pt x="669544" y="812288"/>
                  <a:pt x="659939" y="806334"/>
                  <a:pt x="664513" y="784663"/>
                </a:cubicBezTo>
                <a:cubicBezTo>
                  <a:pt x="665660" y="779304"/>
                  <a:pt x="665686" y="775031"/>
                  <a:pt x="660380" y="771165"/>
                </a:cubicBezTo>
                <a:cubicBezTo>
                  <a:pt x="636661" y="753871"/>
                  <a:pt x="611807" y="737427"/>
                  <a:pt x="584959" y="722409"/>
                </a:cubicBezTo>
                <a:cubicBezTo>
                  <a:pt x="535282" y="694735"/>
                  <a:pt x="482226" y="670082"/>
                  <a:pt x="435649" y="639659"/>
                </a:cubicBezTo>
                <a:cubicBezTo>
                  <a:pt x="421965" y="630403"/>
                  <a:pt x="411440" y="619340"/>
                  <a:pt x="404944" y="606128"/>
                </a:cubicBezTo>
                <a:cubicBezTo>
                  <a:pt x="402872" y="601635"/>
                  <a:pt x="401613" y="595856"/>
                  <a:pt x="408476" y="591466"/>
                </a:cubicBezTo>
                <a:cubicBezTo>
                  <a:pt x="415044" y="587111"/>
                  <a:pt x="420320" y="590506"/>
                  <a:pt x="425225" y="592759"/>
                </a:cubicBezTo>
                <a:cubicBezTo>
                  <a:pt x="445746" y="601899"/>
                  <a:pt x="466578" y="611238"/>
                  <a:pt x="487115" y="620614"/>
                </a:cubicBezTo>
                <a:cubicBezTo>
                  <a:pt x="507947" y="629954"/>
                  <a:pt x="528514" y="639800"/>
                  <a:pt x="550277" y="649738"/>
                </a:cubicBezTo>
                <a:cubicBezTo>
                  <a:pt x="551408" y="644145"/>
                  <a:pt x="546904" y="643504"/>
                  <a:pt x="544421" y="641907"/>
                </a:cubicBezTo>
                <a:cubicBezTo>
                  <a:pt x="509355" y="619344"/>
                  <a:pt x="471190" y="599529"/>
                  <a:pt x="431905" y="580799"/>
                </a:cubicBezTo>
                <a:cubicBezTo>
                  <a:pt x="401512" y="566211"/>
                  <a:pt x="371947" y="550574"/>
                  <a:pt x="351177" y="528177"/>
                </a:cubicBezTo>
                <a:cubicBezTo>
                  <a:pt x="343180" y="519419"/>
                  <a:pt x="338696" y="509759"/>
                  <a:pt x="339749" y="498244"/>
                </a:cubicBezTo>
                <a:cubicBezTo>
                  <a:pt x="340115" y="494641"/>
                  <a:pt x="340481" y="491037"/>
                  <a:pt x="346313" y="489145"/>
                </a:cubicBezTo>
                <a:cubicBezTo>
                  <a:pt x="350979" y="487631"/>
                  <a:pt x="354067" y="489392"/>
                  <a:pt x="356579" y="491460"/>
                </a:cubicBezTo>
                <a:cubicBezTo>
                  <a:pt x="360984" y="495197"/>
                  <a:pt x="365388" y="498934"/>
                  <a:pt x="371505" y="501516"/>
                </a:cubicBezTo>
                <a:cubicBezTo>
                  <a:pt x="408203" y="517000"/>
                  <a:pt x="442659" y="534654"/>
                  <a:pt x="476275" y="553122"/>
                </a:cubicBezTo>
                <a:cubicBezTo>
                  <a:pt x="531461" y="583213"/>
                  <a:pt x="586103" y="614082"/>
                  <a:pt x="649952" y="635294"/>
                </a:cubicBezTo>
                <a:cubicBezTo>
                  <a:pt x="673972" y="643298"/>
                  <a:pt x="698805" y="650018"/>
                  <a:pt x="727161" y="651328"/>
                </a:cubicBezTo>
                <a:cubicBezTo>
                  <a:pt x="726126" y="649081"/>
                  <a:pt x="724263" y="647883"/>
                  <a:pt x="722417" y="646921"/>
                </a:cubicBezTo>
                <a:cubicBezTo>
                  <a:pt x="660627" y="615969"/>
                  <a:pt x="600830" y="583590"/>
                  <a:pt x="546079" y="546328"/>
                </a:cubicBezTo>
                <a:cubicBezTo>
                  <a:pt x="478576" y="500409"/>
                  <a:pt x="420223" y="448637"/>
                  <a:pt x="378182" y="386585"/>
                </a:cubicBezTo>
                <a:cubicBezTo>
                  <a:pt x="376229" y="383975"/>
                  <a:pt x="374884" y="381528"/>
                  <a:pt x="370158" y="382100"/>
                </a:cubicBezTo>
                <a:cubicBezTo>
                  <a:pt x="358064" y="383802"/>
                  <a:pt x="356583" y="379236"/>
                  <a:pt x="357861" y="371252"/>
                </a:cubicBezTo>
                <a:cubicBezTo>
                  <a:pt x="361373" y="351608"/>
                  <a:pt x="352380" y="336565"/>
                  <a:pt x="331313" y="328203"/>
                </a:cubicBezTo>
                <a:cubicBezTo>
                  <a:pt x="316037" y="321986"/>
                  <a:pt x="303183" y="316425"/>
                  <a:pt x="319354" y="299282"/>
                </a:cubicBezTo>
                <a:cubicBezTo>
                  <a:pt x="323265" y="295249"/>
                  <a:pt x="321459" y="290249"/>
                  <a:pt x="319682" y="285719"/>
                </a:cubicBezTo>
                <a:cubicBezTo>
                  <a:pt x="317166" y="278905"/>
                  <a:pt x="312080" y="273828"/>
                  <a:pt x="306391" y="268585"/>
                </a:cubicBezTo>
                <a:cubicBezTo>
                  <a:pt x="303227" y="265647"/>
                  <a:pt x="299399" y="261602"/>
                  <a:pt x="303294" y="257334"/>
                </a:cubicBezTo>
                <a:cubicBezTo>
                  <a:pt x="307735" y="252289"/>
                  <a:pt x="314131" y="254598"/>
                  <a:pt x="319242" y="255403"/>
                </a:cubicBezTo>
                <a:cubicBezTo>
                  <a:pt x="342683" y="258970"/>
                  <a:pt x="357062" y="269803"/>
                  <a:pt x="364093" y="286745"/>
                </a:cubicBezTo>
                <a:cubicBezTo>
                  <a:pt x="368651" y="297582"/>
                  <a:pt x="374307" y="297608"/>
                  <a:pt x="385301" y="287973"/>
                </a:cubicBezTo>
                <a:cubicBezTo>
                  <a:pt x="397712" y="277216"/>
                  <a:pt x="408079" y="276436"/>
                  <a:pt x="417598" y="285722"/>
                </a:cubicBezTo>
                <a:cubicBezTo>
                  <a:pt x="425226" y="293339"/>
                  <a:pt x="431406" y="301607"/>
                  <a:pt x="440155" y="308139"/>
                </a:cubicBezTo>
                <a:cubicBezTo>
                  <a:pt x="463623" y="326175"/>
                  <a:pt x="485720" y="346039"/>
                  <a:pt x="534406" y="339430"/>
                </a:cubicBezTo>
                <a:cubicBezTo>
                  <a:pt x="520872" y="332528"/>
                  <a:pt x="507316" y="334645"/>
                  <a:pt x="495633" y="333450"/>
                </a:cubicBezTo>
                <a:cubicBezTo>
                  <a:pt x="487244" y="332567"/>
                  <a:pt x="478750" y="330037"/>
                  <a:pt x="486289" y="322243"/>
                </a:cubicBezTo>
                <a:cubicBezTo>
                  <a:pt x="494951" y="313365"/>
                  <a:pt x="489365" y="309771"/>
                  <a:pt x="484000" y="304964"/>
                </a:cubicBezTo>
                <a:cubicBezTo>
                  <a:pt x="471673" y="293645"/>
                  <a:pt x="461604" y="280392"/>
                  <a:pt x="436911" y="280536"/>
                </a:cubicBezTo>
                <a:cubicBezTo>
                  <a:pt x="433041" y="280530"/>
                  <a:pt x="429923" y="278297"/>
                  <a:pt x="426865" y="277007"/>
                </a:cubicBezTo>
                <a:cubicBezTo>
                  <a:pt x="422581" y="275154"/>
                  <a:pt x="418872" y="272993"/>
                  <a:pt x="420654" y="268269"/>
                </a:cubicBezTo>
                <a:cubicBezTo>
                  <a:pt x="422468" y="264016"/>
                  <a:pt x="426748" y="261125"/>
                  <a:pt x="432329" y="259975"/>
                </a:cubicBezTo>
                <a:cubicBezTo>
                  <a:pt x="437320" y="258895"/>
                  <a:pt x="442621" y="258016"/>
                  <a:pt x="447672" y="257879"/>
                </a:cubicBezTo>
                <a:cubicBezTo>
                  <a:pt x="470223" y="256809"/>
                  <a:pt x="486254" y="265543"/>
                  <a:pt x="502242" y="273572"/>
                </a:cubicBezTo>
                <a:cubicBezTo>
                  <a:pt x="558179" y="301436"/>
                  <a:pt x="607891" y="334326"/>
                  <a:pt x="659874" y="365516"/>
                </a:cubicBezTo>
                <a:cubicBezTo>
                  <a:pt x="711842" y="396471"/>
                  <a:pt x="772192" y="418818"/>
                  <a:pt x="829177" y="444421"/>
                </a:cubicBezTo>
                <a:cubicBezTo>
                  <a:pt x="960626" y="503711"/>
                  <a:pt x="1092650" y="562693"/>
                  <a:pt x="1231903" y="613682"/>
                </a:cubicBezTo>
                <a:cubicBezTo>
                  <a:pt x="1368099" y="663381"/>
                  <a:pt x="1823141" y="686561"/>
                  <a:pt x="1911736" y="685084"/>
                </a:cubicBezTo>
                <a:cubicBezTo>
                  <a:pt x="2024994" y="682992"/>
                  <a:pt x="2291986" y="655399"/>
                  <a:pt x="2564313" y="632143"/>
                </a:cubicBezTo>
                <a:cubicBezTo>
                  <a:pt x="2595089" y="629364"/>
                  <a:pt x="2625288" y="626893"/>
                  <a:pt x="2657304" y="624913"/>
                </a:cubicBezTo>
                <a:cubicBezTo>
                  <a:pt x="3564401" y="568191"/>
                  <a:pt x="4203594" y="276765"/>
                  <a:pt x="4235818" y="259339"/>
                </a:cubicBezTo>
                <a:cubicBezTo>
                  <a:pt x="4287616" y="231474"/>
                  <a:pt x="4460006" y="176429"/>
                  <a:pt x="4460331" y="176864"/>
                </a:cubicBezTo>
                <a:cubicBezTo>
                  <a:pt x="4464175" y="181144"/>
                  <a:pt x="4483735" y="184529"/>
                  <a:pt x="4499578" y="186791"/>
                </a:cubicBezTo>
                <a:lnTo>
                  <a:pt x="4514640" y="188841"/>
                </a:lnTo>
                <a:lnTo>
                  <a:pt x="4516523" y="189988"/>
                </a:lnTo>
                <a:cubicBezTo>
                  <a:pt x="4522035" y="190091"/>
                  <a:pt x="4521760" y="189857"/>
                  <a:pt x="4518126" y="189316"/>
                </a:cubicBezTo>
                <a:lnTo>
                  <a:pt x="4514640" y="188841"/>
                </a:lnTo>
                <a:lnTo>
                  <a:pt x="4511569" y="186970"/>
                </a:lnTo>
                <a:cubicBezTo>
                  <a:pt x="4510788" y="185226"/>
                  <a:pt x="4510719" y="182981"/>
                  <a:pt x="4510888" y="180943"/>
                </a:cubicBezTo>
                <a:cubicBezTo>
                  <a:pt x="4511690" y="170169"/>
                  <a:pt x="4517648" y="160906"/>
                  <a:pt x="4531865" y="155151"/>
                </a:cubicBezTo>
                <a:cubicBezTo>
                  <a:pt x="4545507" y="149703"/>
                  <a:pt x="4559473" y="144689"/>
                  <a:pt x="4573441" y="139676"/>
                </a:cubicBezTo>
                <a:cubicBezTo>
                  <a:pt x="4585075" y="135420"/>
                  <a:pt x="4593048" y="134454"/>
                  <a:pt x="4594964" y="145847"/>
                </a:cubicBezTo>
                <a:cubicBezTo>
                  <a:pt x="4596879" y="157242"/>
                  <a:pt x="4613452" y="160454"/>
                  <a:pt x="4623059" y="152410"/>
                </a:cubicBezTo>
                <a:cubicBezTo>
                  <a:pt x="4660632" y="120811"/>
                  <a:pt x="4705757" y="95654"/>
                  <a:pt x="4748356" y="68192"/>
                </a:cubicBezTo>
                <a:cubicBezTo>
                  <a:pt x="4778098" y="49168"/>
                  <a:pt x="4809406" y="31378"/>
                  <a:pt x="4833812" y="8017"/>
                </a:cubicBezTo>
                <a:cubicBezTo>
                  <a:pt x="4838299" y="3678"/>
                  <a:pt x="4842399" y="-2039"/>
                  <a:pt x="4850908" y="727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5235B5-C769-0A67-759D-B8EAD972B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41" y="685801"/>
            <a:ext cx="3494859" cy="5491162"/>
          </a:xfrm>
        </p:spPr>
        <p:txBody>
          <a:bodyPr>
            <a:normAutofit/>
          </a:bodyPr>
          <a:lstStyle/>
          <a:p>
            <a:r>
              <a:rPr lang="en-GB" dirty="0">
                <a:latin typeface="Calibri Light"/>
                <a:ea typeface="Calibri Light"/>
                <a:cs typeface="Calibri Light"/>
              </a:rPr>
              <a:t>Conclusion</a:t>
            </a:r>
            <a:endParaRPr lang="en-US" dirty="0"/>
          </a:p>
        </p:txBody>
      </p:sp>
      <p:graphicFrame>
        <p:nvGraphicFramePr>
          <p:cNvPr id="44" name="Content Placeholder 2">
            <a:extLst>
              <a:ext uri="{FF2B5EF4-FFF2-40B4-BE49-F238E27FC236}">
                <a16:creationId xmlns:a16="http://schemas.microsoft.com/office/drawing/2014/main" id="{462AE830-8823-14A1-40EE-B646710365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540735"/>
              </p:ext>
            </p:extLst>
          </p:nvPr>
        </p:nvGraphicFramePr>
        <p:xfrm>
          <a:off x="4702547" y="838199"/>
          <a:ext cx="6651253" cy="5338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49261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E239B8-3510-AEF7-09E7-B82F5770E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>
            <a:normAutofit/>
          </a:bodyPr>
          <a:lstStyle/>
          <a:p>
            <a:r>
              <a:rPr lang="en-GB">
                <a:latin typeface="Calibri Light"/>
                <a:ea typeface="Calibri Light"/>
                <a:cs typeface="Calibri Light"/>
              </a:rPr>
              <a:t>References</a:t>
            </a:r>
            <a:endParaRPr lang="en-US"/>
          </a:p>
        </p:txBody>
      </p:sp>
      <p:sp>
        <p:nvSpPr>
          <p:cNvPr id="27" name="Freeform: Shape 21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B8522BAB-471E-7314-EC4B-8203AA68AF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58489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AutoNum type="arabicPeriod"/>
            </a:pPr>
            <a:r>
              <a:rPr lang="en-GB" sz="1300" dirty="0">
                <a:latin typeface="Arial"/>
                <a:cs typeface="Arial"/>
              </a:rPr>
              <a:t>M. R. Ahmed, S. M. Hasan Mahmud, M. A. Hossin, H. Jahan and S. R. Haider Noori, "A Cloud Based Four-Tier Architecture for Early Detection of Heart Disease with Machine Learning Algorithms," </a:t>
            </a:r>
            <a:r>
              <a:rPr lang="en-GB" sz="1300" i="1" dirty="0">
                <a:latin typeface="Arial"/>
                <a:cs typeface="Arial"/>
              </a:rPr>
              <a:t>2018 IEEE 4th International Conference on Computer and Communications (ICCC)</a:t>
            </a:r>
            <a:r>
              <a:rPr lang="en-GB" sz="1300" dirty="0">
                <a:latin typeface="Arial"/>
                <a:cs typeface="Arial"/>
              </a:rPr>
              <a:t>, Chengdu, China, 2018, pp. 1951-1955, </a:t>
            </a:r>
            <a:r>
              <a:rPr lang="en-GB" sz="1300" dirty="0" err="1">
                <a:latin typeface="Arial"/>
                <a:cs typeface="Arial"/>
              </a:rPr>
              <a:t>doi</a:t>
            </a:r>
            <a:r>
              <a:rPr lang="en-GB" sz="1300" dirty="0">
                <a:latin typeface="Arial"/>
                <a:cs typeface="Arial"/>
              </a:rPr>
              <a:t>: 10.1109/CompComm.2018.8781022. URL: </a:t>
            </a:r>
            <a:r>
              <a:rPr lang="en-GB" sz="1300" u="sng" dirty="0">
                <a:latin typeface="Arial"/>
                <a:cs typeface="Arial"/>
                <a:hlinkClick r:id="rId2"/>
              </a:rPr>
              <a:t>https://ieeexplore.ieee.org/stamp/stamp.jsp?tp=&amp;arnumber=8781022&amp;isnumber=8780575</a:t>
            </a:r>
            <a:endParaRPr lang="en-US" sz="1300"/>
          </a:p>
          <a:p>
            <a:pPr>
              <a:buNone/>
            </a:pPr>
            <a:r>
              <a:rPr lang="en-GB" sz="1300">
                <a:latin typeface="Calibri Light"/>
                <a:ea typeface="Calibri Light"/>
                <a:cs typeface="Calibri Light"/>
              </a:rPr>
              <a:t>2.      </a:t>
            </a:r>
            <a:r>
              <a:rPr lang="en-GB" sz="1300" dirty="0">
                <a:latin typeface="Arial"/>
                <a:cs typeface="Arial"/>
              </a:rPr>
              <a:t>V. M B, S. S. R, K. U and K. Y, "Exploratory Data Analysis of Heart Disease Prediction using Machine Learning Techniques-RS Algorithm," </a:t>
            </a:r>
            <a:r>
              <a:rPr lang="en-GB" sz="1300" i="1" dirty="0">
                <a:latin typeface="Arial"/>
                <a:cs typeface="Arial"/>
              </a:rPr>
              <a:t>2024 Second International Conference on Intelligent </a:t>
            </a:r>
            <a:r>
              <a:rPr lang="en-GB" sz="1300" i="1">
                <a:latin typeface="Arial"/>
                <a:cs typeface="Arial"/>
              </a:rPr>
              <a:t>Cyber Physical Systems and Internet of Things (</a:t>
            </a:r>
            <a:r>
              <a:rPr lang="en-GB" sz="1300" i="1" err="1">
                <a:latin typeface="Arial"/>
                <a:cs typeface="Arial"/>
              </a:rPr>
              <a:t>ICoICI</a:t>
            </a:r>
            <a:r>
              <a:rPr lang="en-GB" sz="1300" i="1" dirty="0">
                <a:latin typeface="Arial"/>
                <a:cs typeface="Arial"/>
              </a:rPr>
              <a:t>)</a:t>
            </a:r>
            <a:r>
              <a:rPr lang="en-GB" sz="1300" dirty="0">
                <a:latin typeface="Arial"/>
                <a:cs typeface="Arial"/>
              </a:rPr>
              <a:t>, Coimbatore, </a:t>
            </a:r>
            <a:r>
              <a:rPr lang="en-GB" sz="1300">
                <a:latin typeface="Arial"/>
                <a:cs typeface="Arial"/>
              </a:rPr>
              <a:t>India, 2024, pp. 209-216, </a:t>
            </a:r>
            <a:r>
              <a:rPr lang="en-GB" sz="1300" err="1">
                <a:latin typeface="Arial"/>
                <a:cs typeface="Arial"/>
              </a:rPr>
              <a:t>doi</a:t>
            </a:r>
            <a:r>
              <a:rPr lang="en-GB" sz="1300" dirty="0">
                <a:latin typeface="Arial"/>
                <a:cs typeface="Arial"/>
              </a:rPr>
              <a:t>: 10.1109/ICoICI62503.2024.10696414. URL: </a:t>
            </a:r>
            <a:r>
              <a:rPr lang="en-GB" sz="1300" u="sng" dirty="0">
                <a:latin typeface="Arial"/>
                <a:cs typeface="Arial"/>
                <a:hlinkClick r:id="rId3"/>
              </a:rPr>
              <a:t>https://ieeexplore.ieee.org/stamp/stamp.jsp?tp=&amp;arnumber=10696414&amp;isnumber=10695948</a:t>
            </a:r>
            <a:endParaRPr lang="en-GB" sz="1300" dirty="0"/>
          </a:p>
          <a:p>
            <a:pPr>
              <a:buNone/>
            </a:pPr>
            <a:r>
              <a:rPr lang="en-GB" sz="1300" dirty="0">
                <a:latin typeface="Arial"/>
                <a:cs typeface="Arial"/>
              </a:rPr>
              <a:t>3.    A. Lakshmi and R. Devi, "Heart Disease Prediction Using Enhanced Whale Optimization Algorithm Based Feature Selection With Machine Learning Techniques," </a:t>
            </a:r>
            <a:r>
              <a:rPr lang="en-GB" sz="1300" i="1" dirty="0">
                <a:latin typeface="Arial"/>
                <a:cs typeface="Arial"/>
              </a:rPr>
              <a:t>2023 12th International Conference on System </a:t>
            </a:r>
            <a:r>
              <a:rPr lang="en-GB" sz="1300" i="1" dirty="0" err="1">
                <a:latin typeface="Arial"/>
                <a:cs typeface="Arial"/>
              </a:rPr>
              <a:t>Modeling</a:t>
            </a:r>
            <a:r>
              <a:rPr lang="en-GB" sz="1300" i="1" dirty="0">
                <a:latin typeface="Arial"/>
                <a:cs typeface="Arial"/>
              </a:rPr>
              <a:t> &amp; Advancement in Research Trends (SMART)</a:t>
            </a:r>
            <a:r>
              <a:rPr lang="en-GB" sz="1300" dirty="0">
                <a:latin typeface="Arial"/>
                <a:cs typeface="Arial"/>
              </a:rPr>
              <a:t>, Moradabad, India, 2023, pp. 644-648, </a:t>
            </a:r>
            <a:r>
              <a:rPr lang="en-GB" sz="1300" dirty="0" err="1">
                <a:latin typeface="Arial"/>
                <a:cs typeface="Arial"/>
              </a:rPr>
              <a:t>doi</a:t>
            </a:r>
            <a:r>
              <a:rPr lang="en-GB" sz="1300" dirty="0">
                <a:latin typeface="Arial"/>
                <a:cs typeface="Arial"/>
              </a:rPr>
              <a:t>: 10.1109/SMART59791.2023.10428617. URL: </a:t>
            </a:r>
            <a:r>
              <a:rPr lang="en-GB" sz="1300" u="sng" dirty="0">
                <a:latin typeface="Arial"/>
                <a:cs typeface="Arial"/>
                <a:hlinkClick r:id="rId4"/>
              </a:rPr>
              <a:t>https://ieeexplore.ieee.org/stamp/stamp.jsp?tp=&amp;arnumber=10428617&amp;isnumber=10428128</a:t>
            </a:r>
            <a:endParaRPr lang="en-GB" sz="1300" dirty="0"/>
          </a:p>
          <a:p>
            <a:pPr marL="0" indent="0">
              <a:buNone/>
            </a:pPr>
            <a:endParaRPr lang="en-GB" sz="130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Block Arc 25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970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CA16F22E-4716-CA29-1F53-4AAD52955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60503" y="-18309"/>
            <a:ext cx="4438566" cy="6883029"/>
            <a:chOff x="7760503" y="-18309"/>
            <a:chExt cx="4438566" cy="688302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9412336-19ED-F153-443B-C46CDBED62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512" y="-11580"/>
              <a:ext cx="4431490" cy="6876300"/>
            </a:xfrm>
            <a:prstGeom prst="rect">
              <a:avLst/>
            </a:prstGeom>
            <a:gradFill>
              <a:gsLst>
                <a:gs pos="7000">
                  <a:schemeClr val="accent2"/>
                </a:gs>
                <a:gs pos="100000">
                  <a:schemeClr val="accent5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506AA53-E761-6881-5941-313119CC76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7760503" y="1713600"/>
              <a:ext cx="4431496" cy="514440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60000">
                  <a:schemeClr val="accent5">
                    <a:lumMod val="60000"/>
                    <a:lumOff val="40000"/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44707E7-29B6-36B5-B4C4-6160DFDB9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509" y="-11586"/>
              <a:ext cx="3264743" cy="6876300"/>
            </a:xfrm>
            <a:prstGeom prst="rect">
              <a:avLst/>
            </a:prstGeom>
            <a:gradFill flip="none" rotWithShape="1">
              <a:gsLst>
                <a:gs pos="3000">
                  <a:schemeClr val="accent2">
                    <a:lumMod val="60000"/>
                    <a:lumOff val="40000"/>
                    <a:alpha val="78000"/>
                  </a:schemeClr>
                </a:gs>
                <a:gs pos="42000">
                  <a:schemeClr val="accent2">
                    <a:alpha val="0"/>
                  </a:schemeClr>
                </a:gs>
              </a:gsLst>
              <a:lin ang="3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C1A8476-48ED-D7D6-F383-338B2F00A1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6547151" y="1202115"/>
              <a:ext cx="6872341" cy="4431494"/>
            </a:xfrm>
            <a:prstGeom prst="rect">
              <a:avLst/>
            </a:prstGeom>
            <a:gradFill>
              <a:gsLst>
                <a:gs pos="0">
                  <a:schemeClr val="accent5">
                    <a:alpha val="86000"/>
                  </a:schemeClr>
                </a:gs>
                <a:gs pos="57000">
                  <a:schemeClr val="accent2">
                    <a:alpha val="0"/>
                  </a:schemeClr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CC044F1-CE9F-B8A1-E46A-FC8EC1A35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8214" y="1489364"/>
            <a:ext cx="3310215" cy="31365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Thank You</a:t>
            </a:r>
          </a:p>
        </p:txBody>
      </p:sp>
      <p:pic>
        <p:nvPicPr>
          <p:cNvPr id="5" name="Picture 4" descr="Aerial view of a highway near the ocean">
            <a:extLst>
              <a:ext uri="{FF2B5EF4-FFF2-40B4-BE49-F238E27FC236}">
                <a16:creationId xmlns:a16="http://schemas.microsoft.com/office/drawing/2014/main" id="{64F14BEC-E111-CE05-E7C7-9256B95D99C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541" r="1819" b="-2"/>
          <a:stretch/>
        </p:blipFill>
        <p:spPr>
          <a:xfrm>
            <a:off x="1" y="-7623"/>
            <a:ext cx="7760508" cy="6872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004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6B7088-5A7F-76A0-5F3A-2D2BB8DC3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GB" sz="4000">
                <a:solidFill>
                  <a:srgbClr val="FFFFFF"/>
                </a:solidFill>
                <a:latin typeface="Calibri Light"/>
                <a:ea typeface="Calibri Light"/>
                <a:cs typeface="Calibri Light"/>
              </a:rPr>
              <a:t>Introduction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9E08C497-770F-A692-2EB1-3D8B59AB27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7548060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35428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35CE63-9180-542F-43AA-FD9D1FD5E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GB" sz="2100">
                <a:solidFill>
                  <a:srgbClr val="FFFFFF"/>
                </a:solidFill>
                <a:latin typeface="Calibri Light"/>
                <a:ea typeface="Calibri Light"/>
                <a:cs typeface="Calibri Light"/>
              </a:rPr>
              <a:t>Research Question &amp; Objectives</a:t>
            </a:r>
            <a:br>
              <a:rPr lang="en-GB" sz="2100">
                <a:solidFill>
                  <a:srgbClr val="FFFFFF"/>
                </a:solidFill>
                <a:latin typeface="Calibri Light"/>
                <a:ea typeface="Calibri Light"/>
                <a:cs typeface="Calibri Light"/>
              </a:rPr>
            </a:br>
            <a:r>
              <a:rPr lang="en-GB" sz="2100">
                <a:solidFill>
                  <a:srgbClr val="FFFFFF"/>
                </a:solidFill>
                <a:latin typeface="Calibri Light"/>
                <a:ea typeface="Calibri Light"/>
                <a:cs typeface="Calibri Light"/>
              </a:rPr>
              <a:t> </a:t>
            </a:r>
            <a:br>
              <a:rPr lang="en-GB" sz="2100">
                <a:solidFill>
                  <a:srgbClr val="FFFFFF"/>
                </a:solidFill>
                <a:latin typeface="Calibri Light"/>
                <a:ea typeface="Calibri Light"/>
                <a:cs typeface="Calibri Light"/>
              </a:rPr>
            </a:br>
            <a:r>
              <a:rPr lang="en-GB" sz="2100">
                <a:solidFill>
                  <a:srgbClr val="FFFFFF"/>
                </a:solidFill>
                <a:latin typeface="Calibri Light"/>
                <a:ea typeface="Calibri Light"/>
                <a:cs typeface="Calibri Light"/>
              </a:rPr>
              <a:t>How effectively can machine learning algorithms predict heart disease based on patient demographic and clinical data, and which features and models contribute most significantly to accurate predictions?</a:t>
            </a:r>
            <a:br>
              <a:rPr lang="en-GB" sz="2100">
                <a:solidFill>
                  <a:srgbClr val="FFFFFF"/>
                </a:solidFill>
                <a:latin typeface="Calibri Light"/>
                <a:ea typeface="Calibri Light"/>
                <a:cs typeface="Calibri Light"/>
              </a:rPr>
            </a:br>
            <a:r>
              <a:rPr lang="en-GB" sz="2100">
                <a:solidFill>
                  <a:srgbClr val="FFFFFF"/>
                </a:solidFill>
                <a:latin typeface="Calibri Light"/>
                <a:ea typeface="Calibri Light"/>
                <a:cs typeface="Calibri Light"/>
              </a:rPr>
              <a:t> </a:t>
            </a:r>
            <a:endParaRPr lang="en-US" sz="2100">
              <a:solidFill>
                <a:srgbClr val="FFFFFF"/>
              </a:solidFill>
            </a:endParaRPr>
          </a:p>
        </p:txBody>
      </p:sp>
      <p:sp>
        <p:nvSpPr>
          <p:cNvPr id="36" name="Arc 35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724DA-0F47-9F87-DB02-1D942D5B3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>
              <a:buAutoNum type="arabicPeriod"/>
            </a:pPr>
            <a:r>
              <a:rPr lang="en-GB" sz="1800" b="1">
                <a:latin typeface="Arial"/>
                <a:cs typeface="Arial"/>
              </a:rPr>
              <a:t>Data Preprocessing and Feature Engineering: EDA</a:t>
            </a:r>
            <a:r>
              <a:rPr lang="en-GB" sz="1800">
                <a:latin typeface="Arial"/>
                <a:cs typeface="Arial"/>
              </a:rPr>
              <a:t> is performed on the data for data quality verification, treatment of missing values, normalizing numeric features, and encoding of categorical variables.</a:t>
            </a:r>
            <a:endParaRPr lang="en-US" sz="1800"/>
          </a:p>
          <a:p>
            <a:pPr>
              <a:buNone/>
            </a:pPr>
            <a:r>
              <a:rPr lang="en-GB" sz="1800">
                <a:latin typeface="Calibri Light"/>
                <a:ea typeface="Calibri Light"/>
                <a:cs typeface="Calibri Light"/>
              </a:rPr>
              <a:t>2.  </a:t>
            </a:r>
            <a:r>
              <a:rPr lang="en-GB" sz="1800" b="1">
                <a:latin typeface="Arial"/>
                <a:cs typeface="Arial"/>
              </a:rPr>
              <a:t>Dataset Suitability:</a:t>
            </a:r>
            <a:r>
              <a:rPr lang="en-GB" sz="1800">
                <a:latin typeface="Arial"/>
                <a:cs typeface="Arial"/>
              </a:rPr>
              <a:t> Ensure the dataset that will be used is balanced and representative. In cases of imbalanced datasets, any class imbalance has to be </a:t>
            </a:r>
            <a:r>
              <a:rPr lang="en-GB" sz="1800" err="1">
                <a:latin typeface="Arial"/>
                <a:cs typeface="Arial"/>
              </a:rPr>
              <a:t>preprocessed</a:t>
            </a:r>
            <a:r>
              <a:rPr lang="en-GB" sz="1800">
                <a:latin typeface="Arial"/>
                <a:cs typeface="Arial"/>
              </a:rPr>
              <a:t> accordingly through techniques like SMOTE or </a:t>
            </a:r>
            <a:r>
              <a:rPr lang="en-GB" sz="1800" err="1">
                <a:latin typeface="Arial"/>
                <a:cs typeface="Arial"/>
              </a:rPr>
              <a:t>undersampling</a:t>
            </a:r>
            <a:r>
              <a:rPr lang="en-GB" sz="1800">
                <a:latin typeface="Arial"/>
                <a:cs typeface="Arial"/>
              </a:rPr>
              <a:t>.</a:t>
            </a:r>
            <a:endParaRPr lang="en-GB" sz="1800"/>
          </a:p>
          <a:p>
            <a:pPr>
              <a:buNone/>
            </a:pPr>
            <a:r>
              <a:rPr lang="en-GB" sz="1800">
                <a:latin typeface="Calibri Light"/>
                <a:ea typeface="Calibri Light"/>
                <a:cs typeface="Calibri Light"/>
              </a:rPr>
              <a:t>3  .</a:t>
            </a:r>
            <a:r>
              <a:rPr lang="en-GB" sz="1800" b="1">
                <a:latin typeface="Arial"/>
                <a:cs typeface="Arial"/>
              </a:rPr>
              <a:t>Hyperparameter Tuning:</a:t>
            </a:r>
            <a:r>
              <a:rPr lang="en-GB" sz="1800">
                <a:latin typeface="Arial"/>
                <a:cs typeface="Arial"/>
              </a:rPr>
              <a:t> The aim is to avoid overfitting and enhance the performance by tuning the models using Grid Search or Randomized Search.</a:t>
            </a:r>
            <a:endParaRPr lang="en-GB" sz="1800"/>
          </a:p>
          <a:p>
            <a:pPr>
              <a:buNone/>
            </a:pPr>
            <a:r>
              <a:rPr lang="en-GB" sz="1800">
                <a:latin typeface="Calibri Light"/>
                <a:ea typeface="Calibri Light"/>
                <a:cs typeface="Calibri Light"/>
              </a:rPr>
              <a:t>4. </a:t>
            </a:r>
            <a:r>
              <a:rPr lang="en-GB" sz="1800" b="1">
                <a:latin typeface="Arial"/>
                <a:cs typeface="Arial"/>
              </a:rPr>
              <a:t>Model Performance Evaluation:</a:t>
            </a:r>
            <a:r>
              <a:rPr lang="en-GB" sz="1800">
                <a:latin typeface="Arial"/>
                <a:cs typeface="Arial"/>
              </a:rPr>
              <a:t> The performance of the models is going to be tested for accuracy, precision, recall, F1-score, AUC-ROC, and further </a:t>
            </a:r>
            <a:r>
              <a:rPr lang="en-GB" sz="1800" err="1">
                <a:latin typeface="Arial"/>
                <a:cs typeface="Arial"/>
              </a:rPr>
              <a:t>analyzed</a:t>
            </a:r>
            <a:r>
              <a:rPr lang="en-GB" sz="1800">
                <a:latin typeface="Arial"/>
                <a:cs typeface="Arial"/>
              </a:rPr>
              <a:t> using the confusion matrix.</a:t>
            </a:r>
            <a:endParaRPr lang="en-GB" sz="1800"/>
          </a:p>
          <a:p>
            <a:pPr>
              <a:buNone/>
            </a:pPr>
            <a:r>
              <a:rPr lang="en-GB" sz="1800">
                <a:latin typeface="Calibri Light"/>
                <a:ea typeface="Calibri Light"/>
                <a:cs typeface="Calibri Light"/>
              </a:rPr>
              <a:t>5.  </a:t>
            </a:r>
            <a:r>
              <a:rPr lang="en-GB" sz="1800" b="1">
                <a:latin typeface="Arial"/>
                <a:cs typeface="Arial"/>
              </a:rPr>
              <a:t>Feature Importance Analysis:</a:t>
            </a:r>
            <a:r>
              <a:rPr lang="en-GB" sz="1800">
                <a:latin typeface="Arial"/>
                <a:cs typeface="Arial"/>
              </a:rPr>
              <a:t> SHAP, permutation importance, and model-based techniques shall be employed to understand significant features of heart disease prediction.</a:t>
            </a:r>
            <a:endParaRPr lang="en-GB" sz="1800"/>
          </a:p>
          <a:p>
            <a:pPr marL="0" indent="0">
              <a:buNone/>
            </a:pPr>
            <a:endParaRPr lang="en-GB" sz="1800"/>
          </a:p>
        </p:txBody>
      </p:sp>
    </p:spTree>
    <p:extLst>
      <p:ext uri="{BB962C8B-B14F-4D97-AF65-F5344CB8AC3E}">
        <p14:creationId xmlns:p14="http://schemas.microsoft.com/office/powerpoint/2010/main" val="2232603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02BC77-8920-53A3-DDF4-322A3CD1D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Project Plan – Task List</a:t>
            </a:r>
          </a:p>
        </p:txBody>
      </p:sp>
      <p:pic>
        <p:nvPicPr>
          <p:cNvPr id="4" name="Content Placeholder 3" descr="A table with text on it&#10;&#10;AI-generated content may be incorrect.">
            <a:extLst>
              <a:ext uri="{FF2B5EF4-FFF2-40B4-BE49-F238E27FC236}">
                <a16:creationId xmlns:a16="http://schemas.microsoft.com/office/drawing/2014/main" id="{712F802B-F417-F7C9-3866-F03B15BEB7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0101" y="1966293"/>
            <a:ext cx="8131796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200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1" name="Rectangle 90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2" name="Rectangle 91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FE0CCF-418C-D719-01EC-2748FD91E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Project Timeline</a:t>
            </a: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Content Placeholder 3" descr="A graph with blue squares&#10;&#10;AI-generated content may be incorrect.">
            <a:extLst>
              <a:ext uri="{FF2B5EF4-FFF2-40B4-BE49-F238E27FC236}">
                <a16:creationId xmlns:a16="http://schemas.microsoft.com/office/drawing/2014/main" id="{381B70E3-8073-661D-386E-3B63B2E8D3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8111" y="2139484"/>
            <a:ext cx="8275778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082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D1A9D8B-3117-4D9D-BDA4-DD81895098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7467600" cy="6858000"/>
            <a:chOff x="7467600" y="0"/>
            <a:chExt cx="4724400" cy="6858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7877B25-8C10-4C8D-BC88-BF3C557F8F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4F0DD86-96CD-4F5F-BA4D-FFC17F2D6C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7" name="Freeform: Shape 13">
            <a:extLst>
              <a:ext uri="{FF2B5EF4-FFF2-40B4-BE49-F238E27FC236}">
                <a16:creationId xmlns:a16="http://schemas.microsoft.com/office/drawing/2014/main" id="{BD92035A-AA2F-4CD8-A556-1CE8BDEC7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69701" cy="6858000"/>
          </a:xfrm>
          <a:custGeom>
            <a:avLst/>
            <a:gdLst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7090188 w 7467600"/>
              <a:gd name="connsiteY3" fmla="*/ 6584365 h 6858000"/>
              <a:gd name="connsiteX4" fmla="*/ 7440138 w 7467600"/>
              <a:gd name="connsiteY4" fmla="*/ 6622648 h 6858000"/>
              <a:gd name="connsiteX5" fmla="*/ 7467600 w 7467600"/>
              <a:gd name="connsiteY5" fmla="*/ 6628217 h 6858000"/>
              <a:gd name="connsiteX6" fmla="*/ 7467600 w 7467600"/>
              <a:gd name="connsiteY6" fmla="*/ 6668575 h 6858000"/>
              <a:gd name="connsiteX7" fmla="*/ 7392322 w 7467600"/>
              <a:gd name="connsiteY7" fmla="*/ 6658238 h 6858000"/>
              <a:gd name="connsiteX8" fmla="*/ 7467600 w 7467600"/>
              <a:gd name="connsiteY8" fmla="*/ 6683873 h 6858000"/>
              <a:gd name="connsiteX9" fmla="*/ 7467600 w 7467600"/>
              <a:gd name="connsiteY9" fmla="*/ 6714215 h 6858000"/>
              <a:gd name="connsiteX10" fmla="*/ 7447383 w 7467600"/>
              <a:gd name="connsiteY10" fmla="*/ 6707202 h 6858000"/>
              <a:gd name="connsiteX11" fmla="*/ 7289862 w 7467600"/>
              <a:gd name="connsiteY11" fmla="*/ 6659827 h 6858000"/>
              <a:gd name="connsiteX12" fmla="*/ 7434024 w 7467600"/>
              <a:gd name="connsiteY12" fmla="*/ 6722130 h 6858000"/>
              <a:gd name="connsiteX13" fmla="*/ 7467600 w 7467600"/>
              <a:gd name="connsiteY13" fmla="*/ 6736157 h 6858000"/>
              <a:gd name="connsiteX14" fmla="*/ 7467600 w 7467600"/>
              <a:gd name="connsiteY14" fmla="*/ 6767913 h 6858000"/>
              <a:gd name="connsiteX15" fmla="*/ 7271814 w 7467600"/>
              <a:gd name="connsiteY15" fmla="*/ 6684601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7090188 w 7467600"/>
              <a:gd name="connsiteY21" fmla="*/ 6584365 h 6858000"/>
              <a:gd name="connsiteX22" fmla="*/ 1019354 w 7467600"/>
              <a:gd name="connsiteY22" fmla="*/ 6315006 h 6858000"/>
              <a:gd name="connsiteX23" fmla="*/ 441046 w 7467600"/>
              <a:gd name="connsiteY23" fmla="*/ 6691153 h 6858000"/>
              <a:gd name="connsiteX24" fmla="*/ 1019354 w 7467600"/>
              <a:gd name="connsiteY24" fmla="*/ 6315006 h 6858000"/>
              <a:gd name="connsiteX25" fmla="*/ 991680 w 7467600"/>
              <a:gd name="connsiteY25" fmla="*/ 6298413 h 6858000"/>
              <a:gd name="connsiteX26" fmla="*/ 409060 w 7467600"/>
              <a:gd name="connsiteY26" fmla="*/ 6671470 h 6858000"/>
              <a:gd name="connsiteX27" fmla="*/ 991680 w 7467600"/>
              <a:gd name="connsiteY27" fmla="*/ 6298413 h 6858000"/>
              <a:gd name="connsiteX28" fmla="*/ 103333 w 7467600"/>
              <a:gd name="connsiteY28" fmla="*/ 5699602 h 6858000"/>
              <a:gd name="connsiteX29" fmla="*/ 233938 w 7467600"/>
              <a:gd name="connsiteY29" fmla="*/ 5809416 h 6858000"/>
              <a:gd name="connsiteX30" fmla="*/ 883580 w 7467600"/>
              <a:gd name="connsiteY30" fmla="*/ 6180710 h 6858000"/>
              <a:gd name="connsiteX31" fmla="*/ 487337 w 7467600"/>
              <a:gd name="connsiteY31" fmla="*/ 5950182 h 6858000"/>
              <a:gd name="connsiteX32" fmla="*/ 354051 w 7467600"/>
              <a:gd name="connsiteY32" fmla="*/ 5854912 h 6858000"/>
              <a:gd name="connsiteX33" fmla="*/ 195436 w 7467600"/>
              <a:gd name="connsiteY33" fmla="*/ 5755068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61797 w 7467600"/>
              <a:gd name="connsiteY74" fmla="*/ 5419899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5971257 h 6858000"/>
              <a:gd name="connsiteX83" fmla="*/ 7467600 w 7467600"/>
              <a:gd name="connsiteY83" fmla="*/ 6012219 h 6858000"/>
              <a:gd name="connsiteX84" fmla="*/ 7240170 w 7467600"/>
              <a:gd name="connsiteY84" fmla="*/ 5787985 h 6858000"/>
              <a:gd name="connsiteX85" fmla="*/ 6946849 w 7467600"/>
              <a:gd name="connsiteY85" fmla="*/ 5523271 h 6858000"/>
              <a:gd name="connsiteX86" fmla="*/ 6946972 w 7467600"/>
              <a:gd name="connsiteY86" fmla="*/ 5526491 h 6858000"/>
              <a:gd name="connsiteX87" fmla="*/ 7105827 w 7467600"/>
              <a:gd name="connsiteY87" fmla="*/ 5718700 h 6858000"/>
              <a:gd name="connsiteX88" fmla="*/ 7126431 w 7467600"/>
              <a:gd name="connsiteY88" fmla="*/ 5737872 h 6858000"/>
              <a:gd name="connsiteX89" fmla="*/ 7356878 w 7467600"/>
              <a:gd name="connsiteY89" fmla="*/ 5981332 h 6858000"/>
              <a:gd name="connsiteX90" fmla="*/ 7467600 w 7467600"/>
              <a:gd name="connsiteY90" fmla="*/ 6117703 h 6858000"/>
              <a:gd name="connsiteX91" fmla="*/ 7467600 w 7467600"/>
              <a:gd name="connsiteY91" fmla="*/ 6163634 h 6858000"/>
              <a:gd name="connsiteX92" fmla="*/ 7403637 w 7467600"/>
              <a:gd name="connsiteY92" fmla="*/ 6083957 h 6858000"/>
              <a:gd name="connsiteX93" fmla="*/ 7254615 w 7467600"/>
              <a:gd name="connsiteY93" fmla="*/ 5911918 h 6858000"/>
              <a:gd name="connsiteX94" fmla="*/ 7312589 w 7467600"/>
              <a:gd name="connsiteY94" fmla="*/ 5982309 h 6858000"/>
              <a:gd name="connsiteX95" fmla="*/ 7448321 w 7467600"/>
              <a:gd name="connsiteY95" fmla="*/ 6190991 h 6858000"/>
              <a:gd name="connsiteX96" fmla="*/ 7467600 w 7467600"/>
              <a:gd name="connsiteY96" fmla="*/ 6221686 h 6858000"/>
              <a:gd name="connsiteX97" fmla="*/ 7467600 w 7467600"/>
              <a:gd name="connsiteY97" fmla="*/ 6334256 h 6858000"/>
              <a:gd name="connsiteX98" fmla="*/ 7454976 w 7467600"/>
              <a:gd name="connsiteY98" fmla="*/ 6318297 h 6858000"/>
              <a:gd name="connsiteX99" fmla="*/ 7042773 w 7467600"/>
              <a:gd name="connsiteY99" fmla="*/ 5734011 h 6858000"/>
              <a:gd name="connsiteX100" fmla="*/ 6844835 w 7467600"/>
              <a:gd name="connsiteY100" fmla="*/ 5424988 h 6858000"/>
              <a:gd name="connsiteX101" fmla="*/ 6861797 w 7467600"/>
              <a:gd name="connsiteY101" fmla="*/ 5419899 h 6858000"/>
              <a:gd name="connsiteX102" fmla="*/ 1456157 w 7467600"/>
              <a:gd name="connsiteY102" fmla="*/ 5371404 h 6858000"/>
              <a:gd name="connsiteX103" fmla="*/ 1244432 w 7467600"/>
              <a:gd name="connsiteY103" fmla="*/ 5385601 h 6858000"/>
              <a:gd name="connsiteX104" fmla="*/ 973990 w 7467600"/>
              <a:gd name="connsiteY104" fmla="*/ 5424940 h 6858000"/>
              <a:gd name="connsiteX105" fmla="*/ 1103809 w 7467600"/>
              <a:gd name="connsiteY105" fmla="*/ 5433720 h 6858000"/>
              <a:gd name="connsiteX106" fmla="*/ 1123454 w 7467600"/>
              <a:gd name="connsiteY106" fmla="*/ 5435727 h 6858000"/>
              <a:gd name="connsiteX107" fmla="*/ 1737017 w 7467600"/>
              <a:gd name="connsiteY107" fmla="*/ 5452183 h 6858000"/>
              <a:gd name="connsiteX108" fmla="*/ 1824397 w 7467600"/>
              <a:gd name="connsiteY108" fmla="*/ 5447757 h 6858000"/>
              <a:gd name="connsiteX109" fmla="*/ 2070059 w 7467600"/>
              <a:gd name="connsiteY109" fmla="*/ 5441660 h 6858000"/>
              <a:gd name="connsiteX110" fmla="*/ 1456157 w 7467600"/>
              <a:gd name="connsiteY110" fmla="*/ 5371404 h 6858000"/>
              <a:gd name="connsiteX111" fmla="*/ 4988186 w 7467600"/>
              <a:gd name="connsiteY111" fmla="*/ 5216467 h 6858000"/>
              <a:gd name="connsiteX112" fmla="*/ 4777334 w 7467600"/>
              <a:gd name="connsiteY112" fmla="*/ 5406072 h 6858000"/>
              <a:gd name="connsiteX113" fmla="*/ 4718341 w 7467600"/>
              <a:gd name="connsiteY113" fmla="*/ 5468043 h 6858000"/>
              <a:gd name="connsiteX114" fmla="*/ 4604655 w 7467600"/>
              <a:gd name="connsiteY114" fmla="*/ 5583434 h 6858000"/>
              <a:gd name="connsiteX115" fmla="*/ 4565074 w 7467600"/>
              <a:gd name="connsiteY115" fmla="*/ 5618550 h 6858000"/>
              <a:gd name="connsiteX116" fmla="*/ 4988186 w 7467600"/>
              <a:gd name="connsiteY116" fmla="*/ 5216467 h 6858000"/>
              <a:gd name="connsiteX117" fmla="*/ 4978032 w 7467600"/>
              <a:gd name="connsiteY117" fmla="*/ 5183809 h 6858000"/>
              <a:gd name="connsiteX118" fmla="*/ 4463413 w 7467600"/>
              <a:gd name="connsiteY118" fmla="*/ 5615162 h 6858000"/>
              <a:gd name="connsiteX119" fmla="*/ 4358134 w 7467600"/>
              <a:gd name="connsiteY119" fmla="*/ 5742791 h 6858000"/>
              <a:gd name="connsiteX120" fmla="*/ 4376219 w 7467600"/>
              <a:gd name="connsiteY120" fmla="*/ 5729027 h 6858000"/>
              <a:gd name="connsiteX121" fmla="*/ 4582340 w 7467600"/>
              <a:gd name="connsiteY121" fmla="*/ 5561037 h 6858000"/>
              <a:gd name="connsiteX122" fmla="*/ 4694684 w 7467600"/>
              <a:gd name="connsiteY122" fmla="*/ 5447098 h 6858000"/>
              <a:gd name="connsiteX123" fmla="*/ 4754123 w 7467600"/>
              <a:gd name="connsiteY123" fmla="*/ 5384643 h 6858000"/>
              <a:gd name="connsiteX124" fmla="*/ 4978032 w 7467600"/>
              <a:gd name="connsiteY124" fmla="*/ 5183809 h 6858000"/>
              <a:gd name="connsiteX125" fmla="*/ 7133363 w 7467600"/>
              <a:gd name="connsiteY125" fmla="*/ 5050246 h 6858000"/>
              <a:gd name="connsiteX126" fmla="*/ 7450656 w 7467600"/>
              <a:gd name="connsiteY126" fmla="*/ 5134750 h 6858000"/>
              <a:gd name="connsiteX127" fmla="*/ 7467600 w 7467600"/>
              <a:gd name="connsiteY127" fmla="*/ 5142496 h 6858000"/>
              <a:gd name="connsiteX128" fmla="*/ 7467600 w 7467600"/>
              <a:gd name="connsiteY128" fmla="*/ 5158623 h 6858000"/>
              <a:gd name="connsiteX129" fmla="*/ 7427076 w 7467600"/>
              <a:gd name="connsiteY129" fmla="*/ 5142684 h 6858000"/>
              <a:gd name="connsiteX130" fmla="*/ 7467600 w 7467600"/>
              <a:gd name="connsiteY130" fmla="*/ 5164774 h 6858000"/>
              <a:gd name="connsiteX131" fmla="*/ 7467600 w 7467600"/>
              <a:gd name="connsiteY131" fmla="*/ 5199146 h 6858000"/>
              <a:gd name="connsiteX132" fmla="*/ 7391022 w 7467600"/>
              <a:gd name="connsiteY132" fmla="*/ 5158141 h 6858000"/>
              <a:gd name="connsiteX133" fmla="*/ 7312201 w 7467600"/>
              <a:gd name="connsiteY133" fmla="*/ 5128278 h 6858000"/>
              <a:gd name="connsiteX134" fmla="*/ 7343603 w 7467600"/>
              <a:gd name="connsiteY134" fmla="*/ 5149746 h 6858000"/>
              <a:gd name="connsiteX135" fmla="*/ 7467600 w 7467600"/>
              <a:gd name="connsiteY135" fmla="*/ 5241225 h 6858000"/>
              <a:gd name="connsiteX136" fmla="*/ 7467600 w 7467600"/>
              <a:gd name="connsiteY136" fmla="*/ 5277736 h 6858000"/>
              <a:gd name="connsiteX137" fmla="*/ 7327465 w 7467600"/>
              <a:gd name="connsiteY137" fmla="*/ 5174181 h 6858000"/>
              <a:gd name="connsiteX138" fmla="*/ 7244057 w 7467600"/>
              <a:gd name="connsiteY138" fmla="*/ 5124233 h 6858000"/>
              <a:gd name="connsiteX139" fmla="*/ 7353035 w 7467600"/>
              <a:gd name="connsiteY139" fmla="*/ 5197318 h 6858000"/>
              <a:gd name="connsiteX140" fmla="*/ 7467600 w 7467600"/>
              <a:gd name="connsiteY140" fmla="*/ 5297634 h 6858000"/>
              <a:gd name="connsiteX141" fmla="*/ 7467600 w 7467600"/>
              <a:gd name="connsiteY141" fmla="*/ 5361850 h 6858000"/>
              <a:gd name="connsiteX142" fmla="*/ 7368569 w 7467600"/>
              <a:gd name="connsiteY142" fmla="*/ 5270182 h 6858000"/>
              <a:gd name="connsiteX143" fmla="*/ 7131946 w 7467600"/>
              <a:gd name="connsiteY143" fmla="*/ 5075653 h 6858000"/>
              <a:gd name="connsiteX144" fmla="*/ 7133363 w 7467600"/>
              <a:gd name="connsiteY144" fmla="*/ 5050246 h 6858000"/>
              <a:gd name="connsiteX145" fmla="*/ 1903353 w 7467600"/>
              <a:gd name="connsiteY145" fmla="*/ 5044827 h 6858000"/>
              <a:gd name="connsiteX146" fmla="*/ 1936931 w 7467600"/>
              <a:gd name="connsiteY146" fmla="*/ 5093954 h 6858000"/>
              <a:gd name="connsiteX147" fmla="*/ 2195868 w 7467600"/>
              <a:gd name="connsiteY147" fmla="*/ 5396574 h 6858000"/>
              <a:gd name="connsiteX148" fmla="*/ 2088852 w 7467600"/>
              <a:gd name="connsiteY148" fmla="*/ 5166123 h 6858000"/>
              <a:gd name="connsiteX149" fmla="*/ 1958241 w 7467600"/>
              <a:gd name="connsiteY149" fmla="*/ 5067955 h 6858000"/>
              <a:gd name="connsiteX150" fmla="*/ 1903353 w 7467600"/>
              <a:gd name="connsiteY150" fmla="*/ 5044827 h 6858000"/>
              <a:gd name="connsiteX151" fmla="*/ 1979378 w 7467600"/>
              <a:gd name="connsiteY151" fmla="*/ 4769504 h 6858000"/>
              <a:gd name="connsiteX152" fmla="*/ 2882120 w 7467600"/>
              <a:gd name="connsiteY152" fmla="*/ 5064547 h 6858000"/>
              <a:gd name="connsiteX153" fmla="*/ 2793103 w 7467600"/>
              <a:gd name="connsiteY153" fmla="*/ 5039699 h 6858000"/>
              <a:gd name="connsiteX154" fmla="*/ 2770041 w 7467600"/>
              <a:gd name="connsiteY154" fmla="*/ 5033634 h 6858000"/>
              <a:gd name="connsiteX155" fmla="*/ 1979378 w 7467600"/>
              <a:gd name="connsiteY155" fmla="*/ 4769504 h 6858000"/>
              <a:gd name="connsiteX156" fmla="*/ 1927410 w 7467600"/>
              <a:gd name="connsiteY156" fmla="*/ 4716164 h 6858000"/>
              <a:gd name="connsiteX157" fmla="*/ 1959587 w 7467600"/>
              <a:gd name="connsiteY157" fmla="*/ 4728849 h 6858000"/>
              <a:gd name="connsiteX158" fmla="*/ 2777707 w 7467600"/>
              <a:gd name="connsiteY158" fmla="*/ 5003991 h 6858000"/>
              <a:gd name="connsiteX159" fmla="*/ 2800768 w 7467600"/>
              <a:gd name="connsiteY159" fmla="*/ 5010056 h 6858000"/>
              <a:gd name="connsiteX160" fmla="*/ 2879408 w 7467600"/>
              <a:gd name="connsiteY160" fmla="*/ 5031590 h 6858000"/>
              <a:gd name="connsiteX161" fmla="*/ 2862295 w 7467600"/>
              <a:gd name="connsiteY161" fmla="*/ 5022958 h 6858000"/>
              <a:gd name="connsiteX162" fmla="*/ 2813343 w 7467600"/>
              <a:gd name="connsiteY162" fmla="*/ 4998369 h 6858000"/>
              <a:gd name="connsiteX163" fmla="*/ 2646245 w 7467600"/>
              <a:gd name="connsiteY163" fmla="*/ 4930999 h 6858000"/>
              <a:gd name="connsiteX164" fmla="*/ 1999243 w 7467600"/>
              <a:gd name="connsiteY164" fmla="*/ 4730524 h 6858000"/>
              <a:gd name="connsiteX165" fmla="*/ 1979527 w 7467600"/>
              <a:gd name="connsiteY165" fmla="*/ 4726651 h 6858000"/>
              <a:gd name="connsiteX166" fmla="*/ 1997014 w 7467600"/>
              <a:gd name="connsiteY166" fmla="*/ 4698007 h 6858000"/>
              <a:gd name="connsiteX167" fmla="*/ 2005458 w 7467600"/>
              <a:gd name="connsiteY167" fmla="*/ 4699540 h 6858000"/>
              <a:gd name="connsiteX168" fmla="*/ 2657186 w 7467600"/>
              <a:gd name="connsiteY168" fmla="*/ 4901687 h 6858000"/>
              <a:gd name="connsiteX169" fmla="*/ 2826662 w 7467600"/>
              <a:gd name="connsiteY169" fmla="*/ 4970362 h 6858000"/>
              <a:gd name="connsiteX170" fmla="*/ 2876100 w 7467600"/>
              <a:gd name="connsiteY170" fmla="*/ 4995397 h 6858000"/>
              <a:gd name="connsiteX171" fmla="*/ 3042600 w 7467600"/>
              <a:gd name="connsiteY171" fmla="*/ 5059532 h 6858000"/>
              <a:gd name="connsiteX172" fmla="*/ 1997014 w 7467600"/>
              <a:gd name="connsiteY172" fmla="*/ 4698007 h 6858000"/>
              <a:gd name="connsiteX173" fmla="*/ 2305292 w 7467600"/>
              <a:gd name="connsiteY173" fmla="*/ 4219492 h 6858000"/>
              <a:gd name="connsiteX174" fmla="*/ 3360922 w 7467600"/>
              <a:gd name="connsiteY174" fmla="*/ 4529373 h 6858000"/>
              <a:gd name="connsiteX175" fmla="*/ 3492420 w 7467600"/>
              <a:gd name="connsiteY175" fmla="*/ 4510145 h 6858000"/>
              <a:gd name="connsiteX176" fmla="*/ 3364086 w 7467600"/>
              <a:gd name="connsiteY176" fmla="*/ 4480340 h 6858000"/>
              <a:gd name="connsiteX177" fmla="*/ 3225818 w 7467600"/>
              <a:gd name="connsiteY177" fmla="*/ 4411822 h 6858000"/>
              <a:gd name="connsiteX178" fmla="*/ 3129696 w 7467600"/>
              <a:gd name="connsiteY178" fmla="*/ 4360704 h 6858000"/>
              <a:gd name="connsiteX179" fmla="*/ 2814545 w 7467600"/>
              <a:gd name="connsiteY179" fmla="*/ 4282955 h 6858000"/>
              <a:gd name="connsiteX180" fmla="*/ 2305292 w 7467600"/>
              <a:gd name="connsiteY180" fmla="*/ 4219492 h 6858000"/>
              <a:gd name="connsiteX181" fmla="*/ 2626982 w 7467600"/>
              <a:gd name="connsiteY181" fmla="*/ 4206450 h 6858000"/>
              <a:gd name="connsiteX182" fmla="*/ 2490617 w 7467600"/>
              <a:gd name="connsiteY182" fmla="*/ 4206951 h 6858000"/>
              <a:gd name="connsiteX183" fmla="*/ 2819869 w 7467600"/>
              <a:gd name="connsiteY183" fmla="*/ 4252936 h 6858000"/>
              <a:gd name="connsiteX184" fmla="*/ 3143018 w 7467600"/>
              <a:gd name="connsiteY184" fmla="*/ 4332698 h 6858000"/>
              <a:gd name="connsiteX185" fmla="*/ 3241520 w 7467600"/>
              <a:gd name="connsiteY185" fmla="*/ 4385112 h 6858000"/>
              <a:gd name="connsiteX186" fmla="*/ 3374575 w 7467600"/>
              <a:gd name="connsiteY186" fmla="*/ 4451517 h 6858000"/>
              <a:gd name="connsiteX187" fmla="*/ 3505221 w 7467600"/>
              <a:gd name="connsiteY187" fmla="*/ 4480757 h 6858000"/>
              <a:gd name="connsiteX188" fmla="*/ 2626982 w 7467600"/>
              <a:gd name="connsiteY188" fmla="*/ 4206450 h 6858000"/>
              <a:gd name="connsiteX189" fmla="*/ 1310106 w 7467600"/>
              <a:gd name="connsiteY189" fmla="*/ 3943217 h 6858000"/>
              <a:gd name="connsiteX190" fmla="*/ 854994 w 7467600"/>
              <a:gd name="connsiteY190" fmla="*/ 4399136 h 6858000"/>
              <a:gd name="connsiteX191" fmla="*/ 742462 w 7467600"/>
              <a:gd name="connsiteY191" fmla="*/ 4594648 h 6858000"/>
              <a:gd name="connsiteX192" fmla="*/ 820602 w 7467600"/>
              <a:gd name="connsiteY192" fmla="*/ 4485915 h 6858000"/>
              <a:gd name="connsiteX193" fmla="*/ 878295 w 7467600"/>
              <a:gd name="connsiteY193" fmla="*/ 4403594 h 6858000"/>
              <a:gd name="connsiteX194" fmla="*/ 1240607 w 7467600"/>
              <a:gd name="connsiteY194" fmla="*/ 4010401 h 6858000"/>
              <a:gd name="connsiteX195" fmla="*/ 1423113 w 7467600"/>
              <a:gd name="connsiteY195" fmla="*/ 3874565 h 6858000"/>
              <a:gd name="connsiteX196" fmla="*/ 1260565 w 7467600"/>
              <a:gd name="connsiteY196" fmla="*/ 4031982 h 6858000"/>
              <a:gd name="connsiteX197" fmla="*/ 901900 w 7467600"/>
              <a:gd name="connsiteY197" fmla="*/ 4421236 h 6858000"/>
              <a:gd name="connsiteX198" fmla="*/ 845044 w 7467600"/>
              <a:gd name="connsiteY198" fmla="*/ 4502436 h 6858000"/>
              <a:gd name="connsiteX199" fmla="*/ 685926 w 7467600"/>
              <a:gd name="connsiteY199" fmla="*/ 4703069 h 6858000"/>
              <a:gd name="connsiteX200" fmla="*/ 684248 w 7467600"/>
              <a:gd name="connsiteY200" fmla="*/ 4706721 h 6858000"/>
              <a:gd name="connsiteX201" fmla="*/ 1423113 w 7467600"/>
              <a:gd name="connsiteY201" fmla="*/ 3874565 h 6858000"/>
              <a:gd name="connsiteX202" fmla="*/ 3316479 w 7467600"/>
              <a:gd name="connsiteY202" fmla="*/ 3872136 h 6858000"/>
              <a:gd name="connsiteX203" fmla="*/ 3546806 w 7467600"/>
              <a:gd name="connsiteY203" fmla="*/ 4356139 h 6858000"/>
              <a:gd name="connsiteX204" fmla="*/ 3364433 w 7467600"/>
              <a:gd name="connsiteY204" fmla="*/ 3953121 h 6858000"/>
              <a:gd name="connsiteX205" fmla="*/ 3291335 w 7467600"/>
              <a:gd name="connsiteY205" fmla="*/ 3767420 h 6858000"/>
              <a:gd name="connsiteX206" fmla="*/ 3390805 w 7467600"/>
              <a:gd name="connsiteY206" fmla="*/ 3937163 h 6858000"/>
              <a:gd name="connsiteX207" fmla="*/ 3579062 w 7467600"/>
              <a:gd name="connsiteY207" fmla="*/ 4359040 h 6858000"/>
              <a:gd name="connsiteX208" fmla="*/ 3467355 w 7467600"/>
              <a:gd name="connsiteY208" fmla="*/ 3988130 h 6858000"/>
              <a:gd name="connsiteX209" fmla="*/ 3310753 w 7467600"/>
              <a:gd name="connsiteY209" fmla="*/ 3787140 h 6858000"/>
              <a:gd name="connsiteX210" fmla="*/ 3291335 w 7467600"/>
              <a:gd name="connsiteY210" fmla="*/ 3767420 h 6858000"/>
              <a:gd name="connsiteX211" fmla="*/ 1635889 w 7467600"/>
              <a:gd name="connsiteY211" fmla="*/ 3709494 h 6858000"/>
              <a:gd name="connsiteX212" fmla="*/ 1634800 w 7467600"/>
              <a:gd name="connsiteY212" fmla="*/ 3731111 h 6858000"/>
              <a:gd name="connsiteX213" fmla="*/ 1635889 w 7467600"/>
              <a:gd name="connsiteY213" fmla="*/ 3709494 h 6858000"/>
              <a:gd name="connsiteX214" fmla="*/ 1510397 w 7467600"/>
              <a:gd name="connsiteY214" fmla="*/ 3684705 h 6858000"/>
              <a:gd name="connsiteX215" fmla="*/ 1146550 w 7467600"/>
              <a:gd name="connsiteY215" fmla="*/ 3802012 h 6858000"/>
              <a:gd name="connsiteX216" fmla="*/ 698834 w 7467600"/>
              <a:gd name="connsiteY216" fmla="*/ 3952272 h 6858000"/>
              <a:gd name="connsiteX217" fmla="*/ 34256 w 7467600"/>
              <a:gd name="connsiteY217" fmla="*/ 4347603 h 6858000"/>
              <a:gd name="connsiteX218" fmla="*/ 527241 w 7467600"/>
              <a:gd name="connsiteY218" fmla="*/ 4065078 h 6858000"/>
              <a:gd name="connsiteX219" fmla="*/ 1510397 w 7467600"/>
              <a:gd name="connsiteY219" fmla="*/ 3684705 h 6858000"/>
              <a:gd name="connsiteX220" fmla="*/ 1313114 w 7467600"/>
              <a:gd name="connsiteY220" fmla="*/ 3655216 h 6858000"/>
              <a:gd name="connsiteX221" fmla="*/ 1109304 w 7467600"/>
              <a:gd name="connsiteY221" fmla="*/ 3669030 h 6858000"/>
              <a:gd name="connsiteX222" fmla="*/ 8129 w 7467600"/>
              <a:gd name="connsiteY222" fmla="*/ 4330519 h 6858000"/>
              <a:gd name="connsiteX223" fmla="*/ 687572 w 7467600"/>
              <a:gd name="connsiteY223" fmla="*/ 3925629 h 6858000"/>
              <a:gd name="connsiteX224" fmla="*/ 1138365 w 7467600"/>
              <a:gd name="connsiteY224" fmla="*/ 3774515 h 6858000"/>
              <a:gd name="connsiteX225" fmla="*/ 1505579 w 7467600"/>
              <a:gd name="connsiteY225" fmla="*/ 3655526 h 6858000"/>
              <a:gd name="connsiteX226" fmla="*/ 1313114 w 7467600"/>
              <a:gd name="connsiteY226" fmla="*/ 3655216 h 6858000"/>
              <a:gd name="connsiteX227" fmla="*/ 3655073 w 7467600"/>
              <a:gd name="connsiteY227" fmla="*/ 3650884 h 6858000"/>
              <a:gd name="connsiteX228" fmla="*/ 3989938 w 7467600"/>
              <a:gd name="connsiteY228" fmla="*/ 3991685 h 6858000"/>
              <a:gd name="connsiteX229" fmla="*/ 4393907 w 7467600"/>
              <a:gd name="connsiteY229" fmla="*/ 4261258 h 6858000"/>
              <a:gd name="connsiteX230" fmla="*/ 4648051 w 7467600"/>
              <a:gd name="connsiteY230" fmla="*/ 4374051 h 6858000"/>
              <a:gd name="connsiteX231" fmla="*/ 4383389 w 7467600"/>
              <a:gd name="connsiteY231" fmla="*/ 4184369 h 6858000"/>
              <a:gd name="connsiteX232" fmla="*/ 4165508 w 7467600"/>
              <a:gd name="connsiteY232" fmla="*/ 4035196 h 6858000"/>
              <a:gd name="connsiteX233" fmla="*/ 4068162 w 7467600"/>
              <a:gd name="connsiteY233" fmla="*/ 3953394 h 6858000"/>
              <a:gd name="connsiteX234" fmla="*/ 3981416 w 7467600"/>
              <a:gd name="connsiteY234" fmla="*/ 3880482 h 6858000"/>
              <a:gd name="connsiteX235" fmla="*/ 3800147 w 7467600"/>
              <a:gd name="connsiteY235" fmla="*/ 3749872 h 6858000"/>
              <a:gd name="connsiteX236" fmla="*/ 3670252 w 7467600"/>
              <a:gd name="connsiteY236" fmla="*/ 3622798 h 6858000"/>
              <a:gd name="connsiteX237" fmla="*/ 3817258 w 7467600"/>
              <a:gd name="connsiteY237" fmla="*/ 3723577 h 6858000"/>
              <a:gd name="connsiteX238" fmla="*/ 4000461 w 7467600"/>
              <a:gd name="connsiteY238" fmla="*/ 3855966 h 6858000"/>
              <a:gd name="connsiteX239" fmla="*/ 4088180 w 7467600"/>
              <a:gd name="connsiteY239" fmla="*/ 3929774 h 6858000"/>
              <a:gd name="connsiteX240" fmla="*/ 4184555 w 7467600"/>
              <a:gd name="connsiteY240" fmla="*/ 4010683 h 6858000"/>
              <a:gd name="connsiteX241" fmla="*/ 4399563 w 7467600"/>
              <a:gd name="connsiteY241" fmla="*/ 4158106 h 6858000"/>
              <a:gd name="connsiteX242" fmla="*/ 4684469 w 7467600"/>
              <a:gd name="connsiteY242" fmla="*/ 4364680 h 6858000"/>
              <a:gd name="connsiteX243" fmla="*/ 4690271 w 7467600"/>
              <a:gd name="connsiteY243" fmla="*/ 4370034 h 6858000"/>
              <a:gd name="connsiteX244" fmla="*/ 4136093 w 7467600"/>
              <a:gd name="connsiteY244" fmla="*/ 3858466 h 6858000"/>
              <a:gd name="connsiteX245" fmla="*/ 3670252 w 7467600"/>
              <a:gd name="connsiteY245" fmla="*/ 3622798 h 6858000"/>
              <a:gd name="connsiteX246" fmla="*/ 4440129 w 7467600"/>
              <a:gd name="connsiteY246" fmla="*/ 3448571 h 6858000"/>
              <a:gd name="connsiteX247" fmla="*/ 4856525 w 7467600"/>
              <a:gd name="connsiteY247" fmla="*/ 3915351 h 6858000"/>
              <a:gd name="connsiteX248" fmla="*/ 5059055 w 7467600"/>
              <a:gd name="connsiteY248" fmla="*/ 4108918 h 6858000"/>
              <a:gd name="connsiteX249" fmla="*/ 5290070 w 7467600"/>
              <a:gd name="connsiteY249" fmla="*/ 4263619 h 6858000"/>
              <a:gd name="connsiteX250" fmla="*/ 4834991 w 7467600"/>
              <a:gd name="connsiteY250" fmla="*/ 3830985 h 6858000"/>
              <a:gd name="connsiteX251" fmla="*/ 4440129 w 7467600"/>
              <a:gd name="connsiteY251" fmla="*/ 3448571 h 6858000"/>
              <a:gd name="connsiteX252" fmla="*/ 4441737 w 7467600"/>
              <a:gd name="connsiteY252" fmla="*/ 3399734 h 6858000"/>
              <a:gd name="connsiteX253" fmla="*/ 4431236 w 7467600"/>
              <a:gd name="connsiteY253" fmla="*/ 3400954 h 6858000"/>
              <a:gd name="connsiteX254" fmla="*/ 4557150 w 7467600"/>
              <a:gd name="connsiteY254" fmla="*/ 3510023 h 6858000"/>
              <a:gd name="connsiteX255" fmla="*/ 4856936 w 7467600"/>
              <a:gd name="connsiteY255" fmla="*/ 3809146 h 6858000"/>
              <a:gd name="connsiteX256" fmla="*/ 5111996 w 7467600"/>
              <a:gd name="connsiteY256" fmla="*/ 4065759 h 6858000"/>
              <a:gd name="connsiteX257" fmla="*/ 5388878 w 7467600"/>
              <a:gd name="connsiteY257" fmla="*/ 4300185 h 6858000"/>
              <a:gd name="connsiteX258" fmla="*/ 5425556 w 7467600"/>
              <a:gd name="connsiteY258" fmla="*/ 4308967 h 6858000"/>
              <a:gd name="connsiteX259" fmla="*/ 4943646 w 7467600"/>
              <a:gd name="connsiteY259" fmla="*/ 3822916 h 6858000"/>
              <a:gd name="connsiteX260" fmla="*/ 4594837 w 7467600"/>
              <a:gd name="connsiteY260" fmla="*/ 3532274 h 6858000"/>
              <a:gd name="connsiteX261" fmla="*/ 4441737 w 7467600"/>
              <a:gd name="connsiteY261" fmla="*/ 3399734 h 6858000"/>
              <a:gd name="connsiteX262" fmla="*/ 5425834 w 7467600"/>
              <a:gd name="connsiteY262" fmla="*/ 3162785 h 6858000"/>
              <a:gd name="connsiteX263" fmla="*/ 5401644 w 7467600"/>
              <a:gd name="connsiteY263" fmla="*/ 3617847 h 6858000"/>
              <a:gd name="connsiteX264" fmla="*/ 5467256 w 7467600"/>
              <a:gd name="connsiteY264" fmla="*/ 4175494 h 6858000"/>
              <a:gd name="connsiteX265" fmla="*/ 5448069 w 7467600"/>
              <a:gd name="connsiteY265" fmla="*/ 3567554 h 6858000"/>
              <a:gd name="connsiteX266" fmla="*/ 1318687 w 7467600"/>
              <a:gd name="connsiteY266" fmla="*/ 3113840 h 6858000"/>
              <a:gd name="connsiteX267" fmla="*/ 1066793 w 7467600"/>
              <a:gd name="connsiteY267" fmla="*/ 3212171 h 6858000"/>
              <a:gd name="connsiteX268" fmla="*/ 993319 w 7467600"/>
              <a:gd name="connsiteY268" fmla="*/ 3247648 h 6858000"/>
              <a:gd name="connsiteX269" fmla="*/ 853081 w 7467600"/>
              <a:gd name="connsiteY269" fmla="*/ 3312410 h 6858000"/>
              <a:gd name="connsiteX270" fmla="*/ 805957 w 7467600"/>
              <a:gd name="connsiteY270" fmla="*/ 3330443 h 6858000"/>
              <a:gd name="connsiteX271" fmla="*/ 1318687 w 7467600"/>
              <a:gd name="connsiteY271" fmla="*/ 3113840 h 6858000"/>
              <a:gd name="connsiteX272" fmla="*/ 5453702 w 7467600"/>
              <a:gd name="connsiteY272" fmla="*/ 3090882 h 6858000"/>
              <a:gd name="connsiteX273" fmla="*/ 5480135 w 7467600"/>
              <a:gd name="connsiteY273" fmla="*/ 3565802 h 6858000"/>
              <a:gd name="connsiteX274" fmla="*/ 5499023 w 7467600"/>
              <a:gd name="connsiteY274" fmla="*/ 4166310 h 6858000"/>
              <a:gd name="connsiteX275" fmla="*/ 5547022 w 7467600"/>
              <a:gd name="connsiteY275" fmla="*/ 3607838 h 6858000"/>
              <a:gd name="connsiteX276" fmla="*/ 5515964 w 7467600"/>
              <a:gd name="connsiteY276" fmla="*/ 3378541 h 6858000"/>
              <a:gd name="connsiteX277" fmla="*/ 5453702 w 7467600"/>
              <a:gd name="connsiteY277" fmla="*/ 3090882 h 6858000"/>
              <a:gd name="connsiteX278" fmla="*/ 1238695 w 7467600"/>
              <a:gd name="connsiteY278" fmla="*/ 3076820 h 6858000"/>
              <a:gd name="connsiteX279" fmla="*/ 716371 w 7467600"/>
              <a:gd name="connsiteY279" fmla="*/ 3293249 h 6858000"/>
              <a:gd name="connsiteX280" fmla="*/ 579522 w 7467600"/>
              <a:gd name="connsiteY280" fmla="*/ 3371759 h 6858000"/>
              <a:gd name="connsiteX281" fmla="*/ 600288 w 7467600"/>
              <a:gd name="connsiteY281" fmla="*/ 3365555 h 6858000"/>
              <a:gd name="connsiteX282" fmla="*/ 840692 w 7467600"/>
              <a:gd name="connsiteY282" fmla="*/ 3284921 h 6858000"/>
              <a:gd name="connsiteX283" fmla="*/ 979248 w 7467600"/>
              <a:gd name="connsiteY283" fmla="*/ 3221003 h 6858000"/>
              <a:gd name="connsiteX284" fmla="*/ 1053282 w 7467600"/>
              <a:gd name="connsiteY284" fmla="*/ 3185247 h 6858000"/>
              <a:gd name="connsiteX285" fmla="*/ 1320603 w 7467600"/>
              <a:gd name="connsiteY285" fmla="*/ 3081281 h 6858000"/>
              <a:gd name="connsiteX286" fmla="*/ 1238695 w 7467600"/>
              <a:gd name="connsiteY286" fmla="*/ 3076820 h 6858000"/>
              <a:gd name="connsiteX287" fmla="*/ 5425627 w 7467600"/>
              <a:gd name="connsiteY287" fmla="*/ 2954192 h 6858000"/>
              <a:gd name="connsiteX288" fmla="*/ 5470770 w 7467600"/>
              <a:gd name="connsiteY288" fmla="*/ 3005435 h 6858000"/>
              <a:gd name="connsiteX289" fmla="*/ 5519779 w 7467600"/>
              <a:gd name="connsiteY289" fmla="*/ 4359223 h 6858000"/>
              <a:gd name="connsiteX290" fmla="*/ 5520293 w 7467600"/>
              <a:gd name="connsiteY290" fmla="*/ 4360602 h 6858000"/>
              <a:gd name="connsiteX291" fmla="*/ 5767221 w 7467600"/>
              <a:gd name="connsiteY291" fmla="*/ 4665564 h 6858000"/>
              <a:gd name="connsiteX292" fmla="*/ 6937169 w 7467600"/>
              <a:gd name="connsiteY292" fmla="*/ 4815941 h 6858000"/>
              <a:gd name="connsiteX293" fmla="*/ 6953922 w 7467600"/>
              <a:gd name="connsiteY293" fmla="*/ 4890068 h 6858000"/>
              <a:gd name="connsiteX294" fmla="*/ 6071359 w 7467600"/>
              <a:gd name="connsiteY294" fmla="*/ 4770770 h 6858000"/>
              <a:gd name="connsiteX295" fmla="*/ 6038839 w 7467600"/>
              <a:gd name="connsiteY295" fmla="*/ 4764474 h 6858000"/>
              <a:gd name="connsiteX296" fmla="*/ 6038706 w 7467600"/>
              <a:gd name="connsiteY296" fmla="*/ 4763847 h 6858000"/>
              <a:gd name="connsiteX297" fmla="*/ 6037784 w 7467600"/>
              <a:gd name="connsiteY297" fmla="*/ 4764270 h 6858000"/>
              <a:gd name="connsiteX298" fmla="*/ 6038839 w 7467600"/>
              <a:gd name="connsiteY298" fmla="*/ 4764474 h 6858000"/>
              <a:gd name="connsiteX299" fmla="*/ 6040338 w 7467600"/>
              <a:gd name="connsiteY299" fmla="*/ 4771418 h 6858000"/>
              <a:gd name="connsiteX300" fmla="*/ 6024488 w 7467600"/>
              <a:gd name="connsiteY300" fmla="*/ 4809903 h 6858000"/>
              <a:gd name="connsiteX301" fmla="*/ 5599771 w 7467600"/>
              <a:gd name="connsiteY301" fmla="*/ 5509652 h 6858000"/>
              <a:gd name="connsiteX302" fmla="*/ 5548843 w 7467600"/>
              <a:gd name="connsiteY302" fmla="*/ 5563845 h 6858000"/>
              <a:gd name="connsiteX303" fmla="*/ 5940952 w 7467600"/>
              <a:gd name="connsiteY303" fmla="*/ 6250028 h 6858000"/>
              <a:gd name="connsiteX304" fmla="*/ 6043441 w 7467600"/>
              <a:gd name="connsiteY304" fmla="*/ 6665847 h 6858000"/>
              <a:gd name="connsiteX305" fmla="*/ 6093432 w 7467600"/>
              <a:gd name="connsiteY305" fmla="*/ 6858000 h 6858000"/>
              <a:gd name="connsiteX306" fmla="*/ 6034344 w 7467600"/>
              <a:gd name="connsiteY306" fmla="*/ 6858000 h 6858000"/>
              <a:gd name="connsiteX307" fmla="*/ 6026679 w 7467600"/>
              <a:gd name="connsiteY307" fmla="*/ 6836959 h 6858000"/>
              <a:gd name="connsiteX308" fmla="*/ 5800441 w 7467600"/>
              <a:gd name="connsiteY308" fmla="*/ 6335286 h 6858000"/>
              <a:gd name="connsiteX309" fmla="*/ 5526562 w 7467600"/>
              <a:gd name="connsiteY309" fmla="*/ 5705388 h 6858000"/>
              <a:gd name="connsiteX310" fmla="*/ 5519640 w 7467600"/>
              <a:gd name="connsiteY310" fmla="*/ 5683774 h 6858000"/>
              <a:gd name="connsiteX311" fmla="*/ 5844559 w 7467600"/>
              <a:gd name="connsiteY311" fmla="*/ 6553349 h 6858000"/>
              <a:gd name="connsiteX312" fmla="*/ 5975994 w 7467600"/>
              <a:gd name="connsiteY312" fmla="*/ 6858000 h 6858000"/>
              <a:gd name="connsiteX313" fmla="*/ 5898547 w 7467600"/>
              <a:gd name="connsiteY313" fmla="*/ 6858000 h 6858000"/>
              <a:gd name="connsiteX314" fmla="*/ 5682041 w 7467600"/>
              <a:gd name="connsiteY314" fmla="*/ 6355860 h 6858000"/>
              <a:gd name="connsiteX315" fmla="*/ 5461758 w 7467600"/>
              <a:gd name="connsiteY315" fmla="*/ 5820220 h 6858000"/>
              <a:gd name="connsiteX316" fmla="*/ 5237282 w 7467600"/>
              <a:gd name="connsiteY316" fmla="*/ 6579086 h 6858000"/>
              <a:gd name="connsiteX317" fmla="*/ 5115009 w 7467600"/>
              <a:gd name="connsiteY317" fmla="*/ 6858000 h 6858000"/>
              <a:gd name="connsiteX318" fmla="*/ 5028074 w 7467600"/>
              <a:gd name="connsiteY318" fmla="*/ 6858000 h 6858000"/>
              <a:gd name="connsiteX319" fmla="*/ 5079508 w 7467600"/>
              <a:gd name="connsiteY319" fmla="*/ 6749074 h 6858000"/>
              <a:gd name="connsiteX320" fmla="*/ 5371846 w 7467600"/>
              <a:gd name="connsiteY320" fmla="*/ 5924413 h 6858000"/>
              <a:gd name="connsiteX321" fmla="*/ 5270512 w 7467600"/>
              <a:gd name="connsiteY321" fmla="*/ 6138975 h 6858000"/>
              <a:gd name="connsiteX322" fmla="*/ 5062409 w 7467600"/>
              <a:gd name="connsiteY322" fmla="*/ 6653544 h 6858000"/>
              <a:gd name="connsiteX323" fmla="*/ 5036628 w 7467600"/>
              <a:gd name="connsiteY323" fmla="*/ 6754247 h 6858000"/>
              <a:gd name="connsiteX324" fmla="*/ 5009112 w 7467600"/>
              <a:gd name="connsiteY324" fmla="*/ 6858000 h 6858000"/>
              <a:gd name="connsiteX325" fmla="*/ 4976679 w 7467600"/>
              <a:gd name="connsiteY325" fmla="*/ 6858000 h 6858000"/>
              <a:gd name="connsiteX326" fmla="*/ 5006537 w 7467600"/>
              <a:gd name="connsiteY326" fmla="*/ 6747068 h 6858000"/>
              <a:gd name="connsiteX327" fmla="*/ 5032723 w 7467600"/>
              <a:gd name="connsiteY327" fmla="*/ 6644957 h 6858000"/>
              <a:gd name="connsiteX328" fmla="*/ 5242949 w 7467600"/>
              <a:gd name="connsiteY328" fmla="*/ 6125175 h 6858000"/>
              <a:gd name="connsiteX329" fmla="*/ 5286321 w 7467600"/>
              <a:gd name="connsiteY329" fmla="*/ 6033555 h 6858000"/>
              <a:gd name="connsiteX330" fmla="*/ 5008210 w 7467600"/>
              <a:gd name="connsiteY330" fmla="*/ 6649194 h 6858000"/>
              <a:gd name="connsiteX331" fmla="*/ 4986321 w 7467600"/>
              <a:gd name="connsiteY331" fmla="*/ 6765687 h 6858000"/>
              <a:gd name="connsiteX332" fmla="*/ 4973474 w 7467600"/>
              <a:gd name="connsiteY332" fmla="*/ 6858000 h 6858000"/>
              <a:gd name="connsiteX333" fmla="*/ 4907178 w 7467600"/>
              <a:gd name="connsiteY333" fmla="*/ 6858000 h 6858000"/>
              <a:gd name="connsiteX334" fmla="*/ 4910810 w 7467600"/>
              <a:gd name="connsiteY334" fmla="*/ 6829660 h 6858000"/>
              <a:gd name="connsiteX335" fmla="*/ 4987461 w 7467600"/>
              <a:gd name="connsiteY335" fmla="*/ 6432994 h 6858000"/>
              <a:gd name="connsiteX336" fmla="*/ 5179262 w 7467600"/>
              <a:gd name="connsiteY336" fmla="*/ 6035044 h 6858000"/>
              <a:gd name="connsiteX337" fmla="*/ 4689678 w 7467600"/>
              <a:gd name="connsiteY337" fmla="*/ 6440241 h 6858000"/>
              <a:gd name="connsiteX338" fmla="*/ 4477543 w 7467600"/>
              <a:gd name="connsiteY338" fmla="*/ 6674836 h 6858000"/>
              <a:gd name="connsiteX339" fmla="*/ 4329957 w 7467600"/>
              <a:gd name="connsiteY339" fmla="*/ 6858000 h 6858000"/>
              <a:gd name="connsiteX340" fmla="*/ 4218595 w 7467600"/>
              <a:gd name="connsiteY340" fmla="*/ 6858000 h 6858000"/>
              <a:gd name="connsiteX341" fmla="*/ 4368888 w 7467600"/>
              <a:gd name="connsiteY341" fmla="*/ 6668412 h 6858000"/>
              <a:gd name="connsiteX342" fmla="*/ 4563091 w 7467600"/>
              <a:gd name="connsiteY342" fmla="*/ 6442508 h 6858000"/>
              <a:gd name="connsiteX343" fmla="*/ 5387324 w 7467600"/>
              <a:gd name="connsiteY343" fmla="*/ 5705830 h 6858000"/>
              <a:gd name="connsiteX344" fmla="*/ 5073620 w 7467600"/>
              <a:gd name="connsiteY344" fmla="*/ 5955437 h 6858000"/>
              <a:gd name="connsiteX345" fmla="*/ 4689789 w 7467600"/>
              <a:gd name="connsiteY345" fmla="*/ 6268382 h 6858000"/>
              <a:gd name="connsiteX346" fmla="*/ 4418722 w 7467600"/>
              <a:gd name="connsiteY346" fmla="*/ 6570886 h 6858000"/>
              <a:gd name="connsiteX347" fmla="*/ 4214944 w 7467600"/>
              <a:gd name="connsiteY347" fmla="*/ 6858000 h 6858000"/>
              <a:gd name="connsiteX348" fmla="*/ 4177898 w 7467600"/>
              <a:gd name="connsiteY348" fmla="*/ 6858000 h 6858000"/>
              <a:gd name="connsiteX349" fmla="*/ 4391597 w 7467600"/>
              <a:gd name="connsiteY349" fmla="*/ 6556370 h 6858000"/>
              <a:gd name="connsiteX350" fmla="*/ 4668889 w 7467600"/>
              <a:gd name="connsiteY350" fmla="*/ 6246399 h 6858000"/>
              <a:gd name="connsiteX351" fmla="*/ 5055427 w 7467600"/>
              <a:gd name="connsiteY351" fmla="*/ 5931476 h 6858000"/>
              <a:gd name="connsiteX352" fmla="*/ 5371814 w 7467600"/>
              <a:gd name="connsiteY352" fmla="*/ 5678975 h 6858000"/>
              <a:gd name="connsiteX353" fmla="*/ 4987918 w 7467600"/>
              <a:gd name="connsiteY353" fmla="*/ 5838701 h 6858000"/>
              <a:gd name="connsiteX354" fmla="*/ 4317146 w 7467600"/>
              <a:gd name="connsiteY354" fmla="*/ 6587716 h 6858000"/>
              <a:gd name="connsiteX355" fmla="*/ 4171627 w 7467600"/>
              <a:gd name="connsiteY355" fmla="*/ 6858000 h 6858000"/>
              <a:gd name="connsiteX356" fmla="*/ 4081585 w 7467600"/>
              <a:gd name="connsiteY356" fmla="*/ 6858000 h 6858000"/>
              <a:gd name="connsiteX357" fmla="*/ 4238603 w 7467600"/>
              <a:gd name="connsiteY357" fmla="*/ 6559341 h 6858000"/>
              <a:gd name="connsiteX358" fmla="*/ 4778333 w 7467600"/>
              <a:gd name="connsiteY358" fmla="*/ 5873626 h 6858000"/>
              <a:gd name="connsiteX359" fmla="*/ 5414185 w 7467600"/>
              <a:gd name="connsiteY359" fmla="*/ 5573882 h 6858000"/>
              <a:gd name="connsiteX360" fmla="*/ 5959648 w 7467600"/>
              <a:gd name="connsiteY360" fmla="*/ 4760797 h 6858000"/>
              <a:gd name="connsiteX361" fmla="*/ 5355019 w 7467600"/>
              <a:gd name="connsiteY361" fmla="*/ 4734672 h 6858000"/>
              <a:gd name="connsiteX362" fmla="*/ 5083565 w 7467600"/>
              <a:gd name="connsiteY362" fmla="*/ 5179121 h 6858000"/>
              <a:gd name="connsiteX363" fmla="*/ 4713577 w 7467600"/>
              <a:gd name="connsiteY363" fmla="*/ 5616803 h 6858000"/>
              <a:gd name="connsiteX364" fmla="*/ 3989559 w 7467600"/>
              <a:gd name="connsiteY364" fmla="*/ 6145945 h 6858000"/>
              <a:gd name="connsiteX365" fmla="*/ 3939824 w 7467600"/>
              <a:gd name="connsiteY365" fmla="*/ 6066900 h 6858000"/>
              <a:gd name="connsiteX366" fmla="*/ 4584537 w 7467600"/>
              <a:gd name="connsiteY366" fmla="*/ 5324826 h 6858000"/>
              <a:gd name="connsiteX367" fmla="*/ 5037105 w 7467600"/>
              <a:gd name="connsiteY367" fmla="*/ 5088765 h 6858000"/>
              <a:gd name="connsiteX368" fmla="*/ 5039930 w 7467600"/>
              <a:gd name="connsiteY368" fmla="*/ 5089585 h 6858000"/>
              <a:gd name="connsiteX369" fmla="*/ 5263764 w 7467600"/>
              <a:gd name="connsiteY369" fmla="*/ 4735525 h 6858000"/>
              <a:gd name="connsiteX370" fmla="*/ 4086300 w 7467600"/>
              <a:gd name="connsiteY370" fmla="*/ 4884599 h 6858000"/>
              <a:gd name="connsiteX371" fmla="*/ 4085485 w 7467600"/>
              <a:gd name="connsiteY371" fmla="*/ 4899070 h 6858000"/>
              <a:gd name="connsiteX372" fmla="*/ 3871915 w 7467600"/>
              <a:gd name="connsiteY372" fmla="*/ 5253645 h 6858000"/>
              <a:gd name="connsiteX373" fmla="*/ 3799374 w 7467600"/>
              <a:gd name="connsiteY373" fmla="*/ 5466127 h 6858000"/>
              <a:gd name="connsiteX374" fmla="*/ 3498850 w 7467600"/>
              <a:gd name="connsiteY374" fmla="*/ 6661888 h 6858000"/>
              <a:gd name="connsiteX375" fmla="*/ 3399216 w 7467600"/>
              <a:gd name="connsiteY375" fmla="*/ 6858000 h 6858000"/>
              <a:gd name="connsiteX376" fmla="*/ 3303688 w 7467600"/>
              <a:gd name="connsiteY376" fmla="*/ 6858000 h 6858000"/>
              <a:gd name="connsiteX377" fmla="*/ 3391774 w 7467600"/>
              <a:gd name="connsiteY377" fmla="*/ 6697181 h 6858000"/>
              <a:gd name="connsiteX378" fmla="*/ 3735540 w 7467600"/>
              <a:gd name="connsiteY378" fmla="*/ 5546923 h 6858000"/>
              <a:gd name="connsiteX379" fmla="*/ 3729438 w 7467600"/>
              <a:gd name="connsiteY379" fmla="*/ 5569058 h 6858000"/>
              <a:gd name="connsiteX380" fmla="*/ 3707782 w 7467600"/>
              <a:gd name="connsiteY380" fmla="*/ 5644908 h 6858000"/>
              <a:gd name="connsiteX381" fmla="*/ 3583827 w 7467600"/>
              <a:gd name="connsiteY381" fmla="*/ 6039215 h 6858000"/>
              <a:gd name="connsiteX382" fmla="*/ 3547861 w 7467600"/>
              <a:gd name="connsiteY382" fmla="*/ 6129609 h 6858000"/>
              <a:gd name="connsiteX383" fmla="*/ 3490905 w 7467600"/>
              <a:gd name="connsiteY383" fmla="*/ 6277660 h 6858000"/>
              <a:gd name="connsiteX384" fmla="*/ 3455859 w 7467600"/>
              <a:gd name="connsiteY384" fmla="*/ 6391301 h 6858000"/>
              <a:gd name="connsiteX385" fmla="*/ 3429112 w 7467600"/>
              <a:gd name="connsiteY385" fmla="*/ 6479469 h 6858000"/>
              <a:gd name="connsiteX386" fmla="*/ 3304862 w 7467600"/>
              <a:gd name="connsiteY386" fmla="*/ 6796476 h 6858000"/>
              <a:gd name="connsiteX387" fmla="*/ 3276071 w 7467600"/>
              <a:gd name="connsiteY387" fmla="*/ 6858000 h 6858000"/>
              <a:gd name="connsiteX388" fmla="*/ 3240805 w 7467600"/>
              <a:gd name="connsiteY388" fmla="*/ 6858000 h 6858000"/>
              <a:gd name="connsiteX389" fmla="*/ 3275917 w 7467600"/>
              <a:gd name="connsiteY389" fmla="*/ 6783192 h 6858000"/>
              <a:gd name="connsiteX390" fmla="*/ 3399358 w 7467600"/>
              <a:gd name="connsiteY390" fmla="*/ 6469011 h 6858000"/>
              <a:gd name="connsiteX391" fmla="*/ 3425650 w 7467600"/>
              <a:gd name="connsiteY391" fmla="*/ 6381333 h 6858000"/>
              <a:gd name="connsiteX392" fmla="*/ 3460661 w 7467600"/>
              <a:gd name="connsiteY392" fmla="*/ 6266763 h 6858000"/>
              <a:gd name="connsiteX393" fmla="*/ 3518021 w 7467600"/>
              <a:gd name="connsiteY393" fmla="*/ 6117298 h 6858000"/>
              <a:gd name="connsiteX394" fmla="*/ 3554035 w 7467600"/>
              <a:gd name="connsiteY394" fmla="*/ 6027832 h 6858000"/>
              <a:gd name="connsiteX395" fmla="*/ 3677174 w 7467600"/>
              <a:gd name="connsiteY395" fmla="*/ 5636351 h 6858000"/>
              <a:gd name="connsiteX396" fmla="*/ 3698819 w 7467600"/>
              <a:gd name="connsiteY396" fmla="*/ 5560503 h 6858000"/>
              <a:gd name="connsiteX397" fmla="*/ 3702094 w 7467600"/>
              <a:gd name="connsiteY397" fmla="*/ 5549194 h 6858000"/>
              <a:gd name="connsiteX398" fmla="*/ 3398355 w 7467600"/>
              <a:gd name="connsiteY398" fmla="*/ 6094603 h 6858000"/>
              <a:gd name="connsiteX399" fmla="*/ 3193941 w 7467600"/>
              <a:gd name="connsiteY399" fmla="*/ 6798775 h 6858000"/>
              <a:gd name="connsiteX400" fmla="*/ 3184140 w 7467600"/>
              <a:gd name="connsiteY400" fmla="*/ 6858000 h 6858000"/>
              <a:gd name="connsiteX401" fmla="*/ 3099978 w 7467600"/>
              <a:gd name="connsiteY401" fmla="*/ 6858000 h 6858000"/>
              <a:gd name="connsiteX402" fmla="*/ 3101556 w 7467600"/>
              <a:gd name="connsiteY402" fmla="*/ 6843337 h 6858000"/>
              <a:gd name="connsiteX403" fmla="*/ 3370162 w 7467600"/>
              <a:gd name="connsiteY403" fmla="*/ 5785550 h 6858000"/>
              <a:gd name="connsiteX404" fmla="*/ 3746477 w 7467600"/>
              <a:gd name="connsiteY404" fmla="*/ 5377889 h 6858000"/>
              <a:gd name="connsiteX405" fmla="*/ 3863399 w 7467600"/>
              <a:gd name="connsiteY405" fmla="*/ 5087257 h 6858000"/>
              <a:gd name="connsiteX406" fmla="*/ 3968712 w 7467600"/>
              <a:gd name="connsiteY406" fmla="*/ 4913989 h 6858000"/>
              <a:gd name="connsiteX407" fmla="*/ 2792390 w 7467600"/>
              <a:gd name="connsiteY407" fmla="*/ 5382974 h 6858000"/>
              <a:gd name="connsiteX408" fmla="*/ 2714982 w 7467600"/>
              <a:gd name="connsiteY408" fmla="*/ 5427051 h 6858000"/>
              <a:gd name="connsiteX409" fmla="*/ 2813361 w 7467600"/>
              <a:gd name="connsiteY409" fmla="*/ 6023912 h 6858000"/>
              <a:gd name="connsiteX410" fmla="*/ 2688430 w 7467600"/>
              <a:gd name="connsiteY410" fmla="*/ 6801564 h 6858000"/>
              <a:gd name="connsiteX411" fmla="*/ 2629626 w 7467600"/>
              <a:gd name="connsiteY411" fmla="*/ 6763394 h 6858000"/>
              <a:gd name="connsiteX412" fmla="*/ 2565328 w 7467600"/>
              <a:gd name="connsiteY412" fmla="*/ 5516399 h 6858000"/>
              <a:gd name="connsiteX413" fmla="*/ 1922999 w 7467600"/>
              <a:gd name="connsiteY413" fmla="*/ 5980343 h 6858000"/>
              <a:gd name="connsiteX414" fmla="*/ 1950261 w 7467600"/>
              <a:gd name="connsiteY414" fmla="*/ 6405858 h 6858000"/>
              <a:gd name="connsiteX415" fmla="*/ 2365554 w 7467600"/>
              <a:gd name="connsiteY415" fmla="*/ 6759107 h 6858000"/>
              <a:gd name="connsiteX416" fmla="*/ 2424142 w 7467600"/>
              <a:gd name="connsiteY416" fmla="*/ 6858000 h 6858000"/>
              <a:gd name="connsiteX417" fmla="*/ 2395994 w 7467600"/>
              <a:gd name="connsiteY417" fmla="*/ 6858000 h 6858000"/>
              <a:gd name="connsiteX418" fmla="*/ 2392863 w 7467600"/>
              <a:gd name="connsiteY418" fmla="*/ 6852964 h 6858000"/>
              <a:gd name="connsiteX419" fmla="*/ 2017589 w 7467600"/>
              <a:gd name="connsiteY419" fmla="*/ 6493982 h 6858000"/>
              <a:gd name="connsiteX420" fmla="*/ 2147336 w 7467600"/>
              <a:gd name="connsiteY420" fmla="*/ 6594052 h 6858000"/>
              <a:gd name="connsiteX421" fmla="*/ 2207047 w 7467600"/>
              <a:gd name="connsiteY421" fmla="*/ 6654540 h 6858000"/>
              <a:gd name="connsiteX422" fmla="*/ 2299106 w 7467600"/>
              <a:gd name="connsiteY422" fmla="*/ 6778931 h 6858000"/>
              <a:gd name="connsiteX423" fmla="*/ 2314430 w 7467600"/>
              <a:gd name="connsiteY423" fmla="*/ 6801144 h 6858000"/>
              <a:gd name="connsiteX424" fmla="*/ 2352406 w 7467600"/>
              <a:gd name="connsiteY424" fmla="*/ 6858000 h 6858000"/>
              <a:gd name="connsiteX425" fmla="*/ 2314492 w 7467600"/>
              <a:gd name="connsiteY425" fmla="*/ 6858000 h 6858000"/>
              <a:gd name="connsiteX426" fmla="*/ 2288095 w 7467600"/>
              <a:gd name="connsiteY426" fmla="*/ 6818030 h 6858000"/>
              <a:gd name="connsiteX427" fmla="*/ 2272768 w 7467600"/>
              <a:gd name="connsiteY427" fmla="*/ 6795822 h 6858000"/>
              <a:gd name="connsiteX428" fmla="*/ 2182715 w 7467600"/>
              <a:gd name="connsiteY428" fmla="*/ 6675071 h 6858000"/>
              <a:gd name="connsiteX429" fmla="*/ 2032061 w 7467600"/>
              <a:gd name="connsiteY429" fmla="*/ 6541380 h 6858000"/>
              <a:gd name="connsiteX430" fmla="*/ 2257220 w 7467600"/>
              <a:gd name="connsiteY430" fmla="*/ 6826257 h 6858000"/>
              <a:gd name="connsiteX431" fmla="*/ 2281324 w 7467600"/>
              <a:gd name="connsiteY431" fmla="*/ 6858000 h 6858000"/>
              <a:gd name="connsiteX432" fmla="*/ 2242860 w 7467600"/>
              <a:gd name="connsiteY432" fmla="*/ 6858000 h 6858000"/>
              <a:gd name="connsiteX433" fmla="*/ 2232818 w 7467600"/>
              <a:gd name="connsiteY433" fmla="*/ 6844926 h 6858000"/>
              <a:gd name="connsiteX434" fmla="*/ 1990172 w 7467600"/>
              <a:gd name="connsiteY434" fmla="*/ 6542121 h 6858000"/>
              <a:gd name="connsiteX435" fmla="*/ 2124090 w 7467600"/>
              <a:gd name="connsiteY435" fmla="*/ 6761017 h 6858000"/>
              <a:gd name="connsiteX436" fmla="*/ 2200380 w 7467600"/>
              <a:gd name="connsiteY436" fmla="*/ 6858000 h 6858000"/>
              <a:gd name="connsiteX437" fmla="*/ 2147507 w 7467600"/>
              <a:gd name="connsiteY437" fmla="*/ 6858000 h 6858000"/>
              <a:gd name="connsiteX438" fmla="*/ 2070668 w 7467600"/>
              <a:gd name="connsiteY438" fmla="*/ 6761520 h 6858000"/>
              <a:gd name="connsiteX439" fmla="*/ 1975142 w 7467600"/>
              <a:gd name="connsiteY439" fmla="*/ 6585570 h 6858000"/>
              <a:gd name="connsiteX440" fmla="*/ 2050035 w 7467600"/>
              <a:gd name="connsiteY440" fmla="*/ 6813345 h 6858000"/>
              <a:gd name="connsiteX441" fmla="*/ 2063025 w 7467600"/>
              <a:gd name="connsiteY441" fmla="*/ 6858000 h 6858000"/>
              <a:gd name="connsiteX442" fmla="*/ 2021675 w 7467600"/>
              <a:gd name="connsiteY442" fmla="*/ 6858000 h 6858000"/>
              <a:gd name="connsiteX443" fmla="*/ 2019308 w 7467600"/>
              <a:gd name="connsiteY443" fmla="*/ 6847118 h 6858000"/>
              <a:gd name="connsiteX444" fmla="*/ 1938835 w 7467600"/>
              <a:gd name="connsiteY444" fmla="*/ 6551160 h 6858000"/>
              <a:gd name="connsiteX445" fmla="*/ 1953230 w 7467600"/>
              <a:gd name="connsiteY445" fmla="*/ 6759699 h 6858000"/>
              <a:gd name="connsiteX446" fmla="*/ 1956763 w 7467600"/>
              <a:gd name="connsiteY446" fmla="*/ 6778191 h 6858000"/>
              <a:gd name="connsiteX447" fmla="*/ 1967925 w 7467600"/>
              <a:gd name="connsiteY447" fmla="*/ 6858000 h 6858000"/>
              <a:gd name="connsiteX448" fmla="*/ 1936622 w 7467600"/>
              <a:gd name="connsiteY448" fmla="*/ 6858000 h 6858000"/>
              <a:gd name="connsiteX449" fmla="*/ 1926261 w 7467600"/>
              <a:gd name="connsiteY449" fmla="*/ 6784064 h 6858000"/>
              <a:gd name="connsiteX450" fmla="*/ 1922724 w 7467600"/>
              <a:gd name="connsiteY450" fmla="*/ 6765577 h 6858000"/>
              <a:gd name="connsiteX451" fmla="*/ 1904650 w 7467600"/>
              <a:gd name="connsiteY451" fmla="*/ 6639616 h 6858000"/>
              <a:gd name="connsiteX452" fmla="*/ 1885273 w 7467600"/>
              <a:gd name="connsiteY452" fmla="*/ 6858000 h 6858000"/>
              <a:gd name="connsiteX453" fmla="*/ 1854363 w 7467600"/>
              <a:gd name="connsiteY453" fmla="*/ 6858000 h 6858000"/>
              <a:gd name="connsiteX454" fmla="*/ 1880391 w 7467600"/>
              <a:gd name="connsiteY454" fmla="*/ 6603796 h 6858000"/>
              <a:gd name="connsiteX455" fmla="*/ 1818273 w 7467600"/>
              <a:gd name="connsiteY455" fmla="*/ 6715729 h 6858000"/>
              <a:gd name="connsiteX456" fmla="*/ 1794691 w 7467600"/>
              <a:gd name="connsiteY456" fmla="*/ 6843239 h 6858000"/>
              <a:gd name="connsiteX457" fmla="*/ 1794914 w 7467600"/>
              <a:gd name="connsiteY457" fmla="*/ 6858000 h 6858000"/>
              <a:gd name="connsiteX458" fmla="*/ 1746128 w 7467600"/>
              <a:gd name="connsiteY458" fmla="*/ 6858000 h 6858000"/>
              <a:gd name="connsiteX459" fmla="*/ 1753934 w 7467600"/>
              <a:gd name="connsiteY459" fmla="*/ 6724796 h 6858000"/>
              <a:gd name="connsiteX460" fmla="*/ 1792053 w 7467600"/>
              <a:gd name="connsiteY460" fmla="*/ 6572396 h 6858000"/>
              <a:gd name="connsiteX461" fmla="*/ 1862248 w 7467600"/>
              <a:gd name="connsiteY461" fmla="*/ 6266397 h 6858000"/>
              <a:gd name="connsiteX462" fmla="*/ 1862250 w 7467600"/>
              <a:gd name="connsiteY462" fmla="*/ 6033531 h 6858000"/>
              <a:gd name="connsiteX463" fmla="*/ 1211999 w 7467600"/>
              <a:gd name="connsiteY463" fmla="*/ 6683610 h 6858000"/>
              <a:gd name="connsiteX464" fmla="*/ 1213266 w 7467600"/>
              <a:gd name="connsiteY464" fmla="*/ 6691947 h 6858000"/>
              <a:gd name="connsiteX465" fmla="*/ 1203370 w 7467600"/>
              <a:gd name="connsiteY465" fmla="*/ 6850676 h 6858000"/>
              <a:gd name="connsiteX466" fmla="*/ 1203671 w 7467600"/>
              <a:gd name="connsiteY466" fmla="*/ 6858000 h 6858000"/>
              <a:gd name="connsiteX467" fmla="*/ 1143180 w 7467600"/>
              <a:gd name="connsiteY467" fmla="*/ 6858000 h 6858000"/>
              <a:gd name="connsiteX468" fmla="*/ 1142176 w 7467600"/>
              <a:gd name="connsiteY468" fmla="*/ 6766045 h 6858000"/>
              <a:gd name="connsiteX469" fmla="*/ 1067484 w 7467600"/>
              <a:gd name="connsiteY469" fmla="*/ 6858000 h 6858000"/>
              <a:gd name="connsiteX470" fmla="*/ 953928 w 7467600"/>
              <a:gd name="connsiteY470" fmla="*/ 6858000 h 6858000"/>
              <a:gd name="connsiteX471" fmla="*/ 959715 w 7467600"/>
              <a:gd name="connsiteY471" fmla="*/ 6850185 h 6858000"/>
              <a:gd name="connsiteX472" fmla="*/ 1483788 w 7467600"/>
              <a:gd name="connsiteY472" fmla="*/ 6259174 h 6858000"/>
              <a:gd name="connsiteX473" fmla="*/ 1100671 w 7467600"/>
              <a:gd name="connsiteY473" fmla="*/ 6252137 h 6858000"/>
              <a:gd name="connsiteX474" fmla="*/ 1090144 w 7467600"/>
              <a:gd name="connsiteY474" fmla="*/ 6256748 h 6858000"/>
              <a:gd name="connsiteX475" fmla="*/ 1095872 w 7467600"/>
              <a:gd name="connsiteY475" fmla="*/ 6271892 h 6858000"/>
              <a:gd name="connsiteX476" fmla="*/ 262785 w 7467600"/>
              <a:gd name="connsiteY476" fmla="*/ 6845450 h 6858000"/>
              <a:gd name="connsiteX477" fmla="*/ 209968 w 7467600"/>
              <a:gd name="connsiteY477" fmla="*/ 6770713 h 6858000"/>
              <a:gd name="connsiteX478" fmla="*/ 873460 w 7467600"/>
              <a:gd name="connsiteY478" fmla="*/ 6253768 h 6858000"/>
              <a:gd name="connsiteX479" fmla="*/ 192686 w 7467600"/>
              <a:gd name="connsiteY479" fmla="*/ 5849257 h 6858000"/>
              <a:gd name="connsiteX480" fmla="*/ 4696 w 7467600"/>
              <a:gd name="connsiteY480" fmla="*/ 5697668 h 6858000"/>
              <a:gd name="connsiteX481" fmla="*/ 0 w 7467600"/>
              <a:gd name="connsiteY481" fmla="*/ 5689984 h 6858000"/>
              <a:gd name="connsiteX482" fmla="*/ 0 w 7467600"/>
              <a:gd name="connsiteY482" fmla="*/ 5513472 h 6858000"/>
              <a:gd name="connsiteX483" fmla="*/ 174101 w 7467600"/>
              <a:gd name="connsiteY483" fmla="*/ 5620277 h 6858000"/>
              <a:gd name="connsiteX484" fmla="*/ 891800 w 7467600"/>
              <a:gd name="connsiteY484" fmla="*/ 6036935 h 6858000"/>
              <a:gd name="connsiteX485" fmla="*/ 1072219 w 7467600"/>
              <a:gd name="connsiteY485" fmla="*/ 6169443 h 6858000"/>
              <a:gd name="connsiteX486" fmla="*/ 1074117 w 7467600"/>
              <a:gd name="connsiteY486" fmla="*/ 6170301 h 6858000"/>
              <a:gd name="connsiteX487" fmla="*/ 1083114 w 7467600"/>
              <a:gd name="connsiteY487" fmla="*/ 6174131 h 6858000"/>
              <a:gd name="connsiteX488" fmla="*/ 1543010 w 7467600"/>
              <a:gd name="connsiteY488" fmla="*/ 6191140 h 6858000"/>
              <a:gd name="connsiteX489" fmla="*/ 1551080 w 7467600"/>
              <a:gd name="connsiteY489" fmla="*/ 6195006 h 6858000"/>
              <a:gd name="connsiteX490" fmla="*/ 2345443 w 7467600"/>
              <a:gd name="connsiteY490" fmla="*/ 5549882 h 6858000"/>
              <a:gd name="connsiteX491" fmla="*/ 1721499 w 7467600"/>
              <a:gd name="connsiteY491" fmla="*/ 5599969 h 6858000"/>
              <a:gd name="connsiteX492" fmla="*/ 767716 w 7467600"/>
              <a:gd name="connsiteY492" fmla="*/ 5472768 h 6858000"/>
              <a:gd name="connsiteX493" fmla="*/ 722147 w 7467600"/>
              <a:gd name="connsiteY493" fmla="*/ 5393091 h 6858000"/>
              <a:gd name="connsiteX494" fmla="*/ 1485552 w 7467600"/>
              <a:gd name="connsiteY494" fmla="*/ 5313202 h 6858000"/>
              <a:gd name="connsiteX495" fmla="*/ 2143004 w 7467600"/>
              <a:gd name="connsiteY495" fmla="*/ 5402420 h 6858000"/>
              <a:gd name="connsiteX496" fmla="*/ 1933391 w 7467600"/>
              <a:gd name="connsiteY496" fmla="*/ 5156971 h 6858000"/>
              <a:gd name="connsiteX497" fmla="*/ 1827118 w 7467600"/>
              <a:gd name="connsiteY497" fmla="*/ 4968410 h 6858000"/>
              <a:gd name="connsiteX498" fmla="*/ 1837349 w 7467600"/>
              <a:gd name="connsiteY498" fmla="*/ 4956357 h 6858000"/>
              <a:gd name="connsiteX499" fmla="*/ 2162835 w 7467600"/>
              <a:gd name="connsiteY499" fmla="*/ 5187853 h 6858000"/>
              <a:gd name="connsiteX500" fmla="*/ 2257167 w 7467600"/>
              <a:gd name="connsiteY500" fmla="*/ 5462123 h 6858000"/>
              <a:gd name="connsiteX501" fmla="*/ 2261598 w 7467600"/>
              <a:gd name="connsiteY501" fmla="*/ 5467998 h 6858000"/>
              <a:gd name="connsiteX502" fmla="*/ 2437177 w 7467600"/>
              <a:gd name="connsiteY502" fmla="*/ 5479608 h 6858000"/>
              <a:gd name="connsiteX503" fmla="*/ 2445247 w 7467600"/>
              <a:gd name="connsiteY503" fmla="*/ 5483476 h 6858000"/>
              <a:gd name="connsiteX504" fmla="*/ 2743626 w 7467600"/>
              <a:gd name="connsiteY504" fmla="*/ 5304819 h 6858000"/>
              <a:gd name="connsiteX505" fmla="*/ 3048102 w 7467600"/>
              <a:gd name="connsiteY505" fmla="*/ 5150595 h 6858000"/>
              <a:gd name="connsiteX506" fmla="*/ 1799414 w 7467600"/>
              <a:gd name="connsiteY506" fmla="*/ 4694732 h 6858000"/>
              <a:gd name="connsiteX507" fmla="*/ 1771735 w 7467600"/>
              <a:gd name="connsiteY507" fmla="*/ 4619929 h 6858000"/>
              <a:gd name="connsiteX508" fmla="*/ 3104273 w 7467600"/>
              <a:gd name="connsiteY508" fmla="*/ 5076159 h 6858000"/>
              <a:gd name="connsiteX509" fmla="*/ 3113245 w 7467600"/>
              <a:gd name="connsiteY509" fmla="*/ 5090705 h 6858000"/>
              <a:gd name="connsiteX510" fmla="*/ 3126294 w 7467600"/>
              <a:gd name="connsiteY510" fmla="*/ 5114400 h 6858000"/>
              <a:gd name="connsiteX511" fmla="*/ 3937433 w 7467600"/>
              <a:gd name="connsiteY511" fmla="*/ 4830473 h 6858000"/>
              <a:gd name="connsiteX512" fmla="*/ 3590475 w 7467600"/>
              <a:gd name="connsiteY512" fmla="*/ 4597974 h 6858000"/>
              <a:gd name="connsiteX513" fmla="*/ 3100264 w 7467600"/>
              <a:gd name="connsiteY513" fmla="*/ 4579845 h 6858000"/>
              <a:gd name="connsiteX514" fmla="*/ 2183576 w 7467600"/>
              <a:gd name="connsiteY514" fmla="*/ 4227150 h 6858000"/>
              <a:gd name="connsiteX515" fmla="*/ 2151029 w 7467600"/>
              <a:gd name="connsiteY515" fmla="*/ 4146947 h 6858000"/>
              <a:gd name="connsiteX516" fmla="*/ 3563434 w 7467600"/>
              <a:gd name="connsiteY516" fmla="*/ 4469115 h 6858000"/>
              <a:gd name="connsiteX517" fmla="*/ 3177952 w 7467600"/>
              <a:gd name="connsiteY517" fmla="*/ 3657386 h 6858000"/>
              <a:gd name="connsiteX518" fmla="*/ 3189263 w 7467600"/>
              <a:gd name="connsiteY518" fmla="*/ 3625726 h 6858000"/>
              <a:gd name="connsiteX519" fmla="*/ 3560912 w 7467600"/>
              <a:gd name="connsiteY519" fmla="*/ 4079863 h 6858000"/>
              <a:gd name="connsiteX520" fmla="*/ 3626636 w 7467600"/>
              <a:gd name="connsiteY520" fmla="*/ 4512230 h 6858000"/>
              <a:gd name="connsiteX521" fmla="*/ 3653088 w 7467600"/>
              <a:gd name="connsiteY521" fmla="*/ 4521417 h 6858000"/>
              <a:gd name="connsiteX522" fmla="*/ 3988128 w 7467600"/>
              <a:gd name="connsiteY522" fmla="*/ 4817267 h 6858000"/>
              <a:gd name="connsiteX523" fmla="*/ 4830582 w 7467600"/>
              <a:gd name="connsiteY523" fmla="*/ 4676000 h 6858000"/>
              <a:gd name="connsiteX524" fmla="*/ 4830100 w 7467600"/>
              <a:gd name="connsiteY524" fmla="*/ 4675554 h 6858000"/>
              <a:gd name="connsiteX525" fmla="*/ 4036318 w 7467600"/>
              <a:gd name="connsiteY525" fmla="*/ 4147013 h 6858000"/>
              <a:gd name="connsiteX526" fmla="*/ 3432098 w 7467600"/>
              <a:gd name="connsiteY526" fmla="*/ 3537312 h 6858000"/>
              <a:gd name="connsiteX527" fmla="*/ 3446761 w 7467600"/>
              <a:gd name="connsiteY527" fmla="*/ 3461278 h 6858000"/>
              <a:gd name="connsiteX528" fmla="*/ 4419733 w 7467600"/>
              <a:gd name="connsiteY528" fmla="*/ 3963555 h 6858000"/>
              <a:gd name="connsiteX529" fmla="*/ 4781371 w 7467600"/>
              <a:gd name="connsiteY529" fmla="*/ 4458604 h 6858000"/>
              <a:gd name="connsiteX530" fmla="*/ 4780440 w 7467600"/>
              <a:gd name="connsiteY530" fmla="*/ 4470290 h 6858000"/>
              <a:gd name="connsiteX531" fmla="*/ 4898954 w 7467600"/>
              <a:gd name="connsiteY531" fmla="*/ 4662092 h 6858000"/>
              <a:gd name="connsiteX532" fmla="*/ 4900699 w 7467600"/>
              <a:gd name="connsiteY532" fmla="*/ 4670867 h 6858000"/>
              <a:gd name="connsiteX533" fmla="*/ 5714511 w 7467600"/>
              <a:gd name="connsiteY533" fmla="*/ 4663483 h 6858000"/>
              <a:gd name="connsiteX534" fmla="*/ 5464793 w 7467600"/>
              <a:gd name="connsiteY534" fmla="*/ 4393556 h 6858000"/>
              <a:gd name="connsiteX535" fmla="*/ 5461897 w 7467600"/>
              <a:gd name="connsiteY535" fmla="*/ 4390879 h 6858000"/>
              <a:gd name="connsiteX536" fmla="*/ 4294126 w 7467600"/>
              <a:gd name="connsiteY536" fmla="*/ 3303048 h 6858000"/>
              <a:gd name="connsiteX537" fmla="*/ 4305321 w 7467600"/>
              <a:gd name="connsiteY537" fmla="*/ 3256953 h 6858000"/>
              <a:gd name="connsiteX538" fmla="*/ 4949299 w 7467600"/>
              <a:gd name="connsiteY538" fmla="*/ 3766336 h 6858000"/>
              <a:gd name="connsiteX539" fmla="*/ 5291452 w 7467600"/>
              <a:gd name="connsiteY539" fmla="*/ 4076801 h 6858000"/>
              <a:gd name="connsiteX540" fmla="*/ 5434998 w 7467600"/>
              <a:gd name="connsiteY540" fmla="*/ 4254100 h 6858000"/>
              <a:gd name="connsiteX541" fmla="*/ 5351015 w 7467600"/>
              <a:gd name="connsiteY541" fmla="*/ 3760989 h 6858000"/>
              <a:gd name="connsiteX542" fmla="*/ 5413780 w 7467600"/>
              <a:gd name="connsiteY542" fmla="*/ 2966265 h 6858000"/>
              <a:gd name="connsiteX543" fmla="*/ 5425627 w 7467600"/>
              <a:gd name="connsiteY543" fmla="*/ 2954192 h 6858000"/>
              <a:gd name="connsiteX544" fmla="*/ 6604735 w 7467600"/>
              <a:gd name="connsiteY544" fmla="*/ 2041381 h 6858000"/>
              <a:gd name="connsiteX545" fmla="*/ 7204487 w 7467600"/>
              <a:gd name="connsiteY545" fmla="*/ 2742112 h 6858000"/>
              <a:gd name="connsiteX546" fmla="*/ 7131592 w 7467600"/>
              <a:gd name="connsiteY546" fmla="*/ 2672096 h 6858000"/>
              <a:gd name="connsiteX547" fmla="*/ 6996344 w 7467600"/>
              <a:gd name="connsiteY547" fmla="*/ 2518310 h 6858000"/>
              <a:gd name="connsiteX548" fmla="*/ 6735495 w 7467600"/>
              <a:gd name="connsiteY548" fmla="*/ 2196890 h 6858000"/>
              <a:gd name="connsiteX549" fmla="*/ 6721901 w 7467600"/>
              <a:gd name="connsiteY549" fmla="*/ 2179274 h 6858000"/>
              <a:gd name="connsiteX550" fmla="*/ 6604735 w 7467600"/>
              <a:gd name="connsiteY550" fmla="*/ 2041381 h 6858000"/>
              <a:gd name="connsiteX551" fmla="*/ 6591670 w 7467600"/>
              <a:gd name="connsiteY551" fmla="*/ 1988277 h 6858000"/>
              <a:gd name="connsiteX552" fmla="*/ 6747349 w 7467600"/>
              <a:gd name="connsiteY552" fmla="*/ 2160069 h 6858000"/>
              <a:gd name="connsiteX553" fmla="*/ 6760943 w 7467600"/>
              <a:gd name="connsiteY553" fmla="*/ 2177686 h 6858000"/>
              <a:gd name="connsiteX554" fmla="*/ 7021065 w 7467600"/>
              <a:gd name="connsiteY554" fmla="*/ 2498102 h 6858000"/>
              <a:gd name="connsiteX555" fmla="*/ 7155223 w 7467600"/>
              <a:gd name="connsiteY555" fmla="*/ 2650386 h 6858000"/>
              <a:gd name="connsiteX556" fmla="*/ 7203167 w 7467600"/>
              <a:gd name="connsiteY556" fmla="*/ 2697288 h 6858000"/>
              <a:gd name="connsiteX557" fmla="*/ 6937703 w 7467600"/>
              <a:gd name="connsiteY557" fmla="*/ 2321981 h 6858000"/>
              <a:gd name="connsiteX558" fmla="*/ 6591670 w 7467600"/>
              <a:gd name="connsiteY558" fmla="*/ 1988277 h 6858000"/>
              <a:gd name="connsiteX559" fmla="*/ 5798671 w 7467600"/>
              <a:gd name="connsiteY559" fmla="*/ 1981601 h 6858000"/>
              <a:gd name="connsiteX560" fmla="*/ 5754709 w 7467600"/>
              <a:gd name="connsiteY560" fmla="*/ 2071454 h 6858000"/>
              <a:gd name="connsiteX561" fmla="*/ 5763044 w 7467600"/>
              <a:gd name="connsiteY561" fmla="*/ 2842206 h 6858000"/>
              <a:gd name="connsiteX562" fmla="*/ 5764974 w 7467600"/>
              <a:gd name="connsiteY562" fmla="*/ 2799609 h 6858000"/>
              <a:gd name="connsiteX563" fmla="*/ 5767665 w 7467600"/>
              <a:gd name="connsiteY563" fmla="*/ 2666409 h 6858000"/>
              <a:gd name="connsiteX564" fmla="*/ 5763055 w 7467600"/>
              <a:gd name="connsiteY564" fmla="*/ 2579705 h 6858000"/>
              <a:gd name="connsiteX565" fmla="*/ 5758079 w 7467600"/>
              <a:gd name="connsiteY565" fmla="*/ 2492508 h 6858000"/>
              <a:gd name="connsiteX566" fmla="*/ 5779325 w 7467600"/>
              <a:gd name="connsiteY566" fmla="*/ 2197069 h 6858000"/>
              <a:gd name="connsiteX567" fmla="*/ 5798671 w 7467600"/>
              <a:gd name="connsiteY567" fmla="*/ 1981601 h 6858000"/>
              <a:gd name="connsiteX568" fmla="*/ 5829202 w 7467600"/>
              <a:gd name="connsiteY568" fmla="*/ 1971679 h 6858000"/>
              <a:gd name="connsiteX569" fmla="*/ 5809558 w 7467600"/>
              <a:gd name="connsiteY569" fmla="*/ 2198043 h 6858000"/>
              <a:gd name="connsiteX570" fmla="*/ 5788653 w 7467600"/>
              <a:gd name="connsiteY570" fmla="*/ 2489430 h 6858000"/>
              <a:gd name="connsiteX571" fmla="*/ 5793439 w 7467600"/>
              <a:gd name="connsiteY571" fmla="*/ 2575235 h 6858000"/>
              <a:gd name="connsiteX572" fmla="*/ 5796837 w 7467600"/>
              <a:gd name="connsiteY572" fmla="*/ 2637633 h 6858000"/>
              <a:gd name="connsiteX573" fmla="*/ 5818614 w 7467600"/>
              <a:gd name="connsiteY573" fmla="*/ 2473055 h 6858000"/>
              <a:gd name="connsiteX574" fmla="*/ 5829202 w 7467600"/>
              <a:gd name="connsiteY574" fmla="*/ 1971679 h 6858000"/>
              <a:gd name="connsiteX575" fmla="*/ 5911389 w 7467600"/>
              <a:gd name="connsiteY575" fmla="*/ 1898371 h 6858000"/>
              <a:gd name="connsiteX576" fmla="*/ 6237627 w 7467600"/>
              <a:gd name="connsiteY576" fmla="*/ 2231921 h 6858000"/>
              <a:gd name="connsiteX577" fmla="*/ 5911389 w 7467600"/>
              <a:gd name="connsiteY577" fmla="*/ 1898371 h 6858000"/>
              <a:gd name="connsiteX578" fmla="*/ 6944437 w 7467600"/>
              <a:gd name="connsiteY578" fmla="*/ 1575402 h 6858000"/>
              <a:gd name="connsiteX579" fmla="*/ 6304730 w 7467600"/>
              <a:gd name="connsiteY579" fmla="*/ 1766654 h 6858000"/>
              <a:gd name="connsiteX580" fmla="*/ 6944437 w 7467600"/>
              <a:gd name="connsiteY580" fmla="*/ 1575402 h 6858000"/>
              <a:gd name="connsiteX581" fmla="*/ 7019523 w 7467600"/>
              <a:gd name="connsiteY581" fmla="*/ 1519450 h 6858000"/>
              <a:gd name="connsiteX582" fmla="*/ 6298091 w 7467600"/>
              <a:gd name="connsiteY582" fmla="*/ 1737122 h 6858000"/>
              <a:gd name="connsiteX583" fmla="*/ 7019523 w 7467600"/>
              <a:gd name="connsiteY583" fmla="*/ 1519450 h 6858000"/>
              <a:gd name="connsiteX584" fmla="*/ 2399523 w 7467600"/>
              <a:gd name="connsiteY584" fmla="*/ 1428234 h 6858000"/>
              <a:gd name="connsiteX585" fmla="*/ 2224982 w 7467600"/>
              <a:gd name="connsiteY585" fmla="*/ 1826201 h 6858000"/>
              <a:gd name="connsiteX586" fmla="*/ 2096099 w 7467600"/>
              <a:gd name="connsiteY586" fmla="*/ 2345900 h 6858000"/>
              <a:gd name="connsiteX587" fmla="*/ 2283317 w 7467600"/>
              <a:gd name="connsiteY587" fmla="*/ 1796925 h 6858000"/>
              <a:gd name="connsiteX588" fmla="*/ 2448558 w 7467600"/>
              <a:gd name="connsiteY588" fmla="*/ 1373435 h 6858000"/>
              <a:gd name="connsiteX589" fmla="*/ 2312521 w 7467600"/>
              <a:gd name="connsiteY589" fmla="*/ 1806140 h 6858000"/>
              <a:gd name="connsiteX590" fmla="*/ 2127533 w 7467600"/>
              <a:gd name="connsiteY590" fmla="*/ 2348380 h 6858000"/>
              <a:gd name="connsiteX591" fmla="*/ 2358080 w 7467600"/>
              <a:gd name="connsiteY591" fmla="*/ 1866134 h 6858000"/>
              <a:gd name="connsiteX592" fmla="*/ 2407436 w 7467600"/>
              <a:gd name="connsiteY592" fmla="*/ 1651070 h 6858000"/>
              <a:gd name="connsiteX593" fmla="*/ 2448558 w 7467600"/>
              <a:gd name="connsiteY593" fmla="*/ 1373435 h 6858000"/>
              <a:gd name="connsiteX594" fmla="*/ 278707 w 7467600"/>
              <a:gd name="connsiteY594" fmla="*/ 1352270 h 6858000"/>
              <a:gd name="connsiteX595" fmla="*/ 321570 w 7467600"/>
              <a:gd name="connsiteY595" fmla="*/ 1861610 h 6858000"/>
              <a:gd name="connsiteX596" fmla="*/ 294281 w 7467600"/>
              <a:gd name="connsiteY596" fmla="*/ 1440658 h 6858000"/>
              <a:gd name="connsiteX597" fmla="*/ 1423821 w 7467600"/>
              <a:gd name="connsiteY597" fmla="*/ 1351958 h 6858000"/>
              <a:gd name="connsiteX598" fmla="*/ 1638521 w 7467600"/>
              <a:gd name="connsiteY598" fmla="*/ 1908470 h 6858000"/>
              <a:gd name="connsiteX599" fmla="*/ 1754199 w 7467600"/>
              <a:gd name="connsiteY599" fmla="*/ 2149284 h 6858000"/>
              <a:gd name="connsiteX600" fmla="*/ 1908359 w 7467600"/>
              <a:gd name="connsiteY600" fmla="*/ 2364988 h 6858000"/>
              <a:gd name="connsiteX601" fmla="*/ 1647661 w 7467600"/>
              <a:gd name="connsiteY601" fmla="*/ 1825945 h 6858000"/>
              <a:gd name="connsiteX602" fmla="*/ 1423821 w 7467600"/>
              <a:gd name="connsiteY602" fmla="*/ 1351958 h 6858000"/>
              <a:gd name="connsiteX603" fmla="*/ 1431890 w 7467600"/>
              <a:gd name="connsiteY603" fmla="*/ 1306475 h 6858000"/>
              <a:gd name="connsiteX604" fmla="*/ 1507597 w 7467600"/>
              <a:gd name="connsiteY604" fmla="*/ 1446132 h 6858000"/>
              <a:gd name="connsiteX605" fmla="*/ 1674586 w 7467600"/>
              <a:gd name="connsiteY605" fmla="*/ 1813832 h 6858000"/>
              <a:gd name="connsiteX606" fmla="*/ 1815950 w 7467600"/>
              <a:gd name="connsiteY606" fmla="*/ 2128564 h 6858000"/>
              <a:gd name="connsiteX607" fmla="*/ 1984242 w 7467600"/>
              <a:gd name="connsiteY607" fmla="*/ 2430829 h 6858000"/>
              <a:gd name="connsiteX608" fmla="*/ 2014023 w 7467600"/>
              <a:gd name="connsiteY608" fmla="*/ 2450995 h 6858000"/>
              <a:gd name="connsiteX609" fmla="*/ 1747337 w 7467600"/>
              <a:gd name="connsiteY609" fmla="*/ 1855264 h 6858000"/>
              <a:gd name="connsiteX610" fmla="*/ 1533749 w 7467600"/>
              <a:gd name="connsiteY610" fmla="*/ 1478656 h 6858000"/>
              <a:gd name="connsiteX611" fmla="*/ 1431890 w 7467600"/>
              <a:gd name="connsiteY611" fmla="*/ 1306475 h 6858000"/>
              <a:gd name="connsiteX612" fmla="*/ 5052692 w 7467600"/>
              <a:gd name="connsiteY612" fmla="*/ 1292994 h 6858000"/>
              <a:gd name="connsiteX613" fmla="*/ 5200661 w 7467600"/>
              <a:gd name="connsiteY613" fmla="*/ 1635186 h 6858000"/>
              <a:gd name="connsiteX614" fmla="*/ 5297138 w 7467600"/>
              <a:gd name="connsiteY614" fmla="*/ 1906351 h 6858000"/>
              <a:gd name="connsiteX615" fmla="*/ 5052692 w 7467600"/>
              <a:gd name="connsiteY615" fmla="*/ 1292994 h 6858000"/>
              <a:gd name="connsiteX616" fmla="*/ 5009948 w 7467600"/>
              <a:gd name="connsiteY616" fmla="*/ 1273619 h 6858000"/>
              <a:gd name="connsiteX617" fmla="*/ 5121777 w 7467600"/>
              <a:gd name="connsiteY617" fmla="*/ 1654213 h 6858000"/>
              <a:gd name="connsiteX618" fmla="*/ 5293545 w 7467600"/>
              <a:gd name="connsiteY618" fmla="*/ 2072247 h 6858000"/>
              <a:gd name="connsiteX619" fmla="*/ 5294042 w 7467600"/>
              <a:gd name="connsiteY619" fmla="*/ 2065019 h 6858000"/>
              <a:gd name="connsiteX620" fmla="*/ 5171936 w 7467600"/>
              <a:gd name="connsiteY620" fmla="*/ 1647613 h 6858000"/>
              <a:gd name="connsiteX621" fmla="*/ 5009948 w 7467600"/>
              <a:gd name="connsiteY621" fmla="*/ 1273619 h 6858000"/>
              <a:gd name="connsiteX622" fmla="*/ 655236 w 7467600"/>
              <a:gd name="connsiteY622" fmla="*/ 1268632 h 6858000"/>
              <a:gd name="connsiteX623" fmla="*/ 839521 w 7467600"/>
              <a:gd name="connsiteY623" fmla="*/ 1685315 h 6858000"/>
              <a:gd name="connsiteX624" fmla="*/ 1109416 w 7467600"/>
              <a:gd name="connsiteY624" fmla="*/ 2061663 h 6858000"/>
              <a:gd name="connsiteX625" fmla="*/ 1298300 w 7467600"/>
              <a:gd name="connsiteY625" fmla="*/ 2247742 h 6858000"/>
              <a:gd name="connsiteX626" fmla="*/ 1125871 w 7467600"/>
              <a:gd name="connsiteY626" fmla="*/ 1989513 h 6858000"/>
              <a:gd name="connsiteX627" fmla="*/ 981574 w 7467600"/>
              <a:gd name="connsiteY627" fmla="*/ 1783157 h 6858000"/>
              <a:gd name="connsiteX628" fmla="*/ 922198 w 7467600"/>
              <a:gd name="connsiteY628" fmla="*/ 1677437 h 6858000"/>
              <a:gd name="connsiteX629" fmla="*/ 869293 w 7467600"/>
              <a:gd name="connsiteY629" fmla="*/ 1583214 h 6858000"/>
              <a:gd name="connsiteX630" fmla="*/ 751431 w 7467600"/>
              <a:gd name="connsiteY630" fmla="*/ 1405731 h 6858000"/>
              <a:gd name="connsiteX631" fmla="*/ 6516292 w 7467600"/>
              <a:gd name="connsiteY631" fmla="*/ 1263064 h 6858000"/>
              <a:gd name="connsiteX632" fmla="*/ 5736320 w 7467600"/>
              <a:gd name="connsiteY632" fmla="*/ 1501803 h 6858000"/>
              <a:gd name="connsiteX633" fmla="*/ 6516292 w 7467600"/>
              <a:gd name="connsiteY633" fmla="*/ 1263064 h 6858000"/>
              <a:gd name="connsiteX634" fmla="*/ 291466 w 7467600"/>
              <a:gd name="connsiteY634" fmla="*/ 1250369 h 6858000"/>
              <a:gd name="connsiteX635" fmla="*/ 323180 w 7467600"/>
              <a:gd name="connsiteY635" fmla="*/ 1435283 h 6858000"/>
              <a:gd name="connsiteX636" fmla="*/ 349381 w 7467600"/>
              <a:gd name="connsiteY636" fmla="*/ 1875041 h 6858000"/>
              <a:gd name="connsiteX637" fmla="*/ 374363 w 7467600"/>
              <a:gd name="connsiteY637" fmla="*/ 1506494 h 6858000"/>
              <a:gd name="connsiteX638" fmla="*/ 302168 w 7467600"/>
              <a:gd name="connsiteY638" fmla="*/ 1274495 h 6858000"/>
              <a:gd name="connsiteX639" fmla="*/ 291466 w 7467600"/>
              <a:gd name="connsiteY639" fmla="*/ 1250369 h 6858000"/>
              <a:gd name="connsiteX640" fmla="*/ 678222 w 7467600"/>
              <a:gd name="connsiteY640" fmla="*/ 1248670 h 6858000"/>
              <a:gd name="connsiteX641" fmla="*/ 775536 w 7467600"/>
              <a:gd name="connsiteY641" fmla="*/ 1388015 h 6858000"/>
              <a:gd name="connsiteX642" fmla="*/ 894529 w 7467600"/>
              <a:gd name="connsiteY642" fmla="*/ 1567739 h 6858000"/>
              <a:gd name="connsiteX643" fmla="*/ 948000 w 7467600"/>
              <a:gd name="connsiteY643" fmla="*/ 1663088 h 6858000"/>
              <a:gd name="connsiteX644" fmla="*/ 1006812 w 7467600"/>
              <a:gd name="connsiteY644" fmla="*/ 1767683 h 6858000"/>
              <a:gd name="connsiteX645" fmla="*/ 1149133 w 7467600"/>
              <a:gd name="connsiteY645" fmla="*/ 1971513 h 6858000"/>
              <a:gd name="connsiteX646" fmla="*/ 1333952 w 7467600"/>
              <a:gd name="connsiteY646" fmla="*/ 2251620 h 6858000"/>
              <a:gd name="connsiteX647" fmla="*/ 1337329 w 7467600"/>
              <a:gd name="connsiteY647" fmla="*/ 2258350 h 6858000"/>
              <a:gd name="connsiteX648" fmla="*/ 1014726 w 7467600"/>
              <a:gd name="connsiteY648" fmla="*/ 1615556 h 6858000"/>
              <a:gd name="connsiteX649" fmla="*/ 678222 w 7467600"/>
              <a:gd name="connsiteY649" fmla="*/ 1248670 h 6858000"/>
              <a:gd name="connsiteX650" fmla="*/ 6691602 w 7467600"/>
              <a:gd name="connsiteY650" fmla="*/ 1140573 h 6858000"/>
              <a:gd name="connsiteX651" fmla="*/ 6571100 w 7467600"/>
              <a:gd name="connsiteY651" fmla="*/ 1183662 h 6858000"/>
              <a:gd name="connsiteX652" fmla="*/ 6241687 w 7467600"/>
              <a:gd name="connsiteY652" fmla="*/ 1257600 h 6858000"/>
              <a:gd name="connsiteX653" fmla="*/ 5693009 w 7467600"/>
              <a:gd name="connsiteY653" fmla="*/ 1478256 h 6858000"/>
              <a:gd name="connsiteX654" fmla="*/ 6548420 w 7467600"/>
              <a:gd name="connsiteY654" fmla="*/ 1214599 h 6858000"/>
              <a:gd name="connsiteX655" fmla="*/ 6605473 w 7467600"/>
              <a:gd name="connsiteY655" fmla="*/ 1184686 h 6858000"/>
              <a:gd name="connsiteX656" fmla="*/ 6691602 w 7467600"/>
              <a:gd name="connsiteY656" fmla="*/ 1140573 h 6858000"/>
              <a:gd name="connsiteX657" fmla="*/ 4002475 w 7467600"/>
              <a:gd name="connsiteY657" fmla="*/ 1037802 h 6858000"/>
              <a:gd name="connsiteX658" fmla="*/ 4000324 w 7467600"/>
              <a:gd name="connsiteY658" fmla="*/ 1039362 h 6858000"/>
              <a:gd name="connsiteX659" fmla="*/ 4002862 w 7467600"/>
              <a:gd name="connsiteY659" fmla="*/ 1042866 h 6858000"/>
              <a:gd name="connsiteX660" fmla="*/ 4002475 w 7467600"/>
              <a:gd name="connsiteY660" fmla="*/ 1037802 h 6858000"/>
              <a:gd name="connsiteX661" fmla="*/ 506322 w 7467600"/>
              <a:gd name="connsiteY661" fmla="*/ 1020997 h 6858000"/>
              <a:gd name="connsiteX662" fmla="*/ 533068 w 7467600"/>
              <a:gd name="connsiteY662" fmla="*/ 1029409 h 6858000"/>
              <a:gd name="connsiteX663" fmla="*/ 1232525 w 7467600"/>
              <a:gd name="connsiteY663" fmla="*/ 1804675 h 6858000"/>
              <a:gd name="connsiteX664" fmla="*/ 1388858 w 7467600"/>
              <a:gd name="connsiteY664" fmla="*/ 2368011 h 6858000"/>
              <a:gd name="connsiteX665" fmla="*/ 1384098 w 7467600"/>
              <a:gd name="connsiteY665" fmla="*/ 2378125 h 6858000"/>
              <a:gd name="connsiteX666" fmla="*/ 1425393 w 7467600"/>
              <a:gd name="connsiteY666" fmla="*/ 2589124 h 6858000"/>
              <a:gd name="connsiteX667" fmla="*/ 1424001 w 7467600"/>
              <a:gd name="connsiteY667" fmla="*/ 2597541 h 6858000"/>
              <a:gd name="connsiteX668" fmla="*/ 2152729 w 7467600"/>
              <a:gd name="connsiteY668" fmla="*/ 2864487 h 6858000"/>
              <a:gd name="connsiteX669" fmla="*/ 2020609 w 7467600"/>
              <a:gd name="connsiteY669" fmla="*/ 2539671 h 6858000"/>
              <a:gd name="connsiteX670" fmla="*/ 2018920 w 7467600"/>
              <a:gd name="connsiteY670" fmla="*/ 2536309 h 6858000"/>
              <a:gd name="connsiteX671" fmla="*/ 1342441 w 7467600"/>
              <a:gd name="connsiteY671" fmla="*/ 1173017 h 6858000"/>
              <a:gd name="connsiteX672" fmla="*/ 1367925 w 7467600"/>
              <a:gd name="connsiteY672" fmla="*/ 1135648 h 6858000"/>
              <a:gd name="connsiteX673" fmla="*/ 1771401 w 7467600"/>
              <a:gd name="connsiteY673" fmla="*/ 1806673 h 6858000"/>
              <a:gd name="connsiteX674" fmla="*/ 1972385 w 7467600"/>
              <a:gd name="connsiteY674" fmla="*/ 2198735 h 6858000"/>
              <a:gd name="connsiteX675" fmla="*/ 2040892 w 7467600"/>
              <a:gd name="connsiteY675" fmla="*/ 2405205 h 6858000"/>
              <a:gd name="connsiteX676" fmla="*/ 2131689 w 7467600"/>
              <a:gd name="connsiteY676" fmla="*/ 1936926 h 6858000"/>
              <a:gd name="connsiteX677" fmla="*/ 2454820 w 7467600"/>
              <a:gd name="connsiteY677" fmla="*/ 1248808 h 6858000"/>
              <a:gd name="connsiteX678" fmla="*/ 2492512 w 7467600"/>
              <a:gd name="connsiteY678" fmla="*/ 1302920 h 6858000"/>
              <a:gd name="connsiteX679" fmla="*/ 2081216 w 7467600"/>
              <a:gd name="connsiteY679" fmla="*/ 2527513 h 6858000"/>
              <a:gd name="connsiteX680" fmla="*/ 2081211 w 7467600"/>
              <a:gd name="connsiteY680" fmla="*/ 2528916 h 6858000"/>
              <a:gd name="connsiteX681" fmla="*/ 2199067 w 7467600"/>
              <a:gd name="connsiteY681" fmla="*/ 2884061 h 6858000"/>
              <a:gd name="connsiteX682" fmla="*/ 3192586 w 7467600"/>
              <a:gd name="connsiteY682" fmla="*/ 3411496 h 6858000"/>
              <a:gd name="connsiteX683" fmla="*/ 3182620 w 7467600"/>
              <a:gd name="connsiteY683" fmla="*/ 3483279 h 6858000"/>
              <a:gd name="connsiteX684" fmla="*/ 2435119 w 7467600"/>
              <a:gd name="connsiteY684" fmla="*/ 3080173 h 6858000"/>
              <a:gd name="connsiteX685" fmla="*/ 2410152 w 7467600"/>
              <a:gd name="connsiteY685" fmla="*/ 3063751 h 6858000"/>
              <a:gd name="connsiteX686" fmla="*/ 2408099 w 7467600"/>
              <a:gd name="connsiteY686" fmla="*/ 3064403 h 6858000"/>
              <a:gd name="connsiteX687" fmla="*/ 2407218 w 7467600"/>
              <a:gd name="connsiteY687" fmla="*/ 3070324 h 6858000"/>
              <a:gd name="connsiteX688" fmla="*/ 2380138 w 7467600"/>
              <a:gd name="connsiteY688" fmla="*/ 3099341 h 6858000"/>
              <a:gd name="connsiteX689" fmla="*/ 1765923 w 7467600"/>
              <a:gd name="connsiteY689" fmla="*/ 3581043 h 6858000"/>
              <a:gd name="connsiteX690" fmla="*/ 1702258 w 7467600"/>
              <a:gd name="connsiteY690" fmla="*/ 3612286 h 6858000"/>
              <a:gd name="connsiteX691" fmla="*/ 1538370 w 7467600"/>
              <a:gd name="connsiteY691" fmla="*/ 3811804 h 6858000"/>
              <a:gd name="connsiteX692" fmla="*/ 542867 w 7467600"/>
              <a:gd name="connsiteY692" fmla="*/ 4944092 h 6858000"/>
              <a:gd name="connsiteX693" fmla="*/ 515800 w 7467600"/>
              <a:gd name="connsiteY693" fmla="*/ 4862180 h 6858000"/>
              <a:gd name="connsiteX694" fmla="*/ 909145 w 7467600"/>
              <a:gd name="connsiteY694" fmla="*/ 4199225 h 6858000"/>
              <a:gd name="connsiteX695" fmla="*/ 1214067 w 7467600"/>
              <a:gd name="connsiteY695" fmla="*/ 3908561 h 6858000"/>
              <a:gd name="connsiteX696" fmla="*/ 640967 w 7467600"/>
              <a:gd name="connsiteY696" fmla="*/ 4105601 h 6858000"/>
              <a:gd name="connsiteX697" fmla="*/ 112563 w 7467600"/>
              <a:gd name="connsiteY697" fmla="*/ 4396952 h 6858000"/>
              <a:gd name="connsiteX698" fmla="*/ 0 w 7467600"/>
              <a:gd name="connsiteY698" fmla="*/ 4466006 h 6858000"/>
              <a:gd name="connsiteX699" fmla="*/ 0 w 7467600"/>
              <a:gd name="connsiteY699" fmla="*/ 4233763 h 6858000"/>
              <a:gd name="connsiteX700" fmla="*/ 36881 w 7467600"/>
              <a:gd name="connsiteY700" fmla="*/ 4200118 h 6858000"/>
              <a:gd name="connsiteX701" fmla="*/ 910534 w 7467600"/>
              <a:gd name="connsiteY701" fmla="*/ 3629753 h 6858000"/>
              <a:gd name="connsiteX702" fmla="*/ 1578717 w 7467600"/>
              <a:gd name="connsiteY702" fmla="*/ 3575982 h 6858000"/>
              <a:gd name="connsiteX703" fmla="*/ 2338780 w 7467600"/>
              <a:gd name="connsiteY703" fmla="*/ 3033725 h 6858000"/>
              <a:gd name="connsiteX704" fmla="*/ 1807991 w 7467600"/>
              <a:gd name="connsiteY704" fmla="*/ 2807184 h 6858000"/>
              <a:gd name="connsiteX705" fmla="*/ 1416358 w 7467600"/>
              <a:gd name="connsiteY705" fmla="*/ 3112571 h 6858000"/>
              <a:gd name="connsiteX706" fmla="*/ 939066 w 7467600"/>
              <a:gd name="connsiteY706" fmla="*/ 3378798 h 6858000"/>
              <a:gd name="connsiteX707" fmla="*/ 115099 w 7467600"/>
              <a:gd name="connsiteY707" fmla="*/ 3607650 h 6858000"/>
              <a:gd name="connsiteX708" fmla="*/ 97284 w 7467600"/>
              <a:gd name="connsiteY708" fmla="*/ 3520393 h 6858000"/>
              <a:gd name="connsiteX709" fmla="*/ 922050 w 7467600"/>
              <a:gd name="connsiteY709" fmla="*/ 3074867 h 6858000"/>
              <a:gd name="connsiteX710" fmla="*/ 1405265 w 7467600"/>
              <a:gd name="connsiteY710" fmla="*/ 3016319 h 6858000"/>
              <a:gd name="connsiteX711" fmla="*/ 1407512 w 7467600"/>
              <a:gd name="connsiteY711" fmla="*/ 3018001 h 6858000"/>
              <a:gd name="connsiteX712" fmla="*/ 1726266 w 7467600"/>
              <a:gd name="connsiteY712" fmla="*/ 2777274 h 6858000"/>
              <a:gd name="connsiteX713" fmla="*/ 625390 w 7467600"/>
              <a:gd name="connsiteY713" fmla="*/ 2514541 h 6858000"/>
              <a:gd name="connsiteX714" fmla="*/ 619799 w 7467600"/>
              <a:gd name="connsiteY714" fmla="*/ 2527180 h 6858000"/>
              <a:gd name="connsiteX715" fmla="*/ 310030 w 7467600"/>
              <a:gd name="connsiteY715" fmla="*/ 2771818 h 6858000"/>
              <a:gd name="connsiteX716" fmla="*/ 173877 w 7467600"/>
              <a:gd name="connsiteY716" fmla="*/ 2937056 h 6858000"/>
              <a:gd name="connsiteX717" fmla="*/ 77889 w 7467600"/>
              <a:gd name="connsiteY717" fmla="*/ 3138440 h 6858000"/>
              <a:gd name="connsiteX718" fmla="*/ 0 w 7467600"/>
              <a:gd name="connsiteY718" fmla="*/ 3271395 h 6858000"/>
              <a:gd name="connsiteX719" fmla="*/ 0 w 7467600"/>
              <a:gd name="connsiteY719" fmla="*/ 3153002 h 6858000"/>
              <a:gd name="connsiteX720" fmla="*/ 2386 w 7467600"/>
              <a:gd name="connsiteY720" fmla="*/ 3149203 h 6858000"/>
              <a:gd name="connsiteX721" fmla="*/ 89753 w 7467600"/>
              <a:gd name="connsiteY721" fmla="*/ 2987702 h 6858000"/>
              <a:gd name="connsiteX722" fmla="*/ 76869 w 7467600"/>
              <a:gd name="connsiteY722" fmla="*/ 3005404 h 6858000"/>
              <a:gd name="connsiteX723" fmla="*/ 32049 w 7467600"/>
              <a:gd name="connsiteY723" fmla="*/ 3065814 h 6858000"/>
              <a:gd name="connsiteX724" fmla="*/ 0 w 7467600"/>
              <a:gd name="connsiteY724" fmla="*/ 3108744 h 6858000"/>
              <a:gd name="connsiteX725" fmla="*/ 0 w 7467600"/>
              <a:gd name="connsiteY725" fmla="*/ 3058059 h 6858000"/>
              <a:gd name="connsiteX726" fmla="*/ 7610 w 7467600"/>
              <a:gd name="connsiteY726" fmla="*/ 3047889 h 6858000"/>
              <a:gd name="connsiteX727" fmla="*/ 52419 w 7467600"/>
              <a:gd name="connsiteY727" fmla="*/ 2987479 h 6858000"/>
              <a:gd name="connsiteX728" fmla="*/ 59142 w 7467600"/>
              <a:gd name="connsiteY728" fmla="*/ 2978488 h 6858000"/>
              <a:gd name="connsiteX729" fmla="*/ 0 w 7467600"/>
              <a:gd name="connsiteY729" fmla="*/ 3015334 h 6858000"/>
              <a:gd name="connsiteX730" fmla="*/ 0 w 7467600"/>
              <a:gd name="connsiteY730" fmla="*/ 2914286 h 6858000"/>
              <a:gd name="connsiteX731" fmla="*/ 36383 w 7467600"/>
              <a:gd name="connsiteY731" fmla="*/ 2901128 h 6858000"/>
              <a:gd name="connsiteX732" fmla="*/ 156329 w 7467600"/>
              <a:gd name="connsiteY732" fmla="*/ 2840533 h 6858000"/>
              <a:gd name="connsiteX733" fmla="*/ 358355 w 7467600"/>
              <a:gd name="connsiteY733" fmla="*/ 2620471 h 6858000"/>
              <a:gd name="connsiteX734" fmla="*/ 510577 w 7467600"/>
              <a:gd name="connsiteY734" fmla="*/ 2501244 h 6858000"/>
              <a:gd name="connsiteX735" fmla="*/ 211967 w 7467600"/>
              <a:gd name="connsiteY735" fmla="*/ 2479171 h 6858000"/>
              <a:gd name="connsiteX736" fmla="*/ 0 w 7467600"/>
              <a:gd name="connsiteY736" fmla="*/ 2476398 h 6858000"/>
              <a:gd name="connsiteX737" fmla="*/ 0 w 7467600"/>
              <a:gd name="connsiteY737" fmla="*/ 2389189 h 6858000"/>
              <a:gd name="connsiteX738" fmla="*/ 103062 w 7467600"/>
              <a:gd name="connsiteY738" fmla="*/ 2389518 h 6858000"/>
              <a:gd name="connsiteX739" fmla="*/ 510734 w 7467600"/>
              <a:gd name="connsiteY739" fmla="*/ 2416201 h 6858000"/>
              <a:gd name="connsiteX740" fmla="*/ 279257 w 7467600"/>
              <a:gd name="connsiteY740" fmla="*/ 2092102 h 6858000"/>
              <a:gd name="connsiteX741" fmla="*/ 65265 w 7467600"/>
              <a:gd name="connsiteY741" fmla="*/ 2006049 h 6858000"/>
              <a:gd name="connsiteX742" fmla="*/ 0 w 7467600"/>
              <a:gd name="connsiteY742" fmla="*/ 1982532 h 6858000"/>
              <a:gd name="connsiteX743" fmla="*/ 0 w 7467600"/>
              <a:gd name="connsiteY743" fmla="*/ 1912789 h 6858000"/>
              <a:gd name="connsiteX744" fmla="*/ 97460 w 7467600"/>
              <a:gd name="connsiteY744" fmla="*/ 1953725 h 6858000"/>
              <a:gd name="connsiteX745" fmla="*/ 221272 w 7467600"/>
              <a:gd name="connsiteY745" fmla="*/ 1980766 h 6858000"/>
              <a:gd name="connsiteX746" fmla="*/ 116765 w 7467600"/>
              <a:gd name="connsiteY746" fmla="*/ 1911033 h 6858000"/>
              <a:gd name="connsiteX747" fmla="*/ 16405 w 7467600"/>
              <a:gd name="connsiteY747" fmla="*/ 1803412 h 6858000"/>
              <a:gd name="connsiteX748" fmla="*/ 0 w 7467600"/>
              <a:gd name="connsiteY748" fmla="*/ 1784777 h 6858000"/>
              <a:gd name="connsiteX749" fmla="*/ 0 w 7467600"/>
              <a:gd name="connsiteY749" fmla="*/ 1740082 h 6858000"/>
              <a:gd name="connsiteX750" fmla="*/ 39394 w 7467600"/>
              <a:gd name="connsiteY750" fmla="*/ 1784856 h 6858000"/>
              <a:gd name="connsiteX751" fmla="*/ 135813 w 7467600"/>
              <a:gd name="connsiteY751" fmla="*/ 1888838 h 6858000"/>
              <a:gd name="connsiteX752" fmla="*/ 242575 w 7467600"/>
              <a:gd name="connsiteY752" fmla="*/ 1958841 h 6858000"/>
              <a:gd name="connsiteX753" fmla="*/ 82197 w 7467600"/>
              <a:gd name="connsiteY753" fmla="*/ 1754826 h 6858000"/>
              <a:gd name="connsiteX754" fmla="*/ 0 w 7467600"/>
              <a:gd name="connsiteY754" fmla="*/ 1679650 h 6858000"/>
              <a:gd name="connsiteX755" fmla="*/ 0 w 7467600"/>
              <a:gd name="connsiteY755" fmla="*/ 1602463 h 6858000"/>
              <a:gd name="connsiteX756" fmla="*/ 84689 w 7467600"/>
              <a:gd name="connsiteY756" fmla="*/ 1677442 h 6858000"/>
              <a:gd name="connsiteX757" fmla="*/ 298437 w 7467600"/>
              <a:gd name="connsiteY757" fmla="*/ 1968019 h 6858000"/>
              <a:gd name="connsiteX758" fmla="*/ 227269 w 7467600"/>
              <a:gd name="connsiteY758" fmla="*/ 1114064 h 6858000"/>
              <a:gd name="connsiteX759" fmla="*/ 248003 w 7467600"/>
              <a:gd name="connsiteY759" fmla="*/ 1089613 h 6858000"/>
              <a:gd name="connsiteX760" fmla="*/ 427020 w 7467600"/>
              <a:gd name="connsiteY760" fmla="*/ 1619803 h 6858000"/>
              <a:gd name="connsiteX761" fmla="*/ 340345 w 7467600"/>
              <a:gd name="connsiteY761" fmla="*/ 2027739 h 6858000"/>
              <a:gd name="connsiteX762" fmla="*/ 360865 w 7467600"/>
              <a:gd name="connsiteY762" fmla="*/ 2044827 h 6858000"/>
              <a:gd name="connsiteX763" fmla="*/ 560414 w 7467600"/>
              <a:gd name="connsiteY763" fmla="*/ 2421457 h 6858000"/>
              <a:gd name="connsiteX764" fmla="*/ 1359703 w 7467600"/>
              <a:gd name="connsiteY764" fmla="*/ 2578554 h 6858000"/>
              <a:gd name="connsiteX765" fmla="*/ 1359422 w 7467600"/>
              <a:gd name="connsiteY765" fmla="*/ 2577994 h 6858000"/>
              <a:gd name="connsiteX766" fmla="*/ 828701 w 7467600"/>
              <a:gd name="connsiteY766" fmla="*/ 1839520 h 6858000"/>
              <a:gd name="connsiteX767" fmla="*/ 494427 w 7467600"/>
              <a:gd name="connsiteY767" fmla="*/ 1092333 h 6858000"/>
              <a:gd name="connsiteX768" fmla="*/ 506322 w 7467600"/>
              <a:gd name="connsiteY768" fmla="*/ 1020997 h 6858000"/>
              <a:gd name="connsiteX769" fmla="*/ 4570198 w 7467600"/>
              <a:gd name="connsiteY769" fmla="*/ 978081 h 6858000"/>
              <a:gd name="connsiteX770" fmla="*/ 4523691 w 7467600"/>
              <a:gd name="connsiteY770" fmla="*/ 1127776 h 6858000"/>
              <a:gd name="connsiteX771" fmla="*/ 4509875 w 7467600"/>
              <a:gd name="connsiteY771" fmla="*/ 1167552 h 6858000"/>
              <a:gd name="connsiteX772" fmla="*/ 4478168 w 7467600"/>
              <a:gd name="connsiteY772" fmla="*/ 1260735 h 6858000"/>
              <a:gd name="connsiteX773" fmla="*/ 4409309 w 7467600"/>
              <a:gd name="connsiteY773" fmla="*/ 1666996 h 6858000"/>
              <a:gd name="connsiteX774" fmla="*/ 4370031 w 7467600"/>
              <a:gd name="connsiteY774" fmla="*/ 1955666 h 6858000"/>
              <a:gd name="connsiteX775" fmla="*/ 4570198 w 7467600"/>
              <a:gd name="connsiteY775" fmla="*/ 978081 h 6858000"/>
              <a:gd name="connsiteX776" fmla="*/ 4557898 w 7467600"/>
              <a:gd name="connsiteY776" fmla="*/ 900011 h 6858000"/>
              <a:gd name="connsiteX777" fmla="*/ 4344840 w 7467600"/>
              <a:gd name="connsiteY777" fmla="*/ 1922038 h 6858000"/>
              <a:gd name="connsiteX778" fmla="*/ 4378710 w 7467600"/>
              <a:gd name="connsiteY778" fmla="*/ 1665516 h 6858000"/>
              <a:gd name="connsiteX779" fmla="*/ 4448798 w 7467600"/>
              <a:gd name="connsiteY779" fmla="*/ 1253024 h 6858000"/>
              <a:gd name="connsiteX780" fmla="*/ 4480315 w 7467600"/>
              <a:gd name="connsiteY780" fmla="*/ 1158454 h 6858000"/>
              <a:gd name="connsiteX781" fmla="*/ 4494133 w 7467600"/>
              <a:gd name="connsiteY781" fmla="*/ 1118676 h 6858000"/>
              <a:gd name="connsiteX782" fmla="*/ 4557898 w 7467600"/>
              <a:gd name="connsiteY782" fmla="*/ 900011 h 6858000"/>
              <a:gd name="connsiteX783" fmla="*/ 5870151 w 7467600"/>
              <a:gd name="connsiteY783" fmla="*/ 898890 h 6858000"/>
              <a:gd name="connsiteX784" fmla="*/ 5861335 w 7467600"/>
              <a:gd name="connsiteY784" fmla="*/ 899177 h 6858000"/>
              <a:gd name="connsiteX785" fmla="*/ 5843702 w 7467600"/>
              <a:gd name="connsiteY785" fmla="*/ 899748 h 6858000"/>
              <a:gd name="connsiteX786" fmla="*/ 5651107 w 7467600"/>
              <a:gd name="connsiteY786" fmla="*/ 920306 h 6858000"/>
              <a:gd name="connsiteX787" fmla="*/ 5459407 w 7467600"/>
              <a:gd name="connsiteY787" fmla="*/ 940975 h 6858000"/>
              <a:gd name="connsiteX788" fmla="*/ 5374846 w 7467600"/>
              <a:gd name="connsiteY788" fmla="*/ 941988 h 6858000"/>
              <a:gd name="connsiteX789" fmla="*/ 5256105 w 7467600"/>
              <a:gd name="connsiteY789" fmla="*/ 945632 h 6858000"/>
              <a:gd name="connsiteX790" fmla="*/ 5107071 w 7467600"/>
              <a:gd name="connsiteY790" fmla="*/ 969720 h 6858000"/>
              <a:gd name="connsiteX791" fmla="*/ 4998681 w 7467600"/>
              <a:gd name="connsiteY791" fmla="*/ 988771 h 6858000"/>
              <a:gd name="connsiteX792" fmla="*/ 5870151 w 7467600"/>
              <a:gd name="connsiteY792" fmla="*/ 898890 h 6858000"/>
              <a:gd name="connsiteX793" fmla="*/ 5504425 w 7467600"/>
              <a:gd name="connsiteY793" fmla="*/ 848067 h 6858000"/>
              <a:gd name="connsiteX794" fmla="*/ 4968849 w 7467600"/>
              <a:gd name="connsiteY794" fmla="*/ 962318 h 6858000"/>
              <a:gd name="connsiteX795" fmla="*/ 5104039 w 7467600"/>
              <a:gd name="connsiteY795" fmla="*/ 940634 h 6858000"/>
              <a:gd name="connsiteX796" fmla="*/ 5256311 w 7467600"/>
              <a:gd name="connsiteY796" fmla="*/ 916490 h 6858000"/>
              <a:gd name="connsiteX797" fmla="*/ 5377381 w 7467600"/>
              <a:gd name="connsiteY797" fmla="*/ 912671 h 6858000"/>
              <a:gd name="connsiteX798" fmla="*/ 5460148 w 7467600"/>
              <a:gd name="connsiteY798" fmla="*/ 911442 h 6858000"/>
              <a:gd name="connsiteX799" fmla="*/ 5648971 w 7467600"/>
              <a:gd name="connsiteY799" fmla="*/ 891331 h 6858000"/>
              <a:gd name="connsiteX800" fmla="*/ 5844807 w 7467600"/>
              <a:gd name="connsiteY800" fmla="*/ 870718 h 6858000"/>
              <a:gd name="connsiteX801" fmla="*/ 5862975 w 7467600"/>
              <a:gd name="connsiteY801" fmla="*/ 869756 h 6858000"/>
              <a:gd name="connsiteX802" fmla="*/ 5920887 w 7467600"/>
              <a:gd name="connsiteY802" fmla="*/ 865929 h 6858000"/>
              <a:gd name="connsiteX803" fmla="*/ 5504425 w 7467600"/>
              <a:gd name="connsiteY803" fmla="*/ 848067 h 6858000"/>
              <a:gd name="connsiteX804" fmla="*/ 3607114 w 7467600"/>
              <a:gd name="connsiteY804" fmla="*/ 467441 h 6858000"/>
              <a:gd name="connsiteX805" fmla="*/ 3296242 w 7467600"/>
              <a:gd name="connsiteY805" fmla="*/ 807991 h 6858000"/>
              <a:gd name="connsiteX806" fmla="*/ 3174674 w 7467600"/>
              <a:gd name="connsiteY806" fmla="*/ 919759 h 6858000"/>
              <a:gd name="connsiteX807" fmla="*/ 3042978 w 7467600"/>
              <a:gd name="connsiteY807" fmla="*/ 1054894 h 6858000"/>
              <a:gd name="connsiteX808" fmla="*/ 2968914 w 7467600"/>
              <a:gd name="connsiteY808" fmla="*/ 1133756 h 6858000"/>
              <a:gd name="connsiteX809" fmla="*/ 3103823 w 7467600"/>
              <a:gd name="connsiteY809" fmla="*/ 1026814 h 6858000"/>
              <a:gd name="connsiteX810" fmla="*/ 3607114 w 7467600"/>
              <a:gd name="connsiteY810" fmla="*/ 467441 h 6858000"/>
              <a:gd name="connsiteX811" fmla="*/ 3744487 w 7467600"/>
              <a:gd name="connsiteY811" fmla="*/ 383136 h 6858000"/>
              <a:gd name="connsiteX812" fmla="*/ 3970213 w 7467600"/>
              <a:gd name="connsiteY812" fmla="*/ 995559 h 6858000"/>
              <a:gd name="connsiteX813" fmla="*/ 3744487 w 7467600"/>
              <a:gd name="connsiteY813" fmla="*/ 383136 h 6858000"/>
              <a:gd name="connsiteX814" fmla="*/ 3624562 w 7467600"/>
              <a:gd name="connsiteY814" fmla="*/ 367041 h 6858000"/>
              <a:gd name="connsiteX815" fmla="*/ 3489712 w 7467600"/>
              <a:gd name="connsiteY815" fmla="*/ 485386 h 6858000"/>
              <a:gd name="connsiteX816" fmla="*/ 3182994 w 7467600"/>
              <a:gd name="connsiteY816" fmla="*/ 828265 h 6858000"/>
              <a:gd name="connsiteX817" fmla="*/ 2892114 w 7467600"/>
              <a:gd name="connsiteY817" fmla="*/ 1172635 h 6858000"/>
              <a:gd name="connsiteX818" fmla="*/ 3021459 w 7467600"/>
              <a:gd name="connsiteY818" fmla="*/ 1035385 h 6858000"/>
              <a:gd name="connsiteX819" fmla="*/ 3153873 w 7467600"/>
              <a:gd name="connsiteY819" fmla="*/ 898971 h 6858000"/>
              <a:gd name="connsiteX820" fmla="*/ 3276511 w 7467600"/>
              <a:gd name="connsiteY820" fmla="*/ 786423 h 6858000"/>
              <a:gd name="connsiteX821" fmla="*/ 3584154 w 7467600"/>
              <a:gd name="connsiteY821" fmla="*/ 448218 h 6858000"/>
              <a:gd name="connsiteX822" fmla="*/ 3624562 w 7467600"/>
              <a:gd name="connsiteY822" fmla="*/ 367041 h 6858000"/>
              <a:gd name="connsiteX823" fmla="*/ 3766672 w 7467600"/>
              <a:gd name="connsiteY823" fmla="*/ 359429 h 6858000"/>
              <a:gd name="connsiteX824" fmla="*/ 3996338 w 7467600"/>
              <a:gd name="connsiteY824" fmla="*/ 968237 h 6858000"/>
              <a:gd name="connsiteX825" fmla="*/ 3766672 w 7467600"/>
              <a:gd name="connsiteY825" fmla="*/ 359429 h 6858000"/>
              <a:gd name="connsiteX826" fmla="*/ 5805386 w 7467600"/>
              <a:gd name="connsiteY826" fmla="*/ 239240 h 6858000"/>
              <a:gd name="connsiteX827" fmla="*/ 5736947 w 7467600"/>
              <a:gd name="connsiteY827" fmla="*/ 261367 h 6858000"/>
              <a:gd name="connsiteX828" fmla="*/ 5427012 w 7467600"/>
              <a:gd name="connsiteY828" fmla="*/ 311272 h 6858000"/>
              <a:gd name="connsiteX829" fmla="*/ 5147818 w 7467600"/>
              <a:gd name="connsiteY829" fmla="*/ 322112 h 6858000"/>
              <a:gd name="connsiteX830" fmla="*/ 5060854 w 7467600"/>
              <a:gd name="connsiteY830" fmla="*/ 311882 h 6858000"/>
              <a:gd name="connsiteX831" fmla="*/ 4945989 w 7467600"/>
              <a:gd name="connsiteY831" fmla="*/ 300516 h 6858000"/>
              <a:gd name="connsiteX832" fmla="*/ 5410479 w 7467600"/>
              <a:gd name="connsiteY832" fmla="*/ 348434 h 6858000"/>
              <a:gd name="connsiteX833" fmla="*/ 5805386 w 7467600"/>
              <a:gd name="connsiteY833" fmla="*/ 239240 h 6858000"/>
              <a:gd name="connsiteX834" fmla="*/ 7467600 w 7467600"/>
              <a:gd name="connsiteY834" fmla="*/ 163142 h 6858000"/>
              <a:gd name="connsiteX835" fmla="*/ 7467600 w 7467600"/>
              <a:gd name="connsiteY835" fmla="*/ 789215 h 6858000"/>
              <a:gd name="connsiteX836" fmla="*/ 7451412 w 7467600"/>
              <a:gd name="connsiteY836" fmla="*/ 799572 h 6858000"/>
              <a:gd name="connsiteX837" fmla="*/ 7419999 w 7467600"/>
              <a:gd name="connsiteY837" fmla="*/ 774360 h 6858000"/>
              <a:gd name="connsiteX838" fmla="*/ 7429067 w 7467600"/>
              <a:gd name="connsiteY838" fmla="*/ 402737 h 6858000"/>
              <a:gd name="connsiteX839" fmla="*/ 5905192 w 7467600"/>
              <a:gd name="connsiteY839" fmla="*/ 163079 h 6858000"/>
              <a:gd name="connsiteX840" fmla="*/ 5865655 w 7467600"/>
              <a:gd name="connsiteY840" fmla="*/ 171901 h 6858000"/>
              <a:gd name="connsiteX841" fmla="*/ 5259740 w 7467600"/>
              <a:gd name="connsiteY841" fmla="*/ 257013 h 6858000"/>
              <a:gd name="connsiteX842" fmla="*/ 5208466 w 7467600"/>
              <a:gd name="connsiteY842" fmla="*/ 257550 h 6858000"/>
              <a:gd name="connsiteX843" fmla="*/ 4980204 w 7467600"/>
              <a:gd name="connsiteY843" fmla="*/ 271903 h 6858000"/>
              <a:gd name="connsiteX844" fmla="*/ 5068068 w 7467600"/>
              <a:gd name="connsiteY844" fmla="*/ 282244 h 6858000"/>
              <a:gd name="connsiteX845" fmla="*/ 5153231 w 7467600"/>
              <a:gd name="connsiteY845" fmla="*/ 292240 h 6858000"/>
              <a:gd name="connsiteX846" fmla="*/ 5426491 w 7467600"/>
              <a:gd name="connsiteY846" fmla="*/ 281128 h 6858000"/>
              <a:gd name="connsiteX847" fmla="*/ 5731212 w 7467600"/>
              <a:gd name="connsiteY847" fmla="*/ 231951 h 6858000"/>
              <a:gd name="connsiteX848" fmla="*/ 5905192 w 7467600"/>
              <a:gd name="connsiteY848" fmla="*/ 163079 h 6858000"/>
              <a:gd name="connsiteX849" fmla="*/ 5944437 w 7467600"/>
              <a:gd name="connsiteY849" fmla="*/ 113829 h 6858000"/>
              <a:gd name="connsiteX850" fmla="*/ 5825032 w 7467600"/>
              <a:gd name="connsiteY850" fmla="*/ 146405 h 6858000"/>
              <a:gd name="connsiteX851" fmla="*/ 4955599 w 7467600"/>
              <a:gd name="connsiteY851" fmla="*/ 247008 h 6858000"/>
              <a:gd name="connsiteX852" fmla="*/ 5210104 w 7467600"/>
              <a:gd name="connsiteY852" fmla="*/ 228123 h 6858000"/>
              <a:gd name="connsiteX853" fmla="*/ 5261015 w 7467600"/>
              <a:gd name="connsiteY853" fmla="*/ 227087 h 6858000"/>
              <a:gd name="connsiteX854" fmla="*/ 5861181 w 7467600"/>
              <a:gd name="connsiteY854" fmla="*/ 143093 h 6858000"/>
              <a:gd name="connsiteX855" fmla="*/ 5961252 w 7467600"/>
              <a:gd name="connsiteY855" fmla="*/ 114820 h 6858000"/>
              <a:gd name="connsiteX856" fmla="*/ 5944437 w 7467600"/>
              <a:gd name="connsiteY856" fmla="*/ 113829 h 6858000"/>
              <a:gd name="connsiteX857" fmla="*/ 3882765 w 7467600"/>
              <a:gd name="connsiteY857" fmla="*/ 0 h 6858000"/>
              <a:gd name="connsiteX858" fmla="*/ 3995099 w 7467600"/>
              <a:gd name="connsiteY858" fmla="*/ 0 h 6858000"/>
              <a:gd name="connsiteX859" fmla="*/ 4163818 w 7467600"/>
              <a:gd name="connsiteY859" fmla="*/ 234104 h 6858000"/>
              <a:gd name="connsiteX860" fmla="*/ 4172099 w 7467600"/>
              <a:gd name="connsiteY860" fmla="*/ 234207 h 6858000"/>
              <a:gd name="connsiteX861" fmla="*/ 4784282 w 7467600"/>
              <a:gd name="connsiteY861" fmla="*/ 276561 h 6858000"/>
              <a:gd name="connsiteX862" fmla="*/ 4801687 w 7467600"/>
              <a:gd name="connsiteY862" fmla="*/ 267764 h 6858000"/>
              <a:gd name="connsiteX863" fmla="*/ 6082788 w 7467600"/>
              <a:gd name="connsiteY863" fmla="*/ 64119 h 6858000"/>
              <a:gd name="connsiteX864" fmla="*/ 6099442 w 7467600"/>
              <a:gd name="connsiteY864" fmla="*/ 82568 h 6858000"/>
              <a:gd name="connsiteX865" fmla="*/ 4804137 w 7467600"/>
              <a:gd name="connsiteY865" fmla="*/ 320931 h 6858000"/>
              <a:gd name="connsiteX866" fmla="*/ 4227047 w 7467600"/>
              <a:gd name="connsiteY866" fmla="*/ 313415 h 6858000"/>
              <a:gd name="connsiteX867" fmla="*/ 4346041 w 7467600"/>
              <a:gd name="connsiteY867" fmla="*/ 456086 h 6858000"/>
              <a:gd name="connsiteX868" fmla="*/ 4870967 w 7467600"/>
              <a:gd name="connsiteY868" fmla="*/ 963061 h 6858000"/>
              <a:gd name="connsiteX869" fmla="*/ 4889647 w 7467600"/>
              <a:gd name="connsiteY869" fmla="*/ 957147 h 6858000"/>
              <a:gd name="connsiteX870" fmla="*/ 5422504 w 7467600"/>
              <a:gd name="connsiteY870" fmla="*/ 805191 h 6858000"/>
              <a:gd name="connsiteX871" fmla="*/ 6087656 w 7467600"/>
              <a:gd name="connsiteY871" fmla="*/ 826703 h 6858000"/>
              <a:gd name="connsiteX872" fmla="*/ 6058717 w 7467600"/>
              <a:gd name="connsiteY872" fmla="*/ 865992 h 6858000"/>
              <a:gd name="connsiteX873" fmla="*/ 4974153 w 7467600"/>
              <a:gd name="connsiteY873" fmla="*/ 1045456 h 6858000"/>
              <a:gd name="connsiteX874" fmla="*/ 5627835 w 7467600"/>
              <a:gd name="connsiteY874" fmla="*/ 1472077 h 6858000"/>
              <a:gd name="connsiteX875" fmla="*/ 5629817 w 7467600"/>
              <a:gd name="connsiteY875" fmla="*/ 1471412 h 6858000"/>
              <a:gd name="connsiteX876" fmla="*/ 5634124 w 7467600"/>
              <a:gd name="connsiteY876" fmla="*/ 1470572 h 6858000"/>
              <a:gd name="connsiteX877" fmla="*/ 5755832 w 7467600"/>
              <a:gd name="connsiteY877" fmla="*/ 1383886 h 6858000"/>
              <a:gd name="connsiteX878" fmla="*/ 6014186 w 7467600"/>
              <a:gd name="connsiteY878" fmla="*/ 1279799 h 6858000"/>
              <a:gd name="connsiteX879" fmla="*/ 6901619 w 7467600"/>
              <a:gd name="connsiteY879" fmla="*/ 1047874 h 6858000"/>
              <a:gd name="connsiteX880" fmla="*/ 6931566 w 7467600"/>
              <a:gd name="connsiteY880" fmla="*/ 1062034 h 6858000"/>
              <a:gd name="connsiteX881" fmla="*/ 5790982 w 7467600"/>
              <a:gd name="connsiteY881" fmla="*/ 1561380 h 6858000"/>
              <a:gd name="connsiteX882" fmla="*/ 6188971 w 7467600"/>
              <a:gd name="connsiteY882" fmla="*/ 1755168 h 6858000"/>
              <a:gd name="connsiteX883" fmla="*/ 6202446 w 7467600"/>
              <a:gd name="connsiteY883" fmla="*/ 1752268 h 6858000"/>
              <a:gd name="connsiteX884" fmla="*/ 7179560 w 7467600"/>
              <a:gd name="connsiteY884" fmla="*/ 1467551 h 6858000"/>
              <a:gd name="connsiteX885" fmla="*/ 7158730 w 7467600"/>
              <a:gd name="connsiteY885" fmla="*/ 1507835 h 6858000"/>
              <a:gd name="connsiteX886" fmla="*/ 6326959 w 7467600"/>
              <a:gd name="connsiteY886" fmla="*/ 1817686 h 6858000"/>
              <a:gd name="connsiteX887" fmla="*/ 6537433 w 7467600"/>
              <a:gd name="connsiteY887" fmla="*/ 1907790 h 6858000"/>
              <a:gd name="connsiteX888" fmla="*/ 6550221 w 7467600"/>
              <a:gd name="connsiteY888" fmla="*/ 1910729 h 6858000"/>
              <a:gd name="connsiteX889" fmla="*/ 6964438 w 7467600"/>
              <a:gd name="connsiteY889" fmla="*/ 2209505 h 6858000"/>
              <a:gd name="connsiteX890" fmla="*/ 7367862 w 7467600"/>
              <a:gd name="connsiteY890" fmla="*/ 2806833 h 6858000"/>
              <a:gd name="connsiteX891" fmla="*/ 7364329 w 7467600"/>
              <a:gd name="connsiteY891" fmla="*/ 2826907 h 6858000"/>
              <a:gd name="connsiteX892" fmla="*/ 7290545 w 7467600"/>
              <a:gd name="connsiteY892" fmla="*/ 2850663 h 6858000"/>
              <a:gd name="connsiteX893" fmla="*/ 6472036 w 7467600"/>
              <a:gd name="connsiteY893" fmla="*/ 1959003 h 6858000"/>
              <a:gd name="connsiteX894" fmla="*/ 5792897 w 7467600"/>
              <a:gd name="connsiteY894" fmla="*/ 1647747 h 6858000"/>
              <a:gd name="connsiteX895" fmla="*/ 5842751 w 7467600"/>
              <a:gd name="connsiteY895" fmla="*/ 1816112 h 6858000"/>
              <a:gd name="connsiteX896" fmla="*/ 5847424 w 7467600"/>
              <a:gd name="connsiteY896" fmla="*/ 1815776 h 6858000"/>
              <a:gd name="connsiteX897" fmla="*/ 6399821 w 7467600"/>
              <a:gd name="connsiteY897" fmla="*/ 2344799 h 6858000"/>
              <a:gd name="connsiteX898" fmla="*/ 6323232 w 7467600"/>
              <a:gd name="connsiteY898" fmla="*/ 2389634 h 6858000"/>
              <a:gd name="connsiteX899" fmla="*/ 5942958 w 7467600"/>
              <a:gd name="connsiteY899" fmla="*/ 2077708 h 6858000"/>
              <a:gd name="connsiteX900" fmla="*/ 5921559 w 7467600"/>
              <a:gd name="connsiteY900" fmla="*/ 2378596 h 6858000"/>
              <a:gd name="connsiteX901" fmla="*/ 5817651 w 7467600"/>
              <a:gd name="connsiteY901" fmla="*/ 3023919 h 6858000"/>
              <a:gd name="connsiteX902" fmla="*/ 5729634 w 7467600"/>
              <a:gd name="connsiteY902" fmla="*/ 3051849 h 6858000"/>
              <a:gd name="connsiteX903" fmla="*/ 5611018 w 7467600"/>
              <a:gd name="connsiteY903" fmla="*/ 2316769 h 6858000"/>
              <a:gd name="connsiteX904" fmla="*/ 5687608 w 7467600"/>
              <a:gd name="connsiteY904" fmla="*/ 2039972 h 6858000"/>
              <a:gd name="connsiteX905" fmla="*/ 5657554 w 7467600"/>
              <a:gd name="connsiteY905" fmla="*/ 1576445 h 6858000"/>
              <a:gd name="connsiteX906" fmla="*/ 5150475 w 7467600"/>
              <a:gd name="connsiteY906" fmla="*/ 1274012 h 6858000"/>
              <a:gd name="connsiteX907" fmla="*/ 5349142 w 7467600"/>
              <a:gd name="connsiteY907" fmla="*/ 2204405 h 6858000"/>
              <a:gd name="connsiteX908" fmla="*/ 5262214 w 7467600"/>
              <a:gd name="connsiteY908" fmla="*/ 2233836 h 6858000"/>
              <a:gd name="connsiteX909" fmla="*/ 4981539 w 7467600"/>
              <a:gd name="connsiteY909" fmla="*/ 1542201 h 6858000"/>
              <a:gd name="connsiteX910" fmla="*/ 4958461 w 7467600"/>
              <a:gd name="connsiteY910" fmla="*/ 1136957 h 6858000"/>
              <a:gd name="connsiteX911" fmla="*/ 4655015 w 7467600"/>
              <a:gd name="connsiteY911" fmla="*/ 891426 h 6858000"/>
              <a:gd name="connsiteX912" fmla="*/ 4348002 w 7467600"/>
              <a:gd name="connsiteY912" fmla="*/ 2205895 h 6858000"/>
              <a:gd name="connsiteX913" fmla="*/ 4262250 w 7467600"/>
              <a:gd name="connsiteY913" fmla="*/ 2219972 h 6858000"/>
              <a:gd name="connsiteX914" fmla="*/ 4550611 w 7467600"/>
              <a:gd name="connsiteY914" fmla="*/ 817540 h 6858000"/>
              <a:gd name="connsiteX915" fmla="*/ 4564418 w 7467600"/>
              <a:gd name="connsiteY915" fmla="*/ 808293 h 6858000"/>
              <a:gd name="connsiteX916" fmla="*/ 4266388 w 7467600"/>
              <a:gd name="connsiteY916" fmla="*/ 500083 h 6858000"/>
              <a:gd name="connsiteX917" fmla="*/ 4032842 w 7467600"/>
              <a:gd name="connsiteY917" fmla="*/ 211809 h 6858000"/>
              <a:gd name="connsiteX918" fmla="*/ 3721337 w 7467600"/>
              <a:gd name="connsiteY918" fmla="*/ 0 h 6858000"/>
              <a:gd name="connsiteX919" fmla="*/ 3797544 w 7467600"/>
              <a:gd name="connsiteY919" fmla="*/ 0 h 6858000"/>
              <a:gd name="connsiteX920" fmla="*/ 3775734 w 7467600"/>
              <a:gd name="connsiteY920" fmla="*/ 95131 h 6858000"/>
              <a:gd name="connsiteX921" fmla="*/ 3724807 w 7467600"/>
              <a:gd name="connsiteY921" fmla="*/ 272257 h 6858000"/>
              <a:gd name="connsiteX922" fmla="*/ 3726844 w 7467600"/>
              <a:gd name="connsiteY922" fmla="*/ 282988 h 6858000"/>
              <a:gd name="connsiteX923" fmla="*/ 3742664 w 7467600"/>
              <a:gd name="connsiteY923" fmla="*/ 279918 h 6858000"/>
              <a:gd name="connsiteX924" fmla="*/ 4103910 w 7467600"/>
              <a:gd name="connsiteY924" fmla="*/ 1161917 h 6858000"/>
              <a:gd name="connsiteX925" fmla="*/ 4020269 w 7467600"/>
              <a:gd name="connsiteY925" fmla="*/ 1200406 h 6858000"/>
              <a:gd name="connsiteX926" fmla="*/ 3674882 w 7467600"/>
              <a:gd name="connsiteY926" fmla="*/ 488524 h 6858000"/>
              <a:gd name="connsiteX927" fmla="*/ 3132682 w 7467600"/>
              <a:gd name="connsiteY927" fmla="*/ 1072284 h 6858000"/>
              <a:gd name="connsiteX928" fmla="*/ 2716346 w 7467600"/>
              <a:gd name="connsiteY928" fmla="*/ 1276376 h 6858000"/>
              <a:gd name="connsiteX929" fmla="*/ 2716772 w 7467600"/>
              <a:gd name="connsiteY929" fmla="*/ 1255462 h 6858000"/>
              <a:gd name="connsiteX930" fmla="*/ 3471096 w 7467600"/>
              <a:gd name="connsiteY930" fmla="*/ 437072 h 6858000"/>
              <a:gd name="connsiteX931" fmla="*/ 3639057 w 7467600"/>
              <a:gd name="connsiteY931" fmla="*/ 286334 h 6858000"/>
              <a:gd name="connsiteX932" fmla="*/ 3640309 w 7467600"/>
              <a:gd name="connsiteY932" fmla="*/ 284664 h 6858000"/>
              <a:gd name="connsiteX933" fmla="*/ 3646022 w 7467600"/>
              <a:gd name="connsiteY933" fmla="*/ 276711 h 6858000"/>
              <a:gd name="connsiteX934" fmla="*/ 3707943 w 7467600"/>
              <a:gd name="connsiteY934" fmla="*/ 65958 h 6858000"/>
              <a:gd name="connsiteX935" fmla="*/ 2867960 w 7467600"/>
              <a:gd name="connsiteY935" fmla="*/ 0 h 6858000"/>
              <a:gd name="connsiteX936" fmla="*/ 2926351 w 7467600"/>
              <a:gd name="connsiteY936" fmla="*/ 0 h 6858000"/>
              <a:gd name="connsiteX937" fmla="*/ 2902823 w 7467600"/>
              <a:gd name="connsiteY937" fmla="*/ 262929 h 6858000"/>
              <a:gd name="connsiteX938" fmla="*/ 2940663 w 7467600"/>
              <a:gd name="connsiteY938" fmla="*/ 140884 h 6858000"/>
              <a:gd name="connsiteX939" fmla="*/ 2947039 w 7467600"/>
              <a:gd name="connsiteY939" fmla="*/ 122524 h 6858000"/>
              <a:gd name="connsiteX940" fmla="*/ 2984316 w 7467600"/>
              <a:gd name="connsiteY940" fmla="*/ 0 h 6858000"/>
              <a:gd name="connsiteX941" fmla="*/ 3016114 w 7467600"/>
              <a:gd name="connsiteY941" fmla="*/ 0 h 6858000"/>
              <a:gd name="connsiteX942" fmla="*/ 2979949 w 7467600"/>
              <a:gd name="connsiteY942" fmla="*/ 119274 h 6858000"/>
              <a:gd name="connsiteX943" fmla="*/ 3023879 w 7467600"/>
              <a:gd name="connsiteY943" fmla="*/ 0 h 6858000"/>
              <a:gd name="connsiteX944" fmla="*/ 3105400 w 7467600"/>
              <a:gd name="connsiteY944" fmla="*/ 0 h 6858000"/>
              <a:gd name="connsiteX945" fmla="*/ 3094669 w 7467600"/>
              <a:gd name="connsiteY945" fmla="*/ 30308 h 6858000"/>
              <a:gd name="connsiteX946" fmla="*/ 2901945 w 7467600"/>
              <a:gd name="connsiteY946" fmla="*/ 466538 h 6858000"/>
              <a:gd name="connsiteX947" fmla="*/ 2815209 w 7467600"/>
              <a:gd name="connsiteY947" fmla="*/ 497361 h 6858000"/>
              <a:gd name="connsiteX948" fmla="*/ 2844845 w 7467600"/>
              <a:gd name="connsiteY948" fmla="*/ 127638 h 6858000"/>
              <a:gd name="connsiteX949" fmla="*/ 1057230 w 7467600"/>
              <a:gd name="connsiteY949" fmla="*/ 0 h 6858000"/>
              <a:gd name="connsiteX950" fmla="*/ 1111003 w 7467600"/>
              <a:gd name="connsiteY950" fmla="*/ 0 h 6858000"/>
              <a:gd name="connsiteX951" fmla="*/ 1125553 w 7467600"/>
              <a:gd name="connsiteY951" fmla="*/ 52588 h 6858000"/>
              <a:gd name="connsiteX952" fmla="*/ 1304276 w 7467600"/>
              <a:gd name="connsiteY952" fmla="*/ 476275 h 6858000"/>
              <a:gd name="connsiteX953" fmla="*/ 1492066 w 7467600"/>
              <a:gd name="connsiteY953" fmla="*/ 886333 h 6858000"/>
              <a:gd name="connsiteX954" fmla="*/ 1423698 w 7467600"/>
              <a:gd name="connsiteY954" fmla="*/ 710817 h 6858000"/>
              <a:gd name="connsiteX955" fmla="*/ 1357609 w 7467600"/>
              <a:gd name="connsiteY955" fmla="*/ 532892 h 6858000"/>
              <a:gd name="connsiteX956" fmla="*/ 1309550 w 7467600"/>
              <a:gd name="connsiteY956" fmla="*/ 374031 h 6858000"/>
              <a:gd name="connsiteX957" fmla="*/ 1193673 w 7467600"/>
              <a:gd name="connsiteY957" fmla="*/ 49533 h 6858000"/>
              <a:gd name="connsiteX958" fmla="*/ 1164391 w 7467600"/>
              <a:gd name="connsiteY958" fmla="*/ 0 h 6858000"/>
              <a:gd name="connsiteX959" fmla="*/ 1200666 w 7467600"/>
              <a:gd name="connsiteY959" fmla="*/ 0 h 6858000"/>
              <a:gd name="connsiteX960" fmla="*/ 1223408 w 7467600"/>
              <a:gd name="connsiteY960" fmla="*/ 38996 h 6858000"/>
              <a:gd name="connsiteX961" fmla="*/ 1339635 w 7467600"/>
              <a:gd name="connsiteY961" fmla="*/ 365517 h 6858000"/>
              <a:gd name="connsiteX962" fmla="*/ 1387469 w 7467600"/>
              <a:gd name="connsiteY962" fmla="*/ 523079 h 6858000"/>
              <a:gd name="connsiteX963" fmla="*/ 1452685 w 7467600"/>
              <a:gd name="connsiteY963" fmla="*/ 699806 h 6858000"/>
              <a:gd name="connsiteX964" fmla="*/ 1492092 w 7467600"/>
              <a:gd name="connsiteY964" fmla="*/ 800424 h 6858000"/>
              <a:gd name="connsiteX965" fmla="*/ 1455302 w 7467600"/>
              <a:gd name="connsiteY965" fmla="*/ 632913 h 6858000"/>
              <a:gd name="connsiteX966" fmla="*/ 1222336 w 7467600"/>
              <a:gd name="connsiteY966" fmla="*/ 9480 h 6858000"/>
              <a:gd name="connsiteX967" fmla="*/ 1214634 w 7467600"/>
              <a:gd name="connsiteY967" fmla="*/ 0 h 6858000"/>
              <a:gd name="connsiteX968" fmla="*/ 1289827 w 7467600"/>
              <a:gd name="connsiteY968" fmla="*/ 0 h 6858000"/>
              <a:gd name="connsiteX969" fmla="*/ 1321076 w 7467600"/>
              <a:gd name="connsiteY969" fmla="*/ 59722 h 6858000"/>
              <a:gd name="connsiteX970" fmla="*/ 1512579 w 7467600"/>
              <a:gd name="connsiteY970" fmla="*/ 626441 h 6858000"/>
              <a:gd name="connsiteX971" fmla="*/ 1506076 w 7467600"/>
              <a:gd name="connsiteY971" fmla="*/ 1089289 h 6858000"/>
              <a:gd name="connsiteX972" fmla="*/ 1486346 w 7467600"/>
              <a:gd name="connsiteY972" fmla="*/ 1079919 h 6858000"/>
              <a:gd name="connsiteX973" fmla="*/ 1070511 w 7467600"/>
              <a:gd name="connsiteY973" fmla="*/ 48609 h 6858000"/>
              <a:gd name="connsiteX974" fmla="*/ 43151 w 7467600"/>
              <a:gd name="connsiteY974" fmla="*/ 0 h 6858000"/>
              <a:gd name="connsiteX975" fmla="*/ 95283 w 7467600"/>
              <a:gd name="connsiteY975" fmla="*/ 0 h 6858000"/>
              <a:gd name="connsiteX976" fmla="*/ 300708 w 7467600"/>
              <a:gd name="connsiteY976" fmla="*/ 154571 h 6858000"/>
              <a:gd name="connsiteX977" fmla="*/ 530414 w 7467600"/>
              <a:gd name="connsiteY977" fmla="*/ 354673 h 6858000"/>
              <a:gd name="connsiteX978" fmla="*/ 333785 w 7467600"/>
              <a:gd name="connsiteY978" fmla="*/ 161564 h 6858000"/>
              <a:gd name="connsiteX979" fmla="*/ 147005 w 7467600"/>
              <a:gd name="connsiteY979" fmla="*/ 0 h 6858000"/>
              <a:gd name="connsiteX980" fmla="*/ 272509 w 7467600"/>
              <a:gd name="connsiteY980" fmla="*/ 0 h 6858000"/>
              <a:gd name="connsiteX981" fmla="*/ 326276 w 7467600"/>
              <a:gd name="connsiteY981" fmla="*/ 45847 h 6858000"/>
              <a:gd name="connsiteX982" fmla="*/ 823759 w 7467600"/>
              <a:gd name="connsiteY982" fmla="*/ 574145 h 6858000"/>
              <a:gd name="connsiteX983" fmla="*/ 811254 w 7467600"/>
              <a:gd name="connsiteY983" fmla="*/ 665546 h 6858000"/>
              <a:gd name="connsiteX984" fmla="*/ 154042 w 7467600"/>
              <a:gd name="connsiteY984" fmla="*/ 261522 h 6858000"/>
              <a:gd name="connsiteX985" fmla="*/ 13550 w 7467600"/>
              <a:gd name="connsiteY985" fmla="*/ 158423 h 6858000"/>
              <a:gd name="connsiteX986" fmla="*/ 0 w 7467600"/>
              <a:gd name="connsiteY986" fmla="*/ 146618 h 6858000"/>
              <a:gd name="connsiteX987" fmla="*/ 0 w 7467600"/>
              <a:gd name="connsiteY987" fmla="*/ 59161 h 6858000"/>
              <a:gd name="connsiteX988" fmla="*/ 45427 w 7467600"/>
              <a:gd name="connsiteY988" fmla="*/ 101078 h 6858000"/>
              <a:gd name="connsiteX989" fmla="*/ 630103 w 7467600"/>
              <a:gd name="connsiteY989" fmla="*/ 485885 h 6858000"/>
              <a:gd name="connsiteX990" fmla="*/ 532040 w 7467600"/>
              <a:gd name="connsiteY990" fmla="*/ 399359 h 6858000"/>
              <a:gd name="connsiteX991" fmla="*/ 517618 w 7467600"/>
              <a:gd name="connsiteY991" fmla="*/ 385726 h 6858000"/>
              <a:gd name="connsiteX992" fmla="*/ 285074 w 7467600"/>
              <a:gd name="connsiteY992" fmla="*/ 182755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7429067 w 7467600"/>
              <a:gd name="connsiteY844" fmla="*/ 402737 h 6858000"/>
              <a:gd name="connsiteX845" fmla="*/ 7467600 w 7467600"/>
              <a:gd name="connsiteY845" fmla="*/ 789215 h 6858000"/>
              <a:gd name="connsiteX846" fmla="*/ 7451412 w 7467600"/>
              <a:gd name="connsiteY846" fmla="*/ 799572 h 6858000"/>
              <a:gd name="connsiteX847" fmla="*/ 7419999 w 7467600"/>
              <a:gd name="connsiteY847" fmla="*/ 774360 h 6858000"/>
              <a:gd name="connsiteX848" fmla="*/ 7429067 w 7467600"/>
              <a:gd name="connsiteY848" fmla="*/ 402737 h 6858000"/>
              <a:gd name="connsiteX849" fmla="*/ 5905192 w 7467600"/>
              <a:gd name="connsiteY849" fmla="*/ 163079 h 6858000"/>
              <a:gd name="connsiteX850" fmla="*/ 5865655 w 7467600"/>
              <a:gd name="connsiteY850" fmla="*/ 171901 h 6858000"/>
              <a:gd name="connsiteX851" fmla="*/ 5259740 w 7467600"/>
              <a:gd name="connsiteY851" fmla="*/ 257013 h 6858000"/>
              <a:gd name="connsiteX852" fmla="*/ 5208466 w 7467600"/>
              <a:gd name="connsiteY852" fmla="*/ 257550 h 6858000"/>
              <a:gd name="connsiteX853" fmla="*/ 4980204 w 7467600"/>
              <a:gd name="connsiteY853" fmla="*/ 271903 h 6858000"/>
              <a:gd name="connsiteX854" fmla="*/ 5068068 w 7467600"/>
              <a:gd name="connsiteY854" fmla="*/ 282244 h 6858000"/>
              <a:gd name="connsiteX855" fmla="*/ 5153231 w 7467600"/>
              <a:gd name="connsiteY855" fmla="*/ 292240 h 6858000"/>
              <a:gd name="connsiteX856" fmla="*/ 5426491 w 7467600"/>
              <a:gd name="connsiteY856" fmla="*/ 281128 h 6858000"/>
              <a:gd name="connsiteX857" fmla="*/ 5731212 w 7467600"/>
              <a:gd name="connsiteY857" fmla="*/ 231951 h 6858000"/>
              <a:gd name="connsiteX858" fmla="*/ 5905192 w 7467600"/>
              <a:gd name="connsiteY858" fmla="*/ 163079 h 6858000"/>
              <a:gd name="connsiteX859" fmla="*/ 5944437 w 7467600"/>
              <a:gd name="connsiteY859" fmla="*/ 113829 h 6858000"/>
              <a:gd name="connsiteX860" fmla="*/ 5825032 w 7467600"/>
              <a:gd name="connsiteY860" fmla="*/ 146405 h 6858000"/>
              <a:gd name="connsiteX861" fmla="*/ 4955599 w 7467600"/>
              <a:gd name="connsiteY861" fmla="*/ 247008 h 6858000"/>
              <a:gd name="connsiteX862" fmla="*/ 5210104 w 7467600"/>
              <a:gd name="connsiteY862" fmla="*/ 228123 h 6858000"/>
              <a:gd name="connsiteX863" fmla="*/ 5261015 w 7467600"/>
              <a:gd name="connsiteY863" fmla="*/ 227087 h 6858000"/>
              <a:gd name="connsiteX864" fmla="*/ 5861181 w 7467600"/>
              <a:gd name="connsiteY864" fmla="*/ 143093 h 6858000"/>
              <a:gd name="connsiteX865" fmla="*/ 5961252 w 7467600"/>
              <a:gd name="connsiteY865" fmla="*/ 114820 h 6858000"/>
              <a:gd name="connsiteX866" fmla="*/ 5944437 w 7467600"/>
              <a:gd name="connsiteY866" fmla="*/ 113829 h 6858000"/>
              <a:gd name="connsiteX867" fmla="*/ 3882765 w 7467600"/>
              <a:gd name="connsiteY867" fmla="*/ 0 h 6858000"/>
              <a:gd name="connsiteX868" fmla="*/ 3995099 w 7467600"/>
              <a:gd name="connsiteY868" fmla="*/ 0 h 6858000"/>
              <a:gd name="connsiteX869" fmla="*/ 4163818 w 7467600"/>
              <a:gd name="connsiteY869" fmla="*/ 234104 h 6858000"/>
              <a:gd name="connsiteX870" fmla="*/ 4172099 w 7467600"/>
              <a:gd name="connsiteY870" fmla="*/ 234207 h 6858000"/>
              <a:gd name="connsiteX871" fmla="*/ 4784282 w 7467600"/>
              <a:gd name="connsiteY871" fmla="*/ 276561 h 6858000"/>
              <a:gd name="connsiteX872" fmla="*/ 4801687 w 7467600"/>
              <a:gd name="connsiteY872" fmla="*/ 267764 h 6858000"/>
              <a:gd name="connsiteX873" fmla="*/ 6082788 w 7467600"/>
              <a:gd name="connsiteY873" fmla="*/ 64119 h 6858000"/>
              <a:gd name="connsiteX874" fmla="*/ 6099442 w 7467600"/>
              <a:gd name="connsiteY874" fmla="*/ 82568 h 6858000"/>
              <a:gd name="connsiteX875" fmla="*/ 4804137 w 7467600"/>
              <a:gd name="connsiteY875" fmla="*/ 320931 h 6858000"/>
              <a:gd name="connsiteX876" fmla="*/ 4227047 w 7467600"/>
              <a:gd name="connsiteY876" fmla="*/ 313415 h 6858000"/>
              <a:gd name="connsiteX877" fmla="*/ 4346041 w 7467600"/>
              <a:gd name="connsiteY877" fmla="*/ 456086 h 6858000"/>
              <a:gd name="connsiteX878" fmla="*/ 4870967 w 7467600"/>
              <a:gd name="connsiteY878" fmla="*/ 963061 h 6858000"/>
              <a:gd name="connsiteX879" fmla="*/ 4889647 w 7467600"/>
              <a:gd name="connsiteY879" fmla="*/ 957147 h 6858000"/>
              <a:gd name="connsiteX880" fmla="*/ 5422504 w 7467600"/>
              <a:gd name="connsiteY880" fmla="*/ 805191 h 6858000"/>
              <a:gd name="connsiteX881" fmla="*/ 6087656 w 7467600"/>
              <a:gd name="connsiteY881" fmla="*/ 826703 h 6858000"/>
              <a:gd name="connsiteX882" fmla="*/ 6058717 w 7467600"/>
              <a:gd name="connsiteY882" fmla="*/ 865992 h 6858000"/>
              <a:gd name="connsiteX883" fmla="*/ 4974153 w 7467600"/>
              <a:gd name="connsiteY883" fmla="*/ 1045456 h 6858000"/>
              <a:gd name="connsiteX884" fmla="*/ 5627835 w 7467600"/>
              <a:gd name="connsiteY884" fmla="*/ 1472077 h 6858000"/>
              <a:gd name="connsiteX885" fmla="*/ 5629817 w 7467600"/>
              <a:gd name="connsiteY885" fmla="*/ 1471412 h 6858000"/>
              <a:gd name="connsiteX886" fmla="*/ 5634124 w 7467600"/>
              <a:gd name="connsiteY886" fmla="*/ 1470572 h 6858000"/>
              <a:gd name="connsiteX887" fmla="*/ 5755832 w 7467600"/>
              <a:gd name="connsiteY887" fmla="*/ 1383886 h 6858000"/>
              <a:gd name="connsiteX888" fmla="*/ 6014186 w 7467600"/>
              <a:gd name="connsiteY888" fmla="*/ 1279799 h 6858000"/>
              <a:gd name="connsiteX889" fmla="*/ 6901619 w 7467600"/>
              <a:gd name="connsiteY889" fmla="*/ 1047874 h 6858000"/>
              <a:gd name="connsiteX890" fmla="*/ 6931566 w 7467600"/>
              <a:gd name="connsiteY890" fmla="*/ 1062034 h 6858000"/>
              <a:gd name="connsiteX891" fmla="*/ 5790982 w 7467600"/>
              <a:gd name="connsiteY891" fmla="*/ 1561380 h 6858000"/>
              <a:gd name="connsiteX892" fmla="*/ 6188971 w 7467600"/>
              <a:gd name="connsiteY892" fmla="*/ 1755168 h 6858000"/>
              <a:gd name="connsiteX893" fmla="*/ 6202446 w 7467600"/>
              <a:gd name="connsiteY893" fmla="*/ 1752268 h 6858000"/>
              <a:gd name="connsiteX894" fmla="*/ 7179560 w 7467600"/>
              <a:gd name="connsiteY894" fmla="*/ 1467551 h 6858000"/>
              <a:gd name="connsiteX895" fmla="*/ 7158730 w 7467600"/>
              <a:gd name="connsiteY895" fmla="*/ 1507835 h 6858000"/>
              <a:gd name="connsiteX896" fmla="*/ 6326959 w 7467600"/>
              <a:gd name="connsiteY896" fmla="*/ 1817686 h 6858000"/>
              <a:gd name="connsiteX897" fmla="*/ 6537433 w 7467600"/>
              <a:gd name="connsiteY897" fmla="*/ 1907790 h 6858000"/>
              <a:gd name="connsiteX898" fmla="*/ 6550221 w 7467600"/>
              <a:gd name="connsiteY898" fmla="*/ 1910729 h 6858000"/>
              <a:gd name="connsiteX899" fmla="*/ 6964438 w 7467600"/>
              <a:gd name="connsiteY899" fmla="*/ 2209505 h 6858000"/>
              <a:gd name="connsiteX900" fmla="*/ 7367862 w 7467600"/>
              <a:gd name="connsiteY900" fmla="*/ 2806833 h 6858000"/>
              <a:gd name="connsiteX901" fmla="*/ 7364329 w 7467600"/>
              <a:gd name="connsiteY901" fmla="*/ 2826907 h 6858000"/>
              <a:gd name="connsiteX902" fmla="*/ 7290545 w 7467600"/>
              <a:gd name="connsiteY902" fmla="*/ 2850663 h 6858000"/>
              <a:gd name="connsiteX903" fmla="*/ 6472036 w 7467600"/>
              <a:gd name="connsiteY903" fmla="*/ 1959003 h 6858000"/>
              <a:gd name="connsiteX904" fmla="*/ 5792897 w 7467600"/>
              <a:gd name="connsiteY904" fmla="*/ 1647747 h 6858000"/>
              <a:gd name="connsiteX905" fmla="*/ 5842751 w 7467600"/>
              <a:gd name="connsiteY905" fmla="*/ 1816112 h 6858000"/>
              <a:gd name="connsiteX906" fmla="*/ 5847424 w 7467600"/>
              <a:gd name="connsiteY906" fmla="*/ 1815776 h 6858000"/>
              <a:gd name="connsiteX907" fmla="*/ 6399821 w 7467600"/>
              <a:gd name="connsiteY907" fmla="*/ 2344799 h 6858000"/>
              <a:gd name="connsiteX908" fmla="*/ 6323232 w 7467600"/>
              <a:gd name="connsiteY908" fmla="*/ 2389634 h 6858000"/>
              <a:gd name="connsiteX909" fmla="*/ 5942958 w 7467600"/>
              <a:gd name="connsiteY909" fmla="*/ 2077708 h 6858000"/>
              <a:gd name="connsiteX910" fmla="*/ 5921559 w 7467600"/>
              <a:gd name="connsiteY910" fmla="*/ 2378596 h 6858000"/>
              <a:gd name="connsiteX911" fmla="*/ 5817651 w 7467600"/>
              <a:gd name="connsiteY911" fmla="*/ 3023919 h 6858000"/>
              <a:gd name="connsiteX912" fmla="*/ 5729634 w 7467600"/>
              <a:gd name="connsiteY912" fmla="*/ 3051849 h 6858000"/>
              <a:gd name="connsiteX913" fmla="*/ 5611018 w 7467600"/>
              <a:gd name="connsiteY913" fmla="*/ 2316769 h 6858000"/>
              <a:gd name="connsiteX914" fmla="*/ 5687608 w 7467600"/>
              <a:gd name="connsiteY914" fmla="*/ 2039972 h 6858000"/>
              <a:gd name="connsiteX915" fmla="*/ 5657554 w 7467600"/>
              <a:gd name="connsiteY915" fmla="*/ 1576445 h 6858000"/>
              <a:gd name="connsiteX916" fmla="*/ 5150475 w 7467600"/>
              <a:gd name="connsiteY916" fmla="*/ 1274012 h 6858000"/>
              <a:gd name="connsiteX917" fmla="*/ 5349142 w 7467600"/>
              <a:gd name="connsiteY917" fmla="*/ 2204405 h 6858000"/>
              <a:gd name="connsiteX918" fmla="*/ 5262214 w 7467600"/>
              <a:gd name="connsiteY918" fmla="*/ 2233836 h 6858000"/>
              <a:gd name="connsiteX919" fmla="*/ 4981539 w 7467600"/>
              <a:gd name="connsiteY919" fmla="*/ 1542201 h 6858000"/>
              <a:gd name="connsiteX920" fmla="*/ 4958461 w 7467600"/>
              <a:gd name="connsiteY920" fmla="*/ 1136957 h 6858000"/>
              <a:gd name="connsiteX921" fmla="*/ 4655015 w 7467600"/>
              <a:gd name="connsiteY921" fmla="*/ 891426 h 6858000"/>
              <a:gd name="connsiteX922" fmla="*/ 4348002 w 7467600"/>
              <a:gd name="connsiteY922" fmla="*/ 2205895 h 6858000"/>
              <a:gd name="connsiteX923" fmla="*/ 4262250 w 7467600"/>
              <a:gd name="connsiteY923" fmla="*/ 2219972 h 6858000"/>
              <a:gd name="connsiteX924" fmla="*/ 4550611 w 7467600"/>
              <a:gd name="connsiteY924" fmla="*/ 817540 h 6858000"/>
              <a:gd name="connsiteX925" fmla="*/ 4564418 w 7467600"/>
              <a:gd name="connsiteY925" fmla="*/ 808293 h 6858000"/>
              <a:gd name="connsiteX926" fmla="*/ 4266388 w 7467600"/>
              <a:gd name="connsiteY926" fmla="*/ 500083 h 6858000"/>
              <a:gd name="connsiteX927" fmla="*/ 4032842 w 7467600"/>
              <a:gd name="connsiteY927" fmla="*/ 211809 h 6858000"/>
              <a:gd name="connsiteX928" fmla="*/ 3882765 w 7467600"/>
              <a:gd name="connsiteY928" fmla="*/ 0 h 6858000"/>
              <a:gd name="connsiteX929" fmla="*/ 3721337 w 7467600"/>
              <a:gd name="connsiteY929" fmla="*/ 0 h 6858000"/>
              <a:gd name="connsiteX930" fmla="*/ 3797544 w 7467600"/>
              <a:gd name="connsiteY930" fmla="*/ 0 h 6858000"/>
              <a:gd name="connsiteX931" fmla="*/ 3775734 w 7467600"/>
              <a:gd name="connsiteY931" fmla="*/ 95131 h 6858000"/>
              <a:gd name="connsiteX932" fmla="*/ 3724807 w 7467600"/>
              <a:gd name="connsiteY932" fmla="*/ 272257 h 6858000"/>
              <a:gd name="connsiteX933" fmla="*/ 3726844 w 7467600"/>
              <a:gd name="connsiteY933" fmla="*/ 282988 h 6858000"/>
              <a:gd name="connsiteX934" fmla="*/ 3742664 w 7467600"/>
              <a:gd name="connsiteY934" fmla="*/ 279918 h 6858000"/>
              <a:gd name="connsiteX935" fmla="*/ 4103910 w 7467600"/>
              <a:gd name="connsiteY935" fmla="*/ 1161917 h 6858000"/>
              <a:gd name="connsiteX936" fmla="*/ 4020269 w 7467600"/>
              <a:gd name="connsiteY936" fmla="*/ 1200406 h 6858000"/>
              <a:gd name="connsiteX937" fmla="*/ 3674882 w 7467600"/>
              <a:gd name="connsiteY937" fmla="*/ 488524 h 6858000"/>
              <a:gd name="connsiteX938" fmla="*/ 3132682 w 7467600"/>
              <a:gd name="connsiteY938" fmla="*/ 1072284 h 6858000"/>
              <a:gd name="connsiteX939" fmla="*/ 2716346 w 7467600"/>
              <a:gd name="connsiteY939" fmla="*/ 1276376 h 6858000"/>
              <a:gd name="connsiteX940" fmla="*/ 2716772 w 7467600"/>
              <a:gd name="connsiteY940" fmla="*/ 1255462 h 6858000"/>
              <a:gd name="connsiteX941" fmla="*/ 3471096 w 7467600"/>
              <a:gd name="connsiteY941" fmla="*/ 437072 h 6858000"/>
              <a:gd name="connsiteX942" fmla="*/ 3639057 w 7467600"/>
              <a:gd name="connsiteY942" fmla="*/ 286334 h 6858000"/>
              <a:gd name="connsiteX943" fmla="*/ 3640309 w 7467600"/>
              <a:gd name="connsiteY943" fmla="*/ 284664 h 6858000"/>
              <a:gd name="connsiteX944" fmla="*/ 3646022 w 7467600"/>
              <a:gd name="connsiteY944" fmla="*/ 276711 h 6858000"/>
              <a:gd name="connsiteX945" fmla="*/ 3707943 w 7467600"/>
              <a:gd name="connsiteY945" fmla="*/ 65958 h 6858000"/>
              <a:gd name="connsiteX946" fmla="*/ 3721337 w 7467600"/>
              <a:gd name="connsiteY946" fmla="*/ 0 h 6858000"/>
              <a:gd name="connsiteX947" fmla="*/ 2867960 w 7467600"/>
              <a:gd name="connsiteY947" fmla="*/ 0 h 6858000"/>
              <a:gd name="connsiteX948" fmla="*/ 2926351 w 7467600"/>
              <a:gd name="connsiteY948" fmla="*/ 0 h 6858000"/>
              <a:gd name="connsiteX949" fmla="*/ 2902823 w 7467600"/>
              <a:gd name="connsiteY949" fmla="*/ 262929 h 6858000"/>
              <a:gd name="connsiteX950" fmla="*/ 2940663 w 7467600"/>
              <a:gd name="connsiteY950" fmla="*/ 140884 h 6858000"/>
              <a:gd name="connsiteX951" fmla="*/ 2947039 w 7467600"/>
              <a:gd name="connsiteY951" fmla="*/ 122524 h 6858000"/>
              <a:gd name="connsiteX952" fmla="*/ 2984316 w 7467600"/>
              <a:gd name="connsiteY952" fmla="*/ 0 h 6858000"/>
              <a:gd name="connsiteX953" fmla="*/ 3016114 w 7467600"/>
              <a:gd name="connsiteY953" fmla="*/ 0 h 6858000"/>
              <a:gd name="connsiteX954" fmla="*/ 2979949 w 7467600"/>
              <a:gd name="connsiteY954" fmla="*/ 119274 h 6858000"/>
              <a:gd name="connsiteX955" fmla="*/ 3023879 w 7467600"/>
              <a:gd name="connsiteY955" fmla="*/ 0 h 6858000"/>
              <a:gd name="connsiteX956" fmla="*/ 3105400 w 7467600"/>
              <a:gd name="connsiteY956" fmla="*/ 0 h 6858000"/>
              <a:gd name="connsiteX957" fmla="*/ 3094669 w 7467600"/>
              <a:gd name="connsiteY957" fmla="*/ 30308 h 6858000"/>
              <a:gd name="connsiteX958" fmla="*/ 2901945 w 7467600"/>
              <a:gd name="connsiteY958" fmla="*/ 466538 h 6858000"/>
              <a:gd name="connsiteX959" fmla="*/ 2815209 w 7467600"/>
              <a:gd name="connsiteY959" fmla="*/ 497361 h 6858000"/>
              <a:gd name="connsiteX960" fmla="*/ 2844845 w 7467600"/>
              <a:gd name="connsiteY960" fmla="*/ 127638 h 6858000"/>
              <a:gd name="connsiteX961" fmla="*/ 2867960 w 7467600"/>
              <a:gd name="connsiteY961" fmla="*/ 0 h 6858000"/>
              <a:gd name="connsiteX962" fmla="*/ 1057230 w 7467600"/>
              <a:gd name="connsiteY962" fmla="*/ 0 h 6858000"/>
              <a:gd name="connsiteX963" fmla="*/ 1111003 w 7467600"/>
              <a:gd name="connsiteY963" fmla="*/ 0 h 6858000"/>
              <a:gd name="connsiteX964" fmla="*/ 1125553 w 7467600"/>
              <a:gd name="connsiteY964" fmla="*/ 52588 h 6858000"/>
              <a:gd name="connsiteX965" fmla="*/ 1304276 w 7467600"/>
              <a:gd name="connsiteY965" fmla="*/ 476275 h 6858000"/>
              <a:gd name="connsiteX966" fmla="*/ 1492066 w 7467600"/>
              <a:gd name="connsiteY966" fmla="*/ 886333 h 6858000"/>
              <a:gd name="connsiteX967" fmla="*/ 1423698 w 7467600"/>
              <a:gd name="connsiteY967" fmla="*/ 710817 h 6858000"/>
              <a:gd name="connsiteX968" fmla="*/ 1357609 w 7467600"/>
              <a:gd name="connsiteY968" fmla="*/ 532892 h 6858000"/>
              <a:gd name="connsiteX969" fmla="*/ 1309550 w 7467600"/>
              <a:gd name="connsiteY969" fmla="*/ 374031 h 6858000"/>
              <a:gd name="connsiteX970" fmla="*/ 1193673 w 7467600"/>
              <a:gd name="connsiteY970" fmla="*/ 49533 h 6858000"/>
              <a:gd name="connsiteX971" fmla="*/ 1164391 w 7467600"/>
              <a:gd name="connsiteY971" fmla="*/ 0 h 6858000"/>
              <a:gd name="connsiteX972" fmla="*/ 1200666 w 7467600"/>
              <a:gd name="connsiteY972" fmla="*/ 0 h 6858000"/>
              <a:gd name="connsiteX973" fmla="*/ 1223408 w 7467600"/>
              <a:gd name="connsiteY973" fmla="*/ 38996 h 6858000"/>
              <a:gd name="connsiteX974" fmla="*/ 1339635 w 7467600"/>
              <a:gd name="connsiteY974" fmla="*/ 365517 h 6858000"/>
              <a:gd name="connsiteX975" fmla="*/ 1387469 w 7467600"/>
              <a:gd name="connsiteY975" fmla="*/ 523079 h 6858000"/>
              <a:gd name="connsiteX976" fmla="*/ 1452685 w 7467600"/>
              <a:gd name="connsiteY976" fmla="*/ 699806 h 6858000"/>
              <a:gd name="connsiteX977" fmla="*/ 1492092 w 7467600"/>
              <a:gd name="connsiteY977" fmla="*/ 800424 h 6858000"/>
              <a:gd name="connsiteX978" fmla="*/ 1455302 w 7467600"/>
              <a:gd name="connsiteY978" fmla="*/ 632913 h 6858000"/>
              <a:gd name="connsiteX979" fmla="*/ 1222336 w 7467600"/>
              <a:gd name="connsiteY979" fmla="*/ 9480 h 6858000"/>
              <a:gd name="connsiteX980" fmla="*/ 1214634 w 7467600"/>
              <a:gd name="connsiteY980" fmla="*/ 0 h 6858000"/>
              <a:gd name="connsiteX981" fmla="*/ 1289827 w 7467600"/>
              <a:gd name="connsiteY981" fmla="*/ 0 h 6858000"/>
              <a:gd name="connsiteX982" fmla="*/ 1321076 w 7467600"/>
              <a:gd name="connsiteY982" fmla="*/ 59722 h 6858000"/>
              <a:gd name="connsiteX983" fmla="*/ 1512579 w 7467600"/>
              <a:gd name="connsiteY983" fmla="*/ 626441 h 6858000"/>
              <a:gd name="connsiteX984" fmla="*/ 1506076 w 7467600"/>
              <a:gd name="connsiteY984" fmla="*/ 1089289 h 6858000"/>
              <a:gd name="connsiteX985" fmla="*/ 1486346 w 7467600"/>
              <a:gd name="connsiteY985" fmla="*/ 1079919 h 6858000"/>
              <a:gd name="connsiteX986" fmla="*/ 1070511 w 7467600"/>
              <a:gd name="connsiteY986" fmla="*/ 48609 h 6858000"/>
              <a:gd name="connsiteX987" fmla="*/ 1057230 w 7467600"/>
              <a:gd name="connsiteY987" fmla="*/ 0 h 6858000"/>
              <a:gd name="connsiteX988" fmla="*/ 43151 w 7467600"/>
              <a:gd name="connsiteY988" fmla="*/ 0 h 6858000"/>
              <a:gd name="connsiteX989" fmla="*/ 95283 w 7467600"/>
              <a:gd name="connsiteY989" fmla="*/ 0 h 6858000"/>
              <a:gd name="connsiteX990" fmla="*/ 300708 w 7467600"/>
              <a:gd name="connsiteY990" fmla="*/ 154571 h 6858000"/>
              <a:gd name="connsiteX991" fmla="*/ 530414 w 7467600"/>
              <a:gd name="connsiteY991" fmla="*/ 354673 h 6858000"/>
              <a:gd name="connsiteX992" fmla="*/ 333785 w 7467600"/>
              <a:gd name="connsiteY992" fmla="*/ 161564 h 6858000"/>
              <a:gd name="connsiteX993" fmla="*/ 147005 w 7467600"/>
              <a:gd name="connsiteY993" fmla="*/ 0 h 6858000"/>
              <a:gd name="connsiteX994" fmla="*/ 272509 w 7467600"/>
              <a:gd name="connsiteY994" fmla="*/ 0 h 6858000"/>
              <a:gd name="connsiteX995" fmla="*/ 326276 w 7467600"/>
              <a:gd name="connsiteY995" fmla="*/ 45847 h 6858000"/>
              <a:gd name="connsiteX996" fmla="*/ 823759 w 7467600"/>
              <a:gd name="connsiteY996" fmla="*/ 574145 h 6858000"/>
              <a:gd name="connsiteX997" fmla="*/ 811254 w 7467600"/>
              <a:gd name="connsiteY997" fmla="*/ 665546 h 6858000"/>
              <a:gd name="connsiteX998" fmla="*/ 154042 w 7467600"/>
              <a:gd name="connsiteY998" fmla="*/ 261522 h 6858000"/>
              <a:gd name="connsiteX999" fmla="*/ 13550 w 7467600"/>
              <a:gd name="connsiteY999" fmla="*/ 158423 h 6858000"/>
              <a:gd name="connsiteX1000" fmla="*/ 0 w 7467600"/>
              <a:gd name="connsiteY1000" fmla="*/ 146618 h 6858000"/>
              <a:gd name="connsiteX1001" fmla="*/ 0 w 7467600"/>
              <a:gd name="connsiteY1001" fmla="*/ 59161 h 6858000"/>
              <a:gd name="connsiteX1002" fmla="*/ 45427 w 7467600"/>
              <a:gd name="connsiteY1002" fmla="*/ 101078 h 6858000"/>
              <a:gd name="connsiteX1003" fmla="*/ 630103 w 7467600"/>
              <a:gd name="connsiteY1003" fmla="*/ 485885 h 6858000"/>
              <a:gd name="connsiteX1004" fmla="*/ 532040 w 7467600"/>
              <a:gd name="connsiteY1004" fmla="*/ 399359 h 6858000"/>
              <a:gd name="connsiteX1005" fmla="*/ 517618 w 7467600"/>
              <a:gd name="connsiteY1005" fmla="*/ 385726 h 6858000"/>
              <a:gd name="connsiteX1006" fmla="*/ 285074 w 7467600"/>
              <a:gd name="connsiteY1006" fmla="*/ 182755 h 6858000"/>
              <a:gd name="connsiteX1007" fmla="*/ 43151 w 7467600"/>
              <a:gd name="connsiteY100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7419999 w 7467600"/>
              <a:gd name="connsiteY844" fmla="*/ 774360 h 6858000"/>
              <a:gd name="connsiteX845" fmla="*/ 7467600 w 7467600"/>
              <a:gd name="connsiteY845" fmla="*/ 789215 h 6858000"/>
              <a:gd name="connsiteX846" fmla="*/ 7451412 w 7467600"/>
              <a:gd name="connsiteY846" fmla="*/ 799572 h 6858000"/>
              <a:gd name="connsiteX847" fmla="*/ 7419999 w 7467600"/>
              <a:gd name="connsiteY847" fmla="*/ 774360 h 6858000"/>
              <a:gd name="connsiteX848" fmla="*/ 5905192 w 7467600"/>
              <a:gd name="connsiteY848" fmla="*/ 163079 h 6858000"/>
              <a:gd name="connsiteX849" fmla="*/ 5865655 w 7467600"/>
              <a:gd name="connsiteY849" fmla="*/ 171901 h 6858000"/>
              <a:gd name="connsiteX850" fmla="*/ 5259740 w 7467600"/>
              <a:gd name="connsiteY850" fmla="*/ 257013 h 6858000"/>
              <a:gd name="connsiteX851" fmla="*/ 5208466 w 7467600"/>
              <a:gd name="connsiteY851" fmla="*/ 257550 h 6858000"/>
              <a:gd name="connsiteX852" fmla="*/ 4980204 w 7467600"/>
              <a:gd name="connsiteY852" fmla="*/ 271903 h 6858000"/>
              <a:gd name="connsiteX853" fmla="*/ 5068068 w 7467600"/>
              <a:gd name="connsiteY853" fmla="*/ 282244 h 6858000"/>
              <a:gd name="connsiteX854" fmla="*/ 5153231 w 7467600"/>
              <a:gd name="connsiteY854" fmla="*/ 292240 h 6858000"/>
              <a:gd name="connsiteX855" fmla="*/ 5426491 w 7467600"/>
              <a:gd name="connsiteY855" fmla="*/ 281128 h 6858000"/>
              <a:gd name="connsiteX856" fmla="*/ 5731212 w 7467600"/>
              <a:gd name="connsiteY856" fmla="*/ 231951 h 6858000"/>
              <a:gd name="connsiteX857" fmla="*/ 5905192 w 7467600"/>
              <a:gd name="connsiteY857" fmla="*/ 163079 h 6858000"/>
              <a:gd name="connsiteX858" fmla="*/ 5944437 w 7467600"/>
              <a:gd name="connsiteY858" fmla="*/ 113829 h 6858000"/>
              <a:gd name="connsiteX859" fmla="*/ 5825032 w 7467600"/>
              <a:gd name="connsiteY859" fmla="*/ 146405 h 6858000"/>
              <a:gd name="connsiteX860" fmla="*/ 4955599 w 7467600"/>
              <a:gd name="connsiteY860" fmla="*/ 247008 h 6858000"/>
              <a:gd name="connsiteX861" fmla="*/ 5210104 w 7467600"/>
              <a:gd name="connsiteY861" fmla="*/ 228123 h 6858000"/>
              <a:gd name="connsiteX862" fmla="*/ 5261015 w 7467600"/>
              <a:gd name="connsiteY862" fmla="*/ 227087 h 6858000"/>
              <a:gd name="connsiteX863" fmla="*/ 5861181 w 7467600"/>
              <a:gd name="connsiteY863" fmla="*/ 143093 h 6858000"/>
              <a:gd name="connsiteX864" fmla="*/ 5961252 w 7467600"/>
              <a:gd name="connsiteY864" fmla="*/ 114820 h 6858000"/>
              <a:gd name="connsiteX865" fmla="*/ 5944437 w 7467600"/>
              <a:gd name="connsiteY865" fmla="*/ 113829 h 6858000"/>
              <a:gd name="connsiteX866" fmla="*/ 3882765 w 7467600"/>
              <a:gd name="connsiteY866" fmla="*/ 0 h 6858000"/>
              <a:gd name="connsiteX867" fmla="*/ 3995099 w 7467600"/>
              <a:gd name="connsiteY867" fmla="*/ 0 h 6858000"/>
              <a:gd name="connsiteX868" fmla="*/ 4163818 w 7467600"/>
              <a:gd name="connsiteY868" fmla="*/ 234104 h 6858000"/>
              <a:gd name="connsiteX869" fmla="*/ 4172099 w 7467600"/>
              <a:gd name="connsiteY869" fmla="*/ 234207 h 6858000"/>
              <a:gd name="connsiteX870" fmla="*/ 4784282 w 7467600"/>
              <a:gd name="connsiteY870" fmla="*/ 276561 h 6858000"/>
              <a:gd name="connsiteX871" fmla="*/ 4801687 w 7467600"/>
              <a:gd name="connsiteY871" fmla="*/ 267764 h 6858000"/>
              <a:gd name="connsiteX872" fmla="*/ 6082788 w 7467600"/>
              <a:gd name="connsiteY872" fmla="*/ 64119 h 6858000"/>
              <a:gd name="connsiteX873" fmla="*/ 6099442 w 7467600"/>
              <a:gd name="connsiteY873" fmla="*/ 82568 h 6858000"/>
              <a:gd name="connsiteX874" fmla="*/ 4804137 w 7467600"/>
              <a:gd name="connsiteY874" fmla="*/ 320931 h 6858000"/>
              <a:gd name="connsiteX875" fmla="*/ 4227047 w 7467600"/>
              <a:gd name="connsiteY875" fmla="*/ 313415 h 6858000"/>
              <a:gd name="connsiteX876" fmla="*/ 4346041 w 7467600"/>
              <a:gd name="connsiteY876" fmla="*/ 456086 h 6858000"/>
              <a:gd name="connsiteX877" fmla="*/ 4870967 w 7467600"/>
              <a:gd name="connsiteY877" fmla="*/ 963061 h 6858000"/>
              <a:gd name="connsiteX878" fmla="*/ 4889647 w 7467600"/>
              <a:gd name="connsiteY878" fmla="*/ 957147 h 6858000"/>
              <a:gd name="connsiteX879" fmla="*/ 5422504 w 7467600"/>
              <a:gd name="connsiteY879" fmla="*/ 805191 h 6858000"/>
              <a:gd name="connsiteX880" fmla="*/ 6087656 w 7467600"/>
              <a:gd name="connsiteY880" fmla="*/ 826703 h 6858000"/>
              <a:gd name="connsiteX881" fmla="*/ 6058717 w 7467600"/>
              <a:gd name="connsiteY881" fmla="*/ 865992 h 6858000"/>
              <a:gd name="connsiteX882" fmla="*/ 4974153 w 7467600"/>
              <a:gd name="connsiteY882" fmla="*/ 1045456 h 6858000"/>
              <a:gd name="connsiteX883" fmla="*/ 5627835 w 7467600"/>
              <a:gd name="connsiteY883" fmla="*/ 1472077 h 6858000"/>
              <a:gd name="connsiteX884" fmla="*/ 5629817 w 7467600"/>
              <a:gd name="connsiteY884" fmla="*/ 1471412 h 6858000"/>
              <a:gd name="connsiteX885" fmla="*/ 5634124 w 7467600"/>
              <a:gd name="connsiteY885" fmla="*/ 1470572 h 6858000"/>
              <a:gd name="connsiteX886" fmla="*/ 5755832 w 7467600"/>
              <a:gd name="connsiteY886" fmla="*/ 1383886 h 6858000"/>
              <a:gd name="connsiteX887" fmla="*/ 6014186 w 7467600"/>
              <a:gd name="connsiteY887" fmla="*/ 1279799 h 6858000"/>
              <a:gd name="connsiteX888" fmla="*/ 6901619 w 7467600"/>
              <a:gd name="connsiteY888" fmla="*/ 1047874 h 6858000"/>
              <a:gd name="connsiteX889" fmla="*/ 6931566 w 7467600"/>
              <a:gd name="connsiteY889" fmla="*/ 1062034 h 6858000"/>
              <a:gd name="connsiteX890" fmla="*/ 5790982 w 7467600"/>
              <a:gd name="connsiteY890" fmla="*/ 1561380 h 6858000"/>
              <a:gd name="connsiteX891" fmla="*/ 6188971 w 7467600"/>
              <a:gd name="connsiteY891" fmla="*/ 1755168 h 6858000"/>
              <a:gd name="connsiteX892" fmla="*/ 6202446 w 7467600"/>
              <a:gd name="connsiteY892" fmla="*/ 1752268 h 6858000"/>
              <a:gd name="connsiteX893" fmla="*/ 7179560 w 7467600"/>
              <a:gd name="connsiteY893" fmla="*/ 1467551 h 6858000"/>
              <a:gd name="connsiteX894" fmla="*/ 7158730 w 7467600"/>
              <a:gd name="connsiteY894" fmla="*/ 1507835 h 6858000"/>
              <a:gd name="connsiteX895" fmla="*/ 6326959 w 7467600"/>
              <a:gd name="connsiteY895" fmla="*/ 1817686 h 6858000"/>
              <a:gd name="connsiteX896" fmla="*/ 6537433 w 7467600"/>
              <a:gd name="connsiteY896" fmla="*/ 1907790 h 6858000"/>
              <a:gd name="connsiteX897" fmla="*/ 6550221 w 7467600"/>
              <a:gd name="connsiteY897" fmla="*/ 1910729 h 6858000"/>
              <a:gd name="connsiteX898" fmla="*/ 6964438 w 7467600"/>
              <a:gd name="connsiteY898" fmla="*/ 2209505 h 6858000"/>
              <a:gd name="connsiteX899" fmla="*/ 7367862 w 7467600"/>
              <a:gd name="connsiteY899" fmla="*/ 2806833 h 6858000"/>
              <a:gd name="connsiteX900" fmla="*/ 7364329 w 7467600"/>
              <a:gd name="connsiteY900" fmla="*/ 2826907 h 6858000"/>
              <a:gd name="connsiteX901" fmla="*/ 7290545 w 7467600"/>
              <a:gd name="connsiteY901" fmla="*/ 2850663 h 6858000"/>
              <a:gd name="connsiteX902" fmla="*/ 6472036 w 7467600"/>
              <a:gd name="connsiteY902" fmla="*/ 1959003 h 6858000"/>
              <a:gd name="connsiteX903" fmla="*/ 5792897 w 7467600"/>
              <a:gd name="connsiteY903" fmla="*/ 1647747 h 6858000"/>
              <a:gd name="connsiteX904" fmla="*/ 5842751 w 7467600"/>
              <a:gd name="connsiteY904" fmla="*/ 1816112 h 6858000"/>
              <a:gd name="connsiteX905" fmla="*/ 5847424 w 7467600"/>
              <a:gd name="connsiteY905" fmla="*/ 1815776 h 6858000"/>
              <a:gd name="connsiteX906" fmla="*/ 6399821 w 7467600"/>
              <a:gd name="connsiteY906" fmla="*/ 2344799 h 6858000"/>
              <a:gd name="connsiteX907" fmla="*/ 6323232 w 7467600"/>
              <a:gd name="connsiteY907" fmla="*/ 2389634 h 6858000"/>
              <a:gd name="connsiteX908" fmla="*/ 5942958 w 7467600"/>
              <a:gd name="connsiteY908" fmla="*/ 2077708 h 6858000"/>
              <a:gd name="connsiteX909" fmla="*/ 5921559 w 7467600"/>
              <a:gd name="connsiteY909" fmla="*/ 2378596 h 6858000"/>
              <a:gd name="connsiteX910" fmla="*/ 5817651 w 7467600"/>
              <a:gd name="connsiteY910" fmla="*/ 3023919 h 6858000"/>
              <a:gd name="connsiteX911" fmla="*/ 5729634 w 7467600"/>
              <a:gd name="connsiteY911" fmla="*/ 3051849 h 6858000"/>
              <a:gd name="connsiteX912" fmla="*/ 5611018 w 7467600"/>
              <a:gd name="connsiteY912" fmla="*/ 2316769 h 6858000"/>
              <a:gd name="connsiteX913" fmla="*/ 5687608 w 7467600"/>
              <a:gd name="connsiteY913" fmla="*/ 2039972 h 6858000"/>
              <a:gd name="connsiteX914" fmla="*/ 5657554 w 7467600"/>
              <a:gd name="connsiteY914" fmla="*/ 1576445 h 6858000"/>
              <a:gd name="connsiteX915" fmla="*/ 5150475 w 7467600"/>
              <a:gd name="connsiteY915" fmla="*/ 1274012 h 6858000"/>
              <a:gd name="connsiteX916" fmla="*/ 5349142 w 7467600"/>
              <a:gd name="connsiteY916" fmla="*/ 2204405 h 6858000"/>
              <a:gd name="connsiteX917" fmla="*/ 5262214 w 7467600"/>
              <a:gd name="connsiteY917" fmla="*/ 2233836 h 6858000"/>
              <a:gd name="connsiteX918" fmla="*/ 4981539 w 7467600"/>
              <a:gd name="connsiteY918" fmla="*/ 1542201 h 6858000"/>
              <a:gd name="connsiteX919" fmla="*/ 4958461 w 7467600"/>
              <a:gd name="connsiteY919" fmla="*/ 1136957 h 6858000"/>
              <a:gd name="connsiteX920" fmla="*/ 4655015 w 7467600"/>
              <a:gd name="connsiteY920" fmla="*/ 891426 h 6858000"/>
              <a:gd name="connsiteX921" fmla="*/ 4348002 w 7467600"/>
              <a:gd name="connsiteY921" fmla="*/ 2205895 h 6858000"/>
              <a:gd name="connsiteX922" fmla="*/ 4262250 w 7467600"/>
              <a:gd name="connsiteY922" fmla="*/ 2219972 h 6858000"/>
              <a:gd name="connsiteX923" fmla="*/ 4550611 w 7467600"/>
              <a:gd name="connsiteY923" fmla="*/ 817540 h 6858000"/>
              <a:gd name="connsiteX924" fmla="*/ 4564418 w 7467600"/>
              <a:gd name="connsiteY924" fmla="*/ 808293 h 6858000"/>
              <a:gd name="connsiteX925" fmla="*/ 4266388 w 7467600"/>
              <a:gd name="connsiteY925" fmla="*/ 500083 h 6858000"/>
              <a:gd name="connsiteX926" fmla="*/ 4032842 w 7467600"/>
              <a:gd name="connsiteY926" fmla="*/ 211809 h 6858000"/>
              <a:gd name="connsiteX927" fmla="*/ 3882765 w 7467600"/>
              <a:gd name="connsiteY927" fmla="*/ 0 h 6858000"/>
              <a:gd name="connsiteX928" fmla="*/ 3721337 w 7467600"/>
              <a:gd name="connsiteY928" fmla="*/ 0 h 6858000"/>
              <a:gd name="connsiteX929" fmla="*/ 3797544 w 7467600"/>
              <a:gd name="connsiteY929" fmla="*/ 0 h 6858000"/>
              <a:gd name="connsiteX930" fmla="*/ 3775734 w 7467600"/>
              <a:gd name="connsiteY930" fmla="*/ 95131 h 6858000"/>
              <a:gd name="connsiteX931" fmla="*/ 3724807 w 7467600"/>
              <a:gd name="connsiteY931" fmla="*/ 272257 h 6858000"/>
              <a:gd name="connsiteX932" fmla="*/ 3726844 w 7467600"/>
              <a:gd name="connsiteY932" fmla="*/ 282988 h 6858000"/>
              <a:gd name="connsiteX933" fmla="*/ 3742664 w 7467600"/>
              <a:gd name="connsiteY933" fmla="*/ 279918 h 6858000"/>
              <a:gd name="connsiteX934" fmla="*/ 4103910 w 7467600"/>
              <a:gd name="connsiteY934" fmla="*/ 1161917 h 6858000"/>
              <a:gd name="connsiteX935" fmla="*/ 4020269 w 7467600"/>
              <a:gd name="connsiteY935" fmla="*/ 1200406 h 6858000"/>
              <a:gd name="connsiteX936" fmla="*/ 3674882 w 7467600"/>
              <a:gd name="connsiteY936" fmla="*/ 488524 h 6858000"/>
              <a:gd name="connsiteX937" fmla="*/ 3132682 w 7467600"/>
              <a:gd name="connsiteY937" fmla="*/ 1072284 h 6858000"/>
              <a:gd name="connsiteX938" fmla="*/ 2716346 w 7467600"/>
              <a:gd name="connsiteY938" fmla="*/ 1276376 h 6858000"/>
              <a:gd name="connsiteX939" fmla="*/ 2716772 w 7467600"/>
              <a:gd name="connsiteY939" fmla="*/ 1255462 h 6858000"/>
              <a:gd name="connsiteX940" fmla="*/ 3471096 w 7467600"/>
              <a:gd name="connsiteY940" fmla="*/ 437072 h 6858000"/>
              <a:gd name="connsiteX941" fmla="*/ 3639057 w 7467600"/>
              <a:gd name="connsiteY941" fmla="*/ 286334 h 6858000"/>
              <a:gd name="connsiteX942" fmla="*/ 3640309 w 7467600"/>
              <a:gd name="connsiteY942" fmla="*/ 284664 h 6858000"/>
              <a:gd name="connsiteX943" fmla="*/ 3646022 w 7467600"/>
              <a:gd name="connsiteY943" fmla="*/ 276711 h 6858000"/>
              <a:gd name="connsiteX944" fmla="*/ 3707943 w 7467600"/>
              <a:gd name="connsiteY944" fmla="*/ 65958 h 6858000"/>
              <a:gd name="connsiteX945" fmla="*/ 3721337 w 7467600"/>
              <a:gd name="connsiteY945" fmla="*/ 0 h 6858000"/>
              <a:gd name="connsiteX946" fmla="*/ 2867960 w 7467600"/>
              <a:gd name="connsiteY946" fmla="*/ 0 h 6858000"/>
              <a:gd name="connsiteX947" fmla="*/ 2926351 w 7467600"/>
              <a:gd name="connsiteY947" fmla="*/ 0 h 6858000"/>
              <a:gd name="connsiteX948" fmla="*/ 2902823 w 7467600"/>
              <a:gd name="connsiteY948" fmla="*/ 262929 h 6858000"/>
              <a:gd name="connsiteX949" fmla="*/ 2940663 w 7467600"/>
              <a:gd name="connsiteY949" fmla="*/ 140884 h 6858000"/>
              <a:gd name="connsiteX950" fmla="*/ 2947039 w 7467600"/>
              <a:gd name="connsiteY950" fmla="*/ 122524 h 6858000"/>
              <a:gd name="connsiteX951" fmla="*/ 2984316 w 7467600"/>
              <a:gd name="connsiteY951" fmla="*/ 0 h 6858000"/>
              <a:gd name="connsiteX952" fmla="*/ 3016114 w 7467600"/>
              <a:gd name="connsiteY952" fmla="*/ 0 h 6858000"/>
              <a:gd name="connsiteX953" fmla="*/ 2979949 w 7467600"/>
              <a:gd name="connsiteY953" fmla="*/ 119274 h 6858000"/>
              <a:gd name="connsiteX954" fmla="*/ 3023879 w 7467600"/>
              <a:gd name="connsiteY954" fmla="*/ 0 h 6858000"/>
              <a:gd name="connsiteX955" fmla="*/ 3105400 w 7467600"/>
              <a:gd name="connsiteY955" fmla="*/ 0 h 6858000"/>
              <a:gd name="connsiteX956" fmla="*/ 3094669 w 7467600"/>
              <a:gd name="connsiteY956" fmla="*/ 30308 h 6858000"/>
              <a:gd name="connsiteX957" fmla="*/ 2901945 w 7467600"/>
              <a:gd name="connsiteY957" fmla="*/ 466538 h 6858000"/>
              <a:gd name="connsiteX958" fmla="*/ 2815209 w 7467600"/>
              <a:gd name="connsiteY958" fmla="*/ 497361 h 6858000"/>
              <a:gd name="connsiteX959" fmla="*/ 2844845 w 7467600"/>
              <a:gd name="connsiteY959" fmla="*/ 127638 h 6858000"/>
              <a:gd name="connsiteX960" fmla="*/ 2867960 w 7467600"/>
              <a:gd name="connsiteY960" fmla="*/ 0 h 6858000"/>
              <a:gd name="connsiteX961" fmla="*/ 1057230 w 7467600"/>
              <a:gd name="connsiteY961" fmla="*/ 0 h 6858000"/>
              <a:gd name="connsiteX962" fmla="*/ 1111003 w 7467600"/>
              <a:gd name="connsiteY962" fmla="*/ 0 h 6858000"/>
              <a:gd name="connsiteX963" fmla="*/ 1125553 w 7467600"/>
              <a:gd name="connsiteY963" fmla="*/ 52588 h 6858000"/>
              <a:gd name="connsiteX964" fmla="*/ 1304276 w 7467600"/>
              <a:gd name="connsiteY964" fmla="*/ 476275 h 6858000"/>
              <a:gd name="connsiteX965" fmla="*/ 1492066 w 7467600"/>
              <a:gd name="connsiteY965" fmla="*/ 886333 h 6858000"/>
              <a:gd name="connsiteX966" fmla="*/ 1423698 w 7467600"/>
              <a:gd name="connsiteY966" fmla="*/ 710817 h 6858000"/>
              <a:gd name="connsiteX967" fmla="*/ 1357609 w 7467600"/>
              <a:gd name="connsiteY967" fmla="*/ 532892 h 6858000"/>
              <a:gd name="connsiteX968" fmla="*/ 1309550 w 7467600"/>
              <a:gd name="connsiteY968" fmla="*/ 374031 h 6858000"/>
              <a:gd name="connsiteX969" fmla="*/ 1193673 w 7467600"/>
              <a:gd name="connsiteY969" fmla="*/ 49533 h 6858000"/>
              <a:gd name="connsiteX970" fmla="*/ 1164391 w 7467600"/>
              <a:gd name="connsiteY970" fmla="*/ 0 h 6858000"/>
              <a:gd name="connsiteX971" fmla="*/ 1200666 w 7467600"/>
              <a:gd name="connsiteY971" fmla="*/ 0 h 6858000"/>
              <a:gd name="connsiteX972" fmla="*/ 1223408 w 7467600"/>
              <a:gd name="connsiteY972" fmla="*/ 38996 h 6858000"/>
              <a:gd name="connsiteX973" fmla="*/ 1339635 w 7467600"/>
              <a:gd name="connsiteY973" fmla="*/ 365517 h 6858000"/>
              <a:gd name="connsiteX974" fmla="*/ 1387469 w 7467600"/>
              <a:gd name="connsiteY974" fmla="*/ 523079 h 6858000"/>
              <a:gd name="connsiteX975" fmla="*/ 1452685 w 7467600"/>
              <a:gd name="connsiteY975" fmla="*/ 699806 h 6858000"/>
              <a:gd name="connsiteX976" fmla="*/ 1492092 w 7467600"/>
              <a:gd name="connsiteY976" fmla="*/ 800424 h 6858000"/>
              <a:gd name="connsiteX977" fmla="*/ 1455302 w 7467600"/>
              <a:gd name="connsiteY977" fmla="*/ 632913 h 6858000"/>
              <a:gd name="connsiteX978" fmla="*/ 1222336 w 7467600"/>
              <a:gd name="connsiteY978" fmla="*/ 9480 h 6858000"/>
              <a:gd name="connsiteX979" fmla="*/ 1214634 w 7467600"/>
              <a:gd name="connsiteY979" fmla="*/ 0 h 6858000"/>
              <a:gd name="connsiteX980" fmla="*/ 1289827 w 7467600"/>
              <a:gd name="connsiteY980" fmla="*/ 0 h 6858000"/>
              <a:gd name="connsiteX981" fmla="*/ 1321076 w 7467600"/>
              <a:gd name="connsiteY981" fmla="*/ 59722 h 6858000"/>
              <a:gd name="connsiteX982" fmla="*/ 1512579 w 7467600"/>
              <a:gd name="connsiteY982" fmla="*/ 626441 h 6858000"/>
              <a:gd name="connsiteX983" fmla="*/ 1506076 w 7467600"/>
              <a:gd name="connsiteY983" fmla="*/ 1089289 h 6858000"/>
              <a:gd name="connsiteX984" fmla="*/ 1486346 w 7467600"/>
              <a:gd name="connsiteY984" fmla="*/ 1079919 h 6858000"/>
              <a:gd name="connsiteX985" fmla="*/ 1070511 w 7467600"/>
              <a:gd name="connsiteY985" fmla="*/ 48609 h 6858000"/>
              <a:gd name="connsiteX986" fmla="*/ 1057230 w 7467600"/>
              <a:gd name="connsiteY986" fmla="*/ 0 h 6858000"/>
              <a:gd name="connsiteX987" fmla="*/ 43151 w 7467600"/>
              <a:gd name="connsiteY987" fmla="*/ 0 h 6858000"/>
              <a:gd name="connsiteX988" fmla="*/ 95283 w 7467600"/>
              <a:gd name="connsiteY988" fmla="*/ 0 h 6858000"/>
              <a:gd name="connsiteX989" fmla="*/ 300708 w 7467600"/>
              <a:gd name="connsiteY989" fmla="*/ 154571 h 6858000"/>
              <a:gd name="connsiteX990" fmla="*/ 530414 w 7467600"/>
              <a:gd name="connsiteY990" fmla="*/ 354673 h 6858000"/>
              <a:gd name="connsiteX991" fmla="*/ 333785 w 7467600"/>
              <a:gd name="connsiteY991" fmla="*/ 161564 h 6858000"/>
              <a:gd name="connsiteX992" fmla="*/ 147005 w 7467600"/>
              <a:gd name="connsiteY992" fmla="*/ 0 h 6858000"/>
              <a:gd name="connsiteX993" fmla="*/ 272509 w 7467600"/>
              <a:gd name="connsiteY993" fmla="*/ 0 h 6858000"/>
              <a:gd name="connsiteX994" fmla="*/ 326276 w 7467600"/>
              <a:gd name="connsiteY994" fmla="*/ 45847 h 6858000"/>
              <a:gd name="connsiteX995" fmla="*/ 823759 w 7467600"/>
              <a:gd name="connsiteY995" fmla="*/ 574145 h 6858000"/>
              <a:gd name="connsiteX996" fmla="*/ 811254 w 7467600"/>
              <a:gd name="connsiteY996" fmla="*/ 665546 h 6858000"/>
              <a:gd name="connsiteX997" fmla="*/ 154042 w 7467600"/>
              <a:gd name="connsiteY997" fmla="*/ 261522 h 6858000"/>
              <a:gd name="connsiteX998" fmla="*/ 13550 w 7467600"/>
              <a:gd name="connsiteY998" fmla="*/ 158423 h 6858000"/>
              <a:gd name="connsiteX999" fmla="*/ 0 w 7467600"/>
              <a:gd name="connsiteY999" fmla="*/ 146618 h 6858000"/>
              <a:gd name="connsiteX1000" fmla="*/ 0 w 7467600"/>
              <a:gd name="connsiteY1000" fmla="*/ 59161 h 6858000"/>
              <a:gd name="connsiteX1001" fmla="*/ 45427 w 7467600"/>
              <a:gd name="connsiteY1001" fmla="*/ 101078 h 6858000"/>
              <a:gd name="connsiteX1002" fmla="*/ 630103 w 7467600"/>
              <a:gd name="connsiteY1002" fmla="*/ 485885 h 6858000"/>
              <a:gd name="connsiteX1003" fmla="*/ 532040 w 7467600"/>
              <a:gd name="connsiteY1003" fmla="*/ 399359 h 6858000"/>
              <a:gd name="connsiteX1004" fmla="*/ 517618 w 7467600"/>
              <a:gd name="connsiteY1004" fmla="*/ 385726 h 6858000"/>
              <a:gd name="connsiteX1005" fmla="*/ 285074 w 7467600"/>
              <a:gd name="connsiteY1005" fmla="*/ 182755 h 6858000"/>
              <a:gd name="connsiteX1006" fmla="*/ 43151 w 7467600"/>
              <a:gd name="connsiteY100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7451412 w 7467600"/>
              <a:gd name="connsiteY844" fmla="*/ 799572 h 6858000"/>
              <a:gd name="connsiteX845" fmla="*/ 7467600 w 7467600"/>
              <a:gd name="connsiteY845" fmla="*/ 789215 h 6858000"/>
              <a:gd name="connsiteX846" fmla="*/ 7451412 w 7467600"/>
              <a:gd name="connsiteY846" fmla="*/ 799572 h 6858000"/>
              <a:gd name="connsiteX847" fmla="*/ 5905192 w 7467600"/>
              <a:gd name="connsiteY847" fmla="*/ 163079 h 6858000"/>
              <a:gd name="connsiteX848" fmla="*/ 5865655 w 7467600"/>
              <a:gd name="connsiteY848" fmla="*/ 171901 h 6858000"/>
              <a:gd name="connsiteX849" fmla="*/ 5259740 w 7467600"/>
              <a:gd name="connsiteY849" fmla="*/ 257013 h 6858000"/>
              <a:gd name="connsiteX850" fmla="*/ 5208466 w 7467600"/>
              <a:gd name="connsiteY850" fmla="*/ 257550 h 6858000"/>
              <a:gd name="connsiteX851" fmla="*/ 4980204 w 7467600"/>
              <a:gd name="connsiteY851" fmla="*/ 271903 h 6858000"/>
              <a:gd name="connsiteX852" fmla="*/ 5068068 w 7467600"/>
              <a:gd name="connsiteY852" fmla="*/ 282244 h 6858000"/>
              <a:gd name="connsiteX853" fmla="*/ 5153231 w 7467600"/>
              <a:gd name="connsiteY853" fmla="*/ 292240 h 6858000"/>
              <a:gd name="connsiteX854" fmla="*/ 5426491 w 7467600"/>
              <a:gd name="connsiteY854" fmla="*/ 281128 h 6858000"/>
              <a:gd name="connsiteX855" fmla="*/ 5731212 w 7467600"/>
              <a:gd name="connsiteY855" fmla="*/ 231951 h 6858000"/>
              <a:gd name="connsiteX856" fmla="*/ 5905192 w 7467600"/>
              <a:gd name="connsiteY856" fmla="*/ 163079 h 6858000"/>
              <a:gd name="connsiteX857" fmla="*/ 5944437 w 7467600"/>
              <a:gd name="connsiteY857" fmla="*/ 113829 h 6858000"/>
              <a:gd name="connsiteX858" fmla="*/ 5825032 w 7467600"/>
              <a:gd name="connsiteY858" fmla="*/ 146405 h 6858000"/>
              <a:gd name="connsiteX859" fmla="*/ 4955599 w 7467600"/>
              <a:gd name="connsiteY859" fmla="*/ 247008 h 6858000"/>
              <a:gd name="connsiteX860" fmla="*/ 5210104 w 7467600"/>
              <a:gd name="connsiteY860" fmla="*/ 228123 h 6858000"/>
              <a:gd name="connsiteX861" fmla="*/ 5261015 w 7467600"/>
              <a:gd name="connsiteY861" fmla="*/ 227087 h 6858000"/>
              <a:gd name="connsiteX862" fmla="*/ 5861181 w 7467600"/>
              <a:gd name="connsiteY862" fmla="*/ 143093 h 6858000"/>
              <a:gd name="connsiteX863" fmla="*/ 5961252 w 7467600"/>
              <a:gd name="connsiteY863" fmla="*/ 114820 h 6858000"/>
              <a:gd name="connsiteX864" fmla="*/ 5944437 w 7467600"/>
              <a:gd name="connsiteY864" fmla="*/ 113829 h 6858000"/>
              <a:gd name="connsiteX865" fmla="*/ 3882765 w 7467600"/>
              <a:gd name="connsiteY865" fmla="*/ 0 h 6858000"/>
              <a:gd name="connsiteX866" fmla="*/ 3995099 w 7467600"/>
              <a:gd name="connsiteY866" fmla="*/ 0 h 6858000"/>
              <a:gd name="connsiteX867" fmla="*/ 4163818 w 7467600"/>
              <a:gd name="connsiteY867" fmla="*/ 234104 h 6858000"/>
              <a:gd name="connsiteX868" fmla="*/ 4172099 w 7467600"/>
              <a:gd name="connsiteY868" fmla="*/ 234207 h 6858000"/>
              <a:gd name="connsiteX869" fmla="*/ 4784282 w 7467600"/>
              <a:gd name="connsiteY869" fmla="*/ 276561 h 6858000"/>
              <a:gd name="connsiteX870" fmla="*/ 4801687 w 7467600"/>
              <a:gd name="connsiteY870" fmla="*/ 267764 h 6858000"/>
              <a:gd name="connsiteX871" fmla="*/ 6082788 w 7467600"/>
              <a:gd name="connsiteY871" fmla="*/ 64119 h 6858000"/>
              <a:gd name="connsiteX872" fmla="*/ 6099442 w 7467600"/>
              <a:gd name="connsiteY872" fmla="*/ 82568 h 6858000"/>
              <a:gd name="connsiteX873" fmla="*/ 4804137 w 7467600"/>
              <a:gd name="connsiteY873" fmla="*/ 320931 h 6858000"/>
              <a:gd name="connsiteX874" fmla="*/ 4227047 w 7467600"/>
              <a:gd name="connsiteY874" fmla="*/ 313415 h 6858000"/>
              <a:gd name="connsiteX875" fmla="*/ 4346041 w 7467600"/>
              <a:gd name="connsiteY875" fmla="*/ 456086 h 6858000"/>
              <a:gd name="connsiteX876" fmla="*/ 4870967 w 7467600"/>
              <a:gd name="connsiteY876" fmla="*/ 963061 h 6858000"/>
              <a:gd name="connsiteX877" fmla="*/ 4889647 w 7467600"/>
              <a:gd name="connsiteY877" fmla="*/ 957147 h 6858000"/>
              <a:gd name="connsiteX878" fmla="*/ 5422504 w 7467600"/>
              <a:gd name="connsiteY878" fmla="*/ 805191 h 6858000"/>
              <a:gd name="connsiteX879" fmla="*/ 6087656 w 7467600"/>
              <a:gd name="connsiteY879" fmla="*/ 826703 h 6858000"/>
              <a:gd name="connsiteX880" fmla="*/ 6058717 w 7467600"/>
              <a:gd name="connsiteY880" fmla="*/ 865992 h 6858000"/>
              <a:gd name="connsiteX881" fmla="*/ 4974153 w 7467600"/>
              <a:gd name="connsiteY881" fmla="*/ 1045456 h 6858000"/>
              <a:gd name="connsiteX882" fmla="*/ 5627835 w 7467600"/>
              <a:gd name="connsiteY882" fmla="*/ 1472077 h 6858000"/>
              <a:gd name="connsiteX883" fmla="*/ 5629817 w 7467600"/>
              <a:gd name="connsiteY883" fmla="*/ 1471412 h 6858000"/>
              <a:gd name="connsiteX884" fmla="*/ 5634124 w 7467600"/>
              <a:gd name="connsiteY884" fmla="*/ 1470572 h 6858000"/>
              <a:gd name="connsiteX885" fmla="*/ 5755832 w 7467600"/>
              <a:gd name="connsiteY885" fmla="*/ 1383886 h 6858000"/>
              <a:gd name="connsiteX886" fmla="*/ 6014186 w 7467600"/>
              <a:gd name="connsiteY886" fmla="*/ 1279799 h 6858000"/>
              <a:gd name="connsiteX887" fmla="*/ 6901619 w 7467600"/>
              <a:gd name="connsiteY887" fmla="*/ 1047874 h 6858000"/>
              <a:gd name="connsiteX888" fmla="*/ 6931566 w 7467600"/>
              <a:gd name="connsiteY888" fmla="*/ 1062034 h 6858000"/>
              <a:gd name="connsiteX889" fmla="*/ 5790982 w 7467600"/>
              <a:gd name="connsiteY889" fmla="*/ 1561380 h 6858000"/>
              <a:gd name="connsiteX890" fmla="*/ 6188971 w 7467600"/>
              <a:gd name="connsiteY890" fmla="*/ 1755168 h 6858000"/>
              <a:gd name="connsiteX891" fmla="*/ 6202446 w 7467600"/>
              <a:gd name="connsiteY891" fmla="*/ 1752268 h 6858000"/>
              <a:gd name="connsiteX892" fmla="*/ 7179560 w 7467600"/>
              <a:gd name="connsiteY892" fmla="*/ 1467551 h 6858000"/>
              <a:gd name="connsiteX893" fmla="*/ 7158730 w 7467600"/>
              <a:gd name="connsiteY893" fmla="*/ 1507835 h 6858000"/>
              <a:gd name="connsiteX894" fmla="*/ 6326959 w 7467600"/>
              <a:gd name="connsiteY894" fmla="*/ 1817686 h 6858000"/>
              <a:gd name="connsiteX895" fmla="*/ 6537433 w 7467600"/>
              <a:gd name="connsiteY895" fmla="*/ 1907790 h 6858000"/>
              <a:gd name="connsiteX896" fmla="*/ 6550221 w 7467600"/>
              <a:gd name="connsiteY896" fmla="*/ 1910729 h 6858000"/>
              <a:gd name="connsiteX897" fmla="*/ 6964438 w 7467600"/>
              <a:gd name="connsiteY897" fmla="*/ 2209505 h 6858000"/>
              <a:gd name="connsiteX898" fmla="*/ 7367862 w 7467600"/>
              <a:gd name="connsiteY898" fmla="*/ 2806833 h 6858000"/>
              <a:gd name="connsiteX899" fmla="*/ 7364329 w 7467600"/>
              <a:gd name="connsiteY899" fmla="*/ 2826907 h 6858000"/>
              <a:gd name="connsiteX900" fmla="*/ 7290545 w 7467600"/>
              <a:gd name="connsiteY900" fmla="*/ 2850663 h 6858000"/>
              <a:gd name="connsiteX901" fmla="*/ 6472036 w 7467600"/>
              <a:gd name="connsiteY901" fmla="*/ 1959003 h 6858000"/>
              <a:gd name="connsiteX902" fmla="*/ 5792897 w 7467600"/>
              <a:gd name="connsiteY902" fmla="*/ 1647747 h 6858000"/>
              <a:gd name="connsiteX903" fmla="*/ 5842751 w 7467600"/>
              <a:gd name="connsiteY903" fmla="*/ 1816112 h 6858000"/>
              <a:gd name="connsiteX904" fmla="*/ 5847424 w 7467600"/>
              <a:gd name="connsiteY904" fmla="*/ 1815776 h 6858000"/>
              <a:gd name="connsiteX905" fmla="*/ 6399821 w 7467600"/>
              <a:gd name="connsiteY905" fmla="*/ 2344799 h 6858000"/>
              <a:gd name="connsiteX906" fmla="*/ 6323232 w 7467600"/>
              <a:gd name="connsiteY906" fmla="*/ 2389634 h 6858000"/>
              <a:gd name="connsiteX907" fmla="*/ 5942958 w 7467600"/>
              <a:gd name="connsiteY907" fmla="*/ 2077708 h 6858000"/>
              <a:gd name="connsiteX908" fmla="*/ 5921559 w 7467600"/>
              <a:gd name="connsiteY908" fmla="*/ 2378596 h 6858000"/>
              <a:gd name="connsiteX909" fmla="*/ 5817651 w 7467600"/>
              <a:gd name="connsiteY909" fmla="*/ 3023919 h 6858000"/>
              <a:gd name="connsiteX910" fmla="*/ 5729634 w 7467600"/>
              <a:gd name="connsiteY910" fmla="*/ 3051849 h 6858000"/>
              <a:gd name="connsiteX911" fmla="*/ 5611018 w 7467600"/>
              <a:gd name="connsiteY911" fmla="*/ 2316769 h 6858000"/>
              <a:gd name="connsiteX912" fmla="*/ 5687608 w 7467600"/>
              <a:gd name="connsiteY912" fmla="*/ 2039972 h 6858000"/>
              <a:gd name="connsiteX913" fmla="*/ 5657554 w 7467600"/>
              <a:gd name="connsiteY913" fmla="*/ 1576445 h 6858000"/>
              <a:gd name="connsiteX914" fmla="*/ 5150475 w 7467600"/>
              <a:gd name="connsiteY914" fmla="*/ 1274012 h 6858000"/>
              <a:gd name="connsiteX915" fmla="*/ 5349142 w 7467600"/>
              <a:gd name="connsiteY915" fmla="*/ 2204405 h 6858000"/>
              <a:gd name="connsiteX916" fmla="*/ 5262214 w 7467600"/>
              <a:gd name="connsiteY916" fmla="*/ 2233836 h 6858000"/>
              <a:gd name="connsiteX917" fmla="*/ 4981539 w 7467600"/>
              <a:gd name="connsiteY917" fmla="*/ 1542201 h 6858000"/>
              <a:gd name="connsiteX918" fmla="*/ 4958461 w 7467600"/>
              <a:gd name="connsiteY918" fmla="*/ 1136957 h 6858000"/>
              <a:gd name="connsiteX919" fmla="*/ 4655015 w 7467600"/>
              <a:gd name="connsiteY919" fmla="*/ 891426 h 6858000"/>
              <a:gd name="connsiteX920" fmla="*/ 4348002 w 7467600"/>
              <a:gd name="connsiteY920" fmla="*/ 2205895 h 6858000"/>
              <a:gd name="connsiteX921" fmla="*/ 4262250 w 7467600"/>
              <a:gd name="connsiteY921" fmla="*/ 2219972 h 6858000"/>
              <a:gd name="connsiteX922" fmla="*/ 4550611 w 7467600"/>
              <a:gd name="connsiteY922" fmla="*/ 817540 h 6858000"/>
              <a:gd name="connsiteX923" fmla="*/ 4564418 w 7467600"/>
              <a:gd name="connsiteY923" fmla="*/ 808293 h 6858000"/>
              <a:gd name="connsiteX924" fmla="*/ 4266388 w 7467600"/>
              <a:gd name="connsiteY924" fmla="*/ 500083 h 6858000"/>
              <a:gd name="connsiteX925" fmla="*/ 4032842 w 7467600"/>
              <a:gd name="connsiteY925" fmla="*/ 211809 h 6858000"/>
              <a:gd name="connsiteX926" fmla="*/ 3882765 w 7467600"/>
              <a:gd name="connsiteY926" fmla="*/ 0 h 6858000"/>
              <a:gd name="connsiteX927" fmla="*/ 3721337 w 7467600"/>
              <a:gd name="connsiteY927" fmla="*/ 0 h 6858000"/>
              <a:gd name="connsiteX928" fmla="*/ 3797544 w 7467600"/>
              <a:gd name="connsiteY928" fmla="*/ 0 h 6858000"/>
              <a:gd name="connsiteX929" fmla="*/ 3775734 w 7467600"/>
              <a:gd name="connsiteY929" fmla="*/ 95131 h 6858000"/>
              <a:gd name="connsiteX930" fmla="*/ 3724807 w 7467600"/>
              <a:gd name="connsiteY930" fmla="*/ 272257 h 6858000"/>
              <a:gd name="connsiteX931" fmla="*/ 3726844 w 7467600"/>
              <a:gd name="connsiteY931" fmla="*/ 282988 h 6858000"/>
              <a:gd name="connsiteX932" fmla="*/ 3742664 w 7467600"/>
              <a:gd name="connsiteY932" fmla="*/ 279918 h 6858000"/>
              <a:gd name="connsiteX933" fmla="*/ 4103910 w 7467600"/>
              <a:gd name="connsiteY933" fmla="*/ 1161917 h 6858000"/>
              <a:gd name="connsiteX934" fmla="*/ 4020269 w 7467600"/>
              <a:gd name="connsiteY934" fmla="*/ 1200406 h 6858000"/>
              <a:gd name="connsiteX935" fmla="*/ 3674882 w 7467600"/>
              <a:gd name="connsiteY935" fmla="*/ 488524 h 6858000"/>
              <a:gd name="connsiteX936" fmla="*/ 3132682 w 7467600"/>
              <a:gd name="connsiteY936" fmla="*/ 1072284 h 6858000"/>
              <a:gd name="connsiteX937" fmla="*/ 2716346 w 7467600"/>
              <a:gd name="connsiteY937" fmla="*/ 1276376 h 6858000"/>
              <a:gd name="connsiteX938" fmla="*/ 2716772 w 7467600"/>
              <a:gd name="connsiteY938" fmla="*/ 1255462 h 6858000"/>
              <a:gd name="connsiteX939" fmla="*/ 3471096 w 7467600"/>
              <a:gd name="connsiteY939" fmla="*/ 437072 h 6858000"/>
              <a:gd name="connsiteX940" fmla="*/ 3639057 w 7467600"/>
              <a:gd name="connsiteY940" fmla="*/ 286334 h 6858000"/>
              <a:gd name="connsiteX941" fmla="*/ 3640309 w 7467600"/>
              <a:gd name="connsiteY941" fmla="*/ 284664 h 6858000"/>
              <a:gd name="connsiteX942" fmla="*/ 3646022 w 7467600"/>
              <a:gd name="connsiteY942" fmla="*/ 276711 h 6858000"/>
              <a:gd name="connsiteX943" fmla="*/ 3707943 w 7467600"/>
              <a:gd name="connsiteY943" fmla="*/ 65958 h 6858000"/>
              <a:gd name="connsiteX944" fmla="*/ 3721337 w 7467600"/>
              <a:gd name="connsiteY944" fmla="*/ 0 h 6858000"/>
              <a:gd name="connsiteX945" fmla="*/ 2867960 w 7467600"/>
              <a:gd name="connsiteY945" fmla="*/ 0 h 6858000"/>
              <a:gd name="connsiteX946" fmla="*/ 2926351 w 7467600"/>
              <a:gd name="connsiteY946" fmla="*/ 0 h 6858000"/>
              <a:gd name="connsiteX947" fmla="*/ 2902823 w 7467600"/>
              <a:gd name="connsiteY947" fmla="*/ 262929 h 6858000"/>
              <a:gd name="connsiteX948" fmla="*/ 2940663 w 7467600"/>
              <a:gd name="connsiteY948" fmla="*/ 140884 h 6858000"/>
              <a:gd name="connsiteX949" fmla="*/ 2947039 w 7467600"/>
              <a:gd name="connsiteY949" fmla="*/ 122524 h 6858000"/>
              <a:gd name="connsiteX950" fmla="*/ 2984316 w 7467600"/>
              <a:gd name="connsiteY950" fmla="*/ 0 h 6858000"/>
              <a:gd name="connsiteX951" fmla="*/ 3016114 w 7467600"/>
              <a:gd name="connsiteY951" fmla="*/ 0 h 6858000"/>
              <a:gd name="connsiteX952" fmla="*/ 2979949 w 7467600"/>
              <a:gd name="connsiteY952" fmla="*/ 119274 h 6858000"/>
              <a:gd name="connsiteX953" fmla="*/ 3023879 w 7467600"/>
              <a:gd name="connsiteY953" fmla="*/ 0 h 6858000"/>
              <a:gd name="connsiteX954" fmla="*/ 3105400 w 7467600"/>
              <a:gd name="connsiteY954" fmla="*/ 0 h 6858000"/>
              <a:gd name="connsiteX955" fmla="*/ 3094669 w 7467600"/>
              <a:gd name="connsiteY955" fmla="*/ 30308 h 6858000"/>
              <a:gd name="connsiteX956" fmla="*/ 2901945 w 7467600"/>
              <a:gd name="connsiteY956" fmla="*/ 466538 h 6858000"/>
              <a:gd name="connsiteX957" fmla="*/ 2815209 w 7467600"/>
              <a:gd name="connsiteY957" fmla="*/ 497361 h 6858000"/>
              <a:gd name="connsiteX958" fmla="*/ 2844845 w 7467600"/>
              <a:gd name="connsiteY958" fmla="*/ 127638 h 6858000"/>
              <a:gd name="connsiteX959" fmla="*/ 2867960 w 7467600"/>
              <a:gd name="connsiteY959" fmla="*/ 0 h 6858000"/>
              <a:gd name="connsiteX960" fmla="*/ 1057230 w 7467600"/>
              <a:gd name="connsiteY960" fmla="*/ 0 h 6858000"/>
              <a:gd name="connsiteX961" fmla="*/ 1111003 w 7467600"/>
              <a:gd name="connsiteY961" fmla="*/ 0 h 6858000"/>
              <a:gd name="connsiteX962" fmla="*/ 1125553 w 7467600"/>
              <a:gd name="connsiteY962" fmla="*/ 52588 h 6858000"/>
              <a:gd name="connsiteX963" fmla="*/ 1304276 w 7467600"/>
              <a:gd name="connsiteY963" fmla="*/ 476275 h 6858000"/>
              <a:gd name="connsiteX964" fmla="*/ 1492066 w 7467600"/>
              <a:gd name="connsiteY964" fmla="*/ 886333 h 6858000"/>
              <a:gd name="connsiteX965" fmla="*/ 1423698 w 7467600"/>
              <a:gd name="connsiteY965" fmla="*/ 710817 h 6858000"/>
              <a:gd name="connsiteX966" fmla="*/ 1357609 w 7467600"/>
              <a:gd name="connsiteY966" fmla="*/ 532892 h 6858000"/>
              <a:gd name="connsiteX967" fmla="*/ 1309550 w 7467600"/>
              <a:gd name="connsiteY967" fmla="*/ 374031 h 6858000"/>
              <a:gd name="connsiteX968" fmla="*/ 1193673 w 7467600"/>
              <a:gd name="connsiteY968" fmla="*/ 49533 h 6858000"/>
              <a:gd name="connsiteX969" fmla="*/ 1164391 w 7467600"/>
              <a:gd name="connsiteY969" fmla="*/ 0 h 6858000"/>
              <a:gd name="connsiteX970" fmla="*/ 1200666 w 7467600"/>
              <a:gd name="connsiteY970" fmla="*/ 0 h 6858000"/>
              <a:gd name="connsiteX971" fmla="*/ 1223408 w 7467600"/>
              <a:gd name="connsiteY971" fmla="*/ 38996 h 6858000"/>
              <a:gd name="connsiteX972" fmla="*/ 1339635 w 7467600"/>
              <a:gd name="connsiteY972" fmla="*/ 365517 h 6858000"/>
              <a:gd name="connsiteX973" fmla="*/ 1387469 w 7467600"/>
              <a:gd name="connsiteY973" fmla="*/ 523079 h 6858000"/>
              <a:gd name="connsiteX974" fmla="*/ 1452685 w 7467600"/>
              <a:gd name="connsiteY974" fmla="*/ 699806 h 6858000"/>
              <a:gd name="connsiteX975" fmla="*/ 1492092 w 7467600"/>
              <a:gd name="connsiteY975" fmla="*/ 800424 h 6858000"/>
              <a:gd name="connsiteX976" fmla="*/ 1455302 w 7467600"/>
              <a:gd name="connsiteY976" fmla="*/ 632913 h 6858000"/>
              <a:gd name="connsiteX977" fmla="*/ 1222336 w 7467600"/>
              <a:gd name="connsiteY977" fmla="*/ 9480 h 6858000"/>
              <a:gd name="connsiteX978" fmla="*/ 1214634 w 7467600"/>
              <a:gd name="connsiteY978" fmla="*/ 0 h 6858000"/>
              <a:gd name="connsiteX979" fmla="*/ 1289827 w 7467600"/>
              <a:gd name="connsiteY979" fmla="*/ 0 h 6858000"/>
              <a:gd name="connsiteX980" fmla="*/ 1321076 w 7467600"/>
              <a:gd name="connsiteY980" fmla="*/ 59722 h 6858000"/>
              <a:gd name="connsiteX981" fmla="*/ 1512579 w 7467600"/>
              <a:gd name="connsiteY981" fmla="*/ 626441 h 6858000"/>
              <a:gd name="connsiteX982" fmla="*/ 1506076 w 7467600"/>
              <a:gd name="connsiteY982" fmla="*/ 1089289 h 6858000"/>
              <a:gd name="connsiteX983" fmla="*/ 1486346 w 7467600"/>
              <a:gd name="connsiteY983" fmla="*/ 1079919 h 6858000"/>
              <a:gd name="connsiteX984" fmla="*/ 1070511 w 7467600"/>
              <a:gd name="connsiteY984" fmla="*/ 48609 h 6858000"/>
              <a:gd name="connsiteX985" fmla="*/ 1057230 w 7467600"/>
              <a:gd name="connsiteY985" fmla="*/ 0 h 6858000"/>
              <a:gd name="connsiteX986" fmla="*/ 43151 w 7467600"/>
              <a:gd name="connsiteY986" fmla="*/ 0 h 6858000"/>
              <a:gd name="connsiteX987" fmla="*/ 95283 w 7467600"/>
              <a:gd name="connsiteY987" fmla="*/ 0 h 6858000"/>
              <a:gd name="connsiteX988" fmla="*/ 300708 w 7467600"/>
              <a:gd name="connsiteY988" fmla="*/ 154571 h 6858000"/>
              <a:gd name="connsiteX989" fmla="*/ 530414 w 7467600"/>
              <a:gd name="connsiteY989" fmla="*/ 354673 h 6858000"/>
              <a:gd name="connsiteX990" fmla="*/ 333785 w 7467600"/>
              <a:gd name="connsiteY990" fmla="*/ 161564 h 6858000"/>
              <a:gd name="connsiteX991" fmla="*/ 147005 w 7467600"/>
              <a:gd name="connsiteY991" fmla="*/ 0 h 6858000"/>
              <a:gd name="connsiteX992" fmla="*/ 272509 w 7467600"/>
              <a:gd name="connsiteY992" fmla="*/ 0 h 6858000"/>
              <a:gd name="connsiteX993" fmla="*/ 326276 w 7467600"/>
              <a:gd name="connsiteY993" fmla="*/ 45847 h 6858000"/>
              <a:gd name="connsiteX994" fmla="*/ 823759 w 7467600"/>
              <a:gd name="connsiteY994" fmla="*/ 574145 h 6858000"/>
              <a:gd name="connsiteX995" fmla="*/ 811254 w 7467600"/>
              <a:gd name="connsiteY995" fmla="*/ 665546 h 6858000"/>
              <a:gd name="connsiteX996" fmla="*/ 154042 w 7467600"/>
              <a:gd name="connsiteY996" fmla="*/ 261522 h 6858000"/>
              <a:gd name="connsiteX997" fmla="*/ 13550 w 7467600"/>
              <a:gd name="connsiteY997" fmla="*/ 158423 h 6858000"/>
              <a:gd name="connsiteX998" fmla="*/ 0 w 7467600"/>
              <a:gd name="connsiteY998" fmla="*/ 146618 h 6858000"/>
              <a:gd name="connsiteX999" fmla="*/ 0 w 7467600"/>
              <a:gd name="connsiteY999" fmla="*/ 59161 h 6858000"/>
              <a:gd name="connsiteX1000" fmla="*/ 45427 w 7467600"/>
              <a:gd name="connsiteY1000" fmla="*/ 101078 h 6858000"/>
              <a:gd name="connsiteX1001" fmla="*/ 630103 w 7467600"/>
              <a:gd name="connsiteY1001" fmla="*/ 485885 h 6858000"/>
              <a:gd name="connsiteX1002" fmla="*/ 532040 w 7467600"/>
              <a:gd name="connsiteY1002" fmla="*/ 399359 h 6858000"/>
              <a:gd name="connsiteX1003" fmla="*/ 517618 w 7467600"/>
              <a:gd name="connsiteY1003" fmla="*/ 385726 h 6858000"/>
              <a:gd name="connsiteX1004" fmla="*/ 285074 w 7467600"/>
              <a:gd name="connsiteY1004" fmla="*/ 182755 h 6858000"/>
              <a:gd name="connsiteX1005" fmla="*/ 43151 w 7467600"/>
              <a:gd name="connsiteY100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5905192 w 7467600"/>
              <a:gd name="connsiteY844" fmla="*/ 163079 h 6858000"/>
              <a:gd name="connsiteX845" fmla="*/ 5865655 w 7467600"/>
              <a:gd name="connsiteY845" fmla="*/ 171901 h 6858000"/>
              <a:gd name="connsiteX846" fmla="*/ 5259740 w 7467600"/>
              <a:gd name="connsiteY846" fmla="*/ 257013 h 6858000"/>
              <a:gd name="connsiteX847" fmla="*/ 5208466 w 7467600"/>
              <a:gd name="connsiteY847" fmla="*/ 257550 h 6858000"/>
              <a:gd name="connsiteX848" fmla="*/ 4980204 w 7467600"/>
              <a:gd name="connsiteY848" fmla="*/ 271903 h 6858000"/>
              <a:gd name="connsiteX849" fmla="*/ 5068068 w 7467600"/>
              <a:gd name="connsiteY849" fmla="*/ 282244 h 6858000"/>
              <a:gd name="connsiteX850" fmla="*/ 5153231 w 7467600"/>
              <a:gd name="connsiteY850" fmla="*/ 292240 h 6858000"/>
              <a:gd name="connsiteX851" fmla="*/ 5426491 w 7467600"/>
              <a:gd name="connsiteY851" fmla="*/ 281128 h 6858000"/>
              <a:gd name="connsiteX852" fmla="*/ 5731212 w 7467600"/>
              <a:gd name="connsiteY852" fmla="*/ 231951 h 6858000"/>
              <a:gd name="connsiteX853" fmla="*/ 5905192 w 7467600"/>
              <a:gd name="connsiteY853" fmla="*/ 163079 h 6858000"/>
              <a:gd name="connsiteX854" fmla="*/ 5944437 w 7467600"/>
              <a:gd name="connsiteY854" fmla="*/ 113829 h 6858000"/>
              <a:gd name="connsiteX855" fmla="*/ 5825032 w 7467600"/>
              <a:gd name="connsiteY855" fmla="*/ 146405 h 6858000"/>
              <a:gd name="connsiteX856" fmla="*/ 4955599 w 7467600"/>
              <a:gd name="connsiteY856" fmla="*/ 247008 h 6858000"/>
              <a:gd name="connsiteX857" fmla="*/ 5210104 w 7467600"/>
              <a:gd name="connsiteY857" fmla="*/ 228123 h 6858000"/>
              <a:gd name="connsiteX858" fmla="*/ 5261015 w 7467600"/>
              <a:gd name="connsiteY858" fmla="*/ 227087 h 6858000"/>
              <a:gd name="connsiteX859" fmla="*/ 5861181 w 7467600"/>
              <a:gd name="connsiteY859" fmla="*/ 143093 h 6858000"/>
              <a:gd name="connsiteX860" fmla="*/ 5961252 w 7467600"/>
              <a:gd name="connsiteY860" fmla="*/ 114820 h 6858000"/>
              <a:gd name="connsiteX861" fmla="*/ 5944437 w 7467600"/>
              <a:gd name="connsiteY861" fmla="*/ 113829 h 6858000"/>
              <a:gd name="connsiteX862" fmla="*/ 3882765 w 7467600"/>
              <a:gd name="connsiteY862" fmla="*/ 0 h 6858000"/>
              <a:gd name="connsiteX863" fmla="*/ 3995099 w 7467600"/>
              <a:gd name="connsiteY863" fmla="*/ 0 h 6858000"/>
              <a:gd name="connsiteX864" fmla="*/ 4163818 w 7467600"/>
              <a:gd name="connsiteY864" fmla="*/ 234104 h 6858000"/>
              <a:gd name="connsiteX865" fmla="*/ 4172099 w 7467600"/>
              <a:gd name="connsiteY865" fmla="*/ 234207 h 6858000"/>
              <a:gd name="connsiteX866" fmla="*/ 4784282 w 7467600"/>
              <a:gd name="connsiteY866" fmla="*/ 276561 h 6858000"/>
              <a:gd name="connsiteX867" fmla="*/ 4801687 w 7467600"/>
              <a:gd name="connsiteY867" fmla="*/ 267764 h 6858000"/>
              <a:gd name="connsiteX868" fmla="*/ 6082788 w 7467600"/>
              <a:gd name="connsiteY868" fmla="*/ 64119 h 6858000"/>
              <a:gd name="connsiteX869" fmla="*/ 6099442 w 7467600"/>
              <a:gd name="connsiteY869" fmla="*/ 82568 h 6858000"/>
              <a:gd name="connsiteX870" fmla="*/ 4804137 w 7467600"/>
              <a:gd name="connsiteY870" fmla="*/ 320931 h 6858000"/>
              <a:gd name="connsiteX871" fmla="*/ 4227047 w 7467600"/>
              <a:gd name="connsiteY871" fmla="*/ 313415 h 6858000"/>
              <a:gd name="connsiteX872" fmla="*/ 4346041 w 7467600"/>
              <a:gd name="connsiteY872" fmla="*/ 456086 h 6858000"/>
              <a:gd name="connsiteX873" fmla="*/ 4870967 w 7467600"/>
              <a:gd name="connsiteY873" fmla="*/ 963061 h 6858000"/>
              <a:gd name="connsiteX874" fmla="*/ 4889647 w 7467600"/>
              <a:gd name="connsiteY874" fmla="*/ 957147 h 6858000"/>
              <a:gd name="connsiteX875" fmla="*/ 5422504 w 7467600"/>
              <a:gd name="connsiteY875" fmla="*/ 805191 h 6858000"/>
              <a:gd name="connsiteX876" fmla="*/ 6087656 w 7467600"/>
              <a:gd name="connsiteY876" fmla="*/ 826703 h 6858000"/>
              <a:gd name="connsiteX877" fmla="*/ 6058717 w 7467600"/>
              <a:gd name="connsiteY877" fmla="*/ 865992 h 6858000"/>
              <a:gd name="connsiteX878" fmla="*/ 4974153 w 7467600"/>
              <a:gd name="connsiteY878" fmla="*/ 1045456 h 6858000"/>
              <a:gd name="connsiteX879" fmla="*/ 5627835 w 7467600"/>
              <a:gd name="connsiteY879" fmla="*/ 1472077 h 6858000"/>
              <a:gd name="connsiteX880" fmla="*/ 5629817 w 7467600"/>
              <a:gd name="connsiteY880" fmla="*/ 1471412 h 6858000"/>
              <a:gd name="connsiteX881" fmla="*/ 5634124 w 7467600"/>
              <a:gd name="connsiteY881" fmla="*/ 1470572 h 6858000"/>
              <a:gd name="connsiteX882" fmla="*/ 5755832 w 7467600"/>
              <a:gd name="connsiteY882" fmla="*/ 1383886 h 6858000"/>
              <a:gd name="connsiteX883" fmla="*/ 6014186 w 7467600"/>
              <a:gd name="connsiteY883" fmla="*/ 1279799 h 6858000"/>
              <a:gd name="connsiteX884" fmla="*/ 6901619 w 7467600"/>
              <a:gd name="connsiteY884" fmla="*/ 1047874 h 6858000"/>
              <a:gd name="connsiteX885" fmla="*/ 6931566 w 7467600"/>
              <a:gd name="connsiteY885" fmla="*/ 1062034 h 6858000"/>
              <a:gd name="connsiteX886" fmla="*/ 5790982 w 7467600"/>
              <a:gd name="connsiteY886" fmla="*/ 1561380 h 6858000"/>
              <a:gd name="connsiteX887" fmla="*/ 6188971 w 7467600"/>
              <a:gd name="connsiteY887" fmla="*/ 1755168 h 6858000"/>
              <a:gd name="connsiteX888" fmla="*/ 6202446 w 7467600"/>
              <a:gd name="connsiteY888" fmla="*/ 1752268 h 6858000"/>
              <a:gd name="connsiteX889" fmla="*/ 7179560 w 7467600"/>
              <a:gd name="connsiteY889" fmla="*/ 1467551 h 6858000"/>
              <a:gd name="connsiteX890" fmla="*/ 7158730 w 7467600"/>
              <a:gd name="connsiteY890" fmla="*/ 1507835 h 6858000"/>
              <a:gd name="connsiteX891" fmla="*/ 6326959 w 7467600"/>
              <a:gd name="connsiteY891" fmla="*/ 1817686 h 6858000"/>
              <a:gd name="connsiteX892" fmla="*/ 6537433 w 7467600"/>
              <a:gd name="connsiteY892" fmla="*/ 1907790 h 6858000"/>
              <a:gd name="connsiteX893" fmla="*/ 6550221 w 7467600"/>
              <a:gd name="connsiteY893" fmla="*/ 1910729 h 6858000"/>
              <a:gd name="connsiteX894" fmla="*/ 6964438 w 7467600"/>
              <a:gd name="connsiteY894" fmla="*/ 2209505 h 6858000"/>
              <a:gd name="connsiteX895" fmla="*/ 7367862 w 7467600"/>
              <a:gd name="connsiteY895" fmla="*/ 2806833 h 6858000"/>
              <a:gd name="connsiteX896" fmla="*/ 7364329 w 7467600"/>
              <a:gd name="connsiteY896" fmla="*/ 2826907 h 6858000"/>
              <a:gd name="connsiteX897" fmla="*/ 7290545 w 7467600"/>
              <a:gd name="connsiteY897" fmla="*/ 2850663 h 6858000"/>
              <a:gd name="connsiteX898" fmla="*/ 6472036 w 7467600"/>
              <a:gd name="connsiteY898" fmla="*/ 1959003 h 6858000"/>
              <a:gd name="connsiteX899" fmla="*/ 5792897 w 7467600"/>
              <a:gd name="connsiteY899" fmla="*/ 1647747 h 6858000"/>
              <a:gd name="connsiteX900" fmla="*/ 5842751 w 7467600"/>
              <a:gd name="connsiteY900" fmla="*/ 1816112 h 6858000"/>
              <a:gd name="connsiteX901" fmla="*/ 5847424 w 7467600"/>
              <a:gd name="connsiteY901" fmla="*/ 1815776 h 6858000"/>
              <a:gd name="connsiteX902" fmla="*/ 6399821 w 7467600"/>
              <a:gd name="connsiteY902" fmla="*/ 2344799 h 6858000"/>
              <a:gd name="connsiteX903" fmla="*/ 6323232 w 7467600"/>
              <a:gd name="connsiteY903" fmla="*/ 2389634 h 6858000"/>
              <a:gd name="connsiteX904" fmla="*/ 5942958 w 7467600"/>
              <a:gd name="connsiteY904" fmla="*/ 2077708 h 6858000"/>
              <a:gd name="connsiteX905" fmla="*/ 5921559 w 7467600"/>
              <a:gd name="connsiteY905" fmla="*/ 2378596 h 6858000"/>
              <a:gd name="connsiteX906" fmla="*/ 5817651 w 7467600"/>
              <a:gd name="connsiteY906" fmla="*/ 3023919 h 6858000"/>
              <a:gd name="connsiteX907" fmla="*/ 5729634 w 7467600"/>
              <a:gd name="connsiteY907" fmla="*/ 3051849 h 6858000"/>
              <a:gd name="connsiteX908" fmla="*/ 5611018 w 7467600"/>
              <a:gd name="connsiteY908" fmla="*/ 2316769 h 6858000"/>
              <a:gd name="connsiteX909" fmla="*/ 5687608 w 7467600"/>
              <a:gd name="connsiteY909" fmla="*/ 2039972 h 6858000"/>
              <a:gd name="connsiteX910" fmla="*/ 5657554 w 7467600"/>
              <a:gd name="connsiteY910" fmla="*/ 1576445 h 6858000"/>
              <a:gd name="connsiteX911" fmla="*/ 5150475 w 7467600"/>
              <a:gd name="connsiteY911" fmla="*/ 1274012 h 6858000"/>
              <a:gd name="connsiteX912" fmla="*/ 5349142 w 7467600"/>
              <a:gd name="connsiteY912" fmla="*/ 2204405 h 6858000"/>
              <a:gd name="connsiteX913" fmla="*/ 5262214 w 7467600"/>
              <a:gd name="connsiteY913" fmla="*/ 2233836 h 6858000"/>
              <a:gd name="connsiteX914" fmla="*/ 4981539 w 7467600"/>
              <a:gd name="connsiteY914" fmla="*/ 1542201 h 6858000"/>
              <a:gd name="connsiteX915" fmla="*/ 4958461 w 7467600"/>
              <a:gd name="connsiteY915" fmla="*/ 1136957 h 6858000"/>
              <a:gd name="connsiteX916" fmla="*/ 4655015 w 7467600"/>
              <a:gd name="connsiteY916" fmla="*/ 891426 h 6858000"/>
              <a:gd name="connsiteX917" fmla="*/ 4348002 w 7467600"/>
              <a:gd name="connsiteY917" fmla="*/ 2205895 h 6858000"/>
              <a:gd name="connsiteX918" fmla="*/ 4262250 w 7467600"/>
              <a:gd name="connsiteY918" fmla="*/ 2219972 h 6858000"/>
              <a:gd name="connsiteX919" fmla="*/ 4550611 w 7467600"/>
              <a:gd name="connsiteY919" fmla="*/ 817540 h 6858000"/>
              <a:gd name="connsiteX920" fmla="*/ 4564418 w 7467600"/>
              <a:gd name="connsiteY920" fmla="*/ 808293 h 6858000"/>
              <a:gd name="connsiteX921" fmla="*/ 4266388 w 7467600"/>
              <a:gd name="connsiteY921" fmla="*/ 500083 h 6858000"/>
              <a:gd name="connsiteX922" fmla="*/ 4032842 w 7467600"/>
              <a:gd name="connsiteY922" fmla="*/ 211809 h 6858000"/>
              <a:gd name="connsiteX923" fmla="*/ 3882765 w 7467600"/>
              <a:gd name="connsiteY923" fmla="*/ 0 h 6858000"/>
              <a:gd name="connsiteX924" fmla="*/ 3721337 w 7467600"/>
              <a:gd name="connsiteY924" fmla="*/ 0 h 6858000"/>
              <a:gd name="connsiteX925" fmla="*/ 3797544 w 7467600"/>
              <a:gd name="connsiteY925" fmla="*/ 0 h 6858000"/>
              <a:gd name="connsiteX926" fmla="*/ 3775734 w 7467600"/>
              <a:gd name="connsiteY926" fmla="*/ 95131 h 6858000"/>
              <a:gd name="connsiteX927" fmla="*/ 3724807 w 7467600"/>
              <a:gd name="connsiteY927" fmla="*/ 272257 h 6858000"/>
              <a:gd name="connsiteX928" fmla="*/ 3726844 w 7467600"/>
              <a:gd name="connsiteY928" fmla="*/ 282988 h 6858000"/>
              <a:gd name="connsiteX929" fmla="*/ 3742664 w 7467600"/>
              <a:gd name="connsiteY929" fmla="*/ 279918 h 6858000"/>
              <a:gd name="connsiteX930" fmla="*/ 4103910 w 7467600"/>
              <a:gd name="connsiteY930" fmla="*/ 1161917 h 6858000"/>
              <a:gd name="connsiteX931" fmla="*/ 4020269 w 7467600"/>
              <a:gd name="connsiteY931" fmla="*/ 1200406 h 6858000"/>
              <a:gd name="connsiteX932" fmla="*/ 3674882 w 7467600"/>
              <a:gd name="connsiteY932" fmla="*/ 488524 h 6858000"/>
              <a:gd name="connsiteX933" fmla="*/ 3132682 w 7467600"/>
              <a:gd name="connsiteY933" fmla="*/ 1072284 h 6858000"/>
              <a:gd name="connsiteX934" fmla="*/ 2716346 w 7467600"/>
              <a:gd name="connsiteY934" fmla="*/ 1276376 h 6858000"/>
              <a:gd name="connsiteX935" fmla="*/ 2716772 w 7467600"/>
              <a:gd name="connsiteY935" fmla="*/ 1255462 h 6858000"/>
              <a:gd name="connsiteX936" fmla="*/ 3471096 w 7467600"/>
              <a:gd name="connsiteY936" fmla="*/ 437072 h 6858000"/>
              <a:gd name="connsiteX937" fmla="*/ 3639057 w 7467600"/>
              <a:gd name="connsiteY937" fmla="*/ 286334 h 6858000"/>
              <a:gd name="connsiteX938" fmla="*/ 3640309 w 7467600"/>
              <a:gd name="connsiteY938" fmla="*/ 284664 h 6858000"/>
              <a:gd name="connsiteX939" fmla="*/ 3646022 w 7467600"/>
              <a:gd name="connsiteY939" fmla="*/ 276711 h 6858000"/>
              <a:gd name="connsiteX940" fmla="*/ 3707943 w 7467600"/>
              <a:gd name="connsiteY940" fmla="*/ 65958 h 6858000"/>
              <a:gd name="connsiteX941" fmla="*/ 3721337 w 7467600"/>
              <a:gd name="connsiteY941" fmla="*/ 0 h 6858000"/>
              <a:gd name="connsiteX942" fmla="*/ 2867960 w 7467600"/>
              <a:gd name="connsiteY942" fmla="*/ 0 h 6858000"/>
              <a:gd name="connsiteX943" fmla="*/ 2926351 w 7467600"/>
              <a:gd name="connsiteY943" fmla="*/ 0 h 6858000"/>
              <a:gd name="connsiteX944" fmla="*/ 2902823 w 7467600"/>
              <a:gd name="connsiteY944" fmla="*/ 262929 h 6858000"/>
              <a:gd name="connsiteX945" fmla="*/ 2940663 w 7467600"/>
              <a:gd name="connsiteY945" fmla="*/ 140884 h 6858000"/>
              <a:gd name="connsiteX946" fmla="*/ 2947039 w 7467600"/>
              <a:gd name="connsiteY946" fmla="*/ 122524 h 6858000"/>
              <a:gd name="connsiteX947" fmla="*/ 2984316 w 7467600"/>
              <a:gd name="connsiteY947" fmla="*/ 0 h 6858000"/>
              <a:gd name="connsiteX948" fmla="*/ 3016114 w 7467600"/>
              <a:gd name="connsiteY948" fmla="*/ 0 h 6858000"/>
              <a:gd name="connsiteX949" fmla="*/ 2979949 w 7467600"/>
              <a:gd name="connsiteY949" fmla="*/ 119274 h 6858000"/>
              <a:gd name="connsiteX950" fmla="*/ 3023879 w 7467600"/>
              <a:gd name="connsiteY950" fmla="*/ 0 h 6858000"/>
              <a:gd name="connsiteX951" fmla="*/ 3105400 w 7467600"/>
              <a:gd name="connsiteY951" fmla="*/ 0 h 6858000"/>
              <a:gd name="connsiteX952" fmla="*/ 3094669 w 7467600"/>
              <a:gd name="connsiteY952" fmla="*/ 30308 h 6858000"/>
              <a:gd name="connsiteX953" fmla="*/ 2901945 w 7467600"/>
              <a:gd name="connsiteY953" fmla="*/ 466538 h 6858000"/>
              <a:gd name="connsiteX954" fmla="*/ 2815209 w 7467600"/>
              <a:gd name="connsiteY954" fmla="*/ 497361 h 6858000"/>
              <a:gd name="connsiteX955" fmla="*/ 2844845 w 7467600"/>
              <a:gd name="connsiteY955" fmla="*/ 127638 h 6858000"/>
              <a:gd name="connsiteX956" fmla="*/ 2867960 w 7467600"/>
              <a:gd name="connsiteY956" fmla="*/ 0 h 6858000"/>
              <a:gd name="connsiteX957" fmla="*/ 1057230 w 7467600"/>
              <a:gd name="connsiteY957" fmla="*/ 0 h 6858000"/>
              <a:gd name="connsiteX958" fmla="*/ 1111003 w 7467600"/>
              <a:gd name="connsiteY958" fmla="*/ 0 h 6858000"/>
              <a:gd name="connsiteX959" fmla="*/ 1125553 w 7467600"/>
              <a:gd name="connsiteY959" fmla="*/ 52588 h 6858000"/>
              <a:gd name="connsiteX960" fmla="*/ 1304276 w 7467600"/>
              <a:gd name="connsiteY960" fmla="*/ 476275 h 6858000"/>
              <a:gd name="connsiteX961" fmla="*/ 1492066 w 7467600"/>
              <a:gd name="connsiteY961" fmla="*/ 886333 h 6858000"/>
              <a:gd name="connsiteX962" fmla="*/ 1423698 w 7467600"/>
              <a:gd name="connsiteY962" fmla="*/ 710817 h 6858000"/>
              <a:gd name="connsiteX963" fmla="*/ 1357609 w 7467600"/>
              <a:gd name="connsiteY963" fmla="*/ 532892 h 6858000"/>
              <a:gd name="connsiteX964" fmla="*/ 1309550 w 7467600"/>
              <a:gd name="connsiteY964" fmla="*/ 374031 h 6858000"/>
              <a:gd name="connsiteX965" fmla="*/ 1193673 w 7467600"/>
              <a:gd name="connsiteY965" fmla="*/ 49533 h 6858000"/>
              <a:gd name="connsiteX966" fmla="*/ 1164391 w 7467600"/>
              <a:gd name="connsiteY966" fmla="*/ 0 h 6858000"/>
              <a:gd name="connsiteX967" fmla="*/ 1200666 w 7467600"/>
              <a:gd name="connsiteY967" fmla="*/ 0 h 6858000"/>
              <a:gd name="connsiteX968" fmla="*/ 1223408 w 7467600"/>
              <a:gd name="connsiteY968" fmla="*/ 38996 h 6858000"/>
              <a:gd name="connsiteX969" fmla="*/ 1339635 w 7467600"/>
              <a:gd name="connsiteY969" fmla="*/ 365517 h 6858000"/>
              <a:gd name="connsiteX970" fmla="*/ 1387469 w 7467600"/>
              <a:gd name="connsiteY970" fmla="*/ 523079 h 6858000"/>
              <a:gd name="connsiteX971" fmla="*/ 1452685 w 7467600"/>
              <a:gd name="connsiteY971" fmla="*/ 699806 h 6858000"/>
              <a:gd name="connsiteX972" fmla="*/ 1492092 w 7467600"/>
              <a:gd name="connsiteY972" fmla="*/ 800424 h 6858000"/>
              <a:gd name="connsiteX973" fmla="*/ 1455302 w 7467600"/>
              <a:gd name="connsiteY973" fmla="*/ 632913 h 6858000"/>
              <a:gd name="connsiteX974" fmla="*/ 1222336 w 7467600"/>
              <a:gd name="connsiteY974" fmla="*/ 9480 h 6858000"/>
              <a:gd name="connsiteX975" fmla="*/ 1214634 w 7467600"/>
              <a:gd name="connsiteY975" fmla="*/ 0 h 6858000"/>
              <a:gd name="connsiteX976" fmla="*/ 1289827 w 7467600"/>
              <a:gd name="connsiteY976" fmla="*/ 0 h 6858000"/>
              <a:gd name="connsiteX977" fmla="*/ 1321076 w 7467600"/>
              <a:gd name="connsiteY977" fmla="*/ 59722 h 6858000"/>
              <a:gd name="connsiteX978" fmla="*/ 1512579 w 7467600"/>
              <a:gd name="connsiteY978" fmla="*/ 626441 h 6858000"/>
              <a:gd name="connsiteX979" fmla="*/ 1506076 w 7467600"/>
              <a:gd name="connsiteY979" fmla="*/ 1089289 h 6858000"/>
              <a:gd name="connsiteX980" fmla="*/ 1486346 w 7467600"/>
              <a:gd name="connsiteY980" fmla="*/ 1079919 h 6858000"/>
              <a:gd name="connsiteX981" fmla="*/ 1070511 w 7467600"/>
              <a:gd name="connsiteY981" fmla="*/ 48609 h 6858000"/>
              <a:gd name="connsiteX982" fmla="*/ 1057230 w 7467600"/>
              <a:gd name="connsiteY982" fmla="*/ 0 h 6858000"/>
              <a:gd name="connsiteX983" fmla="*/ 43151 w 7467600"/>
              <a:gd name="connsiteY983" fmla="*/ 0 h 6858000"/>
              <a:gd name="connsiteX984" fmla="*/ 95283 w 7467600"/>
              <a:gd name="connsiteY984" fmla="*/ 0 h 6858000"/>
              <a:gd name="connsiteX985" fmla="*/ 300708 w 7467600"/>
              <a:gd name="connsiteY985" fmla="*/ 154571 h 6858000"/>
              <a:gd name="connsiteX986" fmla="*/ 530414 w 7467600"/>
              <a:gd name="connsiteY986" fmla="*/ 354673 h 6858000"/>
              <a:gd name="connsiteX987" fmla="*/ 333785 w 7467600"/>
              <a:gd name="connsiteY987" fmla="*/ 161564 h 6858000"/>
              <a:gd name="connsiteX988" fmla="*/ 147005 w 7467600"/>
              <a:gd name="connsiteY988" fmla="*/ 0 h 6858000"/>
              <a:gd name="connsiteX989" fmla="*/ 272509 w 7467600"/>
              <a:gd name="connsiteY989" fmla="*/ 0 h 6858000"/>
              <a:gd name="connsiteX990" fmla="*/ 326276 w 7467600"/>
              <a:gd name="connsiteY990" fmla="*/ 45847 h 6858000"/>
              <a:gd name="connsiteX991" fmla="*/ 823759 w 7467600"/>
              <a:gd name="connsiteY991" fmla="*/ 574145 h 6858000"/>
              <a:gd name="connsiteX992" fmla="*/ 811254 w 7467600"/>
              <a:gd name="connsiteY992" fmla="*/ 665546 h 6858000"/>
              <a:gd name="connsiteX993" fmla="*/ 154042 w 7467600"/>
              <a:gd name="connsiteY993" fmla="*/ 261522 h 6858000"/>
              <a:gd name="connsiteX994" fmla="*/ 13550 w 7467600"/>
              <a:gd name="connsiteY994" fmla="*/ 158423 h 6858000"/>
              <a:gd name="connsiteX995" fmla="*/ 0 w 7467600"/>
              <a:gd name="connsiteY995" fmla="*/ 146618 h 6858000"/>
              <a:gd name="connsiteX996" fmla="*/ 0 w 7467600"/>
              <a:gd name="connsiteY996" fmla="*/ 59161 h 6858000"/>
              <a:gd name="connsiteX997" fmla="*/ 45427 w 7467600"/>
              <a:gd name="connsiteY997" fmla="*/ 101078 h 6858000"/>
              <a:gd name="connsiteX998" fmla="*/ 630103 w 7467600"/>
              <a:gd name="connsiteY998" fmla="*/ 485885 h 6858000"/>
              <a:gd name="connsiteX999" fmla="*/ 532040 w 7467600"/>
              <a:gd name="connsiteY999" fmla="*/ 399359 h 6858000"/>
              <a:gd name="connsiteX1000" fmla="*/ 517618 w 7467600"/>
              <a:gd name="connsiteY1000" fmla="*/ 385726 h 6858000"/>
              <a:gd name="connsiteX1001" fmla="*/ 285074 w 7467600"/>
              <a:gd name="connsiteY1001" fmla="*/ 182755 h 6858000"/>
              <a:gd name="connsiteX1002" fmla="*/ 43151 w 7467600"/>
              <a:gd name="connsiteY100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1946 w 7467600"/>
              <a:gd name="connsiteY127" fmla="*/ 5075653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1903353 w 7467600"/>
              <a:gd name="connsiteY146" fmla="*/ 5044827 h 6858000"/>
              <a:gd name="connsiteX147" fmla="*/ 1936931 w 7467600"/>
              <a:gd name="connsiteY147" fmla="*/ 5093954 h 6858000"/>
              <a:gd name="connsiteX148" fmla="*/ 2195868 w 7467600"/>
              <a:gd name="connsiteY148" fmla="*/ 5396574 h 6858000"/>
              <a:gd name="connsiteX149" fmla="*/ 2088852 w 7467600"/>
              <a:gd name="connsiteY149" fmla="*/ 5166123 h 6858000"/>
              <a:gd name="connsiteX150" fmla="*/ 1958241 w 7467600"/>
              <a:gd name="connsiteY150" fmla="*/ 5067955 h 6858000"/>
              <a:gd name="connsiteX151" fmla="*/ 1903353 w 7467600"/>
              <a:gd name="connsiteY151" fmla="*/ 5044827 h 6858000"/>
              <a:gd name="connsiteX152" fmla="*/ 1979378 w 7467600"/>
              <a:gd name="connsiteY152" fmla="*/ 4769504 h 6858000"/>
              <a:gd name="connsiteX153" fmla="*/ 2882120 w 7467600"/>
              <a:gd name="connsiteY153" fmla="*/ 5064547 h 6858000"/>
              <a:gd name="connsiteX154" fmla="*/ 2793103 w 7467600"/>
              <a:gd name="connsiteY154" fmla="*/ 5039699 h 6858000"/>
              <a:gd name="connsiteX155" fmla="*/ 2770041 w 7467600"/>
              <a:gd name="connsiteY155" fmla="*/ 5033634 h 6858000"/>
              <a:gd name="connsiteX156" fmla="*/ 1979378 w 7467600"/>
              <a:gd name="connsiteY156" fmla="*/ 4769504 h 6858000"/>
              <a:gd name="connsiteX157" fmla="*/ 1927410 w 7467600"/>
              <a:gd name="connsiteY157" fmla="*/ 4716164 h 6858000"/>
              <a:gd name="connsiteX158" fmla="*/ 1959587 w 7467600"/>
              <a:gd name="connsiteY158" fmla="*/ 4728849 h 6858000"/>
              <a:gd name="connsiteX159" fmla="*/ 2777707 w 7467600"/>
              <a:gd name="connsiteY159" fmla="*/ 5003991 h 6858000"/>
              <a:gd name="connsiteX160" fmla="*/ 2800768 w 7467600"/>
              <a:gd name="connsiteY160" fmla="*/ 5010056 h 6858000"/>
              <a:gd name="connsiteX161" fmla="*/ 2879408 w 7467600"/>
              <a:gd name="connsiteY161" fmla="*/ 5031590 h 6858000"/>
              <a:gd name="connsiteX162" fmla="*/ 2862295 w 7467600"/>
              <a:gd name="connsiteY162" fmla="*/ 5022958 h 6858000"/>
              <a:gd name="connsiteX163" fmla="*/ 2813343 w 7467600"/>
              <a:gd name="connsiteY163" fmla="*/ 4998369 h 6858000"/>
              <a:gd name="connsiteX164" fmla="*/ 2646245 w 7467600"/>
              <a:gd name="connsiteY164" fmla="*/ 4930999 h 6858000"/>
              <a:gd name="connsiteX165" fmla="*/ 1999243 w 7467600"/>
              <a:gd name="connsiteY165" fmla="*/ 4730524 h 6858000"/>
              <a:gd name="connsiteX166" fmla="*/ 1979527 w 7467600"/>
              <a:gd name="connsiteY166" fmla="*/ 4726651 h 6858000"/>
              <a:gd name="connsiteX167" fmla="*/ 1927410 w 7467600"/>
              <a:gd name="connsiteY167" fmla="*/ 4716164 h 6858000"/>
              <a:gd name="connsiteX168" fmla="*/ 1997014 w 7467600"/>
              <a:gd name="connsiteY168" fmla="*/ 4698007 h 6858000"/>
              <a:gd name="connsiteX169" fmla="*/ 2005458 w 7467600"/>
              <a:gd name="connsiteY169" fmla="*/ 4699540 h 6858000"/>
              <a:gd name="connsiteX170" fmla="*/ 2657186 w 7467600"/>
              <a:gd name="connsiteY170" fmla="*/ 4901687 h 6858000"/>
              <a:gd name="connsiteX171" fmla="*/ 2826662 w 7467600"/>
              <a:gd name="connsiteY171" fmla="*/ 4970362 h 6858000"/>
              <a:gd name="connsiteX172" fmla="*/ 2876100 w 7467600"/>
              <a:gd name="connsiteY172" fmla="*/ 4995397 h 6858000"/>
              <a:gd name="connsiteX173" fmla="*/ 3042600 w 7467600"/>
              <a:gd name="connsiteY173" fmla="*/ 5059532 h 6858000"/>
              <a:gd name="connsiteX174" fmla="*/ 1997014 w 7467600"/>
              <a:gd name="connsiteY174" fmla="*/ 4698007 h 6858000"/>
              <a:gd name="connsiteX175" fmla="*/ 2305292 w 7467600"/>
              <a:gd name="connsiteY175" fmla="*/ 4219492 h 6858000"/>
              <a:gd name="connsiteX176" fmla="*/ 3360922 w 7467600"/>
              <a:gd name="connsiteY176" fmla="*/ 4529373 h 6858000"/>
              <a:gd name="connsiteX177" fmla="*/ 3492420 w 7467600"/>
              <a:gd name="connsiteY177" fmla="*/ 4510145 h 6858000"/>
              <a:gd name="connsiteX178" fmla="*/ 3364086 w 7467600"/>
              <a:gd name="connsiteY178" fmla="*/ 4480340 h 6858000"/>
              <a:gd name="connsiteX179" fmla="*/ 3225818 w 7467600"/>
              <a:gd name="connsiteY179" fmla="*/ 4411822 h 6858000"/>
              <a:gd name="connsiteX180" fmla="*/ 3129696 w 7467600"/>
              <a:gd name="connsiteY180" fmla="*/ 4360704 h 6858000"/>
              <a:gd name="connsiteX181" fmla="*/ 2814545 w 7467600"/>
              <a:gd name="connsiteY181" fmla="*/ 4282955 h 6858000"/>
              <a:gd name="connsiteX182" fmla="*/ 2305292 w 7467600"/>
              <a:gd name="connsiteY182" fmla="*/ 4219492 h 6858000"/>
              <a:gd name="connsiteX183" fmla="*/ 2626982 w 7467600"/>
              <a:gd name="connsiteY183" fmla="*/ 4206450 h 6858000"/>
              <a:gd name="connsiteX184" fmla="*/ 2490617 w 7467600"/>
              <a:gd name="connsiteY184" fmla="*/ 4206951 h 6858000"/>
              <a:gd name="connsiteX185" fmla="*/ 2819869 w 7467600"/>
              <a:gd name="connsiteY185" fmla="*/ 4252936 h 6858000"/>
              <a:gd name="connsiteX186" fmla="*/ 3143018 w 7467600"/>
              <a:gd name="connsiteY186" fmla="*/ 4332698 h 6858000"/>
              <a:gd name="connsiteX187" fmla="*/ 3241520 w 7467600"/>
              <a:gd name="connsiteY187" fmla="*/ 4385112 h 6858000"/>
              <a:gd name="connsiteX188" fmla="*/ 3374575 w 7467600"/>
              <a:gd name="connsiteY188" fmla="*/ 4451517 h 6858000"/>
              <a:gd name="connsiteX189" fmla="*/ 3505221 w 7467600"/>
              <a:gd name="connsiteY189" fmla="*/ 4480757 h 6858000"/>
              <a:gd name="connsiteX190" fmla="*/ 2626982 w 7467600"/>
              <a:gd name="connsiteY190" fmla="*/ 4206450 h 6858000"/>
              <a:gd name="connsiteX191" fmla="*/ 1310106 w 7467600"/>
              <a:gd name="connsiteY191" fmla="*/ 3943217 h 6858000"/>
              <a:gd name="connsiteX192" fmla="*/ 854994 w 7467600"/>
              <a:gd name="connsiteY192" fmla="*/ 4399136 h 6858000"/>
              <a:gd name="connsiteX193" fmla="*/ 742462 w 7467600"/>
              <a:gd name="connsiteY193" fmla="*/ 4594648 h 6858000"/>
              <a:gd name="connsiteX194" fmla="*/ 820602 w 7467600"/>
              <a:gd name="connsiteY194" fmla="*/ 4485915 h 6858000"/>
              <a:gd name="connsiteX195" fmla="*/ 878295 w 7467600"/>
              <a:gd name="connsiteY195" fmla="*/ 4403594 h 6858000"/>
              <a:gd name="connsiteX196" fmla="*/ 1240607 w 7467600"/>
              <a:gd name="connsiteY196" fmla="*/ 4010401 h 6858000"/>
              <a:gd name="connsiteX197" fmla="*/ 1310106 w 7467600"/>
              <a:gd name="connsiteY197" fmla="*/ 3943217 h 6858000"/>
              <a:gd name="connsiteX198" fmla="*/ 1423113 w 7467600"/>
              <a:gd name="connsiteY198" fmla="*/ 3874565 h 6858000"/>
              <a:gd name="connsiteX199" fmla="*/ 1260565 w 7467600"/>
              <a:gd name="connsiteY199" fmla="*/ 4031982 h 6858000"/>
              <a:gd name="connsiteX200" fmla="*/ 901900 w 7467600"/>
              <a:gd name="connsiteY200" fmla="*/ 4421236 h 6858000"/>
              <a:gd name="connsiteX201" fmla="*/ 845044 w 7467600"/>
              <a:gd name="connsiteY201" fmla="*/ 4502436 h 6858000"/>
              <a:gd name="connsiteX202" fmla="*/ 685926 w 7467600"/>
              <a:gd name="connsiteY202" fmla="*/ 4703069 h 6858000"/>
              <a:gd name="connsiteX203" fmla="*/ 684248 w 7467600"/>
              <a:gd name="connsiteY203" fmla="*/ 4706721 h 6858000"/>
              <a:gd name="connsiteX204" fmla="*/ 1423113 w 7467600"/>
              <a:gd name="connsiteY204" fmla="*/ 3874565 h 6858000"/>
              <a:gd name="connsiteX205" fmla="*/ 3316479 w 7467600"/>
              <a:gd name="connsiteY205" fmla="*/ 3872136 h 6858000"/>
              <a:gd name="connsiteX206" fmla="*/ 3546806 w 7467600"/>
              <a:gd name="connsiteY206" fmla="*/ 4356139 h 6858000"/>
              <a:gd name="connsiteX207" fmla="*/ 3364433 w 7467600"/>
              <a:gd name="connsiteY207" fmla="*/ 3953121 h 6858000"/>
              <a:gd name="connsiteX208" fmla="*/ 3316479 w 7467600"/>
              <a:gd name="connsiteY208" fmla="*/ 3872136 h 6858000"/>
              <a:gd name="connsiteX209" fmla="*/ 3291335 w 7467600"/>
              <a:gd name="connsiteY209" fmla="*/ 3767420 h 6858000"/>
              <a:gd name="connsiteX210" fmla="*/ 3390805 w 7467600"/>
              <a:gd name="connsiteY210" fmla="*/ 3937163 h 6858000"/>
              <a:gd name="connsiteX211" fmla="*/ 3579062 w 7467600"/>
              <a:gd name="connsiteY211" fmla="*/ 4359040 h 6858000"/>
              <a:gd name="connsiteX212" fmla="*/ 3467355 w 7467600"/>
              <a:gd name="connsiteY212" fmla="*/ 3988130 h 6858000"/>
              <a:gd name="connsiteX213" fmla="*/ 3310753 w 7467600"/>
              <a:gd name="connsiteY213" fmla="*/ 3787140 h 6858000"/>
              <a:gd name="connsiteX214" fmla="*/ 3291335 w 7467600"/>
              <a:gd name="connsiteY214" fmla="*/ 3767420 h 6858000"/>
              <a:gd name="connsiteX215" fmla="*/ 1635889 w 7467600"/>
              <a:gd name="connsiteY215" fmla="*/ 3709494 h 6858000"/>
              <a:gd name="connsiteX216" fmla="*/ 1634800 w 7467600"/>
              <a:gd name="connsiteY216" fmla="*/ 3731111 h 6858000"/>
              <a:gd name="connsiteX217" fmla="*/ 1635889 w 7467600"/>
              <a:gd name="connsiteY217" fmla="*/ 3709494 h 6858000"/>
              <a:gd name="connsiteX218" fmla="*/ 1510397 w 7467600"/>
              <a:gd name="connsiteY218" fmla="*/ 3684705 h 6858000"/>
              <a:gd name="connsiteX219" fmla="*/ 1146550 w 7467600"/>
              <a:gd name="connsiteY219" fmla="*/ 3802012 h 6858000"/>
              <a:gd name="connsiteX220" fmla="*/ 698834 w 7467600"/>
              <a:gd name="connsiteY220" fmla="*/ 3952272 h 6858000"/>
              <a:gd name="connsiteX221" fmla="*/ 34256 w 7467600"/>
              <a:gd name="connsiteY221" fmla="*/ 4347603 h 6858000"/>
              <a:gd name="connsiteX222" fmla="*/ 527241 w 7467600"/>
              <a:gd name="connsiteY222" fmla="*/ 4065078 h 6858000"/>
              <a:gd name="connsiteX223" fmla="*/ 1510397 w 7467600"/>
              <a:gd name="connsiteY223" fmla="*/ 3684705 h 6858000"/>
              <a:gd name="connsiteX224" fmla="*/ 1313114 w 7467600"/>
              <a:gd name="connsiteY224" fmla="*/ 3655216 h 6858000"/>
              <a:gd name="connsiteX225" fmla="*/ 1109304 w 7467600"/>
              <a:gd name="connsiteY225" fmla="*/ 3669030 h 6858000"/>
              <a:gd name="connsiteX226" fmla="*/ 8129 w 7467600"/>
              <a:gd name="connsiteY226" fmla="*/ 4330519 h 6858000"/>
              <a:gd name="connsiteX227" fmla="*/ 687572 w 7467600"/>
              <a:gd name="connsiteY227" fmla="*/ 3925629 h 6858000"/>
              <a:gd name="connsiteX228" fmla="*/ 1138365 w 7467600"/>
              <a:gd name="connsiteY228" fmla="*/ 3774515 h 6858000"/>
              <a:gd name="connsiteX229" fmla="*/ 1505579 w 7467600"/>
              <a:gd name="connsiteY229" fmla="*/ 3655526 h 6858000"/>
              <a:gd name="connsiteX230" fmla="*/ 1313114 w 7467600"/>
              <a:gd name="connsiteY230" fmla="*/ 3655216 h 6858000"/>
              <a:gd name="connsiteX231" fmla="*/ 3655073 w 7467600"/>
              <a:gd name="connsiteY231" fmla="*/ 3650884 h 6858000"/>
              <a:gd name="connsiteX232" fmla="*/ 3989938 w 7467600"/>
              <a:gd name="connsiteY232" fmla="*/ 3991685 h 6858000"/>
              <a:gd name="connsiteX233" fmla="*/ 4393907 w 7467600"/>
              <a:gd name="connsiteY233" fmla="*/ 4261258 h 6858000"/>
              <a:gd name="connsiteX234" fmla="*/ 4648051 w 7467600"/>
              <a:gd name="connsiteY234" fmla="*/ 4374051 h 6858000"/>
              <a:gd name="connsiteX235" fmla="*/ 4383389 w 7467600"/>
              <a:gd name="connsiteY235" fmla="*/ 4184369 h 6858000"/>
              <a:gd name="connsiteX236" fmla="*/ 4165508 w 7467600"/>
              <a:gd name="connsiteY236" fmla="*/ 4035196 h 6858000"/>
              <a:gd name="connsiteX237" fmla="*/ 4068162 w 7467600"/>
              <a:gd name="connsiteY237" fmla="*/ 3953394 h 6858000"/>
              <a:gd name="connsiteX238" fmla="*/ 3981416 w 7467600"/>
              <a:gd name="connsiteY238" fmla="*/ 3880482 h 6858000"/>
              <a:gd name="connsiteX239" fmla="*/ 3800147 w 7467600"/>
              <a:gd name="connsiteY239" fmla="*/ 3749872 h 6858000"/>
              <a:gd name="connsiteX240" fmla="*/ 3655073 w 7467600"/>
              <a:gd name="connsiteY240" fmla="*/ 3650884 h 6858000"/>
              <a:gd name="connsiteX241" fmla="*/ 3670252 w 7467600"/>
              <a:gd name="connsiteY241" fmla="*/ 3622798 h 6858000"/>
              <a:gd name="connsiteX242" fmla="*/ 3817258 w 7467600"/>
              <a:gd name="connsiteY242" fmla="*/ 3723577 h 6858000"/>
              <a:gd name="connsiteX243" fmla="*/ 4000461 w 7467600"/>
              <a:gd name="connsiteY243" fmla="*/ 3855966 h 6858000"/>
              <a:gd name="connsiteX244" fmla="*/ 4088180 w 7467600"/>
              <a:gd name="connsiteY244" fmla="*/ 3929774 h 6858000"/>
              <a:gd name="connsiteX245" fmla="*/ 4184555 w 7467600"/>
              <a:gd name="connsiteY245" fmla="*/ 4010683 h 6858000"/>
              <a:gd name="connsiteX246" fmla="*/ 4399563 w 7467600"/>
              <a:gd name="connsiteY246" fmla="*/ 4158106 h 6858000"/>
              <a:gd name="connsiteX247" fmla="*/ 4684469 w 7467600"/>
              <a:gd name="connsiteY247" fmla="*/ 4364680 h 6858000"/>
              <a:gd name="connsiteX248" fmla="*/ 4690271 w 7467600"/>
              <a:gd name="connsiteY248" fmla="*/ 4370034 h 6858000"/>
              <a:gd name="connsiteX249" fmla="*/ 4136093 w 7467600"/>
              <a:gd name="connsiteY249" fmla="*/ 3858466 h 6858000"/>
              <a:gd name="connsiteX250" fmla="*/ 3670252 w 7467600"/>
              <a:gd name="connsiteY250" fmla="*/ 3622798 h 6858000"/>
              <a:gd name="connsiteX251" fmla="*/ 4440129 w 7467600"/>
              <a:gd name="connsiteY251" fmla="*/ 3448571 h 6858000"/>
              <a:gd name="connsiteX252" fmla="*/ 4856525 w 7467600"/>
              <a:gd name="connsiteY252" fmla="*/ 3915351 h 6858000"/>
              <a:gd name="connsiteX253" fmla="*/ 5059055 w 7467600"/>
              <a:gd name="connsiteY253" fmla="*/ 4108918 h 6858000"/>
              <a:gd name="connsiteX254" fmla="*/ 5290070 w 7467600"/>
              <a:gd name="connsiteY254" fmla="*/ 4263619 h 6858000"/>
              <a:gd name="connsiteX255" fmla="*/ 4834991 w 7467600"/>
              <a:gd name="connsiteY255" fmla="*/ 3830985 h 6858000"/>
              <a:gd name="connsiteX256" fmla="*/ 4440129 w 7467600"/>
              <a:gd name="connsiteY256" fmla="*/ 3448571 h 6858000"/>
              <a:gd name="connsiteX257" fmla="*/ 4441737 w 7467600"/>
              <a:gd name="connsiteY257" fmla="*/ 3399734 h 6858000"/>
              <a:gd name="connsiteX258" fmla="*/ 4431236 w 7467600"/>
              <a:gd name="connsiteY258" fmla="*/ 3400954 h 6858000"/>
              <a:gd name="connsiteX259" fmla="*/ 4557150 w 7467600"/>
              <a:gd name="connsiteY259" fmla="*/ 3510023 h 6858000"/>
              <a:gd name="connsiteX260" fmla="*/ 4856936 w 7467600"/>
              <a:gd name="connsiteY260" fmla="*/ 3809146 h 6858000"/>
              <a:gd name="connsiteX261" fmla="*/ 5111996 w 7467600"/>
              <a:gd name="connsiteY261" fmla="*/ 4065759 h 6858000"/>
              <a:gd name="connsiteX262" fmla="*/ 5388878 w 7467600"/>
              <a:gd name="connsiteY262" fmla="*/ 4300185 h 6858000"/>
              <a:gd name="connsiteX263" fmla="*/ 5425556 w 7467600"/>
              <a:gd name="connsiteY263" fmla="*/ 4308967 h 6858000"/>
              <a:gd name="connsiteX264" fmla="*/ 4943646 w 7467600"/>
              <a:gd name="connsiteY264" fmla="*/ 3822916 h 6858000"/>
              <a:gd name="connsiteX265" fmla="*/ 4594837 w 7467600"/>
              <a:gd name="connsiteY265" fmla="*/ 3532274 h 6858000"/>
              <a:gd name="connsiteX266" fmla="*/ 4441737 w 7467600"/>
              <a:gd name="connsiteY266" fmla="*/ 3399734 h 6858000"/>
              <a:gd name="connsiteX267" fmla="*/ 5425834 w 7467600"/>
              <a:gd name="connsiteY267" fmla="*/ 3162785 h 6858000"/>
              <a:gd name="connsiteX268" fmla="*/ 5401644 w 7467600"/>
              <a:gd name="connsiteY268" fmla="*/ 3617847 h 6858000"/>
              <a:gd name="connsiteX269" fmla="*/ 5467256 w 7467600"/>
              <a:gd name="connsiteY269" fmla="*/ 4175494 h 6858000"/>
              <a:gd name="connsiteX270" fmla="*/ 5448069 w 7467600"/>
              <a:gd name="connsiteY270" fmla="*/ 3567554 h 6858000"/>
              <a:gd name="connsiteX271" fmla="*/ 5425834 w 7467600"/>
              <a:gd name="connsiteY271" fmla="*/ 3162785 h 6858000"/>
              <a:gd name="connsiteX272" fmla="*/ 1318687 w 7467600"/>
              <a:gd name="connsiteY272" fmla="*/ 3113840 h 6858000"/>
              <a:gd name="connsiteX273" fmla="*/ 1066793 w 7467600"/>
              <a:gd name="connsiteY273" fmla="*/ 3212171 h 6858000"/>
              <a:gd name="connsiteX274" fmla="*/ 993319 w 7467600"/>
              <a:gd name="connsiteY274" fmla="*/ 3247648 h 6858000"/>
              <a:gd name="connsiteX275" fmla="*/ 853081 w 7467600"/>
              <a:gd name="connsiteY275" fmla="*/ 3312410 h 6858000"/>
              <a:gd name="connsiteX276" fmla="*/ 805957 w 7467600"/>
              <a:gd name="connsiteY276" fmla="*/ 3330443 h 6858000"/>
              <a:gd name="connsiteX277" fmla="*/ 1318687 w 7467600"/>
              <a:gd name="connsiteY277" fmla="*/ 3113840 h 6858000"/>
              <a:gd name="connsiteX278" fmla="*/ 5453702 w 7467600"/>
              <a:gd name="connsiteY278" fmla="*/ 3090882 h 6858000"/>
              <a:gd name="connsiteX279" fmla="*/ 5480135 w 7467600"/>
              <a:gd name="connsiteY279" fmla="*/ 3565802 h 6858000"/>
              <a:gd name="connsiteX280" fmla="*/ 5499023 w 7467600"/>
              <a:gd name="connsiteY280" fmla="*/ 4166310 h 6858000"/>
              <a:gd name="connsiteX281" fmla="*/ 5547022 w 7467600"/>
              <a:gd name="connsiteY281" fmla="*/ 3607838 h 6858000"/>
              <a:gd name="connsiteX282" fmla="*/ 5515964 w 7467600"/>
              <a:gd name="connsiteY282" fmla="*/ 3378541 h 6858000"/>
              <a:gd name="connsiteX283" fmla="*/ 5453702 w 7467600"/>
              <a:gd name="connsiteY283" fmla="*/ 3090882 h 6858000"/>
              <a:gd name="connsiteX284" fmla="*/ 1238695 w 7467600"/>
              <a:gd name="connsiteY284" fmla="*/ 3076820 h 6858000"/>
              <a:gd name="connsiteX285" fmla="*/ 716371 w 7467600"/>
              <a:gd name="connsiteY285" fmla="*/ 3293249 h 6858000"/>
              <a:gd name="connsiteX286" fmla="*/ 579522 w 7467600"/>
              <a:gd name="connsiteY286" fmla="*/ 3371759 h 6858000"/>
              <a:gd name="connsiteX287" fmla="*/ 600288 w 7467600"/>
              <a:gd name="connsiteY287" fmla="*/ 3365555 h 6858000"/>
              <a:gd name="connsiteX288" fmla="*/ 840692 w 7467600"/>
              <a:gd name="connsiteY288" fmla="*/ 3284921 h 6858000"/>
              <a:gd name="connsiteX289" fmla="*/ 979248 w 7467600"/>
              <a:gd name="connsiteY289" fmla="*/ 3221003 h 6858000"/>
              <a:gd name="connsiteX290" fmla="*/ 1053282 w 7467600"/>
              <a:gd name="connsiteY290" fmla="*/ 3185247 h 6858000"/>
              <a:gd name="connsiteX291" fmla="*/ 1320603 w 7467600"/>
              <a:gd name="connsiteY291" fmla="*/ 3081281 h 6858000"/>
              <a:gd name="connsiteX292" fmla="*/ 1238695 w 7467600"/>
              <a:gd name="connsiteY292" fmla="*/ 3076820 h 6858000"/>
              <a:gd name="connsiteX293" fmla="*/ 5425627 w 7467600"/>
              <a:gd name="connsiteY293" fmla="*/ 2954192 h 6858000"/>
              <a:gd name="connsiteX294" fmla="*/ 5470770 w 7467600"/>
              <a:gd name="connsiteY294" fmla="*/ 3005435 h 6858000"/>
              <a:gd name="connsiteX295" fmla="*/ 5519779 w 7467600"/>
              <a:gd name="connsiteY295" fmla="*/ 4359223 h 6858000"/>
              <a:gd name="connsiteX296" fmla="*/ 5520293 w 7467600"/>
              <a:gd name="connsiteY296" fmla="*/ 4360602 h 6858000"/>
              <a:gd name="connsiteX297" fmla="*/ 5767221 w 7467600"/>
              <a:gd name="connsiteY297" fmla="*/ 4665564 h 6858000"/>
              <a:gd name="connsiteX298" fmla="*/ 6937169 w 7467600"/>
              <a:gd name="connsiteY298" fmla="*/ 4815941 h 6858000"/>
              <a:gd name="connsiteX299" fmla="*/ 6953922 w 7467600"/>
              <a:gd name="connsiteY299" fmla="*/ 4890068 h 6858000"/>
              <a:gd name="connsiteX300" fmla="*/ 6071359 w 7467600"/>
              <a:gd name="connsiteY300" fmla="*/ 4770770 h 6858000"/>
              <a:gd name="connsiteX301" fmla="*/ 6038839 w 7467600"/>
              <a:gd name="connsiteY301" fmla="*/ 4764474 h 6858000"/>
              <a:gd name="connsiteX302" fmla="*/ 6038706 w 7467600"/>
              <a:gd name="connsiteY302" fmla="*/ 4763847 h 6858000"/>
              <a:gd name="connsiteX303" fmla="*/ 6037784 w 7467600"/>
              <a:gd name="connsiteY303" fmla="*/ 4764270 h 6858000"/>
              <a:gd name="connsiteX304" fmla="*/ 6038839 w 7467600"/>
              <a:gd name="connsiteY304" fmla="*/ 4764474 h 6858000"/>
              <a:gd name="connsiteX305" fmla="*/ 6040338 w 7467600"/>
              <a:gd name="connsiteY305" fmla="*/ 4771418 h 6858000"/>
              <a:gd name="connsiteX306" fmla="*/ 6024488 w 7467600"/>
              <a:gd name="connsiteY306" fmla="*/ 4809903 h 6858000"/>
              <a:gd name="connsiteX307" fmla="*/ 5599771 w 7467600"/>
              <a:gd name="connsiteY307" fmla="*/ 5509652 h 6858000"/>
              <a:gd name="connsiteX308" fmla="*/ 5548843 w 7467600"/>
              <a:gd name="connsiteY308" fmla="*/ 5563845 h 6858000"/>
              <a:gd name="connsiteX309" fmla="*/ 5940952 w 7467600"/>
              <a:gd name="connsiteY309" fmla="*/ 6250028 h 6858000"/>
              <a:gd name="connsiteX310" fmla="*/ 6043441 w 7467600"/>
              <a:gd name="connsiteY310" fmla="*/ 6665847 h 6858000"/>
              <a:gd name="connsiteX311" fmla="*/ 6093432 w 7467600"/>
              <a:gd name="connsiteY311" fmla="*/ 6858000 h 6858000"/>
              <a:gd name="connsiteX312" fmla="*/ 6034344 w 7467600"/>
              <a:gd name="connsiteY312" fmla="*/ 6858000 h 6858000"/>
              <a:gd name="connsiteX313" fmla="*/ 6026679 w 7467600"/>
              <a:gd name="connsiteY313" fmla="*/ 6836959 h 6858000"/>
              <a:gd name="connsiteX314" fmla="*/ 5800441 w 7467600"/>
              <a:gd name="connsiteY314" fmla="*/ 6335286 h 6858000"/>
              <a:gd name="connsiteX315" fmla="*/ 5526562 w 7467600"/>
              <a:gd name="connsiteY315" fmla="*/ 5705388 h 6858000"/>
              <a:gd name="connsiteX316" fmla="*/ 5519640 w 7467600"/>
              <a:gd name="connsiteY316" fmla="*/ 5683774 h 6858000"/>
              <a:gd name="connsiteX317" fmla="*/ 5844559 w 7467600"/>
              <a:gd name="connsiteY317" fmla="*/ 6553349 h 6858000"/>
              <a:gd name="connsiteX318" fmla="*/ 5975994 w 7467600"/>
              <a:gd name="connsiteY318" fmla="*/ 6858000 h 6858000"/>
              <a:gd name="connsiteX319" fmla="*/ 5898547 w 7467600"/>
              <a:gd name="connsiteY319" fmla="*/ 6858000 h 6858000"/>
              <a:gd name="connsiteX320" fmla="*/ 5682041 w 7467600"/>
              <a:gd name="connsiteY320" fmla="*/ 6355860 h 6858000"/>
              <a:gd name="connsiteX321" fmla="*/ 5461758 w 7467600"/>
              <a:gd name="connsiteY321" fmla="*/ 5820220 h 6858000"/>
              <a:gd name="connsiteX322" fmla="*/ 5237282 w 7467600"/>
              <a:gd name="connsiteY322" fmla="*/ 6579086 h 6858000"/>
              <a:gd name="connsiteX323" fmla="*/ 5115009 w 7467600"/>
              <a:gd name="connsiteY323" fmla="*/ 6858000 h 6858000"/>
              <a:gd name="connsiteX324" fmla="*/ 5028074 w 7467600"/>
              <a:gd name="connsiteY324" fmla="*/ 6858000 h 6858000"/>
              <a:gd name="connsiteX325" fmla="*/ 5079508 w 7467600"/>
              <a:gd name="connsiteY325" fmla="*/ 6749074 h 6858000"/>
              <a:gd name="connsiteX326" fmla="*/ 5371846 w 7467600"/>
              <a:gd name="connsiteY326" fmla="*/ 5924413 h 6858000"/>
              <a:gd name="connsiteX327" fmla="*/ 5270512 w 7467600"/>
              <a:gd name="connsiteY327" fmla="*/ 6138975 h 6858000"/>
              <a:gd name="connsiteX328" fmla="*/ 5062409 w 7467600"/>
              <a:gd name="connsiteY328" fmla="*/ 6653544 h 6858000"/>
              <a:gd name="connsiteX329" fmla="*/ 5036628 w 7467600"/>
              <a:gd name="connsiteY329" fmla="*/ 6754247 h 6858000"/>
              <a:gd name="connsiteX330" fmla="*/ 5009112 w 7467600"/>
              <a:gd name="connsiteY330" fmla="*/ 6858000 h 6858000"/>
              <a:gd name="connsiteX331" fmla="*/ 4976679 w 7467600"/>
              <a:gd name="connsiteY331" fmla="*/ 6858000 h 6858000"/>
              <a:gd name="connsiteX332" fmla="*/ 5006537 w 7467600"/>
              <a:gd name="connsiteY332" fmla="*/ 6747068 h 6858000"/>
              <a:gd name="connsiteX333" fmla="*/ 5032723 w 7467600"/>
              <a:gd name="connsiteY333" fmla="*/ 6644957 h 6858000"/>
              <a:gd name="connsiteX334" fmla="*/ 5242949 w 7467600"/>
              <a:gd name="connsiteY334" fmla="*/ 6125175 h 6858000"/>
              <a:gd name="connsiteX335" fmla="*/ 5286321 w 7467600"/>
              <a:gd name="connsiteY335" fmla="*/ 6033555 h 6858000"/>
              <a:gd name="connsiteX336" fmla="*/ 5008210 w 7467600"/>
              <a:gd name="connsiteY336" fmla="*/ 6649194 h 6858000"/>
              <a:gd name="connsiteX337" fmla="*/ 4986321 w 7467600"/>
              <a:gd name="connsiteY337" fmla="*/ 6765687 h 6858000"/>
              <a:gd name="connsiteX338" fmla="*/ 4973474 w 7467600"/>
              <a:gd name="connsiteY338" fmla="*/ 6858000 h 6858000"/>
              <a:gd name="connsiteX339" fmla="*/ 4907178 w 7467600"/>
              <a:gd name="connsiteY339" fmla="*/ 6858000 h 6858000"/>
              <a:gd name="connsiteX340" fmla="*/ 4910810 w 7467600"/>
              <a:gd name="connsiteY340" fmla="*/ 6829660 h 6858000"/>
              <a:gd name="connsiteX341" fmla="*/ 4987461 w 7467600"/>
              <a:gd name="connsiteY341" fmla="*/ 6432994 h 6858000"/>
              <a:gd name="connsiteX342" fmla="*/ 5179262 w 7467600"/>
              <a:gd name="connsiteY342" fmla="*/ 6035044 h 6858000"/>
              <a:gd name="connsiteX343" fmla="*/ 4689678 w 7467600"/>
              <a:gd name="connsiteY343" fmla="*/ 6440241 h 6858000"/>
              <a:gd name="connsiteX344" fmla="*/ 4477543 w 7467600"/>
              <a:gd name="connsiteY344" fmla="*/ 6674836 h 6858000"/>
              <a:gd name="connsiteX345" fmla="*/ 4329957 w 7467600"/>
              <a:gd name="connsiteY345" fmla="*/ 6858000 h 6858000"/>
              <a:gd name="connsiteX346" fmla="*/ 4218595 w 7467600"/>
              <a:gd name="connsiteY346" fmla="*/ 6858000 h 6858000"/>
              <a:gd name="connsiteX347" fmla="*/ 4368888 w 7467600"/>
              <a:gd name="connsiteY347" fmla="*/ 6668412 h 6858000"/>
              <a:gd name="connsiteX348" fmla="*/ 4563091 w 7467600"/>
              <a:gd name="connsiteY348" fmla="*/ 6442508 h 6858000"/>
              <a:gd name="connsiteX349" fmla="*/ 5387324 w 7467600"/>
              <a:gd name="connsiteY349" fmla="*/ 5705830 h 6858000"/>
              <a:gd name="connsiteX350" fmla="*/ 5073620 w 7467600"/>
              <a:gd name="connsiteY350" fmla="*/ 5955437 h 6858000"/>
              <a:gd name="connsiteX351" fmla="*/ 4689789 w 7467600"/>
              <a:gd name="connsiteY351" fmla="*/ 6268382 h 6858000"/>
              <a:gd name="connsiteX352" fmla="*/ 4418722 w 7467600"/>
              <a:gd name="connsiteY352" fmla="*/ 6570886 h 6858000"/>
              <a:gd name="connsiteX353" fmla="*/ 4214944 w 7467600"/>
              <a:gd name="connsiteY353" fmla="*/ 6858000 h 6858000"/>
              <a:gd name="connsiteX354" fmla="*/ 4177898 w 7467600"/>
              <a:gd name="connsiteY354" fmla="*/ 6858000 h 6858000"/>
              <a:gd name="connsiteX355" fmla="*/ 4391597 w 7467600"/>
              <a:gd name="connsiteY355" fmla="*/ 6556370 h 6858000"/>
              <a:gd name="connsiteX356" fmla="*/ 4668889 w 7467600"/>
              <a:gd name="connsiteY356" fmla="*/ 6246399 h 6858000"/>
              <a:gd name="connsiteX357" fmla="*/ 5055427 w 7467600"/>
              <a:gd name="connsiteY357" fmla="*/ 5931476 h 6858000"/>
              <a:gd name="connsiteX358" fmla="*/ 5371814 w 7467600"/>
              <a:gd name="connsiteY358" fmla="*/ 5678975 h 6858000"/>
              <a:gd name="connsiteX359" fmla="*/ 4987918 w 7467600"/>
              <a:gd name="connsiteY359" fmla="*/ 5838701 h 6858000"/>
              <a:gd name="connsiteX360" fmla="*/ 4317146 w 7467600"/>
              <a:gd name="connsiteY360" fmla="*/ 6587716 h 6858000"/>
              <a:gd name="connsiteX361" fmla="*/ 4171627 w 7467600"/>
              <a:gd name="connsiteY361" fmla="*/ 6858000 h 6858000"/>
              <a:gd name="connsiteX362" fmla="*/ 4081585 w 7467600"/>
              <a:gd name="connsiteY362" fmla="*/ 6858000 h 6858000"/>
              <a:gd name="connsiteX363" fmla="*/ 4238603 w 7467600"/>
              <a:gd name="connsiteY363" fmla="*/ 6559341 h 6858000"/>
              <a:gd name="connsiteX364" fmla="*/ 4778333 w 7467600"/>
              <a:gd name="connsiteY364" fmla="*/ 5873626 h 6858000"/>
              <a:gd name="connsiteX365" fmla="*/ 5414185 w 7467600"/>
              <a:gd name="connsiteY365" fmla="*/ 5573882 h 6858000"/>
              <a:gd name="connsiteX366" fmla="*/ 5959648 w 7467600"/>
              <a:gd name="connsiteY366" fmla="*/ 4760797 h 6858000"/>
              <a:gd name="connsiteX367" fmla="*/ 5355019 w 7467600"/>
              <a:gd name="connsiteY367" fmla="*/ 4734672 h 6858000"/>
              <a:gd name="connsiteX368" fmla="*/ 5083565 w 7467600"/>
              <a:gd name="connsiteY368" fmla="*/ 5179121 h 6858000"/>
              <a:gd name="connsiteX369" fmla="*/ 4713577 w 7467600"/>
              <a:gd name="connsiteY369" fmla="*/ 5616803 h 6858000"/>
              <a:gd name="connsiteX370" fmla="*/ 3989559 w 7467600"/>
              <a:gd name="connsiteY370" fmla="*/ 6145945 h 6858000"/>
              <a:gd name="connsiteX371" fmla="*/ 3939824 w 7467600"/>
              <a:gd name="connsiteY371" fmla="*/ 6066900 h 6858000"/>
              <a:gd name="connsiteX372" fmla="*/ 4584537 w 7467600"/>
              <a:gd name="connsiteY372" fmla="*/ 5324826 h 6858000"/>
              <a:gd name="connsiteX373" fmla="*/ 5037105 w 7467600"/>
              <a:gd name="connsiteY373" fmla="*/ 5088765 h 6858000"/>
              <a:gd name="connsiteX374" fmla="*/ 5039930 w 7467600"/>
              <a:gd name="connsiteY374" fmla="*/ 5089585 h 6858000"/>
              <a:gd name="connsiteX375" fmla="*/ 5263764 w 7467600"/>
              <a:gd name="connsiteY375" fmla="*/ 4735525 h 6858000"/>
              <a:gd name="connsiteX376" fmla="*/ 4086300 w 7467600"/>
              <a:gd name="connsiteY376" fmla="*/ 4884599 h 6858000"/>
              <a:gd name="connsiteX377" fmla="*/ 4085485 w 7467600"/>
              <a:gd name="connsiteY377" fmla="*/ 4899070 h 6858000"/>
              <a:gd name="connsiteX378" fmla="*/ 3871915 w 7467600"/>
              <a:gd name="connsiteY378" fmla="*/ 5253645 h 6858000"/>
              <a:gd name="connsiteX379" fmla="*/ 3799374 w 7467600"/>
              <a:gd name="connsiteY379" fmla="*/ 5466127 h 6858000"/>
              <a:gd name="connsiteX380" fmla="*/ 3498850 w 7467600"/>
              <a:gd name="connsiteY380" fmla="*/ 6661888 h 6858000"/>
              <a:gd name="connsiteX381" fmla="*/ 3399216 w 7467600"/>
              <a:gd name="connsiteY381" fmla="*/ 6858000 h 6858000"/>
              <a:gd name="connsiteX382" fmla="*/ 3303688 w 7467600"/>
              <a:gd name="connsiteY382" fmla="*/ 6858000 h 6858000"/>
              <a:gd name="connsiteX383" fmla="*/ 3391774 w 7467600"/>
              <a:gd name="connsiteY383" fmla="*/ 6697181 h 6858000"/>
              <a:gd name="connsiteX384" fmla="*/ 3735540 w 7467600"/>
              <a:gd name="connsiteY384" fmla="*/ 5546923 h 6858000"/>
              <a:gd name="connsiteX385" fmla="*/ 3729438 w 7467600"/>
              <a:gd name="connsiteY385" fmla="*/ 5569058 h 6858000"/>
              <a:gd name="connsiteX386" fmla="*/ 3707782 w 7467600"/>
              <a:gd name="connsiteY386" fmla="*/ 5644908 h 6858000"/>
              <a:gd name="connsiteX387" fmla="*/ 3583827 w 7467600"/>
              <a:gd name="connsiteY387" fmla="*/ 6039215 h 6858000"/>
              <a:gd name="connsiteX388" fmla="*/ 3547861 w 7467600"/>
              <a:gd name="connsiteY388" fmla="*/ 6129609 h 6858000"/>
              <a:gd name="connsiteX389" fmla="*/ 3490905 w 7467600"/>
              <a:gd name="connsiteY389" fmla="*/ 6277660 h 6858000"/>
              <a:gd name="connsiteX390" fmla="*/ 3455859 w 7467600"/>
              <a:gd name="connsiteY390" fmla="*/ 6391301 h 6858000"/>
              <a:gd name="connsiteX391" fmla="*/ 3429112 w 7467600"/>
              <a:gd name="connsiteY391" fmla="*/ 6479469 h 6858000"/>
              <a:gd name="connsiteX392" fmla="*/ 3304862 w 7467600"/>
              <a:gd name="connsiteY392" fmla="*/ 6796476 h 6858000"/>
              <a:gd name="connsiteX393" fmla="*/ 3276071 w 7467600"/>
              <a:gd name="connsiteY393" fmla="*/ 6858000 h 6858000"/>
              <a:gd name="connsiteX394" fmla="*/ 3240805 w 7467600"/>
              <a:gd name="connsiteY394" fmla="*/ 6858000 h 6858000"/>
              <a:gd name="connsiteX395" fmla="*/ 3275917 w 7467600"/>
              <a:gd name="connsiteY395" fmla="*/ 6783192 h 6858000"/>
              <a:gd name="connsiteX396" fmla="*/ 3399358 w 7467600"/>
              <a:gd name="connsiteY396" fmla="*/ 6469011 h 6858000"/>
              <a:gd name="connsiteX397" fmla="*/ 3425650 w 7467600"/>
              <a:gd name="connsiteY397" fmla="*/ 6381333 h 6858000"/>
              <a:gd name="connsiteX398" fmla="*/ 3460661 w 7467600"/>
              <a:gd name="connsiteY398" fmla="*/ 6266763 h 6858000"/>
              <a:gd name="connsiteX399" fmla="*/ 3518021 w 7467600"/>
              <a:gd name="connsiteY399" fmla="*/ 6117298 h 6858000"/>
              <a:gd name="connsiteX400" fmla="*/ 3554035 w 7467600"/>
              <a:gd name="connsiteY400" fmla="*/ 6027832 h 6858000"/>
              <a:gd name="connsiteX401" fmla="*/ 3677174 w 7467600"/>
              <a:gd name="connsiteY401" fmla="*/ 5636351 h 6858000"/>
              <a:gd name="connsiteX402" fmla="*/ 3698819 w 7467600"/>
              <a:gd name="connsiteY402" fmla="*/ 5560503 h 6858000"/>
              <a:gd name="connsiteX403" fmla="*/ 3702094 w 7467600"/>
              <a:gd name="connsiteY403" fmla="*/ 5549194 h 6858000"/>
              <a:gd name="connsiteX404" fmla="*/ 3398355 w 7467600"/>
              <a:gd name="connsiteY404" fmla="*/ 6094603 h 6858000"/>
              <a:gd name="connsiteX405" fmla="*/ 3193941 w 7467600"/>
              <a:gd name="connsiteY405" fmla="*/ 6798775 h 6858000"/>
              <a:gd name="connsiteX406" fmla="*/ 3184140 w 7467600"/>
              <a:gd name="connsiteY406" fmla="*/ 6858000 h 6858000"/>
              <a:gd name="connsiteX407" fmla="*/ 3099978 w 7467600"/>
              <a:gd name="connsiteY407" fmla="*/ 6858000 h 6858000"/>
              <a:gd name="connsiteX408" fmla="*/ 3101556 w 7467600"/>
              <a:gd name="connsiteY408" fmla="*/ 6843337 h 6858000"/>
              <a:gd name="connsiteX409" fmla="*/ 3370162 w 7467600"/>
              <a:gd name="connsiteY409" fmla="*/ 5785550 h 6858000"/>
              <a:gd name="connsiteX410" fmla="*/ 3746477 w 7467600"/>
              <a:gd name="connsiteY410" fmla="*/ 5377889 h 6858000"/>
              <a:gd name="connsiteX411" fmla="*/ 3863399 w 7467600"/>
              <a:gd name="connsiteY411" fmla="*/ 5087257 h 6858000"/>
              <a:gd name="connsiteX412" fmla="*/ 3968712 w 7467600"/>
              <a:gd name="connsiteY412" fmla="*/ 4913989 h 6858000"/>
              <a:gd name="connsiteX413" fmla="*/ 2792390 w 7467600"/>
              <a:gd name="connsiteY413" fmla="*/ 5382974 h 6858000"/>
              <a:gd name="connsiteX414" fmla="*/ 2714982 w 7467600"/>
              <a:gd name="connsiteY414" fmla="*/ 5427051 h 6858000"/>
              <a:gd name="connsiteX415" fmla="*/ 2813361 w 7467600"/>
              <a:gd name="connsiteY415" fmla="*/ 6023912 h 6858000"/>
              <a:gd name="connsiteX416" fmla="*/ 2688430 w 7467600"/>
              <a:gd name="connsiteY416" fmla="*/ 6801564 h 6858000"/>
              <a:gd name="connsiteX417" fmla="*/ 2629626 w 7467600"/>
              <a:gd name="connsiteY417" fmla="*/ 6763394 h 6858000"/>
              <a:gd name="connsiteX418" fmla="*/ 2565328 w 7467600"/>
              <a:gd name="connsiteY418" fmla="*/ 5516399 h 6858000"/>
              <a:gd name="connsiteX419" fmla="*/ 1922999 w 7467600"/>
              <a:gd name="connsiteY419" fmla="*/ 5980343 h 6858000"/>
              <a:gd name="connsiteX420" fmla="*/ 1950261 w 7467600"/>
              <a:gd name="connsiteY420" fmla="*/ 6405858 h 6858000"/>
              <a:gd name="connsiteX421" fmla="*/ 2365554 w 7467600"/>
              <a:gd name="connsiteY421" fmla="*/ 6759107 h 6858000"/>
              <a:gd name="connsiteX422" fmla="*/ 2424142 w 7467600"/>
              <a:gd name="connsiteY422" fmla="*/ 6858000 h 6858000"/>
              <a:gd name="connsiteX423" fmla="*/ 2395994 w 7467600"/>
              <a:gd name="connsiteY423" fmla="*/ 6858000 h 6858000"/>
              <a:gd name="connsiteX424" fmla="*/ 2392863 w 7467600"/>
              <a:gd name="connsiteY424" fmla="*/ 6852964 h 6858000"/>
              <a:gd name="connsiteX425" fmla="*/ 2017589 w 7467600"/>
              <a:gd name="connsiteY425" fmla="*/ 6493982 h 6858000"/>
              <a:gd name="connsiteX426" fmla="*/ 2147336 w 7467600"/>
              <a:gd name="connsiteY426" fmla="*/ 6594052 h 6858000"/>
              <a:gd name="connsiteX427" fmla="*/ 2207047 w 7467600"/>
              <a:gd name="connsiteY427" fmla="*/ 6654540 h 6858000"/>
              <a:gd name="connsiteX428" fmla="*/ 2299106 w 7467600"/>
              <a:gd name="connsiteY428" fmla="*/ 6778931 h 6858000"/>
              <a:gd name="connsiteX429" fmla="*/ 2314430 w 7467600"/>
              <a:gd name="connsiteY429" fmla="*/ 6801144 h 6858000"/>
              <a:gd name="connsiteX430" fmla="*/ 2352406 w 7467600"/>
              <a:gd name="connsiteY430" fmla="*/ 6858000 h 6858000"/>
              <a:gd name="connsiteX431" fmla="*/ 2314492 w 7467600"/>
              <a:gd name="connsiteY431" fmla="*/ 6858000 h 6858000"/>
              <a:gd name="connsiteX432" fmla="*/ 2288095 w 7467600"/>
              <a:gd name="connsiteY432" fmla="*/ 6818030 h 6858000"/>
              <a:gd name="connsiteX433" fmla="*/ 2272768 w 7467600"/>
              <a:gd name="connsiteY433" fmla="*/ 6795822 h 6858000"/>
              <a:gd name="connsiteX434" fmla="*/ 2182715 w 7467600"/>
              <a:gd name="connsiteY434" fmla="*/ 6675071 h 6858000"/>
              <a:gd name="connsiteX435" fmla="*/ 2032061 w 7467600"/>
              <a:gd name="connsiteY435" fmla="*/ 6541380 h 6858000"/>
              <a:gd name="connsiteX436" fmla="*/ 2257220 w 7467600"/>
              <a:gd name="connsiteY436" fmla="*/ 6826257 h 6858000"/>
              <a:gd name="connsiteX437" fmla="*/ 2281324 w 7467600"/>
              <a:gd name="connsiteY437" fmla="*/ 6858000 h 6858000"/>
              <a:gd name="connsiteX438" fmla="*/ 2242860 w 7467600"/>
              <a:gd name="connsiteY438" fmla="*/ 6858000 h 6858000"/>
              <a:gd name="connsiteX439" fmla="*/ 2232818 w 7467600"/>
              <a:gd name="connsiteY439" fmla="*/ 6844926 h 6858000"/>
              <a:gd name="connsiteX440" fmla="*/ 1990172 w 7467600"/>
              <a:gd name="connsiteY440" fmla="*/ 6542121 h 6858000"/>
              <a:gd name="connsiteX441" fmla="*/ 2124090 w 7467600"/>
              <a:gd name="connsiteY441" fmla="*/ 6761017 h 6858000"/>
              <a:gd name="connsiteX442" fmla="*/ 2200380 w 7467600"/>
              <a:gd name="connsiteY442" fmla="*/ 6858000 h 6858000"/>
              <a:gd name="connsiteX443" fmla="*/ 2147507 w 7467600"/>
              <a:gd name="connsiteY443" fmla="*/ 6858000 h 6858000"/>
              <a:gd name="connsiteX444" fmla="*/ 2070668 w 7467600"/>
              <a:gd name="connsiteY444" fmla="*/ 6761520 h 6858000"/>
              <a:gd name="connsiteX445" fmla="*/ 1975142 w 7467600"/>
              <a:gd name="connsiteY445" fmla="*/ 6585570 h 6858000"/>
              <a:gd name="connsiteX446" fmla="*/ 2050035 w 7467600"/>
              <a:gd name="connsiteY446" fmla="*/ 6813345 h 6858000"/>
              <a:gd name="connsiteX447" fmla="*/ 2063025 w 7467600"/>
              <a:gd name="connsiteY447" fmla="*/ 6858000 h 6858000"/>
              <a:gd name="connsiteX448" fmla="*/ 2021675 w 7467600"/>
              <a:gd name="connsiteY448" fmla="*/ 6858000 h 6858000"/>
              <a:gd name="connsiteX449" fmla="*/ 2019308 w 7467600"/>
              <a:gd name="connsiteY449" fmla="*/ 6847118 h 6858000"/>
              <a:gd name="connsiteX450" fmla="*/ 1938835 w 7467600"/>
              <a:gd name="connsiteY450" fmla="*/ 6551160 h 6858000"/>
              <a:gd name="connsiteX451" fmla="*/ 1953230 w 7467600"/>
              <a:gd name="connsiteY451" fmla="*/ 6759699 h 6858000"/>
              <a:gd name="connsiteX452" fmla="*/ 1956763 w 7467600"/>
              <a:gd name="connsiteY452" fmla="*/ 6778191 h 6858000"/>
              <a:gd name="connsiteX453" fmla="*/ 1967925 w 7467600"/>
              <a:gd name="connsiteY453" fmla="*/ 6858000 h 6858000"/>
              <a:gd name="connsiteX454" fmla="*/ 1936622 w 7467600"/>
              <a:gd name="connsiteY454" fmla="*/ 6858000 h 6858000"/>
              <a:gd name="connsiteX455" fmla="*/ 1926261 w 7467600"/>
              <a:gd name="connsiteY455" fmla="*/ 6784064 h 6858000"/>
              <a:gd name="connsiteX456" fmla="*/ 1922724 w 7467600"/>
              <a:gd name="connsiteY456" fmla="*/ 6765577 h 6858000"/>
              <a:gd name="connsiteX457" fmla="*/ 1904650 w 7467600"/>
              <a:gd name="connsiteY457" fmla="*/ 6639616 h 6858000"/>
              <a:gd name="connsiteX458" fmla="*/ 1885273 w 7467600"/>
              <a:gd name="connsiteY458" fmla="*/ 6858000 h 6858000"/>
              <a:gd name="connsiteX459" fmla="*/ 1854363 w 7467600"/>
              <a:gd name="connsiteY459" fmla="*/ 6858000 h 6858000"/>
              <a:gd name="connsiteX460" fmla="*/ 1880391 w 7467600"/>
              <a:gd name="connsiteY460" fmla="*/ 6603796 h 6858000"/>
              <a:gd name="connsiteX461" fmla="*/ 1818273 w 7467600"/>
              <a:gd name="connsiteY461" fmla="*/ 6715729 h 6858000"/>
              <a:gd name="connsiteX462" fmla="*/ 1794691 w 7467600"/>
              <a:gd name="connsiteY462" fmla="*/ 6843239 h 6858000"/>
              <a:gd name="connsiteX463" fmla="*/ 1794914 w 7467600"/>
              <a:gd name="connsiteY463" fmla="*/ 6858000 h 6858000"/>
              <a:gd name="connsiteX464" fmla="*/ 1746128 w 7467600"/>
              <a:gd name="connsiteY464" fmla="*/ 6858000 h 6858000"/>
              <a:gd name="connsiteX465" fmla="*/ 1753934 w 7467600"/>
              <a:gd name="connsiteY465" fmla="*/ 6724796 h 6858000"/>
              <a:gd name="connsiteX466" fmla="*/ 1792053 w 7467600"/>
              <a:gd name="connsiteY466" fmla="*/ 6572396 h 6858000"/>
              <a:gd name="connsiteX467" fmla="*/ 1862248 w 7467600"/>
              <a:gd name="connsiteY467" fmla="*/ 6266397 h 6858000"/>
              <a:gd name="connsiteX468" fmla="*/ 1862250 w 7467600"/>
              <a:gd name="connsiteY468" fmla="*/ 6033531 h 6858000"/>
              <a:gd name="connsiteX469" fmla="*/ 1211999 w 7467600"/>
              <a:gd name="connsiteY469" fmla="*/ 6683610 h 6858000"/>
              <a:gd name="connsiteX470" fmla="*/ 1213266 w 7467600"/>
              <a:gd name="connsiteY470" fmla="*/ 6691947 h 6858000"/>
              <a:gd name="connsiteX471" fmla="*/ 1203370 w 7467600"/>
              <a:gd name="connsiteY471" fmla="*/ 6850676 h 6858000"/>
              <a:gd name="connsiteX472" fmla="*/ 1203671 w 7467600"/>
              <a:gd name="connsiteY472" fmla="*/ 6858000 h 6858000"/>
              <a:gd name="connsiteX473" fmla="*/ 1143180 w 7467600"/>
              <a:gd name="connsiteY473" fmla="*/ 6858000 h 6858000"/>
              <a:gd name="connsiteX474" fmla="*/ 1142176 w 7467600"/>
              <a:gd name="connsiteY474" fmla="*/ 6766045 h 6858000"/>
              <a:gd name="connsiteX475" fmla="*/ 1067484 w 7467600"/>
              <a:gd name="connsiteY475" fmla="*/ 6858000 h 6858000"/>
              <a:gd name="connsiteX476" fmla="*/ 953928 w 7467600"/>
              <a:gd name="connsiteY476" fmla="*/ 6858000 h 6858000"/>
              <a:gd name="connsiteX477" fmla="*/ 959715 w 7467600"/>
              <a:gd name="connsiteY477" fmla="*/ 6850185 h 6858000"/>
              <a:gd name="connsiteX478" fmla="*/ 1483788 w 7467600"/>
              <a:gd name="connsiteY478" fmla="*/ 6259174 h 6858000"/>
              <a:gd name="connsiteX479" fmla="*/ 1100671 w 7467600"/>
              <a:gd name="connsiteY479" fmla="*/ 6252137 h 6858000"/>
              <a:gd name="connsiteX480" fmla="*/ 1090144 w 7467600"/>
              <a:gd name="connsiteY480" fmla="*/ 6256748 h 6858000"/>
              <a:gd name="connsiteX481" fmla="*/ 1095872 w 7467600"/>
              <a:gd name="connsiteY481" fmla="*/ 6271892 h 6858000"/>
              <a:gd name="connsiteX482" fmla="*/ 262785 w 7467600"/>
              <a:gd name="connsiteY482" fmla="*/ 6845450 h 6858000"/>
              <a:gd name="connsiteX483" fmla="*/ 209968 w 7467600"/>
              <a:gd name="connsiteY483" fmla="*/ 6770713 h 6858000"/>
              <a:gd name="connsiteX484" fmla="*/ 873460 w 7467600"/>
              <a:gd name="connsiteY484" fmla="*/ 6253768 h 6858000"/>
              <a:gd name="connsiteX485" fmla="*/ 192686 w 7467600"/>
              <a:gd name="connsiteY485" fmla="*/ 5849257 h 6858000"/>
              <a:gd name="connsiteX486" fmla="*/ 4696 w 7467600"/>
              <a:gd name="connsiteY486" fmla="*/ 5697668 h 6858000"/>
              <a:gd name="connsiteX487" fmla="*/ 0 w 7467600"/>
              <a:gd name="connsiteY487" fmla="*/ 5689984 h 6858000"/>
              <a:gd name="connsiteX488" fmla="*/ 0 w 7467600"/>
              <a:gd name="connsiteY488" fmla="*/ 5513472 h 6858000"/>
              <a:gd name="connsiteX489" fmla="*/ 174101 w 7467600"/>
              <a:gd name="connsiteY489" fmla="*/ 5620277 h 6858000"/>
              <a:gd name="connsiteX490" fmla="*/ 891800 w 7467600"/>
              <a:gd name="connsiteY490" fmla="*/ 6036935 h 6858000"/>
              <a:gd name="connsiteX491" fmla="*/ 1072219 w 7467600"/>
              <a:gd name="connsiteY491" fmla="*/ 6169443 h 6858000"/>
              <a:gd name="connsiteX492" fmla="*/ 1074117 w 7467600"/>
              <a:gd name="connsiteY492" fmla="*/ 6170301 h 6858000"/>
              <a:gd name="connsiteX493" fmla="*/ 1083114 w 7467600"/>
              <a:gd name="connsiteY493" fmla="*/ 6174131 h 6858000"/>
              <a:gd name="connsiteX494" fmla="*/ 1543010 w 7467600"/>
              <a:gd name="connsiteY494" fmla="*/ 6191140 h 6858000"/>
              <a:gd name="connsiteX495" fmla="*/ 1551080 w 7467600"/>
              <a:gd name="connsiteY495" fmla="*/ 6195006 h 6858000"/>
              <a:gd name="connsiteX496" fmla="*/ 2345443 w 7467600"/>
              <a:gd name="connsiteY496" fmla="*/ 5549882 h 6858000"/>
              <a:gd name="connsiteX497" fmla="*/ 1721499 w 7467600"/>
              <a:gd name="connsiteY497" fmla="*/ 5599969 h 6858000"/>
              <a:gd name="connsiteX498" fmla="*/ 767716 w 7467600"/>
              <a:gd name="connsiteY498" fmla="*/ 5472768 h 6858000"/>
              <a:gd name="connsiteX499" fmla="*/ 722147 w 7467600"/>
              <a:gd name="connsiteY499" fmla="*/ 5393091 h 6858000"/>
              <a:gd name="connsiteX500" fmla="*/ 1485552 w 7467600"/>
              <a:gd name="connsiteY500" fmla="*/ 5313202 h 6858000"/>
              <a:gd name="connsiteX501" fmla="*/ 2143004 w 7467600"/>
              <a:gd name="connsiteY501" fmla="*/ 5402420 h 6858000"/>
              <a:gd name="connsiteX502" fmla="*/ 1933391 w 7467600"/>
              <a:gd name="connsiteY502" fmla="*/ 5156971 h 6858000"/>
              <a:gd name="connsiteX503" fmla="*/ 1827118 w 7467600"/>
              <a:gd name="connsiteY503" fmla="*/ 4968410 h 6858000"/>
              <a:gd name="connsiteX504" fmla="*/ 1837349 w 7467600"/>
              <a:gd name="connsiteY504" fmla="*/ 4956357 h 6858000"/>
              <a:gd name="connsiteX505" fmla="*/ 2162835 w 7467600"/>
              <a:gd name="connsiteY505" fmla="*/ 5187853 h 6858000"/>
              <a:gd name="connsiteX506" fmla="*/ 2257167 w 7467600"/>
              <a:gd name="connsiteY506" fmla="*/ 5462123 h 6858000"/>
              <a:gd name="connsiteX507" fmla="*/ 2261598 w 7467600"/>
              <a:gd name="connsiteY507" fmla="*/ 5467998 h 6858000"/>
              <a:gd name="connsiteX508" fmla="*/ 2437177 w 7467600"/>
              <a:gd name="connsiteY508" fmla="*/ 5479608 h 6858000"/>
              <a:gd name="connsiteX509" fmla="*/ 2445247 w 7467600"/>
              <a:gd name="connsiteY509" fmla="*/ 5483476 h 6858000"/>
              <a:gd name="connsiteX510" fmla="*/ 2743626 w 7467600"/>
              <a:gd name="connsiteY510" fmla="*/ 5304819 h 6858000"/>
              <a:gd name="connsiteX511" fmla="*/ 3048102 w 7467600"/>
              <a:gd name="connsiteY511" fmla="*/ 5150595 h 6858000"/>
              <a:gd name="connsiteX512" fmla="*/ 1799414 w 7467600"/>
              <a:gd name="connsiteY512" fmla="*/ 4694732 h 6858000"/>
              <a:gd name="connsiteX513" fmla="*/ 1771735 w 7467600"/>
              <a:gd name="connsiteY513" fmla="*/ 4619929 h 6858000"/>
              <a:gd name="connsiteX514" fmla="*/ 3104273 w 7467600"/>
              <a:gd name="connsiteY514" fmla="*/ 5076159 h 6858000"/>
              <a:gd name="connsiteX515" fmla="*/ 3113245 w 7467600"/>
              <a:gd name="connsiteY515" fmla="*/ 5090705 h 6858000"/>
              <a:gd name="connsiteX516" fmla="*/ 3126294 w 7467600"/>
              <a:gd name="connsiteY516" fmla="*/ 5114400 h 6858000"/>
              <a:gd name="connsiteX517" fmla="*/ 3937433 w 7467600"/>
              <a:gd name="connsiteY517" fmla="*/ 4830473 h 6858000"/>
              <a:gd name="connsiteX518" fmla="*/ 3590475 w 7467600"/>
              <a:gd name="connsiteY518" fmla="*/ 4597974 h 6858000"/>
              <a:gd name="connsiteX519" fmla="*/ 3100264 w 7467600"/>
              <a:gd name="connsiteY519" fmla="*/ 4579845 h 6858000"/>
              <a:gd name="connsiteX520" fmla="*/ 2183576 w 7467600"/>
              <a:gd name="connsiteY520" fmla="*/ 4227150 h 6858000"/>
              <a:gd name="connsiteX521" fmla="*/ 2151029 w 7467600"/>
              <a:gd name="connsiteY521" fmla="*/ 4146947 h 6858000"/>
              <a:gd name="connsiteX522" fmla="*/ 3563434 w 7467600"/>
              <a:gd name="connsiteY522" fmla="*/ 4469115 h 6858000"/>
              <a:gd name="connsiteX523" fmla="*/ 3177952 w 7467600"/>
              <a:gd name="connsiteY523" fmla="*/ 3657386 h 6858000"/>
              <a:gd name="connsiteX524" fmla="*/ 3189263 w 7467600"/>
              <a:gd name="connsiteY524" fmla="*/ 3625726 h 6858000"/>
              <a:gd name="connsiteX525" fmla="*/ 3560912 w 7467600"/>
              <a:gd name="connsiteY525" fmla="*/ 4079863 h 6858000"/>
              <a:gd name="connsiteX526" fmla="*/ 3626636 w 7467600"/>
              <a:gd name="connsiteY526" fmla="*/ 4512230 h 6858000"/>
              <a:gd name="connsiteX527" fmla="*/ 3653088 w 7467600"/>
              <a:gd name="connsiteY527" fmla="*/ 4521417 h 6858000"/>
              <a:gd name="connsiteX528" fmla="*/ 3988128 w 7467600"/>
              <a:gd name="connsiteY528" fmla="*/ 4817267 h 6858000"/>
              <a:gd name="connsiteX529" fmla="*/ 4830582 w 7467600"/>
              <a:gd name="connsiteY529" fmla="*/ 4676000 h 6858000"/>
              <a:gd name="connsiteX530" fmla="*/ 4830100 w 7467600"/>
              <a:gd name="connsiteY530" fmla="*/ 4675554 h 6858000"/>
              <a:gd name="connsiteX531" fmla="*/ 4036318 w 7467600"/>
              <a:gd name="connsiteY531" fmla="*/ 4147013 h 6858000"/>
              <a:gd name="connsiteX532" fmla="*/ 3432098 w 7467600"/>
              <a:gd name="connsiteY532" fmla="*/ 3537312 h 6858000"/>
              <a:gd name="connsiteX533" fmla="*/ 3446761 w 7467600"/>
              <a:gd name="connsiteY533" fmla="*/ 3461278 h 6858000"/>
              <a:gd name="connsiteX534" fmla="*/ 4419733 w 7467600"/>
              <a:gd name="connsiteY534" fmla="*/ 3963555 h 6858000"/>
              <a:gd name="connsiteX535" fmla="*/ 4781371 w 7467600"/>
              <a:gd name="connsiteY535" fmla="*/ 4458604 h 6858000"/>
              <a:gd name="connsiteX536" fmla="*/ 4780440 w 7467600"/>
              <a:gd name="connsiteY536" fmla="*/ 4470290 h 6858000"/>
              <a:gd name="connsiteX537" fmla="*/ 4898954 w 7467600"/>
              <a:gd name="connsiteY537" fmla="*/ 4662092 h 6858000"/>
              <a:gd name="connsiteX538" fmla="*/ 4900699 w 7467600"/>
              <a:gd name="connsiteY538" fmla="*/ 4670867 h 6858000"/>
              <a:gd name="connsiteX539" fmla="*/ 5714511 w 7467600"/>
              <a:gd name="connsiteY539" fmla="*/ 4663483 h 6858000"/>
              <a:gd name="connsiteX540" fmla="*/ 5464793 w 7467600"/>
              <a:gd name="connsiteY540" fmla="*/ 4393556 h 6858000"/>
              <a:gd name="connsiteX541" fmla="*/ 5461897 w 7467600"/>
              <a:gd name="connsiteY541" fmla="*/ 4390879 h 6858000"/>
              <a:gd name="connsiteX542" fmla="*/ 4294126 w 7467600"/>
              <a:gd name="connsiteY542" fmla="*/ 3303048 h 6858000"/>
              <a:gd name="connsiteX543" fmla="*/ 4305321 w 7467600"/>
              <a:gd name="connsiteY543" fmla="*/ 3256953 h 6858000"/>
              <a:gd name="connsiteX544" fmla="*/ 4949299 w 7467600"/>
              <a:gd name="connsiteY544" fmla="*/ 3766336 h 6858000"/>
              <a:gd name="connsiteX545" fmla="*/ 5291452 w 7467600"/>
              <a:gd name="connsiteY545" fmla="*/ 4076801 h 6858000"/>
              <a:gd name="connsiteX546" fmla="*/ 5434998 w 7467600"/>
              <a:gd name="connsiteY546" fmla="*/ 4254100 h 6858000"/>
              <a:gd name="connsiteX547" fmla="*/ 5351015 w 7467600"/>
              <a:gd name="connsiteY547" fmla="*/ 3760989 h 6858000"/>
              <a:gd name="connsiteX548" fmla="*/ 5413780 w 7467600"/>
              <a:gd name="connsiteY548" fmla="*/ 2966265 h 6858000"/>
              <a:gd name="connsiteX549" fmla="*/ 5425627 w 7467600"/>
              <a:gd name="connsiteY549" fmla="*/ 2954192 h 6858000"/>
              <a:gd name="connsiteX550" fmla="*/ 6604735 w 7467600"/>
              <a:gd name="connsiteY550" fmla="*/ 2041381 h 6858000"/>
              <a:gd name="connsiteX551" fmla="*/ 7204487 w 7467600"/>
              <a:gd name="connsiteY551" fmla="*/ 2742112 h 6858000"/>
              <a:gd name="connsiteX552" fmla="*/ 7131592 w 7467600"/>
              <a:gd name="connsiteY552" fmla="*/ 2672096 h 6858000"/>
              <a:gd name="connsiteX553" fmla="*/ 6996344 w 7467600"/>
              <a:gd name="connsiteY553" fmla="*/ 2518310 h 6858000"/>
              <a:gd name="connsiteX554" fmla="*/ 6735495 w 7467600"/>
              <a:gd name="connsiteY554" fmla="*/ 2196890 h 6858000"/>
              <a:gd name="connsiteX555" fmla="*/ 6721901 w 7467600"/>
              <a:gd name="connsiteY555" fmla="*/ 2179274 h 6858000"/>
              <a:gd name="connsiteX556" fmla="*/ 6604735 w 7467600"/>
              <a:gd name="connsiteY556" fmla="*/ 2041381 h 6858000"/>
              <a:gd name="connsiteX557" fmla="*/ 6591670 w 7467600"/>
              <a:gd name="connsiteY557" fmla="*/ 1988277 h 6858000"/>
              <a:gd name="connsiteX558" fmla="*/ 6747349 w 7467600"/>
              <a:gd name="connsiteY558" fmla="*/ 2160069 h 6858000"/>
              <a:gd name="connsiteX559" fmla="*/ 6760943 w 7467600"/>
              <a:gd name="connsiteY559" fmla="*/ 2177686 h 6858000"/>
              <a:gd name="connsiteX560" fmla="*/ 7021065 w 7467600"/>
              <a:gd name="connsiteY560" fmla="*/ 2498102 h 6858000"/>
              <a:gd name="connsiteX561" fmla="*/ 7155223 w 7467600"/>
              <a:gd name="connsiteY561" fmla="*/ 2650386 h 6858000"/>
              <a:gd name="connsiteX562" fmla="*/ 7203167 w 7467600"/>
              <a:gd name="connsiteY562" fmla="*/ 2697288 h 6858000"/>
              <a:gd name="connsiteX563" fmla="*/ 6937703 w 7467600"/>
              <a:gd name="connsiteY563" fmla="*/ 2321981 h 6858000"/>
              <a:gd name="connsiteX564" fmla="*/ 6591670 w 7467600"/>
              <a:gd name="connsiteY564" fmla="*/ 1988277 h 6858000"/>
              <a:gd name="connsiteX565" fmla="*/ 5798671 w 7467600"/>
              <a:gd name="connsiteY565" fmla="*/ 1981601 h 6858000"/>
              <a:gd name="connsiteX566" fmla="*/ 5754709 w 7467600"/>
              <a:gd name="connsiteY566" fmla="*/ 2071454 h 6858000"/>
              <a:gd name="connsiteX567" fmla="*/ 5763044 w 7467600"/>
              <a:gd name="connsiteY567" fmla="*/ 2842206 h 6858000"/>
              <a:gd name="connsiteX568" fmla="*/ 5764974 w 7467600"/>
              <a:gd name="connsiteY568" fmla="*/ 2799609 h 6858000"/>
              <a:gd name="connsiteX569" fmla="*/ 5767665 w 7467600"/>
              <a:gd name="connsiteY569" fmla="*/ 2666409 h 6858000"/>
              <a:gd name="connsiteX570" fmla="*/ 5763055 w 7467600"/>
              <a:gd name="connsiteY570" fmla="*/ 2579705 h 6858000"/>
              <a:gd name="connsiteX571" fmla="*/ 5758079 w 7467600"/>
              <a:gd name="connsiteY571" fmla="*/ 2492508 h 6858000"/>
              <a:gd name="connsiteX572" fmla="*/ 5779325 w 7467600"/>
              <a:gd name="connsiteY572" fmla="*/ 2197069 h 6858000"/>
              <a:gd name="connsiteX573" fmla="*/ 5798671 w 7467600"/>
              <a:gd name="connsiteY573" fmla="*/ 1981601 h 6858000"/>
              <a:gd name="connsiteX574" fmla="*/ 5829202 w 7467600"/>
              <a:gd name="connsiteY574" fmla="*/ 1971679 h 6858000"/>
              <a:gd name="connsiteX575" fmla="*/ 5809558 w 7467600"/>
              <a:gd name="connsiteY575" fmla="*/ 2198043 h 6858000"/>
              <a:gd name="connsiteX576" fmla="*/ 5788653 w 7467600"/>
              <a:gd name="connsiteY576" fmla="*/ 2489430 h 6858000"/>
              <a:gd name="connsiteX577" fmla="*/ 5793439 w 7467600"/>
              <a:gd name="connsiteY577" fmla="*/ 2575235 h 6858000"/>
              <a:gd name="connsiteX578" fmla="*/ 5796837 w 7467600"/>
              <a:gd name="connsiteY578" fmla="*/ 2637633 h 6858000"/>
              <a:gd name="connsiteX579" fmla="*/ 5818614 w 7467600"/>
              <a:gd name="connsiteY579" fmla="*/ 2473055 h 6858000"/>
              <a:gd name="connsiteX580" fmla="*/ 5829202 w 7467600"/>
              <a:gd name="connsiteY580" fmla="*/ 1971679 h 6858000"/>
              <a:gd name="connsiteX581" fmla="*/ 5911389 w 7467600"/>
              <a:gd name="connsiteY581" fmla="*/ 1898371 h 6858000"/>
              <a:gd name="connsiteX582" fmla="*/ 6237627 w 7467600"/>
              <a:gd name="connsiteY582" fmla="*/ 2231921 h 6858000"/>
              <a:gd name="connsiteX583" fmla="*/ 5911389 w 7467600"/>
              <a:gd name="connsiteY583" fmla="*/ 1898371 h 6858000"/>
              <a:gd name="connsiteX584" fmla="*/ 6944437 w 7467600"/>
              <a:gd name="connsiteY584" fmla="*/ 1575402 h 6858000"/>
              <a:gd name="connsiteX585" fmla="*/ 6304730 w 7467600"/>
              <a:gd name="connsiteY585" fmla="*/ 1766654 h 6858000"/>
              <a:gd name="connsiteX586" fmla="*/ 6944437 w 7467600"/>
              <a:gd name="connsiteY586" fmla="*/ 1575402 h 6858000"/>
              <a:gd name="connsiteX587" fmla="*/ 7019523 w 7467600"/>
              <a:gd name="connsiteY587" fmla="*/ 1519450 h 6858000"/>
              <a:gd name="connsiteX588" fmla="*/ 6298091 w 7467600"/>
              <a:gd name="connsiteY588" fmla="*/ 1737122 h 6858000"/>
              <a:gd name="connsiteX589" fmla="*/ 7019523 w 7467600"/>
              <a:gd name="connsiteY589" fmla="*/ 1519450 h 6858000"/>
              <a:gd name="connsiteX590" fmla="*/ 2399523 w 7467600"/>
              <a:gd name="connsiteY590" fmla="*/ 1428234 h 6858000"/>
              <a:gd name="connsiteX591" fmla="*/ 2224982 w 7467600"/>
              <a:gd name="connsiteY591" fmla="*/ 1826201 h 6858000"/>
              <a:gd name="connsiteX592" fmla="*/ 2096099 w 7467600"/>
              <a:gd name="connsiteY592" fmla="*/ 2345900 h 6858000"/>
              <a:gd name="connsiteX593" fmla="*/ 2283317 w 7467600"/>
              <a:gd name="connsiteY593" fmla="*/ 1796925 h 6858000"/>
              <a:gd name="connsiteX594" fmla="*/ 2399523 w 7467600"/>
              <a:gd name="connsiteY594" fmla="*/ 1428234 h 6858000"/>
              <a:gd name="connsiteX595" fmla="*/ 2448558 w 7467600"/>
              <a:gd name="connsiteY595" fmla="*/ 1373435 h 6858000"/>
              <a:gd name="connsiteX596" fmla="*/ 2312521 w 7467600"/>
              <a:gd name="connsiteY596" fmla="*/ 1806140 h 6858000"/>
              <a:gd name="connsiteX597" fmla="*/ 2127533 w 7467600"/>
              <a:gd name="connsiteY597" fmla="*/ 2348380 h 6858000"/>
              <a:gd name="connsiteX598" fmla="*/ 2358080 w 7467600"/>
              <a:gd name="connsiteY598" fmla="*/ 1866134 h 6858000"/>
              <a:gd name="connsiteX599" fmla="*/ 2407436 w 7467600"/>
              <a:gd name="connsiteY599" fmla="*/ 1651070 h 6858000"/>
              <a:gd name="connsiteX600" fmla="*/ 2448558 w 7467600"/>
              <a:gd name="connsiteY600" fmla="*/ 1373435 h 6858000"/>
              <a:gd name="connsiteX601" fmla="*/ 278707 w 7467600"/>
              <a:gd name="connsiteY601" fmla="*/ 1352270 h 6858000"/>
              <a:gd name="connsiteX602" fmla="*/ 321570 w 7467600"/>
              <a:gd name="connsiteY602" fmla="*/ 1861610 h 6858000"/>
              <a:gd name="connsiteX603" fmla="*/ 294281 w 7467600"/>
              <a:gd name="connsiteY603" fmla="*/ 1440658 h 6858000"/>
              <a:gd name="connsiteX604" fmla="*/ 278707 w 7467600"/>
              <a:gd name="connsiteY604" fmla="*/ 1352270 h 6858000"/>
              <a:gd name="connsiteX605" fmla="*/ 1423821 w 7467600"/>
              <a:gd name="connsiteY605" fmla="*/ 1351958 h 6858000"/>
              <a:gd name="connsiteX606" fmla="*/ 1638521 w 7467600"/>
              <a:gd name="connsiteY606" fmla="*/ 1908470 h 6858000"/>
              <a:gd name="connsiteX607" fmla="*/ 1754199 w 7467600"/>
              <a:gd name="connsiteY607" fmla="*/ 2149284 h 6858000"/>
              <a:gd name="connsiteX608" fmla="*/ 1908359 w 7467600"/>
              <a:gd name="connsiteY608" fmla="*/ 2364988 h 6858000"/>
              <a:gd name="connsiteX609" fmla="*/ 1647661 w 7467600"/>
              <a:gd name="connsiteY609" fmla="*/ 1825945 h 6858000"/>
              <a:gd name="connsiteX610" fmla="*/ 1423821 w 7467600"/>
              <a:gd name="connsiteY610" fmla="*/ 1351958 h 6858000"/>
              <a:gd name="connsiteX611" fmla="*/ 1431890 w 7467600"/>
              <a:gd name="connsiteY611" fmla="*/ 1306475 h 6858000"/>
              <a:gd name="connsiteX612" fmla="*/ 1507597 w 7467600"/>
              <a:gd name="connsiteY612" fmla="*/ 1446132 h 6858000"/>
              <a:gd name="connsiteX613" fmla="*/ 1674586 w 7467600"/>
              <a:gd name="connsiteY613" fmla="*/ 1813832 h 6858000"/>
              <a:gd name="connsiteX614" fmla="*/ 1815950 w 7467600"/>
              <a:gd name="connsiteY614" fmla="*/ 2128564 h 6858000"/>
              <a:gd name="connsiteX615" fmla="*/ 1984242 w 7467600"/>
              <a:gd name="connsiteY615" fmla="*/ 2430829 h 6858000"/>
              <a:gd name="connsiteX616" fmla="*/ 2014023 w 7467600"/>
              <a:gd name="connsiteY616" fmla="*/ 2450995 h 6858000"/>
              <a:gd name="connsiteX617" fmla="*/ 1747337 w 7467600"/>
              <a:gd name="connsiteY617" fmla="*/ 1855264 h 6858000"/>
              <a:gd name="connsiteX618" fmla="*/ 1533749 w 7467600"/>
              <a:gd name="connsiteY618" fmla="*/ 1478656 h 6858000"/>
              <a:gd name="connsiteX619" fmla="*/ 1431890 w 7467600"/>
              <a:gd name="connsiteY619" fmla="*/ 1306475 h 6858000"/>
              <a:gd name="connsiteX620" fmla="*/ 5052692 w 7467600"/>
              <a:gd name="connsiteY620" fmla="*/ 1292994 h 6858000"/>
              <a:gd name="connsiteX621" fmla="*/ 5200661 w 7467600"/>
              <a:gd name="connsiteY621" fmla="*/ 1635186 h 6858000"/>
              <a:gd name="connsiteX622" fmla="*/ 5297138 w 7467600"/>
              <a:gd name="connsiteY622" fmla="*/ 1906351 h 6858000"/>
              <a:gd name="connsiteX623" fmla="*/ 5052692 w 7467600"/>
              <a:gd name="connsiteY623" fmla="*/ 1292994 h 6858000"/>
              <a:gd name="connsiteX624" fmla="*/ 5009948 w 7467600"/>
              <a:gd name="connsiteY624" fmla="*/ 1273619 h 6858000"/>
              <a:gd name="connsiteX625" fmla="*/ 5121777 w 7467600"/>
              <a:gd name="connsiteY625" fmla="*/ 1654213 h 6858000"/>
              <a:gd name="connsiteX626" fmla="*/ 5293545 w 7467600"/>
              <a:gd name="connsiteY626" fmla="*/ 2072247 h 6858000"/>
              <a:gd name="connsiteX627" fmla="*/ 5294042 w 7467600"/>
              <a:gd name="connsiteY627" fmla="*/ 2065019 h 6858000"/>
              <a:gd name="connsiteX628" fmla="*/ 5171936 w 7467600"/>
              <a:gd name="connsiteY628" fmla="*/ 1647613 h 6858000"/>
              <a:gd name="connsiteX629" fmla="*/ 5009948 w 7467600"/>
              <a:gd name="connsiteY629" fmla="*/ 1273619 h 6858000"/>
              <a:gd name="connsiteX630" fmla="*/ 655236 w 7467600"/>
              <a:gd name="connsiteY630" fmla="*/ 1268632 h 6858000"/>
              <a:gd name="connsiteX631" fmla="*/ 839521 w 7467600"/>
              <a:gd name="connsiteY631" fmla="*/ 1685315 h 6858000"/>
              <a:gd name="connsiteX632" fmla="*/ 1109416 w 7467600"/>
              <a:gd name="connsiteY632" fmla="*/ 2061663 h 6858000"/>
              <a:gd name="connsiteX633" fmla="*/ 1298300 w 7467600"/>
              <a:gd name="connsiteY633" fmla="*/ 2247742 h 6858000"/>
              <a:gd name="connsiteX634" fmla="*/ 1125871 w 7467600"/>
              <a:gd name="connsiteY634" fmla="*/ 1989513 h 6858000"/>
              <a:gd name="connsiteX635" fmla="*/ 981574 w 7467600"/>
              <a:gd name="connsiteY635" fmla="*/ 1783157 h 6858000"/>
              <a:gd name="connsiteX636" fmla="*/ 922198 w 7467600"/>
              <a:gd name="connsiteY636" fmla="*/ 1677437 h 6858000"/>
              <a:gd name="connsiteX637" fmla="*/ 869293 w 7467600"/>
              <a:gd name="connsiteY637" fmla="*/ 1583214 h 6858000"/>
              <a:gd name="connsiteX638" fmla="*/ 751431 w 7467600"/>
              <a:gd name="connsiteY638" fmla="*/ 1405731 h 6858000"/>
              <a:gd name="connsiteX639" fmla="*/ 655236 w 7467600"/>
              <a:gd name="connsiteY639" fmla="*/ 1268632 h 6858000"/>
              <a:gd name="connsiteX640" fmla="*/ 6516292 w 7467600"/>
              <a:gd name="connsiteY640" fmla="*/ 1263064 h 6858000"/>
              <a:gd name="connsiteX641" fmla="*/ 5736320 w 7467600"/>
              <a:gd name="connsiteY641" fmla="*/ 1501803 h 6858000"/>
              <a:gd name="connsiteX642" fmla="*/ 6516292 w 7467600"/>
              <a:gd name="connsiteY642" fmla="*/ 1263064 h 6858000"/>
              <a:gd name="connsiteX643" fmla="*/ 291466 w 7467600"/>
              <a:gd name="connsiteY643" fmla="*/ 1250369 h 6858000"/>
              <a:gd name="connsiteX644" fmla="*/ 323180 w 7467600"/>
              <a:gd name="connsiteY644" fmla="*/ 1435283 h 6858000"/>
              <a:gd name="connsiteX645" fmla="*/ 349381 w 7467600"/>
              <a:gd name="connsiteY645" fmla="*/ 1875041 h 6858000"/>
              <a:gd name="connsiteX646" fmla="*/ 374363 w 7467600"/>
              <a:gd name="connsiteY646" fmla="*/ 1506494 h 6858000"/>
              <a:gd name="connsiteX647" fmla="*/ 302168 w 7467600"/>
              <a:gd name="connsiteY647" fmla="*/ 1274495 h 6858000"/>
              <a:gd name="connsiteX648" fmla="*/ 291466 w 7467600"/>
              <a:gd name="connsiteY648" fmla="*/ 1250369 h 6858000"/>
              <a:gd name="connsiteX649" fmla="*/ 678222 w 7467600"/>
              <a:gd name="connsiteY649" fmla="*/ 1248670 h 6858000"/>
              <a:gd name="connsiteX650" fmla="*/ 775536 w 7467600"/>
              <a:gd name="connsiteY650" fmla="*/ 1388015 h 6858000"/>
              <a:gd name="connsiteX651" fmla="*/ 894529 w 7467600"/>
              <a:gd name="connsiteY651" fmla="*/ 1567739 h 6858000"/>
              <a:gd name="connsiteX652" fmla="*/ 948000 w 7467600"/>
              <a:gd name="connsiteY652" fmla="*/ 1663088 h 6858000"/>
              <a:gd name="connsiteX653" fmla="*/ 1006812 w 7467600"/>
              <a:gd name="connsiteY653" fmla="*/ 1767683 h 6858000"/>
              <a:gd name="connsiteX654" fmla="*/ 1149133 w 7467600"/>
              <a:gd name="connsiteY654" fmla="*/ 1971513 h 6858000"/>
              <a:gd name="connsiteX655" fmla="*/ 1333952 w 7467600"/>
              <a:gd name="connsiteY655" fmla="*/ 2251620 h 6858000"/>
              <a:gd name="connsiteX656" fmla="*/ 1337329 w 7467600"/>
              <a:gd name="connsiteY656" fmla="*/ 2258350 h 6858000"/>
              <a:gd name="connsiteX657" fmla="*/ 1014726 w 7467600"/>
              <a:gd name="connsiteY657" fmla="*/ 1615556 h 6858000"/>
              <a:gd name="connsiteX658" fmla="*/ 678222 w 7467600"/>
              <a:gd name="connsiteY658" fmla="*/ 1248670 h 6858000"/>
              <a:gd name="connsiteX659" fmla="*/ 6691602 w 7467600"/>
              <a:gd name="connsiteY659" fmla="*/ 1140573 h 6858000"/>
              <a:gd name="connsiteX660" fmla="*/ 6571100 w 7467600"/>
              <a:gd name="connsiteY660" fmla="*/ 1183662 h 6858000"/>
              <a:gd name="connsiteX661" fmla="*/ 6241687 w 7467600"/>
              <a:gd name="connsiteY661" fmla="*/ 1257600 h 6858000"/>
              <a:gd name="connsiteX662" fmla="*/ 5693009 w 7467600"/>
              <a:gd name="connsiteY662" fmla="*/ 1478256 h 6858000"/>
              <a:gd name="connsiteX663" fmla="*/ 6548420 w 7467600"/>
              <a:gd name="connsiteY663" fmla="*/ 1214599 h 6858000"/>
              <a:gd name="connsiteX664" fmla="*/ 6605473 w 7467600"/>
              <a:gd name="connsiteY664" fmla="*/ 1184686 h 6858000"/>
              <a:gd name="connsiteX665" fmla="*/ 6691602 w 7467600"/>
              <a:gd name="connsiteY665" fmla="*/ 1140573 h 6858000"/>
              <a:gd name="connsiteX666" fmla="*/ 4002475 w 7467600"/>
              <a:gd name="connsiteY666" fmla="*/ 1037802 h 6858000"/>
              <a:gd name="connsiteX667" fmla="*/ 4000324 w 7467600"/>
              <a:gd name="connsiteY667" fmla="*/ 1039362 h 6858000"/>
              <a:gd name="connsiteX668" fmla="*/ 4002862 w 7467600"/>
              <a:gd name="connsiteY668" fmla="*/ 1042866 h 6858000"/>
              <a:gd name="connsiteX669" fmla="*/ 4002475 w 7467600"/>
              <a:gd name="connsiteY669" fmla="*/ 1037802 h 6858000"/>
              <a:gd name="connsiteX670" fmla="*/ 506322 w 7467600"/>
              <a:gd name="connsiteY670" fmla="*/ 1020997 h 6858000"/>
              <a:gd name="connsiteX671" fmla="*/ 533068 w 7467600"/>
              <a:gd name="connsiteY671" fmla="*/ 1029409 h 6858000"/>
              <a:gd name="connsiteX672" fmla="*/ 1232525 w 7467600"/>
              <a:gd name="connsiteY672" fmla="*/ 1804675 h 6858000"/>
              <a:gd name="connsiteX673" fmla="*/ 1388858 w 7467600"/>
              <a:gd name="connsiteY673" fmla="*/ 2368011 h 6858000"/>
              <a:gd name="connsiteX674" fmla="*/ 1384098 w 7467600"/>
              <a:gd name="connsiteY674" fmla="*/ 2378125 h 6858000"/>
              <a:gd name="connsiteX675" fmla="*/ 1425393 w 7467600"/>
              <a:gd name="connsiteY675" fmla="*/ 2589124 h 6858000"/>
              <a:gd name="connsiteX676" fmla="*/ 1424001 w 7467600"/>
              <a:gd name="connsiteY676" fmla="*/ 2597541 h 6858000"/>
              <a:gd name="connsiteX677" fmla="*/ 2152729 w 7467600"/>
              <a:gd name="connsiteY677" fmla="*/ 2864487 h 6858000"/>
              <a:gd name="connsiteX678" fmla="*/ 2020609 w 7467600"/>
              <a:gd name="connsiteY678" fmla="*/ 2539671 h 6858000"/>
              <a:gd name="connsiteX679" fmla="*/ 2018920 w 7467600"/>
              <a:gd name="connsiteY679" fmla="*/ 2536309 h 6858000"/>
              <a:gd name="connsiteX680" fmla="*/ 1342441 w 7467600"/>
              <a:gd name="connsiteY680" fmla="*/ 1173017 h 6858000"/>
              <a:gd name="connsiteX681" fmla="*/ 1367925 w 7467600"/>
              <a:gd name="connsiteY681" fmla="*/ 1135648 h 6858000"/>
              <a:gd name="connsiteX682" fmla="*/ 1771401 w 7467600"/>
              <a:gd name="connsiteY682" fmla="*/ 1806673 h 6858000"/>
              <a:gd name="connsiteX683" fmla="*/ 1972385 w 7467600"/>
              <a:gd name="connsiteY683" fmla="*/ 2198735 h 6858000"/>
              <a:gd name="connsiteX684" fmla="*/ 2040892 w 7467600"/>
              <a:gd name="connsiteY684" fmla="*/ 2405205 h 6858000"/>
              <a:gd name="connsiteX685" fmla="*/ 2131689 w 7467600"/>
              <a:gd name="connsiteY685" fmla="*/ 1936926 h 6858000"/>
              <a:gd name="connsiteX686" fmla="*/ 2454820 w 7467600"/>
              <a:gd name="connsiteY686" fmla="*/ 1248808 h 6858000"/>
              <a:gd name="connsiteX687" fmla="*/ 2492512 w 7467600"/>
              <a:gd name="connsiteY687" fmla="*/ 1302920 h 6858000"/>
              <a:gd name="connsiteX688" fmla="*/ 2081216 w 7467600"/>
              <a:gd name="connsiteY688" fmla="*/ 2527513 h 6858000"/>
              <a:gd name="connsiteX689" fmla="*/ 2081211 w 7467600"/>
              <a:gd name="connsiteY689" fmla="*/ 2528916 h 6858000"/>
              <a:gd name="connsiteX690" fmla="*/ 2199067 w 7467600"/>
              <a:gd name="connsiteY690" fmla="*/ 2884061 h 6858000"/>
              <a:gd name="connsiteX691" fmla="*/ 3192586 w 7467600"/>
              <a:gd name="connsiteY691" fmla="*/ 3411496 h 6858000"/>
              <a:gd name="connsiteX692" fmla="*/ 3182620 w 7467600"/>
              <a:gd name="connsiteY692" fmla="*/ 3483279 h 6858000"/>
              <a:gd name="connsiteX693" fmla="*/ 2435119 w 7467600"/>
              <a:gd name="connsiteY693" fmla="*/ 3080173 h 6858000"/>
              <a:gd name="connsiteX694" fmla="*/ 2410152 w 7467600"/>
              <a:gd name="connsiteY694" fmla="*/ 3063751 h 6858000"/>
              <a:gd name="connsiteX695" fmla="*/ 2408099 w 7467600"/>
              <a:gd name="connsiteY695" fmla="*/ 3064403 h 6858000"/>
              <a:gd name="connsiteX696" fmla="*/ 2407218 w 7467600"/>
              <a:gd name="connsiteY696" fmla="*/ 3070324 h 6858000"/>
              <a:gd name="connsiteX697" fmla="*/ 2380138 w 7467600"/>
              <a:gd name="connsiteY697" fmla="*/ 3099341 h 6858000"/>
              <a:gd name="connsiteX698" fmla="*/ 1765923 w 7467600"/>
              <a:gd name="connsiteY698" fmla="*/ 3581043 h 6858000"/>
              <a:gd name="connsiteX699" fmla="*/ 1702258 w 7467600"/>
              <a:gd name="connsiteY699" fmla="*/ 3612286 h 6858000"/>
              <a:gd name="connsiteX700" fmla="*/ 1538370 w 7467600"/>
              <a:gd name="connsiteY700" fmla="*/ 3811804 h 6858000"/>
              <a:gd name="connsiteX701" fmla="*/ 542867 w 7467600"/>
              <a:gd name="connsiteY701" fmla="*/ 4944092 h 6858000"/>
              <a:gd name="connsiteX702" fmla="*/ 515800 w 7467600"/>
              <a:gd name="connsiteY702" fmla="*/ 4862180 h 6858000"/>
              <a:gd name="connsiteX703" fmla="*/ 909145 w 7467600"/>
              <a:gd name="connsiteY703" fmla="*/ 4199225 h 6858000"/>
              <a:gd name="connsiteX704" fmla="*/ 1214067 w 7467600"/>
              <a:gd name="connsiteY704" fmla="*/ 3908561 h 6858000"/>
              <a:gd name="connsiteX705" fmla="*/ 640967 w 7467600"/>
              <a:gd name="connsiteY705" fmla="*/ 4105601 h 6858000"/>
              <a:gd name="connsiteX706" fmla="*/ 112563 w 7467600"/>
              <a:gd name="connsiteY706" fmla="*/ 4396952 h 6858000"/>
              <a:gd name="connsiteX707" fmla="*/ 0 w 7467600"/>
              <a:gd name="connsiteY707" fmla="*/ 4466006 h 6858000"/>
              <a:gd name="connsiteX708" fmla="*/ 0 w 7467600"/>
              <a:gd name="connsiteY708" fmla="*/ 4233763 h 6858000"/>
              <a:gd name="connsiteX709" fmla="*/ 36881 w 7467600"/>
              <a:gd name="connsiteY709" fmla="*/ 4200118 h 6858000"/>
              <a:gd name="connsiteX710" fmla="*/ 910534 w 7467600"/>
              <a:gd name="connsiteY710" fmla="*/ 3629753 h 6858000"/>
              <a:gd name="connsiteX711" fmla="*/ 1578717 w 7467600"/>
              <a:gd name="connsiteY711" fmla="*/ 3575982 h 6858000"/>
              <a:gd name="connsiteX712" fmla="*/ 2338780 w 7467600"/>
              <a:gd name="connsiteY712" fmla="*/ 3033725 h 6858000"/>
              <a:gd name="connsiteX713" fmla="*/ 1807991 w 7467600"/>
              <a:gd name="connsiteY713" fmla="*/ 2807184 h 6858000"/>
              <a:gd name="connsiteX714" fmla="*/ 1416358 w 7467600"/>
              <a:gd name="connsiteY714" fmla="*/ 3112571 h 6858000"/>
              <a:gd name="connsiteX715" fmla="*/ 939066 w 7467600"/>
              <a:gd name="connsiteY715" fmla="*/ 3378798 h 6858000"/>
              <a:gd name="connsiteX716" fmla="*/ 115099 w 7467600"/>
              <a:gd name="connsiteY716" fmla="*/ 3607650 h 6858000"/>
              <a:gd name="connsiteX717" fmla="*/ 97284 w 7467600"/>
              <a:gd name="connsiteY717" fmla="*/ 3520393 h 6858000"/>
              <a:gd name="connsiteX718" fmla="*/ 922050 w 7467600"/>
              <a:gd name="connsiteY718" fmla="*/ 3074867 h 6858000"/>
              <a:gd name="connsiteX719" fmla="*/ 1405265 w 7467600"/>
              <a:gd name="connsiteY719" fmla="*/ 3016319 h 6858000"/>
              <a:gd name="connsiteX720" fmla="*/ 1407512 w 7467600"/>
              <a:gd name="connsiteY720" fmla="*/ 3018001 h 6858000"/>
              <a:gd name="connsiteX721" fmla="*/ 1726266 w 7467600"/>
              <a:gd name="connsiteY721" fmla="*/ 2777274 h 6858000"/>
              <a:gd name="connsiteX722" fmla="*/ 625390 w 7467600"/>
              <a:gd name="connsiteY722" fmla="*/ 2514541 h 6858000"/>
              <a:gd name="connsiteX723" fmla="*/ 619799 w 7467600"/>
              <a:gd name="connsiteY723" fmla="*/ 2527180 h 6858000"/>
              <a:gd name="connsiteX724" fmla="*/ 310030 w 7467600"/>
              <a:gd name="connsiteY724" fmla="*/ 2771818 h 6858000"/>
              <a:gd name="connsiteX725" fmla="*/ 173877 w 7467600"/>
              <a:gd name="connsiteY725" fmla="*/ 2937056 h 6858000"/>
              <a:gd name="connsiteX726" fmla="*/ 77889 w 7467600"/>
              <a:gd name="connsiteY726" fmla="*/ 3138440 h 6858000"/>
              <a:gd name="connsiteX727" fmla="*/ 0 w 7467600"/>
              <a:gd name="connsiteY727" fmla="*/ 3271395 h 6858000"/>
              <a:gd name="connsiteX728" fmla="*/ 0 w 7467600"/>
              <a:gd name="connsiteY728" fmla="*/ 3153002 h 6858000"/>
              <a:gd name="connsiteX729" fmla="*/ 2386 w 7467600"/>
              <a:gd name="connsiteY729" fmla="*/ 3149203 h 6858000"/>
              <a:gd name="connsiteX730" fmla="*/ 89753 w 7467600"/>
              <a:gd name="connsiteY730" fmla="*/ 2987702 h 6858000"/>
              <a:gd name="connsiteX731" fmla="*/ 76869 w 7467600"/>
              <a:gd name="connsiteY731" fmla="*/ 3005404 h 6858000"/>
              <a:gd name="connsiteX732" fmla="*/ 32049 w 7467600"/>
              <a:gd name="connsiteY732" fmla="*/ 3065814 h 6858000"/>
              <a:gd name="connsiteX733" fmla="*/ 0 w 7467600"/>
              <a:gd name="connsiteY733" fmla="*/ 3108744 h 6858000"/>
              <a:gd name="connsiteX734" fmla="*/ 0 w 7467600"/>
              <a:gd name="connsiteY734" fmla="*/ 3058059 h 6858000"/>
              <a:gd name="connsiteX735" fmla="*/ 7610 w 7467600"/>
              <a:gd name="connsiteY735" fmla="*/ 3047889 h 6858000"/>
              <a:gd name="connsiteX736" fmla="*/ 52419 w 7467600"/>
              <a:gd name="connsiteY736" fmla="*/ 2987479 h 6858000"/>
              <a:gd name="connsiteX737" fmla="*/ 59142 w 7467600"/>
              <a:gd name="connsiteY737" fmla="*/ 2978488 h 6858000"/>
              <a:gd name="connsiteX738" fmla="*/ 0 w 7467600"/>
              <a:gd name="connsiteY738" fmla="*/ 3015334 h 6858000"/>
              <a:gd name="connsiteX739" fmla="*/ 0 w 7467600"/>
              <a:gd name="connsiteY739" fmla="*/ 2914286 h 6858000"/>
              <a:gd name="connsiteX740" fmla="*/ 36383 w 7467600"/>
              <a:gd name="connsiteY740" fmla="*/ 2901128 h 6858000"/>
              <a:gd name="connsiteX741" fmla="*/ 156329 w 7467600"/>
              <a:gd name="connsiteY741" fmla="*/ 2840533 h 6858000"/>
              <a:gd name="connsiteX742" fmla="*/ 358355 w 7467600"/>
              <a:gd name="connsiteY742" fmla="*/ 2620471 h 6858000"/>
              <a:gd name="connsiteX743" fmla="*/ 510577 w 7467600"/>
              <a:gd name="connsiteY743" fmla="*/ 2501244 h 6858000"/>
              <a:gd name="connsiteX744" fmla="*/ 211967 w 7467600"/>
              <a:gd name="connsiteY744" fmla="*/ 2479171 h 6858000"/>
              <a:gd name="connsiteX745" fmla="*/ 0 w 7467600"/>
              <a:gd name="connsiteY745" fmla="*/ 2476398 h 6858000"/>
              <a:gd name="connsiteX746" fmla="*/ 0 w 7467600"/>
              <a:gd name="connsiteY746" fmla="*/ 2389189 h 6858000"/>
              <a:gd name="connsiteX747" fmla="*/ 103062 w 7467600"/>
              <a:gd name="connsiteY747" fmla="*/ 2389518 h 6858000"/>
              <a:gd name="connsiteX748" fmla="*/ 510734 w 7467600"/>
              <a:gd name="connsiteY748" fmla="*/ 2416201 h 6858000"/>
              <a:gd name="connsiteX749" fmla="*/ 279257 w 7467600"/>
              <a:gd name="connsiteY749" fmla="*/ 2092102 h 6858000"/>
              <a:gd name="connsiteX750" fmla="*/ 65265 w 7467600"/>
              <a:gd name="connsiteY750" fmla="*/ 2006049 h 6858000"/>
              <a:gd name="connsiteX751" fmla="*/ 0 w 7467600"/>
              <a:gd name="connsiteY751" fmla="*/ 1982532 h 6858000"/>
              <a:gd name="connsiteX752" fmla="*/ 0 w 7467600"/>
              <a:gd name="connsiteY752" fmla="*/ 1912789 h 6858000"/>
              <a:gd name="connsiteX753" fmla="*/ 97460 w 7467600"/>
              <a:gd name="connsiteY753" fmla="*/ 1953725 h 6858000"/>
              <a:gd name="connsiteX754" fmla="*/ 221272 w 7467600"/>
              <a:gd name="connsiteY754" fmla="*/ 1980766 h 6858000"/>
              <a:gd name="connsiteX755" fmla="*/ 116765 w 7467600"/>
              <a:gd name="connsiteY755" fmla="*/ 1911033 h 6858000"/>
              <a:gd name="connsiteX756" fmla="*/ 16405 w 7467600"/>
              <a:gd name="connsiteY756" fmla="*/ 1803412 h 6858000"/>
              <a:gd name="connsiteX757" fmla="*/ 0 w 7467600"/>
              <a:gd name="connsiteY757" fmla="*/ 1784777 h 6858000"/>
              <a:gd name="connsiteX758" fmla="*/ 0 w 7467600"/>
              <a:gd name="connsiteY758" fmla="*/ 1740082 h 6858000"/>
              <a:gd name="connsiteX759" fmla="*/ 39394 w 7467600"/>
              <a:gd name="connsiteY759" fmla="*/ 1784856 h 6858000"/>
              <a:gd name="connsiteX760" fmla="*/ 135813 w 7467600"/>
              <a:gd name="connsiteY760" fmla="*/ 1888838 h 6858000"/>
              <a:gd name="connsiteX761" fmla="*/ 242575 w 7467600"/>
              <a:gd name="connsiteY761" fmla="*/ 1958841 h 6858000"/>
              <a:gd name="connsiteX762" fmla="*/ 82197 w 7467600"/>
              <a:gd name="connsiteY762" fmla="*/ 1754826 h 6858000"/>
              <a:gd name="connsiteX763" fmla="*/ 0 w 7467600"/>
              <a:gd name="connsiteY763" fmla="*/ 1679650 h 6858000"/>
              <a:gd name="connsiteX764" fmla="*/ 0 w 7467600"/>
              <a:gd name="connsiteY764" fmla="*/ 1602463 h 6858000"/>
              <a:gd name="connsiteX765" fmla="*/ 84689 w 7467600"/>
              <a:gd name="connsiteY765" fmla="*/ 1677442 h 6858000"/>
              <a:gd name="connsiteX766" fmla="*/ 298437 w 7467600"/>
              <a:gd name="connsiteY766" fmla="*/ 1968019 h 6858000"/>
              <a:gd name="connsiteX767" fmla="*/ 227269 w 7467600"/>
              <a:gd name="connsiteY767" fmla="*/ 1114064 h 6858000"/>
              <a:gd name="connsiteX768" fmla="*/ 248003 w 7467600"/>
              <a:gd name="connsiteY768" fmla="*/ 1089613 h 6858000"/>
              <a:gd name="connsiteX769" fmla="*/ 427020 w 7467600"/>
              <a:gd name="connsiteY769" fmla="*/ 1619803 h 6858000"/>
              <a:gd name="connsiteX770" fmla="*/ 340345 w 7467600"/>
              <a:gd name="connsiteY770" fmla="*/ 2027739 h 6858000"/>
              <a:gd name="connsiteX771" fmla="*/ 360865 w 7467600"/>
              <a:gd name="connsiteY771" fmla="*/ 2044827 h 6858000"/>
              <a:gd name="connsiteX772" fmla="*/ 560414 w 7467600"/>
              <a:gd name="connsiteY772" fmla="*/ 2421457 h 6858000"/>
              <a:gd name="connsiteX773" fmla="*/ 1359703 w 7467600"/>
              <a:gd name="connsiteY773" fmla="*/ 2578554 h 6858000"/>
              <a:gd name="connsiteX774" fmla="*/ 1359422 w 7467600"/>
              <a:gd name="connsiteY774" fmla="*/ 2577994 h 6858000"/>
              <a:gd name="connsiteX775" fmla="*/ 828701 w 7467600"/>
              <a:gd name="connsiteY775" fmla="*/ 1839520 h 6858000"/>
              <a:gd name="connsiteX776" fmla="*/ 494427 w 7467600"/>
              <a:gd name="connsiteY776" fmla="*/ 1092333 h 6858000"/>
              <a:gd name="connsiteX777" fmla="*/ 506322 w 7467600"/>
              <a:gd name="connsiteY777" fmla="*/ 1020997 h 6858000"/>
              <a:gd name="connsiteX778" fmla="*/ 4570198 w 7467600"/>
              <a:gd name="connsiteY778" fmla="*/ 978081 h 6858000"/>
              <a:gd name="connsiteX779" fmla="*/ 4523691 w 7467600"/>
              <a:gd name="connsiteY779" fmla="*/ 1127776 h 6858000"/>
              <a:gd name="connsiteX780" fmla="*/ 4509875 w 7467600"/>
              <a:gd name="connsiteY780" fmla="*/ 1167552 h 6858000"/>
              <a:gd name="connsiteX781" fmla="*/ 4478168 w 7467600"/>
              <a:gd name="connsiteY781" fmla="*/ 1260735 h 6858000"/>
              <a:gd name="connsiteX782" fmla="*/ 4409309 w 7467600"/>
              <a:gd name="connsiteY782" fmla="*/ 1666996 h 6858000"/>
              <a:gd name="connsiteX783" fmla="*/ 4370031 w 7467600"/>
              <a:gd name="connsiteY783" fmla="*/ 1955666 h 6858000"/>
              <a:gd name="connsiteX784" fmla="*/ 4570198 w 7467600"/>
              <a:gd name="connsiteY784" fmla="*/ 978081 h 6858000"/>
              <a:gd name="connsiteX785" fmla="*/ 4557898 w 7467600"/>
              <a:gd name="connsiteY785" fmla="*/ 900011 h 6858000"/>
              <a:gd name="connsiteX786" fmla="*/ 4344840 w 7467600"/>
              <a:gd name="connsiteY786" fmla="*/ 1922038 h 6858000"/>
              <a:gd name="connsiteX787" fmla="*/ 4378710 w 7467600"/>
              <a:gd name="connsiteY787" fmla="*/ 1665516 h 6858000"/>
              <a:gd name="connsiteX788" fmla="*/ 4448798 w 7467600"/>
              <a:gd name="connsiteY788" fmla="*/ 1253024 h 6858000"/>
              <a:gd name="connsiteX789" fmla="*/ 4480315 w 7467600"/>
              <a:gd name="connsiteY789" fmla="*/ 1158454 h 6858000"/>
              <a:gd name="connsiteX790" fmla="*/ 4494133 w 7467600"/>
              <a:gd name="connsiteY790" fmla="*/ 1118676 h 6858000"/>
              <a:gd name="connsiteX791" fmla="*/ 4557898 w 7467600"/>
              <a:gd name="connsiteY791" fmla="*/ 900011 h 6858000"/>
              <a:gd name="connsiteX792" fmla="*/ 5870151 w 7467600"/>
              <a:gd name="connsiteY792" fmla="*/ 898890 h 6858000"/>
              <a:gd name="connsiteX793" fmla="*/ 5861335 w 7467600"/>
              <a:gd name="connsiteY793" fmla="*/ 899177 h 6858000"/>
              <a:gd name="connsiteX794" fmla="*/ 5843702 w 7467600"/>
              <a:gd name="connsiteY794" fmla="*/ 899748 h 6858000"/>
              <a:gd name="connsiteX795" fmla="*/ 5651107 w 7467600"/>
              <a:gd name="connsiteY795" fmla="*/ 920306 h 6858000"/>
              <a:gd name="connsiteX796" fmla="*/ 5459407 w 7467600"/>
              <a:gd name="connsiteY796" fmla="*/ 940975 h 6858000"/>
              <a:gd name="connsiteX797" fmla="*/ 5374846 w 7467600"/>
              <a:gd name="connsiteY797" fmla="*/ 941988 h 6858000"/>
              <a:gd name="connsiteX798" fmla="*/ 5256105 w 7467600"/>
              <a:gd name="connsiteY798" fmla="*/ 945632 h 6858000"/>
              <a:gd name="connsiteX799" fmla="*/ 5107071 w 7467600"/>
              <a:gd name="connsiteY799" fmla="*/ 969720 h 6858000"/>
              <a:gd name="connsiteX800" fmla="*/ 4998681 w 7467600"/>
              <a:gd name="connsiteY800" fmla="*/ 988771 h 6858000"/>
              <a:gd name="connsiteX801" fmla="*/ 5870151 w 7467600"/>
              <a:gd name="connsiteY801" fmla="*/ 898890 h 6858000"/>
              <a:gd name="connsiteX802" fmla="*/ 5504425 w 7467600"/>
              <a:gd name="connsiteY802" fmla="*/ 848067 h 6858000"/>
              <a:gd name="connsiteX803" fmla="*/ 4968849 w 7467600"/>
              <a:gd name="connsiteY803" fmla="*/ 962318 h 6858000"/>
              <a:gd name="connsiteX804" fmla="*/ 5104039 w 7467600"/>
              <a:gd name="connsiteY804" fmla="*/ 940634 h 6858000"/>
              <a:gd name="connsiteX805" fmla="*/ 5256311 w 7467600"/>
              <a:gd name="connsiteY805" fmla="*/ 916490 h 6858000"/>
              <a:gd name="connsiteX806" fmla="*/ 5377381 w 7467600"/>
              <a:gd name="connsiteY806" fmla="*/ 912671 h 6858000"/>
              <a:gd name="connsiteX807" fmla="*/ 5460148 w 7467600"/>
              <a:gd name="connsiteY807" fmla="*/ 911442 h 6858000"/>
              <a:gd name="connsiteX808" fmla="*/ 5648971 w 7467600"/>
              <a:gd name="connsiteY808" fmla="*/ 891331 h 6858000"/>
              <a:gd name="connsiteX809" fmla="*/ 5844807 w 7467600"/>
              <a:gd name="connsiteY809" fmla="*/ 870718 h 6858000"/>
              <a:gd name="connsiteX810" fmla="*/ 5862975 w 7467600"/>
              <a:gd name="connsiteY810" fmla="*/ 869756 h 6858000"/>
              <a:gd name="connsiteX811" fmla="*/ 5920887 w 7467600"/>
              <a:gd name="connsiteY811" fmla="*/ 865929 h 6858000"/>
              <a:gd name="connsiteX812" fmla="*/ 5504425 w 7467600"/>
              <a:gd name="connsiteY812" fmla="*/ 848067 h 6858000"/>
              <a:gd name="connsiteX813" fmla="*/ 3607114 w 7467600"/>
              <a:gd name="connsiteY813" fmla="*/ 467441 h 6858000"/>
              <a:gd name="connsiteX814" fmla="*/ 3296242 w 7467600"/>
              <a:gd name="connsiteY814" fmla="*/ 807991 h 6858000"/>
              <a:gd name="connsiteX815" fmla="*/ 3174674 w 7467600"/>
              <a:gd name="connsiteY815" fmla="*/ 919759 h 6858000"/>
              <a:gd name="connsiteX816" fmla="*/ 3042978 w 7467600"/>
              <a:gd name="connsiteY816" fmla="*/ 1054894 h 6858000"/>
              <a:gd name="connsiteX817" fmla="*/ 2968914 w 7467600"/>
              <a:gd name="connsiteY817" fmla="*/ 1133756 h 6858000"/>
              <a:gd name="connsiteX818" fmla="*/ 3103823 w 7467600"/>
              <a:gd name="connsiteY818" fmla="*/ 1026814 h 6858000"/>
              <a:gd name="connsiteX819" fmla="*/ 3607114 w 7467600"/>
              <a:gd name="connsiteY819" fmla="*/ 467441 h 6858000"/>
              <a:gd name="connsiteX820" fmla="*/ 3744487 w 7467600"/>
              <a:gd name="connsiteY820" fmla="*/ 383136 h 6858000"/>
              <a:gd name="connsiteX821" fmla="*/ 3970213 w 7467600"/>
              <a:gd name="connsiteY821" fmla="*/ 995559 h 6858000"/>
              <a:gd name="connsiteX822" fmla="*/ 3744487 w 7467600"/>
              <a:gd name="connsiteY822" fmla="*/ 383136 h 6858000"/>
              <a:gd name="connsiteX823" fmla="*/ 3624562 w 7467600"/>
              <a:gd name="connsiteY823" fmla="*/ 367041 h 6858000"/>
              <a:gd name="connsiteX824" fmla="*/ 3489712 w 7467600"/>
              <a:gd name="connsiteY824" fmla="*/ 485386 h 6858000"/>
              <a:gd name="connsiteX825" fmla="*/ 3182994 w 7467600"/>
              <a:gd name="connsiteY825" fmla="*/ 828265 h 6858000"/>
              <a:gd name="connsiteX826" fmla="*/ 2892114 w 7467600"/>
              <a:gd name="connsiteY826" fmla="*/ 1172635 h 6858000"/>
              <a:gd name="connsiteX827" fmla="*/ 3021459 w 7467600"/>
              <a:gd name="connsiteY827" fmla="*/ 1035385 h 6858000"/>
              <a:gd name="connsiteX828" fmla="*/ 3153873 w 7467600"/>
              <a:gd name="connsiteY828" fmla="*/ 898971 h 6858000"/>
              <a:gd name="connsiteX829" fmla="*/ 3276511 w 7467600"/>
              <a:gd name="connsiteY829" fmla="*/ 786423 h 6858000"/>
              <a:gd name="connsiteX830" fmla="*/ 3584154 w 7467600"/>
              <a:gd name="connsiteY830" fmla="*/ 448218 h 6858000"/>
              <a:gd name="connsiteX831" fmla="*/ 3624562 w 7467600"/>
              <a:gd name="connsiteY831" fmla="*/ 367041 h 6858000"/>
              <a:gd name="connsiteX832" fmla="*/ 3766672 w 7467600"/>
              <a:gd name="connsiteY832" fmla="*/ 359429 h 6858000"/>
              <a:gd name="connsiteX833" fmla="*/ 3996338 w 7467600"/>
              <a:gd name="connsiteY833" fmla="*/ 968237 h 6858000"/>
              <a:gd name="connsiteX834" fmla="*/ 3766672 w 7467600"/>
              <a:gd name="connsiteY834" fmla="*/ 359429 h 6858000"/>
              <a:gd name="connsiteX835" fmla="*/ 5805386 w 7467600"/>
              <a:gd name="connsiteY835" fmla="*/ 239240 h 6858000"/>
              <a:gd name="connsiteX836" fmla="*/ 5736947 w 7467600"/>
              <a:gd name="connsiteY836" fmla="*/ 261367 h 6858000"/>
              <a:gd name="connsiteX837" fmla="*/ 5427012 w 7467600"/>
              <a:gd name="connsiteY837" fmla="*/ 311272 h 6858000"/>
              <a:gd name="connsiteX838" fmla="*/ 5147818 w 7467600"/>
              <a:gd name="connsiteY838" fmla="*/ 322112 h 6858000"/>
              <a:gd name="connsiteX839" fmla="*/ 5060854 w 7467600"/>
              <a:gd name="connsiteY839" fmla="*/ 311882 h 6858000"/>
              <a:gd name="connsiteX840" fmla="*/ 4945989 w 7467600"/>
              <a:gd name="connsiteY840" fmla="*/ 300516 h 6858000"/>
              <a:gd name="connsiteX841" fmla="*/ 5410479 w 7467600"/>
              <a:gd name="connsiteY841" fmla="*/ 348434 h 6858000"/>
              <a:gd name="connsiteX842" fmla="*/ 5805386 w 7467600"/>
              <a:gd name="connsiteY842" fmla="*/ 239240 h 6858000"/>
              <a:gd name="connsiteX843" fmla="*/ 5905192 w 7467600"/>
              <a:gd name="connsiteY843" fmla="*/ 163079 h 6858000"/>
              <a:gd name="connsiteX844" fmla="*/ 5865655 w 7467600"/>
              <a:gd name="connsiteY844" fmla="*/ 171901 h 6858000"/>
              <a:gd name="connsiteX845" fmla="*/ 5259740 w 7467600"/>
              <a:gd name="connsiteY845" fmla="*/ 257013 h 6858000"/>
              <a:gd name="connsiteX846" fmla="*/ 5208466 w 7467600"/>
              <a:gd name="connsiteY846" fmla="*/ 257550 h 6858000"/>
              <a:gd name="connsiteX847" fmla="*/ 4980204 w 7467600"/>
              <a:gd name="connsiteY847" fmla="*/ 271903 h 6858000"/>
              <a:gd name="connsiteX848" fmla="*/ 5068068 w 7467600"/>
              <a:gd name="connsiteY848" fmla="*/ 282244 h 6858000"/>
              <a:gd name="connsiteX849" fmla="*/ 5153231 w 7467600"/>
              <a:gd name="connsiteY849" fmla="*/ 292240 h 6858000"/>
              <a:gd name="connsiteX850" fmla="*/ 5426491 w 7467600"/>
              <a:gd name="connsiteY850" fmla="*/ 281128 h 6858000"/>
              <a:gd name="connsiteX851" fmla="*/ 5731212 w 7467600"/>
              <a:gd name="connsiteY851" fmla="*/ 231951 h 6858000"/>
              <a:gd name="connsiteX852" fmla="*/ 5905192 w 7467600"/>
              <a:gd name="connsiteY852" fmla="*/ 163079 h 6858000"/>
              <a:gd name="connsiteX853" fmla="*/ 5944437 w 7467600"/>
              <a:gd name="connsiteY853" fmla="*/ 113829 h 6858000"/>
              <a:gd name="connsiteX854" fmla="*/ 5825032 w 7467600"/>
              <a:gd name="connsiteY854" fmla="*/ 146405 h 6858000"/>
              <a:gd name="connsiteX855" fmla="*/ 4955599 w 7467600"/>
              <a:gd name="connsiteY855" fmla="*/ 247008 h 6858000"/>
              <a:gd name="connsiteX856" fmla="*/ 5210104 w 7467600"/>
              <a:gd name="connsiteY856" fmla="*/ 228123 h 6858000"/>
              <a:gd name="connsiteX857" fmla="*/ 5261015 w 7467600"/>
              <a:gd name="connsiteY857" fmla="*/ 227087 h 6858000"/>
              <a:gd name="connsiteX858" fmla="*/ 5861181 w 7467600"/>
              <a:gd name="connsiteY858" fmla="*/ 143093 h 6858000"/>
              <a:gd name="connsiteX859" fmla="*/ 5961252 w 7467600"/>
              <a:gd name="connsiteY859" fmla="*/ 114820 h 6858000"/>
              <a:gd name="connsiteX860" fmla="*/ 5944437 w 7467600"/>
              <a:gd name="connsiteY860" fmla="*/ 113829 h 6858000"/>
              <a:gd name="connsiteX861" fmla="*/ 3882765 w 7467600"/>
              <a:gd name="connsiteY861" fmla="*/ 0 h 6858000"/>
              <a:gd name="connsiteX862" fmla="*/ 3995099 w 7467600"/>
              <a:gd name="connsiteY862" fmla="*/ 0 h 6858000"/>
              <a:gd name="connsiteX863" fmla="*/ 4163818 w 7467600"/>
              <a:gd name="connsiteY863" fmla="*/ 234104 h 6858000"/>
              <a:gd name="connsiteX864" fmla="*/ 4172099 w 7467600"/>
              <a:gd name="connsiteY864" fmla="*/ 234207 h 6858000"/>
              <a:gd name="connsiteX865" fmla="*/ 4784282 w 7467600"/>
              <a:gd name="connsiteY865" fmla="*/ 276561 h 6858000"/>
              <a:gd name="connsiteX866" fmla="*/ 4801687 w 7467600"/>
              <a:gd name="connsiteY866" fmla="*/ 267764 h 6858000"/>
              <a:gd name="connsiteX867" fmla="*/ 6082788 w 7467600"/>
              <a:gd name="connsiteY867" fmla="*/ 64119 h 6858000"/>
              <a:gd name="connsiteX868" fmla="*/ 6099442 w 7467600"/>
              <a:gd name="connsiteY868" fmla="*/ 82568 h 6858000"/>
              <a:gd name="connsiteX869" fmla="*/ 4804137 w 7467600"/>
              <a:gd name="connsiteY869" fmla="*/ 320931 h 6858000"/>
              <a:gd name="connsiteX870" fmla="*/ 4227047 w 7467600"/>
              <a:gd name="connsiteY870" fmla="*/ 313415 h 6858000"/>
              <a:gd name="connsiteX871" fmla="*/ 4346041 w 7467600"/>
              <a:gd name="connsiteY871" fmla="*/ 456086 h 6858000"/>
              <a:gd name="connsiteX872" fmla="*/ 4870967 w 7467600"/>
              <a:gd name="connsiteY872" fmla="*/ 963061 h 6858000"/>
              <a:gd name="connsiteX873" fmla="*/ 4889647 w 7467600"/>
              <a:gd name="connsiteY873" fmla="*/ 957147 h 6858000"/>
              <a:gd name="connsiteX874" fmla="*/ 5422504 w 7467600"/>
              <a:gd name="connsiteY874" fmla="*/ 805191 h 6858000"/>
              <a:gd name="connsiteX875" fmla="*/ 6087656 w 7467600"/>
              <a:gd name="connsiteY875" fmla="*/ 826703 h 6858000"/>
              <a:gd name="connsiteX876" fmla="*/ 6058717 w 7467600"/>
              <a:gd name="connsiteY876" fmla="*/ 865992 h 6858000"/>
              <a:gd name="connsiteX877" fmla="*/ 4974153 w 7467600"/>
              <a:gd name="connsiteY877" fmla="*/ 1045456 h 6858000"/>
              <a:gd name="connsiteX878" fmla="*/ 5627835 w 7467600"/>
              <a:gd name="connsiteY878" fmla="*/ 1472077 h 6858000"/>
              <a:gd name="connsiteX879" fmla="*/ 5629817 w 7467600"/>
              <a:gd name="connsiteY879" fmla="*/ 1471412 h 6858000"/>
              <a:gd name="connsiteX880" fmla="*/ 5634124 w 7467600"/>
              <a:gd name="connsiteY880" fmla="*/ 1470572 h 6858000"/>
              <a:gd name="connsiteX881" fmla="*/ 5755832 w 7467600"/>
              <a:gd name="connsiteY881" fmla="*/ 1383886 h 6858000"/>
              <a:gd name="connsiteX882" fmla="*/ 6014186 w 7467600"/>
              <a:gd name="connsiteY882" fmla="*/ 1279799 h 6858000"/>
              <a:gd name="connsiteX883" fmla="*/ 6901619 w 7467600"/>
              <a:gd name="connsiteY883" fmla="*/ 1047874 h 6858000"/>
              <a:gd name="connsiteX884" fmla="*/ 6931566 w 7467600"/>
              <a:gd name="connsiteY884" fmla="*/ 1062034 h 6858000"/>
              <a:gd name="connsiteX885" fmla="*/ 5790982 w 7467600"/>
              <a:gd name="connsiteY885" fmla="*/ 1561380 h 6858000"/>
              <a:gd name="connsiteX886" fmla="*/ 6188971 w 7467600"/>
              <a:gd name="connsiteY886" fmla="*/ 1755168 h 6858000"/>
              <a:gd name="connsiteX887" fmla="*/ 6202446 w 7467600"/>
              <a:gd name="connsiteY887" fmla="*/ 1752268 h 6858000"/>
              <a:gd name="connsiteX888" fmla="*/ 7179560 w 7467600"/>
              <a:gd name="connsiteY888" fmla="*/ 1467551 h 6858000"/>
              <a:gd name="connsiteX889" fmla="*/ 7158730 w 7467600"/>
              <a:gd name="connsiteY889" fmla="*/ 1507835 h 6858000"/>
              <a:gd name="connsiteX890" fmla="*/ 6326959 w 7467600"/>
              <a:gd name="connsiteY890" fmla="*/ 1817686 h 6858000"/>
              <a:gd name="connsiteX891" fmla="*/ 6537433 w 7467600"/>
              <a:gd name="connsiteY891" fmla="*/ 1907790 h 6858000"/>
              <a:gd name="connsiteX892" fmla="*/ 6550221 w 7467600"/>
              <a:gd name="connsiteY892" fmla="*/ 1910729 h 6858000"/>
              <a:gd name="connsiteX893" fmla="*/ 6964438 w 7467600"/>
              <a:gd name="connsiteY893" fmla="*/ 2209505 h 6858000"/>
              <a:gd name="connsiteX894" fmla="*/ 7367862 w 7467600"/>
              <a:gd name="connsiteY894" fmla="*/ 2806833 h 6858000"/>
              <a:gd name="connsiteX895" fmla="*/ 7364329 w 7467600"/>
              <a:gd name="connsiteY895" fmla="*/ 2826907 h 6858000"/>
              <a:gd name="connsiteX896" fmla="*/ 7290545 w 7467600"/>
              <a:gd name="connsiteY896" fmla="*/ 2850663 h 6858000"/>
              <a:gd name="connsiteX897" fmla="*/ 6472036 w 7467600"/>
              <a:gd name="connsiteY897" fmla="*/ 1959003 h 6858000"/>
              <a:gd name="connsiteX898" fmla="*/ 5792897 w 7467600"/>
              <a:gd name="connsiteY898" fmla="*/ 1647747 h 6858000"/>
              <a:gd name="connsiteX899" fmla="*/ 5842751 w 7467600"/>
              <a:gd name="connsiteY899" fmla="*/ 1816112 h 6858000"/>
              <a:gd name="connsiteX900" fmla="*/ 5847424 w 7467600"/>
              <a:gd name="connsiteY900" fmla="*/ 1815776 h 6858000"/>
              <a:gd name="connsiteX901" fmla="*/ 6399821 w 7467600"/>
              <a:gd name="connsiteY901" fmla="*/ 2344799 h 6858000"/>
              <a:gd name="connsiteX902" fmla="*/ 6323232 w 7467600"/>
              <a:gd name="connsiteY902" fmla="*/ 2389634 h 6858000"/>
              <a:gd name="connsiteX903" fmla="*/ 5942958 w 7467600"/>
              <a:gd name="connsiteY903" fmla="*/ 2077708 h 6858000"/>
              <a:gd name="connsiteX904" fmla="*/ 5921559 w 7467600"/>
              <a:gd name="connsiteY904" fmla="*/ 2378596 h 6858000"/>
              <a:gd name="connsiteX905" fmla="*/ 5817651 w 7467600"/>
              <a:gd name="connsiteY905" fmla="*/ 3023919 h 6858000"/>
              <a:gd name="connsiteX906" fmla="*/ 5729634 w 7467600"/>
              <a:gd name="connsiteY906" fmla="*/ 3051849 h 6858000"/>
              <a:gd name="connsiteX907" fmla="*/ 5611018 w 7467600"/>
              <a:gd name="connsiteY907" fmla="*/ 2316769 h 6858000"/>
              <a:gd name="connsiteX908" fmla="*/ 5687608 w 7467600"/>
              <a:gd name="connsiteY908" fmla="*/ 2039972 h 6858000"/>
              <a:gd name="connsiteX909" fmla="*/ 5657554 w 7467600"/>
              <a:gd name="connsiteY909" fmla="*/ 1576445 h 6858000"/>
              <a:gd name="connsiteX910" fmla="*/ 5150475 w 7467600"/>
              <a:gd name="connsiteY910" fmla="*/ 1274012 h 6858000"/>
              <a:gd name="connsiteX911" fmla="*/ 5349142 w 7467600"/>
              <a:gd name="connsiteY911" fmla="*/ 2204405 h 6858000"/>
              <a:gd name="connsiteX912" fmla="*/ 5262214 w 7467600"/>
              <a:gd name="connsiteY912" fmla="*/ 2233836 h 6858000"/>
              <a:gd name="connsiteX913" fmla="*/ 4981539 w 7467600"/>
              <a:gd name="connsiteY913" fmla="*/ 1542201 h 6858000"/>
              <a:gd name="connsiteX914" fmla="*/ 4958461 w 7467600"/>
              <a:gd name="connsiteY914" fmla="*/ 1136957 h 6858000"/>
              <a:gd name="connsiteX915" fmla="*/ 4655015 w 7467600"/>
              <a:gd name="connsiteY915" fmla="*/ 891426 h 6858000"/>
              <a:gd name="connsiteX916" fmla="*/ 4348002 w 7467600"/>
              <a:gd name="connsiteY916" fmla="*/ 2205895 h 6858000"/>
              <a:gd name="connsiteX917" fmla="*/ 4262250 w 7467600"/>
              <a:gd name="connsiteY917" fmla="*/ 2219972 h 6858000"/>
              <a:gd name="connsiteX918" fmla="*/ 4550611 w 7467600"/>
              <a:gd name="connsiteY918" fmla="*/ 817540 h 6858000"/>
              <a:gd name="connsiteX919" fmla="*/ 4564418 w 7467600"/>
              <a:gd name="connsiteY919" fmla="*/ 808293 h 6858000"/>
              <a:gd name="connsiteX920" fmla="*/ 4266388 w 7467600"/>
              <a:gd name="connsiteY920" fmla="*/ 500083 h 6858000"/>
              <a:gd name="connsiteX921" fmla="*/ 4032842 w 7467600"/>
              <a:gd name="connsiteY921" fmla="*/ 211809 h 6858000"/>
              <a:gd name="connsiteX922" fmla="*/ 3882765 w 7467600"/>
              <a:gd name="connsiteY922" fmla="*/ 0 h 6858000"/>
              <a:gd name="connsiteX923" fmla="*/ 3721337 w 7467600"/>
              <a:gd name="connsiteY923" fmla="*/ 0 h 6858000"/>
              <a:gd name="connsiteX924" fmla="*/ 3797544 w 7467600"/>
              <a:gd name="connsiteY924" fmla="*/ 0 h 6858000"/>
              <a:gd name="connsiteX925" fmla="*/ 3775734 w 7467600"/>
              <a:gd name="connsiteY925" fmla="*/ 95131 h 6858000"/>
              <a:gd name="connsiteX926" fmla="*/ 3724807 w 7467600"/>
              <a:gd name="connsiteY926" fmla="*/ 272257 h 6858000"/>
              <a:gd name="connsiteX927" fmla="*/ 3726844 w 7467600"/>
              <a:gd name="connsiteY927" fmla="*/ 282988 h 6858000"/>
              <a:gd name="connsiteX928" fmla="*/ 3742664 w 7467600"/>
              <a:gd name="connsiteY928" fmla="*/ 279918 h 6858000"/>
              <a:gd name="connsiteX929" fmla="*/ 4103910 w 7467600"/>
              <a:gd name="connsiteY929" fmla="*/ 1161917 h 6858000"/>
              <a:gd name="connsiteX930" fmla="*/ 4020269 w 7467600"/>
              <a:gd name="connsiteY930" fmla="*/ 1200406 h 6858000"/>
              <a:gd name="connsiteX931" fmla="*/ 3674882 w 7467600"/>
              <a:gd name="connsiteY931" fmla="*/ 488524 h 6858000"/>
              <a:gd name="connsiteX932" fmla="*/ 3132682 w 7467600"/>
              <a:gd name="connsiteY932" fmla="*/ 1072284 h 6858000"/>
              <a:gd name="connsiteX933" fmla="*/ 2716346 w 7467600"/>
              <a:gd name="connsiteY933" fmla="*/ 1276376 h 6858000"/>
              <a:gd name="connsiteX934" fmla="*/ 2716772 w 7467600"/>
              <a:gd name="connsiteY934" fmla="*/ 1255462 h 6858000"/>
              <a:gd name="connsiteX935" fmla="*/ 3471096 w 7467600"/>
              <a:gd name="connsiteY935" fmla="*/ 437072 h 6858000"/>
              <a:gd name="connsiteX936" fmla="*/ 3639057 w 7467600"/>
              <a:gd name="connsiteY936" fmla="*/ 286334 h 6858000"/>
              <a:gd name="connsiteX937" fmla="*/ 3640309 w 7467600"/>
              <a:gd name="connsiteY937" fmla="*/ 284664 h 6858000"/>
              <a:gd name="connsiteX938" fmla="*/ 3646022 w 7467600"/>
              <a:gd name="connsiteY938" fmla="*/ 276711 h 6858000"/>
              <a:gd name="connsiteX939" fmla="*/ 3707943 w 7467600"/>
              <a:gd name="connsiteY939" fmla="*/ 65958 h 6858000"/>
              <a:gd name="connsiteX940" fmla="*/ 3721337 w 7467600"/>
              <a:gd name="connsiteY940" fmla="*/ 0 h 6858000"/>
              <a:gd name="connsiteX941" fmla="*/ 2867960 w 7467600"/>
              <a:gd name="connsiteY941" fmla="*/ 0 h 6858000"/>
              <a:gd name="connsiteX942" fmla="*/ 2926351 w 7467600"/>
              <a:gd name="connsiteY942" fmla="*/ 0 h 6858000"/>
              <a:gd name="connsiteX943" fmla="*/ 2902823 w 7467600"/>
              <a:gd name="connsiteY943" fmla="*/ 262929 h 6858000"/>
              <a:gd name="connsiteX944" fmla="*/ 2940663 w 7467600"/>
              <a:gd name="connsiteY944" fmla="*/ 140884 h 6858000"/>
              <a:gd name="connsiteX945" fmla="*/ 2947039 w 7467600"/>
              <a:gd name="connsiteY945" fmla="*/ 122524 h 6858000"/>
              <a:gd name="connsiteX946" fmla="*/ 2984316 w 7467600"/>
              <a:gd name="connsiteY946" fmla="*/ 0 h 6858000"/>
              <a:gd name="connsiteX947" fmla="*/ 3016114 w 7467600"/>
              <a:gd name="connsiteY947" fmla="*/ 0 h 6858000"/>
              <a:gd name="connsiteX948" fmla="*/ 2979949 w 7467600"/>
              <a:gd name="connsiteY948" fmla="*/ 119274 h 6858000"/>
              <a:gd name="connsiteX949" fmla="*/ 3023879 w 7467600"/>
              <a:gd name="connsiteY949" fmla="*/ 0 h 6858000"/>
              <a:gd name="connsiteX950" fmla="*/ 3105400 w 7467600"/>
              <a:gd name="connsiteY950" fmla="*/ 0 h 6858000"/>
              <a:gd name="connsiteX951" fmla="*/ 3094669 w 7467600"/>
              <a:gd name="connsiteY951" fmla="*/ 30308 h 6858000"/>
              <a:gd name="connsiteX952" fmla="*/ 2901945 w 7467600"/>
              <a:gd name="connsiteY952" fmla="*/ 466538 h 6858000"/>
              <a:gd name="connsiteX953" fmla="*/ 2815209 w 7467600"/>
              <a:gd name="connsiteY953" fmla="*/ 497361 h 6858000"/>
              <a:gd name="connsiteX954" fmla="*/ 2844845 w 7467600"/>
              <a:gd name="connsiteY954" fmla="*/ 127638 h 6858000"/>
              <a:gd name="connsiteX955" fmla="*/ 2867960 w 7467600"/>
              <a:gd name="connsiteY955" fmla="*/ 0 h 6858000"/>
              <a:gd name="connsiteX956" fmla="*/ 1057230 w 7467600"/>
              <a:gd name="connsiteY956" fmla="*/ 0 h 6858000"/>
              <a:gd name="connsiteX957" fmla="*/ 1111003 w 7467600"/>
              <a:gd name="connsiteY957" fmla="*/ 0 h 6858000"/>
              <a:gd name="connsiteX958" fmla="*/ 1125553 w 7467600"/>
              <a:gd name="connsiteY958" fmla="*/ 52588 h 6858000"/>
              <a:gd name="connsiteX959" fmla="*/ 1304276 w 7467600"/>
              <a:gd name="connsiteY959" fmla="*/ 476275 h 6858000"/>
              <a:gd name="connsiteX960" fmla="*/ 1492066 w 7467600"/>
              <a:gd name="connsiteY960" fmla="*/ 886333 h 6858000"/>
              <a:gd name="connsiteX961" fmla="*/ 1423698 w 7467600"/>
              <a:gd name="connsiteY961" fmla="*/ 710817 h 6858000"/>
              <a:gd name="connsiteX962" fmla="*/ 1357609 w 7467600"/>
              <a:gd name="connsiteY962" fmla="*/ 532892 h 6858000"/>
              <a:gd name="connsiteX963" fmla="*/ 1309550 w 7467600"/>
              <a:gd name="connsiteY963" fmla="*/ 374031 h 6858000"/>
              <a:gd name="connsiteX964" fmla="*/ 1193673 w 7467600"/>
              <a:gd name="connsiteY964" fmla="*/ 49533 h 6858000"/>
              <a:gd name="connsiteX965" fmla="*/ 1164391 w 7467600"/>
              <a:gd name="connsiteY965" fmla="*/ 0 h 6858000"/>
              <a:gd name="connsiteX966" fmla="*/ 1200666 w 7467600"/>
              <a:gd name="connsiteY966" fmla="*/ 0 h 6858000"/>
              <a:gd name="connsiteX967" fmla="*/ 1223408 w 7467600"/>
              <a:gd name="connsiteY967" fmla="*/ 38996 h 6858000"/>
              <a:gd name="connsiteX968" fmla="*/ 1339635 w 7467600"/>
              <a:gd name="connsiteY968" fmla="*/ 365517 h 6858000"/>
              <a:gd name="connsiteX969" fmla="*/ 1387469 w 7467600"/>
              <a:gd name="connsiteY969" fmla="*/ 523079 h 6858000"/>
              <a:gd name="connsiteX970" fmla="*/ 1452685 w 7467600"/>
              <a:gd name="connsiteY970" fmla="*/ 699806 h 6858000"/>
              <a:gd name="connsiteX971" fmla="*/ 1492092 w 7467600"/>
              <a:gd name="connsiteY971" fmla="*/ 800424 h 6858000"/>
              <a:gd name="connsiteX972" fmla="*/ 1455302 w 7467600"/>
              <a:gd name="connsiteY972" fmla="*/ 632913 h 6858000"/>
              <a:gd name="connsiteX973" fmla="*/ 1222336 w 7467600"/>
              <a:gd name="connsiteY973" fmla="*/ 9480 h 6858000"/>
              <a:gd name="connsiteX974" fmla="*/ 1214634 w 7467600"/>
              <a:gd name="connsiteY974" fmla="*/ 0 h 6858000"/>
              <a:gd name="connsiteX975" fmla="*/ 1289827 w 7467600"/>
              <a:gd name="connsiteY975" fmla="*/ 0 h 6858000"/>
              <a:gd name="connsiteX976" fmla="*/ 1321076 w 7467600"/>
              <a:gd name="connsiteY976" fmla="*/ 59722 h 6858000"/>
              <a:gd name="connsiteX977" fmla="*/ 1512579 w 7467600"/>
              <a:gd name="connsiteY977" fmla="*/ 626441 h 6858000"/>
              <a:gd name="connsiteX978" fmla="*/ 1506076 w 7467600"/>
              <a:gd name="connsiteY978" fmla="*/ 1089289 h 6858000"/>
              <a:gd name="connsiteX979" fmla="*/ 1486346 w 7467600"/>
              <a:gd name="connsiteY979" fmla="*/ 1079919 h 6858000"/>
              <a:gd name="connsiteX980" fmla="*/ 1070511 w 7467600"/>
              <a:gd name="connsiteY980" fmla="*/ 48609 h 6858000"/>
              <a:gd name="connsiteX981" fmla="*/ 1057230 w 7467600"/>
              <a:gd name="connsiteY981" fmla="*/ 0 h 6858000"/>
              <a:gd name="connsiteX982" fmla="*/ 43151 w 7467600"/>
              <a:gd name="connsiteY982" fmla="*/ 0 h 6858000"/>
              <a:gd name="connsiteX983" fmla="*/ 95283 w 7467600"/>
              <a:gd name="connsiteY983" fmla="*/ 0 h 6858000"/>
              <a:gd name="connsiteX984" fmla="*/ 300708 w 7467600"/>
              <a:gd name="connsiteY984" fmla="*/ 154571 h 6858000"/>
              <a:gd name="connsiteX985" fmla="*/ 530414 w 7467600"/>
              <a:gd name="connsiteY985" fmla="*/ 354673 h 6858000"/>
              <a:gd name="connsiteX986" fmla="*/ 333785 w 7467600"/>
              <a:gd name="connsiteY986" fmla="*/ 161564 h 6858000"/>
              <a:gd name="connsiteX987" fmla="*/ 147005 w 7467600"/>
              <a:gd name="connsiteY987" fmla="*/ 0 h 6858000"/>
              <a:gd name="connsiteX988" fmla="*/ 272509 w 7467600"/>
              <a:gd name="connsiteY988" fmla="*/ 0 h 6858000"/>
              <a:gd name="connsiteX989" fmla="*/ 326276 w 7467600"/>
              <a:gd name="connsiteY989" fmla="*/ 45847 h 6858000"/>
              <a:gd name="connsiteX990" fmla="*/ 823759 w 7467600"/>
              <a:gd name="connsiteY990" fmla="*/ 574145 h 6858000"/>
              <a:gd name="connsiteX991" fmla="*/ 811254 w 7467600"/>
              <a:gd name="connsiteY991" fmla="*/ 665546 h 6858000"/>
              <a:gd name="connsiteX992" fmla="*/ 154042 w 7467600"/>
              <a:gd name="connsiteY992" fmla="*/ 261522 h 6858000"/>
              <a:gd name="connsiteX993" fmla="*/ 13550 w 7467600"/>
              <a:gd name="connsiteY993" fmla="*/ 158423 h 6858000"/>
              <a:gd name="connsiteX994" fmla="*/ 0 w 7467600"/>
              <a:gd name="connsiteY994" fmla="*/ 146618 h 6858000"/>
              <a:gd name="connsiteX995" fmla="*/ 0 w 7467600"/>
              <a:gd name="connsiteY995" fmla="*/ 59161 h 6858000"/>
              <a:gd name="connsiteX996" fmla="*/ 45427 w 7467600"/>
              <a:gd name="connsiteY996" fmla="*/ 101078 h 6858000"/>
              <a:gd name="connsiteX997" fmla="*/ 630103 w 7467600"/>
              <a:gd name="connsiteY997" fmla="*/ 485885 h 6858000"/>
              <a:gd name="connsiteX998" fmla="*/ 532040 w 7467600"/>
              <a:gd name="connsiteY998" fmla="*/ 399359 h 6858000"/>
              <a:gd name="connsiteX999" fmla="*/ 517618 w 7467600"/>
              <a:gd name="connsiteY999" fmla="*/ 385726 h 6858000"/>
              <a:gd name="connsiteX1000" fmla="*/ 285074 w 7467600"/>
              <a:gd name="connsiteY1000" fmla="*/ 182755 h 6858000"/>
              <a:gd name="connsiteX1001" fmla="*/ 43151 w 7467600"/>
              <a:gd name="connsiteY100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68569 w 7467600"/>
              <a:gd name="connsiteY127" fmla="*/ 5270182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1903353 w 7467600"/>
              <a:gd name="connsiteY145" fmla="*/ 5044827 h 6858000"/>
              <a:gd name="connsiteX146" fmla="*/ 1936931 w 7467600"/>
              <a:gd name="connsiteY146" fmla="*/ 5093954 h 6858000"/>
              <a:gd name="connsiteX147" fmla="*/ 2195868 w 7467600"/>
              <a:gd name="connsiteY147" fmla="*/ 5396574 h 6858000"/>
              <a:gd name="connsiteX148" fmla="*/ 2088852 w 7467600"/>
              <a:gd name="connsiteY148" fmla="*/ 5166123 h 6858000"/>
              <a:gd name="connsiteX149" fmla="*/ 1958241 w 7467600"/>
              <a:gd name="connsiteY149" fmla="*/ 5067955 h 6858000"/>
              <a:gd name="connsiteX150" fmla="*/ 1903353 w 7467600"/>
              <a:gd name="connsiteY150" fmla="*/ 5044827 h 6858000"/>
              <a:gd name="connsiteX151" fmla="*/ 1979378 w 7467600"/>
              <a:gd name="connsiteY151" fmla="*/ 4769504 h 6858000"/>
              <a:gd name="connsiteX152" fmla="*/ 2882120 w 7467600"/>
              <a:gd name="connsiteY152" fmla="*/ 5064547 h 6858000"/>
              <a:gd name="connsiteX153" fmla="*/ 2793103 w 7467600"/>
              <a:gd name="connsiteY153" fmla="*/ 5039699 h 6858000"/>
              <a:gd name="connsiteX154" fmla="*/ 2770041 w 7467600"/>
              <a:gd name="connsiteY154" fmla="*/ 5033634 h 6858000"/>
              <a:gd name="connsiteX155" fmla="*/ 1979378 w 7467600"/>
              <a:gd name="connsiteY155" fmla="*/ 4769504 h 6858000"/>
              <a:gd name="connsiteX156" fmla="*/ 1927410 w 7467600"/>
              <a:gd name="connsiteY156" fmla="*/ 4716164 h 6858000"/>
              <a:gd name="connsiteX157" fmla="*/ 1959587 w 7467600"/>
              <a:gd name="connsiteY157" fmla="*/ 4728849 h 6858000"/>
              <a:gd name="connsiteX158" fmla="*/ 2777707 w 7467600"/>
              <a:gd name="connsiteY158" fmla="*/ 5003991 h 6858000"/>
              <a:gd name="connsiteX159" fmla="*/ 2800768 w 7467600"/>
              <a:gd name="connsiteY159" fmla="*/ 5010056 h 6858000"/>
              <a:gd name="connsiteX160" fmla="*/ 2879408 w 7467600"/>
              <a:gd name="connsiteY160" fmla="*/ 5031590 h 6858000"/>
              <a:gd name="connsiteX161" fmla="*/ 2862295 w 7467600"/>
              <a:gd name="connsiteY161" fmla="*/ 5022958 h 6858000"/>
              <a:gd name="connsiteX162" fmla="*/ 2813343 w 7467600"/>
              <a:gd name="connsiteY162" fmla="*/ 4998369 h 6858000"/>
              <a:gd name="connsiteX163" fmla="*/ 2646245 w 7467600"/>
              <a:gd name="connsiteY163" fmla="*/ 4930999 h 6858000"/>
              <a:gd name="connsiteX164" fmla="*/ 1999243 w 7467600"/>
              <a:gd name="connsiteY164" fmla="*/ 4730524 h 6858000"/>
              <a:gd name="connsiteX165" fmla="*/ 1979527 w 7467600"/>
              <a:gd name="connsiteY165" fmla="*/ 4726651 h 6858000"/>
              <a:gd name="connsiteX166" fmla="*/ 1927410 w 7467600"/>
              <a:gd name="connsiteY166" fmla="*/ 4716164 h 6858000"/>
              <a:gd name="connsiteX167" fmla="*/ 1997014 w 7467600"/>
              <a:gd name="connsiteY167" fmla="*/ 4698007 h 6858000"/>
              <a:gd name="connsiteX168" fmla="*/ 2005458 w 7467600"/>
              <a:gd name="connsiteY168" fmla="*/ 4699540 h 6858000"/>
              <a:gd name="connsiteX169" fmla="*/ 2657186 w 7467600"/>
              <a:gd name="connsiteY169" fmla="*/ 4901687 h 6858000"/>
              <a:gd name="connsiteX170" fmla="*/ 2826662 w 7467600"/>
              <a:gd name="connsiteY170" fmla="*/ 4970362 h 6858000"/>
              <a:gd name="connsiteX171" fmla="*/ 2876100 w 7467600"/>
              <a:gd name="connsiteY171" fmla="*/ 4995397 h 6858000"/>
              <a:gd name="connsiteX172" fmla="*/ 3042600 w 7467600"/>
              <a:gd name="connsiteY172" fmla="*/ 5059532 h 6858000"/>
              <a:gd name="connsiteX173" fmla="*/ 1997014 w 7467600"/>
              <a:gd name="connsiteY173" fmla="*/ 4698007 h 6858000"/>
              <a:gd name="connsiteX174" fmla="*/ 2305292 w 7467600"/>
              <a:gd name="connsiteY174" fmla="*/ 4219492 h 6858000"/>
              <a:gd name="connsiteX175" fmla="*/ 3360922 w 7467600"/>
              <a:gd name="connsiteY175" fmla="*/ 4529373 h 6858000"/>
              <a:gd name="connsiteX176" fmla="*/ 3492420 w 7467600"/>
              <a:gd name="connsiteY176" fmla="*/ 4510145 h 6858000"/>
              <a:gd name="connsiteX177" fmla="*/ 3364086 w 7467600"/>
              <a:gd name="connsiteY177" fmla="*/ 4480340 h 6858000"/>
              <a:gd name="connsiteX178" fmla="*/ 3225818 w 7467600"/>
              <a:gd name="connsiteY178" fmla="*/ 4411822 h 6858000"/>
              <a:gd name="connsiteX179" fmla="*/ 3129696 w 7467600"/>
              <a:gd name="connsiteY179" fmla="*/ 4360704 h 6858000"/>
              <a:gd name="connsiteX180" fmla="*/ 2814545 w 7467600"/>
              <a:gd name="connsiteY180" fmla="*/ 4282955 h 6858000"/>
              <a:gd name="connsiteX181" fmla="*/ 2305292 w 7467600"/>
              <a:gd name="connsiteY181" fmla="*/ 4219492 h 6858000"/>
              <a:gd name="connsiteX182" fmla="*/ 2626982 w 7467600"/>
              <a:gd name="connsiteY182" fmla="*/ 4206450 h 6858000"/>
              <a:gd name="connsiteX183" fmla="*/ 2490617 w 7467600"/>
              <a:gd name="connsiteY183" fmla="*/ 4206951 h 6858000"/>
              <a:gd name="connsiteX184" fmla="*/ 2819869 w 7467600"/>
              <a:gd name="connsiteY184" fmla="*/ 4252936 h 6858000"/>
              <a:gd name="connsiteX185" fmla="*/ 3143018 w 7467600"/>
              <a:gd name="connsiteY185" fmla="*/ 4332698 h 6858000"/>
              <a:gd name="connsiteX186" fmla="*/ 3241520 w 7467600"/>
              <a:gd name="connsiteY186" fmla="*/ 4385112 h 6858000"/>
              <a:gd name="connsiteX187" fmla="*/ 3374575 w 7467600"/>
              <a:gd name="connsiteY187" fmla="*/ 4451517 h 6858000"/>
              <a:gd name="connsiteX188" fmla="*/ 3505221 w 7467600"/>
              <a:gd name="connsiteY188" fmla="*/ 4480757 h 6858000"/>
              <a:gd name="connsiteX189" fmla="*/ 2626982 w 7467600"/>
              <a:gd name="connsiteY189" fmla="*/ 4206450 h 6858000"/>
              <a:gd name="connsiteX190" fmla="*/ 1310106 w 7467600"/>
              <a:gd name="connsiteY190" fmla="*/ 3943217 h 6858000"/>
              <a:gd name="connsiteX191" fmla="*/ 854994 w 7467600"/>
              <a:gd name="connsiteY191" fmla="*/ 4399136 h 6858000"/>
              <a:gd name="connsiteX192" fmla="*/ 742462 w 7467600"/>
              <a:gd name="connsiteY192" fmla="*/ 4594648 h 6858000"/>
              <a:gd name="connsiteX193" fmla="*/ 820602 w 7467600"/>
              <a:gd name="connsiteY193" fmla="*/ 4485915 h 6858000"/>
              <a:gd name="connsiteX194" fmla="*/ 878295 w 7467600"/>
              <a:gd name="connsiteY194" fmla="*/ 4403594 h 6858000"/>
              <a:gd name="connsiteX195" fmla="*/ 1240607 w 7467600"/>
              <a:gd name="connsiteY195" fmla="*/ 4010401 h 6858000"/>
              <a:gd name="connsiteX196" fmla="*/ 1310106 w 7467600"/>
              <a:gd name="connsiteY196" fmla="*/ 3943217 h 6858000"/>
              <a:gd name="connsiteX197" fmla="*/ 1423113 w 7467600"/>
              <a:gd name="connsiteY197" fmla="*/ 3874565 h 6858000"/>
              <a:gd name="connsiteX198" fmla="*/ 1260565 w 7467600"/>
              <a:gd name="connsiteY198" fmla="*/ 4031982 h 6858000"/>
              <a:gd name="connsiteX199" fmla="*/ 901900 w 7467600"/>
              <a:gd name="connsiteY199" fmla="*/ 4421236 h 6858000"/>
              <a:gd name="connsiteX200" fmla="*/ 845044 w 7467600"/>
              <a:gd name="connsiteY200" fmla="*/ 4502436 h 6858000"/>
              <a:gd name="connsiteX201" fmla="*/ 685926 w 7467600"/>
              <a:gd name="connsiteY201" fmla="*/ 4703069 h 6858000"/>
              <a:gd name="connsiteX202" fmla="*/ 684248 w 7467600"/>
              <a:gd name="connsiteY202" fmla="*/ 4706721 h 6858000"/>
              <a:gd name="connsiteX203" fmla="*/ 1423113 w 7467600"/>
              <a:gd name="connsiteY203" fmla="*/ 3874565 h 6858000"/>
              <a:gd name="connsiteX204" fmla="*/ 3316479 w 7467600"/>
              <a:gd name="connsiteY204" fmla="*/ 3872136 h 6858000"/>
              <a:gd name="connsiteX205" fmla="*/ 3546806 w 7467600"/>
              <a:gd name="connsiteY205" fmla="*/ 4356139 h 6858000"/>
              <a:gd name="connsiteX206" fmla="*/ 3364433 w 7467600"/>
              <a:gd name="connsiteY206" fmla="*/ 3953121 h 6858000"/>
              <a:gd name="connsiteX207" fmla="*/ 3316479 w 7467600"/>
              <a:gd name="connsiteY207" fmla="*/ 3872136 h 6858000"/>
              <a:gd name="connsiteX208" fmla="*/ 3291335 w 7467600"/>
              <a:gd name="connsiteY208" fmla="*/ 3767420 h 6858000"/>
              <a:gd name="connsiteX209" fmla="*/ 3390805 w 7467600"/>
              <a:gd name="connsiteY209" fmla="*/ 3937163 h 6858000"/>
              <a:gd name="connsiteX210" fmla="*/ 3579062 w 7467600"/>
              <a:gd name="connsiteY210" fmla="*/ 4359040 h 6858000"/>
              <a:gd name="connsiteX211" fmla="*/ 3467355 w 7467600"/>
              <a:gd name="connsiteY211" fmla="*/ 3988130 h 6858000"/>
              <a:gd name="connsiteX212" fmla="*/ 3310753 w 7467600"/>
              <a:gd name="connsiteY212" fmla="*/ 3787140 h 6858000"/>
              <a:gd name="connsiteX213" fmla="*/ 3291335 w 7467600"/>
              <a:gd name="connsiteY213" fmla="*/ 3767420 h 6858000"/>
              <a:gd name="connsiteX214" fmla="*/ 1635889 w 7467600"/>
              <a:gd name="connsiteY214" fmla="*/ 3709494 h 6858000"/>
              <a:gd name="connsiteX215" fmla="*/ 1634800 w 7467600"/>
              <a:gd name="connsiteY215" fmla="*/ 3731111 h 6858000"/>
              <a:gd name="connsiteX216" fmla="*/ 1635889 w 7467600"/>
              <a:gd name="connsiteY216" fmla="*/ 3709494 h 6858000"/>
              <a:gd name="connsiteX217" fmla="*/ 1510397 w 7467600"/>
              <a:gd name="connsiteY217" fmla="*/ 3684705 h 6858000"/>
              <a:gd name="connsiteX218" fmla="*/ 1146550 w 7467600"/>
              <a:gd name="connsiteY218" fmla="*/ 3802012 h 6858000"/>
              <a:gd name="connsiteX219" fmla="*/ 698834 w 7467600"/>
              <a:gd name="connsiteY219" fmla="*/ 3952272 h 6858000"/>
              <a:gd name="connsiteX220" fmla="*/ 34256 w 7467600"/>
              <a:gd name="connsiteY220" fmla="*/ 4347603 h 6858000"/>
              <a:gd name="connsiteX221" fmla="*/ 527241 w 7467600"/>
              <a:gd name="connsiteY221" fmla="*/ 4065078 h 6858000"/>
              <a:gd name="connsiteX222" fmla="*/ 1510397 w 7467600"/>
              <a:gd name="connsiteY222" fmla="*/ 3684705 h 6858000"/>
              <a:gd name="connsiteX223" fmla="*/ 1313114 w 7467600"/>
              <a:gd name="connsiteY223" fmla="*/ 3655216 h 6858000"/>
              <a:gd name="connsiteX224" fmla="*/ 1109304 w 7467600"/>
              <a:gd name="connsiteY224" fmla="*/ 3669030 h 6858000"/>
              <a:gd name="connsiteX225" fmla="*/ 8129 w 7467600"/>
              <a:gd name="connsiteY225" fmla="*/ 4330519 h 6858000"/>
              <a:gd name="connsiteX226" fmla="*/ 687572 w 7467600"/>
              <a:gd name="connsiteY226" fmla="*/ 3925629 h 6858000"/>
              <a:gd name="connsiteX227" fmla="*/ 1138365 w 7467600"/>
              <a:gd name="connsiteY227" fmla="*/ 3774515 h 6858000"/>
              <a:gd name="connsiteX228" fmla="*/ 1505579 w 7467600"/>
              <a:gd name="connsiteY228" fmla="*/ 3655526 h 6858000"/>
              <a:gd name="connsiteX229" fmla="*/ 1313114 w 7467600"/>
              <a:gd name="connsiteY229" fmla="*/ 3655216 h 6858000"/>
              <a:gd name="connsiteX230" fmla="*/ 3655073 w 7467600"/>
              <a:gd name="connsiteY230" fmla="*/ 3650884 h 6858000"/>
              <a:gd name="connsiteX231" fmla="*/ 3989938 w 7467600"/>
              <a:gd name="connsiteY231" fmla="*/ 3991685 h 6858000"/>
              <a:gd name="connsiteX232" fmla="*/ 4393907 w 7467600"/>
              <a:gd name="connsiteY232" fmla="*/ 4261258 h 6858000"/>
              <a:gd name="connsiteX233" fmla="*/ 4648051 w 7467600"/>
              <a:gd name="connsiteY233" fmla="*/ 4374051 h 6858000"/>
              <a:gd name="connsiteX234" fmla="*/ 4383389 w 7467600"/>
              <a:gd name="connsiteY234" fmla="*/ 4184369 h 6858000"/>
              <a:gd name="connsiteX235" fmla="*/ 4165508 w 7467600"/>
              <a:gd name="connsiteY235" fmla="*/ 4035196 h 6858000"/>
              <a:gd name="connsiteX236" fmla="*/ 4068162 w 7467600"/>
              <a:gd name="connsiteY236" fmla="*/ 3953394 h 6858000"/>
              <a:gd name="connsiteX237" fmla="*/ 3981416 w 7467600"/>
              <a:gd name="connsiteY237" fmla="*/ 3880482 h 6858000"/>
              <a:gd name="connsiteX238" fmla="*/ 3800147 w 7467600"/>
              <a:gd name="connsiteY238" fmla="*/ 3749872 h 6858000"/>
              <a:gd name="connsiteX239" fmla="*/ 3655073 w 7467600"/>
              <a:gd name="connsiteY239" fmla="*/ 3650884 h 6858000"/>
              <a:gd name="connsiteX240" fmla="*/ 3670252 w 7467600"/>
              <a:gd name="connsiteY240" fmla="*/ 3622798 h 6858000"/>
              <a:gd name="connsiteX241" fmla="*/ 3817258 w 7467600"/>
              <a:gd name="connsiteY241" fmla="*/ 3723577 h 6858000"/>
              <a:gd name="connsiteX242" fmla="*/ 4000461 w 7467600"/>
              <a:gd name="connsiteY242" fmla="*/ 3855966 h 6858000"/>
              <a:gd name="connsiteX243" fmla="*/ 4088180 w 7467600"/>
              <a:gd name="connsiteY243" fmla="*/ 3929774 h 6858000"/>
              <a:gd name="connsiteX244" fmla="*/ 4184555 w 7467600"/>
              <a:gd name="connsiteY244" fmla="*/ 4010683 h 6858000"/>
              <a:gd name="connsiteX245" fmla="*/ 4399563 w 7467600"/>
              <a:gd name="connsiteY245" fmla="*/ 4158106 h 6858000"/>
              <a:gd name="connsiteX246" fmla="*/ 4684469 w 7467600"/>
              <a:gd name="connsiteY246" fmla="*/ 4364680 h 6858000"/>
              <a:gd name="connsiteX247" fmla="*/ 4690271 w 7467600"/>
              <a:gd name="connsiteY247" fmla="*/ 4370034 h 6858000"/>
              <a:gd name="connsiteX248" fmla="*/ 4136093 w 7467600"/>
              <a:gd name="connsiteY248" fmla="*/ 3858466 h 6858000"/>
              <a:gd name="connsiteX249" fmla="*/ 3670252 w 7467600"/>
              <a:gd name="connsiteY249" fmla="*/ 3622798 h 6858000"/>
              <a:gd name="connsiteX250" fmla="*/ 4440129 w 7467600"/>
              <a:gd name="connsiteY250" fmla="*/ 3448571 h 6858000"/>
              <a:gd name="connsiteX251" fmla="*/ 4856525 w 7467600"/>
              <a:gd name="connsiteY251" fmla="*/ 3915351 h 6858000"/>
              <a:gd name="connsiteX252" fmla="*/ 5059055 w 7467600"/>
              <a:gd name="connsiteY252" fmla="*/ 4108918 h 6858000"/>
              <a:gd name="connsiteX253" fmla="*/ 5290070 w 7467600"/>
              <a:gd name="connsiteY253" fmla="*/ 4263619 h 6858000"/>
              <a:gd name="connsiteX254" fmla="*/ 4834991 w 7467600"/>
              <a:gd name="connsiteY254" fmla="*/ 3830985 h 6858000"/>
              <a:gd name="connsiteX255" fmla="*/ 4440129 w 7467600"/>
              <a:gd name="connsiteY255" fmla="*/ 3448571 h 6858000"/>
              <a:gd name="connsiteX256" fmla="*/ 4441737 w 7467600"/>
              <a:gd name="connsiteY256" fmla="*/ 3399734 h 6858000"/>
              <a:gd name="connsiteX257" fmla="*/ 4431236 w 7467600"/>
              <a:gd name="connsiteY257" fmla="*/ 3400954 h 6858000"/>
              <a:gd name="connsiteX258" fmla="*/ 4557150 w 7467600"/>
              <a:gd name="connsiteY258" fmla="*/ 3510023 h 6858000"/>
              <a:gd name="connsiteX259" fmla="*/ 4856936 w 7467600"/>
              <a:gd name="connsiteY259" fmla="*/ 3809146 h 6858000"/>
              <a:gd name="connsiteX260" fmla="*/ 5111996 w 7467600"/>
              <a:gd name="connsiteY260" fmla="*/ 4065759 h 6858000"/>
              <a:gd name="connsiteX261" fmla="*/ 5388878 w 7467600"/>
              <a:gd name="connsiteY261" fmla="*/ 4300185 h 6858000"/>
              <a:gd name="connsiteX262" fmla="*/ 5425556 w 7467600"/>
              <a:gd name="connsiteY262" fmla="*/ 4308967 h 6858000"/>
              <a:gd name="connsiteX263" fmla="*/ 4943646 w 7467600"/>
              <a:gd name="connsiteY263" fmla="*/ 3822916 h 6858000"/>
              <a:gd name="connsiteX264" fmla="*/ 4594837 w 7467600"/>
              <a:gd name="connsiteY264" fmla="*/ 3532274 h 6858000"/>
              <a:gd name="connsiteX265" fmla="*/ 4441737 w 7467600"/>
              <a:gd name="connsiteY265" fmla="*/ 3399734 h 6858000"/>
              <a:gd name="connsiteX266" fmla="*/ 5425834 w 7467600"/>
              <a:gd name="connsiteY266" fmla="*/ 3162785 h 6858000"/>
              <a:gd name="connsiteX267" fmla="*/ 5401644 w 7467600"/>
              <a:gd name="connsiteY267" fmla="*/ 3617847 h 6858000"/>
              <a:gd name="connsiteX268" fmla="*/ 5467256 w 7467600"/>
              <a:gd name="connsiteY268" fmla="*/ 4175494 h 6858000"/>
              <a:gd name="connsiteX269" fmla="*/ 5448069 w 7467600"/>
              <a:gd name="connsiteY269" fmla="*/ 3567554 h 6858000"/>
              <a:gd name="connsiteX270" fmla="*/ 5425834 w 7467600"/>
              <a:gd name="connsiteY270" fmla="*/ 3162785 h 6858000"/>
              <a:gd name="connsiteX271" fmla="*/ 1318687 w 7467600"/>
              <a:gd name="connsiteY271" fmla="*/ 3113840 h 6858000"/>
              <a:gd name="connsiteX272" fmla="*/ 1066793 w 7467600"/>
              <a:gd name="connsiteY272" fmla="*/ 3212171 h 6858000"/>
              <a:gd name="connsiteX273" fmla="*/ 993319 w 7467600"/>
              <a:gd name="connsiteY273" fmla="*/ 3247648 h 6858000"/>
              <a:gd name="connsiteX274" fmla="*/ 853081 w 7467600"/>
              <a:gd name="connsiteY274" fmla="*/ 3312410 h 6858000"/>
              <a:gd name="connsiteX275" fmla="*/ 805957 w 7467600"/>
              <a:gd name="connsiteY275" fmla="*/ 3330443 h 6858000"/>
              <a:gd name="connsiteX276" fmla="*/ 1318687 w 7467600"/>
              <a:gd name="connsiteY276" fmla="*/ 3113840 h 6858000"/>
              <a:gd name="connsiteX277" fmla="*/ 5453702 w 7467600"/>
              <a:gd name="connsiteY277" fmla="*/ 3090882 h 6858000"/>
              <a:gd name="connsiteX278" fmla="*/ 5480135 w 7467600"/>
              <a:gd name="connsiteY278" fmla="*/ 3565802 h 6858000"/>
              <a:gd name="connsiteX279" fmla="*/ 5499023 w 7467600"/>
              <a:gd name="connsiteY279" fmla="*/ 4166310 h 6858000"/>
              <a:gd name="connsiteX280" fmla="*/ 5547022 w 7467600"/>
              <a:gd name="connsiteY280" fmla="*/ 3607838 h 6858000"/>
              <a:gd name="connsiteX281" fmla="*/ 5515964 w 7467600"/>
              <a:gd name="connsiteY281" fmla="*/ 3378541 h 6858000"/>
              <a:gd name="connsiteX282" fmla="*/ 5453702 w 7467600"/>
              <a:gd name="connsiteY282" fmla="*/ 3090882 h 6858000"/>
              <a:gd name="connsiteX283" fmla="*/ 1238695 w 7467600"/>
              <a:gd name="connsiteY283" fmla="*/ 3076820 h 6858000"/>
              <a:gd name="connsiteX284" fmla="*/ 716371 w 7467600"/>
              <a:gd name="connsiteY284" fmla="*/ 3293249 h 6858000"/>
              <a:gd name="connsiteX285" fmla="*/ 579522 w 7467600"/>
              <a:gd name="connsiteY285" fmla="*/ 3371759 h 6858000"/>
              <a:gd name="connsiteX286" fmla="*/ 600288 w 7467600"/>
              <a:gd name="connsiteY286" fmla="*/ 3365555 h 6858000"/>
              <a:gd name="connsiteX287" fmla="*/ 840692 w 7467600"/>
              <a:gd name="connsiteY287" fmla="*/ 3284921 h 6858000"/>
              <a:gd name="connsiteX288" fmla="*/ 979248 w 7467600"/>
              <a:gd name="connsiteY288" fmla="*/ 3221003 h 6858000"/>
              <a:gd name="connsiteX289" fmla="*/ 1053282 w 7467600"/>
              <a:gd name="connsiteY289" fmla="*/ 3185247 h 6858000"/>
              <a:gd name="connsiteX290" fmla="*/ 1320603 w 7467600"/>
              <a:gd name="connsiteY290" fmla="*/ 3081281 h 6858000"/>
              <a:gd name="connsiteX291" fmla="*/ 1238695 w 7467600"/>
              <a:gd name="connsiteY291" fmla="*/ 3076820 h 6858000"/>
              <a:gd name="connsiteX292" fmla="*/ 5425627 w 7467600"/>
              <a:gd name="connsiteY292" fmla="*/ 2954192 h 6858000"/>
              <a:gd name="connsiteX293" fmla="*/ 5470770 w 7467600"/>
              <a:gd name="connsiteY293" fmla="*/ 3005435 h 6858000"/>
              <a:gd name="connsiteX294" fmla="*/ 5519779 w 7467600"/>
              <a:gd name="connsiteY294" fmla="*/ 4359223 h 6858000"/>
              <a:gd name="connsiteX295" fmla="*/ 5520293 w 7467600"/>
              <a:gd name="connsiteY295" fmla="*/ 4360602 h 6858000"/>
              <a:gd name="connsiteX296" fmla="*/ 5767221 w 7467600"/>
              <a:gd name="connsiteY296" fmla="*/ 4665564 h 6858000"/>
              <a:gd name="connsiteX297" fmla="*/ 6937169 w 7467600"/>
              <a:gd name="connsiteY297" fmla="*/ 4815941 h 6858000"/>
              <a:gd name="connsiteX298" fmla="*/ 6953922 w 7467600"/>
              <a:gd name="connsiteY298" fmla="*/ 4890068 h 6858000"/>
              <a:gd name="connsiteX299" fmla="*/ 6071359 w 7467600"/>
              <a:gd name="connsiteY299" fmla="*/ 4770770 h 6858000"/>
              <a:gd name="connsiteX300" fmla="*/ 6038839 w 7467600"/>
              <a:gd name="connsiteY300" fmla="*/ 4764474 h 6858000"/>
              <a:gd name="connsiteX301" fmla="*/ 6038706 w 7467600"/>
              <a:gd name="connsiteY301" fmla="*/ 4763847 h 6858000"/>
              <a:gd name="connsiteX302" fmla="*/ 6037784 w 7467600"/>
              <a:gd name="connsiteY302" fmla="*/ 4764270 h 6858000"/>
              <a:gd name="connsiteX303" fmla="*/ 6038839 w 7467600"/>
              <a:gd name="connsiteY303" fmla="*/ 4764474 h 6858000"/>
              <a:gd name="connsiteX304" fmla="*/ 6040338 w 7467600"/>
              <a:gd name="connsiteY304" fmla="*/ 4771418 h 6858000"/>
              <a:gd name="connsiteX305" fmla="*/ 6024488 w 7467600"/>
              <a:gd name="connsiteY305" fmla="*/ 4809903 h 6858000"/>
              <a:gd name="connsiteX306" fmla="*/ 5599771 w 7467600"/>
              <a:gd name="connsiteY306" fmla="*/ 5509652 h 6858000"/>
              <a:gd name="connsiteX307" fmla="*/ 5548843 w 7467600"/>
              <a:gd name="connsiteY307" fmla="*/ 5563845 h 6858000"/>
              <a:gd name="connsiteX308" fmla="*/ 5940952 w 7467600"/>
              <a:gd name="connsiteY308" fmla="*/ 6250028 h 6858000"/>
              <a:gd name="connsiteX309" fmla="*/ 6043441 w 7467600"/>
              <a:gd name="connsiteY309" fmla="*/ 6665847 h 6858000"/>
              <a:gd name="connsiteX310" fmla="*/ 6093432 w 7467600"/>
              <a:gd name="connsiteY310" fmla="*/ 6858000 h 6858000"/>
              <a:gd name="connsiteX311" fmla="*/ 6034344 w 7467600"/>
              <a:gd name="connsiteY311" fmla="*/ 6858000 h 6858000"/>
              <a:gd name="connsiteX312" fmla="*/ 6026679 w 7467600"/>
              <a:gd name="connsiteY312" fmla="*/ 6836959 h 6858000"/>
              <a:gd name="connsiteX313" fmla="*/ 5800441 w 7467600"/>
              <a:gd name="connsiteY313" fmla="*/ 6335286 h 6858000"/>
              <a:gd name="connsiteX314" fmla="*/ 5526562 w 7467600"/>
              <a:gd name="connsiteY314" fmla="*/ 5705388 h 6858000"/>
              <a:gd name="connsiteX315" fmla="*/ 5519640 w 7467600"/>
              <a:gd name="connsiteY315" fmla="*/ 5683774 h 6858000"/>
              <a:gd name="connsiteX316" fmla="*/ 5844559 w 7467600"/>
              <a:gd name="connsiteY316" fmla="*/ 6553349 h 6858000"/>
              <a:gd name="connsiteX317" fmla="*/ 5975994 w 7467600"/>
              <a:gd name="connsiteY317" fmla="*/ 6858000 h 6858000"/>
              <a:gd name="connsiteX318" fmla="*/ 5898547 w 7467600"/>
              <a:gd name="connsiteY318" fmla="*/ 6858000 h 6858000"/>
              <a:gd name="connsiteX319" fmla="*/ 5682041 w 7467600"/>
              <a:gd name="connsiteY319" fmla="*/ 6355860 h 6858000"/>
              <a:gd name="connsiteX320" fmla="*/ 5461758 w 7467600"/>
              <a:gd name="connsiteY320" fmla="*/ 5820220 h 6858000"/>
              <a:gd name="connsiteX321" fmla="*/ 5237282 w 7467600"/>
              <a:gd name="connsiteY321" fmla="*/ 6579086 h 6858000"/>
              <a:gd name="connsiteX322" fmla="*/ 5115009 w 7467600"/>
              <a:gd name="connsiteY322" fmla="*/ 6858000 h 6858000"/>
              <a:gd name="connsiteX323" fmla="*/ 5028074 w 7467600"/>
              <a:gd name="connsiteY323" fmla="*/ 6858000 h 6858000"/>
              <a:gd name="connsiteX324" fmla="*/ 5079508 w 7467600"/>
              <a:gd name="connsiteY324" fmla="*/ 6749074 h 6858000"/>
              <a:gd name="connsiteX325" fmla="*/ 5371846 w 7467600"/>
              <a:gd name="connsiteY325" fmla="*/ 5924413 h 6858000"/>
              <a:gd name="connsiteX326" fmla="*/ 5270512 w 7467600"/>
              <a:gd name="connsiteY326" fmla="*/ 6138975 h 6858000"/>
              <a:gd name="connsiteX327" fmla="*/ 5062409 w 7467600"/>
              <a:gd name="connsiteY327" fmla="*/ 6653544 h 6858000"/>
              <a:gd name="connsiteX328" fmla="*/ 5036628 w 7467600"/>
              <a:gd name="connsiteY328" fmla="*/ 6754247 h 6858000"/>
              <a:gd name="connsiteX329" fmla="*/ 5009112 w 7467600"/>
              <a:gd name="connsiteY329" fmla="*/ 6858000 h 6858000"/>
              <a:gd name="connsiteX330" fmla="*/ 4976679 w 7467600"/>
              <a:gd name="connsiteY330" fmla="*/ 6858000 h 6858000"/>
              <a:gd name="connsiteX331" fmla="*/ 5006537 w 7467600"/>
              <a:gd name="connsiteY331" fmla="*/ 6747068 h 6858000"/>
              <a:gd name="connsiteX332" fmla="*/ 5032723 w 7467600"/>
              <a:gd name="connsiteY332" fmla="*/ 6644957 h 6858000"/>
              <a:gd name="connsiteX333" fmla="*/ 5242949 w 7467600"/>
              <a:gd name="connsiteY333" fmla="*/ 6125175 h 6858000"/>
              <a:gd name="connsiteX334" fmla="*/ 5286321 w 7467600"/>
              <a:gd name="connsiteY334" fmla="*/ 6033555 h 6858000"/>
              <a:gd name="connsiteX335" fmla="*/ 5008210 w 7467600"/>
              <a:gd name="connsiteY335" fmla="*/ 6649194 h 6858000"/>
              <a:gd name="connsiteX336" fmla="*/ 4986321 w 7467600"/>
              <a:gd name="connsiteY336" fmla="*/ 6765687 h 6858000"/>
              <a:gd name="connsiteX337" fmla="*/ 4973474 w 7467600"/>
              <a:gd name="connsiteY337" fmla="*/ 6858000 h 6858000"/>
              <a:gd name="connsiteX338" fmla="*/ 4907178 w 7467600"/>
              <a:gd name="connsiteY338" fmla="*/ 6858000 h 6858000"/>
              <a:gd name="connsiteX339" fmla="*/ 4910810 w 7467600"/>
              <a:gd name="connsiteY339" fmla="*/ 6829660 h 6858000"/>
              <a:gd name="connsiteX340" fmla="*/ 4987461 w 7467600"/>
              <a:gd name="connsiteY340" fmla="*/ 6432994 h 6858000"/>
              <a:gd name="connsiteX341" fmla="*/ 5179262 w 7467600"/>
              <a:gd name="connsiteY341" fmla="*/ 6035044 h 6858000"/>
              <a:gd name="connsiteX342" fmla="*/ 4689678 w 7467600"/>
              <a:gd name="connsiteY342" fmla="*/ 6440241 h 6858000"/>
              <a:gd name="connsiteX343" fmla="*/ 4477543 w 7467600"/>
              <a:gd name="connsiteY343" fmla="*/ 6674836 h 6858000"/>
              <a:gd name="connsiteX344" fmla="*/ 4329957 w 7467600"/>
              <a:gd name="connsiteY344" fmla="*/ 6858000 h 6858000"/>
              <a:gd name="connsiteX345" fmla="*/ 4218595 w 7467600"/>
              <a:gd name="connsiteY345" fmla="*/ 6858000 h 6858000"/>
              <a:gd name="connsiteX346" fmla="*/ 4368888 w 7467600"/>
              <a:gd name="connsiteY346" fmla="*/ 6668412 h 6858000"/>
              <a:gd name="connsiteX347" fmla="*/ 4563091 w 7467600"/>
              <a:gd name="connsiteY347" fmla="*/ 6442508 h 6858000"/>
              <a:gd name="connsiteX348" fmla="*/ 5387324 w 7467600"/>
              <a:gd name="connsiteY348" fmla="*/ 5705830 h 6858000"/>
              <a:gd name="connsiteX349" fmla="*/ 5073620 w 7467600"/>
              <a:gd name="connsiteY349" fmla="*/ 5955437 h 6858000"/>
              <a:gd name="connsiteX350" fmla="*/ 4689789 w 7467600"/>
              <a:gd name="connsiteY350" fmla="*/ 6268382 h 6858000"/>
              <a:gd name="connsiteX351" fmla="*/ 4418722 w 7467600"/>
              <a:gd name="connsiteY351" fmla="*/ 6570886 h 6858000"/>
              <a:gd name="connsiteX352" fmla="*/ 4214944 w 7467600"/>
              <a:gd name="connsiteY352" fmla="*/ 6858000 h 6858000"/>
              <a:gd name="connsiteX353" fmla="*/ 4177898 w 7467600"/>
              <a:gd name="connsiteY353" fmla="*/ 6858000 h 6858000"/>
              <a:gd name="connsiteX354" fmla="*/ 4391597 w 7467600"/>
              <a:gd name="connsiteY354" fmla="*/ 6556370 h 6858000"/>
              <a:gd name="connsiteX355" fmla="*/ 4668889 w 7467600"/>
              <a:gd name="connsiteY355" fmla="*/ 6246399 h 6858000"/>
              <a:gd name="connsiteX356" fmla="*/ 5055427 w 7467600"/>
              <a:gd name="connsiteY356" fmla="*/ 5931476 h 6858000"/>
              <a:gd name="connsiteX357" fmla="*/ 5371814 w 7467600"/>
              <a:gd name="connsiteY357" fmla="*/ 5678975 h 6858000"/>
              <a:gd name="connsiteX358" fmla="*/ 4987918 w 7467600"/>
              <a:gd name="connsiteY358" fmla="*/ 5838701 h 6858000"/>
              <a:gd name="connsiteX359" fmla="*/ 4317146 w 7467600"/>
              <a:gd name="connsiteY359" fmla="*/ 6587716 h 6858000"/>
              <a:gd name="connsiteX360" fmla="*/ 4171627 w 7467600"/>
              <a:gd name="connsiteY360" fmla="*/ 6858000 h 6858000"/>
              <a:gd name="connsiteX361" fmla="*/ 4081585 w 7467600"/>
              <a:gd name="connsiteY361" fmla="*/ 6858000 h 6858000"/>
              <a:gd name="connsiteX362" fmla="*/ 4238603 w 7467600"/>
              <a:gd name="connsiteY362" fmla="*/ 6559341 h 6858000"/>
              <a:gd name="connsiteX363" fmla="*/ 4778333 w 7467600"/>
              <a:gd name="connsiteY363" fmla="*/ 5873626 h 6858000"/>
              <a:gd name="connsiteX364" fmla="*/ 5414185 w 7467600"/>
              <a:gd name="connsiteY364" fmla="*/ 5573882 h 6858000"/>
              <a:gd name="connsiteX365" fmla="*/ 5959648 w 7467600"/>
              <a:gd name="connsiteY365" fmla="*/ 4760797 h 6858000"/>
              <a:gd name="connsiteX366" fmla="*/ 5355019 w 7467600"/>
              <a:gd name="connsiteY366" fmla="*/ 4734672 h 6858000"/>
              <a:gd name="connsiteX367" fmla="*/ 5083565 w 7467600"/>
              <a:gd name="connsiteY367" fmla="*/ 5179121 h 6858000"/>
              <a:gd name="connsiteX368" fmla="*/ 4713577 w 7467600"/>
              <a:gd name="connsiteY368" fmla="*/ 5616803 h 6858000"/>
              <a:gd name="connsiteX369" fmla="*/ 3989559 w 7467600"/>
              <a:gd name="connsiteY369" fmla="*/ 6145945 h 6858000"/>
              <a:gd name="connsiteX370" fmla="*/ 3939824 w 7467600"/>
              <a:gd name="connsiteY370" fmla="*/ 6066900 h 6858000"/>
              <a:gd name="connsiteX371" fmla="*/ 4584537 w 7467600"/>
              <a:gd name="connsiteY371" fmla="*/ 5324826 h 6858000"/>
              <a:gd name="connsiteX372" fmla="*/ 5037105 w 7467600"/>
              <a:gd name="connsiteY372" fmla="*/ 5088765 h 6858000"/>
              <a:gd name="connsiteX373" fmla="*/ 5039930 w 7467600"/>
              <a:gd name="connsiteY373" fmla="*/ 5089585 h 6858000"/>
              <a:gd name="connsiteX374" fmla="*/ 5263764 w 7467600"/>
              <a:gd name="connsiteY374" fmla="*/ 4735525 h 6858000"/>
              <a:gd name="connsiteX375" fmla="*/ 4086300 w 7467600"/>
              <a:gd name="connsiteY375" fmla="*/ 4884599 h 6858000"/>
              <a:gd name="connsiteX376" fmla="*/ 4085485 w 7467600"/>
              <a:gd name="connsiteY376" fmla="*/ 4899070 h 6858000"/>
              <a:gd name="connsiteX377" fmla="*/ 3871915 w 7467600"/>
              <a:gd name="connsiteY377" fmla="*/ 5253645 h 6858000"/>
              <a:gd name="connsiteX378" fmla="*/ 3799374 w 7467600"/>
              <a:gd name="connsiteY378" fmla="*/ 5466127 h 6858000"/>
              <a:gd name="connsiteX379" fmla="*/ 3498850 w 7467600"/>
              <a:gd name="connsiteY379" fmla="*/ 6661888 h 6858000"/>
              <a:gd name="connsiteX380" fmla="*/ 3399216 w 7467600"/>
              <a:gd name="connsiteY380" fmla="*/ 6858000 h 6858000"/>
              <a:gd name="connsiteX381" fmla="*/ 3303688 w 7467600"/>
              <a:gd name="connsiteY381" fmla="*/ 6858000 h 6858000"/>
              <a:gd name="connsiteX382" fmla="*/ 3391774 w 7467600"/>
              <a:gd name="connsiteY382" fmla="*/ 6697181 h 6858000"/>
              <a:gd name="connsiteX383" fmla="*/ 3735540 w 7467600"/>
              <a:gd name="connsiteY383" fmla="*/ 5546923 h 6858000"/>
              <a:gd name="connsiteX384" fmla="*/ 3729438 w 7467600"/>
              <a:gd name="connsiteY384" fmla="*/ 5569058 h 6858000"/>
              <a:gd name="connsiteX385" fmla="*/ 3707782 w 7467600"/>
              <a:gd name="connsiteY385" fmla="*/ 5644908 h 6858000"/>
              <a:gd name="connsiteX386" fmla="*/ 3583827 w 7467600"/>
              <a:gd name="connsiteY386" fmla="*/ 6039215 h 6858000"/>
              <a:gd name="connsiteX387" fmla="*/ 3547861 w 7467600"/>
              <a:gd name="connsiteY387" fmla="*/ 6129609 h 6858000"/>
              <a:gd name="connsiteX388" fmla="*/ 3490905 w 7467600"/>
              <a:gd name="connsiteY388" fmla="*/ 6277660 h 6858000"/>
              <a:gd name="connsiteX389" fmla="*/ 3455859 w 7467600"/>
              <a:gd name="connsiteY389" fmla="*/ 6391301 h 6858000"/>
              <a:gd name="connsiteX390" fmla="*/ 3429112 w 7467600"/>
              <a:gd name="connsiteY390" fmla="*/ 6479469 h 6858000"/>
              <a:gd name="connsiteX391" fmla="*/ 3304862 w 7467600"/>
              <a:gd name="connsiteY391" fmla="*/ 6796476 h 6858000"/>
              <a:gd name="connsiteX392" fmla="*/ 3276071 w 7467600"/>
              <a:gd name="connsiteY392" fmla="*/ 6858000 h 6858000"/>
              <a:gd name="connsiteX393" fmla="*/ 3240805 w 7467600"/>
              <a:gd name="connsiteY393" fmla="*/ 6858000 h 6858000"/>
              <a:gd name="connsiteX394" fmla="*/ 3275917 w 7467600"/>
              <a:gd name="connsiteY394" fmla="*/ 6783192 h 6858000"/>
              <a:gd name="connsiteX395" fmla="*/ 3399358 w 7467600"/>
              <a:gd name="connsiteY395" fmla="*/ 6469011 h 6858000"/>
              <a:gd name="connsiteX396" fmla="*/ 3425650 w 7467600"/>
              <a:gd name="connsiteY396" fmla="*/ 6381333 h 6858000"/>
              <a:gd name="connsiteX397" fmla="*/ 3460661 w 7467600"/>
              <a:gd name="connsiteY397" fmla="*/ 6266763 h 6858000"/>
              <a:gd name="connsiteX398" fmla="*/ 3518021 w 7467600"/>
              <a:gd name="connsiteY398" fmla="*/ 6117298 h 6858000"/>
              <a:gd name="connsiteX399" fmla="*/ 3554035 w 7467600"/>
              <a:gd name="connsiteY399" fmla="*/ 6027832 h 6858000"/>
              <a:gd name="connsiteX400" fmla="*/ 3677174 w 7467600"/>
              <a:gd name="connsiteY400" fmla="*/ 5636351 h 6858000"/>
              <a:gd name="connsiteX401" fmla="*/ 3698819 w 7467600"/>
              <a:gd name="connsiteY401" fmla="*/ 5560503 h 6858000"/>
              <a:gd name="connsiteX402" fmla="*/ 3702094 w 7467600"/>
              <a:gd name="connsiteY402" fmla="*/ 5549194 h 6858000"/>
              <a:gd name="connsiteX403" fmla="*/ 3398355 w 7467600"/>
              <a:gd name="connsiteY403" fmla="*/ 6094603 h 6858000"/>
              <a:gd name="connsiteX404" fmla="*/ 3193941 w 7467600"/>
              <a:gd name="connsiteY404" fmla="*/ 6798775 h 6858000"/>
              <a:gd name="connsiteX405" fmla="*/ 3184140 w 7467600"/>
              <a:gd name="connsiteY405" fmla="*/ 6858000 h 6858000"/>
              <a:gd name="connsiteX406" fmla="*/ 3099978 w 7467600"/>
              <a:gd name="connsiteY406" fmla="*/ 6858000 h 6858000"/>
              <a:gd name="connsiteX407" fmla="*/ 3101556 w 7467600"/>
              <a:gd name="connsiteY407" fmla="*/ 6843337 h 6858000"/>
              <a:gd name="connsiteX408" fmla="*/ 3370162 w 7467600"/>
              <a:gd name="connsiteY408" fmla="*/ 5785550 h 6858000"/>
              <a:gd name="connsiteX409" fmla="*/ 3746477 w 7467600"/>
              <a:gd name="connsiteY409" fmla="*/ 5377889 h 6858000"/>
              <a:gd name="connsiteX410" fmla="*/ 3863399 w 7467600"/>
              <a:gd name="connsiteY410" fmla="*/ 5087257 h 6858000"/>
              <a:gd name="connsiteX411" fmla="*/ 3968712 w 7467600"/>
              <a:gd name="connsiteY411" fmla="*/ 4913989 h 6858000"/>
              <a:gd name="connsiteX412" fmla="*/ 2792390 w 7467600"/>
              <a:gd name="connsiteY412" fmla="*/ 5382974 h 6858000"/>
              <a:gd name="connsiteX413" fmla="*/ 2714982 w 7467600"/>
              <a:gd name="connsiteY413" fmla="*/ 5427051 h 6858000"/>
              <a:gd name="connsiteX414" fmla="*/ 2813361 w 7467600"/>
              <a:gd name="connsiteY414" fmla="*/ 6023912 h 6858000"/>
              <a:gd name="connsiteX415" fmla="*/ 2688430 w 7467600"/>
              <a:gd name="connsiteY415" fmla="*/ 6801564 h 6858000"/>
              <a:gd name="connsiteX416" fmla="*/ 2629626 w 7467600"/>
              <a:gd name="connsiteY416" fmla="*/ 6763394 h 6858000"/>
              <a:gd name="connsiteX417" fmla="*/ 2565328 w 7467600"/>
              <a:gd name="connsiteY417" fmla="*/ 5516399 h 6858000"/>
              <a:gd name="connsiteX418" fmla="*/ 1922999 w 7467600"/>
              <a:gd name="connsiteY418" fmla="*/ 5980343 h 6858000"/>
              <a:gd name="connsiteX419" fmla="*/ 1950261 w 7467600"/>
              <a:gd name="connsiteY419" fmla="*/ 6405858 h 6858000"/>
              <a:gd name="connsiteX420" fmla="*/ 2365554 w 7467600"/>
              <a:gd name="connsiteY420" fmla="*/ 6759107 h 6858000"/>
              <a:gd name="connsiteX421" fmla="*/ 2424142 w 7467600"/>
              <a:gd name="connsiteY421" fmla="*/ 6858000 h 6858000"/>
              <a:gd name="connsiteX422" fmla="*/ 2395994 w 7467600"/>
              <a:gd name="connsiteY422" fmla="*/ 6858000 h 6858000"/>
              <a:gd name="connsiteX423" fmla="*/ 2392863 w 7467600"/>
              <a:gd name="connsiteY423" fmla="*/ 6852964 h 6858000"/>
              <a:gd name="connsiteX424" fmla="*/ 2017589 w 7467600"/>
              <a:gd name="connsiteY424" fmla="*/ 6493982 h 6858000"/>
              <a:gd name="connsiteX425" fmla="*/ 2147336 w 7467600"/>
              <a:gd name="connsiteY425" fmla="*/ 6594052 h 6858000"/>
              <a:gd name="connsiteX426" fmla="*/ 2207047 w 7467600"/>
              <a:gd name="connsiteY426" fmla="*/ 6654540 h 6858000"/>
              <a:gd name="connsiteX427" fmla="*/ 2299106 w 7467600"/>
              <a:gd name="connsiteY427" fmla="*/ 6778931 h 6858000"/>
              <a:gd name="connsiteX428" fmla="*/ 2314430 w 7467600"/>
              <a:gd name="connsiteY428" fmla="*/ 6801144 h 6858000"/>
              <a:gd name="connsiteX429" fmla="*/ 2352406 w 7467600"/>
              <a:gd name="connsiteY429" fmla="*/ 6858000 h 6858000"/>
              <a:gd name="connsiteX430" fmla="*/ 2314492 w 7467600"/>
              <a:gd name="connsiteY430" fmla="*/ 6858000 h 6858000"/>
              <a:gd name="connsiteX431" fmla="*/ 2288095 w 7467600"/>
              <a:gd name="connsiteY431" fmla="*/ 6818030 h 6858000"/>
              <a:gd name="connsiteX432" fmla="*/ 2272768 w 7467600"/>
              <a:gd name="connsiteY432" fmla="*/ 6795822 h 6858000"/>
              <a:gd name="connsiteX433" fmla="*/ 2182715 w 7467600"/>
              <a:gd name="connsiteY433" fmla="*/ 6675071 h 6858000"/>
              <a:gd name="connsiteX434" fmla="*/ 2032061 w 7467600"/>
              <a:gd name="connsiteY434" fmla="*/ 6541380 h 6858000"/>
              <a:gd name="connsiteX435" fmla="*/ 2257220 w 7467600"/>
              <a:gd name="connsiteY435" fmla="*/ 6826257 h 6858000"/>
              <a:gd name="connsiteX436" fmla="*/ 2281324 w 7467600"/>
              <a:gd name="connsiteY436" fmla="*/ 6858000 h 6858000"/>
              <a:gd name="connsiteX437" fmla="*/ 2242860 w 7467600"/>
              <a:gd name="connsiteY437" fmla="*/ 6858000 h 6858000"/>
              <a:gd name="connsiteX438" fmla="*/ 2232818 w 7467600"/>
              <a:gd name="connsiteY438" fmla="*/ 6844926 h 6858000"/>
              <a:gd name="connsiteX439" fmla="*/ 1990172 w 7467600"/>
              <a:gd name="connsiteY439" fmla="*/ 6542121 h 6858000"/>
              <a:gd name="connsiteX440" fmla="*/ 2124090 w 7467600"/>
              <a:gd name="connsiteY440" fmla="*/ 6761017 h 6858000"/>
              <a:gd name="connsiteX441" fmla="*/ 2200380 w 7467600"/>
              <a:gd name="connsiteY441" fmla="*/ 6858000 h 6858000"/>
              <a:gd name="connsiteX442" fmla="*/ 2147507 w 7467600"/>
              <a:gd name="connsiteY442" fmla="*/ 6858000 h 6858000"/>
              <a:gd name="connsiteX443" fmla="*/ 2070668 w 7467600"/>
              <a:gd name="connsiteY443" fmla="*/ 6761520 h 6858000"/>
              <a:gd name="connsiteX444" fmla="*/ 1975142 w 7467600"/>
              <a:gd name="connsiteY444" fmla="*/ 6585570 h 6858000"/>
              <a:gd name="connsiteX445" fmla="*/ 2050035 w 7467600"/>
              <a:gd name="connsiteY445" fmla="*/ 6813345 h 6858000"/>
              <a:gd name="connsiteX446" fmla="*/ 2063025 w 7467600"/>
              <a:gd name="connsiteY446" fmla="*/ 6858000 h 6858000"/>
              <a:gd name="connsiteX447" fmla="*/ 2021675 w 7467600"/>
              <a:gd name="connsiteY447" fmla="*/ 6858000 h 6858000"/>
              <a:gd name="connsiteX448" fmla="*/ 2019308 w 7467600"/>
              <a:gd name="connsiteY448" fmla="*/ 6847118 h 6858000"/>
              <a:gd name="connsiteX449" fmla="*/ 1938835 w 7467600"/>
              <a:gd name="connsiteY449" fmla="*/ 6551160 h 6858000"/>
              <a:gd name="connsiteX450" fmla="*/ 1953230 w 7467600"/>
              <a:gd name="connsiteY450" fmla="*/ 6759699 h 6858000"/>
              <a:gd name="connsiteX451" fmla="*/ 1956763 w 7467600"/>
              <a:gd name="connsiteY451" fmla="*/ 6778191 h 6858000"/>
              <a:gd name="connsiteX452" fmla="*/ 1967925 w 7467600"/>
              <a:gd name="connsiteY452" fmla="*/ 6858000 h 6858000"/>
              <a:gd name="connsiteX453" fmla="*/ 1936622 w 7467600"/>
              <a:gd name="connsiteY453" fmla="*/ 6858000 h 6858000"/>
              <a:gd name="connsiteX454" fmla="*/ 1926261 w 7467600"/>
              <a:gd name="connsiteY454" fmla="*/ 6784064 h 6858000"/>
              <a:gd name="connsiteX455" fmla="*/ 1922724 w 7467600"/>
              <a:gd name="connsiteY455" fmla="*/ 6765577 h 6858000"/>
              <a:gd name="connsiteX456" fmla="*/ 1904650 w 7467600"/>
              <a:gd name="connsiteY456" fmla="*/ 6639616 h 6858000"/>
              <a:gd name="connsiteX457" fmla="*/ 1885273 w 7467600"/>
              <a:gd name="connsiteY457" fmla="*/ 6858000 h 6858000"/>
              <a:gd name="connsiteX458" fmla="*/ 1854363 w 7467600"/>
              <a:gd name="connsiteY458" fmla="*/ 6858000 h 6858000"/>
              <a:gd name="connsiteX459" fmla="*/ 1880391 w 7467600"/>
              <a:gd name="connsiteY459" fmla="*/ 6603796 h 6858000"/>
              <a:gd name="connsiteX460" fmla="*/ 1818273 w 7467600"/>
              <a:gd name="connsiteY460" fmla="*/ 6715729 h 6858000"/>
              <a:gd name="connsiteX461" fmla="*/ 1794691 w 7467600"/>
              <a:gd name="connsiteY461" fmla="*/ 6843239 h 6858000"/>
              <a:gd name="connsiteX462" fmla="*/ 1794914 w 7467600"/>
              <a:gd name="connsiteY462" fmla="*/ 6858000 h 6858000"/>
              <a:gd name="connsiteX463" fmla="*/ 1746128 w 7467600"/>
              <a:gd name="connsiteY463" fmla="*/ 6858000 h 6858000"/>
              <a:gd name="connsiteX464" fmla="*/ 1753934 w 7467600"/>
              <a:gd name="connsiteY464" fmla="*/ 6724796 h 6858000"/>
              <a:gd name="connsiteX465" fmla="*/ 1792053 w 7467600"/>
              <a:gd name="connsiteY465" fmla="*/ 6572396 h 6858000"/>
              <a:gd name="connsiteX466" fmla="*/ 1862248 w 7467600"/>
              <a:gd name="connsiteY466" fmla="*/ 6266397 h 6858000"/>
              <a:gd name="connsiteX467" fmla="*/ 1862250 w 7467600"/>
              <a:gd name="connsiteY467" fmla="*/ 6033531 h 6858000"/>
              <a:gd name="connsiteX468" fmla="*/ 1211999 w 7467600"/>
              <a:gd name="connsiteY468" fmla="*/ 6683610 h 6858000"/>
              <a:gd name="connsiteX469" fmla="*/ 1213266 w 7467600"/>
              <a:gd name="connsiteY469" fmla="*/ 6691947 h 6858000"/>
              <a:gd name="connsiteX470" fmla="*/ 1203370 w 7467600"/>
              <a:gd name="connsiteY470" fmla="*/ 6850676 h 6858000"/>
              <a:gd name="connsiteX471" fmla="*/ 1203671 w 7467600"/>
              <a:gd name="connsiteY471" fmla="*/ 6858000 h 6858000"/>
              <a:gd name="connsiteX472" fmla="*/ 1143180 w 7467600"/>
              <a:gd name="connsiteY472" fmla="*/ 6858000 h 6858000"/>
              <a:gd name="connsiteX473" fmla="*/ 1142176 w 7467600"/>
              <a:gd name="connsiteY473" fmla="*/ 6766045 h 6858000"/>
              <a:gd name="connsiteX474" fmla="*/ 1067484 w 7467600"/>
              <a:gd name="connsiteY474" fmla="*/ 6858000 h 6858000"/>
              <a:gd name="connsiteX475" fmla="*/ 953928 w 7467600"/>
              <a:gd name="connsiteY475" fmla="*/ 6858000 h 6858000"/>
              <a:gd name="connsiteX476" fmla="*/ 959715 w 7467600"/>
              <a:gd name="connsiteY476" fmla="*/ 6850185 h 6858000"/>
              <a:gd name="connsiteX477" fmla="*/ 1483788 w 7467600"/>
              <a:gd name="connsiteY477" fmla="*/ 6259174 h 6858000"/>
              <a:gd name="connsiteX478" fmla="*/ 1100671 w 7467600"/>
              <a:gd name="connsiteY478" fmla="*/ 6252137 h 6858000"/>
              <a:gd name="connsiteX479" fmla="*/ 1090144 w 7467600"/>
              <a:gd name="connsiteY479" fmla="*/ 6256748 h 6858000"/>
              <a:gd name="connsiteX480" fmla="*/ 1095872 w 7467600"/>
              <a:gd name="connsiteY480" fmla="*/ 6271892 h 6858000"/>
              <a:gd name="connsiteX481" fmla="*/ 262785 w 7467600"/>
              <a:gd name="connsiteY481" fmla="*/ 6845450 h 6858000"/>
              <a:gd name="connsiteX482" fmla="*/ 209968 w 7467600"/>
              <a:gd name="connsiteY482" fmla="*/ 6770713 h 6858000"/>
              <a:gd name="connsiteX483" fmla="*/ 873460 w 7467600"/>
              <a:gd name="connsiteY483" fmla="*/ 6253768 h 6858000"/>
              <a:gd name="connsiteX484" fmla="*/ 192686 w 7467600"/>
              <a:gd name="connsiteY484" fmla="*/ 5849257 h 6858000"/>
              <a:gd name="connsiteX485" fmla="*/ 4696 w 7467600"/>
              <a:gd name="connsiteY485" fmla="*/ 5697668 h 6858000"/>
              <a:gd name="connsiteX486" fmla="*/ 0 w 7467600"/>
              <a:gd name="connsiteY486" fmla="*/ 5689984 h 6858000"/>
              <a:gd name="connsiteX487" fmla="*/ 0 w 7467600"/>
              <a:gd name="connsiteY487" fmla="*/ 5513472 h 6858000"/>
              <a:gd name="connsiteX488" fmla="*/ 174101 w 7467600"/>
              <a:gd name="connsiteY488" fmla="*/ 5620277 h 6858000"/>
              <a:gd name="connsiteX489" fmla="*/ 891800 w 7467600"/>
              <a:gd name="connsiteY489" fmla="*/ 6036935 h 6858000"/>
              <a:gd name="connsiteX490" fmla="*/ 1072219 w 7467600"/>
              <a:gd name="connsiteY490" fmla="*/ 6169443 h 6858000"/>
              <a:gd name="connsiteX491" fmla="*/ 1074117 w 7467600"/>
              <a:gd name="connsiteY491" fmla="*/ 6170301 h 6858000"/>
              <a:gd name="connsiteX492" fmla="*/ 1083114 w 7467600"/>
              <a:gd name="connsiteY492" fmla="*/ 6174131 h 6858000"/>
              <a:gd name="connsiteX493" fmla="*/ 1543010 w 7467600"/>
              <a:gd name="connsiteY493" fmla="*/ 6191140 h 6858000"/>
              <a:gd name="connsiteX494" fmla="*/ 1551080 w 7467600"/>
              <a:gd name="connsiteY494" fmla="*/ 6195006 h 6858000"/>
              <a:gd name="connsiteX495" fmla="*/ 2345443 w 7467600"/>
              <a:gd name="connsiteY495" fmla="*/ 5549882 h 6858000"/>
              <a:gd name="connsiteX496" fmla="*/ 1721499 w 7467600"/>
              <a:gd name="connsiteY496" fmla="*/ 5599969 h 6858000"/>
              <a:gd name="connsiteX497" fmla="*/ 767716 w 7467600"/>
              <a:gd name="connsiteY497" fmla="*/ 5472768 h 6858000"/>
              <a:gd name="connsiteX498" fmla="*/ 722147 w 7467600"/>
              <a:gd name="connsiteY498" fmla="*/ 5393091 h 6858000"/>
              <a:gd name="connsiteX499" fmla="*/ 1485552 w 7467600"/>
              <a:gd name="connsiteY499" fmla="*/ 5313202 h 6858000"/>
              <a:gd name="connsiteX500" fmla="*/ 2143004 w 7467600"/>
              <a:gd name="connsiteY500" fmla="*/ 5402420 h 6858000"/>
              <a:gd name="connsiteX501" fmla="*/ 1933391 w 7467600"/>
              <a:gd name="connsiteY501" fmla="*/ 5156971 h 6858000"/>
              <a:gd name="connsiteX502" fmla="*/ 1827118 w 7467600"/>
              <a:gd name="connsiteY502" fmla="*/ 4968410 h 6858000"/>
              <a:gd name="connsiteX503" fmla="*/ 1837349 w 7467600"/>
              <a:gd name="connsiteY503" fmla="*/ 4956357 h 6858000"/>
              <a:gd name="connsiteX504" fmla="*/ 2162835 w 7467600"/>
              <a:gd name="connsiteY504" fmla="*/ 5187853 h 6858000"/>
              <a:gd name="connsiteX505" fmla="*/ 2257167 w 7467600"/>
              <a:gd name="connsiteY505" fmla="*/ 5462123 h 6858000"/>
              <a:gd name="connsiteX506" fmla="*/ 2261598 w 7467600"/>
              <a:gd name="connsiteY506" fmla="*/ 5467998 h 6858000"/>
              <a:gd name="connsiteX507" fmla="*/ 2437177 w 7467600"/>
              <a:gd name="connsiteY507" fmla="*/ 5479608 h 6858000"/>
              <a:gd name="connsiteX508" fmla="*/ 2445247 w 7467600"/>
              <a:gd name="connsiteY508" fmla="*/ 5483476 h 6858000"/>
              <a:gd name="connsiteX509" fmla="*/ 2743626 w 7467600"/>
              <a:gd name="connsiteY509" fmla="*/ 5304819 h 6858000"/>
              <a:gd name="connsiteX510" fmla="*/ 3048102 w 7467600"/>
              <a:gd name="connsiteY510" fmla="*/ 5150595 h 6858000"/>
              <a:gd name="connsiteX511" fmla="*/ 1799414 w 7467600"/>
              <a:gd name="connsiteY511" fmla="*/ 4694732 h 6858000"/>
              <a:gd name="connsiteX512" fmla="*/ 1771735 w 7467600"/>
              <a:gd name="connsiteY512" fmla="*/ 4619929 h 6858000"/>
              <a:gd name="connsiteX513" fmla="*/ 3104273 w 7467600"/>
              <a:gd name="connsiteY513" fmla="*/ 5076159 h 6858000"/>
              <a:gd name="connsiteX514" fmla="*/ 3113245 w 7467600"/>
              <a:gd name="connsiteY514" fmla="*/ 5090705 h 6858000"/>
              <a:gd name="connsiteX515" fmla="*/ 3126294 w 7467600"/>
              <a:gd name="connsiteY515" fmla="*/ 5114400 h 6858000"/>
              <a:gd name="connsiteX516" fmla="*/ 3937433 w 7467600"/>
              <a:gd name="connsiteY516" fmla="*/ 4830473 h 6858000"/>
              <a:gd name="connsiteX517" fmla="*/ 3590475 w 7467600"/>
              <a:gd name="connsiteY517" fmla="*/ 4597974 h 6858000"/>
              <a:gd name="connsiteX518" fmla="*/ 3100264 w 7467600"/>
              <a:gd name="connsiteY518" fmla="*/ 4579845 h 6858000"/>
              <a:gd name="connsiteX519" fmla="*/ 2183576 w 7467600"/>
              <a:gd name="connsiteY519" fmla="*/ 4227150 h 6858000"/>
              <a:gd name="connsiteX520" fmla="*/ 2151029 w 7467600"/>
              <a:gd name="connsiteY520" fmla="*/ 4146947 h 6858000"/>
              <a:gd name="connsiteX521" fmla="*/ 3563434 w 7467600"/>
              <a:gd name="connsiteY521" fmla="*/ 4469115 h 6858000"/>
              <a:gd name="connsiteX522" fmla="*/ 3177952 w 7467600"/>
              <a:gd name="connsiteY522" fmla="*/ 3657386 h 6858000"/>
              <a:gd name="connsiteX523" fmla="*/ 3189263 w 7467600"/>
              <a:gd name="connsiteY523" fmla="*/ 3625726 h 6858000"/>
              <a:gd name="connsiteX524" fmla="*/ 3560912 w 7467600"/>
              <a:gd name="connsiteY524" fmla="*/ 4079863 h 6858000"/>
              <a:gd name="connsiteX525" fmla="*/ 3626636 w 7467600"/>
              <a:gd name="connsiteY525" fmla="*/ 4512230 h 6858000"/>
              <a:gd name="connsiteX526" fmla="*/ 3653088 w 7467600"/>
              <a:gd name="connsiteY526" fmla="*/ 4521417 h 6858000"/>
              <a:gd name="connsiteX527" fmla="*/ 3988128 w 7467600"/>
              <a:gd name="connsiteY527" fmla="*/ 4817267 h 6858000"/>
              <a:gd name="connsiteX528" fmla="*/ 4830582 w 7467600"/>
              <a:gd name="connsiteY528" fmla="*/ 4676000 h 6858000"/>
              <a:gd name="connsiteX529" fmla="*/ 4830100 w 7467600"/>
              <a:gd name="connsiteY529" fmla="*/ 4675554 h 6858000"/>
              <a:gd name="connsiteX530" fmla="*/ 4036318 w 7467600"/>
              <a:gd name="connsiteY530" fmla="*/ 4147013 h 6858000"/>
              <a:gd name="connsiteX531" fmla="*/ 3432098 w 7467600"/>
              <a:gd name="connsiteY531" fmla="*/ 3537312 h 6858000"/>
              <a:gd name="connsiteX532" fmla="*/ 3446761 w 7467600"/>
              <a:gd name="connsiteY532" fmla="*/ 3461278 h 6858000"/>
              <a:gd name="connsiteX533" fmla="*/ 4419733 w 7467600"/>
              <a:gd name="connsiteY533" fmla="*/ 3963555 h 6858000"/>
              <a:gd name="connsiteX534" fmla="*/ 4781371 w 7467600"/>
              <a:gd name="connsiteY534" fmla="*/ 4458604 h 6858000"/>
              <a:gd name="connsiteX535" fmla="*/ 4780440 w 7467600"/>
              <a:gd name="connsiteY535" fmla="*/ 4470290 h 6858000"/>
              <a:gd name="connsiteX536" fmla="*/ 4898954 w 7467600"/>
              <a:gd name="connsiteY536" fmla="*/ 4662092 h 6858000"/>
              <a:gd name="connsiteX537" fmla="*/ 4900699 w 7467600"/>
              <a:gd name="connsiteY537" fmla="*/ 4670867 h 6858000"/>
              <a:gd name="connsiteX538" fmla="*/ 5714511 w 7467600"/>
              <a:gd name="connsiteY538" fmla="*/ 4663483 h 6858000"/>
              <a:gd name="connsiteX539" fmla="*/ 5464793 w 7467600"/>
              <a:gd name="connsiteY539" fmla="*/ 4393556 h 6858000"/>
              <a:gd name="connsiteX540" fmla="*/ 5461897 w 7467600"/>
              <a:gd name="connsiteY540" fmla="*/ 4390879 h 6858000"/>
              <a:gd name="connsiteX541" fmla="*/ 4294126 w 7467600"/>
              <a:gd name="connsiteY541" fmla="*/ 3303048 h 6858000"/>
              <a:gd name="connsiteX542" fmla="*/ 4305321 w 7467600"/>
              <a:gd name="connsiteY542" fmla="*/ 3256953 h 6858000"/>
              <a:gd name="connsiteX543" fmla="*/ 4949299 w 7467600"/>
              <a:gd name="connsiteY543" fmla="*/ 3766336 h 6858000"/>
              <a:gd name="connsiteX544" fmla="*/ 5291452 w 7467600"/>
              <a:gd name="connsiteY544" fmla="*/ 4076801 h 6858000"/>
              <a:gd name="connsiteX545" fmla="*/ 5434998 w 7467600"/>
              <a:gd name="connsiteY545" fmla="*/ 4254100 h 6858000"/>
              <a:gd name="connsiteX546" fmla="*/ 5351015 w 7467600"/>
              <a:gd name="connsiteY546" fmla="*/ 3760989 h 6858000"/>
              <a:gd name="connsiteX547" fmla="*/ 5413780 w 7467600"/>
              <a:gd name="connsiteY547" fmla="*/ 2966265 h 6858000"/>
              <a:gd name="connsiteX548" fmla="*/ 5425627 w 7467600"/>
              <a:gd name="connsiteY548" fmla="*/ 2954192 h 6858000"/>
              <a:gd name="connsiteX549" fmla="*/ 6604735 w 7467600"/>
              <a:gd name="connsiteY549" fmla="*/ 2041381 h 6858000"/>
              <a:gd name="connsiteX550" fmla="*/ 7204487 w 7467600"/>
              <a:gd name="connsiteY550" fmla="*/ 2742112 h 6858000"/>
              <a:gd name="connsiteX551" fmla="*/ 7131592 w 7467600"/>
              <a:gd name="connsiteY551" fmla="*/ 2672096 h 6858000"/>
              <a:gd name="connsiteX552" fmla="*/ 6996344 w 7467600"/>
              <a:gd name="connsiteY552" fmla="*/ 2518310 h 6858000"/>
              <a:gd name="connsiteX553" fmla="*/ 6735495 w 7467600"/>
              <a:gd name="connsiteY553" fmla="*/ 2196890 h 6858000"/>
              <a:gd name="connsiteX554" fmla="*/ 6721901 w 7467600"/>
              <a:gd name="connsiteY554" fmla="*/ 2179274 h 6858000"/>
              <a:gd name="connsiteX555" fmla="*/ 6604735 w 7467600"/>
              <a:gd name="connsiteY555" fmla="*/ 2041381 h 6858000"/>
              <a:gd name="connsiteX556" fmla="*/ 6591670 w 7467600"/>
              <a:gd name="connsiteY556" fmla="*/ 1988277 h 6858000"/>
              <a:gd name="connsiteX557" fmla="*/ 6747349 w 7467600"/>
              <a:gd name="connsiteY557" fmla="*/ 2160069 h 6858000"/>
              <a:gd name="connsiteX558" fmla="*/ 6760943 w 7467600"/>
              <a:gd name="connsiteY558" fmla="*/ 2177686 h 6858000"/>
              <a:gd name="connsiteX559" fmla="*/ 7021065 w 7467600"/>
              <a:gd name="connsiteY559" fmla="*/ 2498102 h 6858000"/>
              <a:gd name="connsiteX560" fmla="*/ 7155223 w 7467600"/>
              <a:gd name="connsiteY560" fmla="*/ 2650386 h 6858000"/>
              <a:gd name="connsiteX561" fmla="*/ 7203167 w 7467600"/>
              <a:gd name="connsiteY561" fmla="*/ 2697288 h 6858000"/>
              <a:gd name="connsiteX562" fmla="*/ 6937703 w 7467600"/>
              <a:gd name="connsiteY562" fmla="*/ 2321981 h 6858000"/>
              <a:gd name="connsiteX563" fmla="*/ 6591670 w 7467600"/>
              <a:gd name="connsiteY563" fmla="*/ 1988277 h 6858000"/>
              <a:gd name="connsiteX564" fmla="*/ 5798671 w 7467600"/>
              <a:gd name="connsiteY564" fmla="*/ 1981601 h 6858000"/>
              <a:gd name="connsiteX565" fmla="*/ 5754709 w 7467600"/>
              <a:gd name="connsiteY565" fmla="*/ 2071454 h 6858000"/>
              <a:gd name="connsiteX566" fmla="*/ 5763044 w 7467600"/>
              <a:gd name="connsiteY566" fmla="*/ 2842206 h 6858000"/>
              <a:gd name="connsiteX567" fmla="*/ 5764974 w 7467600"/>
              <a:gd name="connsiteY567" fmla="*/ 2799609 h 6858000"/>
              <a:gd name="connsiteX568" fmla="*/ 5767665 w 7467600"/>
              <a:gd name="connsiteY568" fmla="*/ 2666409 h 6858000"/>
              <a:gd name="connsiteX569" fmla="*/ 5763055 w 7467600"/>
              <a:gd name="connsiteY569" fmla="*/ 2579705 h 6858000"/>
              <a:gd name="connsiteX570" fmla="*/ 5758079 w 7467600"/>
              <a:gd name="connsiteY570" fmla="*/ 2492508 h 6858000"/>
              <a:gd name="connsiteX571" fmla="*/ 5779325 w 7467600"/>
              <a:gd name="connsiteY571" fmla="*/ 2197069 h 6858000"/>
              <a:gd name="connsiteX572" fmla="*/ 5798671 w 7467600"/>
              <a:gd name="connsiteY572" fmla="*/ 1981601 h 6858000"/>
              <a:gd name="connsiteX573" fmla="*/ 5829202 w 7467600"/>
              <a:gd name="connsiteY573" fmla="*/ 1971679 h 6858000"/>
              <a:gd name="connsiteX574" fmla="*/ 5809558 w 7467600"/>
              <a:gd name="connsiteY574" fmla="*/ 2198043 h 6858000"/>
              <a:gd name="connsiteX575" fmla="*/ 5788653 w 7467600"/>
              <a:gd name="connsiteY575" fmla="*/ 2489430 h 6858000"/>
              <a:gd name="connsiteX576" fmla="*/ 5793439 w 7467600"/>
              <a:gd name="connsiteY576" fmla="*/ 2575235 h 6858000"/>
              <a:gd name="connsiteX577" fmla="*/ 5796837 w 7467600"/>
              <a:gd name="connsiteY577" fmla="*/ 2637633 h 6858000"/>
              <a:gd name="connsiteX578" fmla="*/ 5818614 w 7467600"/>
              <a:gd name="connsiteY578" fmla="*/ 2473055 h 6858000"/>
              <a:gd name="connsiteX579" fmla="*/ 5829202 w 7467600"/>
              <a:gd name="connsiteY579" fmla="*/ 1971679 h 6858000"/>
              <a:gd name="connsiteX580" fmla="*/ 5911389 w 7467600"/>
              <a:gd name="connsiteY580" fmla="*/ 1898371 h 6858000"/>
              <a:gd name="connsiteX581" fmla="*/ 6237627 w 7467600"/>
              <a:gd name="connsiteY581" fmla="*/ 2231921 h 6858000"/>
              <a:gd name="connsiteX582" fmla="*/ 5911389 w 7467600"/>
              <a:gd name="connsiteY582" fmla="*/ 1898371 h 6858000"/>
              <a:gd name="connsiteX583" fmla="*/ 6944437 w 7467600"/>
              <a:gd name="connsiteY583" fmla="*/ 1575402 h 6858000"/>
              <a:gd name="connsiteX584" fmla="*/ 6304730 w 7467600"/>
              <a:gd name="connsiteY584" fmla="*/ 1766654 h 6858000"/>
              <a:gd name="connsiteX585" fmla="*/ 6944437 w 7467600"/>
              <a:gd name="connsiteY585" fmla="*/ 1575402 h 6858000"/>
              <a:gd name="connsiteX586" fmla="*/ 7019523 w 7467600"/>
              <a:gd name="connsiteY586" fmla="*/ 1519450 h 6858000"/>
              <a:gd name="connsiteX587" fmla="*/ 6298091 w 7467600"/>
              <a:gd name="connsiteY587" fmla="*/ 1737122 h 6858000"/>
              <a:gd name="connsiteX588" fmla="*/ 7019523 w 7467600"/>
              <a:gd name="connsiteY588" fmla="*/ 1519450 h 6858000"/>
              <a:gd name="connsiteX589" fmla="*/ 2399523 w 7467600"/>
              <a:gd name="connsiteY589" fmla="*/ 1428234 h 6858000"/>
              <a:gd name="connsiteX590" fmla="*/ 2224982 w 7467600"/>
              <a:gd name="connsiteY590" fmla="*/ 1826201 h 6858000"/>
              <a:gd name="connsiteX591" fmla="*/ 2096099 w 7467600"/>
              <a:gd name="connsiteY591" fmla="*/ 2345900 h 6858000"/>
              <a:gd name="connsiteX592" fmla="*/ 2283317 w 7467600"/>
              <a:gd name="connsiteY592" fmla="*/ 1796925 h 6858000"/>
              <a:gd name="connsiteX593" fmla="*/ 2399523 w 7467600"/>
              <a:gd name="connsiteY593" fmla="*/ 1428234 h 6858000"/>
              <a:gd name="connsiteX594" fmla="*/ 2448558 w 7467600"/>
              <a:gd name="connsiteY594" fmla="*/ 1373435 h 6858000"/>
              <a:gd name="connsiteX595" fmla="*/ 2312521 w 7467600"/>
              <a:gd name="connsiteY595" fmla="*/ 1806140 h 6858000"/>
              <a:gd name="connsiteX596" fmla="*/ 2127533 w 7467600"/>
              <a:gd name="connsiteY596" fmla="*/ 2348380 h 6858000"/>
              <a:gd name="connsiteX597" fmla="*/ 2358080 w 7467600"/>
              <a:gd name="connsiteY597" fmla="*/ 1866134 h 6858000"/>
              <a:gd name="connsiteX598" fmla="*/ 2407436 w 7467600"/>
              <a:gd name="connsiteY598" fmla="*/ 1651070 h 6858000"/>
              <a:gd name="connsiteX599" fmla="*/ 2448558 w 7467600"/>
              <a:gd name="connsiteY599" fmla="*/ 1373435 h 6858000"/>
              <a:gd name="connsiteX600" fmla="*/ 278707 w 7467600"/>
              <a:gd name="connsiteY600" fmla="*/ 1352270 h 6858000"/>
              <a:gd name="connsiteX601" fmla="*/ 321570 w 7467600"/>
              <a:gd name="connsiteY601" fmla="*/ 1861610 h 6858000"/>
              <a:gd name="connsiteX602" fmla="*/ 294281 w 7467600"/>
              <a:gd name="connsiteY602" fmla="*/ 1440658 h 6858000"/>
              <a:gd name="connsiteX603" fmla="*/ 278707 w 7467600"/>
              <a:gd name="connsiteY603" fmla="*/ 1352270 h 6858000"/>
              <a:gd name="connsiteX604" fmla="*/ 1423821 w 7467600"/>
              <a:gd name="connsiteY604" fmla="*/ 1351958 h 6858000"/>
              <a:gd name="connsiteX605" fmla="*/ 1638521 w 7467600"/>
              <a:gd name="connsiteY605" fmla="*/ 1908470 h 6858000"/>
              <a:gd name="connsiteX606" fmla="*/ 1754199 w 7467600"/>
              <a:gd name="connsiteY606" fmla="*/ 2149284 h 6858000"/>
              <a:gd name="connsiteX607" fmla="*/ 1908359 w 7467600"/>
              <a:gd name="connsiteY607" fmla="*/ 2364988 h 6858000"/>
              <a:gd name="connsiteX608" fmla="*/ 1647661 w 7467600"/>
              <a:gd name="connsiteY608" fmla="*/ 1825945 h 6858000"/>
              <a:gd name="connsiteX609" fmla="*/ 1423821 w 7467600"/>
              <a:gd name="connsiteY609" fmla="*/ 1351958 h 6858000"/>
              <a:gd name="connsiteX610" fmla="*/ 1431890 w 7467600"/>
              <a:gd name="connsiteY610" fmla="*/ 1306475 h 6858000"/>
              <a:gd name="connsiteX611" fmla="*/ 1507597 w 7467600"/>
              <a:gd name="connsiteY611" fmla="*/ 1446132 h 6858000"/>
              <a:gd name="connsiteX612" fmla="*/ 1674586 w 7467600"/>
              <a:gd name="connsiteY612" fmla="*/ 1813832 h 6858000"/>
              <a:gd name="connsiteX613" fmla="*/ 1815950 w 7467600"/>
              <a:gd name="connsiteY613" fmla="*/ 2128564 h 6858000"/>
              <a:gd name="connsiteX614" fmla="*/ 1984242 w 7467600"/>
              <a:gd name="connsiteY614" fmla="*/ 2430829 h 6858000"/>
              <a:gd name="connsiteX615" fmla="*/ 2014023 w 7467600"/>
              <a:gd name="connsiteY615" fmla="*/ 2450995 h 6858000"/>
              <a:gd name="connsiteX616" fmla="*/ 1747337 w 7467600"/>
              <a:gd name="connsiteY616" fmla="*/ 1855264 h 6858000"/>
              <a:gd name="connsiteX617" fmla="*/ 1533749 w 7467600"/>
              <a:gd name="connsiteY617" fmla="*/ 1478656 h 6858000"/>
              <a:gd name="connsiteX618" fmla="*/ 1431890 w 7467600"/>
              <a:gd name="connsiteY618" fmla="*/ 1306475 h 6858000"/>
              <a:gd name="connsiteX619" fmla="*/ 5052692 w 7467600"/>
              <a:gd name="connsiteY619" fmla="*/ 1292994 h 6858000"/>
              <a:gd name="connsiteX620" fmla="*/ 5200661 w 7467600"/>
              <a:gd name="connsiteY620" fmla="*/ 1635186 h 6858000"/>
              <a:gd name="connsiteX621" fmla="*/ 5297138 w 7467600"/>
              <a:gd name="connsiteY621" fmla="*/ 1906351 h 6858000"/>
              <a:gd name="connsiteX622" fmla="*/ 5052692 w 7467600"/>
              <a:gd name="connsiteY622" fmla="*/ 1292994 h 6858000"/>
              <a:gd name="connsiteX623" fmla="*/ 5009948 w 7467600"/>
              <a:gd name="connsiteY623" fmla="*/ 1273619 h 6858000"/>
              <a:gd name="connsiteX624" fmla="*/ 5121777 w 7467600"/>
              <a:gd name="connsiteY624" fmla="*/ 1654213 h 6858000"/>
              <a:gd name="connsiteX625" fmla="*/ 5293545 w 7467600"/>
              <a:gd name="connsiteY625" fmla="*/ 2072247 h 6858000"/>
              <a:gd name="connsiteX626" fmla="*/ 5294042 w 7467600"/>
              <a:gd name="connsiteY626" fmla="*/ 2065019 h 6858000"/>
              <a:gd name="connsiteX627" fmla="*/ 5171936 w 7467600"/>
              <a:gd name="connsiteY627" fmla="*/ 1647613 h 6858000"/>
              <a:gd name="connsiteX628" fmla="*/ 5009948 w 7467600"/>
              <a:gd name="connsiteY628" fmla="*/ 1273619 h 6858000"/>
              <a:gd name="connsiteX629" fmla="*/ 655236 w 7467600"/>
              <a:gd name="connsiteY629" fmla="*/ 1268632 h 6858000"/>
              <a:gd name="connsiteX630" fmla="*/ 839521 w 7467600"/>
              <a:gd name="connsiteY630" fmla="*/ 1685315 h 6858000"/>
              <a:gd name="connsiteX631" fmla="*/ 1109416 w 7467600"/>
              <a:gd name="connsiteY631" fmla="*/ 2061663 h 6858000"/>
              <a:gd name="connsiteX632" fmla="*/ 1298300 w 7467600"/>
              <a:gd name="connsiteY632" fmla="*/ 2247742 h 6858000"/>
              <a:gd name="connsiteX633" fmla="*/ 1125871 w 7467600"/>
              <a:gd name="connsiteY633" fmla="*/ 1989513 h 6858000"/>
              <a:gd name="connsiteX634" fmla="*/ 981574 w 7467600"/>
              <a:gd name="connsiteY634" fmla="*/ 1783157 h 6858000"/>
              <a:gd name="connsiteX635" fmla="*/ 922198 w 7467600"/>
              <a:gd name="connsiteY635" fmla="*/ 1677437 h 6858000"/>
              <a:gd name="connsiteX636" fmla="*/ 869293 w 7467600"/>
              <a:gd name="connsiteY636" fmla="*/ 1583214 h 6858000"/>
              <a:gd name="connsiteX637" fmla="*/ 751431 w 7467600"/>
              <a:gd name="connsiteY637" fmla="*/ 1405731 h 6858000"/>
              <a:gd name="connsiteX638" fmla="*/ 655236 w 7467600"/>
              <a:gd name="connsiteY638" fmla="*/ 1268632 h 6858000"/>
              <a:gd name="connsiteX639" fmla="*/ 6516292 w 7467600"/>
              <a:gd name="connsiteY639" fmla="*/ 1263064 h 6858000"/>
              <a:gd name="connsiteX640" fmla="*/ 5736320 w 7467600"/>
              <a:gd name="connsiteY640" fmla="*/ 1501803 h 6858000"/>
              <a:gd name="connsiteX641" fmla="*/ 6516292 w 7467600"/>
              <a:gd name="connsiteY641" fmla="*/ 1263064 h 6858000"/>
              <a:gd name="connsiteX642" fmla="*/ 291466 w 7467600"/>
              <a:gd name="connsiteY642" fmla="*/ 1250369 h 6858000"/>
              <a:gd name="connsiteX643" fmla="*/ 323180 w 7467600"/>
              <a:gd name="connsiteY643" fmla="*/ 1435283 h 6858000"/>
              <a:gd name="connsiteX644" fmla="*/ 349381 w 7467600"/>
              <a:gd name="connsiteY644" fmla="*/ 1875041 h 6858000"/>
              <a:gd name="connsiteX645" fmla="*/ 374363 w 7467600"/>
              <a:gd name="connsiteY645" fmla="*/ 1506494 h 6858000"/>
              <a:gd name="connsiteX646" fmla="*/ 302168 w 7467600"/>
              <a:gd name="connsiteY646" fmla="*/ 1274495 h 6858000"/>
              <a:gd name="connsiteX647" fmla="*/ 291466 w 7467600"/>
              <a:gd name="connsiteY647" fmla="*/ 1250369 h 6858000"/>
              <a:gd name="connsiteX648" fmla="*/ 678222 w 7467600"/>
              <a:gd name="connsiteY648" fmla="*/ 1248670 h 6858000"/>
              <a:gd name="connsiteX649" fmla="*/ 775536 w 7467600"/>
              <a:gd name="connsiteY649" fmla="*/ 1388015 h 6858000"/>
              <a:gd name="connsiteX650" fmla="*/ 894529 w 7467600"/>
              <a:gd name="connsiteY650" fmla="*/ 1567739 h 6858000"/>
              <a:gd name="connsiteX651" fmla="*/ 948000 w 7467600"/>
              <a:gd name="connsiteY651" fmla="*/ 1663088 h 6858000"/>
              <a:gd name="connsiteX652" fmla="*/ 1006812 w 7467600"/>
              <a:gd name="connsiteY652" fmla="*/ 1767683 h 6858000"/>
              <a:gd name="connsiteX653" fmla="*/ 1149133 w 7467600"/>
              <a:gd name="connsiteY653" fmla="*/ 1971513 h 6858000"/>
              <a:gd name="connsiteX654" fmla="*/ 1333952 w 7467600"/>
              <a:gd name="connsiteY654" fmla="*/ 2251620 h 6858000"/>
              <a:gd name="connsiteX655" fmla="*/ 1337329 w 7467600"/>
              <a:gd name="connsiteY655" fmla="*/ 2258350 h 6858000"/>
              <a:gd name="connsiteX656" fmla="*/ 1014726 w 7467600"/>
              <a:gd name="connsiteY656" fmla="*/ 1615556 h 6858000"/>
              <a:gd name="connsiteX657" fmla="*/ 678222 w 7467600"/>
              <a:gd name="connsiteY657" fmla="*/ 1248670 h 6858000"/>
              <a:gd name="connsiteX658" fmla="*/ 6691602 w 7467600"/>
              <a:gd name="connsiteY658" fmla="*/ 1140573 h 6858000"/>
              <a:gd name="connsiteX659" fmla="*/ 6571100 w 7467600"/>
              <a:gd name="connsiteY659" fmla="*/ 1183662 h 6858000"/>
              <a:gd name="connsiteX660" fmla="*/ 6241687 w 7467600"/>
              <a:gd name="connsiteY660" fmla="*/ 1257600 h 6858000"/>
              <a:gd name="connsiteX661" fmla="*/ 5693009 w 7467600"/>
              <a:gd name="connsiteY661" fmla="*/ 1478256 h 6858000"/>
              <a:gd name="connsiteX662" fmla="*/ 6548420 w 7467600"/>
              <a:gd name="connsiteY662" fmla="*/ 1214599 h 6858000"/>
              <a:gd name="connsiteX663" fmla="*/ 6605473 w 7467600"/>
              <a:gd name="connsiteY663" fmla="*/ 1184686 h 6858000"/>
              <a:gd name="connsiteX664" fmla="*/ 6691602 w 7467600"/>
              <a:gd name="connsiteY664" fmla="*/ 1140573 h 6858000"/>
              <a:gd name="connsiteX665" fmla="*/ 4002475 w 7467600"/>
              <a:gd name="connsiteY665" fmla="*/ 1037802 h 6858000"/>
              <a:gd name="connsiteX666" fmla="*/ 4000324 w 7467600"/>
              <a:gd name="connsiteY666" fmla="*/ 1039362 h 6858000"/>
              <a:gd name="connsiteX667" fmla="*/ 4002862 w 7467600"/>
              <a:gd name="connsiteY667" fmla="*/ 1042866 h 6858000"/>
              <a:gd name="connsiteX668" fmla="*/ 4002475 w 7467600"/>
              <a:gd name="connsiteY668" fmla="*/ 1037802 h 6858000"/>
              <a:gd name="connsiteX669" fmla="*/ 506322 w 7467600"/>
              <a:gd name="connsiteY669" fmla="*/ 1020997 h 6858000"/>
              <a:gd name="connsiteX670" fmla="*/ 533068 w 7467600"/>
              <a:gd name="connsiteY670" fmla="*/ 1029409 h 6858000"/>
              <a:gd name="connsiteX671" fmla="*/ 1232525 w 7467600"/>
              <a:gd name="connsiteY671" fmla="*/ 1804675 h 6858000"/>
              <a:gd name="connsiteX672" fmla="*/ 1388858 w 7467600"/>
              <a:gd name="connsiteY672" fmla="*/ 2368011 h 6858000"/>
              <a:gd name="connsiteX673" fmla="*/ 1384098 w 7467600"/>
              <a:gd name="connsiteY673" fmla="*/ 2378125 h 6858000"/>
              <a:gd name="connsiteX674" fmla="*/ 1425393 w 7467600"/>
              <a:gd name="connsiteY674" fmla="*/ 2589124 h 6858000"/>
              <a:gd name="connsiteX675" fmla="*/ 1424001 w 7467600"/>
              <a:gd name="connsiteY675" fmla="*/ 2597541 h 6858000"/>
              <a:gd name="connsiteX676" fmla="*/ 2152729 w 7467600"/>
              <a:gd name="connsiteY676" fmla="*/ 2864487 h 6858000"/>
              <a:gd name="connsiteX677" fmla="*/ 2020609 w 7467600"/>
              <a:gd name="connsiteY677" fmla="*/ 2539671 h 6858000"/>
              <a:gd name="connsiteX678" fmla="*/ 2018920 w 7467600"/>
              <a:gd name="connsiteY678" fmla="*/ 2536309 h 6858000"/>
              <a:gd name="connsiteX679" fmla="*/ 1342441 w 7467600"/>
              <a:gd name="connsiteY679" fmla="*/ 1173017 h 6858000"/>
              <a:gd name="connsiteX680" fmla="*/ 1367925 w 7467600"/>
              <a:gd name="connsiteY680" fmla="*/ 1135648 h 6858000"/>
              <a:gd name="connsiteX681" fmla="*/ 1771401 w 7467600"/>
              <a:gd name="connsiteY681" fmla="*/ 1806673 h 6858000"/>
              <a:gd name="connsiteX682" fmla="*/ 1972385 w 7467600"/>
              <a:gd name="connsiteY682" fmla="*/ 2198735 h 6858000"/>
              <a:gd name="connsiteX683" fmla="*/ 2040892 w 7467600"/>
              <a:gd name="connsiteY683" fmla="*/ 2405205 h 6858000"/>
              <a:gd name="connsiteX684" fmla="*/ 2131689 w 7467600"/>
              <a:gd name="connsiteY684" fmla="*/ 1936926 h 6858000"/>
              <a:gd name="connsiteX685" fmla="*/ 2454820 w 7467600"/>
              <a:gd name="connsiteY685" fmla="*/ 1248808 h 6858000"/>
              <a:gd name="connsiteX686" fmla="*/ 2492512 w 7467600"/>
              <a:gd name="connsiteY686" fmla="*/ 1302920 h 6858000"/>
              <a:gd name="connsiteX687" fmla="*/ 2081216 w 7467600"/>
              <a:gd name="connsiteY687" fmla="*/ 2527513 h 6858000"/>
              <a:gd name="connsiteX688" fmla="*/ 2081211 w 7467600"/>
              <a:gd name="connsiteY688" fmla="*/ 2528916 h 6858000"/>
              <a:gd name="connsiteX689" fmla="*/ 2199067 w 7467600"/>
              <a:gd name="connsiteY689" fmla="*/ 2884061 h 6858000"/>
              <a:gd name="connsiteX690" fmla="*/ 3192586 w 7467600"/>
              <a:gd name="connsiteY690" fmla="*/ 3411496 h 6858000"/>
              <a:gd name="connsiteX691" fmla="*/ 3182620 w 7467600"/>
              <a:gd name="connsiteY691" fmla="*/ 3483279 h 6858000"/>
              <a:gd name="connsiteX692" fmla="*/ 2435119 w 7467600"/>
              <a:gd name="connsiteY692" fmla="*/ 3080173 h 6858000"/>
              <a:gd name="connsiteX693" fmla="*/ 2410152 w 7467600"/>
              <a:gd name="connsiteY693" fmla="*/ 3063751 h 6858000"/>
              <a:gd name="connsiteX694" fmla="*/ 2408099 w 7467600"/>
              <a:gd name="connsiteY694" fmla="*/ 3064403 h 6858000"/>
              <a:gd name="connsiteX695" fmla="*/ 2407218 w 7467600"/>
              <a:gd name="connsiteY695" fmla="*/ 3070324 h 6858000"/>
              <a:gd name="connsiteX696" fmla="*/ 2380138 w 7467600"/>
              <a:gd name="connsiteY696" fmla="*/ 3099341 h 6858000"/>
              <a:gd name="connsiteX697" fmla="*/ 1765923 w 7467600"/>
              <a:gd name="connsiteY697" fmla="*/ 3581043 h 6858000"/>
              <a:gd name="connsiteX698" fmla="*/ 1702258 w 7467600"/>
              <a:gd name="connsiteY698" fmla="*/ 3612286 h 6858000"/>
              <a:gd name="connsiteX699" fmla="*/ 1538370 w 7467600"/>
              <a:gd name="connsiteY699" fmla="*/ 3811804 h 6858000"/>
              <a:gd name="connsiteX700" fmla="*/ 542867 w 7467600"/>
              <a:gd name="connsiteY700" fmla="*/ 4944092 h 6858000"/>
              <a:gd name="connsiteX701" fmla="*/ 515800 w 7467600"/>
              <a:gd name="connsiteY701" fmla="*/ 4862180 h 6858000"/>
              <a:gd name="connsiteX702" fmla="*/ 909145 w 7467600"/>
              <a:gd name="connsiteY702" fmla="*/ 4199225 h 6858000"/>
              <a:gd name="connsiteX703" fmla="*/ 1214067 w 7467600"/>
              <a:gd name="connsiteY703" fmla="*/ 3908561 h 6858000"/>
              <a:gd name="connsiteX704" fmla="*/ 640967 w 7467600"/>
              <a:gd name="connsiteY704" fmla="*/ 4105601 h 6858000"/>
              <a:gd name="connsiteX705" fmla="*/ 112563 w 7467600"/>
              <a:gd name="connsiteY705" fmla="*/ 4396952 h 6858000"/>
              <a:gd name="connsiteX706" fmla="*/ 0 w 7467600"/>
              <a:gd name="connsiteY706" fmla="*/ 4466006 h 6858000"/>
              <a:gd name="connsiteX707" fmla="*/ 0 w 7467600"/>
              <a:gd name="connsiteY707" fmla="*/ 4233763 h 6858000"/>
              <a:gd name="connsiteX708" fmla="*/ 36881 w 7467600"/>
              <a:gd name="connsiteY708" fmla="*/ 4200118 h 6858000"/>
              <a:gd name="connsiteX709" fmla="*/ 910534 w 7467600"/>
              <a:gd name="connsiteY709" fmla="*/ 3629753 h 6858000"/>
              <a:gd name="connsiteX710" fmla="*/ 1578717 w 7467600"/>
              <a:gd name="connsiteY710" fmla="*/ 3575982 h 6858000"/>
              <a:gd name="connsiteX711" fmla="*/ 2338780 w 7467600"/>
              <a:gd name="connsiteY711" fmla="*/ 3033725 h 6858000"/>
              <a:gd name="connsiteX712" fmla="*/ 1807991 w 7467600"/>
              <a:gd name="connsiteY712" fmla="*/ 2807184 h 6858000"/>
              <a:gd name="connsiteX713" fmla="*/ 1416358 w 7467600"/>
              <a:gd name="connsiteY713" fmla="*/ 3112571 h 6858000"/>
              <a:gd name="connsiteX714" fmla="*/ 939066 w 7467600"/>
              <a:gd name="connsiteY714" fmla="*/ 3378798 h 6858000"/>
              <a:gd name="connsiteX715" fmla="*/ 115099 w 7467600"/>
              <a:gd name="connsiteY715" fmla="*/ 3607650 h 6858000"/>
              <a:gd name="connsiteX716" fmla="*/ 97284 w 7467600"/>
              <a:gd name="connsiteY716" fmla="*/ 3520393 h 6858000"/>
              <a:gd name="connsiteX717" fmla="*/ 922050 w 7467600"/>
              <a:gd name="connsiteY717" fmla="*/ 3074867 h 6858000"/>
              <a:gd name="connsiteX718" fmla="*/ 1405265 w 7467600"/>
              <a:gd name="connsiteY718" fmla="*/ 3016319 h 6858000"/>
              <a:gd name="connsiteX719" fmla="*/ 1407512 w 7467600"/>
              <a:gd name="connsiteY719" fmla="*/ 3018001 h 6858000"/>
              <a:gd name="connsiteX720" fmla="*/ 1726266 w 7467600"/>
              <a:gd name="connsiteY720" fmla="*/ 2777274 h 6858000"/>
              <a:gd name="connsiteX721" fmla="*/ 625390 w 7467600"/>
              <a:gd name="connsiteY721" fmla="*/ 2514541 h 6858000"/>
              <a:gd name="connsiteX722" fmla="*/ 619799 w 7467600"/>
              <a:gd name="connsiteY722" fmla="*/ 2527180 h 6858000"/>
              <a:gd name="connsiteX723" fmla="*/ 310030 w 7467600"/>
              <a:gd name="connsiteY723" fmla="*/ 2771818 h 6858000"/>
              <a:gd name="connsiteX724" fmla="*/ 173877 w 7467600"/>
              <a:gd name="connsiteY724" fmla="*/ 2937056 h 6858000"/>
              <a:gd name="connsiteX725" fmla="*/ 77889 w 7467600"/>
              <a:gd name="connsiteY725" fmla="*/ 3138440 h 6858000"/>
              <a:gd name="connsiteX726" fmla="*/ 0 w 7467600"/>
              <a:gd name="connsiteY726" fmla="*/ 3271395 h 6858000"/>
              <a:gd name="connsiteX727" fmla="*/ 0 w 7467600"/>
              <a:gd name="connsiteY727" fmla="*/ 3153002 h 6858000"/>
              <a:gd name="connsiteX728" fmla="*/ 2386 w 7467600"/>
              <a:gd name="connsiteY728" fmla="*/ 3149203 h 6858000"/>
              <a:gd name="connsiteX729" fmla="*/ 89753 w 7467600"/>
              <a:gd name="connsiteY729" fmla="*/ 2987702 h 6858000"/>
              <a:gd name="connsiteX730" fmla="*/ 76869 w 7467600"/>
              <a:gd name="connsiteY730" fmla="*/ 3005404 h 6858000"/>
              <a:gd name="connsiteX731" fmla="*/ 32049 w 7467600"/>
              <a:gd name="connsiteY731" fmla="*/ 3065814 h 6858000"/>
              <a:gd name="connsiteX732" fmla="*/ 0 w 7467600"/>
              <a:gd name="connsiteY732" fmla="*/ 3108744 h 6858000"/>
              <a:gd name="connsiteX733" fmla="*/ 0 w 7467600"/>
              <a:gd name="connsiteY733" fmla="*/ 3058059 h 6858000"/>
              <a:gd name="connsiteX734" fmla="*/ 7610 w 7467600"/>
              <a:gd name="connsiteY734" fmla="*/ 3047889 h 6858000"/>
              <a:gd name="connsiteX735" fmla="*/ 52419 w 7467600"/>
              <a:gd name="connsiteY735" fmla="*/ 2987479 h 6858000"/>
              <a:gd name="connsiteX736" fmla="*/ 59142 w 7467600"/>
              <a:gd name="connsiteY736" fmla="*/ 2978488 h 6858000"/>
              <a:gd name="connsiteX737" fmla="*/ 0 w 7467600"/>
              <a:gd name="connsiteY737" fmla="*/ 3015334 h 6858000"/>
              <a:gd name="connsiteX738" fmla="*/ 0 w 7467600"/>
              <a:gd name="connsiteY738" fmla="*/ 2914286 h 6858000"/>
              <a:gd name="connsiteX739" fmla="*/ 36383 w 7467600"/>
              <a:gd name="connsiteY739" fmla="*/ 2901128 h 6858000"/>
              <a:gd name="connsiteX740" fmla="*/ 156329 w 7467600"/>
              <a:gd name="connsiteY740" fmla="*/ 2840533 h 6858000"/>
              <a:gd name="connsiteX741" fmla="*/ 358355 w 7467600"/>
              <a:gd name="connsiteY741" fmla="*/ 2620471 h 6858000"/>
              <a:gd name="connsiteX742" fmla="*/ 510577 w 7467600"/>
              <a:gd name="connsiteY742" fmla="*/ 2501244 h 6858000"/>
              <a:gd name="connsiteX743" fmla="*/ 211967 w 7467600"/>
              <a:gd name="connsiteY743" fmla="*/ 2479171 h 6858000"/>
              <a:gd name="connsiteX744" fmla="*/ 0 w 7467600"/>
              <a:gd name="connsiteY744" fmla="*/ 2476398 h 6858000"/>
              <a:gd name="connsiteX745" fmla="*/ 0 w 7467600"/>
              <a:gd name="connsiteY745" fmla="*/ 2389189 h 6858000"/>
              <a:gd name="connsiteX746" fmla="*/ 103062 w 7467600"/>
              <a:gd name="connsiteY746" fmla="*/ 2389518 h 6858000"/>
              <a:gd name="connsiteX747" fmla="*/ 510734 w 7467600"/>
              <a:gd name="connsiteY747" fmla="*/ 2416201 h 6858000"/>
              <a:gd name="connsiteX748" fmla="*/ 279257 w 7467600"/>
              <a:gd name="connsiteY748" fmla="*/ 2092102 h 6858000"/>
              <a:gd name="connsiteX749" fmla="*/ 65265 w 7467600"/>
              <a:gd name="connsiteY749" fmla="*/ 2006049 h 6858000"/>
              <a:gd name="connsiteX750" fmla="*/ 0 w 7467600"/>
              <a:gd name="connsiteY750" fmla="*/ 1982532 h 6858000"/>
              <a:gd name="connsiteX751" fmla="*/ 0 w 7467600"/>
              <a:gd name="connsiteY751" fmla="*/ 1912789 h 6858000"/>
              <a:gd name="connsiteX752" fmla="*/ 97460 w 7467600"/>
              <a:gd name="connsiteY752" fmla="*/ 1953725 h 6858000"/>
              <a:gd name="connsiteX753" fmla="*/ 221272 w 7467600"/>
              <a:gd name="connsiteY753" fmla="*/ 1980766 h 6858000"/>
              <a:gd name="connsiteX754" fmla="*/ 116765 w 7467600"/>
              <a:gd name="connsiteY754" fmla="*/ 1911033 h 6858000"/>
              <a:gd name="connsiteX755" fmla="*/ 16405 w 7467600"/>
              <a:gd name="connsiteY755" fmla="*/ 1803412 h 6858000"/>
              <a:gd name="connsiteX756" fmla="*/ 0 w 7467600"/>
              <a:gd name="connsiteY756" fmla="*/ 1784777 h 6858000"/>
              <a:gd name="connsiteX757" fmla="*/ 0 w 7467600"/>
              <a:gd name="connsiteY757" fmla="*/ 1740082 h 6858000"/>
              <a:gd name="connsiteX758" fmla="*/ 39394 w 7467600"/>
              <a:gd name="connsiteY758" fmla="*/ 1784856 h 6858000"/>
              <a:gd name="connsiteX759" fmla="*/ 135813 w 7467600"/>
              <a:gd name="connsiteY759" fmla="*/ 1888838 h 6858000"/>
              <a:gd name="connsiteX760" fmla="*/ 242575 w 7467600"/>
              <a:gd name="connsiteY760" fmla="*/ 1958841 h 6858000"/>
              <a:gd name="connsiteX761" fmla="*/ 82197 w 7467600"/>
              <a:gd name="connsiteY761" fmla="*/ 1754826 h 6858000"/>
              <a:gd name="connsiteX762" fmla="*/ 0 w 7467600"/>
              <a:gd name="connsiteY762" fmla="*/ 1679650 h 6858000"/>
              <a:gd name="connsiteX763" fmla="*/ 0 w 7467600"/>
              <a:gd name="connsiteY763" fmla="*/ 1602463 h 6858000"/>
              <a:gd name="connsiteX764" fmla="*/ 84689 w 7467600"/>
              <a:gd name="connsiteY764" fmla="*/ 1677442 h 6858000"/>
              <a:gd name="connsiteX765" fmla="*/ 298437 w 7467600"/>
              <a:gd name="connsiteY765" fmla="*/ 1968019 h 6858000"/>
              <a:gd name="connsiteX766" fmla="*/ 227269 w 7467600"/>
              <a:gd name="connsiteY766" fmla="*/ 1114064 h 6858000"/>
              <a:gd name="connsiteX767" fmla="*/ 248003 w 7467600"/>
              <a:gd name="connsiteY767" fmla="*/ 1089613 h 6858000"/>
              <a:gd name="connsiteX768" fmla="*/ 427020 w 7467600"/>
              <a:gd name="connsiteY768" fmla="*/ 1619803 h 6858000"/>
              <a:gd name="connsiteX769" fmla="*/ 340345 w 7467600"/>
              <a:gd name="connsiteY769" fmla="*/ 2027739 h 6858000"/>
              <a:gd name="connsiteX770" fmla="*/ 360865 w 7467600"/>
              <a:gd name="connsiteY770" fmla="*/ 2044827 h 6858000"/>
              <a:gd name="connsiteX771" fmla="*/ 560414 w 7467600"/>
              <a:gd name="connsiteY771" fmla="*/ 2421457 h 6858000"/>
              <a:gd name="connsiteX772" fmla="*/ 1359703 w 7467600"/>
              <a:gd name="connsiteY772" fmla="*/ 2578554 h 6858000"/>
              <a:gd name="connsiteX773" fmla="*/ 1359422 w 7467600"/>
              <a:gd name="connsiteY773" fmla="*/ 2577994 h 6858000"/>
              <a:gd name="connsiteX774" fmla="*/ 828701 w 7467600"/>
              <a:gd name="connsiteY774" fmla="*/ 1839520 h 6858000"/>
              <a:gd name="connsiteX775" fmla="*/ 494427 w 7467600"/>
              <a:gd name="connsiteY775" fmla="*/ 1092333 h 6858000"/>
              <a:gd name="connsiteX776" fmla="*/ 506322 w 7467600"/>
              <a:gd name="connsiteY776" fmla="*/ 1020997 h 6858000"/>
              <a:gd name="connsiteX777" fmla="*/ 4570198 w 7467600"/>
              <a:gd name="connsiteY777" fmla="*/ 978081 h 6858000"/>
              <a:gd name="connsiteX778" fmla="*/ 4523691 w 7467600"/>
              <a:gd name="connsiteY778" fmla="*/ 1127776 h 6858000"/>
              <a:gd name="connsiteX779" fmla="*/ 4509875 w 7467600"/>
              <a:gd name="connsiteY779" fmla="*/ 1167552 h 6858000"/>
              <a:gd name="connsiteX780" fmla="*/ 4478168 w 7467600"/>
              <a:gd name="connsiteY780" fmla="*/ 1260735 h 6858000"/>
              <a:gd name="connsiteX781" fmla="*/ 4409309 w 7467600"/>
              <a:gd name="connsiteY781" fmla="*/ 1666996 h 6858000"/>
              <a:gd name="connsiteX782" fmla="*/ 4370031 w 7467600"/>
              <a:gd name="connsiteY782" fmla="*/ 1955666 h 6858000"/>
              <a:gd name="connsiteX783" fmla="*/ 4570198 w 7467600"/>
              <a:gd name="connsiteY783" fmla="*/ 978081 h 6858000"/>
              <a:gd name="connsiteX784" fmla="*/ 4557898 w 7467600"/>
              <a:gd name="connsiteY784" fmla="*/ 900011 h 6858000"/>
              <a:gd name="connsiteX785" fmla="*/ 4344840 w 7467600"/>
              <a:gd name="connsiteY785" fmla="*/ 1922038 h 6858000"/>
              <a:gd name="connsiteX786" fmla="*/ 4378710 w 7467600"/>
              <a:gd name="connsiteY786" fmla="*/ 1665516 h 6858000"/>
              <a:gd name="connsiteX787" fmla="*/ 4448798 w 7467600"/>
              <a:gd name="connsiteY787" fmla="*/ 1253024 h 6858000"/>
              <a:gd name="connsiteX788" fmla="*/ 4480315 w 7467600"/>
              <a:gd name="connsiteY788" fmla="*/ 1158454 h 6858000"/>
              <a:gd name="connsiteX789" fmla="*/ 4494133 w 7467600"/>
              <a:gd name="connsiteY789" fmla="*/ 1118676 h 6858000"/>
              <a:gd name="connsiteX790" fmla="*/ 4557898 w 7467600"/>
              <a:gd name="connsiteY790" fmla="*/ 900011 h 6858000"/>
              <a:gd name="connsiteX791" fmla="*/ 5870151 w 7467600"/>
              <a:gd name="connsiteY791" fmla="*/ 898890 h 6858000"/>
              <a:gd name="connsiteX792" fmla="*/ 5861335 w 7467600"/>
              <a:gd name="connsiteY792" fmla="*/ 899177 h 6858000"/>
              <a:gd name="connsiteX793" fmla="*/ 5843702 w 7467600"/>
              <a:gd name="connsiteY793" fmla="*/ 899748 h 6858000"/>
              <a:gd name="connsiteX794" fmla="*/ 5651107 w 7467600"/>
              <a:gd name="connsiteY794" fmla="*/ 920306 h 6858000"/>
              <a:gd name="connsiteX795" fmla="*/ 5459407 w 7467600"/>
              <a:gd name="connsiteY795" fmla="*/ 940975 h 6858000"/>
              <a:gd name="connsiteX796" fmla="*/ 5374846 w 7467600"/>
              <a:gd name="connsiteY796" fmla="*/ 941988 h 6858000"/>
              <a:gd name="connsiteX797" fmla="*/ 5256105 w 7467600"/>
              <a:gd name="connsiteY797" fmla="*/ 945632 h 6858000"/>
              <a:gd name="connsiteX798" fmla="*/ 5107071 w 7467600"/>
              <a:gd name="connsiteY798" fmla="*/ 969720 h 6858000"/>
              <a:gd name="connsiteX799" fmla="*/ 4998681 w 7467600"/>
              <a:gd name="connsiteY799" fmla="*/ 988771 h 6858000"/>
              <a:gd name="connsiteX800" fmla="*/ 5870151 w 7467600"/>
              <a:gd name="connsiteY800" fmla="*/ 898890 h 6858000"/>
              <a:gd name="connsiteX801" fmla="*/ 5504425 w 7467600"/>
              <a:gd name="connsiteY801" fmla="*/ 848067 h 6858000"/>
              <a:gd name="connsiteX802" fmla="*/ 4968849 w 7467600"/>
              <a:gd name="connsiteY802" fmla="*/ 962318 h 6858000"/>
              <a:gd name="connsiteX803" fmla="*/ 5104039 w 7467600"/>
              <a:gd name="connsiteY803" fmla="*/ 940634 h 6858000"/>
              <a:gd name="connsiteX804" fmla="*/ 5256311 w 7467600"/>
              <a:gd name="connsiteY804" fmla="*/ 916490 h 6858000"/>
              <a:gd name="connsiteX805" fmla="*/ 5377381 w 7467600"/>
              <a:gd name="connsiteY805" fmla="*/ 912671 h 6858000"/>
              <a:gd name="connsiteX806" fmla="*/ 5460148 w 7467600"/>
              <a:gd name="connsiteY806" fmla="*/ 911442 h 6858000"/>
              <a:gd name="connsiteX807" fmla="*/ 5648971 w 7467600"/>
              <a:gd name="connsiteY807" fmla="*/ 891331 h 6858000"/>
              <a:gd name="connsiteX808" fmla="*/ 5844807 w 7467600"/>
              <a:gd name="connsiteY808" fmla="*/ 870718 h 6858000"/>
              <a:gd name="connsiteX809" fmla="*/ 5862975 w 7467600"/>
              <a:gd name="connsiteY809" fmla="*/ 869756 h 6858000"/>
              <a:gd name="connsiteX810" fmla="*/ 5920887 w 7467600"/>
              <a:gd name="connsiteY810" fmla="*/ 865929 h 6858000"/>
              <a:gd name="connsiteX811" fmla="*/ 5504425 w 7467600"/>
              <a:gd name="connsiteY811" fmla="*/ 848067 h 6858000"/>
              <a:gd name="connsiteX812" fmla="*/ 3607114 w 7467600"/>
              <a:gd name="connsiteY812" fmla="*/ 467441 h 6858000"/>
              <a:gd name="connsiteX813" fmla="*/ 3296242 w 7467600"/>
              <a:gd name="connsiteY813" fmla="*/ 807991 h 6858000"/>
              <a:gd name="connsiteX814" fmla="*/ 3174674 w 7467600"/>
              <a:gd name="connsiteY814" fmla="*/ 919759 h 6858000"/>
              <a:gd name="connsiteX815" fmla="*/ 3042978 w 7467600"/>
              <a:gd name="connsiteY815" fmla="*/ 1054894 h 6858000"/>
              <a:gd name="connsiteX816" fmla="*/ 2968914 w 7467600"/>
              <a:gd name="connsiteY816" fmla="*/ 1133756 h 6858000"/>
              <a:gd name="connsiteX817" fmla="*/ 3103823 w 7467600"/>
              <a:gd name="connsiteY817" fmla="*/ 1026814 h 6858000"/>
              <a:gd name="connsiteX818" fmla="*/ 3607114 w 7467600"/>
              <a:gd name="connsiteY818" fmla="*/ 467441 h 6858000"/>
              <a:gd name="connsiteX819" fmla="*/ 3744487 w 7467600"/>
              <a:gd name="connsiteY819" fmla="*/ 383136 h 6858000"/>
              <a:gd name="connsiteX820" fmla="*/ 3970213 w 7467600"/>
              <a:gd name="connsiteY820" fmla="*/ 995559 h 6858000"/>
              <a:gd name="connsiteX821" fmla="*/ 3744487 w 7467600"/>
              <a:gd name="connsiteY821" fmla="*/ 383136 h 6858000"/>
              <a:gd name="connsiteX822" fmla="*/ 3624562 w 7467600"/>
              <a:gd name="connsiteY822" fmla="*/ 367041 h 6858000"/>
              <a:gd name="connsiteX823" fmla="*/ 3489712 w 7467600"/>
              <a:gd name="connsiteY823" fmla="*/ 485386 h 6858000"/>
              <a:gd name="connsiteX824" fmla="*/ 3182994 w 7467600"/>
              <a:gd name="connsiteY824" fmla="*/ 828265 h 6858000"/>
              <a:gd name="connsiteX825" fmla="*/ 2892114 w 7467600"/>
              <a:gd name="connsiteY825" fmla="*/ 1172635 h 6858000"/>
              <a:gd name="connsiteX826" fmla="*/ 3021459 w 7467600"/>
              <a:gd name="connsiteY826" fmla="*/ 1035385 h 6858000"/>
              <a:gd name="connsiteX827" fmla="*/ 3153873 w 7467600"/>
              <a:gd name="connsiteY827" fmla="*/ 898971 h 6858000"/>
              <a:gd name="connsiteX828" fmla="*/ 3276511 w 7467600"/>
              <a:gd name="connsiteY828" fmla="*/ 786423 h 6858000"/>
              <a:gd name="connsiteX829" fmla="*/ 3584154 w 7467600"/>
              <a:gd name="connsiteY829" fmla="*/ 448218 h 6858000"/>
              <a:gd name="connsiteX830" fmla="*/ 3624562 w 7467600"/>
              <a:gd name="connsiteY830" fmla="*/ 367041 h 6858000"/>
              <a:gd name="connsiteX831" fmla="*/ 3766672 w 7467600"/>
              <a:gd name="connsiteY831" fmla="*/ 359429 h 6858000"/>
              <a:gd name="connsiteX832" fmla="*/ 3996338 w 7467600"/>
              <a:gd name="connsiteY832" fmla="*/ 968237 h 6858000"/>
              <a:gd name="connsiteX833" fmla="*/ 3766672 w 7467600"/>
              <a:gd name="connsiteY833" fmla="*/ 359429 h 6858000"/>
              <a:gd name="connsiteX834" fmla="*/ 5805386 w 7467600"/>
              <a:gd name="connsiteY834" fmla="*/ 239240 h 6858000"/>
              <a:gd name="connsiteX835" fmla="*/ 5736947 w 7467600"/>
              <a:gd name="connsiteY835" fmla="*/ 261367 h 6858000"/>
              <a:gd name="connsiteX836" fmla="*/ 5427012 w 7467600"/>
              <a:gd name="connsiteY836" fmla="*/ 311272 h 6858000"/>
              <a:gd name="connsiteX837" fmla="*/ 5147818 w 7467600"/>
              <a:gd name="connsiteY837" fmla="*/ 322112 h 6858000"/>
              <a:gd name="connsiteX838" fmla="*/ 5060854 w 7467600"/>
              <a:gd name="connsiteY838" fmla="*/ 311882 h 6858000"/>
              <a:gd name="connsiteX839" fmla="*/ 4945989 w 7467600"/>
              <a:gd name="connsiteY839" fmla="*/ 300516 h 6858000"/>
              <a:gd name="connsiteX840" fmla="*/ 5410479 w 7467600"/>
              <a:gd name="connsiteY840" fmla="*/ 348434 h 6858000"/>
              <a:gd name="connsiteX841" fmla="*/ 5805386 w 7467600"/>
              <a:gd name="connsiteY841" fmla="*/ 239240 h 6858000"/>
              <a:gd name="connsiteX842" fmla="*/ 5905192 w 7467600"/>
              <a:gd name="connsiteY842" fmla="*/ 163079 h 6858000"/>
              <a:gd name="connsiteX843" fmla="*/ 5865655 w 7467600"/>
              <a:gd name="connsiteY843" fmla="*/ 171901 h 6858000"/>
              <a:gd name="connsiteX844" fmla="*/ 5259740 w 7467600"/>
              <a:gd name="connsiteY844" fmla="*/ 257013 h 6858000"/>
              <a:gd name="connsiteX845" fmla="*/ 5208466 w 7467600"/>
              <a:gd name="connsiteY845" fmla="*/ 257550 h 6858000"/>
              <a:gd name="connsiteX846" fmla="*/ 4980204 w 7467600"/>
              <a:gd name="connsiteY846" fmla="*/ 271903 h 6858000"/>
              <a:gd name="connsiteX847" fmla="*/ 5068068 w 7467600"/>
              <a:gd name="connsiteY847" fmla="*/ 282244 h 6858000"/>
              <a:gd name="connsiteX848" fmla="*/ 5153231 w 7467600"/>
              <a:gd name="connsiteY848" fmla="*/ 292240 h 6858000"/>
              <a:gd name="connsiteX849" fmla="*/ 5426491 w 7467600"/>
              <a:gd name="connsiteY849" fmla="*/ 281128 h 6858000"/>
              <a:gd name="connsiteX850" fmla="*/ 5731212 w 7467600"/>
              <a:gd name="connsiteY850" fmla="*/ 231951 h 6858000"/>
              <a:gd name="connsiteX851" fmla="*/ 5905192 w 7467600"/>
              <a:gd name="connsiteY851" fmla="*/ 163079 h 6858000"/>
              <a:gd name="connsiteX852" fmla="*/ 5944437 w 7467600"/>
              <a:gd name="connsiteY852" fmla="*/ 113829 h 6858000"/>
              <a:gd name="connsiteX853" fmla="*/ 5825032 w 7467600"/>
              <a:gd name="connsiteY853" fmla="*/ 146405 h 6858000"/>
              <a:gd name="connsiteX854" fmla="*/ 4955599 w 7467600"/>
              <a:gd name="connsiteY854" fmla="*/ 247008 h 6858000"/>
              <a:gd name="connsiteX855" fmla="*/ 5210104 w 7467600"/>
              <a:gd name="connsiteY855" fmla="*/ 228123 h 6858000"/>
              <a:gd name="connsiteX856" fmla="*/ 5261015 w 7467600"/>
              <a:gd name="connsiteY856" fmla="*/ 227087 h 6858000"/>
              <a:gd name="connsiteX857" fmla="*/ 5861181 w 7467600"/>
              <a:gd name="connsiteY857" fmla="*/ 143093 h 6858000"/>
              <a:gd name="connsiteX858" fmla="*/ 5961252 w 7467600"/>
              <a:gd name="connsiteY858" fmla="*/ 114820 h 6858000"/>
              <a:gd name="connsiteX859" fmla="*/ 5944437 w 7467600"/>
              <a:gd name="connsiteY859" fmla="*/ 113829 h 6858000"/>
              <a:gd name="connsiteX860" fmla="*/ 3882765 w 7467600"/>
              <a:gd name="connsiteY860" fmla="*/ 0 h 6858000"/>
              <a:gd name="connsiteX861" fmla="*/ 3995099 w 7467600"/>
              <a:gd name="connsiteY861" fmla="*/ 0 h 6858000"/>
              <a:gd name="connsiteX862" fmla="*/ 4163818 w 7467600"/>
              <a:gd name="connsiteY862" fmla="*/ 234104 h 6858000"/>
              <a:gd name="connsiteX863" fmla="*/ 4172099 w 7467600"/>
              <a:gd name="connsiteY863" fmla="*/ 234207 h 6858000"/>
              <a:gd name="connsiteX864" fmla="*/ 4784282 w 7467600"/>
              <a:gd name="connsiteY864" fmla="*/ 276561 h 6858000"/>
              <a:gd name="connsiteX865" fmla="*/ 4801687 w 7467600"/>
              <a:gd name="connsiteY865" fmla="*/ 267764 h 6858000"/>
              <a:gd name="connsiteX866" fmla="*/ 6082788 w 7467600"/>
              <a:gd name="connsiteY866" fmla="*/ 64119 h 6858000"/>
              <a:gd name="connsiteX867" fmla="*/ 6099442 w 7467600"/>
              <a:gd name="connsiteY867" fmla="*/ 82568 h 6858000"/>
              <a:gd name="connsiteX868" fmla="*/ 4804137 w 7467600"/>
              <a:gd name="connsiteY868" fmla="*/ 320931 h 6858000"/>
              <a:gd name="connsiteX869" fmla="*/ 4227047 w 7467600"/>
              <a:gd name="connsiteY869" fmla="*/ 313415 h 6858000"/>
              <a:gd name="connsiteX870" fmla="*/ 4346041 w 7467600"/>
              <a:gd name="connsiteY870" fmla="*/ 456086 h 6858000"/>
              <a:gd name="connsiteX871" fmla="*/ 4870967 w 7467600"/>
              <a:gd name="connsiteY871" fmla="*/ 963061 h 6858000"/>
              <a:gd name="connsiteX872" fmla="*/ 4889647 w 7467600"/>
              <a:gd name="connsiteY872" fmla="*/ 957147 h 6858000"/>
              <a:gd name="connsiteX873" fmla="*/ 5422504 w 7467600"/>
              <a:gd name="connsiteY873" fmla="*/ 805191 h 6858000"/>
              <a:gd name="connsiteX874" fmla="*/ 6087656 w 7467600"/>
              <a:gd name="connsiteY874" fmla="*/ 826703 h 6858000"/>
              <a:gd name="connsiteX875" fmla="*/ 6058717 w 7467600"/>
              <a:gd name="connsiteY875" fmla="*/ 865992 h 6858000"/>
              <a:gd name="connsiteX876" fmla="*/ 4974153 w 7467600"/>
              <a:gd name="connsiteY876" fmla="*/ 1045456 h 6858000"/>
              <a:gd name="connsiteX877" fmla="*/ 5627835 w 7467600"/>
              <a:gd name="connsiteY877" fmla="*/ 1472077 h 6858000"/>
              <a:gd name="connsiteX878" fmla="*/ 5629817 w 7467600"/>
              <a:gd name="connsiteY878" fmla="*/ 1471412 h 6858000"/>
              <a:gd name="connsiteX879" fmla="*/ 5634124 w 7467600"/>
              <a:gd name="connsiteY879" fmla="*/ 1470572 h 6858000"/>
              <a:gd name="connsiteX880" fmla="*/ 5755832 w 7467600"/>
              <a:gd name="connsiteY880" fmla="*/ 1383886 h 6858000"/>
              <a:gd name="connsiteX881" fmla="*/ 6014186 w 7467600"/>
              <a:gd name="connsiteY881" fmla="*/ 1279799 h 6858000"/>
              <a:gd name="connsiteX882" fmla="*/ 6901619 w 7467600"/>
              <a:gd name="connsiteY882" fmla="*/ 1047874 h 6858000"/>
              <a:gd name="connsiteX883" fmla="*/ 6931566 w 7467600"/>
              <a:gd name="connsiteY883" fmla="*/ 1062034 h 6858000"/>
              <a:gd name="connsiteX884" fmla="*/ 5790982 w 7467600"/>
              <a:gd name="connsiteY884" fmla="*/ 1561380 h 6858000"/>
              <a:gd name="connsiteX885" fmla="*/ 6188971 w 7467600"/>
              <a:gd name="connsiteY885" fmla="*/ 1755168 h 6858000"/>
              <a:gd name="connsiteX886" fmla="*/ 6202446 w 7467600"/>
              <a:gd name="connsiteY886" fmla="*/ 1752268 h 6858000"/>
              <a:gd name="connsiteX887" fmla="*/ 7179560 w 7467600"/>
              <a:gd name="connsiteY887" fmla="*/ 1467551 h 6858000"/>
              <a:gd name="connsiteX888" fmla="*/ 7158730 w 7467600"/>
              <a:gd name="connsiteY888" fmla="*/ 1507835 h 6858000"/>
              <a:gd name="connsiteX889" fmla="*/ 6326959 w 7467600"/>
              <a:gd name="connsiteY889" fmla="*/ 1817686 h 6858000"/>
              <a:gd name="connsiteX890" fmla="*/ 6537433 w 7467600"/>
              <a:gd name="connsiteY890" fmla="*/ 1907790 h 6858000"/>
              <a:gd name="connsiteX891" fmla="*/ 6550221 w 7467600"/>
              <a:gd name="connsiteY891" fmla="*/ 1910729 h 6858000"/>
              <a:gd name="connsiteX892" fmla="*/ 6964438 w 7467600"/>
              <a:gd name="connsiteY892" fmla="*/ 2209505 h 6858000"/>
              <a:gd name="connsiteX893" fmla="*/ 7367862 w 7467600"/>
              <a:gd name="connsiteY893" fmla="*/ 2806833 h 6858000"/>
              <a:gd name="connsiteX894" fmla="*/ 7364329 w 7467600"/>
              <a:gd name="connsiteY894" fmla="*/ 2826907 h 6858000"/>
              <a:gd name="connsiteX895" fmla="*/ 7290545 w 7467600"/>
              <a:gd name="connsiteY895" fmla="*/ 2850663 h 6858000"/>
              <a:gd name="connsiteX896" fmla="*/ 6472036 w 7467600"/>
              <a:gd name="connsiteY896" fmla="*/ 1959003 h 6858000"/>
              <a:gd name="connsiteX897" fmla="*/ 5792897 w 7467600"/>
              <a:gd name="connsiteY897" fmla="*/ 1647747 h 6858000"/>
              <a:gd name="connsiteX898" fmla="*/ 5842751 w 7467600"/>
              <a:gd name="connsiteY898" fmla="*/ 1816112 h 6858000"/>
              <a:gd name="connsiteX899" fmla="*/ 5847424 w 7467600"/>
              <a:gd name="connsiteY899" fmla="*/ 1815776 h 6858000"/>
              <a:gd name="connsiteX900" fmla="*/ 6399821 w 7467600"/>
              <a:gd name="connsiteY900" fmla="*/ 2344799 h 6858000"/>
              <a:gd name="connsiteX901" fmla="*/ 6323232 w 7467600"/>
              <a:gd name="connsiteY901" fmla="*/ 2389634 h 6858000"/>
              <a:gd name="connsiteX902" fmla="*/ 5942958 w 7467600"/>
              <a:gd name="connsiteY902" fmla="*/ 2077708 h 6858000"/>
              <a:gd name="connsiteX903" fmla="*/ 5921559 w 7467600"/>
              <a:gd name="connsiteY903" fmla="*/ 2378596 h 6858000"/>
              <a:gd name="connsiteX904" fmla="*/ 5817651 w 7467600"/>
              <a:gd name="connsiteY904" fmla="*/ 3023919 h 6858000"/>
              <a:gd name="connsiteX905" fmla="*/ 5729634 w 7467600"/>
              <a:gd name="connsiteY905" fmla="*/ 3051849 h 6858000"/>
              <a:gd name="connsiteX906" fmla="*/ 5611018 w 7467600"/>
              <a:gd name="connsiteY906" fmla="*/ 2316769 h 6858000"/>
              <a:gd name="connsiteX907" fmla="*/ 5687608 w 7467600"/>
              <a:gd name="connsiteY907" fmla="*/ 2039972 h 6858000"/>
              <a:gd name="connsiteX908" fmla="*/ 5657554 w 7467600"/>
              <a:gd name="connsiteY908" fmla="*/ 1576445 h 6858000"/>
              <a:gd name="connsiteX909" fmla="*/ 5150475 w 7467600"/>
              <a:gd name="connsiteY909" fmla="*/ 1274012 h 6858000"/>
              <a:gd name="connsiteX910" fmla="*/ 5349142 w 7467600"/>
              <a:gd name="connsiteY910" fmla="*/ 2204405 h 6858000"/>
              <a:gd name="connsiteX911" fmla="*/ 5262214 w 7467600"/>
              <a:gd name="connsiteY911" fmla="*/ 2233836 h 6858000"/>
              <a:gd name="connsiteX912" fmla="*/ 4981539 w 7467600"/>
              <a:gd name="connsiteY912" fmla="*/ 1542201 h 6858000"/>
              <a:gd name="connsiteX913" fmla="*/ 4958461 w 7467600"/>
              <a:gd name="connsiteY913" fmla="*/ 1136957 h 6858000"/>
              <a:gd name="connsiteX914" fmla="*/ 4655015 w 7467600"/>
              <a:gd name="connsiteY914" fmla="*/ 891426 h 6858000"/>
              <a:gd name="connsiteX915" fmla="*/ 4348002 w 7467600"/>
              <a:gd name="connsiteY915" fmla="*/ 2205895 h 6858000"/>
              <a:gd name="connsiteX916" fmla="*/ 4262250 w 7467600"/>
              <a:gd name="connsiteY916" fmla="*/ 2219972 h 6858000"/>
              <a:gd name="connsiteX917" fmla="*/ 4550611 w 7467600"/>
              <a:gd name="connsiteY917" fmla="*/ 817540 h 6858000"/>
              <a:gd name="connsiteX918" fmla="*/ 4564418 w 7467600"/>
              <a:gd name="connsiteY918" fmla="*/ 808293 h 6858000"/>
              <a:gd name="connsiteX919" fmla="*/ 4266388 w 7467600"/>
              <a:gd name="connsiteY919" fmla="*/ 500083 h 6858000"/>
              <a:gd name="connsiteX920" fmla="*/ 4032842 w 7467600"/>
              <a:gd name="connsiteY920" fmla="*/ 211809 h 6858000"/>
              <a:gd name="connsiteX921" fmla="*/ 3882765 w 7467600"/>
              <a:gd name="connsiteY921" fmla="*/ 0 h 6858000"/>
              <a:gd name="connsiteX922" fmla="*/ 3721337 w 7467600"/>
              <a:gd name="connsiteY922" fmla="*/ 0 h 6858000"/>
              <a:gd name="connsiteX923" fmla="*/ 3797544 w 7467600"/>
              <a:gd name="connsiteY923" fmla="*/ 0 h 6858000"/>
              <a:gd name="connsiteX924" fmla="*/ 3775734 w 7467600"/>
              <a:gd name="connsiteY924" fmla="*/ 95131 h 6858000"/>
              <a:gd name="connsiteX925" fmla="*/ 3724807 w 7467600"/>
              <a:gd name="connsiteY925" fmla="*/ 272257 h 6858000"/>
              <a:gd name="connsiteX926" fmla="*/ 3726844 w 7467600"/>
              <a:gd name="connsiteY926" fmla="*/ 282988 h 6858000"/>
              <a:gd name="connsiteX927" fmla="*/ 3742664 w 7467600"/>
              <a:gd name="connsiteY927" fmla="*/ 279918 h 6858000"/>
              <a:gd name="connsiteX928" fmla="*/ 4103910 w 7467600"/>
              <a:gd name="connsiteY928" fmla="*/ 1161917 h 6858000"/>
              <a:gd name="connsiteX929" fmla="*/ 4020269 w 7467600"/>
              <a:gd name="connsiteY929" fmla="*/ 1200406 h 6858000"/>
              <a:gd name="connsiteX930" fmla="*/ 3674882 w 7467600"/>
              <a:gd name="connsiteY930" fmla="*/ 488524 h 6858000"/>
              <a:gd name="connsiteX931" fmla="*/ 3132682 w 7467600"/>
              <a:gd name="connsiteY931" fmla="*/ 1072284 h 6858000"/>
              <a:gd name="connsiteX932" fmla="*/ 2716346 w 7467600"/>
              <a:gd name="connsiteY932" fmla="*/ 1276376 h 6858000"/>
              <a:gd name="connsiteX933" fmla="*/ 2716772 w 7467600"/>
              <a:gd name="connsiteY933" fmla="*/ 1255462 h 6858000"/>
              <a:gd name="connsiteX934" fmla="*/ 3471096 w 7467600"/>
              <a:gd name="connsiteY934" fmla="*/ 437072 h 6858000"/>
              <a:gd name="connsiteX935" fmla="*/ 3639057 w 7467600"/>
              <a:gd name="connsiteY935" fmla="*/ 286334 h 6858000"/>
              <a:gd name="connsiteX936" fmla="*/ 3640309 w 7467600"/>
              <a:gd name="connsiteY936" fmla="*/ 284664 h 6858000"/>
              <a:gd name="connsiteX937" fmla="*/ 3646022 w 7467600"/>
              <a:gd name="connsiteY937" fmla="*/ 276711 h 6858000"/>
              <a:gd name="connsiteX938" fmla="*/ 3707943 w 7467600"/>
              <a:gd name="connsiteY938" fmla="*/ 65958 h 6858000"/>
              <a:gd name="connsiteX939" fmla="*/ 3721337 w 7467600"/>
              <a:gd name="connsiteY939" fmla="*/ 0 h 6858000"/>
              <a:gd name="connsiteX940" fmla="*/ 2867960 w 7467600"/>
              <a:gd name="connsiteY940" fmla="*/ 0 h 6858000"/>
              <a:gd name="connsiteX941" fmla="*/ 2926351 w 7467600"/>
              <a:gd name="connsiteY941" fmla="*/ 0 h 6858000"/>
              <a:gd name="connsiteX942" fmla="*/ 2902823 w 7467600"/>
              <a:gd name="connsiteY942" fmla="*/ 262929 h 6858000"/>
              <a:gd name="connsiteX943" fmla="*/ 2940663 w 7467600"/>
              <a:gd name="connsiteY943" fmla="*/ 140884 h 6858000"/>
              <a:gd name="connsiteX944" fmla="*/ 2947039 w 7467600"/>
              <a:gd name="connsiteY944" fmla="*/ 122524 h 6858000"/>
              <a:gd name="connsiteX945" fmla="*/ 2984316 w 7467600"/>
              <a:gd name="connsiteY945" fmla="*/ 0 h 6858000"/>
              <a:gd name="connsiteX946" fmla="*/ 3016114 w 7467600"/>
              <a:gd name="connsiteY946" fmla="*/ 0 h 6858000"/>
              <a:gd name="connsiteX947" fmla="*/ 2979949 w 7467600"/>
              <a:gd name="connsiteY947" fmla="*/ 119274 h 6858000"/>
              <a:gd name="connsiteX948" fmla="*/ 3023879 w 7467600"/>
              <a:gd name="connsiteY948" fmla="*/ 0 h 6858000"/>
              <a:gd name="connsiteX949" fmla="*/ 3105400 w 7467600"/>
              <a:gd name="connsiteY949" fmla="*/ 0 h 6858000"/>
              <a:gd name="connsiteX950" fmla="*/ 3094669 w 7467600"/>
              <a:gd name="connsiteY950" fmla="*/ 30308 h 6858000"/>
              <a:gd name="connsiteX951" fmla="*/ 2901945 w 7467600"/>
              <a:gd name="connsiteY951" fmla="*/ 466538 h 6858000"/>
              <a:gd name="connsiteX952" fmla="*/ 2815209 w 7467600"/>
              <a:gd name="connsiteY952" fmla="*/ 497361 h 6858000"/>
              <a:gd name="connsiteX953" fmla="*/ 2844845 w 7467600"/>
              <a:gd name="connsiteY953" fmla="*/ 127638 h 6858000"/>
              <a:gd name="connsiteX954" fmla="*/ 2867960 w 7467600"/>
              <a:gd name="connsiteY954" fmla="*/ 0 h 6858000"/>
              <a:gd name="connsiteX955" fmla="*/ 1057230 w 7467600"/>
              <a:gd name="connsiteY955" fmla="*/ 0 h 6858000"/>
              <a:gd name="connsiteX956" fmla="*/ 1111003 w 7467600"/>
              <a:gd name="connsiteY956" fmla="*/ 0 h 6858000"/>
              <a:gd name="connsiteX957" fmla="*/ 1125553 w 7467600"/>
              <a:gd name="connsiteY957" fmla="*/ 52588 h 6858000"/>
              <a:gd name="connsiteX958" fmla="*/ 1304276 w 7467600"/>
              <a:gd name="connsiteY958" fmla="*/ 476275 h 6858000"/>
              <a:gd name="connsiteX959" fmla="*/ 1492066 w 7467600"/>
              <a:gd name="connsiteY959" fmla="*/ 886333 h 6858000"/>
              <a:gd name="connsiteX960" fmla="*/ 1423698 w 7467600"/>
              <a:gd name="connsiteY960" fmla="*/ 710817 h 6858000"/>
              <a:gd name="connsiteX961" fmla="*/ 1357609 w 7467600"/>
              <a:gd name="connsiteY961" fmla="*/ 532892 h 6858000"/>
              <a:gd name="connsiteX962" fmla="*/ 1309550 w 7467600"/>
              <a:gd name="connsiteY962" fmla="*/ 374031 h 6858000"/>
              <a:gd name="connsiteX963" fmla="*/ 1193673 w 7467600"/>
              <a:gd name="connsiteY963" fmla="*/ 49533 h 6858000"/>
              <a:gd name="connsiteX964" fmla="*/ 1164391 w 7467600"/>
              <a:gd name="connsiteY964" fmla="*/ 0 h 6858000"/>
              <a:gd name="connsiteX965" fmla="*/ 1200666 w 7467600"/>
              <a:gd name="connsiteY965" fmla="*/ 0 h 6858000"/>
              <a:gd name="connsiteX966" fmla="*/ 1223408 w 7467600"/>
              <a:gd name="connsiteY966" fmla="*/ 38996 h 6858000"/>
              <a:gd name="connsiteX967" fmla="*/ 1339635 w 7467600"/>
              <a:gd name="connsiteY967" fmla="*/ 365517 h 6858000"/>
              <a:gd name="connsiteX968" fmla="*/ 1387469 w 7467600"/>
              <a:gd name="connsiteY968" fmla="*/ 523079 h 6858000"/>
              <a:gd name="connsiteX969" fmla="*/ 1452685 w 7467600"/>
              <a:gd name="connsiteY969" fmla="*/ 699806 h 6858000"/>
              <a:gd name="connsiteX970" fmla="*/ 1492092 w 7467600"/>
              <a:gd name="connsiteY970" fmla="*/ 800424 h 6858000"/>
              <a:gd name="connsiteX971" fmla="*/ 1455302 w 7467600"/>
              <a:gd name="connsiteY971" fmla="*/ 632913 h 6858000"/>
              <a:gd name="connsiteX972" fmla="*/ 1222336 w 7467600"/>
              <a:gd name="connsiteY972" fmla="*/ 9480 h 6858000"/>
              <a:gd name="connsiteX973" fmla="*/ 1214634 w 7467600"/>
              <a:gd name="connsiteY973" fmla="*/ 0 h 6858000"/>
              <a:gd name="connsiteX974" fmla="*/ 1289827 w 7467600"/>
              <a:gd name="connsiteY974" fmla="*/ 0 h 6858000"/>
              <a:gd name="connsiteX975" fmla="*/ 1321076 w 7467600"/>
              <a:gd name="connsiteY975" fmla="*/ 59722 h 6858000"/>
              <a:gd name="connsiteX976" fmla="*/ 1512579 w 7467600"/>
              <a:gd name="connsiteY976" fmla="*/ 626441 h 6858000"/>
              <a:gd name="connsiteX977" fmla="*/ 1506076 w 7467600"/>
              <a:gd name="connsiteY977" fmla="*/ 1089289 h 6858000"/>
              <a:gd name="connsiteX978" fmla="*/ 1486346 w 7467600"/>
              <a:gd name="connsiteY978" fmla="*/ 1079919 h 6858000"/>
              <a:gd name="connsiteX979" fmla="*/ 1070511 w 7467600"/>
              <a:gd name="connsiteY979" fmla="*/ 48609 h 6858000"/>
              <a:gd name="connsiteX980" fmla="*/ 1057230 w 7467600"/>
              <a:gd name="connsiteY980" fmla="*/ 0 h 6858000"/>
              <a:gd name="connsiteX981" fmla="*/ 43151 w 7467600"/>
              <a:gd name="connsiteY981" fmla="*/ 0 h 6858000"/>
              <a:gd name="connsiteX982" fmla="*/ 95283 w 7467600"/>
              <a:gd name="connsiteY982" fmla="*/ 0 h 6858000"/>
              <a:gd name="connsiteX983" fmla="*/ 300708 w 7467600"/>
              <a:gd name="connsiteY983" fmla="*/ 154571 h 6858000"/>
              <a:gd name="connsiteX984" fmla="*/ 530414 w 7467600"/>
              <a:gd name="connsiteY984" fmla="*/ 354673 h 6858000"/>
              <a:gd name="connsiteX985" fmla="*/ 333785 w 7467600"/>
              <a:gd name="connsiteY985" fmla="*/ 161564 h 6858000"/>
              <a:gd name="connsiteX986" fmla="*/ 147005 w 7467600"/>
              <a:gd name="connsiteY986" fmla="*/ 0 h 6858000"/>
              <a:gd name="connsiteX987" fmla="*/ 272509 w 7467600"/>
              <a:gd name="connsiteY987" fmla="*/ 0 h 6858000"/>
              <a:gd name="connsiteX988" fmla="*/ 326276 w 7467600"/>
              <a:gd name="connsiteY988" fmla="*/ 45847 h 6858000"/>
              <a:gd name="connsiteX989" fmla="*/ 823759 w 7467600"/>
              <a:gd name="connsiteY989" fmla="*/ 574145 h 6858000"/>
              <a:gd name="connsiteX990" fmla="*/ 811254 w 7467600"/>
              <a:gd name="connsiteY990" fmla="*/ 665546 h 6858000"/>
              <a:gd name="connsiteX991" fmla="*/ 154042 w 7467600"/>
              <a:gd name="connsiteY991" fmla="*/ 261522 h 6858000"/>
              <a:gd name="connsiteX992" fmla="*/ 13550 w 7467600"/>
              <a:gd name="connsiteY992" fmla="*/ 158423 h 6858000"/>
              <a:gd name="connsiteX993" fmla="*/ 0 w 7467600"/>
              <a:gd name="connsiteY993" fmla="*/ 146618 h 6858000"/>
              <a:gd name="connsiteX994" fmla="*/ 0 w 7467600"/>
              <a:gd name="connsiteY994" fmla="*/ 59161 h 6858000"/>
              <a:gd name="connsiteX995" fmla="*/ 45427 w 7467600"/>
              <a:gd name="connsiteY995" fmla="*/ 101078 h 6858000"/>
              <a:gd name="connsiteX996" fmla="*/ 630103 w 7467600"/>
              <a:gd name="connsiteY996" fmla="*/ 485885 h 6858000"/>
              <a:gd name="connsiteX997" fmla="*/ 532040 w 7467600"/>
              <a:gd name="connsiteY997" fmla="*/ 399359 h 6858000"/>
              <a:gd name="connsiteX998" fmla="*/ 517618 w 7467600"/>
              <a:gd name="connsiteY998" fmla="*/ 385726 h 6858000"/>
              <a:gd name="connsiteX999" fmla="*/ 285074 w 7467600"/>
              <a:gd name="connsiteY999" fmla="*/ 182755 h 6858000"/>
              <a:gd name="connsiteX1000" fmla="*/ 43151 w 7467600"/>
              <a:gd name="connsiteY100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68569 w 7467600"/>
              <a:gd name="connsiteY127" fmla="*/ 5270182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7467600 w 7467600"/>
              <a:gd name="connsiteY141" fmla="*/ 5297634 h 6858000"/>
              <a:gd name="connsiteX142" fmla="*/ 7467600 w 7467600"/>
              <a:gd name="connsiteY142" fmla="*/ 5361850 h 6858000"/>
              <a:gd name="connsiteX143" fmla="*/ 7368569 w 7467600"/>
              <a:gd name="connsiteY143" fmla="*/ 5270182 h 6858000"/>
              <a:gd name="connsiteX144" fmla="*/ 1903353 w 7467600"/>
              <a:gd name="connsiteY144" fmla="*/ 5044827 h 6858000"/>
              <a:gd name="connsiteX145" fmla="*/ 1936931 w 7467600"/>
              <a:gd name="connsiteY145" fmla="*/ 5093954 h 6858000"/>
              <a:gd name="connsiteX146" fmla="*/ 2195868 w 7467600"/>
              <a:gd name="connsiteY146" fmla="*/ 5396574 h 6858000"/>
              <a:gd name="connsiteX147" fmla="*/ 2088852 w 7467600"/>
              <a:gd name="connsiteY147" fmla="*/ 5166123 h 6858000"/>
              <a:gd name="connsiteX148" fmla="*/ 1958241 w 7467600"/>
              <a:gd name="connsiteY148" fmla="*/ 5067955 h 6858000"/>
              <a:gd name="connsiteX149" fmla="*/ 1903353 w 7467600"/>
              <a:gd name="connsiteY149" fmla="*/ 5044827 h 6858000"/>
              <a:gd name="connsiteX150" fmla="*/ 1979378 w 7467600"/>
              <a:gd name="connsiteY150" fmla="*/ 4769504 h 6858000"/>
              <a:gd name="connsiteX151" fmla="*/ 2882120 w 7467600"/>
              <a:gd name="connsiteY151" fmla="*/ 5064547 h 6858000"/>
              <a:gd name="connsiteX152" fmla="*/ 2793103 w 7467600"/>
              <a:gd name="connsiteY152" fmla="*/ 5039699 h 6858000"/>
              <a:gd name="connsiteX153" fmla="*/ 2770041 w 7467600"/>
              <a:gd name="connsiteY153" fmla="*/ 5033634 h 6858000"/>
              <a:gd name="connsiteX154" fmla="*/ 1979378 w 7467600"/>
              <a:gd name="connsiteY154" fmla="*/ 4769504 h 6858000"/>
              <a:gd name="connsiteX155" fmla="*/ 1927410 w 7467600"/>
              <a:gd name="connsiteY155" fmla="*/ 4716164 h 6858000"/>
              <a:gd name="connsiteX156" fmla="*/ 1959587 w 7467600"/>
              <a:gd name="connsiteY156" fmla="*/ 4728849 h 6858000"/>
              <a:gd name="connsiteX157" fmla="*/ 2777707 w 7467600"/>
              <a:gd name="connsiteY157" fmla="*/ 5003991 h 6858000"/>
              <a:gd name="connsiteX158" fmla="*/ 2800768 w 7467600"/>
              <a:gd name="connsiteY158" fmla="*/ 5010056 h 6858000"/>
              <a:gd name="connsiteX159" fmla="*/ 2879408 w 7467600"/>
              <a:gd name="connsiteY159" fmla="*/ 5031590 h 6858000"/>
              <a:gd name="connsiteX160" fmla="*/ 2862295 w 7467600"/>
              <a:gd name="connsiteY160" fmla="*/ 5022958 h 6858000"/>
              <a:gd name="connsiteX161" fmla="*/ 2813343 w 7467600"/>
              <a:gd name="connsiteY161" fmla="*/ 4998369 h 6858000"/>
              <a:gd name="connsiteX162" fmla="*/ 2646245 w 7467600"/>
              <a:gd name="connsiteY162" fmla="*/ 4930999 h 6858000"/>
              <a:gd name="connsiteX163" fmla="*/ 1999243 w 7467600"/>
              <a:gd name="connsiteY163" fmla="*/ 4730524 h 6858000"/>
              <a:gd name="connsiteX164" fmla="*/ 1979527 w 7467600"/>
              <a:gd name="connsiteY164" fmla="*/ 4726651 h 6858000"/>
              <a:gd name="connsiteX165" fmla="*/ 1927410 w 7467600"/>
              <a:gd name="connsiteY165" fmla="*/ 4716164 h 6858000"/>
              <a:gd name="connsiteX166" fmla="*/ 1997014 w 7467600"/>
              <a:gd name="connsiteY166" fmla="*/ 4698007 h 6858000"/>
              <a:gd name="connsiteX167" fmla="*/ 2005458 w 7467600"/>
              <a:gd name="connsiteY167" fmla="*/ 4699540 h 6858000"/>
              <a:gd name="connsiteX168" fmla="*/ 2657186 w 7467600"/>
              <a:gd name="connsiteY168" fmla="*/ 4901687 h 6858000"/>
              <a:gd name="connsiteX169" fmla="*/ 2826662 w 7467600"/>
              <a:gd name="connsiteY169" fmla="*/ 4970362 h 6858000"/>
              <a:gd name="connsiteX170" fmla="*/ 2876100 w 7467600"/>
              <a:gd name="connsiteY170" fmla="*/ 4995397 h 6858000"/>
              <a:gd name="connsiteX171" fmla="*/ 3042600 w 7467600"/>
              <a:gd name="connsiteY171" fmla="*/ 5059532 h 6858000"/>
              <a:gd name="connsiteX172" fmla="*/ 1997014 w 7467600"/>
              <a:gd name="connsiteY172" fmla="*/ 4698007 h 6858000"/>
              <a:gd name="connsiteX173" fmla="*/ 2305292 w 7467600"/>
              <a:gd name="connsiteY173" fmla="*/ 4219492 h 6858000"/>
              <a:gd name="connsiteX174" fmla="*/ 3360922 w 7467600"/>
              <a:gd name="connsiteY174" fmla="*/ 4529373 h 6858000"/>
              <a:gd name="connsiteX175" fmla="*/ 3492420 w 7467600"/>
              <a:gd name="connsiteY175" fmla="*/ 4510145 h 6858000"/>
              <a:gd name="connsiteX176" fmla="*/ 3364086 w 7467600"/>
              <a:gd name="connsiteY176" fmla="*/ 4480340 h 6858000"/>
              <a:gd name="connsiteX177" fmla="*/ 3225818 w 7467600"/>
              <a:gd name="connsiteY177" fmla="*/ 4411822 h 6858000"/>
              <a:gd name="connsiteX178" fmla="*/ 3129696 w 7467600"/>
              <a:gd name="connsiteY178" fmla="*/ 4360704 h 6858000"/>
              <a:gd name="connsiteX179" fmla="*/ 2814545 w 7467600"/>
              <a:gd name="connsiteY179" fmla="*/ 4282955 h 6858000"/>
              <a:gd name="connsiteX180" fmla="*/ 2305292 w 7467600"/>
              <a:gd name="connsiteY180" fmla="*/ 4219492 h 6858000"/>
              <a:gd name="connsiteX181" fmla="*/ 2626982 w 7467600"/>
              <a:gd name="connsiteY181" fmla="*/ 4206450 h 6858000"/>
              <a:gd name="connsiteX182" fmla="*/ 2490617 w 7467600"/>
              <a:gd name="connsiteY182" fmla="*/ 4206951 h 6858000"/>
              <a:gd name="connsiteX183" fmla="*/ 2819869 w 7467600"/>
              <a:gd name="connsiteY183" fmla="*/ 4252936 h 6858000"/>
              <a:gd name="connsiteX184" fmla="*/ 3143018 w 7467600"/>
              <a:gd name="connsiteY184" fmla="*/ 4332698 h 6858000"/>
              <a:gd name="connsiteX185" fmla="*/ 3241520 w 7467600"/>
              <a:gd name="connsiteY185" fmla="*/ 4385112 h 6858000"/>
              <a:gd name="connsiteX186" fmla="*/ 3374575 w 7467600"/>
              <a:gd name="connsiteY186" fmla="*/ 4451517 h 6858000"/>
              <a:gd name="connsiteX187" fmla="*/ 3505221 w 7467600"/>
              <a:gd name="connsiteY187" fmla="*/ 4480757 h 6858000"/>
              <a:gd name="connsiteX188" fmla="*/ 2626982 w 7467600"/>
              <a:gd name="connsiteY188" fmla="*/ 4206450 h 6858000"/>
              <a:gd name="connsiteX189" fmla="*/ 1310106 w 7467600"/>
              <a:gd name="connsiteY189" fmla="*/ 3943217 h 6858000"/>
              <a:gd name="connsiteX190" fmla="*/ 854994 w 7467600"/>
              <a:gd name="connsiteY190" fmla="*/ 4399136 h 6858000"/>
              <a:gd name="connsiteX191" fmla="*/ 742462 w 7467600"/>
              <a:gd name="connsiteY191" fmla="*/ 4594648 h 6858000"/>
              <a:gd name="connsiteX192" fmla="*/ 820602 w 7467600"/>
              <a:gd name="connsiteY192" fmla="*/ 4485915 h 6858000"/>
              <a:gd name="connsiteX193" fmla="*/ 878295 w 7467600"/>
              <a:gd name="connsiteY193" fmla="*/ 4403594 h 6858000"/>
              <a:gd name="connsiteX194" fmla="*/ 1240607 w 7467600"/>
              <a:gd name="connsiteY194" fmla="*/ 4010401 h 6858000"/>
              <a:gd name="connsiteX195" fmla="*/ 1310106 w 7467600"/>
              <a:gd name="connsiteY195" fmla="*/ 3943217 h 6858000"/>
              <a:gd name="connsiteX196" fmla="*/ 1423113 w 7467600"/>
              <a:gd name="connsiteY196" fmla="*/ 3874565 h 6858000"/>
              <a:gd name="connsiteX197" fmla="*/ 1260565 w 7467600"/>
              <a:gd name="connsiteY197" fmla="*/ 4031982 h 6858000"/>
              <a:gd name="connsiteX198" fmla="*/ 901900 w 7467600"/>
              <a:gd name="connsiteY198" fmla="*/ 4421236 h 6858000"/>
              <a:gd name="connsiteX199" fmla="*/ 845044 w 7467600"/>
              <a:gd name="connsiteY199" fmla="*/ 4502436 h 6858000"/>
              <a:gd name="connsiteX200" fmla="*/ 685926 w 7467600"/>
              <a:gd name="connsiteY200" fmla="*/ 4703069 h 6858000"/>
              <a:gd name="connsiteX201" fmla="*/ 684248 w 7467600"/>
              <a:gd name="connsiteY201" fmla="*/ 4706721 h 6858000"/>
              <a:gd name="connsiteX202" fmla="*/ 1423113 w 7467600"/>
              <a:gd name="connsiteY202" fmla="*/ 3874565 h 6858000"/>
              <a:gd name="connsiteX203" fmla="*/ 3316479 w 7467600"/>
              <a:gd name="connsiteY203" fmla="*/ 3872136 h 6858000"/>
              <a:gd name="connsiteX204" fmla="*/ 3546806 w 7467600"/>
              <a:gd name="connsiteY204" fmla="*/ 4356139 h 6858000"/>
              <a:gd name="connsiteX205" fmla="*/ 3364433 w 7467600"/>
              <a:gd name="connsiteY205" fmla="*/ 3953121 h 6858000"/>
              <a:gd name="connsiteX206" fmla="*/ 3316479 w 7467600"/>
              <a:gd name="connsiteY206" fmla="*/ 3872136 h 6858000"/>
              <a:gd name="connsiteX207" fmla="*/ 3291335 w 7467600"/>
              <a:gd name="connsiteY207" fmla="*/ 3767420 h 6858000"/>
              <a:gd name="connsiteX208" fmla="*/ 3390805 w 7467600"/>
              <a:gd name="connsiteY208" fmla="*/ 3937163 h 6858000"/>
              <a:gd name="connsiteX209" fmla="*/ 3579062 w 7467600"/>
              <a:gd name="connsiteY209" fmla="*/ 4359040 h 6858000"/>
              <a:gd name="connsiteX210" fmla="*/ 3467355 w 7467600"/>
              <a:gd name="connsiteY210" fmla="*/ 3988130 h 6858000"/>
              <a:gd name="connsiteX211" fmla="*/ 3310753 w 7467600"/>
              <a:gd name="connsiteY211" fmla="*/ 3787140 h 6858000"/>
              <a:gd name="connsiteX212" fmla="*/ 3291335 w 7467600"/>
              <a:gd name="connsiteY212" fmla="*/ 3767420 h 6858000"/>
              <a:gd name="connsiteX213" fmla="*/ 1635889 w 7467600"/>
              <a:gd name="connsiteY213" fmla="*/ 3709494 h 6858000"/>
              <a:gd name="connsiteX214" fmla="*/ 1634800 w 7467600"/>
              <a:gd name="connsiteY214" fmla="*/ 3731111 h 6858000"/>
              <a:gd name="connsiteX215" fmla="*/ 1635889 w 7467600"/>
              <a:gd name="connsiteY215" fmla="*/ 3709494 h 6858000"/>
              <a:gd name="connsiteX216" fmla="*/ 1510397 w 7467600"/>
              <a:gd name="connsiteY216" fmla="*/ 3684705 h 6858000"/>
              <a:gd name="connsiteX217" fmla="*/ 1146550 w 7467600"/>
              <a:gd name="connsiteY217" fmla="*/ 3802012 h 6858000"/>
              <a:gd name="connsiteX218" fmla="*/ 698834 w 7467600"/>
              <a:gd name="connsiteY218" fmla="*/ 3952272 h 6858000"/>
              <a:gd name="connsiteX219" fmla="*/ 34256 w 7467600"/>
              <a:gd name="connsiteY219" fmla="*/ 4347603 h 6858000"/>
              <a:gd name="connsiteX220" fmla="*/ 527241 w 7467600"/>
              <a:gd name="connsiteY220" fmla="*/ 4065078 h 6858000"/>
              <a:gd name="connsiteX221" fmla="*/ 1510397 w 7467600"/>
              <a:gd name="connsiteY221" fmla="*/ 3684705 h 6858000"/>
              <a:gd name="connsiteX222" fmla="*/ 1313114 w 7467600"/>
              <a:gd name="connsiteY222" fmla="*/ 3655216 h 6858000"/>
              <a:gd name="connsiteX223" fmla="*/ 1109304 w 7467600"/>
              <a:gd name="connsiteY223" fmla="*/ 3669030 h 6858000"/>
              <a:gd name="connsiteX224" fmla="*/ 8129 w 7467600"/>
              <a:gd name="connsiteY224" fmla="*/ 4330519 h 6858000"/>
              <a:gd name="connsiteX225" fmla="*/ 687572 w 7467600"/>
              <a:gd name="connsiteY225" fmla="*/ 3925629 h 6858000"/>
              <a:gd name="connsiteX226" fmla="*/ 1138365 w 7467600"/>
              <a:gd name="connsiteY226" fmla="*/ 3774515 h 6858000"/>
              <a:gd name="connsiteX227" fmla="*/ 1505579 w 7467600"/>
              <a:gd name="connsiteY227" fmla="*/ 3655526 h 6858000"/>
              <a:gd name="connsiteX228" fmla="*/ 1313114 w 7467600"/>
              <a:gd name="connsiteY228" fmla="*/ 3655216 h 6858000"/>
              <a:gd name="connsiteX229" fmla="*/ 3655073 w 7467600"/>
              <a:gd name="connsiteY229" fmla="*/ 3650884 h 6858000"/>
              <a:gd name="connsiteX230" fmla="*/ 3989938 w 7467600"/>
              <a:gd name="connsiteY230" fmla="*/ 3991685 h 6858000"/>
              <a:gd name="connsiteX231" fmla="*/ 4393907 w 7467600"/>
              <a:gd name="connsiteY231" fmla="*/ 4261258 h 6858000"/>
              <a:gd name="connsiteX232" fmla="*/ 4648051 w 7467600"/>
              <a:gd name="connsiteY232" fmla="*/ 4374051 h 6858000"/>
              <a:gd name="connsiteX233" fmla="*/ 4383389 w 7467600"/>
              <a:gd name="connsiteY233" fmla="*/ 4184369 h 6858000"/>
              <a:gd name="connsiteX234" fmla="*/ 4165508 w 7467600"/>
              <a:gd name="connsiteY234" fmla="*/ 4035196 h 6858000"/>
              <a:gd name="connsiteX235" fmla="*/ 4068162 w 7467600"/>
              <a:gd name="connsiteY235" fmla="*/ 3953394 h 6858000"/>
              <a:gd name="connsiteX236" fmla="*/ 3981416 w 7467600"/>
              <a:gd name="connsiteY236" fmla="*/ 3880482 h 6858000"/>
              <a:gd name="connsiteX237" fmla="*/ 3800147 w 7467600"/>
              <a:gd name="connsiteY237" fmla="*/ 3749872 h 6858000"/>
              <a:gd name="connsiteX238" fmla="*/ 3655073 w 7467600"/>
              <a:gd name="connsiteY238" fmla="*/ 3650884 h 6858000"/>
              <a:gd name="connsiteX239" fmla="*/ 3670252 w 7467600"/>
              <a:gd name="connsiteY239" fmla="*/ 3622798 h 6858000"/>
              <a:gd name="connsiteX240" fmla="*/ 3817258 w 7467600"/>
              <a:gd name="connsiteY240" fmla="*/ 3723577 h 6858000"/>
              <a:gd name="connsiteX241" fmla="*/ 4000461 w 7467600"/>
              <a:gd name="connsiteY241" fmla="*/ 3855966 h 6858000"/>
              <a:gd name="connsiteX242" fmla="*/ 4088180 w 7467600"/>
              <a:gd name="connsiteY242" fmla="*/ 3929774 h 6858000"/>
              <a:gd name="connsiteX243" fmla="*/ 4184555 w 7467600"/>
              <a:gd name="connsiteY243" fmla="*/ 4010683 h 6858000"/>
              <a:gd name="connsiteX244" fmla="*/ 4399563 w 7467600"/>
              <a:gd name="connsiteY244" fmla="*/ 4158106 h 6858000"/>
              <a:gd name="connsiteX245" fmla="*/ 4684469 w 7467600"/>
              <a:gd name="connsiteY245" fmla="*/ 4364680 h 6858000"/>
              <a:gd name="connsiteX246" fmla="*/ 4690271 w 7467600"/>
              <a:gd name="connsiteY246" fmla="*/ 4370034 h 6858000"/>
              <a:gd name="connsiteX247" fmla="*/ 4136093 w 7467600"/>
              <a:gd name="connsiteY247" fmla="*/ 3858466 h 6858000"/>
              <a:gd name="connsiteX248" fmla="*/ 3670252 w 7467600"/>
              <a:gd name="connsiteY248" fmla="*/ 3622798 h 6858000"/>
              <a:gd name="connsiteX249" fmla="*/ 4440129 w 7467600"/>
              <a:gd name="connsiteY249" fmla="*/ 3448571 h 6858000"/>
              <a:gd name="connsiteX250" fmla="*/ 4856525 w 7467600"/>
              <a:gd name="connsiteY250" fmla="*/ 3915351 h 6858000"/>
              <a:gd name="connsiteX251" fmla="*/ 5059055 w 7467600"/>
              <a:gd name="connsiteY251" fmla="*/ 4108918 h 6858000"/>
              <a:gd name="connsiteX252" fmla="*/ 5290070 w 7467600"/>
              <a:gd name="connsiteY252" fmla="*/ 4263619 h 6858000"/>
              <a:gd name="connsiteX253" fmla="*/ 4834991 w 7467600"/>
              <a:gd name="connsiteY253" fmla="*/ 3830985 h 6858000"/>
              <a:gd name="connsiteX254" fmla="*/ 4440129 w 7467600"/>
              <a:gd name="connsiteY254" fmla="*/ 3448571 h 6858000"/>
              <a:gd name="connsiteX255" fmla="*/ 4441737 w 7467600"/>
              <a:gd name="connsiteY255" fmla="*/ 3399734 h 6858000"/>
              <a:gd name="connsiteX256" fmla="*/ 4431236 w 7467600"/>
              <a:gd name="connsiteY256" fmla="*/ 3400954 h 6858000"/>
              <a:gd name="connsiteX257" fmla="*/ 4557150 w 7467600"/>
              <a:gd name="connsiteY257" fmla="*/ 3510023 h 6858000"/>
              <a:gd name="connsiteX258" fmla="*/ 4856936 w 7467600"/>
              <a:gd name="connsiteY258" fmla="*/ 3809146 h 6858000"/>
              <a:gd name="connsiteX259" fmla="*/ 5111996 w 7467600"/>
              <a:gd name="connsiteY259" fmla="*/ 4065759 h 6858000"/>
              <a:gd name="connsiteX260" fmla="*/ 5388878 w 7467600"/>
              <a:gd name="connsiteY260" fmla="*/ 4300185 h 6858000"/>
              <a:gd name="connsiteX261" fmla="*/ 5425556 w 7467600"/>
              <a:gd name="connsiteY261" fmla="*/ 4308967 h 6858000"/>
              <a:gd name="connsiteX262" fmla="*/ 4943646 w 7467600"/>
              <a:gd name="connsiteY262" fmla="*/ 3822916 h 6858000"/>
              <a:gd name="connsiteX263" fmla="*/ 4594837 w 7467600"/>
              <a:gd name="connsiteY263" fmla="*/ 3532274 h 6858000"/>
              <a:gd name="connsiteX264" fmla="*/ 4441737 w 7467600"/>
              <a:gd name="connsiteY264" fmla="*/ 3399734 h 6858000"/>
              <a:gd name="connsiteX265" fmla="*/ 5425834 w 7467600"/>
              <a:gd name="connsiteY265" fmla="*/ 3162785 h 6858000"/>
              <a:gd name="connsiteX266" fmla="*/ 5401644 w 7467600"/>
              <a:gd name="connsiteY266" fmla="*/ 3617847 h 6858000"/>
              <a:gd name="connsiteX267" fmla="*/ 5467256 w 7467600"/>
              <a:gd name="connsiteY267" fmla="*/ 4175494 h 6858000"/>
              <a:gd name="connsiteX268" fmla="*/ 5448069 w 7467600"/>
              <a:gd name="connsiteY268" fmla="*/ 3567554 h 6858000"/>
              <a:gd name="connsiteX269" fmla="*/ 5425834 w 7467600"/>
              <a:gd name="connsiteY269" fmla="*/ 3162785 h 6858000"/>
              <a:gd name="connsiteX270" fmla="*/ 1318687 w 7467600"/>
              <a:gd name="connsiteY270" fmla="*/ 3113840 h 6858000"/>
              <a:gd name="connsiteX271" fmla="*/ 1066793 w 7467600"/>
              <a:gd name="connsiteY271" fmla="*/ 3212171 h 6858000"/>
              <a:gd name="connsiteX272" fmla="*/ 993319 w 7467600"/>
              <a:gd name="connsiteY272" fmla="*/ 3247648 h 6858000"/>
              <a:gd name="connsiteX273" fmla="*/ 853081 w 7467600"/>
              <a:gd name="connsiteY273" fmla="*/ 3312410 h 6858000"/>
              <a:gd name="connsiteX274" fmla="*/ 805957 w 7467600"/>
              <a:gd name="connsiteY274" fmla="*/ 3330443 h 6858000"/>
              <a:gd name="connsiteX275" fmla="*/ 1318687 w 7467600"/>
              <a:gd name="connsiteY275" fmla="*/ 3113840 h 6858000"/>
              <a:gd name="connsiteX276" fmla="*/ 5453702 w 7467600"/>
              <a:gd name="connsiteY276" fmla="*/ 3090882 h 6858000"/>
              <a:gd name="connsiteX277" fmla="*/ 5480135 w 7467600"/>
              <a:gd name="connsiteY277" fmla="*/ 3565802 h 6858000"/>
              <a:gd name="connsiteX278" fmla="*/ 5499023 w 7467600"/>
              <a:gd name="connsiteY278" fmla="*/ 4166310 h 6858000"/>
              <a:gd name="connsiteX279" fmla="*/ 5547022 w 7467600"/>
              <a:gd name="connsiteY279" fmla="*/ 3607838 h 6858000"/>
              <a:gd name="connsiteX280" fmla="*/ 5515964 w 7467600"/>
              <a:gd name="connsiteY280" fmla="*/ 3378541 h 6858000"/>
              <a:gd name="connsiteX281" fmla="*/ 5453702 w 7467600"/>
              <a:gd name="connsiteY281" fmla="*/ 3090882 h 6858000"/>
              <a:gd name="connsiteX282" fmla="*/ 1238695 w 7467600"/>
              <a:gd name="connsiteY282" fmla="*/ 3076820 h 6858000"/>
              <a:gd name="connsiteX283" fmla="*/ 716371 w 7467600"/>
              <a:gd name="connsiteY283" fmla="*/ 3293249 h 6858000"/>
              <a:gd name="connsiteX284" fmla="*/ 579522 w 7467600"/>
              <a:gd name="connsiteY284" fmla="*/ 3371759 h 6858000"/>
              <a:gd name="connsiteX285" fmla="*/ 600288 w 7467600"/>
              <a:gd name="connsiteY285" fmla="*/ 3365555 h 6858000"/>
              <a:gd name="connsiteX286" fmla="*/ 840692 w 7467600"/>
              <a:gd name="connsiteY286" fmla="*/ 3284921 h 6858000"/>
              <a:gd name="connsiteX287" fmla="*/ 979248 w 7467600"/>
              <a:gd name="connsiteY287" fmla="*/ 3221003 h 6858000"/>
              <a:gd name="connsiteX288" fmla="*/ 1053282 w 7467600"/>
              <a:gd name="connsiteY288" fmla="*/ 3185247 h 6858000"/>
              <a:gd name="connsiteX289" fmla="*/ 1320603 w 7467600"/>
              <a:gd name="connsiteY289" fmla="*/ 3081281 h 6858000"/>
              <a:gd name="connsiteX290" fmla="*/ 1238695 w 7467600"/>
              <a:gd name="connsiteY290" fmla="*/ 3076820 h 6858000"/>
              <a:gd name="connsiteX291" fmla="*/ 5425627 w 7467600"/>
              <a:gd name="connsiteY291" fmla="*/ 2954192 h 6858000"/>
              <a:gd name="connsiteX292" fmla="*/ 5470770 w 7467600"/>
              <a:gd name="connsiteY292" fmla="*/ 3005435 h 6858000"/>
              <a:gd name="connsiteX293" fmla="*/ 5519779 w 7467600"/>
              <a:gd name="connsiteY293" fmla="*/ 4359223 h 6858000"/>
              <a:gd name="connsiteX294" fmla="*/ 5520293 w 7467600"/>
              <a:gd name="connsiteY294" fmla="*/ 4360602 h 6858000"/>
              <a:gd name="connsiteX295" fmla="*/ 5767221 w 7467600"/>
              <a:gd name="connsiteY295" fmla="*/ 4665564 h 6858000"/>
              <a:gd name="connsiteX296" fmla="*/ 6937169 w 7467600"/>
              <a:gd name="connsiteY296" fmla="*/ 4815941 h 6858000"/>
              <a:gd name="connsiteX297" fmla="*/ 6953922 w 7467600"/>
              <a:gd name="connsiteY297" fmla="*/ 4890068 h 6858000"/>
              <a:gd name="connsiteX298" fmla="*/ 6071359 w 7467600"/>
              <a:gd name="connsiteY298" fmla="*/ 4770770 h 6858000"/>
              <a:gd name="connsiteX299" fmla="*/ 6038839 w 7467600"/>
              <a:gd name="connsiteY299" fmla="*/ 4764474 h 6858000"/>
              <a:gd name="connsiteX300" fmla="*/ 6038706 w 7467600"/>
              <a:gd name="connsiteY300" fmla="*/ 4763847 h 6858000"/>
              <a:gd name="connsiteX301" fmla="*/ 6037784 w 7467600"/>
              <a:gd name="connsiteY301" fmla="*/ 4764270 h 6858000"/>
              <a:gd name="connsiteX302" fmla="*/ 6038839 w 7467600"/>
              <a:gd name="connsiteY302" fmla="*/ 4764474 h 6858000"/>
              <a:gd name="connsiteX303" fmla="*/ 6040338 w 7467600"/>
              <a:gd name="connsiteY303" fmla="*/ 4771418 h 6858000"/>
              <a:gd name="connsiteX304" fmla="*/ 6024488 w 7467600"/>
              <a:gd name="connsiteY304" fmla="*/ 4809903 h 6858000"/>
              <a:gd name="connsiteX305" fmla="*/ 5599771 w 7467600"/>
              <a:gd name="connsiteY305" fmla="*/ 5509652 h 6858000"/>
              <a:gd name="connsiteX306" fmla="*/ 5548843 w 7467600"/>
              <a:gd name="connsiteY306" fmla="*/ 5563845 h 6858000"/>
              <a:gd name="connsiteX307" fmla="*/ 5940952 w 7467600"/>
              <a:gd name="connsiteY307" fmla="*/ 6250028 h 6858000"/>
              <a:gd name="connsiteX308" fmla="*/ 6043441 w 7467600"/>
              <a:gd name="connsiteY308" fmla="*/ 6665847 h 6858000"/>
              <a:gd name="connsiteX309" fmla="*/ 6093432 w 7467600"/>
              <a:gd name="connsiteY309" fmla="*/ 6858000 h 6858000"/>
              <a:gd name="connsiteX310" fmla="*/ 6034344 w 7467600"/>
              <a:gd name="connsiteY310" fmla="*/ 6858000 h 6858000"/>
              <a:gd name="connsiteX311" fmla="*/ 6026679 w 7467600"/>
              <a:gd name="connsiteY311" fmla="*/ 6836959 h 6858000"/>
              <a:gd name="connsiteX312" fmla="*/ 5800441 w 7467600"/>
              <a:gd name="connsiteY312" fmla="*/ 6335286 h 6858000"/>
              <a:gd name="connsiteX313" fmla="*/ 5526562 w 7467600"/>
              <a:gd name="connsiteY313" fmla="*/ 5705388 h 6858000"/>
              <a:gd name="connsiteX314" fmla="*/ 5519640 w 7467600"/>
              <a:gd name="connsiteY314" fmla="*/ 5683774 h 6858000"/>
              <a:gd name="connsiteX315" fmla="*/ 5844559 w 7467600"/>
              <a:gd name="connsiteY315" fmla="*/ 6553349 h 6858000"/>
              <a:gd name="connsiteX316" fmla="*/ 5975994 w 7467600"/>
              <a:gd name="connsiteY316" fmla="*/ 6858000 h 6858000"/>
              <a:gd name="connsiteX317" fmla="*/ 5898547 w 7467600"/>
              <a:gd name="connsiteY317" fmla="*/ 6858000 h 6858000"/>
              <a:gd name="connsiteX318" fmla="*/ 5682041 w 7467600"/>
              <a:gd name="connsiteY318" fmla="*/ 6355860 h 6858000"/>
              <a:gd name="connsiteX319" fmla="*/ 5461758 w 7467600"/>
              <a:gd name="connsiteY319" fmla="*/ 5820220 h 6858000"/>
              <a:gd name="connsiteX320" fmla="*/ 5237282 w 7467600"/>
              <a:gd name="connsiteY320" fmla="*/ 6579086 h 6858000"/>
              <a:gd name="connsiteX321" fmla="*/ 5115009 w 7467600"/>
              <a:gd name="connsiteY321" fmla="*/ 6858000 h 6858000"/>
              <a:gd name="connsiteX322" fmla="*/ 5028074 w 7467600"/>
              <a:gd name="connsiteY322" fmla="*/ 6858000 h 6858000"/>
              <a:gd name="connsiteX323" fmla="*/ 5079508 w 7467600"/>
              <a:gd name="connsiteY323" fmla="*/ 6749074 h 6858000"/>
              <a:gd name="connsiteX324" fmla="*/ 5371846 w 7467600"/>
              <a:gd name="connsiteY324" fmla="*/ 5924413 h 6858000"/>
              <a:gd name="connsiteX325" fmla="*/ 5270512 w 7467600"/>
              <a:gd name="connsiteY325" fmla="*/ 6138975 h 6858000"/>
              <a:gd name="connsiteX326" fmla="*/ 5062409 w 7467600"/>
              <a:gd name="connsiteY326" fmla="*/ 6653544 h 6858000"/>
              <a:gd name="connsiteX327" fmla="*/ 5036628 w 7467600"/>
              <a:gd name="connsiteY327" fmla="*/ 6754247 h 6858000"/>
              <a:gd name="connsiteX328" fmla="*/ 5009112 w 7467600"/>
              <a:gd name="connsiteY328" fmla="*/ 6858000 h 6858000"/>
              <a:gd name="connsiteX329" fmla="*/ 4976679 w 7467600"/>
              <a:gd name="connsiteY329" fmla="*/ 6858000 h 6858000"/>
              <a:gd name="connsiteX330" fmla="*/ 5006537 w 7467600"/>
              <a:gd name="connsiteY330" fmla="*/ 6747068 h 6858000"/>
              <a:gd name="connsiteX331" fmla="*/ 5032723 w 7467600"/>
              <a:gd name="connsiteY331" fmla="*/ 6644957 h 6858000"/>
              <a:gd name="connsiteX332" fmla="*/ 5242949 w 7467600"/>
              <a:gd name="connsiteY332" fmla="*/ 6125175 h 6858000"/>
              <a:gd name="connsiteX333" fmla="*/ 5286321 w 7467600"/>
              <a:gd name="connsiteY333" fmla="*/ 6033555 h 6858000"/>
              <a:gd name="connsiteX334" fmla="*/ 5008210 w 7467600"/>
              <a:gd name="connsiteY334" fmla="*/ 6649194 h 6858000"/>
              <a:gd name="connsiteX335" fmla="*/ 4986321 w 7467600"/>
              <a:gd name="connsiteY335" fmla="*/ 6765687 h 6858000"/>
              <a:gd name="connsiteX336" fmla="*/ 4973474 w 7467600"/>
              <a:gd name="connsiteY336" fmla="*/ 6858000 h 6858000"/>
              <a:gd name="connsiteX337" fmla="*/ 4907178 w 7467600"/>
              <a:gd name="connsiteY337" fmla="*/ 6858000 h 6858000"/>
              <a:gd name="connsiteX338" fmla="*/ 4910810 w 7467600"/>
              <a:gd name="connsiteY338" fmla="*/ 6829660 h 6858000"/>
              <a:gd name="connsiteX339" fmla="*/ 4987461 w 7467600"/>
              <a:gd name="connsiteY339" fmla="*/ 6432994 h 6858000"/>
              <a:gd name="connsiteX340" fmla="*/ 5179262 w 7467600"/>
              <a:gd name="connsiteY340" fmla="*/ 6035044 h 6858000"/>
              <a:gd name="connsiteX341" fmla="*/ 4689678 w 7467600"/>
              <a:gd name="connsiteY341" fmla="*/ 6440241 h 6858000"/>
              <a:gd name="connsiteX342" fmla="*/ 4477543 w 7467600"/>
              <a:gd name="connsiteY342" fmla="*/ 6674836 h 6858000"/>
              <a:gd name="connsiteX343" fmla="*/ 4329957 w 7467600"/>
              <a:gd name="connsiteY343" fmla="*/ 6858000 h 6858000"/>
              <a:gd name="connsiteX344" fmla="*/ 4218595 w 7467600"/>
              <a:gd name="connsiteY344" fmla="*/ 6858000 h 6858000"/>
              <a:gd name="connsiteX345" fmla="*/ 4368888 w 7467600"/>
              <a:gd name="connsiteY345" fmla="*/ 6668412 h 6858000"/>
              <a:gd name="connsiteX346" fmla="*/ 4563091 w 7467600"/>
              <a:gd name="connsiteY346" fmla="*/ 6442508 h 6858000"/>
              <a:gd name="connsiteX347" fmla="*/ 5387324 w 7467600"/>
              <a:gd name="connsiteY347" fmla="*/ 5705830 h 6858000"/>
              <a:gd name="connsiteX348" fmla="*/ 5073620 w 7467600"/>
              <a:gd name="connsiteY348" fmla="*/ 5955437 h 6858000"/>
              <a:gd name="connsiteX349" fmla="*/ 4689789 w 7467600"/>
              <a:gd name="connsiteY349" fmla="*/ 6268382 h 6858000"/>
              <a:gd name="connsiteX350" fmla="*/ 4418722 w 7467600"/>
              <a:gd name="connsiteY350" fmla="*/ 6570886 h 6858000"/>
              <a:gd name="connsiteX351" fmla="*/ 4214944 w 7467600"/>
              <a:gd name="connsiteY351" fmla="*/ 6858000 h 6858000"/>
              <a:gd name="connsiteX352" fmla="*/ 4177898 w 7467600"/>
              <a:gd name="connsiteY352" fmla="*/ 6858000 h 6858000"/>
              <a:gd name="connsiteX353" fmla="*/ 4391597 w 7467600"/>
              <a:gd name="connsiteY353" fmla="*/ 6556370 h 6858000"/>
              <a:gd name="connsiteX354" fmla="*/ 4668889 w 7467600"/>
              <a:gd name="connsiteY354" fmla="*/ 6246399 h 6858000"/>
              <a:gd name="connsiteX355" fmla="*/ 5055427 w 7467600"/>
              <a:gd name="connsiteY355" fmla="*/ 5931476 h 6858000"/>
              <a:gd name="connsiteX356" fmla="*/ 5371814 w 7467600"/>
              <a:gd name="connsiteY356" fmla="*/ 5678975 h 6858000"/>
              <a:gd name="connsiteX357" fmla="*/ 4987918 w 7467600"/>
              <a:gd name="connsiteY357" fmla="*/ 5838701 h 6858000"/>
              <a:gd name="connsiteX358" fmla="*/ 4317146 w 7467600"/>
              <a:gd name="connsiteY358" fmla="*/ 6587716 h 6858000"/>
              <a:gd name="connsiteX359" fmla="*/ 4171627 w 7467600"/>
              <a:gd name="connsiteY359" fmla="*/ 6858000 h 6858000"/>
              <a:gd name="connsiteX360" fmla="*/ 4081585 w 7467600"/>
              <a:gd name="connsiteY360" fmla="*/ 6858000 h 6858000"/>
              <a:gd name="connsiteX361" fmla="*/ 4238603 w 7467600"/>
              <a:gd name="connsiteY361" fmla="*/ 6559341 h 6858000"/>
              <a:gd name="connsiteX362" fmla="*/ 4778333 w 7467600"/>
              <a:gd name="connsiteY362" fmla="*/ 5873626 h 6858000"/>
              <a:gd name="connsiteX363" fmla="*/ 5414185 w 7467600"/>
              <a:gd name="connsiteY363" fmla="*/ 5573882 h 6858000"/>
              <a:gd name="connsiteX364" fmla="*/ 5959648 w 7467600"/>
              <a:gd name="connsiteY364" fmla="*/ 4760797 h 6858000"/>
              <a:gd name="connsiteX365" fmla="*/ 5355019 w 7467600"/>
              <a:gd name="connsiteY365" fmla="*/ 4734672 h 6858000"/>
              <a:gd name="connsiteX366" fmla="*/ 5083565 w 7467600"/>
              <a:gd name="connsiteY366" fmla="*/ 5179121 h 6858000"/>
              <a:gd name="connsiteX367" fmla="*/ 4713577 w 7467600"/>
              <a:gd name="connsiteY367" fmla="*/ 5616803 h 6858000"/>
              <a:gd name="connsiteX368" fmla="*/ 3989559 w 7467600"/>
              <a:gd name="connsiteY368" fmla="*/ 6145945 h 6858000"/>
              <a:gd name="connsiteX369" fmla="*/ 3939824 w 7467600"/>
              <a:gd name="connsiteY369" fmla="*/ 6066900 h 6858000"/>
              <a:gd name="connsiteX370" fmla="*/ 4584537 w 7467600"/>
              <a:gd name="connsiteY370" fmla="*/ 5324826 h 6858000"/>
              <a:gd name="connsiteX371" fmla="*/ 5037105 w 7467600"/>
              <a:gd name="connsiteY371" fmla="*/ 5088765 h 6858000"/>
              <a:gd name="connsiteX372" fmla="*/ 5039930 w 7467600"/>
              <a:gd name="connsiteY372" fmla="*/ 5089585 h 6858000"/>
              <a:gd name="connsiteX373" fmla="*/ 5263764 w 7467600"/>
              <a:gd name="connsiteY373" fmla="*/ 4735525 h 6858000"/>
              <a:gd name="connsiteX374" fmla="*/ 4086300 w 7467600"/>
              <a:gd name="connsiteY374" fmla="*/ 4884599 h 6858000"/>
              <a:gd name="connsiteX375" fmla="*/ 4085485 w 7467600"/>
              <a:gd name="connsiteY375" fmla="*/ 4899070 h 6858000"/>
              <a:gd name="connsiteX376" fmla="*/ 3871915 w 7467600"/>
              <a:gd name="connsiteY376" fmla="*/ 5253645 h 6858000"/>
              <a:gd name="connsiteX377" fmla="*/ 3799374 w 7467600"/>
              <a:gd name="connsiteY377" fmla="*/ 5466127 h 6858000"/>
              <a:gd name="connsiteX378" fmla="*/ 3498850 w 7467600"/>
              <a:gd name="connsiteY378" fmla="*/ 6661888 h 6858000"/>
              <a:gd name="connsiteX379" fmla="*/ 3399216 w 7467600"/>
              <a:gd name="connsiteY379" fmla="*/ 6858000 h 6858000"/>
              <a:gd name="connsiteX380" fmla="*/ 3303688 w 7467600"/>
              <a:gd name="connsiteY380" fmla="*/ 6858000 h 6858000"/>
              <a:gd name="connsiteX381" fmla="*/ 3391774 w 7467600"/>
              <a:gd name="connsiteY381" fmla="*/ 6697181 h 6858000"/>
              <a:gd name="connsiteX382" fmla="*/ 3735540 w 7467600"/>
              <a:gd name="connsiteY382" fmla="*/ 5546923 h 6858000"/>
              <a:gd name="connsiteX383" fmla="*/ 3729438 w 7467600"/>
              <a:gd name="connsiteY383" fmla="*/ 5569058 h 6858000"/>
              <a:gd name="connsiteX384" fmla="*/ 3707782 w 7467600"/>
              <a:gd name="connsiteY384" fmla="*/ 5644908 h 6858000"/>
              <a:gd name="connsiteX385" fmla="*/ 3583827 w 7467600"/>
              <a:gd name="connsiteY385" fmla="*/ 6039215 h 6858000"/>
              <a:gd name="connsiteX386" fmla="*/ 3547861 w 7467600"/>
              <a:gd name="connsiteY386" fmla="*/ 6129609 h 6858000"/>
              <a:gd name="connsiteX387" fmla="*/ 3490905 w 7467600"/>
              <a:gd name="connsiteY387" fmla="*/ 6277660 h 6858000"/>
              <a:gd name="connsiteX388" fmla="*/ 3455859 w 7467600"/>
              <a:gd name="connsiteY388" fmla="*/ 6391301 h 6858000"/>
              <a:gd name="connsiteX389" fmla="*/ 3429112 w 7467600"/>
              <a:gd name="connsiteY389" fmla="*/ 6479469 h 6858000"/>
              <a:gd name="connsiteX390" fmla="*/ 3304862 w 7467600"/>
              <a:gd name="connsiteY390" fmla="*/ 6796476 h 6858000"/>
              <a:gd name="connsiteX391" fmla="*/ 3276071 w 7467600"/>
              <a:gd name="connsiteY391" fmla="*/ 6858000 h 6858000"/>
              <a:gd name="connsiteX392" fmla="*/ 3240805 w 7467600"/>
              <a:gd name="connsiteY392" fmla="*/ 6858000 h 6858000"/>
              <a:gd name="connsiteX393" fmla="*/ 3275917 w 7467600"/>
              <a:gd name="connsiteY393" fmla="*/ 6783192 h 6858000"/>
              <a:gd name="connsiteX394" fmla="*/ 3399358 w 7467600"/>
              <a:gd name="connsiteY394" fmla="*/ 6469011 h 6858000"/>
              <a:gd name="connsiteX395" fmla="*/ 3425650 w 7467600"/>
              <a:gd name="connsiteY395" fmla="*/ 6381333 h 6858000"/>
              <a:gd name="connsiteX396" fmla="*/ 3460661 w 7467600"/>
              <a:gd name="connsiteY396" fmla="*/ 6266763 h 6858000"/>
              <a:gd name="connsiteX397" fmla="*/ 3518021 w 7467600"/>
              <a:gd name="connsiteY397" fmla="*/ 6117298 h 6858000"/>
              <a:gd name="connsiteX398" fmla="*/ 3554035 w 7467600"/>
              <a:gd name="connsiteY398" fmla="*/ 6027832 h 6858000"/>
              <a:gd name="connsiteX399" fmla="*/ 3677174 w 7467600"/>
              <a:gd name="connsiteY399" fmla="*/ 5636351 h 6858000"/>
              <a:gd name="connsiteX400" fmla="*/ 3698819 w 7467600"/>
              <a:gd name="connsiteY400" fmla="*/ 5560503 h 6858000"/>
              <a:gd name="connsiteX401" fmla="*/ 3702094 w 7467600"/>
              <a:gd name="connsiteY401" fmla="*/ 5549194 h 6858000"/>
              <a:gd name="connsiteX402" fmla="*/ 3398355 w 7467600"/>
              <a:gd name="connsiteY402" fmla="*/ 6094603 h 6858000"/>
              <a:gd name="connsiteX403" fmla="*/ 3193941 w 7467600"/>
              <a:gd name="connsiteY403" fmla="*/ 6798775 h 6858000"/>
              <a:gd name="connsiteX404" fmla="*/ 3184140 w 7467600"/>
              <a:gd name="connsiteY404" fmla="*/ 6858000 h 6858000"/>
              <a:gd name="connsiteX405" fmla="*/ 3099978 w 7467600"/>
              <a:gd name="connsiteY405" fmla="*/ 6858000 h 6858000"/>
              <a:gd name="connsiteX406" fmla="*/ 3101556 w 7467600"/>
              <a:gd name="connsiteY406" fmla="*/ 6843337 h 6858000"/>
              <a:gd name="connsiteX407" fmla="*/ 3370162 w 7467600"/>
              <a:gd name="connsiteY407" fmla="*/ 5785550 h 6858000"/>
              <a:gd name="connsiteX408" fmla="*/ 3746477 w 7467600"/>
              <a:gd name="connsiteY408" fmla="*/ 5377889 h 6858000"/>
              <a:gd name="connsiteX409" fmla="*/ 3863399 w 7467600"/>
              <a:gd name="connsiteY409" fmla="*/ 5087257 h 6858000"/>
              <a:gd name="connsiteX410" fmla="*/ 3968712 w 7467600"/>
              <a:gd name="connsiteY410" fmla="*/ 4913989 h 6858000"/>
              <a:gd name="connsiteX411" fmla="*/ 2792390 w 7467600"/>
              <a:gd name="connsiteY411" fmla="*/ 5382974 h 6858000"/>
              <a:gd name="connsiteX412" fmla="*/ 2714982 w 7467600"/>
              <a:gd name="connsiteY412" fmla="*/ 5427051 h 6858000"/>
              <a:gd name="connsiteX413" fmla="*/ 2813361 w 7467600"/>
              <a:gd name="connsiteY413" fmla="*/ 6023912 h 6858000"/>
              <a:gd name="connsiteX414" fmla="*/ 2688430 w 7467600"/>
              <a:gd name="connsiteY414" fmla="*/ 6801564 h 6858000"/>
              <a:gd name="connsiteX415" fmla="*/ 2629626 w 7467600"/>
              <a:gd name="connsiteY415" fmla="*/ 6763394 h 6858000"/>
              <a:gd name="connsiteX416" fmla="*/ 2565328 w 7467600"/>
              <a:gd name="connsiteY416" fmla="*/ 5516399 h 6858000"/>
              <a:gd name="connsiteX417" fmla="*/ 1922999 w 7467600"/>
              <a:gd name="connsiteY417" fmla="*/ 5980343 h 6858000"/>
              <a:gd name="connsiteX418" fmla="*/ 1950261 w 7467600"/>
              <a:gd name="connsiteY418" fmla="*/ 6405858 h 6858000"/>
              <a:gd name="connsiteX419" fmla="*/ 2365554 w 7467600"/>
              <a:gd name="connsiteY419" fmla="*/ 6759107 h 6858000"/>
              <a:gd name="connsiteX420" fmla="*/ 2424142 w 7467600"/>
              <a:gd name="connsiteY420" fmla="*/ 6858000 h 6858000"/>
              <a:gd name="connsiteX421" fmla="*/ 2395994 w 7467600"/>
              <a:gd name="connsiteY421" fmla="*/ 6858000 h 6858000"/>
              <a:gd name="connsiteX422" fmla="*/ 2392863 w 7467600"/>
              <a:gd name="connsiteY422" fmla="*/ 6852964 h 6858000"/>
              <a:gd name="connsiteX423" fmla="*/ 2017589 w 7467600"/>
              <a:gd name="connsiteY423" fmla="*/ 6493982 h 6858000"/>
              <a:gd name="connsiteX424" fmla="*/ 2147336 w 7467600"/>
              <a:gd name="connsiteY424" fmla="*/ 6594052 h 6858000"/>
              <a:gd name="connsiteX425" fmla="*/ 2207047 w 7467600"/>
              <a:gd name="connsiteY425" fmla="*/ 6654540 h 6858000"/>
              <a:gd name="connsiteX426" fmla="*/ 2299106 w 7467600"/>
              <a:gd name="connsiteY426" fmla="*/ 6778931 h 6858000"/>
              <a:gd name="connsiteX427" fmla="*/ 2314430 w 7467600"/>
              <a:gd name="connsiteY427" fmla="*/ 6801144 h 6858000"/>
              <a:gd name="connsiteX428" fmla="*/ 2352406 w 7467600"/>
              <a:gd name="connsiteY428" fmla="*/ 6858000 h 6858000"/>
              <a:gd name="connsiteX429" fmla="*/ 2314492 w 7467600"/>
              <a:gd name="connsiteY429" fmla="*/ 6858000 h 6858000"/>
              <a:gd name="connsiteX430" fmla="*/ 2288095 w 7467600"/>
              <a:gd name="connsiteY430" fmla="*/ 6818030 h 6858000"/>
              <a:gd name="connsiteX431" fmla="*/ 2272768 w 7467600"/>
              <a:gd name="connsiteY431" fmla="*/ 6795822 h 6858000"/>
              <a:gd name="connsiteX432" fmla="*/ 2182715 w 7467600"/>
              <a:gd name="connsiteY432" fmla="*/ 6675071 h 6858000"/>
              <a:gd name="connsiteX433" fmla="*/ 2032061 w 7467600"/>
              <a:gd name="connsiteY433" fmla="*/ 6541380 h 6858000"/>
              <a:gd name="connsiteX434" fmla="*/ 2257220 w 7467600"/>
              <a:gd name="connsiteY434" fmla="*/ 6826257 h 6858000"/>
              <a:gd name="connsiteX435" fmla="*/ 2281324 w 7467600"/>
              <a:gd name="connsiteY435" fmla="*/ 6858000 h 6858000"/>
              <a:gd name="connsiteX436" fmla="*/ 2242860 w 7467600"/>
              <a:gd name="connsiteY436" fmla="*/ 6858000 h 6858000"/>
              <a:gd name="connsiteX437" fmla="*/ 2232818 w 7467600"/>
              <a:gd name="connsiteY437" fmla="*/ 6844926 h 6858000"/>
              <a:gd name="connsiteX438" fmla="*/ 1990172 w 7467600"/>
              <a:gd name="connsiteY438" fmla="*/ 6542121 h 6858000"/>
              <a:gd name="connsiteX439" fmla="*/ 2124090 w 7467600"/>
              <a:gd name="connsiteY439" fmla="*/ 6761017 h 6858000"/>
              <a:gd name="connsiteX440" fmla="*/ 2200380 w 7467600"/>
              <a:gd name="connsiteY440" fmla="*/ 6858000 h 6858000"/>
              <a:gd name="connsiteX441" fmla="*/ 2147507 w 7467600"/>
              <a:gd name="connsiteY441" fmla="*/ 6858000 h 6858000"/>
              <a:gd name="connsiteX442" fmla="*/ 2070668 w 7467600"/>
              <a:gd name="connsiteY442" fmla="*/ 6761520 h 6858000"/>
              <a:gd name="connsiteX443" fmla="*/ 1975142 w 7467600"/>
              <a:gd name="connsiteY443" fmla="*/ 6585570 h 6858000"/>
              <a:gd name="connsiteX444" fmla="*/ 2050035 w 7467600"/>
              <a:gd name="connsiteY444" fmla="*/ 6813345 h 6858000"/>
              <a:gd name="connsiteX445" fmla="*/ 2063025 w 7467600"/>
              <a:gd name="connsiteY445" fmla="*/ 6858000 h 6858000"/>
              <a:gd name="connsiteX446" fmla="*/ 2021675 w 7467600"/>
              <a:gd name="connsiteY446" fmla="*/ 6858000 h 6858000"/>
              <a:gd name="connsiteX447" fmla="*/ 2019308 w 7467600"/>
              <a:gd name="connsiteY447" fmla="*/ 6847118 h 6858000"/>
              <a:gd name="connsiteX448" fmla="*/ 1938835 w 7467600"/>
              <a:gd name="connsiteY448" fmla="*/ 6551160 h 6858000"/>
              <a:gd name="connsiteX449" fmla="*/ 1953230 w 7467600"/>
              <a:gd name="connsiteY449" fmla="*/ 6759699 h 6858000"/>
              <a:gd name="connsiteX450" fmla="*/ 1956763 w 7467600"/>
              <a:gd name="connsiteY450" fmla="*/ 6778191 h 6858000"/>
              <a:gd name="connsiteX451" fmla="*/ 1967925 w 7467600"/>
              <a:gd name="connsiteY451" fmla="*/ 6858000 h 6858000"/>
              <a:gd name="connsiteX452" fmla="*/ 1936622 w 7467600"/>
              <a:gd name="connsiteY452" fmla="*/ 6858000 h 6858000"/>
              <a:gd name="connsiteX453" fmla="*/ 1926261 w 7467600"/>
              <a:gd name="connsiteY453" fmla="*/ 6784064 h 6858000"/>
              <a:gd name="connsiteX454" fmla="*/ 1922724 w 7467600"/>
              <a:gd name="connsiteY454" fmla="*/ 6765577 h 6858000"/>
              <a:gd name="connsiteX455" fmla="*/ 1904650 w 7467600"/>
              <a:gd name="connsiteY455" fmla="*/ 6639616 h 6858000"/>
              <a:gd name="connsiteX456" fmla="*/ 1885273 w 7467600"/>
              <a:gd name="connsiteY456" fmla="*/ 6858000 h 6858000"/>
              <a:gd name="connsiteX457" fmla="*/ 1854363 w 7467600"/>
              <a:gd name="connsiteY457" fmla="*/ 6858000 h 6858000"/>
              <a:gd name="connsiteX458" fmla="*/ 1880391 w 7467600"/>
              <a:gd name="connsiteY458" fmla="*/ 6603796 h 6858000"/>
              <a:gd name="connsiteX459" fmla="*/ 1818273 w 7467600"/>
              <a:gd name="connsiteY459" fmla="*/ 6715729 h 6858000"/>
              <a:gd name="connsiteX460" fmla="*/ 1794691 w 7467600"/>
              <a:gd name="connsiteY460" fmla="*/ 6843239 h 6858000"/>
              <a:gd name="connsiteX461" fmla="*/ 1794914 w 7467600"/>
              <a:gd name="connsiteY461" fmla="*/ 6858000 h 6858000"/>
              <a:gd name="connsiteX462" fmla="*/ 1746128 w 7467600"/>
              <a:gd name="connsiteY462" fmla="*/ 6858000 h 6858000"/>
              <a:gd name="connsiteX463" fmla="*/ 1753934 w 7467600"/>
              <a:gd name="connsiteY463" fmla="*/ 6724796 h 6858000"/>
              <a:gd name="connsiteX464" fmla="*/ 1792053 w 7467600"/>
              <a:gd name="connsiteY464" fmla="*/ 6572396 h 6858000"/>
              <a:gd name="connsiteX465" fmla="*/ 1862248 w 7467600"/>
              <a:gd name="connsiteY465" fmla="*/ 6266397 h 6858000"/>
              <a:gd name="connsiteX466" fmla="*/ 1862250 w 7467600"/>
              <a:gd name="connsiteY466" fmla="*/ 6033531 h 6858000"/>
              <a:gd name="connsiteX467" fmla="*/ 1211999 w 7467600"/>
              <a:gd name="connsiteY467" fmla="*/ 6683610 h 6858000"/>
              <a:gd name="connsiteX468" fmla="*/ 1213266 w 7467600"/>
              <a:gd name="connsiteY468" fmla="*/ 6691947 h 6858000"/>
              <a:gd name="connsiteX469" fmla="*/ 1203370 w 7467600"/>
              <a:gd name="connsiteY469" fmla="*/ 6850676 h 6858000"/>
              <a:gd name="connsiteX470" fmla="*/ 1203671 w 7467600"/>
              <a:gd name="connsiteY470" fmla="*/ 6858000 h 6858000"/>
              <a:gd name="connsiteX471" fmla="*/ 1143180 w 7467600"/>
              <a:gd name="connsiteY471" fmla="*/ 6858000 h 6858000"/>
              <a:gd name="connsiteX472" fmla="*/ 1142176 w 7467600"/>
              <a:gd name="connsiteY472" fmla="*/ 6766045 h 6858000"/>
              <a:gd name="connsiteX473" fmla="*/ 1067484 w 7467600"/>
              <a:gd name="connsiteY473" fmla="*/ 6858000 h 6858000"/>
              <a:gd name="connsiteX474" fmla="*/ 953928 w 7467600"/>
              <a:gd name="connsiteY474" fmla="*/ 6858000 h 6858000"/>
              <a:gd name="connsiteX475" fmla="*/ 959715 w 7467600"/>
              <a:gd name="connsiteY475" fmla="*/ 6850185 h 6858000"/>
              <a:gd name="connsiteX476" fmla="*/ 1483788 w 7467600"/>
              <a:gd name="connsiteY476" fmla="*/ 6259174 h 6858000"/>
              <a:gd name="connsiteX477" fmla="*/ 1100671 w 7467600"/>
              <a:gd name="connsiteY477" fmla="*/ 6252137 h 6858000"/>
              <a:gd name="connsiteX478" fmla="*/ 1090144 w 7467600"/>
              <a:gd name="connsiteY478" fmla="*/ 6256748 h 6858000"/>
              <a:gd name="connsiteX479" fmla="*/ 1095872 w 7467600"/>
              <a:gd name="connsiteY479" fmla="*/ 6271892 h 6858000"/>
              <a:gd name="connsiteX480" fmla="*/ 262785 w 7467600"/>
              <a:gd name="connsiteY480" fmla="*/ 6845450 h 6858000"/>
              <a:gd name="connsiteX481" fmla="*/ 209968 w 7467600"/>
              <a:gd name="connsiteY481" fmla="*/ 6770713 h 6858000"/>
              <a:gd name="connsiteX482" fmla="*/ 873460 w 7467600"/>
              <a:gd name="connsiteY482" fmla="*/ 6253768 h 6858000"/>
              <a:gd name="connsiteX483" fmla="*/ 192686 w 7467600"/>
              <a:gd name="connsiteY483" fmla="*/ 5849257 h 6858000"/>
              <a:gd name="connsiteX484" fmla="*/ 4696 w 7467600"/>
              <a:gd name="connsiteY484" fmla="*/ 5697668 h 6858000"/>
              <a:gd name="connsiteX485" fmla="*/ 0 w 7467600"/>
              <a:gd name="connsiteY485" fmla="*/ 5689984 h 6858000"/>
              <a:gd name="connsiteX486" fmla="*/ 0 w 7467600"/>
              <a:gd name="connsiteY486" fmla="*/ 5513472 h 6858000"/>
              <a:gd name="connsiteX487" fmla="*/ 174101 w 7467600"/>
              <a:gd name="connsiteY487" fmla="*/ 5620277 h 6858000"/>
              <a:gd name="connsiteX488" fmla="*/ 891800 w 7467600"/>
              <a:gd name="connsiteY488" fmla="*/ 6036935 h 6858000"/>
              <a:gd name="connsiteX489" fmla="*/ 1072219 w 7467600"/>
              <a:gd name="connsiteY489" fmla="*/ 6169443 h 6858000"/>
              <a:gd name="connsiteX490" fmla="*/ 1074117 w 7467600"/>
              <a:gd name="connsiteY490" fmla="*/ 6170301 h 6858000"/>
              <a:gd name="connsiteX491" fmla="*/ 1083114 w 7467600"/>
              <a:gd name="connsiteY491" fmla="*/ 6174131 h 6858000"/>
              <a:gd name="connsiteX492" fmla="*/ 1543010 w 7467600"/>
              <a:gd name="connsiteY492" fmla="*/ 6191140 h 6858000"/>
              <a:gd name="connsiteX493" fmla="*/ 1551080 w 7467600"/>
              <a:gd name="connsiteY493" fmla="*/ 6195006 h 6858000"/>
              <a:gd name="connsiteX494" fmla="*/ 2345443 w 7467600"/>
              <a:gd name="connsiteY494" fmla="*/ 5549882 h 6858000"/>
              <a:gd name="connsiteX495" fmla="*/ 1721499 w 7467600"/>
              <a:gd name="connsiteY495" fmla="*/ 5599969 h 6858000"/>
              <a:gd name="connsiteX496" fmla="*/ 767716 w 7467600"/>
              <a:gd name="connsiteY496" fmla="*/ 5472768 h 6858000"/>
              <a:gd name="connsiteX497" fmla="*/ 722147 w 7467600"/>
              <a:gd name="connsiteY497" fmla="*/ 5393091 h 6858000"/>
              <a:gd name="connsiteX498" fmla="*/ 1485552 w 7467600"/>
              <a:gd name="connsiteY498" fmla="*/ 5313202 h 6858000"/>
              <a:gd name="connsiteX499" fmla="*/ 2143004 w 7467600"/>
              <a:gd name="connsiteY499" fmla="*/ 5402420 h 6858000"/>
              <a:gd name="connsiteX500" fmla="*/ 1933391 w 7467600"/>
              <a:gd name="connsiteY500" fmla="*/ 5156971 h 6858000"/>
              <a:gd name="connsiteX501" fmla="*/ 1827118 w 7467600"/>
              <a:gd name="connsiteY501" fmla="*/ 4968410 h 6858000"/>
              <a:gd name="connsiteX502" fmla="*/ 1837349 w 7467600"/>
              <a:gd name="connsiteY502" fmla="*/ 4956357 h 6858000"/>
              <a:gd name="connsiteX503" fmla="*/ 2162835 w 7467600"/>
              <a:gd name="connsiteY503" fmla="*/ 5187853 h 6858000"/>
              <a:gd name="connsiteX504" fmla="*/ 2257167 w 7467600"/>
              <a:gd name="connsiteY504" fmla="*/ 5462123 h 6858000"/>
              <a:gd name="connsiteX505" fmla="*/ 2261598 w 7467600"/>
              <a:gd name="connsiteY505" fmla="*/ 5467998 h 6858000"/>
              <a:gd name="connsiteX506" fmla="*/ 2437177 w 7467600"/>
              <a:gd name="connsiteY506" fmla="*/ 5479608 h 6858000"/>
              <a:gd name="connsiteX507" fmla="*/ 2445247 w 7467600"/>
              <a:gd name="connsiteY507" fmla="*/ 5483476 h 6858000"/>
              <a:gd name="connsiteX508" fmla="*/ 2743626 w 7467600"/>
              <a:gd name="connsiteY508" fmla="*/ 5304819 h 6858000"/>
              <a:gd name="connsiteX509" fmla="*/ 3048102 w 7467600"/>
              <a:gd name="connsiteY509" fmla="*/ 5150595 h 6858000"/>
              <a:gd name="connsiteX510" fmla="*/ 1799414 w 7467600"/>
              <a:gd name="connsiteY510" fmla="*/ 4694732 h 6858000"/>
              <a:gd name="connsiteX511" fmla="*/ 1771735 w 7467600"/>
              <a:gd name="connsiteY511" fmla="*/ 4619929 h 6858000"/>
              <a:gd name="connsiteX512" fmla="*/ 3104273 w 7467600"/>
              <a:gd name="connsiteY512" fmla="*/ 5076159 h 6858000"/>
              <a:gd name="connsiteX513" fmla="*/ 3113245 w 7467600"/>
              <a:gd name="connsiteY513" fmla="*/ 5090705 h 6858000"/>
              <a:gd name="connsiteX514" fmla="*/ 3126294 w 7467600"/>
              <a:gd name="connsiteY514" fmla="*/ 5114400 h 6858000"/>
              <a:gd name="connsiteX515" fmla="*/ 3937433 w 7467600"/>
              <a:gd name="connsiteY515" fmla="*/ 4830473 h 6858000"/>
              <a:gd name="connsiteX516" fmla="*/ 3590475 w 7467600"/>
              <a:gd name="connsiteY516" fmla="*/ 4597974 h 6858000"/>
              <a:gd name="connsiteX517" fmla="*/ 3100264 w 7467600"/>
              <a:gd name="connsiteY517" fmla="*/ 4579845 h 6858000"/>
              <a:gd name="connsiteX518" fmla="*/ 2183576 w 7467600"/>
              <a:gd name="connsiteY518" fmla="*/ 4227150 h 6858000"/>
              <a:gd name="connsiteX519" fmla="*/ 2151029 w 7467600"/>
              <a:gd name="connsiteY519" fmla="*/ 4146947 h 6858000"/>
              <a:gd name="connsiteX520" fmla="*/ 3563434 w 7467600"/>
              <a:gd name="connsiteY520" fmla="*/ 4469115 h 6858000"/>
              <a:gd name="connsiteX521" fmla="*/ 3177952 w 7467600"/>
              <a:gd name="connsiteY521" fmla="*/ 3657386 h 6858000"/>
              <a:gd name="connsiteX522" fmla="*/ 3189263 w 7467600"/>
              <a:gd name="connsiteY522" fmla="*/ 3625726 h 6858000"/>
              <a:gd name="connsiteX523" fmla="*/ 3560912 w 7467600"/>
              <a:gd name="connsiteY523" fmla="*/ 4079863 h 6858000"/>
              <a:gd name="connsiteX524" fmla="*/ 3626636 w 7467600"/>
              <a:gd name="connsiteY524" fmla="*/ 4512230 h 6858000"/>
              <a:gd name="connsiteX525" fmla="*/ 3653088 w 7467600"/>
              <a:gd name="connsiteY525" fmla="*/ 4521417 h 6858000"/>
              <a:gd name="connsiteX526" fmla="*/ 3988128 w 7467600"/>
              <a:gd name="connsiteY526" fmla="*/ 4817267 h 6858000"/>
              <a:gd name="connsiteX527" fmla="*/ 4830582 w 7467600"/>
              <a:gd name="connsiteY527" fmla="*/ 4676000 h 6858000"/>
              <a:gd name="connsiteX528" fmla="*/ 4830100 w 7467600"/>
              <a:gd name="connsiteY528" fmla="*/ 4675554 h 6858000"/>
              <a:gd name="connsiteX529" fmla="*/ 4036318 w 7467600"/>
              <a:gd name="connsiteY529" fmla="*/ 4147013 h 6858000"/>
              <a:gd name="connsiteX530" fmla="*/ 3432098 w 7467600"/>
              <a:gd name="connsiteY530" fmla="*/ 3537312 h 6858000"/>
              <a:gd name="connsiteX531" fmla="*/ 3446761 w 7467600"/>
              <a:gd name="connsiteY531" fmla="*/ 3461278 h 6858000"/>
              <a:gd name="connsiteX532" fmla="*/ 4419733 w 7467600"/>
              <a:gd name="connsiteY532" fmla="*/ 3963555 h 6858000"/>
              <a:gd name="connsiteX533" fmla="*/ 4781371 w 7467600"/>
              <a:gd name="connsiteY533" fmla="*/ 4458604 h 6858000"/>
              <a:gd name="connsiteX534" fmla="*/ 4780440 w 7467600"/>
              <a:gd name="connsiteY534" fmla="*/ 4470290 h 6858000"/>
              <a:gd name="connsiteX535" fmla="*/ 4898954 w 7467600"/>
              <a:gd name="connsiteY535" fmla="*/ 4662092 h 6858000"/>
              <a:gd name="connsiteX536" fmla="*/ 4900699 w 7467600"/>
              <a:gd name="connsiteY536" fmla="*/ 4670867 h 6858000"/>
              <a:gd name="connsiteX537" fmla="*/ 5714511 w 7467600"/>
              <a:gd name="connsiteY537" fmla="*/ 4663483 h 6858000"/>
              <a:gd name="connsiteX538" fmla="*/ 5464793 w 7467600"/>
              <a:gd name="connsiteY538" fmla="*/ 4393556 h 6858000"/>
              <a:gd name="connsiteX539" fmla="*/ 5461897 w 7467600"/>
              <a:gd name="connsiteY539" fmla="*/ 4390879 h 6858000"/>
              <a:gd name="connsiteX540" fmla="*/ 4294126 w 7467600"/>
              <a:gd name="connsiteY540" fmla="*/ 3303048 h 6858000"/>
              <a:gd name="connsiteX541" fmla="*/ 4305321 w 7467600"/>
              <a:gd name="connsiteY541" fmla="*/ 3256953 h 6858000"/>
              <a:gd name="connsiteX542" fmla="*/ 4949299 w 7467600"/>
              <a:gd name="connsiteY542" fmla="*/ 3766336 h 6858000"/>
              <a:gd name="connsiteX543" fmla="*/ 5291452 w 7467600"/>
              <a:gd name="connsiteY543" fmla="*/ 4076801 h 6858000"/>
              <a:gd name="connsiteX544" fmla="*/ 5434998 w 7467600"/>
              <a:gd name="connsiteY544" fmla="*/ 4254100 h 6858000"/>
              <a:gd name="connsiteX545" fmla="*/ 5351015 w 7467600"/>
              <a:gd name="connsiteY545" fmla="*/ 3760989 h 6858000"/>
              <a:gd name="connsiteX546" fmla="*/ 5413780 w 7467600"/>
              <a:gd name="connsiteY546" fmla="*/ 2966265 h 6858000"/>
              <a:gd name="connsiteX547" fmla="*/ 5425627 w 7467600"/>
              <a:gd name="connsiteY547" fmla="*/ 2954192 h 6858000"/>
              <a:gd name="connsiteX548" fmla="*/ 6604735 w 7467600"/>
              <a:gd name="connsiteY548" fmla="*/ 2041381 h 6858000"/>
              <a:gd name="connsiteX549" fmla="*/ 7204487 w 7467600"/>
              <a:gd name="connsiteY549" fmla="*/ 2742112 h 6858000"/>
              <a:gd name="connsiteX550" fmla="*/ 7131592 w 7467600"/>
              <a:gd name="connsiteY550" fmla="*/ 2672096 h 6858000"/>
              <a:gd name="connsiteX551" fmla="*/ 6996344 w 7467600"/>
              <a:gd name="connsiteY551" fmla="*/ 2518310 h 6858000"/>
              <a:gd name="connsiteX552" fmla="*/ 6735495 w 7467600"/>
              <a:gd name="connsiteY552" fmla="*/ 2196890 h 6858000"/>
              <a:gd name="connsiteX553" fmla="*/ 6721901 w 7467600"/>
              <a:gd name="connsiteY553" fmla="*/ 2179274 h 6858000"/>
              <a:gd name="connsiteX554" fmla="*/ 6604735 w 7467600"/>
              <a:gd name="connsiteY554" fmla="*/ 2041381 h 6858000"/>
              <a:gd name="connsiteX555" fmla="*/ 6591670 w 7467600"/>
              <a:gd name="connsiteY555" fmla="*/ 1988277 h 6858000"/>
              <a:gd name="connsiteX556" fmla="*/ 6747349 w 7467600"/>
              <a:gd name="connsiteY556" fmla="*/ 2160069 h 6858000"/>
              <a:gd name="connsiteX557" fmla="*/ 6760943 w 7467600"/>
              <a:gd name="connsiteY557" fmla="*/ 2177686 h 6858000"/>
              <a:gd name="connsiteX558" fmla="*/ 7021065 w 7467600"/>
              <a:gd name="connsiteY558" fmla="*/ 2498102 h 6858000"/>
              <a:gd name="connsiteX559" fmla="*/ 7155223 w 7467600"/>
              <a:gd name="connsiteY559" fmla="*/ 2650386 h 6858000"/>
              <a:gd name="connsiteX560" fmla="*/ 7203167 w 7467600"/>
              <a:gd name="connsiteY560" fmla="*/ 2697288 h 6858000"/>
              <a:gd name="connsiteX561" fmla="*/ 6937703 w 7467600"/>
              <a:gd name="connsiteY561" fmla="*/ 2321981 h 6858000"/>
              <a:gd name="connsiteX562" fmla="*/ 6591670 w 7467600"/>
              <a:gd name="connsiteY562" fmla="*/ 1988277 h 6858000"/>
              <a:gd name="connsiteX563" fmla="*/ 5798671 w 7467600"/>
              <a:gd name="connsiteY563" fmla="*/ 1981601 h 6858000"/>
              <a:gd name="connsiteX564" fmla="*/ 5754709 w 7467600"/>
              <a:gd name="connsiteY564" fmla="*/ 2071454 h 6858000"/>
              <a:gd name="connsiteX565" fmla="*/ 5763044 w 7467600"/>
              <a:gd name="connsiteY565" fmla="*/ 2842206 h 6858000"/>
              <a:gd name="connsiteX566" fmla="*/ 5764974 w 7467600"/>
              <a:gd name="connsiteY566" fmla="*/ 2799609 h 6858000"/>
              <a:gd name="connsiteX567" fmla="*/ 5767665 w 7467600"/>
              <a:gd name="connsiteY567" fmla="*/ 2666409 h 6858000"/>
              <a:gd name="connsiteX568" fmla="*/ 5763055 w 7467600"/>
              <a:gd name="connsiteY568" fmla="*/ 2579705 h 6858000"/>
              <a:gd name="connsiteX569" fmla="*/ 5758079 w 7467600"/>
              <a:gd name="connsiteY569" fmla="*/ 2492508 h 6858000"/>
              <a:gd name="connsiteX570" fmla="*/ 5779325 w 7467600"/>
              <a:gd name="connsiteY570" fmla="*/ 2197069 h 6858000"/>
              <a:gd name="connsiteX571" fmla="*/ 5798671 w 7467600"/>
              <a:gd name="connsiteY571" fmla="*/ 1981601 h 6858000"/>
              <a:gd name="connsiteX572" fmla="*/ 5829202 w 7467600"/>
              <a:gd name="connsiteY572" fmla="*/ 1971679 h 6858000"/>
              <a:gd name="connsiteX573" fmla="*/ 5809558 w 7467600"/>
              <a:gd name="connsiteY573" fmla="*/ 2198043 h 6858000"/>
              <a:gd name="connsiteX574" fmla="*/ 5788653 w 7467600"/>
              <a:gd name="connsiteY574" fmla="*/ 2489430 h 6858000"/>
              <a:gd name="connsiteX575" fmla="*/ 5793439 w 7467600"/>
              <a:gd name="connsiteY575" fmla="*/ 2575235 h 6858000"/>
              <a:gd name="connsiteX576" fmla="*/ 5796837 w 7467600"/>
              <a:gd name="connsiteY576" fmla="*/ 2637633 h 6858000"/>
              <a:gd name="connsiteX577" fmla="*/ 5818614 w 7467600"/>
              <a:gd name="connsiteY577" fmla="*/ 2473055 h 6858000"/>
              <a:gd name="connsiteX578" fmla="*/ 5829202 w 7467600"/>
              <a:gd name="connsiteY578" fmla="*/ 1971679 h 6858000"/>
              <a:gd name="connsiteX579" fmla="*/ 5911389 w 7467600"/>
              <a:gd name="connsiteY579" fmla="*/ 1898371 h 6858000"/>
              <a:gd name="connsiteX580" fmla="*/ 6237627 w 7467600"/>
              <a:gd name="connsiteY580" fmla="*/ 2231921 h 6858000"/>
              <a:gd name="connsiteX581" fmla="*/ 5911389 w 7467600"/>
              <a:gd name="connsiteY581" fmla="*/ 1898371 h 6858000"/>
              <a:gd name="connsiteX582" fmla="*/ 6944437 w 7467600"/>
              <a:gd name="connsiteY582" fmla="*/ 1575402 h 6858000"/>
              <a:gd name="connsiteX583" fmla="*/ 6304730 w 7467600"/>
              <a:gd name="connsiteY583" fmla="*/ 1766654 h 6858000"/>
              <a:gd name="connsiteX584" fmla="*/ 6944437 w 7467600"/>
              <a:gd name="connsiteY584" fmla="*/ 1575402 h 6858000"/>
              <a:gd name="connsiteX585" fmla="*/ 7019523 w 7467600"/>
              <a:gd name="connsiteY585" fmla="*/ 1519450 h 6858000"/>
              <a:gd name="connsiteX586" fmla="*/ 6298091 w 7467600"/>
              <a:gd name="connsiteY586" fmla="*/ 1737122 h 6858000"/>
              <a:gd name="connsiteX587" fmla="*/ 7019523 w 7467600"/>
              <a:gd name="connsiteY587" fmla="*/ 1519450 h 6858000"/>
              <a:gd name="connsiteX588" fmla="*/ 2399523 w 7467600"/>
              <a:gd name="connsiteY588" fmla="*/ 1428234 h 6858000"/>
              <a:gd name="connsiteX589" fmla="*/ 2224982 w 7467600"/>
              <a:gd name="connsiteY589" fmla="*/ 1826201 h 6858000"/>
              <a:gd name="connsiteX590" fmla="*/ 2096099 w 7467600"/>
              <a:gd name="connsiteY590" fmla="*/ 2345900 h 6858000"/>
              <a:gd name="connsiteX591" fmla="*/ 2283317 w 7467600"/>
              <a:gd name="connsiteY591" fmla="*/ 1796925 h 6858000"/>
              <a:gd name="connsiteX592" fmla="*/ 2399523 w 7467600"/>
              <a:gd name="connsiteY592" fmla="*/ 1428234 h 6858000"/>
              <a:gd name="connsiteX593" fmla="*/ 2448558 w 7467600"/>
              <a:gd name="connsiteY593" fmla="*/ 1373435 h 6858000"/>
              <a:gd name="connsiteX594" fmla="*/ 2312521 w 7467600"/>
              <a:gd name="connsiteY594" fmla="*/ 1806140 h 6858000"/>
              <a:gd name="connsiteX595" fmla="*/ 2127533 w 7467600"/>
              <a:gd name="connsiteY595" fmla="*/ 2348380 h 6858000"/>
              <a:gd name="connsiteX596" fmla="*/ 2358080 w 7467600"/>
              <a:gd name="connsiteY596" fmla="*/ 1866134 h 6858000"/>
              <a:gd name="connsiteX597" fmla="*/ 2407436 w 7467600"/>
              <a:gd name="connsiteY597" fmla="*/ 1651070 h 6858000"/>
              <a:gd name="connsiteX598" fmla="*/ 2448558 w 7467600"/>
              <a:gd name="connsiteY598" fmla="*/ 1373435 h 6858000"/>
              <a:gd name="connsiteX599" fmla="*/ 278707 w 7467600"/>
              <a:gd name="connsiteY599" fmla="*/ 1352270 h 6858000"/>
              <a:gd name="connsiteX600" fmla="*/ 321570 w 7467600"/>
              <a:gd name="connsiteY600" fmla="*/ 1861610 h 6858000"/>
              <a:gd name="connsiteX601" fmla="*/ 294281 w 7467600"/>
              <a:gd name="connsiteY601" fmla="*/ 1440658 h 6858000"/>
              <a:gd name="connsiteX602" fmla="*/ 278707 w 7467600"/>
              <a:gd name="connsiteY602" fmla="*/ 1352270 h 6858000"/>
              <a:gd name="connsiteX603" fmla="*/ 1423821 w 7467600"/>
              <a:gd name="connsiteY603" fmla="*/ 1351958 h 6858000"/>
              <a:gd name="connsiteX604" fmla="*/ 1638521 w 7467600"/>
              <a:gd name="connsiteY604" fmla="*/ 1908470 h 6858000"/>
              <a:gd name="connsiteX605" fmla="*/ 1754199 w 7467600"/>
              <a:gd name="connsiteY605" fmla="*/ 2149284 h 6858000"/>
              <a:gd name="connsiteX606" fmla="*/ 1908359 w 7467600"/>
              <a:gd name="connsiteY606" fmla="*/ 2364988 h 6858000"/>
              <a:gd name="connsiteX607" fmla="*/ 1647661 w 7467600"/>
              <a:gd name="connsiteY607" fmla="*/ 1825945 h 6858000"/>
              <a:gd name="connsiteX608" fmla="*/ 1423821 w 7467600"/>
              <a:gd name="connsiteY608" fmla="*/ 1351958 h 6858000"/>
              <a:gd name="connsiteX609" fmla="*/ 1431890 w 7467600"/>
              <a:gd name="connsiteY609" fmla="*/ 1306475 h 6858000"/>
              <a:gd name="connsiteX610" fmla="*/ 1507597 w 7467600"/>
              <a:gd name="connsiteY610" fmla="*/ 1446132 h 6858000"/>
              <a:gd name="connsiteX611" fmla="*/ 1674586 w 7467600"/>
              <a:gd name="connsiteY611" fmla="*/ 1813832 h 6858000"/>
              <a:gd name="connsiteX612" fmla="*/ 1815950 w 7467600"/>
              <a:gd name="connsiteY612" fmla="*/ 2128564 h 6858000"/>
              <a:gd name="connsiteX613" fmla="*/ 1984242 w 7467600"/>
              <a:gd name="connsiteY613" fmla="*/ 2430829 h 6858000"/>
              <a:gd name="connsiteX614" fmla="*/ 2014023 w 7467600"/>
              <a:gd name="connsiteY614" fmla="*/ 2450995 h 6858000"/>
              <a:gd name="connsiteX615" fmla="*/ 1747337 w 7467600"/>
              <a:gd name="connsiteY615" fmla="*/ 1855264 h 6858000"/>
              <a:gd name="connsiteX616" fmla="*/ 1533749 w 7467600"/>
              <a:gd name="connsiteY616" fmla="*/ 1478656 h 6858000"/>
              <a:gd name="connsiteX617" fmla="*/ 1431890 w 7467600"/>
              <a:gd name="connsiteY617" fmla="*/ 1306475 h 6858000"/>
              <a:gd name="connsiteX618" fmla="*/ 5052692 w 7467600"/>
              <a:gd name="connsiteY618" fmla="*/ 1292994 h 6858000"/>
              <a:gd name="connsiteX619" fmla="*/ 5200661 w 7467600"/>
              <a:gd name="connsiteY619" fmla="*/ 1635186 h 6858000"/>
              <a:gd name="connsiteX620" fmla="*/ 5297138 w 7467600"/>
              <a:gd name="connsiteY620" fmla="*/ 1906351 h 6858000"/>
              <a:gd name="connsiteX621" fmla="*/ 5052692 w 7467600"/>
              <a:gd name="connsiteY621" fmla="*/ 1292994 h 6858000"/>
              <a:gd name="connsiteX622" fmla="*/ 5009948 w 7467600"/>
              <a:gd name="connsiteY622" fmla="*/ 1273619 h 6858000"/>
              <a:gd name="connsiteX623" fmla="*/ 5121777 w 7467600"/>
              <a:gd name="connsiteY623" fmla="*/ 1654213 h 6858000"/>
              <a:gd name="connsiteX624" fmla="*/ 5293545 w 7467600"/>
              <a:gd name="connsiteY624" fmla="*/ 2072247 h 6858000"/>
              <a:gd name="connsiteX625" fmla="*/ 5294042 w 7467600"/>
              <a:gd name="connsiteY625" fmla="*/ 2065019 h 6858000"/>
              <a:gd name="connsiteX626" fmla="*/ 5171936 w 7467600"/>
              <a:gd name="connsiteY626" fmla="*/ 1647613 h 6858000"/>
              <a:gd name="connsiteX627" fmla="*/ 5009948 w 7467600"/>
              <a:gd name="connsiteY627" fmla="*/ 1273619 h 6858000"/>
              <a:gd name="connsiteX628" fmla="*/ 655236 w 7467600"/>
              <a:gd name="connsiteY628" fmla="*/ 1268632 h 6858000"/>
              <a:gd name="connsiteX629" fmla="*/ 839521 w 7467600"/>
              <a:gd name="connsiteY629" fmla="*/ 1685315 h 6858000"/>
              <a:gd name="connsiteX630" fmla="*/ 1109416 w 7467600"/>
              <a:gd name="connsiteY630" fmla="*/ 2061663 h 6858000"/>
              <a:gd name="connsiteX631" fmla="*/ 1298300 w 7467600"/>
              <a:gd name="connsiteY631" fmla="*/ 2247742 h 6858000"/>
              <a:gd name="connsiteX632" fmla="*/ 1125871 w 7467600"/>
              <a:gd name="connsiteY632" fmla="*/ 1989513 h 6858000"/>
              <a:gd name="connsiteX633" fmla="*/ 981574 w 7467600"/>
              <a:gd name="connsiteY633" fmla="*/ 1783157 h 6858000"/>
              <a:gd name="connsiteX634" fmla="*/ 922198 w 7467600"/>
              <a:gd name="connsiteY634" fmla="*/ 1677437 h 6858000"/>
              <a:gd name="connsiteX635" fmla="*/ 869293 w 7467600"/>
              <a:gd name="connsiteY635" fmla="*/ 1583214 h 6858000"/>
              <a:gd name="connsiteX636" fmla="*/ 751431 w 7467600"/>
              <a:gd name="connsiteY636" fmla="*/ 1405731 h 6858000"/>
              <a:gd name="connsiteX637" fmla="*/ 655236 w 7467600"/>
              <a:gd name="connsiteY637" fmla="*/ 1268632 h 6858000"/>
              <a:gd name="connsiteX638" fmla="*/ 6516292 w 7467600"/>
              <a:gd name="connsiteY638" fmla="*/ 1263064 h 6858000"/>
              <a:gd name="connsiteX639" fmla="*/ 5736320 w 7467600"/>
              <a:gd name="connsiteY639" fmla="*/ 1501803 h 6858000"/>
              <a:gd name="connsiteX640" fmla="*/ 6516292 w 7467600"/>
              <a:gd name="connsiteY640" fmla="*/ 1263064 h 6858000"/>
              <a:gd name="connsiteX641" fmla="*/ 291466 w 7467600"/>
              <a:gd name="connsiteY641" fmla="*/ 1250369 h 6858000"/>
              <a:gd name="connsiteX642" fmla="*/ 323180 w 7467600"/>
              <a:gd name="connsiteY642" fmla="*/ 1435283 h 6858000"/>
              <a:gd name="connsiteX643" fmla="*/ 349381 w 7467600"/>
              <a:gd name="connsiteY643" fmla="*/ 1875041 h 6858000"/>
              <a:gd name="connsiteX644" fmla="*/ 374363 w 7467600"/>
              <a:gd name="connsiteY644" fmla="*/ 1506494 h 6858000"/>
              <a:gd name="connsiteX645" fmla="*/ 302168 w 7467600"/>
              <a:gd name="connsiteY645" fmla="*/ 1274495 h 6858000"/>
              <a:gd name="connsiteX646" fmla="*/ 291466 w 7467600"/>
              <a:gd name="connsiteY646" fmla="*/ 1250369 h 6858000"/>
              <a:gd name="connsiteX647" fmla="*/ 678222 w 7467600"/>
              <a:gd name="connsiteY647" fmla="*/ 1248670 h 6858000"/>
              <a:gd name="connsiteX648" fmla="*/ 775536 w 7467600"/>
              <a:gd name="connsiteY648" fmla="*/ 1388015 h 6858000"/>
              <a:gd name="connsiteX649" fmla="*/ 894529 w 7467600"/>
              <a:gd name="connsiteY649" fmla="*/ 1567739 h 6858000"/>
              <a:gd name="connsiteX650" fmla="*/ 948000 w 7467600"/>
              <a:gd name="connsiteY650" fmla="*/ 1663088 h 6858000"/>
              <a:gd name="connsiteX651" fmla="*/ 1006812 w 7467600"/>
              <a:gd name="connsiteY651" fmla="*/ 1767683 h 6858000"/>
              <a:gd name="connsiteX652" fmla="*/ 1149133 w 7467600"/>
              <a:gd name="connsiteY652" fmla="*/ 1971513 h 6858000"/>
              <a:gd name="connsiteX653" fmla="*/ 1333952 w 7467600"/>
              <a:gd name="connsiteY653" fmla="*/ 2251620 h 6858000"/>
              <a:gd name="connsiteX654" fmla="*/ 1337329 w 7467600"/>
              <a:gd name="connsiteY654" fmla="*/ 2258350 h 6858000"/>
              <a:gd name="connsiteX655" fmla="*/ 1014726 w 7467600"/>
              <a:gd name="connsiteY655" fmla="*/ 1615556 h 6858000"/>
              <a:gd name="connsiteX656" fmla="*/ 678222 w 7467600"/>
              <a:gd name="connsiteY656" fmla="*/ 1248670 h 6858000"/>
              <a:gd name="connsiteX657" fmla="*/ 6691602 w 7467600"/>
              <a:gd name="connsiteY657" fmla="*/ 1140573 h 6858000"/>
              <a:gd name="connsiteX658" fmla="*/ 6571100 w 7467600"/>
              <a:gd name="connsiteY658" fmla="*/ 1183662 h 6858000"/>
              <a:gd name="connsiteX659" fmla="*/ 6241687 w 7467600"/>
              <a:gd name="connsiteY659" fmla="*/ 1257600 h 6858000"/>
              <a:gd name="connsiteX660" fmla="*/ 5693009 w 7467600"/>
              <a:gd name="connsiteY660" fmla="*/ 1478256 h 6858000"/>
              <a:gd name="connsiteX661" fmla="*/ 6548420 w 7467600"/>
              <a:gd name="connsiteY661" fmla="*/ 1214599 h 6858000"/>
              <a:gd name="connsiteX662" fmla="*/ 6605473 w 7467600"/>
              <a:gd name="connsiteY662" fmla="*/ 1184686 h 6858000"/>
              <a:gd name="connsiteX663" fmla="*/ 6691602 w 7467600"/>
              <a:gd name="connsiteY663" fmla="*/ 1140573 h 6858000"/>
              <a:gd name="connsiteX664" fmla="*/ 4002475 w 7467600"/>
              <a:gd name="connsiteY664" fmla="*/ 1037802 h 6858000"/>
              <a:gd name="connsiteX665" fmla="*/ 4000324 w 7467600"/>
              <a:gd name="connsiteY665" fmla="*/ 1039362 h 6858000"/>
              <a:gd name="connsiteX666" fmla="*/ 4002862 w 7467600"/>
              <a:gd name="connsiteY666" fmla="*/ 1042866 h 6858000"/>
              <a:gd name="connsiteX667" fmla="*/ 4002475 w 7467600"/>
              <a:gd name="connsiteY667" fmla="*/ 1037802 h 6858000"/>
              <a:gd name="connsiteX668" fmla="*/ 506322 w 7467600"/>
              <a:gd name="connsiteY668" fmla="*/ 1020997 h 6858000"/>
              <a:gd name="connsiteX669" fmla="*/ 533068 w 7467600"/>
              <a:gd name="connsiteY669" fmla="*/ 1029409 h 6858000"/>
              <a:gd name="connsiteX670" fmla="*/ 1232525 w 7467600"/>
              <a:gd name="connsiteY670" fmla="*/ 1804675 h 6858000"/>
              <a:gd name="connsiteX671" fmla="*/ 1388858 w 7467600"/>
              <a:gd name="connsiteY671" fmla="*/ 2368011 h 6858000"/>
              <a:gd name="connsiteX672" fmla="*/ 1384098 w 7467600"/>
              <a:gd name="connsiteY672" fmla="*/ 2378125 h 6858000"/>
              <a:gd name="connsiteX673" fmla="*/ 1425393 w 7467600"/>
              <a:gd name="connsiteY673" fmla="*/ 2589124 h 6858000"/>
              <a:gd name="connsiteX674" fmla="*/ 1424001 w 7467600"/>
              <a:gd name="connsiteY674" fmla="*/ 2597541 h 6858000"/>
              <a:gd name="connsiteX675" fmla="*/ 2152729 w 7467600"/>
              <a:gd name="connsiteY675" fmla="*/ 2864487 h 6858000"/>
              <a:gd name="connsiteX676" fmla="*/ 2020609 w 7467600"/>
              <a:gd name="connsiteY676" fmla="*/ 2539671 h 6858000"/>
              <a:gd name="connsiteX677" fmla="*/ 2018920 w 7467600"/>
              <a:gd name="connsiteY677" fmla="*/ 2536309 h 6858000"/>
              <a:gd name="connsiteX678" fmla="*/ 1342441 w 7467600"/>
              <a:gd name="connsiteY678" fmla="*/ 1173017 h 6858000"/>
              <a:gd name="connsiteX679" fmla="*/ 1367925 w 7467600"/>
              <a:gd name="connsiteY679" fmla="*/ 1135648 h 6858000"/>
              <a:gd name="connsiteX680" fmla="*/ 1771401 w 7467600"/>
              <a:gd name="connsiteY680" fmla="*/ 1806673 h 6858000"/>
              <a:gd name="connsiteX681" fmla="*/ 1972385 w 7467600"/>
              <a:gd name="connsiteY681" fmla="*/ 2198735 h 6858000"/>
              <a:gd name="connsiteX682" fmla="*/ 2040892 w 7467600"/>
              <a:gd name="connsiteY682" fmla="*/ 2405205 h 6858000"/>
              <a:gd name="connsiteX683" fmla="*/ 2131689 w 7467600"/>
              <a:gd name="connsiteY683" fmla="*/ 1936926 h 6858000"/>
              <a:gd name="connsiteX684" fmla="*/ 2454820 w 7467600"/>
              <a:gd name="connsiteY684" fmla="*/ 1248808 h 6858000"/>
              <a:gd name="connsiteX685" fmla="*/ 2492512 w 7467600"/>
              <a:gd name="connsiteY685" fmla="*/ 1302920 h 6858000"/>
              <a:gd name="connsiteX686" fmla="*/ 2081216 w 7467600"/>
              <a:gd name="connsiteY686" fmla="*/ 2527513 h 6858000"/>
              <a:gd name="connsiteX687" fmla="*/ 2081211 w 7467600"/>
              <a:gd name="connsiteY687" fmla="*/ 2528916 h 6858000"/>
              <a:gd name="connsiteX688" fmla="*/ 2199067 w 7467600"/>
              <a:gd name="connsiteY688" fmla="*/ 2884061 h 6858000"/>
              <a:gd name="connsiteX689" fmla="*/ 3192586 w 7467600"/>
              <a:gd name="connsiteY689" fmla="*/ 3411496 h 6858000"/>
              <a:gd name="connsiteX690" fmla="*/ 3182620 w 7467600"/>
              <a:gd name="connsiteY690" fmla="*/ 3483279 h 6858000"/>
              <a:gd name="connsiteX691" fmla="*/ 2435119 w 7467600"/>
              <a:gd name="connsiteY691" fmla="*/ 3080173 h 6858000"/>
              <a:gd name="connsiteX692" fmla="*/ 2410152 w 7467600"/>
              <a:gd name="connsiteY692" fmla="*/ 3063751 h 6858000"/>
              <a:gd name="connsiteX693" fmla="*/ 2408099 w 7467600"/>
              <a:gd name="connsiteY693" fmla="*/ 3064403 h 6858000"/>
              <a:gd name="connsiteX694" fmla="*/ 2407218 w 7467600"/>
              <a:gd name="connsiteY694" fmla="*/ 3070324 h 6858000"/>
              <a:gd name="connsiteX695" fmla="*/ 2380138 w 7467600"/>
              <a:gd name="connsiteY695" fmla="*/ 3099341 h 6858000"/>
              <a:gd name="connsiteX696" fmla="*/ 1765923 w 7467600"/>
              <a:gd name="connsiteY696" fmla="*/ 3581043 h 6858000"/>
              <a:gd name="connsiteX697" fmla="*/ 1702258 w 7467600"/>
              <a:gd name="connsiteY697" fmla="*/ 3612286 h 6858000"/>
              <a:gd name="connsiteX698" fmla="*/ 1538370 w 7467600"/>
              <a:gd name="connsiteY698" fmla="*/ 3811804 h 6858000"/>
              <a:gd name="connsiteX699" fmla="*/ 542867 w 7467600"/>
              <a:gd name="connsiteY699" fmla="*/ 4944092 h 6858000"/>
              <a:gd name="connsiteX700" fmla="*/ 515800 w 7467600"/>
              <a:gd name="connsiteY700" fmla="*/ 4862180 h 6858000"/>
              <a:gd name="connsiteX701" fmla="*/ 909145 w 7467600"/>
              <a:gd name="connsiteY701" fmla="*/ 4199225 h 6858000"/>
              <a:gd name="connsiteX702" fmla="*/ 1214067 w 7467600"/>
              <a:gd name="connsiteY702" fmla="*/ 3908561 h 6858000"/>
              <a:gd name="connsiteX703" fmla="*/ 640967 w 7467600"/>
              <a:gd name="connsiteY703" fmla="*/ 4105601 h 6858000"/>
              <a:gd name="connsiteX704" fmla="*/ 112563 w 7467600"/>
              <a:gd name="connsiteY704" fmla="*/ 4396952 h 6858000"/>
              <a:gd name="connsiteX705" fmla="*/ 0 w 7467600"/>
              <a:gd name="connsiteY705" fmla="*/ 4466006 h 6858000"/>
              <a:gd name="connsiteX706" fmla="*/ 0 w 7467600"/>
              <a:gd name="connsiteY706" fmla="*/ 4233763 h 6858000"/>
              <a:gd name="connsiteX707" fmla="*/ 36881 w 7467600"/>
              <a:gd name="connsiteY707" fmla="*/ 4200118 h 6858000"/>
              <a:gd name="connsiteX708" fmla="*/ 910534 w 7467600"/>
              <a:gd name="connsiteY708" fmla="*/ 3629753 h 6858000"/>
              <a:gd name="connsiteX709" fmla="*/ 1578717 w 7467600"/>
              <a:gd name="connsiteY709" fmla="*/ 3575982 h 6858000"/>
              <a:gd name="connsiteX710" fmla="*/ 2338780 w 7467600"/>
              <a:gd name="connsiteY710" fmla="*/ 3033725 h 6858000"/>
              <a:gd name="connsiteX711" fmla="*/ 1807991 w 7467600"/>
              <a:gd name="connsiteY711" fmla="*/ 2807184 h 6858000"/>
              <a:gd name="connsiteX712" fmla="*/ 1416358 w 7467600"/>
              <a:gd name="connsiteY712" fmla="*/ 3112571 h 6858000"/>
              <a:gd name="connsiteX713" fmla="*/ 939066 w 7467600"/>
              <a:gd name="connsiteY713" fmla="*/ 3378798 h 6858000"/>
              <a:gd name="connsiteX714" fmla="*/ 115099 w 7467600"/>
              <a:gd name="connsiteY714" fmla="*/ 3607650 h 6858000"/>
              <a:gd name="connsiteX715" fmla="*/ 97284 w 7467600"/>
              <a:gd name="connsiteY715" fmla="*/ 3520393 h 6858000"/>
              <a:gd name="connsiteX716" fmla="*/ 922050 w 7467600"/>
              <a:gd name="connsiteY716" fmla="*/ 3074867 h 6858000"/>
              <a:gd name="connsiteX717" fmla="*/ 1405265 w 7467600"/>
              <a:gd name="connsiteY717" fmla="*/ 3016319 h 6858000"/>
              <a:gd name="connsiteX718" fmla="*/ 1407512 w 7467600"/>
              <a:gd name="connsiteY718" fmla="*/ 3018001 h 6858000"/>
              <a:gd name="connsiteX719" fmla="*/ 1726266 w 7467600"/>
              <a:gd name="connsiteY719" fmla="*/ 2777274 h 6858000"/>
              <a:gd name="connsiteX720" fmla="*/ 625390 w 7467600"/>
              <a:gd name="connsiteY720" fmla="*/ 2514541 h 6858000"/>
              <a:gd name="connsiteX721" fmla="*/ 619799 w 7467600"/>
              <a:gd name="connsiteY721" fmla="*/ 2527180 h 6858000"/>
              <a:gd name="connsiteX722" fmla="*/ 310030 w 7467600"/>
              <a:gd name="connsiteY722" fmla="*/ 2771818 h 6858000"/>
              <a:gd name="connsiteX723" fmla="*/ 173877 w 7467600"/>
              <a:gd name="connsiteY723" fmla="*/ 2937056 h 6858000"/>
              <a:gd name="connsiteX724" fmla="*/ 77889 w 7467600"/>
              <a:gd name="connsiteY724" fmla="*/ 3138440 h 6858000"/>
              <a:gd name="connsiteX725" fmla="*/ 0 w 7467600"/>
              <a:gd name="connsiteY725" fmla="*/ 3271395 h 6858000"/>
              <a:gd name="connsiteX726" fmla="*/ 0 w 7467600"/>
              <a:gd name="connsiteY726" fmla="*/ 3153002 h 6858000"/>
              <a:gd name="connsiteX727" fmla="*/ 2386 w 7467600"/>
              <a:gd name="connsiteY727" fmla="*/ 3149203 h 6858000"/>
              <a:gd name="connsiteX728" fmla="*/ 89753 w 7467600"/>
              <a:gd name="connsiteY728" fmla="*/ 2987702 h 6858000"/>
              <a:gd name="connsiteX729" fmla="*/ 76869 w 7467600"/>
              <a:gd name="connsiteY729" fmla="*/ 3005404 h 6858000"/>
              <a:gd name="connsiteX730" fmla="*/ 32049 w 7467600"/>
              <a:gd name="connsiteY730" fmla="*/ 3065814 h 6858000"/>
              <a:gd name="connsiteX731" fmla="*/ 0 w 7467600"/>
              <a:gd name="connsiteY731" fmla="*/ 3108744 h 6858000"/>
              <a:gd name="connsiteX732" fmla="*/ 0 w 7467600"/>
              <a:gd name="connsiteY732" fmla="*/ 3058059 h 6858000"/>
              <a:gd name="connsiteX733" fmla="*/ 7610 w 7467600"/>
              <a:gd name="connsiteY733" fmla="*/ 3047889 h 6858000"/>
              <a:gd name="connsiteX734" fmla="*/ 52419 w 7467600"/>
              <a:gd name="connsiteY734" fmla="*/ 2987479 h 6858000"/>
              <a:gd name="connsiteX735" fmla="*/ 59142 w 7467600"/>
              <a:gd name="connsiteY735" fmla="*/ 2978488 h 6858000"/>
              <a:gd name="connsiteX736" fmla="*/ 0 w 7467600"/>
              <a:gd name="connsiteY736" fmla="*/ 3015334 h 6858000"/>
              <a:gd name="connsiteX737" fmla="*/ 0 w 7467600"/>
              <a:gd name="connsiteY737" fmla="*/ 2914286 h 6858000"/>
              <a:gd name="connsiteX738" fmla="*/ 36383 w 7467600"/>
              <a:gd name="connsiteY738" fmla="*/ 2901128 h 6858000"/>
              <a:gd name="connsiteX739" fmla="*/ 156329 w 7467600"/>
              <a:gd name="connsiteY739" fmla="*/ 2840533 h 6858000"/>
              <a:gd name="connsiteX740" fmla="*/ 358355 w 7467600"/>
              <a:gd name="connsiteY740" fmla="*/ 2620471 h 6858000"/>
              <a:gd name="connsiteX741" fmla="*/ 510577 w 7467600"/>
              <a:gd name="connsiteY741" fmla="*/ 2501244 h 6858000"/>
              <a:gd name="connsiteX742" fmla="*/ 211967 w 7467600"/>
              <a:gd name="connsiteY742" fmla="*/ 2479171 h 6858000"/>
              <a:gd name="connsiteX743" fmla="*/ 0 w 7467600"/>
              <a:gd name="connsiteY743" fmla="*/ 2476398 h 6858000"/>
              <a:gd name="connsiteX744" fmla="*/ 0 w 7467600"/>
              <a:gd name="connsiteY744" fmla="*/ 2389189 h 6858000"/>
              <a:gd name="connsiteX745" fmla="*/ 103062 w 7467600"/>
              <a:gd name="connsiteY745" fmla="*/ 2389518 h 6858000"/>
              <a:gd name="connsiteX746" fmla="*/ 510734 w 7467600"/>
              <a:gd name="connsiteY746" fmla="*/ 2416201 h 6858000"/>
              <a:gd name="connsiteX747" fmla="*/ 279257 w 7467600"/>
              <a:gd name="connsiteY747" fmla="*/ 2092102 h 6858000"/>
              <a:gd name="connsiteX748" fmla="*/ 65265 w 7467600"/>
              <a:gd name="connsiteY748" fmla="*/ 2006049 h 6858000"/>
              <a:gd name="connsiteX749" fmla="*/ 0 w 7467600"/>
              <a:gd name="connsiteY749" fmla="*/ 1982532 h 6858000"/>
              <a:gd name="connsiteX750" fmla="*/ 0 w 7467600"/>
              <a:gd name="connsiteY750" fmla="*/ 1912789 h 6858000"/>
              <a:gd name="connsiteX751" fmla="*/ 97460 w 7467600"/>
              <a:gd name="connsiteY751" fmla="*/ 1953725 h 6858000"/>
              <a:gd name="connsiteX752" fmla="*/ 221272 w 7467600"/>
              <a:gd name="connsiteY752" fmla="*/ 1980766 h 6858000"/>
              <a:gd name="connsiteX753" fmla="*/ 116765 w 7467600"/>
              <a:gd name="connsiteY753" fmla="*/ 1911033 h 6858000"/>
              <a:gd name="connsiteX754" fmla="*/ 16405 w 7467600"/>
              <a:gd name="connsiteY754" fmla="*/ 1803412 h 6858000"/>
              <a:gd name="connsiteX755" fmla="*/ 0 w 7467600"/>
              <a:gd name="connsiteY755" fmla="*/ 1784777 h 6858000"/>
              <a:gd name="connsiteX756" fmla="*/ 0 w 7467600"/>
              <a:gd name="connsiteY756" fmla="*/ 1740082 h 6858000"/>
              <a:gd name="connsiteX757" fmla="*/ 39394 w 7467600"/>
              <a:gd name="connsiteY757" fmla="*/ 1784856 h 6858000"/>
              <a:gd name="connsiteX758" fmla="*/ 135813 w 7467600"/>
              <a:gd name="connsiteY758" fmla="*/ 1888838 h 6858000"/>
              <a:gd name="connsiteX759" fmla="*/ 242575 w 7467600"/>
              <a:gd name="connsiteY759" fmla="*/ 1958841 h 6858000"/>
              <a:gd name="connsiteX760" fmla="*/ 82197 w 7467600"/>
              <a:gd name="connsiteY760" fmla="*/ 1754826 h 6858000"/>
              <a:gd name="connsiteX761" fmla="*/ 0 w 7467600"/>
              <a:gd name="connsiteY761" fmla="*/ 1679650 h 6858000"/>
              <a:gd name="connsiteX762" fmla="*/ 0 w 7467600"/>
              <a:gd name="connsiteY762" fmla="*/ 1602463 h 6858000"/>
              <a:gd name="connsiteX763" fmla="*/ 84689 w 7467600"/>
              <a:gd name="connsiteY763" fmla="*/ 1677442 h 6858000"/>
              <a:gd name="connsiteX764" fmla="*/ 298437 w 7467600"/>
              <a:gd name="connsiteY764" fmla="*/ 1968019 h 6858000"/>
              <a:gd name="connsiteX765" fmla="*/ 227269 w 7467600"/>
              <a:gd name="connsiteY765" fmla="*/ 1114064 h 6858000"/>
              <a:gd name="connsiteX766" fmla="*/ 248003 w 7467600"/>
              <a:gd name="connsiteY766" fmla="*/ 1089613 h 6858000"/>
              <a:gd name="connsiteX767" fmla="*/ 427020 w 7467600"/>
              <a:gd name="connsiteY767" fmla="*/ 1619803 h 6858000"/>
              <a:gd name="connsiteX768" fmla="*/ 340345 w 7467600"/>
              <a:gd name="connsiteY768" fmla="*/ 2027739 h 6858000"/>
              <a:gd name="connsiteX769" fmla="*/ 360865 w 7467600"/>
              <a:gd name="connsiteY769" fmla="*/ 2044827 h 6858000"/>
              <a:gd name="connsiteX770" fmla="*/ 560414 w 7467600"/>
              <a:gd name="connsiteY770" fmla="*/ 2421457 h 6858000"/>
              <a:gd name="connsiteX771" fmla="*/ 1359703 w 7467600"/>
              <a:gd name="connsiteY771" fmla="*/ 2578554 h 6858000"/>
              <a:gd name="connsiteX772" fmla="*/ 1359422 w 7467600"/>
              <a:gd name="connsiteY772" fmla="*/ 2577994 h 6858000"/>
              <a:gd name="connsiteX773" fmla="*/ 828701 w 7467600"/>
              <a:gd name="connsiteY773" fmla="*/ 1839520 h 6858000"/>
              <a:gd name="connsiteX774" fmla="*/ 494427 w 7467600"/>
              <a:gd name="connsiteY774" fmla="*/ 1092333 h 6858000"/>
              <a:gd name="connsiteX775" fmla="*/ 506322 w 7467600"/>
              <a:gd name="connsiteY775" fmla="*/ 1020997 h 6858000"/>
              <a:gd name="connsiteX776" fmla="*/ 4570198 w 7467600"/>
              <a:gd name="connsiteY776" fmla="*/ 978081 h 6858000"/>
              <a:gd name="connsiteX777" fmla="*/ 4523691 w 7467600"/>
              <a:gd name="connsiteY777" fmla="*/ 1127776 h 6858000"/>
              <a:gd name="connsiteX778" fmla="*/ 4509875 w 7467600"/>
              <a:gd name="connsiteY778" fmla="*/ 1167552 h 6858000"/>
              <a:gd name="connsiteX779" fmla="*/ 4478168 w 7467600"/>
              <a:gd name="connsiteY779" fmla="*/ 1260735 h 6858000"/>
              <a:gd name="connsiteX780" fmla="*/ 4409309 w 7467600"/>
              <a:gd name="connsiteY780" fmla="*/ 1666996 h 6858000"/>
              <a:gd name="connsiteX781" fmla="*/ 4370031 w 7467600"/>
              <a:gd name="connsiteY781" fmla="*/ 1955666 h 6858000"/>
              <a:gd name="connsiteX782" fmla="*/ 4570198 w 7467600"/>
              <a:gd name="connsiteY782" fmla="*/ 978081 h 6858000"/>
              <a:gd name="connsiteX783" fmla="*/ 4557898 w 7467600"/>
              <a:gd name="connsiteY783" fmla="*/ 900011 h 6858000"/>
              <a:gd name="connsiteX784" fmla="*/ 4344840 w 7467600"/>
              <a:gd name="connsiteY784" fmla="*/ 1922038 h 6858000"/>
              <a:gd name="connsiteX785" fmla="*/ 4378710 w 7467600"/>
              <a:gd name="connsiteY785" fmla="*/ 1665516 h 6858000"/>
              <a:gd name="connsiteX786" fmla="*/ 4448798 w 7467600"/>
              <a:gd name="connsiteY786" fmla="*/ 1253024 h 6858000"/>
              <a:gd name="connsiteX787" fmla="*/ 4480315 w 7467600"/>
              <a:gd name="connsiteY787" fmla="*/ 1158454 h 6858000"/>
              <a:gd name="connsiteX788" fmla="*/ 4494133 w 7467600"/>
              <a:gd name="connsiteY788" fmla="*/ 1118676 h 6858000"/>
              <a:gd name="connsiteX789" fmla="*/ 4557898 w 7467600"/>
              <a:gd name="connsiteY789" fmla="*/ 900011 h 6858000"/>
              <a:gd name="connsiteX790" fmla="*/ 5870151 w 7467600"/>
              <a:gd name="connsiteY790" fmla="*/ 898890 h 6858000"/>
              <a:gd name="connsiteX791" fmla="*/ 5861335 w 7467600"/>
              <a:gd name="connsiteY791" fmla="*/ 899177 h 6858000"/>
              <a:gd name="connsiteX792" fmla="*/ 5843702 w 7467600"/>
              <a:gd name="connsiteY792" fmla="*/ 899748 h 6858000"/>
              <a:gd name="connsiteX793" fmla="*/ 5651107 w 7467600"/>
              <a:gd name="connsiteY793" fmla="*/ 920306 h 6858000"/>
              <a:gd name="connsiteX794" fmla="*/ 5459407 w 7467600"/>
              <a:gd name="connsiteY794" fmla="*/ 940975 h 6858000"/>
              <a:gd name="connsiteX795" fmla="*/ 5374846 w 7467600"/>
              <a:gd name="connsiteY795" fmla="*/ 941988 h 6858000"/>
              <a:gd name="connsiteX796" fmla="*/ 5256105 w 7467600"/>
              <a:gd name="connsiteY796" fmla="*/ 945632 h 6858000"/>
              <a:gd name="connsiteX797" fmla="*/ 5107071 w 7467600"/>
              <a:gd name="connsiteY797" fmla="*/ 969720 h 6858000"/>
              <a:gd name="connsiteX798" fmla="*/ 4998681 w 7467600"/>
              <a:gd name="connsiteY798" fmla="*/ 988771 h 6858000"/>
              <a:gd name="connsiteX799" fmla="*/ 5870151 w 7467600"/>
              <a:gd name="connsiteY799" fmla="*/ 898890 h 6858000"/>
              <a:gd name="connsiteX800" fmla="*/ 5504425 w 7467600"/>
              <a:gd name="connsiteY800" fmla="*/ 848067 h 6858000"/>
              <a:gd name="connsiteX801" fmla="*/ 4968849 w 7467600"/>
              <a:gd name="connsiteY801" fmla="*/ 962318 h 6858000"/>
              <a:gd name="connsiteX802" fmla="*/ 5104039 w 7467600"/>
              <a:gd name="connsiteY802" fmla="*/ 940634 h 6858000"/>
              <a:gd name="connsiteX803" fmla="*/ 5256311 w 7467600"/>
              <a:gd name="connsiteY803" fmla="*/ 916490 h 6858000"/>
              <a:gd name="connsiteX804" fmla="*/ 5377381 w 7467600"/>
              <a:gd name="connsiteY804" fmla="*/ 912671 h 6858000"/>
              <a:gd name="connsiteX805" fmla="*/ 5460148 w 7467600"/>
              <a:gd name="connsiteY805" fmla="*/ 911442 h 6858000"/>
              <a:gd name="connsiteX806" fmla="*/ 5648971 w 7467600"/>
              <a:gd name="connsiteY806" fmla="*/ 891331 h 6858000"/>
              <a:gd name="connsiteX807" fmla="*/ 5844807 w 7467600"/>
              <a:gd name="connsiteY807" fmla="*/ 870718 h 6858000"/>
              <a:gd name="connsiteX808" fmla="*/ 5862975 w 7467600"/>
              <a:gd name="connsiteY808" fmla="*/ 869756 h 6858000"/>
              <a:gd name="connsiteX809" fmla="*/ 5920887 w 7467600"/>
              <a:gd name="connsiteY809" fmla="*/ 865929 h 6858000"/>
              <a:gd name="connsiteX810" fmla="*/ 5504425 w 7467600"/>
              <a:gd name="connsiteY810" fmla="*/ 848067 h 6858000"/>
              <a:gd name="connsiteX811" fmla="*/ 3607114 w 7467600"/>
              <a:gd name="connsiteY811" fmla="*/ 467441 h 6858000"/>
              <a:gd name="connsiteX812" fmla="*/ 3296242 w 7467600"/>
              <a:gd name="connsiteY812" fmla="*/ 807991 h 6858000"/>
              <a:gd name="connsiteX813" fmla="*/ 3174674 w 7467600"/>
              <a:gd name="connsiteY813" fmla="*/ 919759 h 6858000"/>
              <a:gd name="connsiteX814" fmla="*/ 3042978 w 7467600"/>
              <a:gd name="connsiteY814" fmla="*/ 1054894 h 6858000"/>
              <a:gd name="connsiteX815" fmla="*/ 2968914 w 7467600"/>
              <a:gd name="connsiteY815" fmla="*/ 1133756 h 6858000"/>
              <a:gd name="connsiteX816" fmla="*/ 3103823 w 7467600"/>
              <a:gd name="connsiteY816" fmla="*/ 1026814 h 6858000"/>
              <a:gd name="connsiteX817" fmla="*/ 3607114 w 7467600"/>
              <a:gd name="connsiteY817" fmla="*/ 467441 h 6858000"/>
              <a:gd name="connsiteX818" fmla="*/ 3744487 w 7467600"/>
              <a:gd name="connsiteY818" fmla="*/ 383136 h 6858000"/>
              <a:gd name="connsiteX819" fmla="*/ 3970213 w 7467600"/>
              <a:gd name="connsiteY819" fmla="*/ 995559 h 6858000"/>
              <a:gd name="connsiteX820" fmla="*/ 3744487 w 7467600"/>
              <a:gd name="connsiteY820" fmla="*/ 383136 h 6858000"/>
              <a:gd name="connsiteX821" fmla="*/ 3624562 w 7467600"/>
              <a:gd name="connsiteY821" fmla="*/ 367041 h 6858000"/>
              <a:gd name="connsiteX822" fmla="*/ 3489712 w 7467600"/>
              <a:gd name="connsiteY822" fmla="*/ 485386 h 6858000"/>
              <a:gd name="connsiteX823" fmla="*/ 3182994 w 7467600"/>
              <a:gd name="connsiteY823" fmla="*/ 828265 h 6858000"/>
              <a:gd name="connsiteX824" fmla="*/ 2892114 w 7467600"/>
              <a:gd name="connsiteY824" fmla="*/ 1172635 h 6858000"/>
              <a:gd name="connsiteX825" fmla="*/ 3021459 w 7467600"/>
              <a:gd name="connsiteY825" fmla="*/ 1035385 h 6858000"/>
              <a:gd name="connsiteX826" fmla="*/ 3153873 w 7467600"/>
              <a:gd name="connsiteY826" fmla="*/ 898971 h 6858000"/>
              <a:gd name="connsiteX827" fmla="*/ 3276511 w 7467600"/>
              <a:gd name="connsiteY827" fmla="*/ 786423 h 6858000"/>
              <a:gd name="connsiteX828" fmla="*/ 3584154 w 7467600"/>
              <a:gd name="connsiteY828" fmla="*/ 448218 h 6858000"/>
              <a:gd name="connsiteX829" fmla="*/ 3624562 w 7467600"/>
              <a:gd name="connsiteY829" fmla="*/ 367041 h 6858000"/>
              <a:gd name="connsiteX830" fmla="*/ 3766672 w 7467600"/>
              <a:gd name="connsiteY830" fmla="*/ 359429 h 6858000"/>
              <a:gd name="connsiteX831" fmla="*/ 3996338 w 7467600"/>
              <a:gd name="connsiteY831" fmla="*/ 968237 h 6858000"/>
              <a:gd name="connsiteX832" fmla="*/ 3766672 w 7467600"/>
              <a:gd name="connsiteY832" fmla="*/ 359429 h 6858000"/>
              <a:gd name="connsiteX833" fmla="*/ 5805386 w 7467600"/>
              <a:gd name="connsiteY833" fmla="*/ 239240 h 6858000"/>
              <a:gd name="connsiteX834" fmla="*/ 5736947 w 7467600"/>
              <a:gd name="connsiteY834" fmla="*/ 261367 h 6858000"/>
              <a:gd name="connsiteX835" fmla="*/ 5427012 w 7467600"/>
              <a:gd name="connsiteY835" fmla="*/ 311272 h 6858000"/>
              <a:gd name="connsiteX836" fmla="*/ 5147818 w 7467600"/>
              <a:gd name="connsiteY836" fmla="*/ 322112 h 6858000"/>
              <a:gd name="connsiteX837" fmla="*/ 5060854 w 7467600"/>
              <a:gd name="connsiteY837" fmla="*/ 311882 h 6858000"/>
              <a:gd name="connsiteX838" fmla="*/ 4945989 w 7467600"/>
              <a:gd name="connsiteY838" fmla="*/ 300516 h 6858000"/>
              <a:gd name="connsiteX839" fmla="*/ 5410479 w 7467600"/>
              <a:gd name="connsiteY839" fmla="*/ 348434 h 6858000"/>
              <a:gd name="connsiteX840" fmla="*/ 5805386 w 7467600"/>
              <a:gd name="connsiteY840" fmla="*/ 239240 h 6858000"/>
              <a:gd name="connsiteX841" fmla="*/ 5905192 w 7467600"/>
              <a:gd name="connsiteY841" fmla="*/ 163079 h 6858000"/>
              <a:gd name="connsiteX842" fmla="*/ 5865655 w 7467600"/>
              <a:gd name="connsiteY842" fmla="*/ 171901 h 6858000"/>
              <a:gd name="connsiteX843" fmla="*/ 5259740 w 7467600"/>
              <a:gd name="connsiteY843" fmla="*/ 257013 h 6858000"/>
              <a:gd name="connsiteX844" fmla="*/ 5208466 w 7467600"/>
              <a:gd name="connsiteY844" fmla="*/ 257550 h 6858000"/>
              <a:gd name="connsiteX845" fmla="*/ 4980204 w 7467600"/>
              <a:gd name="connsiteY845" fmla="*/ 271903 h 6858000"/>
              <a:gd name="connsiteX846" fmla="*/ 5068068 w 7467600"/>
              <a:gd name="connsiteY846" fmla="*/ 282244 h 6858000"/>
              <a:gd name="connsiteX847" fmla="*/ 5153231 w 7467600"/>
              <a:gd name="connsiteY847" fmla="*/ 292240 h 6858000"/>
              <a:gd name="connsiteX848" fmla="*/ 5426491 w 7467600"/>
              <a:gd name="connsiteY848" fmla="*/ 281128 h 6858000"/>
              <a:gd name="connsiteX849" fmla="*/ 5731212 w 7467600"/>
              <a:gd name="connsiteY849" fmla="*/ 231951 h 6858000"/>
              <a:gd name="connsiteX850" fmla="*/ 5905192 w 7467600"/>
              <a:gd name="connsiteY850" fmla="*/ 163079 h 6858000"/>
              <a:gd name="connsiteX851" fmla="*/ 5944437 w 7467600"/>
              <a:gd name="connsiteY851" fmla="*/ 113829 h 6858000"/>
              <a:gd name="connsiteX852" fmla="*/ 5825032 w 7467600"/>
              <a:gd name="connsiteY852" fmla="*/ 146405 h 6858000"/>
              <a:gd name="connsiteX853" fmla="*/ 4955599 w 7467600"/>
              <a:gd name="connsiteY853" fmla="*/ 247008 h 6858000"/>
              <a:gd name="connsiteX854" fmla="*/ 5210104 w 7467600"/>
              <a:gd name="connsiteY854" fmla="*/ 228123 h 6858000"/>
              <a:gd name="connsiteX855" fmla="*/ 5261015 w 7467600"/>
              <a:gd name="connsiteY855" fmla="*/ 227087 h 6858000"/>
              <a:gd name="connsiteX856" fmla="*/ 5861181 w 7467600"/>
              <a:gd name="connsiteY856" fmla="*/ 143093 h 6858000"/>
              <a:gd name="connsiteX857" fmla="*/ 5961252 w 7467600"/>
              <a:gd name="connsiteY857" fmla="*/ 114820 h 6858000"/>
              <a:gd name="connsiteX858" fmla="*/ 5944437 w 7467600"/>
              <a:gd name="connsiteY858" fmla="*/ 113829 h 6858000"/>
              <a:gd name="connsiteX859" fmla="*/ 3882765 w 7467600"/>
              <a:gd name="connsiteY859" fmla="*/ 0 h 6858000"/>
              <a:gd name="connsiteX860" fmla="*/ 3995099 w 7467600"/>
              <a:gd name="connsiteY860" fmla="*/ 0 h 6858000"/>
              <a:gd name="connsiteX861" fmla="*/ 4163818 w 7467600"/>
              <a:gd name="connsiteY861" fmla="*/ 234104 h 6858000"/>
              <a:gd name="connsiteX862" fmla="*/ 4172099 w 7467600"/>
              <a:gd name="connsiteY862" fmla="*/ 234207 h 6858000"/>
              <a:gd name="connsiteX863" fmla="*/ 4784282 w 7467600"/>
              <a:gd name="connsiteY863" fmla="*/ 276561 h 6858000"/>
              <a:gd name="connsiteX864" fmla="*/ 4801687 w 7467600"/>
              <a:gd name="connsiteY864" fmla="*/ 267764 h 6858000"/>
              <a:gd name="connsiteX865" fmla="*/ 6082788 w 7467600"/>
              <a:gd name="connsiteY865" fmla="*/ 64119 h 6858000"/>
              <a:gd name="connsiteX866" fmla="*/ 6099442 w 7467600"/>
              <a:gd name="connsiteY866" fmla="*/ 82568 h 6858000"/>
              <a:gd name="connsiteX867" fmla="*/ 4804137 w 7467600"/>
              <a:gd name="connsiteY867" fmla="*/ 320931 h 6858000"/>
              <a:gd name="connsiteX868" fmla="*/ 4227047 w 7467600"/>
              <a:gd name="connsiteY868" fmla="*/ 313415 h 6858000"/>
              <a:gd name="connsiteX869" fmla="*/ 4346041 w 7467600"/>
              <a:gd name="connsiteY869" fmla="*/ 456086 h 6858000"/>
              <a:gd name="connsiteX870" fmla="*/ 4870967 w 7467600"/>
              <a:gd name="connsiteY870" fmla="*/ 963061 h 6858000"/>
              <a:gd name="connsiteX871" fmla="*/ 4889647 w 7467600"/>
              <a:gd name="connsiteY871" fmla="*/ 957147 h 6858000"/>
              <a:gd name="connsiteX872" fmla="*/ 5422504 w 7467600"/>
              <a:gd name="connsiteY872" fmla="*/ 805191 h 6858000"/>
              <a:gd name="connsiteX873" fmla="*/ 6087656 w 7467600"/>
              <a:gd name="connsiteY873" fmla="*/ 826703 h 6858000"/>
              <a:gd name="connsiteX874" fmla="*/ 6058717 w 7467600"/>
              <a:gd name="connsiteY874" fmla="*/ 865992 h 6858000"/>
              <a:gd name="connsiteX875" fmla="*/ 4974153 w 7467600"/>
              <a:gd name="connsiteY875" fmla="*/ 1045456 h 6858000"/>
              <a:gd name="connsiteX876" fmla="*/ 5627835 w 7467600"/>
              <a:gd name="connsiteY876" fmla="*/ 1472077 h 6858000"/>
              <a:gd name="connsiteX877" fmla="*/ 5629817 w 7467600"/>
              <a:gd name="connsiteY877" fmla="*/ 1471412 h 6858000"/>
              <a:gd name="connsiteX878" fmla="*/ 5634124 w 7467600"/>
              <a:gd name="connsiteY878" fmla="*/ 1470572 h 6858000"/>
              <a:gd name="connsiteX879" fmla="*/ 5755832 w 7467600"/>
              <a:gd name="connsiteY879" fmla="*/ 1383886 h 6858000"/>
              <a:gd name="connsiteX880" fmla="*/ 6014186 w 7467600"/>
              <a:gd name="connsiteY880" fmla="*/ 1279799 h 6858000"/>
              <a:gd name="connsiteX881" fmla="*/ 6901619 w 7467600"/>
              <a:gd name="connsiteY881" fmla="*/ 1047874 h 6858000"/>
              <a:gd name="connsiteX882" fmla="*/ 6931566 w 7467600"/>
              <a:gd name="connsiteY882" fmla="*/ 1062034 h 6858000"/>
              <a:gd name="connsiteX883" fmla="*/ 5790982 w 7467600"/>
              <a:gd name="connsiteY883" fmla="*/ 1561380 h 6858000"/>
              <a:gd name="connsiteX884" fmla="*/ 6188971 w 7467600"/>
              <a:gd name="connsiteY884" fmla="*/ 1755168 h 6858000"/>
              <a:gd name="connsiteX885" fmla="*/ 6202446 w 7467600"/>
              <a:gd name="connsiteY885" fmla="*/ 1752268 h 6858000"/>
              <a:gd name="connsiteX886" fmla="*/ 7179560 w 7467600"/>
              <a:gd name="connsiteY886" fmla="*/ 1467551 h 6858000"/>
              <a:gd name="connsiteX887" fmla="*/ 7158730 w 7467600"/>
              <a:gd name="connsiteY887" fmla="*/ 1507835 h 6858000"/>
              <a:gd name="connsiteX888" fmla="*/ 6326959 w 7467600"/>
              <a:gd name="connsiteY888" fmla="*/ 1817686 h 6858000"/>
              <a:gd name="connsiteX889" fmla="*/ 6537433 w 7467600"/>
              <a:gd name="connsiteY889" fmla="*/ 1907790 h 6858000"/>
              <a:gd name="connsiteX890" fmla="*/ 6550221 w 7467600"/>
              <a:gd name="connsiteY890" fmla="*/ 1910729 h 6858000"/>
              <a:gd name="connsiteX891" fmla="*/ 6964438 w 7467600"/>
              <a:gd name="connsiteY891" fmla="*/ 2209505 h 6858000"/>
              <a:gd name="connsiteX892" fmla="*/ 7367862 w 7467600"/>
              <a:gd name="connsiteY892" fmla="*/ 2806833 h 6858000"/>
              <a:gd name="connsiteX893" fmla="*/ 7364329 w 7467600"/>
              <a:gd name="connsiteY893" fmla="*/ 2826907 h 6858000"/>
              <a:gd name="connsiteX894" fmla="*/ 7290545 w 7467600"/>
              <a:gd name="connsiteY894" fmla="*/ 2850663 h 6858000"/>
              <a:gd name="connsiteX895" fmla="*/ 6472036 w 7467600"/>
              <a:gd name="connsiteY895" fmla="*/ 1959003 h 6858000"/>
              <a:gd name="connsiteX896" fmla="*/ 5792897 w 7467600"/>
              <a:gd name="connsiteY896" fmla="*/ 1647747 h 6858000"/>
              <a:gd name="connsiteX897" fmla="*/ 5842751 w 7467600"/>
              <a:gd name="connsiteY897" fmla="*/ 1816112 h 6858000"/>
              <a:gd name="connsiteX898" fmla="*/ 5847424 w 7467600"/>
              <a:gd name="connsiteY898" fmla="*/ 1815776 h 6858000"/>
              <a:gd name="connsiteX899" fmla="*/ 6399821 w 7467600"/>
              <a:gd name="connsiteY899" fmla="*/ 2344799 h 6858000"/>
              <a:gd name="connsiteX900" fmla="*/ 6323232 w 7467600"/>
              <a:gd name="connsiteY900" fmla="*/ 2389634 h 6858000"/>
              <a:gd name="connsiteX901" fmla="*/ 5942958 w 7467600"/>
              <a:gd name="connsiteY901" fmla="*/ 2077708 h 6858000"/>
              <a:gd name="connsiteX902" fmla="*/ 5921559 w 7467600"/>
              <a:gd name="connsiteY902" fmla="*/ 2378596 h 6858000"/>
              <a:gd name="connsiteX903" fmla="*/ 5817651 w 7467600"/>
              <a:gd name="connsiteY903" fmla="*/ 3023919 h 6858000"/>
              <a:gd name="connsiteX904" fmla="*/ 5729634 w 7467600"/>
              <a:gd name="connsiteY904" fmla="*/ 3051849 h 6858000"/>
              <a:gd name="connsiteX905" fmla="*/ 5611018 w 7467600"/>
              <a:gd name="connsiteY905" fmla="*/ 2316769 h 6858000"/>
              <a:gd name="connsiteX906" fmla="*/ 5687608 w 7467600"/>
              <a:gd name="connsiteY906" fmla="*/ 2039972 h 6858000"/>
              <a:gd name="connsiteX907" fmla="*/ 5657554 w 7467600"/>
              <a:gd name="connsiteY907" fmla="*/ 1576445 h 6858000"/>
              <a:gd name="connsiteX908" fmla="*/ 5150475 w 7467600"/>
              <a:gd name="connsiteY908" fmla="*/ 1274012 h 6858000"/>
              <a:gd name="connsiteX909" fmla="*/ 5349142 w 7467600"/>
              <a:gd name="connsiteY909" fmla="*/ 2204405 h 6858000"/>
              <a:gd name="connsiteX910" fmla="*/ 5262214 w 7467600"/>
              <a:gd name="connsiteY910" fmla="*/ 2233836 h 6858000"/>
              <a:gd name="connsiteX911" fmla="*/ 4981539 w 7467600"/>
              <a:gd name="connsiteY911" fmla="*/ 1542201 h 6858000"/>
              <a:gd name="connsiteX912" fmla="*/ 4958461 w 7467600"/>
              <a:gd name="connsiteY912" fmla="*/ 1136957 h 6858000"/>
              <a:gd name="connsiteX913" fmla="*/ 4655015 w 7467600"/>
              <a:gd name="connsiteY913" fmla="*/ 891426 h 6858000"/>
              <a:gd name="connsiteX914" fmla="*/ 4348002 w 7467600"/>
              <a:gd name="connsiteY914" fmla="*/ 2205895 h 6858000"/>
              <a:gd name="connsiteX915" fmla="*/ 4262250 w 7467600"/>
              <a:gd name="connsiteY915" fmla="*/ 2219972 h 6858000"/>
              <a:gd name="connsiteX916" fmla="*/ 4550611 w 7467600"/>
              <a:gd name="connsiteY916" fmla="*/ 817540 h 6858000"/>
              <a:gd name="connsiteX917" fmla="*/ 4564418 w 7467600"/>
              <a:gd name="connsiteY917" fmla="*/ 808293 h 6858000"/>
              <a:gd name="connsiteX918" fmla="*/ 4266388 w 7467600"/>
              <a:gd name="connsiteY918" fmla="*/ 500083 h 6858000"/>
              <a:gd name="connsiteX919" fmla="*/ 4032842 w 7467600"/>
              <a:gd name="connsiteY919" fmla="*/ 211809 h 6858000"/>
              <a:gd name="connsiteX920" fmla="*/ 3882765 w 7467600"/>
              <a:gd name="connsiteY920" fmla="*/ 0 h 6858000"/>
              <a:gd name="connsiteX921" fmla="*/ 3721337 w 7467600"/>
              <a:gd name="connsiteY921" fmla="*/ 0 h 6858000"/>
              <a:gd name="connsiteX922" fmla="*/ 3797544 w 7467600"/>
              <a:gd name="connsiteY922" fmla="*/ 0 h 6858000"/>
              <a:gd name="connsiteX923" fmla="*/ 3775734 w 7467600"/>
              <a:gd name="connsiteY923" fmla="*/ 95131 h 6858000"/>
              <a:gd name="connsiteX924" fmla="*/ 3724807 w 7467600"/>
              <a:gd name="connsiteY924" fmla="*/ 272257 h 6858000"/>
              <a:gd name="connsiteX925" fmla="*/ 3726844 w 7467600"/>
              <a:gd name="connsiteY925" fmla="*/ 282988 h 6858000"/>
              <a:gd name="connsiteX926" fmla="*/ 3742664 w 7467600"/>
              <a:gd name="connsiteY926" fmla="*/ 279918 h 6858000"/>
              <a:gd name="connsiteX927" fmla="*/ 4103910 w 7467600"/>
              <a:gd name="connsiteY927" fmla="*/ 1161917 h 6858000"/>
              <a:gd name="connsiteX928" fmla="*/ 4020269 w 7467600"/>
              <a:gd name="connsiteY928" fmla="*/ 1200406 h 6858000"/>
              <a:gd name="connsiteX929" fmla="*/ 3674882 w 7467600"/>
              <a:gd name="connsiteY929" fmla="*/ 488524 h 6858000"/>
              <a:gd name="connsiteX930" fmla="*/ 3132682 w 7467600"/>
              <a:gd name="connsiteY930" fmla="*/ 1072284 h 6858000"/>
              <a:gd name="connsiteX931" fmla="*/ 2716346 w 7467600"/>
              <a:gd name="connsiteY931" fmla="*/ 1276376 h 6858000"/>
              <a:gd name="connsiteX932" fmla="*/ 2716772 w 7467600"/>
              <a:gd name="connsiteY932" fmla="*/ 1255462 h 6858000"/>
              <a:gd name="connsiteX933" fmla="*/ 3471096 w 7467600"/>
              <a:gd name="connsiteY933" fmla="*/ 437072 h 6858000"/>
              <a:gd name="connsiteX934" fmla="*/ 3639057 w 7467600"/>
              <a:gd name="connsiteY934" fmla="*/ 286334 h 6858000"/>
              <a:gd name="connsiteX935" fmla="*/ 3640309 w 7467600"/>
              <a:gd name="connsiteY935" fmla="*/ 284664 h 6858000"/>
              <a:gd name="connsiteX936" fmla="*/ 3646022 w 7467600"/>
              <a:gd name="connsiteY936" fmla="*/ 276711 h 6858000"/>
              <a:gd name="connsiteX937" fmla="*/ 3707943 w 7467600"/>
              <a:gd name="connsiteY937" fmla="*/ 65958 h 6858000"/>
              <a:gd name="connsiteX938" fmla="*/ 3721337 w 7467600"/>
              <a:gd name="connsiteY938" fmla="*/ 0 h 6858000"/>
              <a:gd name="connsiteX939" fmla="*/ 2867960 w 7467600"/>
              <a:gd name="connsiteY939" fmla="*/ 0 h 6858000"/>
              <a:gd name="connsiteX940" fmla="*/ 2926351 w 7467600"/>
              <a:gd name="connsiteY940" fmla="*/ 0 h 6858000"/>
              <a:gd name="connsiteX941" fmla="*/ 2902823 w 7467600"/>
              <a:gd name="connsiteY941" fmla="*/ 262929 h 6858000"/>
              <a:gd name="connsiteX942" fmla="*/ 2940663 w 7467600"/>
              <a:gd name="connsiteY942" fmla="*/ 140884 h 6858000"/>
              <a:gd name="connsiteX943" fmla="*/ 2947039 w 7467600"/>
              <a:gd name="connsiteY943" fmla="*/ 122524 h 6858000"/>
              <a:gd name="connsiteX944" fmla="*/ 2984316 w 7467600"/>
              <a:gd name="connsiteY944" fmla="*/ 0 h 6858000"/>
              <a:gd name="connsiteX945" fmla="*/ 3016114 w 7467600"/>
              <a:gd name="connsiteY945" fmla="*/ 0 h 6858000"/>
              <a:gd name="connsiteX946" fmla="*/ 2979949 w 7467600"/>
              <a:gd name="connsiteY946" fmla="*/ 119274 h 6858000"/>
              <a:gd name="connsiteX947" fmla="*/ 3023879 w 7467600"/>
              <a:gd name="connsiteY947" fmla="*/ 0 h 6858000"/>
              <a:gd name="connsiteX948" fmla="*/ 3105400 w 7467600"/>
              <a:gd name="connsiteY948" fmla="*/ 0 h 6858000"/>
              <a:gd name="connsiteX949" fmla="*/ 3094669 w 7467600"/>
              <a:gd name="connsiteY949" fmla="*/ 30308 h 6858000"/>
              <a:gd name="connsiteX950" fmla="*/ 2901945 w 7467600"/>
              <a:gd name="connsiteY950" fmla="*/ 466538 h 6858000"/>
              <a:gd name="connsiteX951" fmla="*/ 2815209 w 7467600"/>
              <a:gd name="connsiteY951" fmla="*/ 497361 h 6858000"/>
              <a:gd name="connsiteX952" fmla="*/ 2844845 w 7467600"/>
              <a:gd name="connsiteY952" fmla="*/ 127638 h 6858000"/>
              <a:gd name="connsiteX953" fmla="*/ 2867960 w 7467600"/>
              <a:gd name="connsiteY953" fmla="*/ 0 h 6858000"/>
              <a:gd name="connsiteX954" fmla="*/ 1057230 w 7467600"/>
              <a:gd name="connsiteY954" fmla="*/ 0 h 6858000"/>
              <a:gd name="connsiteX955" fmla="*/ 1111003 w 7467600"/>
              <a:gd name="connsiteY955" fmla="*/ 0 h 6858000"/>
              <a:gd name="connsiteX956" fmla="*/ 1125553 w 7467600"/>
              <a:gd name="connsiteY956" fmla="*/ 52588 h 6858000"/>
              <a:gd name="connsiteX957" fmla="*/ 1304276 w 7467600"/>
              <a:gd name="connsiteY957" fmla="*/ 476275 h 6858000"/>
              <a:gd name="connsiteX958" fmla="*/ 1492066 w 7467600"/>
              <a:gd name="connsiteY958" fmla="*/ 886333 h 6858000"/>
              <a:gd name="connsiteX959" fmla="*/ 1423698 w 7467600"/>
              <a:gd name="connsiteY959" fmla="*/ 710817 h 6858000"/>
              <a:gd name="connsiteX960" fmla="*/ 1357609 w 7467600"/>
              <a:gd name="connsiteY960" fmla="*/ 532892 h 6858000"/>
              <a:gd name="connsiteX961" fmla="*/ 1309550 w 7467600"/>
              <a:gd name="connsiteY961" fmla="*/ 374031 h 6858000"/>
              <a:gd name="connsiteX962" fmla="*/ 1193673 w 7467600"/>
              <a:gd name="connsiteY962" fmla="*/ 49533 h 6858000"/>
              <a:gd name="connsiteX963" fmla="*/ 1164391 w 7467600"/>
              <a:gd name="connsiteY963" fmla="*/ 0 h 6858000"/>
              <a:gd name="connsiteX964" fmla="*/ 1200666 w 7467600"/>
              <a:gd name="connsiteY964" fmla="*/ 0 h 6858000"/>
              <a:gd name="connsiteX965" fmla="*/ 1223408 w 7467600"/>
              <a:gd name="connsiteY965" fmla="*/ 38996 h 6858000"/>
              <a:gd name="connsiteX966" fmla="*/ 1339635 w 7467600"/>
              <a:gd name="connsiteY966" fmla="*/ 365517 h 6858000"/>
              <a:gd name="connsiteX967" fmla="*/ 1387469 w 7467600"/>
              <a:gd name="connsiteY967" fmla="*/ 523079 h 6858000"/>
              <a:gd name="connsiteX968" fmla="*/ 1452685 w 7467600"/>
              <a:gd name="connsiteY968" fmla="*/ 699806 h 6858000"/>
              <a:gd name="connsiteX969" fmla="*/ 1492092 w 7467600"/>
              <a:gd name="connsiteY969" fmla="*/ 800424 h 6858000"/>
              <a:gd name="connsiteX970" fmla="*/ 1455302 w 7467600"/>
              <a:gd name="connsiteY970" fmla="*/ 632913 h 6858000"/>
              <a:gd name="connsiteX971" fmla="*/ 1222336 w 7467600"/>
              <a:gd name="connsiteY971" fmla="*/ 9480 h 6858000"/>
              <a:gd name="connsiteX972" fmla="*/ 1214634 w 7467600"/>
              <a:gd name="connsiteY972" fmla="*/ 0 h 6858000"/>
              <a:gd name="connsiteX973" fmla="*/ 1289827 w 7467600"/>
              <a:gd name="connsiteY973" fmla="*/ 0 h 6858000"/>
              <a:gd name="connsiteX974" fmla="*/ 1321076 w 7467600"/>
              <a:gd name="connsiteY974" fmla="*/ 59722 h 6858000"/>
              <a:gd name="connsiteX975" fmla="*/ 1512579 w 7467600"/>
              <a:gd name="connsiteY975" fmla="*/ 626441 h 6858000"/>
              <a:gd name="connsiteX976" fmla="*/ 1506076 w 7467600"/>
              <a:gd name="connsiteY976" fmla="*/ 1089289 h 6858000"/>
              <a:gd name="connsiteX977" fmla="*/ 1486346 w 7467600"/>
              <a:gd name="connsiteY977" fmla="*/ 1079919 h 6858000"/>
              <a:gd name="connsiteX978" fmla="*/ 1070511 w 7467600"/>
              <a:gd name="connsiteY978" fmla="*/ 48609 h 6858000"/>
              <a:gd name="connsiteX979" fmla="*/ 1057230 w 7467600"/>
              <a:gd name="connsiteY979" fmla="*/ 0 h 6858000"/>
              <a:gd name="connsiteX980" fmla="*/ 43151 w 7467600"/>
              <a:gd name="connsiteY980" fmla="*/ 0 h 6858000"/>
              <a:gd name="connsiteX981" fmla="*/ 95283 w 7467600"/>
              <a:gd name="connsiteY981" fmla="*/ 0 h 6858000"/>
              <a:gd name="connsiteX982" fmla="*/ 300708 w 7467600"/>
              <a:gd name="connsiteY982" fmla="*/ 154571 h 6858000"/>
              <a:gd name="connsiteX983" fmla="*/ 530414 w 7467600"/>
              <a:gd name="connsiteY983" fmla="*/ 354673 h 6858000"/>
              <a:gd name="connsiteX984" fmla="*/ 333785 w 7467600"/>
              <a:gd name="connsiteY984" fmla="*/ 161564 h 6858000"/>
              <a:gd name="connsiteX985" fmla="*/ 147005 w 7467600"/>
              <a:gd name="connsiteY985" fmla="*/ 0 h 6858000"/>
              <a:gd name="connsiteX986" fmla="*/ 272509 w 7467600"/>
              <a:gd name="connsiteY986" fmla="*/ 0 h 6858000"/>
              <a:gd name="connsiteX987" fmla="*/ 326276 w 7467600"/>
              <a:gd name="connsiteY987" fmla="*/ 45847 h 6858000"/>
              <a:gd name="connsiteX988" fmla="*/ 823759 w 7467600"/>
              <a:gd name="connsiteY988" fmla="*/ 574145 h 6858000"/>
              <a:gd name="connsiteX989" fmla="*/ 811254 w 7467600"/>
              <a:gd name="connsiteY989" fmla="*/ 665546 h 6858000"/>
              <a:gd name="connsiteX990" fmla="*/ 154042 w 7467600"/>
              <a:gd name="connsiteY990" fmla="*/ 261522 h 6858000"/>
              <a:gd name="connsiteX991" fmla="*/ 13550 w 7467600"/>
              <a:gd name="connsiteY991" fmla="*/ 158423 h 6858000"/>
              <a:gd name="connsiteX992" fmla="*/ 0 w 7467600"/>
              <a:gd name="connsiteY992" fmla="*/ 146618 h 6858000"/>
              <a:gd name="connsiteX993" fmla="*/ 0 w 7467600"/>
              <a:gd name="connsiteY993" fmla="*/ 59161 h 6858000"/>
              <a:gd name="connsiteX994" fmla="*/ 45427 w 7467600"/>
              <a:gd name="connsiteY994" fmla="*/ 101078 h 6858000"/>
              <a:gd name="connsiteX995" fmla="*/ 630103 w 7467600"/>
              <a:gd name="connsiteY995" fmla="*/ 485885 h 6858000"/>
              <a:gd name="connsiteX996" fmla="*/ 532040 w 7467600"/>
              <a:gd name="connsiteY996" fmla="*/ 399359 h 6858000"/>
              <a:gd name="connsiteX997" fmla="*/ 517618 w 7467600"/>
              <a:gd name="connsiteY997" fmla="*/ 385726 h 6858000"/>
              <a:gd name="connsiteX998" fmla="*/ 285074 w 7467600"/>
              <a:gd name="connsiteY998" fmla="*/ 182755 h 6858000"/>
              <a:gd name="connsiteX999" fmla="*/ 43151 w 7467600"/>
              <a:gd name="connsiteY99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361850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7467600 w 7467600"/>
              <a:gd name="connsiteY141" fmla="*/ 5297634 h 6858000"/>
              <a:gd name="connsiteX142" fmla="*/ 7467600 w 7467600"/>
              <a:gd name="connsiteY142" fmla="*/ 5361850 h 6858000"/>
              <a:gd name="connsiteX143" fmla="*/ 1903353 w 7467600"/>
              <a:gd name="connsiteY143" fmla="*/ 5044827 h 6858000"/>
              <a:gd name="connsiteX144" fmla="*/ 1936931 w 7467600"/>
              <a:gd name="connsiteY144" fmla="*/ 5093954 h 6858000"/>
              <a:gd name="connsiteX145" fmla="*/ 2195868 w 7467600"/>
              <a:gd name="connsiteY145" fmla="*/ 5396574 h 6858000"/>
              <a:gd name="connsiteX146" fmla="*/ 2088852 w 7467600"/>
              <a:gd name="connsiteY146" fmla="*/ 5166123 h 6858000"/>
              <a:gd name="connsiteX147" fmla="*/ 1958241 w 7467600"/>
              <a:gd name="connsiteY147" fmla="*/ 5067955 h 6858000"/>
              <a:gd name="connsiteX148" fmla="*/ 1903353 w 7467600"/>
              <a:gd name="connsiteY148" fmla="*/ 5044827 h 6858000"/>
              <a:gd name="connsiteX149" fmla="*/ 1979378 w 7467600"/>
              <a:gd name="connsiteY149" fmla="*/ 4769504 h 6858000"/>
              <a:gd name="connsiteX150" fmla="*/ 2882120 w 7467600"/>
              <a:gd name="connsiteY150" fmla="*/ 5064547 h 6858000"/>
              <a:gd name="connsiteX151" fmla="*/ 2793103 w 7467600"/>
              <a:gd name="connsiteY151" fmla="*/ 5039699 h 6858000"/>
              <a:gd name="connsiteX152" fmla="*/ 2770041 w 7467600"/>
              <a:gd name="connsiteY152" fmla="*/ 5033634 h 6858000"/>
              <a:gd name="connsiteX153" fmla="*/ 1979378 w 7467600"/>
              <a:gd name="connsiteY153" fmla="*/ 4769504 h 6858000"/>
              <a:gd name="connsiteX154" fmla="*/ 1927410 w 7467600"/>
              <a:gd name="connsiteY154" fmla="*/ 4716164 h 6858000"/>
              <a:gd name="connsiteX155" fmla="*/ 1959587 w 7467600"/>
              <a:gd name="connsiteY155" fmla="*/ 4728849 h 6858000"/>
              <a:gd name="connsiteX156" fmla="*/ 2777707 w 7467600"/>
              <a:gd name="connsiteY156" fmla="*/ 5003991 h 6858000"/>
              <a:gd name="connsiteX157" fmla="*/ 2800768 w 7467600"/>
              <a:gd name="connsiteY157" fmla="*/ 5010056 h 6858000"/>
              <a:gd name="connsiteX158" fmla="*/ 2879408 w 7467600"/>
              <a:gd name="connsiteY158" fmla="*/ 5031590 h 6858000"/>
              <a:gd name="connsiteX159" fmla="*/ 2862295 w 7467600"/>
              <a:gd name="connsiteY159" fmla="*/ 5022958 h 6858000"/>
              <a:gd name="connsiteX160" fmla="*/ 2813343 w 7467600"/>
              <a:gd name="connsiteY160" fmla="*/ 4998369 h 6858000"/>
              <a:gd name="connsiteX161" fmla="*/ 2646245 w 7467600"/>
              <a:gd name="connsiteY161" fmla="*/ 4930999 h 6858000"/>
              <a:gd name="connsiteX162" fmla="*/ 1999243 w 7467600"/>
              <a:gd name="connsiteY162" fmla="*/ 4730524 h 6858000"/>
              <a:gd name="connsiteX163" fmla="*/ 1979527 w 7467600"/>
              <a:gd name="connsiteY163" fmla="*/ 4726651 h 6858000"/>
              <a:gd name="connsiteX164" fmla="*/ 1927410 w 7467600"/>
              <a:gd name="connsiteY164" fmla="*/ 4716164 h 6858000"/>
              <a:gd name="connsiteX165" fmla="*/ 1997014 w 7467600"/>
              <a:gd name="connsiteY165" fmla="*/ 4698007 h 6858000"/>
              <a:gd name="connsiteX166" fmla="*/ 2005458 w 7467600"/>
              <a:gd name="connsiteY166" fmla="*/ 4699540 h 6858000"/>
              <a:gd name="connsiteX167" fmla="*/ 2657186 w 7467600"/>
              <a:gd name="connsiteY167" fmla="*/ 4901687 h 6858000"/>
              <a:gd name="connsiteX168" fmla="*/ 2826662 w 7467600"/>
              <a:gd name="connsiteY168" fmla="*/ 4970362 h 6858000"/>
              <a:gd name="connsiteX169" fmla="*/ 2876100 w 7467600"/>
              <a:gd name="connsiteY169" fmla="*/ 4995397 h 6858000"/>
              <a:gd name="connsiteX170" fmla="*/ 3042600 w 7467600"/>
              <a:gd name="connsiteY170" fmla="*/ 5059532 h 6858000"/>
              <a:gd name="connsiteX171" fmla="*/ 1997014 w 7467600"/>
              <a:gd name="connsiteY171" fmla="*/ 4698007 h 6858000"/>
              <a:gd name="connsiteX172" fmla="*/ 2305292 w 7467600"/>
              <a:gd name="connsiteY172" fmla="*/ 4219492 h 6858000"/>
              <a:gd name="connsiteX173" fmla="*/ 3360922 w 7467600"/>
              <a:gd name="connsiteY173" fmla="*/ 4529373 h 6858000"/>
              <a:gd name="connsiteX174" fmla="*/ 3492420 w 7467600"/>
              <a:gd name="connsiteY174" fmla="*/ 4510145 h 6858000"/>
              <a:gd name="connsiteX175" fmla="*/ 3364086 w 7467600"/>
              <a:gd name="connsiteY175" fmla="*/ 4480340 h 6858000"/>
              <a:gd name="connsiteX176" fmla="*/ 3225818 w 7467600"/>
              <a:gd name="connsiteY176" fmla="*/ 4411822 h 6858000"/>
              <a:gd name="connsiteX177" fmla="*/ 3129696 w 7467600"/>
              <a:gd name="connsiteY177" fmla="*/ 4360704 h 6858000"/>
              <a:gd name="connsiteX178" fmla="*/ 2814545 w 7467600"/>
              <a:gd name="connsiteY178" fmla="*/ 4282955 h 6858000"/>
              <a:gd name="connsiteX179" fmla="*/ 2305292 w 7467600"/>
              <a:gd name="connsiteY179" fmla="*/ 4219492 h 6858000"/>
              <a:gd name="connsiteX180" fmla="*/ 2626982 w 7467600"/>
              <a:gd name="connsiteY180" fmla="*/ 4206450 h 6858000"/>
              <a:gd name="connsiteX181" fmla="*/ 2490617 w 7467600"/>
              <a:gd name="connsiteY181" fmla="*/ 4206951 h 6858000"/>
              <a:gd name="connsiteX182" fmla="*/ 2819869 w 7467600"/>
              <a:gd name="connsiteY182" fmla="*/ 4252936 h 6858000"/>
              <a:gd name="connsiteX183" fmla="*/ 3143018 w 7467600"/>
              <a:gd name="connsiteY183" fmla="*/ 4332698 h 6858000"/>
              <a:gd name="connsiteX184" fmla="*/ 3241520 w 7467600"/>
              <a:gd name="connsiteY184" fmla="*/ 4385112 h 6858000"/>
              <a:gd name="connsiteX185" fmla="*/ 3374575 w 7467600"/>
              <a:gd name="connsiteY185" fmla="*/ 4451517 h 6858000"/>
              <a:gd name="connsiteX186" fmla="*/ 3505221 w 7467600"/>
              <a:gd name="connsiteY186" fmla="*/ 4480757 h 6858000"/>
              <a:gd name="connsiteX187" fmla="*/ 2626982 w 7467600"/>
              <a:gd name="connsiteY187" fmla="*/ 4206450 h 6858000"/>
              <a:gd name="connsiteX188" fmla="*/ 1310106 w 7467600"/>
              <a:gd name="connsiteY188" fmla="*/ 3943217 h 6858000"/>
              <a:gd name="connsiteX189" fmla="*/ 854994 w 7467600"/>
              <a:gd name="connsiteY189" fmla="*/ 4399136 h 6858000"/>
              <a:gd name="connsiteX190" fmla="*/ 742462 w 7467600"/>
              <a:gd name="connsiteY190" fmla="*/ 4594648 h 6858000"/>
              <a:gd name="connsiteX191" fmla="*/ 820602 w 7467600"/>
              <a:gd name="connsiteY191" fmla="*/ 4485915 h 6858000"/>
              <a:gd name="connsiteX192" fmla="*/ 878295 w 7467600"/>
              <a:gd name="connsiteY192" fmla="*/ 4403594 h 6858000"/>
              <a:gd name="connsiteX193" fmla="*/ 1240607 w 7467600"/>
              <a:gd name="connsiteY193" fmla="*/ 4010401 h 6858000"/>
              <a:gd name="connsiteX194" fmla="*/ 1310106 w 7467600"/>
              <a:gd name="connsiteY194" fmla="*/ 3943217 h 6858000"/>
              <a:gd name="connsiteX195" fmla="*/ 1423113 w 7467600"/>
              <a:gd name="connsiteY195" fmla="*/ 3874565 h 6858000"/>
              <a:gd name="connsiteX196" fmla="*/ 1260565 w 7467600"/>
              <a:gd name="connsiteY196" fmla="*/ 4031982 h 6858000"/>
              <a:gd name="connsiteX197" fmla="*/ 901900 w 7467600"/>
              <a:gd name="connsiteY197" fmla="*/ 4421236 h 6858000"/>
              <a:gd name="connsiteX198" fmla="*/ 845044 w 7467600"/>
              <a:gd name="connsiteY198" fmla="*/ 4502436 h 6858000"/>
              <a:gd name="connsiteX199" fmla="*/ 685926 w 7467600"/>
              <a:gd name="connsiteY199" fmla="*/ 4703069 h 6858000"/>
              <a:gd name="connsiteX200" fmla="*/ 684248 w 7467600"/>
              <a:gd name="connsiteY200" fmla="*/ 4706721 h 6858000"/>
              <a:gd name="connsiteX201" fmla="*/ 1423113 w 7467600"/>
              <a:gd name="connsiteY201" fmla="*/ 3874565 h 6858000"/>
              <a:gd name="connsiteX202" fmla="*/ 3316479 w 7467600"/>
              <a:gd name="connsiteY202" fmla="*/ 3872136 h 6858000"/>
              <a:gd name="connsiteX203" fmla="*/ 3546806 w 7467600"/>
              <a:gd name="connsiteY203" fmla="*/ 4356139 h 6858000"/>
              <a:gd name="connsiteX204" fmla="*/ 3364433 w 7467600"/>
              <a:gd name="connsiteY204" fmla="*/ 3953121 h 6858000"/>
              <a:gd name="connsiteX205" fmla="*/ 3316479 w 7467600"/>
              <a:gd name="connsiteY205" fmla="*/ 3872136 h 6858000"/>
              <a:gd name="connsiteX206" fmla="*/ 3291335 w 7467600"/>
              <a:gd name="connsiteY206" fmla="*/ 3767420 h 6858000"/>
              <a:gd name="connsiteX207" fmla="*/ 3390805 w 7467600"/>
              <a:gd name="connsiteY207" fmla="*/ 3937163 h 6858000"/>
              <a:gd name="connsiteX208" fmla="*/ 3579062 w 7467600"/>
              <a:gd name="connsiteY208" fmla="*/ 4359040 h 6858000"/>
              <a:gd name="connsiteX209" fmla="*/ 3467355 w 7467600"/>
              <a:gd name="connsiteY209" fmla="*/ 3988130 h 6858000"/>
              <a:gd name="connsiteX210" fmla="*/ 3310753 w 7467600"/>
              <a:gd name="connsiteY210" fmla="*/ 3787140 h 6858000"/>
              <a:gd name="connsiteX211" fmla="*/ 3291335 w 7467600"/>
              <a:gd name="connsiteY211" fmla="*/ 3767420 h 6858000"/>
              <a:gd name="connsiteX212" fmla="*/ 1635889 w 7467600"/>
              <a:gd name="connsiteY212" fmla="*/ 3709494 h 6858000"/>
              <a:gd name="connsiteX213" fmla="*/ 1634800 w 7467600"/>
              <a:gd name="connsiteY213" fmla="*/ 3731111 h 6858000"/>
              <a:gd name="connsiteX214" fmla="*/ 1635889 w 7467600"/>
              <a:gd name="connsiteY214" fmla="*/ 3709494 h 6858000"/>
              <a:gd name="connsiteX215" fmla="*/ 1510397 w 7467600"/>
              <a:gd name="connsiteY215" fmla="*/ 3684705 h 6858000"/>
              <a:gd name="connsiteX216" fmla="*/ 1146550 w 7467600"/>
              <a:gd name="connsiteY216" fmla="*/ 3802012 h 6858000"/>
              <a:gd name="connsiteX217" fmla="*/ 698834 w 7467600"/>
              <a:gd name="connsiteY217" fmla="*/ 3952272 h 6858000"/>
              <a:gd name="connsiteX218" fmla="*/ 34256 w 7467600"/>
              <a:gd name="connsiteY218" fmla="*/ 4347603 h 6858000"/>
              <a:gd name="connsiteX219" fmla="*/ 527241 w 7467600"/>
              <a:gd name="connsiteY219" fmla="*/ 4065078 h 6858000"/>
              <a:gd name="connsiteX220" fmla="*/ 1510397 w 7467600"/>
              <a:gd name="connsiteY220" fmla="*/ 3684705 h 6858000"/>
              <a:gd name="connsiteX221" fmla="*/ 1313114 w 7467600"/>
              <a:gd name="connsiteY221" fmla="*/ 3655216 h 6858000"/>
              <a:gd name="connsiteX222" fmla="*/ 1109304 w 7467600"/>
              <a:gd name="connsiteY222" fmla="*/ 3669030 h 6858000"/>
              <a:gd name="connsiteX223" fmla="*/ 8129 w 7467600"/>
              <a:gd name="connsiteY223" fmla="*/ 4330519 h 6858000"/>
              <a:gd name="connsiteX224" fmla="*/ 687572 w 7467600"/>
              <a:gd name="connsiteY224" fmla="*/ 3925629 h 6858000"/>
              <a:gd name="connsiteX225" fmla="*/ 1138365 w 7467600"/>
              <a:gd name="connsiteY225" fmla="*/ 3774515 h 6858000"/>
              <a:gd name="connsiteX226" fmla="*/ 1505579 w 7467600"/>
              <a:gd name="connsiteY226" fmla="*/ 3655526 h 6858000"/>
              <a:gd name="connsiteX227" fmla="*/ 1313114 w 7467600"/>
              <a:gd name="connsiteY227" fmla="*/ 3655216 h 6858000"/>
              <a:gd name="connsiteX228" fmla="*/ 3655073 w 7467600"/>
              <a:gd name="connsiteY228" fmla="*/ 3650884 h 6858000"/>
              <a:gd name="connsiteX229" fmla="*/ 3989938 w 7467600"/>
              <a:gd name="connsiteY229" fmla="*/ 3991685 h 6858000"/>
              <a:gd name="connsiteX230" fmla="*/ 4393907 w 7467600"/>
              <a:gd name="connsiteY230" fmla="*/ 4261258 h 6858000"/>
              <a:gd name="connsiteX231" fmla="*/ 4648051 w 7467600"/>
              <a:gd name="connsiteY231" fmla="*/ 4374051 h 6858000"/>
              <a:gd name="connsiteX232" fmla="*/ 4383389 w 7467600"/>
              <a:gd name="connsiteY232" fmla="*/ 4184369 h 6858000"/>
              <a:gd name="connsiteX233" fmla="*/ 4165508 w 7467600"/>
              <a:gd name="connsiteY233" fmla="*/ 4035196 h 6858000"/>
              <a:gd name="connsiteX234" fmla="*/ 4068162 w 7467600"/>
              <a:gd name="connsiteY234" fmla="*/ 3953394 h 6858000"/>
              <a:gd name="connsiteX235" fmla="*/ 3981416 w 7467600"/>
              <a:gd name="connsiteY235" fmla="*/ 3880482 h 6858000"/>
              <a:gd name="connsiteX236" fmla="*/ 3800147 w 7467600"/>
              <a:gd name="connsiteY236" fmla="*/ 3749872 h 6858000"/>
              <a:gd name="connsiteX237" fmla="*/ 3655073 w 7467600"/>
              <a:gd name="connsiteY237" fmla="*/ 3650884 h 6858000"/>
              <a:gd name="connsiteX238" fmla="*/ 3670252 w 7467600"/>
              <a:gd name="connsiteY238" fmla="*/ 3622798 h 6858000"/>
              <a:gd name="connsiteX239" fmla="*/ 3817258 w 7467600"/>
              <a:gd name="connsiteY239" fmla="*/ 3723577 h 6858000"/>
              <a:gd name="connsiteX240" fmla="*/ 4000461 w 7467600"/>
              <a:gd name="connsiteY240" fmla="*/ 3855966 h 6858000"/>
              <a:gd name="connsiteX241" fmla="*/ 4088180 w 7467600"/>
              <a:gd name="connsiteY241" fmla="*/ 3929774 h 6858000"/>
              <a:gd name="connsiteX242" fmla="*/ 4184555 w 7467600"/>
              <a:gd name="connsiteY242" fmla="*/ 4010683 h 6858000"/>
              <a:gd name="connsiteX243" fmla="*/ 4399563 w 7467600"/>
              <a:gd name="connsiteY243" fmla="*/ 4158106 h 6858000"/>
              <a:gd name="connsiteX244" fmla="*/ 4684469 w 7467600"/>
              <a:gd name="connsiteY244" fmla="*/ 4364680 h 6858000"/>
              <a:gd name="connsiteX245" fmla="*/ 4690271 w 7467600"/>
              <a:gd name="connsiteY245" fmla="*/ 4370034 h 6858000"/>
              <a:gd name="connsiteX246" fmla="*/ 4136093 w 7467600"/>
              <a:gd name="connsiteY246" fmla="*/ 3858466 h 6858000"/>
              <a:gd name="connsiteX247" fmla="*/ 3670252 w 7467600"/>
              <a:gd name="connsiteY247" fmla="*/ 3622798 h 6858000"/>
              <a:gd name="connsiteX248" fmla="*/ 4440129 w 7467600"/>
              <a:gd name="connsiteY248" fmla="*/ 3448571 h 6858000"/>
              <a:gd name="connsiteX249" fmla="*/ 4856525 w 7467600"/>
              <a:gd name="connsiteY249" fmla="*/ 3915351 h 6858000"/>
              <a:gd name="connsiteX250" fmla="*/ 5059055 w 7467600"/>
              <a:gd name="connsiteY250" fmla="*/ 4108918 h 6858000"/>
              <a:gd name="connsiteX251" fmla="*/ 5290070 w 7467600"/>
              <a:gd name="connsiteY251" fmla="*/ 4263619 h 6858000"/>
              <a:gd name="connsiteX252" fmla="*/ 4834991 w 7467600"/>
              <a:gd name="connsiteY252" fmla="*/ 3830985 h 6858000"/>
              <a:gd name="connsiteX253" fmla="*/ 4440129 w 7467600"/>
              <a:gd name="connsiteY253" fmla="*/ 3448571 h 6858000"/>
              <a:gd name="connsiteX254" fmla="*/ 4441737 w 7467600"/>
              <a:gd name="connsiteY254" fmla="*/ 3399734 h 6858000"/>
              <a:gd name="connsiteX255" fmla="*/ 4431236 w 7467600"/>
              <a:gd name="connsiteY255" fmla="*/ 3400954 h 6858000"/>
              <a:gd name="connsiteX256" fmla="*/ 4557150 w 7467600"/>
              <a:gd name="connsiteY256" fmla="*/ 3510023 h 6858000"/>
              <a:gd name="connsiteX257" fmla="*/ 4856936 w 7467600"/>
              <a:gd name="connsiteY257" fmla="*/ 3809146 h 6858000"/>
              <a:gd name="connsiteX258" fmla="*/ 5111996 w 7467600"/>
              <a:gd name="connsiteY258" fmla="*/ 4065759 h 6858000"/>
              <a:gd name="connsiteX259" fmla="*/ 5388878 w 7467600"/>
              <a:gd name="connsiteY259" fmla="*/ 4300185 h 6858000"/>
              <a:gd name="connsiteX260" fmla="*/ 5425556 w 7467600"/>
              <a:gd name="connsiteY260" fmla="*/ 4308967 h 6858000"/>
              <a:gd name="connsiteX261" fmla="*/ 4943646 w 7467600"/>
              <a:gd name="connsiteY261" fmla="*/ 3822916 h 6858000"/>
              <a:gd name="connsiteX262" fmla="*/ 4594837 w 7467600"/>
              <a:gd name="connsiteY262" fmla="*/ 3532274 h 6858000"/>
              <a:gd name="connsiteX263" fmla="*/ 4441737 w 7467600"/>
              <a:gd name="connsiteY263" fmla="*/ 3399734 h 6858000"/>
              <a:gd name="connsiteX264" fmla="*/ 5425834 w 7467600"/>
              <a:gd name="connsiteY264" fmla="*/ 3162785 h 6858000"/>
              <a:gd name="connsiteX265" fmla="*/ 5401644 w 7467600"/>
              <a:gd name="connsiteY265" fmla="*/ 3617847 h 6858000"/>
              <a:gd name="connsiteX266" fmla="*/ 5467256 w 7467600"/>
              <a:gd name="connsiteY266" fmla="*/ 4175494 h 6858000"/>
              <a:gd name="connsiteX267" fmla="*/ 5448069 w 7467600"/>
              <a:gd name="connsiteY267" fmla="*/ 3567554 h 6858000"/>
              <a:gd name="connsiteX268" fmla="*/ 5425834 w 7467600"/>
              <a:gd name="connsiteY268" fmla="*/ 3162785 h 6858000"/>
              <a:gd name="connsiteX269" fmla="*/ 1318687 w 7467600"/>
              <a:gd name="connsiteY269" fmla="*/ 3113840 h 6858000"/>
              <a:gd name="connsiteX270" fmla="*/ 1066793 w 7467600"/>
              <a:gd name="connsiteY270" fmla="*/ 3212171 h 6858000"/>
              <a:gd name="connsiteX271" fmla="*/ 993319 w 7467600"/>
              <a:gd name="connsiteY271" fmla="*/ 3247648 h 6858000"/>
              <a:gd name="connsiteX272" fmla="*/ 853081 w 7467600"/>
              <a:gd name="connsiteY272" fmla="*/ 3312410 h 6858000"/>
              <a:gd name="connsiteX273" fmla="*/ 805957 w 7467600"/>
              <a:gd name="connsiteY273" fmla="*/ 3330443 h 6858000"/>
              <a:gd name="connsiteX274" fmla="*/ 1318687 w 7467600"/>
              <a:gd name="connsiteY274" fmla="*/ 3113840 h 6858000"/>
              <a:gd name="connsiteX275" fmla="*/ 5453702 w 7467600"/>
              <a:gd name="connsiteY275" fmla="*/ 3090882 h 6858000"/>
              <a:gd name="connsiteX276" fmla="*/ 5480135 w 7467600"/>
              <a:gd name="connsiteY276" fmla="*/ 3565802 h 6858000"/>
              <a:gd name="connsiteX277" fmla="*/ 5499023 w 7467600"/>
              <a:gd name="connsiteY277" fmla="*/ 4166310 h 6858000"/>
              <a:gd name="connsiteX278" fmla="*/ 5547022 w 7467600"/>
              <a:gd name="connsiteY278" fmla="*/ 3607838 h 6858000"/>
              <a:gd name="connsiteX279" fmla="*/ 5515964 w 7467600"/>
              <a:gd name="connsiteY279" fmla="*/ 3378541 h 6858000"/>
              <a:gd name="connsiteX280" fmla="*/ 5453702 w 7467600"/>
              <a:gd name="connsiteY280" fmla="*/ 3090882 h 6858000"/>
              <a:gd name="connsiteX281" fmla="*/ 1238695 w 7467600"/>
              <a:gd name="connsiteY281" fmla="*/ 3076820 h 6858000"/>
              <a:gd name="connsiteX282" fmla="*/ 716371 w 7467600"/>
              <a:gd name="connsiteY282" fmla="*/ 3293249 h 6858000"/>
              <a:gd name="connsiteX283" fmla="*/ 579522 w 7467600"/>
              <a:gd name="connsiteY283" fmla="*/ 3371759 h 6858000"/>
              <a:gd name="connsiteX284" fmla="*/ 600288 w 7467600"/>
              <a:gd name="connsiteY284" fmla="*/ 3365555 h 6858000"/>
              <a:gd name="connsiteX285" fmla="*/ 840692 w 7467600"/>
              <a:gd name="connsiteY285" fmla="*/ 3284921 h 6858000"/>
              <a:gd name="connsiteX286" fmla="*/ 979248 w 7467600"/>
              <a:gd name="connsiteY286" fmla="*/ 3221003 h 6858000"/>
              <a:gd name="connsiteX287" fmla="*/ 1053282 w 7467600"/>
              <a:gd name="connsiteY287" fmla="*/ 3185247 h 6858000"/>
              <a:gd name="connsiteX288" fmla="*/ 1320603 w 7467600"/>
              <a:gd name="connsiteY288" fmla="*/ 3081281 h 6858000"/>
              <a:gd name="connsiteX289" fmla="*/ 1238695 w 7467600"/>
              <a:gd name="connsiteY289" fmla="*/ 3076820 h 6858000"/>
              <a:gd name="connsiteX290" fmla="*/ 5425627 w 7467600"/>
              <a:gd name="connsiteY290" fmla="*/ 2954192 h 6858000"/>
              <a:gd name="connsiteX291" fmla="*/ 5470770 w 7467600"/>
              <a:gd name="connsiteY291" fmla="*/ 3005435 h 6858000"/>
              <a:gd name="connsiteX292" fmla="*/ 5519779 w 7467600"/>
              <a:gd name="connsiteY292" fmla="*/ 4359223 h 6858000"/>
              <a:gd name="connsiteX293" fmla="*/ 5520293 w 7467600"/>
              <a:gd name="connsiteY293" fmla="*/ 4360602 h 6858000"/>
              <a:gd name="connsiteX294" fmla="*/ 5767221 w 7467600"/>
              <a:gd name="connsiteY294" fmla="*/ 4665564 h 6858000"/>
              <a:gd name="connsiteX295" fmla="*/ 6937169 w 7467600"/>
              <a:gd name="connsiteY295" fmla="*/ 4815941 h 6858000"/>
              <a:gd name="connsiteX296" fmla="*/ 6953922 w 7467600"/>
              <a:gd name="connsiteY296" fmla="*/ 4890068 h 6858000"/>
              <a:gd name="connsiteX297" fmla="*/ 6071359 w 7467600"/>
              <a:gd name="connsiteY297" fmla="*/ 4770770 h 6858000"/>
              <a:gd name="connsiteX298" fmla="*/ 6038839 w 7467600"/>
              <a:gd name="connsiteY298" fmla="*/ 4764474 h 6858000"/>
              <a:gd name="connsiteX299" fmla="*/ 6038706 w 7467600"/>
              <a:gd name="connsiteY299" fmla="*/ 4763847 h 6858000"/>
              <a:gd name="connsiteX300" fmla="*/ 6037784 w 7467600"/>
              <a:gd name="connsiteY300" fmla="*/ 4764270 h 6858000"/>
              <a:gd name="connsiteX301" fmla="*/ 6038839 w 7467600"/>
              <a:gd name="connsiteY301" fmla="*/ 4764474 h 6858000"/>
              <a:gd name="connsiteX302" fmla="*/ 6040338 w 7467600"/>
              <a:gd name="connsiteY302" fmla="*/ 4771418 h 6858000"/>
              <a:gd name="connsiteX303" fmla="*/ 6024488 w 7467600"/>
              <a:gd name="connsiteY303" fmla="*/ 4809903 h 6858000"/>
              <a:gd name="connsiteX304" fmla="*/ 5599771 w 7467600"/>
              <a:gd name="connsiteY304" fmla="*/ 5509652 h 6858000"/>
              <a:gd name="connsiteX305" fmla="*/ 5548843 w 7467600"/>
              <a:gd name="connsiteY305" fmla="*/ 5563845 h 6858000"/>
              <a:gd name="connsiteX306" fmla="*/ 5940952 w 7467600"/>
              <a:gd name="connsiteY306" fmla="*/ 6250028 h 6858000"/>
              <a:gd name="connsiteX307" fmla="*/ 6043441 w 7467600"/>
              <a:gd name="connsiteY307" fmla="*/ 6665847 h 6858000"/>
              <a:gd name="connsiteX308" fmla="*/ 6093432 w 7467600"/>
              <a:gd name="connsiteY308" fmla="*/ 6858000 h 6858000"/>
              <a:gd name="connsiteX309" fmla="*/ 6034344 w 7467600"/>
              <a:gd name="connsiteY309" fmla="*/ 6858000 h 6858000"/>
              <a:gd name="connsiteX310" fmla="*/ 6026679 w 7467600"/>
              <a:gd name="connsiteY310" fmla="*/ 6836959 h 6858000"/>
              <a:gd name="connsiteX311" fmla="*/ 5800441 w 7467600"/>
              <a:gd name="connsiteY311" fmla="*/ 6335286 h 6858000"/>
              <a:gd name="connsiteX312" fmla="*/ 5526562 w 7467600"/>
              <a:gd name="connsiteY312" fmla="*/ 5705388 h 6858000"/>
              <a:gd name="connsiteX313" fmla="*/ 5519640 w 7467600"/>
              <a:gd name="connsiteY313" fmla="*/ 5683774 h 6858000"/>
              <a:gd name="connsiteX314" fmla="*/ 5844559 w 7467600"/>
              <a:gd name="connsiteY314" fmla="*/ 6553349 h 6858000"/>
              <a:gd name="connsiteX315" fmla="*/ 5975994 w 7467600"/>
              <a:gd name="connsiteY315" fmla="*/ 6858000 h 6858000"/>
              <a:gd name="connsiteX316" fmla="*/ 5898547 w 7467600"/>
              <a:gd name="connsiteY316" fmla="*/ 6858000 h 6858000"/>
              <a:gd name="connsiteX317" fmla="*/ 5682041 w 7467600"/>
              <a:gd name="connsiteY317" fmla="*/ 6355860 h 6858000"/>
              <a:gd name="connsiteX318" fmla="*/ 5461758 w 7467600"/>
              <a:gd name="connsiteY318" fmla="*/ 5820220 h 6858000"/>
              <a:gd name="connsiteX319" fmla="*/ 5237282 w 7467600"/>
              <a:gd name="connsiteY319" fmla="*/ 6579086 h 6858000"/>
              <a:gd name="connsiteX320" fmla="*/ 5115009 w 7467600"/>
              <a:gd name="connsiteY320" fmla="*/ 6858000 h 6858000"/>
              <a:gd name="connsiteX321" fmla="*/ 5028074 w 7467600"/>
              <a:gd name="connsiteY321" fmla="*/ 6858000 h 6858000"/>
              <a:gd name="connsiteX322" fmla="*/ 5079508 w 7467600"/>
              <a:gd name="connsiteY322" fmla="*/ 6749074 h 6858000"/>
              <a:gd name="connsiteX323" fmla="*/ 5371846 w 7467600"/>
              <a:gd name="connsiteY323" fmla="*/ 5924413 h 6858000"/>
              <a:gd name="connsiteX324" fmla="*/ 5270512 w 7467600"/>
              <a:gd name="connsiteY324" fmla="*/ 6138975 h 6858000"/>
              <a:gd name="connsiteX325" fmla="*/ 5062409 w 7467600"/>
              <a:gd name="connsiteY325" fmla="*/ 6653544 h 6858000"/>
              <a:gd name="connsiteX326" fmla="*/ 5036628 w 7467600"/>
              <a:gd name="connsiteY326" fmla="*/ 6754247 h 6858000"/>
              <a:gd name="connsiteX327" fmla="*/ 5009112 w 7467600"/>
              <a:gd name="connsiteY327" fmla="*/ 6858000 h 6858000"/>
              <a:gd name="connsiteX328" fmla="*/ 4976679 w 7467600"/>
              <a:gd name="connsiteY328" fmla="*/ 6858000 h 6858000"/>
              <a:gd name="connsiteX329" fmla="*/ 5006537 w 7467600"/>
              <a:gd name="connsiteY329" fmla="*/ 6747068 h 6858000"/>
              <a:gd name="connsiteX330" fmla="*/ 5032723 w 7467600"/>
              <a:gd name="connsiteY330" fmla="*/ 6644957 h 6858000"/>
              <a:gd name="connsiteX331" fmla="*/ 5242949 w 7467600"/>
              <a:gd name="connsiteY331" fmla="*/ 6125175 h 6858000"/>
              <a:gd name="connsiteX332" fmla="*/ 5286321 w 7467600"/>
              <a:gd name="connsiteY332" fmla="*/ 6033555 h 6858000"/>
              <a:gd name="connsiteX333" fmla="*/ 5008210 w 7467600"/>
              <a:gd name="connsiteY333" fmla="*/ 6649194 h 6858000"/>
              <a:gd name="connsiteX334" fmla="*/ 4986321 w 7467600"/>
              <a:gd name="connsiteY334" fmla="*/ 6765687 h 6858000"/>
              <a:gd name="connsiteX335" fmla="*/ 4973474 w 7467600"/>
              <a:gd name="connsiteY335" fmla="*/ 6858000 h 6858000"/>
              <a:gd name="connsiteX336" fmla="*/ 4907178 w 7467600"/>
              <a:gd name="connsiteY336" fmla="*/ 6858000 h 6858000"/>
              <a:gd name="connsiteX337" fmla="*/ 4910810 w 7467600"/>
              <a:gd name="connsiteY337" fmla="*/ 6829660 h 6858000"/>
              <a:gd name="connsiteX338" fmla="*/ 4987461 w 7467600"/>
              <a:gd name="connsiteY338" fmla="*/ 6432994 h 6858000"/>
              <a:gd name="connsiteX339" fmla="*/ 5179262 w 7467600"/>
              <a:gd name="connsiteY339" fmla="*/ 6035044 h 6858000"/>
              <a:gd name="connsiteX340" fmla="*/ 4689678 w 7467600"/>
              <a:gd name="connsiteY340" fmla="*/ 6440241 h 6858000"/>
              <a:gd name="connsiteX341" fmla="*/ 4477543 w 7467600"/>
              <a:gd name="connsiteY341" fmla="*/ 6674836 h 6858000"/>
              <a:gd name="connsiteX342" fmla="*/ 4329957 w 7467600"/>
              <a:gd name="connsiteY342" fmla="*/ 6858000 h 6858000"/>
              <a:gd name="connsiteX343" fmla="*/ 4218595 w 7467600"/>
              <a:gd name="connsiteY343" fmla="*/ 6858000 h 6858000"/>
              <a:gd name="connsiteX344" fmla="*/ 4368888 w 7467600"/>
              <a:gd name="connsiteY344" fmla="*/ 6668412 h 6858000"/>
              <a:gd name="connsiteX345" fmla="*/ 4563091 w 7467600"/>
              <a:gd name="connsiteY345" fmla="*/ 6442508 h 6858000"/>
              <a:gd name="connsiteX346" fmla="*/ 5387324 w 7467600"/>
              <a:gd name="connsiteY346" fmla="*/ 5705830 h 6858000"/>
              <a:gd name="connsiteX347" fmla="*/ 5073620 w 7467600"/>
              <a:gd name="connsiteY347" fmla="*/ 5955437 h 6858000"/>
              <a:gd name="connsiteX348" fmla="*/ 4689789 w 7467600"/>
              <a:gd name="connsiteY348" fmla="*/ 6268382 h 6858000"/>
              <a:gd name="connsiteX349" fmla="*/ 4418722 w 7467600"/>
              <a:gd name="connsiteY349" fmla="*/ 6570886 h 6858000"/>
              <a:gd name="connsiteX350" fmla="*/ 4214944 w 7467600"/>
              <a:gd name="connsiteY350" fmla="*/ 6858000 h 6858000"/>
              <a:gd name="connsiteX351" fmla="*/ 4177898 w 7467600"/>
              <a:gd name="connsiteY351" fmla="*/ 6858000 h 6858000"/>
              <a:gd name="connsiteX352" fmla="*/ 4391597 w 7467600"/>
              <a:gd name="connsiteY352" fmla="*/ 6556370 h 6858000"/>
              <a:gd name="connsiteX353" fmla="*/ 4668889 w 7467600"/>
              <a:gd name="connsiteY353" fmla="*/ 6246399 h 6858000"/>
              <a:gd name="connsiteX354" fmla="*/ 5055427 w 7467600"/>
              <a:gd name="connsiteY354" fmla="*/ 5931476 h 6858000"/>
              <a:gd name="connsiteX355" fmla="*/ 5371814 w 7467600"/>
              <a:gd name="connsiteY355" fmla="*/ 5678975 h 6858000"/>
              <a:gd name="connsiteX356" fmla="*/ 4987918 w 7467600"/>
              <a:gd name="connsiteY356" fmla="*/ 5838701 h 6858000"/>
              <a:gd name="connsiteX357" fmla="*/ 4317146 w 7467600"/>
              <a:gd name="connsiteY357" fmla="*/ 6587716 h 6858000"/>
              <a:gd name="connsiteX358" fmla="*/ 4171627 w 7467600"/>
              <a:gd name="connsiteY358" fmla="*/ 6858000 h 6858000"/>
              <a:gd name="connsiteX359" fmla="*/ 4081585 w 7467600"/>
              <a:gd name="connsiteY359" fmla="*/ 6858000 h 6858000"/>
              <a:gd name="connsiteX360" fmla="*/ 4238603 w 7467600"/>
              <a:gd name="connsiteY360" fmla="*/ 6559341 h 6858000"/>
              <a:gd name="connsiteX361" fmla="*/ 4778333 w 7467600"/>
              <a:gd name="connsiteY361" fmla="*/ 5873626 h 6858000"/>
              <a:gd name="connsiteX362" fmla="*/ 5414185 w 7467600"/>
              <a:gd name="connsiteY362" fmla="*/ 5573882 h 6858000"/>
              <a:gd name="connsiteX363" fmla="*/ 5959648 w 7467600"/>
              <a:gd name="connsiteY363" fmla="*/ 4760797 h 6858000"/>
              <a:gd name="connsiteX364" fmla="*/ 5355019 w 7467600"/>
              <a:gd name="connsiteY364" fmla="*/ 4734672 h 6858000"/>
              <a:gd name="connsiteX365" fmla="*/ 5083565 w 7467600"/>
              <a:gd name="connsiteY365" fmla="*/ 5179121 h 6858000"/>
              <a:gd name="connsiteX366" fmla="*/ 4713577 w 7467600"/>
              <a:gd name="connsiteY366" fmla="*/ 5616803 h 6858000"/>
              <a:gd name="connsiteX367" fmla="*/ 3989559 w 7467600"/>
              <a:gd name="connsiteY367" fmla="*/ 6145945 h 6858000"/>
              <a:gd name="connsiteX368" fmla="*/ 3939824 w 7467600"/>
              <a:gd name="connsiteY368" fmla="*/ 6066900 h 6858000"/>
              <a:gd name="connsiteX369" fmla="*/ 4584537 w 7467600"/>
              <a:gd name="connsiteY369" fmla="*/ 5324826 h 6858000"/>
              <a:gd name="connsiteX370" fmla="*/ 5037105 w 7467600"/>
              <a:gd name="connsiteY370" fmla="*/ 5088765 h 6858000"/>
              <a:gd name="connsiteX371" fmla="*/ 5039930 w 7467600"/>
              <a:gd name="connsiteY371" fmla="*/ 5089585 h 6858000"/>
              <a:gd name="connsiteX372" fmla="*/ 5263764 w 7467600"/>
              <a:gd name="connsiteY372" fmla="*/ 4735525 h 6858000"/>
              <a:gd name="connsiteX373" fmla="*/ 4086300 w 7467600"/>
              <a:gd name="connsiteY373" fmla="*/ 4884599 h 6858000"/>
              <a:gd name="connsiteX374" fmla="*/ 4085485 w 7467600"/>
              <a:gd name="connsiteY374" fmla="*/ 4899070 h 6858000"/>
              <a:gd name="connsiteX375" fmla="*/ 3871915 w 7467600"/>
              <a:gd name="connsiteY375" fmla="*/ 5253645 h 6858000"/>
              <a:gd name="connsiteX376" fmla="*/ 3799374 w 7467600"/>
              <a:gd name="connsiteY376" fmla="*/ 5466127 h 6858000"/>
              <a:gd name="connsiteX377" fmla="*/ 3498850 w 7467600"/>
              <a:gd name="connsiteY377" fmla="*/ 6661888 h 6858000"/>
              <a:gd name="connsiteX378" fmla="*/ 3399216 w 7467600"/>
              <a:gd name="connsiteY378" fmla="*/ 6858000 h 6858000"/>
              <a:gd name="connsiteX379" fmla="*/ 3303688 w 7467600"/>
              <a:gd name="connsiteY379" fmla="*/ 6858000 h 6858000"/>
              <a:gd name="connsiteX380" fmla="*/ 3391774 w 7467600"/>
              <a:gd name="connsiteY380" fmla="*/ 6697181 h 6858000"/>
              <a:gd name="connsiteX381" fmla="*/ 3735540 w 7467600"/>
              <a:gd name="connsiteY381" fmla="*/ 5546923 h 6858000"/>
              <a:gd name="connsiteX382" fmla="*/ 3729438 w 7467600"/>
              <a:gd name="connsiteY382" fmla="*/ 5569058 h 6858000"/>
              <a:gd name="connsiteX383" fmla="*/ 3707782 w 7467600"/>
              <a:gd name="connsiteY383" fmla="*/ 5644908 h 6858000"/>
              <a:gd name="connsiteX384" fmla="*/ 3583827 w 7467600"/>
              <a:gd name="connsiteY384" fmla="*/ 6039215 h 6858000"/>
              <a:gd name="connsiteX385" fmla="*/ 3547861 w 7467600"/>
              <a:gd name="connsiteY385" fmla="*/ 6129609 h 6858000"/>
              <a:gd name="connsiteX386" fmla="*/ 3490905 w 7467600"/>
              <a:gd name="connsiteY386" fmla="*/ 6277660 h 6858000"/>
              <a:gd name="connsiteX387" fmla="*/ 3455859 w 7467600"/>
              <a:gd name="connsiteY387" fmla="*/ 6391301 h 6858000"/>
              <a:gd name="connsiteX388" fmla="*/ 3429112 w 7467600"/>
              <a:gd name="connsiteY388" fmla="*/ 6479469 h 6858000"/>
              <a:gd name="connsiteX389" fmla="*/ 3304862 w 7467600"/>
              <a:gd name="connsiteY389" fmla="*/ 6796476 h 6858000"/>
              <a:gd name="connsiteX390" fmla="*/ 3276071 w 7467600"/>
              <a:gd name="connsiteY390" fmla="*/ 6858000 h 6858000"/>
              <a:gd name="connsiteX391" fmla="*/ 3240805 w 7467600"/>
              <a:gd name="connsiteY391" fmla="*/ 6858000 h 6858000"/>
              <a:gd name="connsiteX392" fmla="*/ 3275917 w 7467600"/>
              <a:gd name="connsiteY392" fmla="*/ 6783192 h 6858000"/>
              <a:gd name="connsiteX393" fmla="*/ 3399358 w 7467600"/>
              <a:gd name="connsiteY393" fmla="*/ 6469011 h 6858000"/>
              <a:gd name="connsiteX394" fmla="*/ 3425650 w 7467600"/>
              <a:gd name="connsiteY394" fmla="*/ 6381333 h 6858000"/>
              <a:gd name="connsiteX395" fmla="*/ 3460661 w 7467600"/>
              <a:gd name="connsiteY395" fmla="*/ 6266763 h 6858000"/>
              <a:gd name="connsiteX396" fmla="*/ 3518021 w 7467600"/>
              <a:gd name="connsiteY396" fmla="*/ 6117298 h 6858000"/>
              <a:gd name="connsiteX397" fmla="*/ 3554035 w 7467600"/>
              <a:gd name="connsiteY397" fmla="*/ 6027832 h 6858000"/>
              <a:gd name="connsiteX398" fmla="*/ 3677174 w 7467600"/>
              <a:gd name="connsiteY398" fmla="*/ 5636351 h 6858000"/>
              <a:gd name="connsiteX399" fmla="*/ 3698819 w 7467600"/>
              <a:gd name="connsiteY399" fmla="*/ 5560503 h 6858000"/>
              <a:gd name="connsiteX400" fmla="*/ 3702094 w 7467600"/>
              <a:gd name="connsiteY400" fmla="*/ 5549194 h 6858000"/>
              <a:gd name="connsiteX401" fmla="*/ 3398355 w 7467600"/>
              <a:gd name="connsiteY401" fmla="*/ 6094603 h 6858000"/>
              <a:gd name="connsiteX402" fmla="*/ 3193941 w 7467600"/>
              <a:gd name="connsiteY402" fmla="*/ 6798775 h 6858000"/>
              <a:gd name="connsiteX403" fmla="*/ 3184140 w 7467600"/>
              <a:gd name="connsiteY403" fmla="*/ 6858000 h 6858000"/>
              <a:gd name="connsiteX404" fmla="*/ 3099978 w 7467600"/>
              <a:gd name="connsiteY404" fmla="*/ 6858000 h 6858000"/>
              <a:gd name="connsiteX405" fmla="*/ 3101556 w 7467600"/>
              <a:gd name="connsiteY405" fmla="*/ 6843337 h 6858000"/>
              <a:gd name="connsiteX406" fmla="*/ 3370162 w 7467600"/>
              <a:gd name="connsiteY406" fmla="*/ 5785550 h 6858000"/>
              <a:gd name="connsiteX407" fmla="*/ 3746477 w 7467600"/>
              <a:gd name="connsiteY407" fmla="*/ 5377889 h 6858000"/>
              <a:gd name="connsiteX408" fmla="*/ 3863399 w 7467600"/>
              <a:gd name="connsiteY408" fmla="*/ 5087257 h 6858000"/>
              <a:gd name="connsiteX409" fmla="*/ 3968712 w 7467600"/>
              <a:gd name="connsiteY409" fmla="*/ 4913989 h 6858000"/>
              <a:gd name="connsiteX410" fmla="*/ 2792390 w 7467600"/>
              <a:gd name="connsiteY410" fmla="*/ 5382974 h 6858000"/>
              <a:gd name="connsiteX411" fmla="*/ 2714982 w 7467600"/>
              <a:gd name="connsiteY411" fmla="*/ 5427051 h 6858000"/>
              <a:gd name="connsiteX412" fmla="*/ 2813361 w 7467600"/>
              <a:gd name="connsiteY412" fmla="*/ 6023912 h 6858000"/>
              <a:gd name="connsiteX413" fmla="*/ 2688430 w 7467600"/>
              <a:gd name="connsiteY413" fmla="*/ 6801564 h 6858000"/>
              <a:gd name="connsiteX414" fmla="*/ 2629626 w 7467600"/>
              <a:gd name="connsiteY414" fmla="*/ 6763394 h 6858000"/>
              <a:gd name="connsiteX415" fmla="*/ 2565328 w 7467600"/>
              <a:gd name="connsiteY415" fmla="*/ 5516399 h 6858000"/>
              <a:gd name="connsiteX416" fmla="*/ 1922999 w 7467600"/>
              <a:gd name="connsiteY416" fmla="*/ 5980343 h 6858000"/>
              <a:gd name="connsiteX417" fmla="*/ 1950261 w 7467600"/>
              <a:gd name="connsiteY417" fmla="*/ 6405858 h 6858000"/>
              <a:gd name="connsiteX418" fmla="*/ 2365554 w 7467600"/>
              <a:gd name="connsiteY418" fmla="*/ 6759107 h 6858000"/>
              <a:gd name="connsiteX419" fmla="*/ 2424142 w 7467600"/>
              <a:gd name="connsiteY419" fmla="*/ 6858000 h 6858000"/>
              <a:gd name="connsiteX420" fmla="*/ 2395994 w 7467600"/>
              <a:gd name="connsiteY420" fmla="*/ 6858000 h 6858000"/>
              <a:gd name="connsiteX421" fmla="*/ 2392863 w 7467600"/>
              <a:gd name="connsiteY421" fmla="*/ 6852964 h 6858000"/>
              <a:gd name="connsiteX422" fmla="*/ 2017589 w 7467600"/>
              <a:gd name="connsiteY422" fmla="*/ 6493982 h 6858000"/>
              <a:gd name="connsiteX423" fmla="*/ 2147336 w 7467600"/>
              <a:gd name="connsiteY423" fmla="*/ 6594052 h 6858000"/>
              <a:gd name="connsiteX424" fmla="*/ 2207047 w 7467600"/>
              <a:gd name="connsiteY424" fmla="*/ 6654540 h 6858000"/>
              <a:gd name="connsiteX425" fmla="*/ 2299106 w 7467600"/>
              <a:gd name="connsiteY425" fmla="*/ 6778931 h 6858000"/>
              <a:gd name="connsiteX426" fmla="*/ 2314430 w 7467600"/>
              <a:gd name="connsiteY426" fmla="*/ 6801144 h 6858000"/>
              <a:gd name="connsiteX427" fmla="*/ 2352406 w 7467600"/>
              <a:gd name="connsiteY427" fmla="*/ 6858000 h 6858000"/>
              <a:gd name="connsiteX428" fmla="*/ 2314492 w 7467600"/>
              <a:gd name="connsiteY428" fmla="*/ 6858000 h 6858000"/>
              <a:gd name="connsiteX429" fmla="*/ 2288095 w 7467600"/>
              <a:gd name="connsiteY429" fmla="*/ 6818030 h 6858000"/>
              <a:gd name="connsiteX430" fmla="*/ 2272768 w 7467600"/>
              <a:gd name="connsiteY430" fmla="*/ 6795822 h 6858000"/>
              <a:gd name="connsiteX431" fmla="*/ 2182715 w 7467600"/>
              <a:gd name="connsiteY431" fmla="*/ 6675071 h 6858000"/>
              <a:gd name="connsiteX432" fmla="*/ 2032061 w 7467600"/>
              <a:gd name="connsiteY432" fmla="*/ 6541380 h 6858000"/>
              <a:gd name="connsiteX433" fmla="*/ 2257220 w 7467600"/>
              <a:gd name="connsiteY433" fmla="*/ 6826257 h 6858000"/>
              <a:gd name="connsiteX434" fmla="*/ 2281324 w 7467600"/>
              <a:gd name="connsiteY434" fmla="*/ 6858000 h 6858000"/>
              <a:gd name="connsiteX435" fmla="*/ 2242860 w 7467600"/>
              <a:gd name="connsiteY435" fmla="*/ 6858000 h 6858000"/>
              <a:gd name="connsiteX436" fmla="*/ 2232818 w 7467600"/>
              <a:gd name="connsiteY436" fmla="*/ 6844926 h 6858000"/>
              <a:gd name="connsiteX437" fmla="*/ 1990172 w 7467600"/>
              <a:gd name="connsiteY437" fmla="*/ 6542121 h 6858000"/>
              <a:gd name="connsiteX438" fmla="*/ 2124090 w 7467600"/>
              <a:gd name="connsiteY438" fmla="*/ 6761017 h 6858000"/>
              <a:gd name="connsiteX439" fmla="*/ 2200380 w 7467600"/>
              <a:gd name="connsiteY439" fmla="*/ 6858000 h 6858000"/>
              <a:gd name="connsiteX440" fmla="*/ 2147507 w 7467600"/>
              <a:gd name="connsiteY440" fmla="*/ 6858000 h 6858000"/>
              <a:gd name="connsiteX441" fmla="*/ 2070668 w 7467600"/>
              <a:gd name="connsiteY441" fmla="*/ 6761520 h 6858000"/>
              <a:gd name="connsiteX442" fmla="*/ 1975142 w 7467600"/>
              <a:gd name="connsiteY442" fmla="*/ 6585570 h 6858000"/>
              <a:gd name="connsiteX443" fmla="*/ 2050035 w 7467600"/>
              <a:gd name="connsiteY443" fmla="*/ 6813345 h 6858000"/>
              <a:gd name="connsiteX444" fmla="*/ 2063025 w 7467600"/>
              <a:gd name="connsiteY444" fmla="*/ 6858000 h 6858000"/>
              <a:gd name="connsiteX445" fmla="*/ 2021675 w 7467600"/>
              <a:gd name="connsiteY445" fmla="*/ 6858000 h 6858000"/>
              <a:gd name="connsiteX446" fmla="*/ 2019308 w 7467600"/>
              <a:gd name="connsiteY446" fmla="*/ 6847118 h 6858000"/>
              <a:gd name="connsiteX447" fmla="*/ 1938835 w 7467600"/>
              <a:gd name="connsiteY447" fmla="*/ 6551160 h 6858000"/>
              <a:gd name="connsiteX448" fmla="*/ 1953230 w 7467600"/>
              <a:gd name="connsiteY448" fmla="*/ 6759699 h 6858000"/>
              <a:gd name="connsiteX449" fmla="*/ 1956763 w 7467600"/>
              <a:gd name="connsiteY449" fmla="*/ 6778191 h 6858000"/>
              <a:gd name="connsiteX450" fmla="*/ 1967925 w 7467600"/>
              <a:gd name="connsiteY450" fmla="*/ 6858000 h 6858000"/>
              <a:gd name="connsiteX451" fmla="*/ 1936622 w 7467600"/>
              <a:gd name="connsiteY451" fmla="*/ 6858000 h 6858000"/>
              <a:gd name="connsiteX452" fmla="*/ 1926261 w 7467600"/>
              <a:gd name="connsiteY452" fmla="*/ 6784064 h 6858000"/>
              <a:gd name="connsiteX453" fmla="*/ 1922724 w 7467600"/>
              <a:gd name="connsiteY453" fmla="*/ 6765577 h 6858000"/>
              <a:gd name="connsiteX454" fmla="*/ 1904650 w 7467600"/>
              <a:gd name="connsiteY454" fmla="*/ 6639616 h 6858000"/>
              <a:gd name="connsiteX455" fmla="*/ 1885273 w 7467600"/>
              <a:gd name="connsiteY455" fmla="*/ 6858000 h 6858000"/>
              <a:gd name="connsiteX456" fmla="*/ 1854363 w 7467600"/>
              <a:gd name="connsiteY456" fmla="*/ 6858000 h 6858000"/>
              <a:gd name="connsiteX457" fmla="*/ 1880391 w 7467600"/>
              <a:gd name="connsiteY457" fmla="*/ 6603796 h 6858000"/>
              <a:gd name="connsiteX458" fmla="*/ 1818273 w 7467600"/>
              <a:gd name="connsiteY458" fmla="*/ 6715729 h 6858000"/>
              <a:gd name="connsiteX459" fmla="*/ 1794691 w 7467600"/>
              <a:gd name="connsiteY459" fmla="*/ 6843239 h 6858000"/>
              <a:gd name="connsiteX460" fmla="*/ 1794914 w 7467600"/>
              <a:gd name="connsiteY460" fmla="*/ 6858000 h 6858000"/>
              <a:gd name="connsiteX461" fmla="*/ 1746128 w 7467600"/>
              <a:gd name="connsiteY461" fmla="*/ 6858000 h 6858000"/>
              <a:gd name="connsiteX462" fmla="*/ 1753934 w 7467600"/>
              <a:gd name="connsiteY462" fmla="*/ 6724796 h 6858000"/>
              <a:gd name="connsiteX463" fmla="*/ 1792053 w 7467600"/>
              <a:gd name="connsiteY463" fmla="*/ 6572396 h 6858000"/>
              <a:gd name="connsiteX464" fmla="*/ 1862248 w 7467600"/>
              <a:gd name="connsiteY464" fmla="*/ 6266397 h 6858000"/>
              <a:gd name="connsiteX465" fmla="*/ 1862250 w 7467600"/>
              <a:gd name="connsiteY465" fmla="*/ 6033531 h 6858000"/>
              <a:gd name="connsiteX466" fmla="*/ 1211999 w 7467600"/>
              <a:gd name="connsiteY466" fmla="*/ 6683610 h 6858000"/>
              <a:gd name="connsiteX467" fmla="*/ 1213266 w 7467600"/>
              <a:gd name="connsiteY467" fmla="*/ 6691947 h 6858000"/>
              <a:gd name="connsiteX468" fmla="*/ 1203370 w 7467600"/>
              <a:gd name="connsiteY468" fmla="*/ 6850676 h 6858000"/>
              <a:gd name="connsiteX469" fmla="*/ 1203671 w 7467600"/>
              <a:gd name="connsiteY469" fmla="*/ 6858000 h 6858000"/>
              <a:gd name="connsiteX470" fmla="*/ 1143180 w 7467600"/>
              <a:gd name="connsiteY470" fmla="*/ 6858000 h 6858000"/>
              <a:gd name="connsiteX471" fmla="*/ 1142176 w 7467600"/>
              <a:gd name="connsiteY471" fmla="*/ 6766045 h 6858000"/>
              <a:gd name="connsiteX472" fmla="*/ 1067484 w 7467600"/>
              <a:gd name="connsiteY472" fmla="*/ 6858000 h 6858000"/>
              <a:gd name="connsiteX473" fmla="*/ 953928 w 7467600"/>
              <a:gd name="connsiteY473" fmla="*/ 6858000 h 6858000"/>
              <a:gd name="connsiteX474" fmla="*/ 959715 w 7467600"/>
              <a:gd name="connsiteY474" fmla="*/ 6850185 h 6858000"/>
              <a:gd name="connsiteX475" fmla="*/ 1483788 w 7467600"/>
              <a:gd name="connsiteY475" fmla="*/ 6259174 h 6858000"/>
              <a:gd name="connsiteX476" fmla="*/ 1100671 w 7467600"/>
              <a:gd name="connsiteY476" fmla="*/ 6252137 h 6858000"/>
              <a:gd name="connsiteX477" fmla="*/ 1090144 w 7467600"/>
              <a:gd name="connsiteY477" fmla="*/ 6256748 h 6858000"/>
              <a:gd name="connsiteX478" fmla="*/ 1095872 w 7467600"/>
              <a:gd name="connsiteY478" fmla="*/ 6271892 h 6858000"/>
              <a:gd name="connsiteX479" fmla="*/ 262785 w 7467600"/>
              <a:gd name="connsiteY479" fmla="*/ 6845450 h 6858000"/>
              <a:gd name="connsiteX480" fmla="*/ 209968 w 7467600"/>
              <a:gd name="connsiteY480" fmla="*/ 6770713 h 6858000"/>
              <a:gd name="connsiteX481" fmla="*/ 873460 w 7467600"/>
              <a:gd name="connsiteY481" fmla="*/ 6253768 h 6858000"/>
              <a:gd name="connsiteX482" fmla="*/ 192686 w 7467600"/>
              <a:gd name="connsiteY482" fmla="*/ 5849257 h 6858000"/>
              <a:gd name="connsiteX483" fmla="*/ 4696 w 7467600"/>
              <a:gd name="connsiteY483" fmla="*/ 5697668 h 6858000"/>
              <a:gd name="connsiteX484" fmla="*/ 0 w 7467600"/>
              <a:gd name="connsiteY484" fmla="*/ 5689984 h 6858000"/>
              <a:gd name="connsiteX485" fmla="*/ 0 w 7467600"/>
              <a:gd name="connsiteY485" fmla="*/ 5513472 h 6858000"/>
              <a:gd name="connsiteX486" fmla="*/ 174101 w 7467600"/>
              <a:gd name="connsiteY486" fmla="*/ 5620277 h 6858000"/>
              <a:gd name="connsiteX487" fmla="*/ 891800 w 7467600"/>
              <a:gd name="connsiteY487" fmla="*/ 6036935 h 6858000"/>
              <a:gd name="connsiteX488" fmla="*/ 1072219 w 7467600"/>
              <a:gd name="connsiteY488" fmla="*/ 6169443 h 6858000"/>
              <a:gd name="connsiteX489" fmla="*/ 1074117 w 7467600"/>
              <a:gd name="connsiteY489" fmla="*/ 6170301 h 6858000"/>
              <a:gd name="connsiteX490" fmla="*/ 1083114 w 7467600"/>
              <a:gd name="connsiteY490" fmla="*/ 6174131 h 6858000"/>
              <a:gd name="connsiteX491" fmla="*/ 1543010 w 7467600"/>
              <a:gd name="connsiteY491" fmla="*/ 6191140 h 6858000"/>
              <a:gd name="connsiteX492" fmla="*/ 1551080 w 7467600"/>
              <a:gd name="connsiteY492" fmla="*/ 6195006 h 6858000"/>
              <a:gd name="connsiteX493" fmla="*/ 2345443 w 7467600"/>
              <a:gd name="connsiteY493" fmla="*/ 5549882 h 6858000"/>
              <a:gd name="connsiteX494" fmla="*/ 1721499 w 7467600"/>
              <a:gd name="connsiteY494" fmla="*/ 5599969 h 6858000"/>
              <a:gd name="connsiteX495" fmla="*/ 767716 w 7467600"/>
              <a:gd name="connsiteY495" fmla="*/ 5472768 h 6858000"/>
              <a:gd name="connsiteX496" fmla="*/ 722147 w 7467600"/>
              <a:gd name="connsiteY496" fmla="*/ 5393091 h 6858000"/>
              <a:gd name="connsiteX497" fmla="*/ 1485552 w 7467600"/>
              <a:gd name="connsiteY497" fmla="*/ 5313202 h 6858000"/>
              <a:gd name="connsiteX498" fmla="*/ 2143004 w 7467600"/>
              <a:gd name="connsiteY498" fmla="*/ 5402420 h 6858000"/>
              <a:gd name="connsiteX499" fmla="*/ 1933391 w 7467600"/>
              <a:gd name="connsiteY499" fmla="*/ 5156971 h 6858000"/>
              <a:gd name="connsiteX500" fmla="*/ 1827118 w 7467600"/>
              <a:gd name="connsiteY500" fmla="*/ 4968410 h 6858000"/>
              <a:gd name="connsiteX501" fmla="*/ 1837349 w 7467600"/>
              <a:gd name="connsiteY501" fmla="*/ 4956357 h 6858000"/>
              <a:gd name="connsiteX502" fmla="*/ 2162835 w 7467600"/>
              <a:gd name="connsiteY502" fmla="*/ 5187853 h 6858000"/>
              <a:gd name="connsiteX503" fmla="*/ 2257167 w 7467600"/>
              <a:gd name="connsiteY503" fmla="*/ 5462123 h 6858000"/>
              <a:gd name="connsiteX504" fmla="*/ 2261598 w 7467600"/>
              <a:gd name="connsiteY504" fmla="*/ 5467998 h 6858000"/>
              <a:gd name="connsiteX505" fmla="*/ 2437177 w 7467600"/>
              <a:gd name="connsiteY505" fmla="*/ 5479608 h 6858000"/>
              <a:gd name="connsiteX506" fmla="*/ 2445247 w 7467600"/>
              <a:gd name="connsiteY506" fmla="*/ 5483476 h 6858000"/>
              <a:gd name="connsiteX507" fmla="*/ 2743626 w 7467600"/>
              <a:gd name="connsiteY507" fmla="*/ 5304819 h 6858000"/>
              <a:gd name="connsiteX508" fmla="*/ 3048102 w 7467600"/>
              <a:gd name="connsiteY508" fmla="*/ 5150595 h 6858000"/>
              <a:gd name="connsiteX509" fmla="*/ 1799414 w 7467600"/>
              <a:gd name="connsiteY509" fmla="*/ 4694732 h 6858000"/>
              <a:gd name="connsiteX510" fmla="*/ 1771735 w 7467600"/>
              <a:gd name="connsiteY510" fmla="*/ 4619929 h 6858000"/>
              <a:gd name="connsiteX511" fmla="*/ 3104273 w 7467600"/>
              <a:gd name="connsiteY511" fmla="*/ 5076159 h 6858000"/>
              <a:gd name="connsiteX512" fmla="*/ 3113245 w 7467600"/>
              <a:gd name="connsiteY512" fmla="*/ 5090705 h 6858000"/>
              <a:gd name="connsiteX513" fmla="*/ 3126294 w 7467600"/>
              <a:gd name="connsiteY513" fmla="*/ 5114400 h 6858000"/>
              <a:gd name="connsiteX514" fmla="*/ 3937433 w 7467600"/>
              <a:gd name="connsiteY514" fmla="*/ 4830473 h 6858000"/>
              <a:gd name="connsiteX515" fmla="*/ 3590475 w 7467600"/>
              <a:gd name="connsiteY515" fmla="*/ 4597974 h 6858000"/>
              <a:gd name="connsiteX516" fmla="*/ 3100264 w 7467600"/>
              <a:gd name="connsiteY516" fmla="*/ 4579845 h 6858000"/>
              <a:gd name="connsiteX517" fmla="*/ 2183576 w 7467600"/>
              <a:gd name="connsiteY517" fmla="*/ 4227150 h 6858000"/>
              <a:gd name="connsiteX518" fmla="*/ 2151029 w 7467600"/>
              <a:gd name="connsiteY518" fmla="*/ 4146947 h 6858000"/>
              <a:gd name="connsiteX519" fmla="*/ 3563434 w 7467600"/>
              <a:gd name="connsiteY519" fmla="*/ 4469115 h 6858000"/>
              <a:gd name="connsiteX520" fmla="*/ 3177952 w 7467600"/>
              <a:gd name="connsiteY520" fmla="*/ 3657386 h 6858000"/>
              <a:gd name="connsiteX521" fmla="*/ 3189263 w 7467600"/>
              <a:gd name="connsiteY521" fmla="*/ 3625726 h 6858000"/>
              <a:gd name="connsiteX522" fmla="*/ 3560912 w 7467600"/>
              <a:gd name="connsiteY522" fmla="*/ 4079863 h 6858000"/>
              <a:gd name="connsiteX523" fmla="*/ 3626636 w 7467600"/>
              <a:gd name="connsiteY523" fmla="*/ 4512230 h 6858000"/>
              <a:gd name="connsiteX524" fmla="*/ 3653088 w 7467600"/>
              <a:gd name="connsiteY524" fmla="*/ 4521417 h 6858000"/>
              <a:gd name="connsiteX525" fmla="*/ 3988128 w 7467600"/>
              <a:gd name="connsiteY525" fmla="*/ 4817267 h 6858000"/>
              <a:gd name="connsiteX526" fmla="*/ 4830582 w 7467600"/>
              <a:gd name="connsiteY526" fmla="*/ 4676000 h 6858000"/>
              <a:gd name="connsiteX527" fmla="*/ 4830100 w 7467600"/>
              <a:gd name="connsiteY527" fmla="*/ 4675554 h 6858000"/>
              <a:gd name="connsiteX528" fmla="*/ 4036318 w 7467600"/>
              <a:gd name="connsiteY528" fmla="*/ 4147013 h 6858000"/>
              <a:gd name="connsiteX529" fmla="*/ 3432098 w 7467600"/>
              <a:gd name="connsiteY529" fmla="*/ 3537312 h 6858000"/>
              <a:gd name="connsiteX530" fmla="*/ 3446761 w 7467600"/>
              <a:gd name="connsiteY530" fmla="*/ 3461278 h 6858000"/>
              <a:gd name="connsiteX531" fmla="*/ 4419733 w 7467600"/>
              <a:gd name="connsiteY531" fmla="*/ 3963555 h 6858000"/>
              <a:gd name="connsiteX532" fmla="*/ 4781371 w 7467600"/>
              <a:gd name="connsiteY532" fmla="*/ 4458604 h 6858000"/>
              <a:gd name="connsiteX533" fmla="*/ 4780440 w 7467600"/>
              <a:gd name="connsiteY533" fmla="*/ 4470290 h 6858000"/>
              <a:gd name="connsiteX534" fmla="*/ 4898954 w 7467600"/>
              <a:gd name="connsiteY534" fmla="*/ 4662092 h 6858000"/>
              <a:gd name="connsiteX535" fmla="*/ 4900699 w 7467600"/>
              <a:gd name="connsiteY535" fmla="*/ 4670867 h 6858000"/>
              <a:gd name="connsiteX536" fmla="*/ 5714511 w 7467600"/>
              <a:gd name="connsiteY536" fmla="*/ 4663483 h 6858000"/>
              <a:gd name="connsiteX537" fmla="*/ 5464793 w 7467600"/>
              <a:gd name="connsiteY537" fmla="*/ 4393556 h 6858000"/>
              <a:gd name="connsiteX538" fmla="*/ 5461897 w 7467600"/>
              <a:gd name="connsiteY538" fmla="*/ 4390879 h 6858000"/>
              <a:gd name="connsiteX539" fmla="*/ 4294126 w 7467600"/>
              <a:gd name="connsiteY539" fmla="*/ 3303048 h 6858000"/>
              <a:gd name="connsiteX540" fmla="*/ 4305321 w 7467600"/>
              <a:gd name="connsiteY540" fmla="*/ 3256953 h 6858000"/>
              <a:gd name="connsiteX541" fmla="*/ 4949299 w 7467600"/>
              <a:gd name="connsiteY541" fmla="*/ 3766336 h 6858000"/>
              <a:gd name="connsiteX542" fmla="*/ 5291452 w 7467600"/>
              <a:gd name="connsiteY542" fmla="*/ 4076801 h 6858000"/>
              <a:gd name="connsiteX543" fmla="*/ 5434998 w 7467600"/>
              <a:gd name="connsiteY543" fmla="*/ 4254100 h 6858000"/>
              <a:gd name="connsiteX544" fmla="*/ 5351015 w 7467600"/>
              <a:gd name="connsiteY544" fmla="*/ 3760989 h 6858000"/>
              <a:gd name="connsiteX545" fmla="*/ 5413780 w 7467600"/>
              <a:gd name="connsiteY545" fmla="*/ 2966265 h 6858000"/>
              <a:gd name="connsiteX546" fmla="*/ 5425627 w 7467600"/>
              <a:gd name="connsiteY546" fmla="*/ 2954192 h 6858000"/>
              <a:gd name="connsiteX547" fmla="*/ 6604735 w 7467600"/>
              <a:gd name="connsiteY547" fmla="*/ 2041381 h 6858000"/>
              <a:gd name="connsiteX548" fmla="*/ 7204487 w 7467600"/>
              <a:gd name="connsiteY548" fmla="*/ 2742112 h 6858000"/>
              <a:gd name="connsiteX549" fmla="*/ 7131592 w 7467600"/>
              <a:gd name="connsiteY549" fmla="*/ 2672096 h 6858000"/>
              <a:gd name="connsiteX550" fmla="*/ 6996344 w 7467600"/>
              <a:gd name="connsiteY550" fmla="*/ 2518310 h 6858000"/>
              <a:gd name="connsiteX551" fmla="*/ 6735495 w 7467600"/>
              <a:gd name="connsiteY551" fmla="*/ 2196890 h 6858000"/>
              <a:gd name="connsiteX552" fmla="*/ 6721901 w 7467600"/>
              <a:gd name="connsiteY552" fmla="*/ 2179274 h 6858000"/>
              <a:gd name="connsiteX553" fmla="*/ 6604735 w 7467600"/>
              <a:gd name="connsiteY553" fmla="*/ 2041381 h 6858000"/>
              <a:gd name="connsiteX554" fmla="*/ 6591670 w 7467600"/>
              <a:gd name="connsiteY554" fmla="*/ 1988277 h 6858000"/>
              <a:gd name="connsiteX555" fmla="*/ 6747349 w 7467600"/>
              <a:gd name="connsiteY555" fmla="*/ 2160069 h 6858000"/>
              <a:gd name="connsiteX556" fmla="*/ 6760943 w 7467600"/>
              <a:gd name="connsiteY556" fmla="*/ 2177686 h 6858000"/>
              <a:gd name="connsiteX557" fmla="*/ 7021065 w 7467600"/>
              <a:gd name="connsiteY557" fmla="*/ 2498102 h 6858000"/>
              <a:gd name="connsiteX558" fmla="*/ 7155223 w 7467600"/>
              <a:gd name="connsiteY558" fmla="*/ 2650386 h 6858000"/>
              <a:gd name="connsiteX559" fmla="*/ 7203167 w 7467600"/>
              <a:gd name="connsiteY559" fmla="*/ 2697288 h 6858000"/>
              <a:gd name="connsiteX560" fmla="*/ 6937703 w 7467600"/>
              <a:gd name="connsiteY560" fmla="*/ 2321981 h 6858000"/>
              <a:gd name="connsiteX561" fmla="*/ 6591670 w 7467600"/>
              <a:gd name="connsiteY561" fmla="*/ 1988277 h 6858000"/>
              <a:gd name="connsiteX562" fmla="*/ 5798671 w 7467600"/>
              <a:gd name="connsiteY562" fmla="*/ 1981601 h 6858000"/>
              <a:gd name="connsiteX563" fmla="*/ 5754709 w 7467600"/>
              <a:gd name="connsiteY563" fmla="*/ 2071454 h 6858000"/>
              <a:gd name="connsiteX564" fmla="*/ 5763044 w 7467600"/>
              <a:gd name="connsiteY564" fmla="*/ 2842206 h 6858000"/>
              <a:gd name="connsiteX565" fmla="*/ 5764974 w 7467600"/>
              <a:gd name="connsiteY565" fmla="*/ 2799609 h 6858000"/>
              <a:gd name="connsiteX566" fmla="*/ 5767665 w 7467600"/>
              <a:gd name="connsiteY566" fmla="*/ 2666409 h 6858000"/>
              <a:gd name="connsiteX567" fmla="*/ 5763055 w 7467600"/>
              <a:gd name="connsiteY567" fmla="*/ 2579705 h 6858000"/>
              <a:gd name="connsiteX568" fmla="*/ 5758079 w 7467600"/>
              <a:gd name="connsiteY568" fmla="*/ 2492508 h 6858000"/>
              <a:gd name="connsiteX569" fmla="*/ 5779325 w 7467600"/>
              <a:gd name="connsiteY569" fmla="*/ 2197069 h 6858000"/>
              <a:gd name="connsiteX570" fmla="*/ 5798671 w 7467600"/>
              <a:gd name="connsiteY570" fmla="*/ 1981601 h 6858000"/>
              <a:gd name="connsiteX571" fmla="*/ 5829202 w 7467600"/>
              <a:gd name="connsiteY571" fmla="*/ 1971679 h 6858000"/>
              <a:gd name="connsiteX572" fmla="*/ 5809558 w 7467600"/>
              <a:gd name="connsiteY572" fmla="*/ 2198043 h 6858000"/>
              <a:gd name="connsiteX573" fmla="*/ 5788653 w 7467600"/>
              <a:gd name="connsiteY573" fmla="*/ 2489430 h 6858000"/>
              <a:gd name="connsiteX574" fmla="*/ 5793439 w 7467600"/>
              <a:gd name="connsiteY574" fmla="*/ 2575235 h 6858000"/>
              <a:gd name="connsiteX575" fmla="*/ 5796837 w 7467600"/>
              <a:gd name="connsiteY575" fmla="*/ 2637633 h 6858000"/>
              <a:gd name="connsiteX576" fmla="*/ 5818614 w 7467600"/>
              <a:gd name="connsiteY576" fmla="*/ 2473055 h 6858000"/>
              <a:gd name="connsiteX577" fmla="*/ 5829202 w 7467600"/>
              <a:gd name="connsiteY577" fmla="*/ 1971679 h 6858000"/>
              <a:gd name="connsiteX578" fmla="*/ 5911389 w 7467600"/>
              <a:gd name="connsiteY578" fmla="*/ 1898371 h 6858000"/>
              <a:gd name="connsiteX579" fmla="*/ 6237627 w 7467600"/>
              <a:gd name="connsiteY579" fmla="*/ 2231921 h 6858000"/>
              <a:gd name="connsiteX580" fmla="*/ 5911389 w 7467600"/>
              <a:gd name="connsiteY580" fmla="*/ 1898371 h 6858000"/>
              <a:gd name="connsiteX581" fmla="*/ 6944437 w 7467600"/>
              <a:gd name="connsiteY581" fmla="*/ 1575402 h 6858000"/>
              <a:gd name="connsiteX582" fmla="*/ 6304730 w 7467600"/>
              <a:gd name="connsiteY582" fmla="*/ 1766654 h 6858000"/>
              <a:gd name="connsiteX583" fmla="*/ 6944437 w 7467600"/>
              <a:gd name="connsiteY583" fmla="*/ 1575402 h 6858000"/>
              <a:gd name="connsiteX584" fmla="*/ 7019523 w 7467600"/>
              <a:gd name="connsiteY584" fmla="*/ 1519450 h 6858000"/>
              <a:gd name="connsiteX585" fmla="*/ 6298091 w 7467600"/>
              <a:gd name="connsiteY585" fmla="*/ 1737122 h 6858000"/>
              <a:gd name="connsiteX586" fmla="*/ 7019523 w 7467600"/>
              <a:gd name="connsiteY586" fmla="*/ 1519450 h 6858000"/>
              <a:gd name="connsiteX587" fmla="*/ 2399523 w 7467600"/>
              <a:gd name="connsiteY587" fmla="*/ 1428234 h 6858000"/>
              <a:gd name="connsiteX588" fmla="*/ 2224982 w 7467600"/>
              <a:gd name="connsiteY588" fmla="*/ 1826201 h 6858000"/>
              <a:gd name="connsiteX589" fmla="*/ 2096099 w 7467600"/>
              <a:gd name="connsiteY589" fmla="*/ 2345900 h 6858000"/>
              <a:gd name="connsiteX590" fmla="*/ 2283317 w 7467600"/>
              <a:gd name="connsiteY590" fmla="*/ 1796925 h 6858000"/>
              <a:gd name="connsiteX591" fmla="*/ 2399523 w 7467600"/>
              <a:gd name="connsiteY591" fmla="*/ 1428234 h 6858000"/>
              <a:gd name="connsiteX592" fmla="*/ 2448558 w 7467600"/>
              <a:gd name="connsiteY592" fmla="*/ 1373435 h 6858000"/>
              <a:gd name="connsiteX593" fmla="*/ 2312521 w 7467600"/>
              <a:gd name="connsiteY593" fmla="*/ 1806140 h 6858000"/>
              <a:gd name="connsiteX594" fmla="*/ 2127533 w 7467600"/>
              <a:gd name="connsiteY594" fmla="*/ 2348380 h 6858000"/>
              <a:gd name="connsiteX595" fmla="*/ 2358080 w 7467600"/>
              <a:gd name="connsiteY595" fmla="*/ 1866134 h 6858000"/>
              <a:gd name="connsiteX596" fmla="*/ 2407436 w 7467600"/>
              <a:gd name="connsiteY596" fmla="*/ 1651070 h 6858000"/>
              <a:gd name="connsiteX597" fmla="*/ 2448558 w 7467600"/>
              <a:gd name="connsiteY597" fmla="*/ 1373435 h 6858000"/>
              <a:gd name="connsiteX598" fmla="*/ 278707 w 7467600"/>
              <a:gd name="connsiteY598" fmla="*/ 1352270 h 6858000"/>
              <a:gd name="connsiteX599" fmla="*/ 321570 w 7467600"/>
              <a:gd name="connsiteY599" fmla="*/ 1861610 h 6858000"/>
              <a:gd name="connsiteX600" fmla="*/ 294281 w 7467600"/>
              <a:gd name="connsiteY600" fmla="*/ 1440658 h 6858000"/>
              <a:gd name="connsiteX601" fmla="*/ 278707 w 7467600"/>
              <a:gd name="connsiteY601" fmla="*/ 1352270 h 6858000"/>
              <a:gd name="connsiteX602" fmla="*/ 1423821 w 7467600"/>
              <a:gd name="connsiteY602" fmla="*/ 1351958 h 6858000"/>
              <a:gd name="connsiteX603" fmla="*/ 1638521 w 7467600"/>
              <a:gd name="connsiteY603" fmla="*/ 1908470 h 6858000"/>
              <a:gd name="connsiteX604" fmla="*/ 1754199 w 7467600"/>
              <a:gd name="connsiteY604" fmla="*/ 2149284 h 6858000"/>
              <a:gd name="connsiteX605" fmla="*/ 1908359 w 7467600"/>
              <a:gd name="connsiteY605" fmla="*/ 2364988 h 6858000"/>
              <a:gd name="connsiteX606" fmla="*/ 1647661 w 7467600"/>
              <a:gd name="connsiteY606" fmla="*/ 1825945 h 6858000"/>
              <a:gd name="connsiteX607" fmla="*/ 1423821 w 7467600"/>
              <a:gd name="connsiteY607" fmla="*/ 1351958 h 6858000"/>
              <a:gd name="connsiteX608" fmla="*/ 1431890 w 7467600"/>
              <a:gd name="connsiteY608" fmla="*/ 1306475 h 6858000"/>
              <a:gd name="connsiteX609" fmla="*/ 1507597 w 7467600"/>
              <a:gd name="connsiteY609" fmla="*/ 1446132 h 6858000"/>
              <a:gd name="connsiteX610" fmla="*/ 1674586 w 7467600"/>
              <a:gd name="connsiteY610" fmla="*/ 1813832 h 6858000"/>
              <a:gd name="connsiteX611" fmla="*/ 1815950 w 7467600"/>
              <a:gd name="connsiteY611" fmla="*/ 2128564 h 6858000"/>
              <a:gd name="connsiteX612" fmla="*/ 1984242 w 7467600"/>
              <a:gd name="connsiteY612" fmla="*/ 2430829 h 6858000"/>
              <a:gd name="connsiteX613" fmla="*/ 2014023 w 7467600"/>
              <a:gd name="connsiteY613" fmla="*/ 2450995 h 6858000"/>
              <a:gd name="connsiteX614" fmla="*/ 1747337 w 7467600"/>
              <a:gd name="connsiteY614" fmla="*/ 1855264 h 6858000"/>
              <a:gd name="connsiteX615" fmla="*/ 1533749 w 7467600"/>
              <a:gd name="connsiteY615" fmla="*/ 1478656 h 6858000"/>
              <a:gd name="connsiteX616" fmla="*/ 1431890 w 7467600"/>
              <a:gd name="connsiteY616" fmla="*/ 1306475 h 6858000"/>
              <a:gd name="connsiteX617" fmla="*/ 5052692 w 7467600"/>
              <a:gd name="connsiteY617" fmla="*/ 1292994 h 6858000"/>
              <a:gd name="connsiteX618" fmla="*/ 5200661 w 7467600"/>
              <a:gd name="connsiteY618" fmla="*/ 1635186 h 6858000"/>
              <a:gd name="connsiteX619" fmla="*/ 5297138 w 7467600"/>
              <a:gd name="connsiteY619" fmla="*/ 1906351 h 6858000"/>
              <a:gd name="connsiteX620" fmla="*/ 5052692 w 7467600"/>
              <a:gd name="connsiteY620" fmla="*/ 1292994 h 6858000"/>
              <a:gd name="connsiteX621" fmla="*/ 5009948 w 7467600"/>
              <a:gd name="connsiteY621" fmla="*/ 1273619 h 6858000"/>
              <a:gd name="connsiteX622" fmla="*/ 5121777 w 7467600"/>
              <a:gd name="connsiteY622" fmla="*/ 1654213 h 6858000"/>
              <a:gd name="connsiteX623" fmla="*/ 5293545 w 7467600"/>
              <a:gd name="connsiteY623" fmla="*/ 2072247 h 6858000"/>
              <a:gd name="connsiteX624" fmla="*/ 5294042 w 7467600"/>
              <a:gd name="connsiteY624" fmla="*/ 2065019 h 6858000"/>
              <a:gd name="connsiteX625" fmla="*/ 5171936 w 7467600"/>
              <a:gd name="connsiteY625" fmla="*/ 1647613 h 6858000"/>
              <a:gd name="connsiteX626" fmla="*/ 5009948 w 7467600"/>
              <a:gd name="connsiteY626" fmla="*/ 1273619 h 6858000"/>
              <a:gd name="connsiteX627" fmla="*/ 655236 w 7467600"/>
              <a:gd name="connsiteY627" fmla="*/ 1268632 h 6858000"/>
              <a:gd name="connsiteX628" fmla="*/ 839521 w 7467600"/>
              <a:gd name="connsiteY628" fmla="*/ 1685315 h 6858000"/>
              <a:gd name="connsiteX629" fmla="*/ 1109416 w 7467600"/>
              <a:gd name="connsiteY629" fmla="*/ 2061663 h 6858000"/>
              <a:gd name="connsiteX630" fmla="*/ 1298300 w 7467600"/>
              <a:gd name="connsiteY630" fmla="*/ 2247742 h 6858000"/>
              <a:gd name="connsiteX631" fmla="*/ 1125871 w 7467600"/>
              <a:gd name="connsiteY631" fmla="*/ 1989513 h 6858000"/>
              <a:gd name="connsiteX632" fmla="*/ 981574 w 7467600"/>
              <a:gd name="connsiteY632" fmla="*/ 1783157 h 6858000"/>
              <a:gd name="connsiteX633" fmla="*/ 922198 w 7467600"/>
              <a:gd name="connsiteY633" fmla="*/ 1677437 h 6858000"/>
              <a:gd name="connsiteX634" fmla="*/ 869293 w 7467600"/>
              <a:gd name="connsiteY634" fmla="*/ 1583214 h 6858000"/>
              <a:gd name="connsiteX635" fmla="*/ 751431 w 7467600"/>
              <a:gd name="connsiteY635" fmla="*/ 1405731 h 6858000"/>
              <a:gd name="connsiteX636" fmla="*/ 655236 w 7467600"/>
              <a:gd name="connsiteY636" fmla="*/ 1268632 h 6858000"/>
              <a:gd name="connsiteX637" fmla="*/ 6516292 w 7467600"/>
              <a:gd name="connsiteY637" fmla="*/ 1263064 h 6858000"/>
              <a:gd name="connsiteX638" fmla="*/ 5736320 w 7467600"/>
              <a:gd name="connsiteY638" fmla="*/ 1501803 h 6858000"/>
              <a:gd name="connsiteX639" fmla="*/ 6516292 w 7467600"/>
              <a:gd name="connsiteY639" fmla="*/ 1263064 h 6858000"/>
              <a:gd name="connsiteX640" fmla="*/ 291466 w 7467600"/>
              <a:gd name="connsiteY640" fmla="*/ 1250369 h 6858000"/>
              <a:gd name="connsiteX641" fmla="*/ 323180 w 7467600"/>
              <a:gd name="connsiteY641" fmla="*/ 1435283 h 6858000"/>
              <a:gd name="connsiteX642" fmla="*/ 349381 w 7467600"/>
              <a:gd name="connsiteY642" fmla="*/ 1875041 h 6858000"/>
              <a:gd name="connsiteX643" fmla="*/ 374363 w 7467600"/>
              <a:gd name="connsiteY643" fmla="*/ 1506494 h 6858000"/>
              <a:gd name="connsiteX644" fmla="*/ 302168 w 7467600"/>
              <a:gd name="connsiteY644" fmla="*/ 1274495 h 6858000"/>
              <a:gd name="connsiteX645" fmla="*/ 291466 w 7467600"/>
              <a:gd name="connsiteY645" fmla="*/ 1250369 h 6858000"/>
              <a:gd name="connsiteX646" fmla="*/ 678222 w 7467600"/>
              <a:gd name="connsiteY646" fmla="*/ 1248670 h 6858000"/>
              <a:gd name="connsiteX647" fmla="*/ 775536 w 7467600"/>
              <a:gd name="connsiteY647" fmla="*/ 1388015 h 6858000"/>
              <a:gd name="connsiteX648" fmla="*/ 894529 w 7467600"/>
              <a:gd name="connsiteY648" fmla="*/ 1567739 h 6858000"/>
              <a:gd name="connsiteX649" fmla="*/ 948000 w 7467600"/>
              <a:gd name="connsiteY649" fmla="*/ 1663088 h 6858000"/>
              <a:gd name="connsiteX650" fmla="*/ 1006812 w 7467600"/>
              <a:gd name="connsiteY650" fmla="*/ 1767683 h 6858000"/>
              <a:gd name="connsiteX651" fmla="*/ 1149133 w 7467600"/>
              <a:gd name="connsiteY651" fmla="*/ 1971513 h 6858000"/>
              <a:gd name="connsiteX652" fmla="*/ 1333952 w 7467600"/>
              <a:gd name="connsiteY652" fmla="*/ 2251620 h 6858000"/>
              <a:gd name="connsiteX653" fmla="*/ 1337329 w 7467600"/>
              <a:gd name="connsiteY653" fmla="*/ 2258350 h 6858000"/>
              <a:gd name="connsiteX654" fmla="*/ 1014726 w 7467600"/>
              <a:gd name="connsiteY654" fmla="*/ 1615556 h 6858000"/>
              <a:gd name="connsiteX655" fmla="*/ 678222 w 7467600"/>
              <a:gd name="connsiteY655" fmla="*/ 1248670 h 6858000"/>
              <a:gd name="connsiteX656" fmla="*/ 6691602 w 7467600"/>
              <a:gd name="connsiteY656" fmla="*/ 1140573 h 6858000"/>
              <a:gd name="connsiteX657" fmla="*/ 6571100 w 7467600"/>
              <a:gd name="connsiteY657" fmla="*/ 1183662 h 6858000"/>
              <a:gd name="connsiteX658" fmla="*/ 6241687 w 7467600"/>
              <a:gd name="connsiteY658" fmla="*/ 1257600 h 6858000"/>
              <a:gd name="connsiteX659" fmla="*/ 5693009 w 7467600"/>
              <a:gd name="connsiteY659" fmla="*/ 1478256 h 6858000"/>
              <a:gd name="connsiteX660" fmla="*/ 6548420 w 7467600"/>
              <a:gd name="connsiteY660" fmla="*/ 1214599 h 6858000"/>
              <a:gd name="connsiteX661" fmla="*/ 6605473 w 7467600"/>
              <a:gd name="connsiteY661" fmla="*/ 1184686 h 6858000"/>
              <a:gd name="connsiteX662" fmla="*/ 6691602 w 7467600"/>
              <a:gd name="connsiteY662" fmla="*/ 1140573 h 6858000"/>
              <a:gd name="connsiteX663" fmla="*/ 4002475 w 7467600"/>
              <a:gd name="connsiteY663" fmla="*/ 1037802 h 6858000"/>
              <a:gd name="connsiteX664" fmla="*/ 4000324 w 7467600"/>
              <a:gd name="connsiteY664" fmla="*/ 1039362 h 6858000"/>
              <a:gd name="connsiteX665" fmla="*/ 4002862 w 7467600"/>
              <a:gd name="connsiteY665" fmla="*/ 1042866 h 6858000"/>
              <a:gd name="connsiteX666" fmla="*/ 4002475 w 7467600"/>
              <a:gd name="connsiteY666" fmla="*/ 1037802 h 6858000"/>
              <a:gd name="connsiteX667" fmla="*/ 506322 w 7467600"/>
              <a:gd name="connsiteY667" fmla="*/ 1020997 h 6858000"/>
              <a:gd name="connsiteX668" fmla="*/ 533068 w 7467600"/>
              <a:gd name="connsiteY668" fmla="*/ 1029409 h 6858000"/>
              <a:gd name="connsiteX669" fmla="*/ 1232525 w 7467600"/>
              <a:gd name="connsiteY669" fmla="*/ 1804675 h 6858000"/>
              <a:gd name="connsiteX670" fmla="*/ 1388858 w 7467600"/>
              <a:gd name="connsiteY670" fmla="*/ 2368011 h 6858000"/>
              <a:gd name="connsiteX671" fmla="*/ 1384098 w 7467600"/>
              <a:gd name="connsiteY671" fmla="*/ 2378125 h 6858000"/>
              <a:gd name="connsiteX672" fmla="*/ 1425393 w 7467600"/>
              <a:gd name="connsiteY672" fmla="*/ 2589124 h 6858000"/>
              <a:gd name="connsiteX673" fmla="*/ 1424001 w 7467600"/>
              <a:gd name="connsiteY673" fmla="*/ 2597541 h 6858000"/>
              <a:gd name="connsiteX674" fmla="*/ 2152729 w 7467600"/>
              <a:gd name="connsiteY674" fmla="*/ 2864487 h 6858000"/>
              <a:gd name="connsiteX675" fmla="*/ 2020609 w 7467600"/>
              <a:gd name="connsiteY675" fmla="*/ 2539671 h 6858000"/>
              <a:gd name="connsiteX676" fmla="*/ 2018920 w 7467600"/>
              <a:gd name="connsiteY676" fmla="*/ 2536309 h 6858000"/>
              <a:gd name="connsiteX677" fmla="*/ 1342441 w 7467600"/>
              <a:gd name="connsiteY677" fmla="*/ 1173017 h 6858000"/>
              <a:gd name="connsiteX678" fmla="*/ 1367925 w 7467600"/>
              <a:gd name="connsiteY678" fmla="*/ 1135648 h 6858000"/>
              <a:gd name="connsiteX679" fmla="*/ 1771401 w 7467600"/>
              <a:gd name="connsiteY679" fmla="*/ 1806673 h 6858000"/>
              <a:gd name="connsiteX680" fmla="*/ 1972385 w 7467600"/>
              <a:gd name="connsiteY680" fmla="*/ 2198735 h 6858000"/>
              <a:gd name="connsiteX681" fmla="*/ 2040892 w 7467600"/>
              <a:gd name="connsiteY681" fmla="*/ 2405205 h 6858000"/>
              <a:gd name="connsiteX682" fmla="*/ 2131689 w 7467600"/>
              <a:gd name="connsiteY682" fmla="*/ 1936926 h 6858000"/>
              <a:gd name="connsiteX683" fmla="*/ 2454820 w 7467600"/>
              <a:gd name="connsiteY683" fmla="*/ 1248808 h 6858000"/>
              <a:gd name="connsiteX684" fmla="*/ 2492512 w 7467600"/>
              <a:gd name="connsiteY684" fmla="*/ 1302920 h 6858000"/>
              <a:gd name="connsiteX685" fmla="*/ 2081216 w 7467600"/>
              <a:gd name="connsiteY685" fmla="*/ 2527513 h 6858000"/>
              <a:gd name="connsiteX686" fmla="*/ 2081211 w 7467600"/>
              <a:gd name="connsiteY686" fmla="*/ 2528916 h 6858000"/>
              <a:gd name="connsiteX687" fmla="*/ 2199067 w 7467600"/>
              <a:gd name="connsiteY687" fmla="*/ 2884061 h 6858000"/>
              <a:gd name="connsiteX688" fmla="*/ 3192586 w 7467600"/>
              <a:gd name="connsiteY688" fmla="*/ 3411496 h 6858000"/>
              <a:gd name="connsiteX689" fmla="*/ 3182620 w 7467600"/>
              <a:gd name="connsiteY689" fmla="*/ 3483279 h 6858000"/>
              <a:gd name="connsiteX690" fmla="*/ 2435119 w 7467600"/>
              <a:gd name="connsiteY690" fmla="*/ 3080173 h 6858000"/>
              <a:gd name="connsiteX691" fmla="*/ 2410152 w 7467600"/>
              <a:gd name="connsiteY691" fmla="*/ 3063751 h 6858000"/>
              <a:gd name="connsiteX692" fmla="*/ 2408099 w 7467600"/>
              <a:gd name="connsiteY692" fmla="*/ 3064403 h 6858000"/>
              <a:gd name="connsiteX693" fmla="*/ 2407218 w 7467600"/>
              <a:gd name="connsiteY693" fmla="*/ 3070324 h 6858000"/>
              <a:gd name="connsiteX694" fmla="*/ 2380138 w 7467600"/>
              <a:gd name="connsiteY694" fmla="*/ 3099341 h 6858000"/>
              <a:gd name="connsiteX695" fmla="*/ 1765923 w 7467600"/>
              <a:gd name="connsiteY695" fmla="*/ 3581043 h 6858000"/>
              <a:gd name="connsiteX696" fmla="*/ 1702258 w 7467600"/>
              <a:gd name="connsiteY696" fmla="*/ 3612286 h 6858000"/>
              <a:gd name="connsiteX697" fmla="*/ 1538370 w 7467600"/>
              <a:gd name="connsiteY697" fmla="*/ 3811804 h 6858000"/>
              <a:gd name="connsiteX698" fmla="*/ 542867 w 7467600"/>
              <a:gd name="connsiteY698" fmla="*/ 4944092 h 6858000"/>
              <a:gd name="connsiteX699" fmla="*/ 515800 w 7467600"/>
              <a:gd name="connsiteY699" fmla="*/ 4862180 h 6858000"/>
              <a:gd name="connsiteX700" fmla="*/ 909145 w 7467600"/>
              <a:gd name="connsiteY700" fmla="*/ 4199225 h 6858000"/>
              <a:gd name="connsiteX701" fmla="*/ 1214067 w 7467600"/>
              <a:gd name="connsiteY701" fmla="*/ 3908561 h 6858000"/>
              <a:gd name="connsiteX702" fmla="*/ 640967 w 7467600"/>
              <a:gd name="connsiteY702" fmla="*/ 4105601 h 6858000"/>
              <a:gd name="connsiteX703" fmla="*/ 112563 w 7467600"/>
              <a:gd name="connsiteY703" fmla="*/ 4396952 h 6858000"/>
              <a:gd name="connsiteX704" fmla="*/ 0 w 7467600"/>
              <a:gd name="connsiteY704" fmla="*/ 4466006 h 6858000"/>
              <a:gd name="connsiteX705" fmla="*/ 0 w 7467600"/>
              <a:gd name="connsiteY705" fmla="*/ 4233763 h 6858000"/>
              <a:gd name="connsiteX706" fmla="*/ 36881 w 7467600"/>
              <a:gd name="connsiteY706" fmla="*/ 4200118 h 6858000"/>
              <a:gd name="connsiteX707" fmla="*/ 910534 w 7467600"/>
              <a:gd name="connsiteY707" fmla="*/ 3629753 h 6858000"/>
              <a:gd name="connsiteX708" fmla="*/ 1578717 w 7467600"/>
              <a:gd name="connsiteY708" fmla="*/ 3575982 h 6858000"/>
              <a:gd name="connsiteX709" fmla="*/ 2338780 w 7467600"/>
              <a:gd name="connsiteY709" fmla="*/ 3033725 h 6858000"/>
              <a:gd name="connsiteX710" fmla="*/ 1807991 w 7467600"/>
              <a:gd name="connsiteY710" fmla="*/ 2807184 h 6858000"/>
              <a:gd name="connsiteX711" fmla="*/ 1416358 w 7467600"/>
              <a:gd name="connsiteY711" fmla="*/ 3112571 h 6858000"/>
              <a:gd name="connsiteX712" fmla="*/ 939066 w 7467600"/>
              <a:gd name="connsiteY712" fmla="*/ 3378798 h 6858000"/>
              <a:gd name="connsiteX713" fmla="*/ 115099 w 7467600"/>
              <a:gd name="connsiteY713" fmla="*/ 3607650 h 6858000"/>
              <a:gd name="connsiteX714" fmla="*/ 97284 w 7467600"/>
              <a:gd name="connsiteY714" fmla="*/ 3520393 h 6858000"/>
              <a:gd name="connsiteX715" fmla="*/ 922050 w 7467600"/>
              <a:gd name="connsiteY715" fmla="*/ 3074867 h 6858000"/>
              <a:gd name="connsiteX716" fmla="*/ 1405265 w 7467600"/>
              <a:gd name="connsiteY716" fmla="*/ 3016319 h 6858000"/>
              <a:gd name="connsiteX717" fmla="*/ 1407512 w 7467600"/>
              <a:gd name="connsiteY717" fmla="*/ 3018001 h 6858000"/>
              <a:gd name="connsiteX718" fmla="*/ 1726266 w 7467600"/>
              <a:gd name="connsiteY718" fmla="*/ 2777274 h 6858000"/>
              <a:gd name="connsiteX719" fmla="*/ 625390 w 7467600"/>
              <a:gd name="connsiteY719" fmla="*/ 2514541 h 6858000"/>
              <a:gd name="connsiteX720" fmla="*/ 619799 w 7467600"/>
              <a:gd name="connsiteY720" fmla="*/ 2527180 h 6858000"/>
              <a:gd name="connsiteX721" fmla="*/ 310030 w 7467600"/>
              <a:gd name="connsiteY721" fmla="*/ 2771818 h 6858000"/>
              <a:gd name="connsiteX722" fmla="*/ 173877 w 7467600"/>
              <a:gd name="connsiteY722" fmla="*/ 2937056 h 6858000"/>
              <a:gd name="connsiteX723" fmla="*/ 77889 w 7467600"/>
              <a:gd name="connsiteY723" fmla="*/ 3138440 h 6858000"/>
              <a:gd name="connsiteX724" fmla="*/ 0 w 7467600"/>
              <a:gd name="connsiteY724" fmla="*/ 3271395 h 6858000"/>
              <a:gd name="connsiteX725" fmla="*/ 0 w 7467600"/>
              <a:gd name="connsiteY725" fmla="*/ 3153002 h 6858000"/>
              <a:gd name="connsiteX726" fmla="*/ 2386 w 7467600"/>
              <a:gd name="connsiteY726" fmla="*/ 3149203 h 6858000"/>
              <a:gd name="connsiteX727" fmla="*/ 89753 w 7467600"/>
              <a:gd name="connsiteY727" fmla="*/ 2987702 h 6858000"/>
              <a:gd name="connsiteX728" fmla="*/ 76869 w 7467600"/>
              <a:gd name="connsiteY728" fmla="*/ 3005404 h 6858000"/>
              <a:gd name="connsiteX729" fmla="*/ 32049 w 7467600"/>
              <a:gd name="connsiteY729" fmla="*/ 3065814 h 6858000"/>
              <a:gd name="connsiteX730" fmla="*/ 0 w 7467600"/>
              <a:gd name="connsiteY730" fmla="*/ 3108744 h 6858000"/>
              <a:gd name="connsiteX731" fmla="*/ 0 w 7467600"/>
              <a:gd name="connsiteY731" fmla="*/ 3058059 h 6858000"/>
              <a:gd name="connsiteX732" fmla="*/ 7610 w 7467600"/>
              <a:gd name="connsiteY732" fmla="*/ 3047889 h 6858000"/>
              <a:gd name="connsiteX733" fmla="*/ 52419 w 7467600"/>
              <a:gd name="connsiteY733" fmla="*/ 2987479 h 6858000"/>
              <a:gd name="connsiteX734" fmla="*/ 59142 w 7467600"/>
              <a:gd name="connsiteY734" fmla="*/ 2978488 h 6858000"/>
              <a:gd name="connsiteX735" fmla="*/ 0 w 7467600"/>
              <a:gd name="connsiteY735" fmla="*/ 3015334 h 6858000"/>
              <a:gd name="connsiteX736" fmla="*/ 0 w 7467600"/>
              <a:gd name="connsiteY736" fmla="*/ 2914286 h 6858000"/>
              <a:gd name="connsiteX737" fmla="*/ 36383 w 7467600"/>
              <a:gd name="connsiteY737" fmla="*/ 2901128 h 6858000"/>
              <a:gd name="connsiteX738" fmla="*/ 156329 w 7467600"/>
              <a:gd name="connsiteY738" fmla="*/ 2840533 h 6858000"/>
              <a:gd name="connsiteX739" fmla="*/ 358355 w 7467600"/>
              <a:gd name="connsiteY739" fmla="*/ 2620471 h 6858000"/>
              <a:gd name="connsiteX740" fmla="*/ 510577 w 7467600"/>
              <a:gd name="connsiteY740" fmla="*/ 2501244 h 6858000"/>
              <a:gd name="connsiteX741" fmla="*/ 211967 w 7467600"/>
              <a:gd name="connsiteY741" fmla="*/ 2479171 h 6858000"/>
              <a:gd name="connsiteX742" fmla="*/ 0 w 7467600"/>
              <a:gd name="connsiteY742" fmla="*/ 2476398 h 6858000"/>
              <a:gd name="connsiteX743" fmla="*/ 0 w 7467600"/>
              <a:gd name="connsiteY743" fmla="*/ 2389189 h 6858000"/>
              <a:gd name="connsiteX744" fmla="*/ 103062 w 7467600"/>
              <a:gd name="connsiteY744" fmla="*/ 2389518 h 6858000"/>
              <a:gd name="connsiteX745" fmla="*/ 510734 w 7467600"/>
              <a:gd name="connsiteY745" fmla="*/ 2416201 h 6858000"/>
              <a:gd name="connsiteX746" fmla="*/ 279257 w 7467600"/>
              <a:gd name="connsiteY746" fmla="*/ 2092102 h 6858000"/>
              <a:gd name="connsiteX747" fmla="*/ 65265 w 7467600"/>
              <a:gd name="connsiteY747" fmla="*/ 2006049 h 6858000"/>
              <a:gd name="connsiteX748" fmla="*/ 0 w 7467600"/>
              <a:gd name="connsiteY748" fmla="*/ 1982532 h 6858000"/>
              <a:gd name="connsiteX749" fmla="*/ 0 w 7467600"/>
              <a:gd name="connsiteY749" fmla="*/ 1912789 h 6858000"/>
              <a:gd name="connsiteX750" fmla="*/ 97460 w 7467600"/>
              <a:gd name="connsiteY750" fmla="*/ 1953725 h 6858000"/>
              <a:gd name="connsiteX751" fmla="*/ 221272 w 7467600"/>
              <a:gd name="connsiteY751" fmla="*/ 1980766 h 6858000"/>
              <a:gd name="connsiteX752" fmla="*/ 116765 w 7467600"/>
              <a:gd name="connsiteY752" fmla="*/ 1911033 h 6858000"/>
              <a:gd name="connsiteX753" fmla="*/ 16405 w 7467600"/>
              <a:gd name="connsiteY753" fmla="*/ 1803412 h 6858000"/>
              <a:gd name="connsiteX754" fmla="*/ 0 w 7467600"/>
              <a:gd name="connsiteY754" fmla="*/ 1784777 h 6858000"/>
              <a:gd name="connsiteX755" fmla="*/ 0 w 7467600"/>
              <a:gd name="connsiteY755" fmla="*/ 1740082 h 6858000"/>
              <a:gd name="connsiteX756" fmla="*/ 39394 w 7467600"/>
              <a:gd name="connsiteY756" fmla="*/ 1784856 h 6858000"/>
              <a:gd name="connsiteX757" fmla="*/ 135813 w 7467600"/>
              <a:gd name="connsiteY757" fmla="*/ 1888838 h 6858000"/>
              <a:gd name="connsiteX758" fmla="*/ 242575 w 7467600"/>
              <a:gd name="connsiteY758" fmla="*/ 1958841 h 6858000"/>
              <a:gd name="connsiteX759" fmla="*/ 82197 w 7467600"/>
              <a:gd name="connsiteY759" fmla="*/ 1754826 h 6858000"/>
              <a:gd name="connsiteX760" fmla="*/ 0 w 7467600"/>
              <a:gd name="connsiteY760" fmla="*/ 1679650 h 6858000"/>
              <a:gd name="connsiteX761" fmla="*/ 0 w 7467600"/>
              <a:gd name="connsiteY761" fmla="*/ 1602463 h 6858000"/>
              <a:gd name="connsiteX762" fmla="*/ 84689 w 7467600"/>
              <a:gd name="connsiteY762" fmla="*/ 1677442 h 6858000"/>
              <a:gd name="connsiteX763" fmla="*/ 298437 w 7467600"/>
              <a:gd name="connsiteY763" fmla="*/ 1968019 h 6858000"/>
              <a:gd name="connsiteX764" fmla="*/ 227269 w 7467600"/>
              <a:gd name="connsiteY764" fmla="*/ 1114064 h 6858000"/>
              <a:gd name="connsiteX765" fmla="*/ 248003 w 7467600"/>
              <a:gd name="connsiteY765" fmla="*/ 1089613 h 6858000"/>
              <a:gd name="connsiteX766" fmla="*/ 427020 w 7467600"/>
              <a:gd name="connsiteY766" fmla="*/ 1619803 h 6858000"/>
              <a:gd name="connsiteX767" fmla="*/ 340345 w 7467600"/>
              <a:gd name="connsiteY767" fmla="*/ 2027739 h 6858000"/>
              <a:gd name="connsiteX768" fmla="*/ 360865 w 7467600"/>
              <a:gd name="connsiteY768" fmla="*/ 2044827 h 6858000"/>
              <a:gd name="connsiteX769" fmla="*/ 560414 w 7467600"/>
              <a:gd name="connsiteY769" fmla="*/ 2421457 h 6858000"/>
              <a:gd name="connsiteX770" fmla="*/ 1359703 w 7467600"/>
              <a:gd name="connsiteY770" fmla="*/ 2578554 h 6858000"/>
              <a:gd name="connsiteX771" fmla="*/ 1359422 w 7467600"/>
              <a:gd name="connsiteY771" fmla="*/ 2577994 h 6858000"/>
              <a:gd name="connsiteX772" fmla="*/ 828701 w 7467600"/>
              <a:gd name="connsiteY772" fmla="*/ 1839520 h 6858000"/>
              <a:gd name="connsiteX773" fmla="*/ 494427 w 7467600"/>
              <a:gd name="connsiteY773" fmla="*/ 1092333 h 6858000"/>
              <a:gd name="connsiteX774" fmla="*/ 506322 w 7467600"/>
              <a:gd name="connsiteY774" fmla="*/ 1020997 h 6858000"/>
              <a:gd name="connsiteX775" fmla="*/ 4570198 w 7467600"/>
              <a:gd name="connsiteY775" fmla="*/ 978081 h 6858000"/>
              <a:gd name="connsiteX776" fmla="*/ 4523691 w 7467600"/>
              <a:gd name="connsiteY776" fmla="*/ 1127776 h 6858000"/>
              <a:gd name="connsiteX777" fmla="*/ 4509875 w 7467600"/>
              <a:gd name="connsiteY777" fmla="*/ 1167552 h 6858000"/>
              <a:gd name="connsiteX778" fmla="*/ 4478168 w 7467600"/>
              <a:gd name="connsiteY778" fmla="*/ 1260735 h 6858000"/>
              <a:gd name="connsiteX779" fmla="*/ 4409309 w 7467600"/>
              <a:gd name="connsiteY779" fmla="*/ 1666996 h 6858000"/>
              <a:gd name="connsiteX780" fmla="*/ 4370031 w 7467600"/>
              <a:gd name="connsiteY780" fmla="*/ 1955666 h 6858000"/>
              <a:gd name="connsiteX781" fmla="*/ 4570198 w 7467600"/>
              <a:gd name="connsiteY781" fmla="*/ 978081 h 6858000"/>
              <a:gd name="connsiteX782" fmla="*/ 4557898 w 7467600"/>
              <a:gd name="connsiteY782" fmla="*/ 900011 h 6858000"/>
              <a:gd name="connsiteX783" fmla="*/ 4344840 w 7467600"/>
              <a:gd name="connsiteY783" fmla="*/ 1922038 h 6858000"/>
              <a:gd name="connsiteX784" fmla="*/ 4378710 w 7467600"/>
              <a:gd name="connsiteY784" fmla="*/ 1665516 h 6858000"/>
              <a:gd name="connsiteX785" fmla="*/ 4448798 w 7467600"/>
              <a:gd name="connsiteY785" fmla="*/ 1253024 h 6858000"/>
              <a:gd name="connsiteX786" fmla="*/ 4480315 w 7467600"/>
              <a:gd name="connsiteY786" fmla="*/ 1158454 h 6858000"/>
              <a:gd name="connsiteX787" fmla="*/ 4494133 w 7467600"/>
              <a:gd name="connsiteY787" fmla="*/ 1118676 h 6858000"/>
              <a:gd name="connsiteX788" fmla="*/ 4557898 w 7467600"/>
              <a:gd name="connsiteY788" fmla="*/ 900011 h 6858000"/>
              <a:gd name="connsiteX789" fmla="*/ 5870151 w 7467600"/>
              <a:gd name="connsiteY789" fmla="*/ 898890 h 6858000"/>
              <a:gd name="connsiteX790" fmla="*/ 5861335 w 7467600"/>
              <a:gd name="connsiteY790" fmla="*/ 899177 h 6858000"/>
              <a:gd name="connsiteX791" fmla="*/ 5843702 w 7467600"/>
              <a:gd name="connsiteY791" fmla="*/ 899748 h 6858000"/>
              <a:gd name="connsiteX792" fmla="*/ 5651107 w 7467600"/>
              <a:gd name="connsiteY792" fmla="*/ 920306 h 6858000"/>
              <a:gd name="connsiteX793" fmla="*/ 5459407 w 7467600"/>
              <a:gd name="connsiteY793" fmla="*/ 940975 h 6858000"/>
              <a:gd name="connsiteX794" fmla="*/ 5374846 w 7467600"/>
              <a:gd name="connsiteY794" fmla="*/ 941988 h 6858000"/>
              <a:gd name="connsiteX795" fmla="*/ 5256105 w 7467600"/>
              <a:gd name="connsiteY795" fmla="*/ 945632 h 6858000"/>
              <a:gd name="connsiteX796" fmla="*/ 5107071 w 7467600"/>
              <a:gd name="connsiteY796" fmla="*/ 969720 h 6858000"/>
              <a:gd name="connsiteX797" fmla="*/ 4998681 w 7467600"/>
              <a:gd name="connsiteY797" fmla="*/ 988771 h 6858000"/>
              <a:gd name="connsiteX798" fmla="*/ 5870151 w 7467600"/>
              <a:gd name="connsiteY798" fmla="*/ 898890 h 6858000"/>
              <a:gd name="connsiteX799" fmla="*/ 5504425 w 7467600"/>
              <a:gd name="connsiteY799" fmla="*/ 848067 h 6858000"/>
              <a:gd name="connsiteX800" fmla="*/ 4968849 w 7467600"/>
              <a:gd name="connsiteY800" fmla="*/ 962318 h 6858000"/>
              <a:gd name="connsiteX801" fmla="*/ 5104039 w 7467600"/>
              <a:gd name="connsiteY801" fmla="*/ 940634 h 6858000"/>
              <a:gd name="connsiteX802" fmla="*/ 5256311 w 7467600"/>
              <a:gd name="connsiteY802" fmla="*/ 916490 h 6858000"/>
              <a:gd name="connsiteX803" fmla="*/ 5377381 w 7467600"/>
              <a:gd name="connsiteY803" fmla="*/ 912671 h 6858000"/>
              <a:gd name="connsiteX804" fmla="*/ 5460148 w 7467600"/>
              <a:gd name="connsiteY804" fmla="*/ 911442 h 6858000"/>
              <a:gd name="connsiteX805" fmla="*/ 5648971 w 7467600"/>
              <a:gd name="connsiteY805" fmla="*/ 891331 h 6858000"/>
              <a:gd name="connsiteX806" fmla="*/ 5844807 w 7467600"/>
              <a:gd name="connsiteY806" fmla="*/ 870718 h 6858000"/>
              <a:gd name="connsiteX807" fmla="*/ 5862975 w 7467600"/>
              <a:gd name="connsiteY807" fmla="*/ 869756 h 6858000"/>
              <a:gd name="connsiteX808" fmla="*/ 5920887 w 7467600"/>
              <a:gd name="connsiteY808" fmla="*/ 865929 h 6858000"/>
              <a:gd name="connsiteX809" fmla="*/ 5504425 w 7467600"/>
              <a:gd name="connsiteY809" fmla="*/ 848067 h 6858000"/>
              <a:gd name="connsiteX810" fmla="*/ 3607114 w 7467600"/>
              <a:gd name="connsiteY810" fmla="*/ 467441 h 6858000"/>
              <a:gd name="connsiteX811" fmla="*/ 3296242 w 7467600"/>
              <a:gd name="connsiteY811" fmla="*/ 807991 h 6858000"/>
              <a:gd name="connsiteX812" fmla="*/ 3174674 w 7467600"/>
              <a:gd name="connsiteY812" fmla="*/ 919759 h 6858000"/>
              <a:gd name="connsiteX813" fmla="*/ 3042978 w 7467600"/>
              <a:gd name="connsiteY813" fmla="*/ 1054894 h 6858000"/>
              <a:gd name="connsiteX814" fmla="*/ 2968914 w 7467600"/>
              <a:gd name="connsiteY814" fmla="*/ 1133756 h 6858000"/>
              <a:gd name="connsiteX815" fmla="*/ 3103823 w 7467600"/>
              <a:gd name="connsiteY815" fmla="*/ 1026814 h 6858000"/>
              <a:gd name="connsiteX816" fmla="*/ 3607114 w 7467600"/>
              <a:gd name="connsiteY816" fmla="*/ 467441 h 6858000"/>
              <a:gd name="connsiteX817" fmla="*/ 3744487 w 7467600"/>
              <a:gd name="connsiteY817" fmla="*/ 383136 h 6858000"/>
              <a:gd name="connsiteX818" fmla="*/ 3970213 w 7467600"/>
              <a:gd name="connsiteY818" fmla="*/ 995559 h 6858000"/>
              <a:gd name="connsiteX819" fmla="*/ 3744487 w 7467600"/>
              <a:gd name="connsiteY819" fmla="*/ 383136 h 6858000"/>
              <a:gd name="connsiteX820" fmla="*/ 3624562 w 7467600"/>
              <a:gd name="connsiteY820" fmla="*/ 367041 h 6858000"/>
              <a:gd name="connsiteX821" fmla="*/ 3489712 w 7467600"/>
              <a:gd name="connsiteY821" fmla="*/ 485386 h 6858000"/>
              <a:gd name="connsiteX822" fmla="*/ 3182994 w 7467600"/>
              <a:gd name="connsiteY822" fmla="*/ 828265 h 6858000"/>
              <a:gd name="connsiteX823" fmla="*/ 2892114 w 7467600"/>
              <a:gd name="connsiteY823" fmla="*/ 1172635 h 6858000"/>
              <a:gd name="connsiteX824" fmla="*/ 3021459 w 7467600"/>
              <a:gd name="connsiteY824" fmla="*/ 1035385 h 6858000"/>
              <a:gd name="connsiteX825" fmla="*/ 3153873 w 7467600"/>
              <a:gd name="connsiteY825" fmla="*/ 898971 h 6858000"/>
              <a:gd name="connsiteX826" fmla="*/ 3276511 w 7467600"/>
              <a:gd name="connsiteY826" fmla="*/ 786423 h 6858000"/>
              <a:gd name="connsiteX827" fmla="*/ 3584154 w 7467600"/>
              <a:gd name="connsiteY827" fmla="*/ 448218 h 6858000"/>
              <a:gd name="connsiteX828" fmla="*/ 3624562 w 7467600"/>
              <a:gd name="connsiteY828" fmla="*/ 367041 h 6858000"/>
              <a:gd name="connsiteX829" fmla="*/ 3766672 w 7467600"/>
              <a:gd name="connsiteY829" fmla="*/ 359429 h 6858000"/>
              <a:gd name="connsiteX830" fmla="*/ 3996338 w 7467600"/>
              <a:gd name="connsiteY830" fmla="*/ 968237 h 6858000"/>
              <a:gd name="connsiteX831" fmla="*/ 3766672 w 7467600"/>
              <a:gd name="connsiteY831" fmla="*/ 359429 h 6858000"/>
              <a:gd name="connsiteX832" fmla="*/ 5805386 w 7467600"/>
              <a:gd name="connsiteY832" fmla="*/ 239240 h 6858000"/>
              <a:gd name="connsiteX833" fmla="*/ 5736947 w 7467600"/>
              <a:gd name="connsiteY833" fmla="*/ 261367 h 6858000"/>
              <a:gd name="connsiteX834" fmla="*/ 5427012 w 7467600"/>
              <a:gd name="connsiteY834" fmla="*/ 311272 h 6858000"/>
              <a:gd name="connsiteX835" fmla="*/ 5147818 w 7467600"/>
              <a:gd name="connsiteY835" fmla="*/ 322112 h 6858000"/>
              <a:gd name="connsiteX836" fmla="*/ 5060854 w 7467600"/>
              <a:gd name="connsiteY836" fmla="*/ 311882 h 6858000"/>
              <a:gd name="connsiteX837" fmla="*/ 4945989 w 7467600"/>
              <a:gd name="connsiteY837" fmla="*/ 300516 h 6858000"/>
              <a:gd name="connsiteX838" fmla="*/ 5410479 w 7467600"/>
              <a:gd name="connsiteY838" fmla="*/ 348434 h 6858000"/>
              <a:gd name="connsiteX839" fmla="*/ 5805386 w 7467600"/>
              <a:gd name="connsiteY839" fmla="*/ 239240 h 6858000"/>
              <a:gd name="connsiteX840" fmla="*/ 5905192 w 7467600"/>
              <a:gd name="connsiteY840" fmla="*/ 163079 h 6858000"/>
              <a:gd name="connsiteX841" fmla="*/ 5865655 w 7467600"/>
              <a:gd name="connsiteY841" fmla="*/ 171901 h 6858000"/>
              <a:gd name="connsiteX842" fmla="*/ 5259740 w 7467600"/>
              <a:gd name="connsiteY842" fmla="*/ 257013 h 6858000"/>
              <a:gd name="connsiteX843" fmla="*/ 5208466 w 7467600"/>
              <a:gd name="connsiteY843" fmla="*/ 257550 h 6858000"/>
              <a:gd name="connsiteX844" fmla="*/ 4980204 w 7467600"/>
              <a:gd name="connsiteY844" fmla="*/ 271903 h 6858000"/>
              <a:gd name="connsiteX845" fmla="*/ 5068068 w 7467600"/>
              <a:gd name="connsiteY845" fmla="*/ 282244 h 6858000"/>
              <a:gd name="connsiteX846" fmla="*/ 5153231 w 7467600"/>
              <a:gd name="connsiteY846" fmla="*/ 292240 h 6858000"/>
              <a:gd name="connsiteX847" fmla="*/ 5426491 w 7467600"/>
              <a:gd name="connsiteY847" fmla="*/ 281128 h 6858000"/>
              <a:gd name="connsiteX848" fmla="*/ 5731212 w 7467600"/>
              <a:gd name="connsiteY848" fmla="*/ 231951 h 6858000"/>
              <a:gd name="connsiteX849" fmla="*/ 5905192 w 7467600"/>
              <a:gd name="connsiteY849" fmla="*/ 163079 h 6858000"/>
              <a:gd name="connsiteX850" fmla="*/ 5944437 w 7467600"/>
              <a:gd name="connsiteY850" fmla="*/ 113829 h 6858000"/>
              <a:gd name="connsiteX851" fmla="*/ 5825032 w 7467600"/>
              <a:gd name="connsiteY851" fmla="*/ 146405 h 6858000"/>
              <a:gd name="connsiteX852" fmla="*/ 4955599 w 7467600"/>
              <a:gd name="connsiteY852" fmla="*/ 247008 h 6858000"/>
              <a:gd name="connsiteX853" fmla="*/ 5210104 w 7467600"/>
              <a:gd name="connsiteY853" fmla="*/ 228123 h 6858000"/>
              <a:gd name="connsiteX854" fmla="*/ 5261015 w 7467600"/>
              <a:gd name="connsiteY854" fmla="*/ 227087 h 6858000"/>
              <a:gd name="connsiteX855" fmla="*/ 5861181 w 7467600"/>
              <a:gd name="connsiteY855" fmla="*/ 143093 h 6858000"/>
              <a:gd name="connsiteX856" fmla="*/ 5961252 w 7467600"/>
              <a:gd name="connsiteY856" fmla="*/ 114820 h 6858000"/>
              <a:gd name="connsiteX857" fmla="*/ 5944437 w 7467600"/>
              <a:gd name="connsiteY857" fmla="*/ 113829 h 6858000"/>
              <a:gd name="connsiteX858" fmla="*/ 3882765 w 7467600"/>
              <a:gd name="connsiteY858" fmla="*/ 0 h 6858000"/>
              <a:gd name="connsiteX859" fmla="*/ 3995099 w 7467600"/>
              <a:gd name="connsiteY859" fmla="*/ 0 h 6858000"/>
              <a:gd name="connsiteX860" fmla="*/ 4163818 w 7467600"/>
              <a:gd name="connsiteY860" fmla="*/ 234104 h 6858000"/>
              <a:gd name="connsiteX861" fmla="*/ 4172099 w 7467600"/>
              <a:gd name="connsiteY861" fmla="*/ 234207 h 6858000"/>
              <a:gd name="connsiteX862" fmla="*/ 4784282 w 7467600"/>
              <a:gd name="connsiteY862" fmla="*/ 276561 h 6858000"/>
              <a:gd name="connsiteX863" fmla="*/ 4801687 w 7467600"/>
              <a:gd name="connsiteY863" fmla="*/ 267764 h 6858000"/>
              <a:gd name="connsiteX864" fmla="*/ 6082788 w 7467600"/>
              <a:gd name="connsiteY864" fmla="*/ 64119 h 6858000"/>
              <a:gd name="connsiteX865" fmla="*/ 6099442 w 7467600"/>
              <a:gd name="connsiteY865" fmla="*/ 82568 h 6858000"/>
              <a:gd name="connsiteX866" fmla="*/ 4804137 w 7467600"/>
              <a:gd name="connsiteY866" fmla="*/ 320931 h 6858000"/>
              <a:gd name="connsiteX867" fmla="*/ 4227047 w 7467600"/>
              <a:gd name="connsiteY867" fmla="*/ 313415 h 6858000"/>
              <a:gd name="connsiteX868" fmla="*/ 4346041 w 7467600"/>
              <a:gd name="connsiteY868" fmla="*/ 456086 h 6858000"/>
              <a:gd name="connsiteX869" fmla="*/ 4870967 w 7467600"/>
              <a:gd name="connsiteY869" fmla="*/ 963061 h 6858000"/>
              <a:gd name="connsiteX870" fmla="*/ 4889647 w 7467600"/>
              <a:gd name="connsiteY870" fmla="*/ 957147 h 6858000"/>
              <a:gd name="connsiteX871" fmla="*/ 5422504 w 7467600"/>
              <a:gd name="connsiteY871" fmla="*/ 805191 h 6858000"/>
              <a:gd name="connsiteX872" fmla="*/ 6087656 w 7467600"/>
              <a:gd name="connsiteY872" fmla="*/ 826703 h 6858000"/>
              <a:gd name="connsiteX873" fmla="*/ 6058717 w 7467600"/>
              <a:gd name="connsiteY873" fmla="*/ 865992 h 6858000"/>
              <a:gd name="connsiteX874" fmla="*/ 4974153 w 7467600"/>
              <a:gd name="connsiteY874" fmla="*/ 1045456 h 6858000"/>
              <a:gd name="connsiteX875" fmla="*/ 5627835 w 7467600"/>
              <a:gd name="connsiteY875" fmla="*/ 1472077 h 6858000"/>
              <a:gd name="connsiteX876" fmla="*/ 5629817 w 7467600"/>
              <a:gd name="connsiteY876" fmla="*/ 1471412 h 6858000"/>
              <a:gd name="connsiteX877" fmla="*/ 5634124 w 7467600"/>
              <a:gd name="connsiteY877" fmla="*/ 1470572 h 6858000"/>
              <a:gd name="connsiteX878" fmla="*/ 5755832 w 7467600"/>
              <a:gd name="connsiteY878" fmla="*/ 1383886 h 6858000"/>
              <a:gd name="connsiteX879" fmla="*/ 6014186 w 7467600"/>
              <a:gd name="connsiteY879" fmla="*/ 1279799 h 6858000"/>
              <a:gd name="connsiteX880" fmla="*/ 6901619 w 7467600"/>
              <a:gd name="connsiteY880" fmla="*/ 1047874 h 6858000"/>
              <a:gd name="connsiteX881" fmla="*/ 6931566 w 7467600"/>
              <a:gd name="connsiteY881" fmla="*/ 1062034 h 6858000"/>
              <a:gd name="connsiteX882" fmla="*/ 5790982 w 7467600"/>
              <a:gd name="connsiteY882" fmla="*/ 1561380 h 6858000"/>
              <a:gd name="connsiteX883" fmla="*/ 6188971 w 7467600"/>
              <a:gd name="connsiteY883" fmla="*/ 1755168 h 6858000"/>
              <a:gd name="connsiteX884" fmla="*/ 6202446 w 7467600"/>
              <a:gd name="connsiteY884" fmla="*/ 1752268 h 6858000"/>
              <a:gd name="connsiteX885" fmla="*/ 7179560 w 7467600"/>
              <a:gd name="connsiteY885" fmla="*/ 1467551 h 6858000"/>
              <a:gd name="connsiteX886" fmla="*/ 7158730 w 7467600"/>
              <a:gd name="connsiteY886" fmla="*/ 1507835 h 6858000"/>
              <a:gd name="connsiteX887" fmla="*/ 6326959 w 7467600"/>
              <a:gd name="connsiteY887" fmla="*/ 1817686 h 6858000"/>
              <a:gd name="connsiteX888" fmla="*/ 6537433 w 7467600"/>
              <a:gd name="connsiteY888" fmla="*/ 1907790 h 6858000"/>
              <a:gd name="connsiteX889" fmla="*/ 6550221 w 7467600"/>
              <a:gd name="connsiteY889" fmla="*/ 1910729 h 6858000"/>
              <a:gd name="connsiteX890" fmla="*/ 6964438 w 7467600"/>
              <a:gd name="connsiteY890" fmla="*/ 2209505 h 6858000"/>
              <a:gd name="connsiteX891" fmla="*/ 7367862 w 7467600"/>
              <a:gd name="connsiteY891" fmla="*/ 2806833 h 6858000"/>
              <a:gd name="connsiteX892" fmla="*/ 7364329 w 7467600"/>
              <a:gd name="connsiteY892" fmla="*/ 2826907 h 6858000"/>
              <a:gd name="connsiteX893" fmla="*/ 7290545 w 7467600"/>
              <a:gd name="connsiteY893" fmla="*/ 2850663 h 6858000"/>
              <a:gd name="connsiteX894" fmla="*/ 6472036 w 7467600"/>
              <a:gd name="connsiteY894" fmla="*/ 1959003 h 6858000"/>
              <a:gd name="connsiteX895" fmla="*/ 5792897 w 7467600"/>
              <a:gd name="connsiteY895" fmla="*/ 1647747 h 6858000"/>
              <a:gd name="connsiteX896" fmla="*/ 5842751 w 7467600"/>
              <a:gd name="connsiteY896" fmla="*/ 1816112 h 6858000"/>
              <a:gd name="connsiteX897" fmla="*/ 5847424 w 7467600"/>
              <a:gd name="connsiteY897" fmla="*/ 1815776 h 6858000"/>
              <a:gd name="connsiteX898" fmla="*/ 6399821 w 7467600"/>
              <a:gd name="connsiteY898" fmla="*/ 2344799 h 6858000"/>
              <a:gd name="connsiteX899" fmla="*/ 6323232 w 7467600"/>
              <a:gd name="connsiteY899" fmla="*/ 2389634 h 6858000"/>
              <a:gd name="connsiteX900" fmla="*/ 5942958 w 7467600"/>
              <a:gd name="connsiteY900" fmla="*/ 2077708 h 6858000"/>
              <a:gd name="connsiteX901" fmla="*/ 5921559 w 7467600"/>
              <a:gd name="connsiteY901" fmla="*/ 2378596 h 6858000"/>
              <a:gd name="connsiteX902" fmla="*/ 5817651 w 7467600"/>
              <a:gd name="connsiteY902" fmla="*/ 3023919 h 6858000"/>
              <a:gd name="connsiteX903" fmla="*/ 5729634 w 7467600"/>
              <a:gd name="connsiteY903" fmla="*/ 3051849 h 6858000"/>
              <a:gd name="connsiteX904" fmla="*/ 5611018 w 7467600"/>
              <a:gd name="connsiteY904" fmla="*/ 2316769 h 6858000"/>
              <a:gd name="connsiteX905" fmla="*/ 5687608 w 7467600"/>
              <a:gd name="connsiteY905" fmla="*/ 2039972 h 6858000"/>
              <a:gd name="connsiteX906" fmla="*/ 5657554 w 7467600"/>
              <a:gd name="connsiteY906" fmla="*/ 1576445 h 6858000"/>
              <a:gd name="connsiteX907" fmla="*/ 5150475 w 7467600"/>
              <a:gd name="connsiteY907" fmla="*/ 1274012 h 6858000"/>
              <a:gd name="connsiteX908" fmla="*/ 5349142 w 7467600"/>
              <a:gd name="connsiteY908" fmla="*/ 2204405 h 6858000"/>
              <a:gd name="connsiteX909" fmla="*/ 5262214 w 7467600"/>
              <a:gd name="connsiteY909" fmla="*/ 2233836 h 6858000"/>
              <a:gd name="connsiteX910" fmla="*/ 4981539 w 7467600"/>
              <a:gd name="connsiteY910" fmla="*/ 1542201 h 6858000"/>
              <a:gd name="connsiteX911" fmla="*/ 4958461 w 7467600"/>
              <a:gd name="connsiteY911" fmla="*/ 1136957 h 6858000"/>
              <a:gd name="connsiteX912" fmla="*/ 4655015 w 7467600"/>
              <a:gd name="connsiteY912" fmla="*/ 891426 h 6858000"/>
              <a:gd name="connsiteX913" fmla="*/ 4348002 w 7467600"/>
              <a:gd name="connsiteY913" fmla="*/ 2205895 h 6858000"/>
              <a:gd name="connsiteX914" fmla="*/ 4262250 w 7467600"/>
              <a:gd name="connsiteY914" fmla="*/ 2219972 h 6858000"/>
              <a:gd name="connsiteX915" fmla="*/ 4550611 w 7467600"/>
              <a:gd name="connsiteY915" fmla="*/ 817540 h 6858000"/>
              <a:gd name="connsiteX916" fmla="*/ 4564418 w 7467600"/>
              <a:gd name="connsiteY916" fmla="*/ 808293 h 6858000"/>
              <a:gd name="connsiteX917" fmla="*/ 4266388 w 7467600"/>
              <a:gd name="connsiteY917" fmla="*/ 500083 h 6858000"/>
              <a:gd name="connsiteX918" fmla="*/ 4032842 w 7467600"/>
              <a:gd name="connsiteY918" fmla="*/ 211809 h 6858000"/>
              <a:gd name="connsiteX919" fmla="*/ 3882765 w 7467600"/>
              <a:gd name="connsiteY919" fmla="*/ 0 h 6858000"/>
              <a:gd name="connsiteX920" fmla="*/ 3721337 w 7467600"/>
              <a:gd name="connsiteY920" fmla="*/ 0 h 6858000"/>
              <a:gd name="connsiteX921" fmla="*/ 3797544 w 7467600"/>
              <a:gd name="connsiteY921" fmla="*/ 0 h 6858000"/>
              <a:gd name="connsiteX922" fmla="*/ 3775734 w 7467600"/>
              <a:gd name="connsiteY922" fmla="*/ 95131 h 6858000"/>
              <a:gd name="connsiteX923" fmla="*/ 3724807 w 7467600"/>
              <a:gd name="connsiteY923" fmla="*/ 272257 h 6858000"/>
              <a:gd name="connsiteX924" fmla="*/ 3726844 w 7467600"/>
              <a:gd name="connsiteY924" fmla="*/ 282988 h 6858000"/>
              <a:gd name="connsiteX925" fmla="*/ 3742664 w 7467600"/>
              <a:gd name="connsiteY925" fmla="*/ 279918 h 6858000"/>
              <a:gd name="connsiteX926" fmla="*/ 4103910 w 7467600"/>
              <a:gd name="connsiteY926" fmla="*/ 1161917 h 6858000"/>
              <a:gd name="connsiteX927" fmla="*/ 4020269 w 7467600"/>
              <a:gd name="connsiteY927" fmla="*/ 1200406 h 6858000"/>
              <a:gd name="connsiteX928" fmla="*/ 3674882 w 7467600"/>
              <a:gd name="connsiteY928" fmla="*/ 488524 h 6858000"/>
              <a:gd name="connsiteX929" fmla="*/ 3132682 w 7467600"/>
              <a:gd name="connsiteY929" fmla="*/ 1072284 h 6858000"/>
              <a:gd name="connsiteX930" fmla="*/ 2716346 w 7467600"/>
              <a:gd name="connsiteY930" fmla="*/ 1276376 h 6858000"/>
              <a:gd name="connsiteX931" fmla="*/ 2716772 w 7467600"/>
              <a:gd name="connsiteY931" fmla="*/ 1255462 h 6858000"/>
              <a:gd name="connsiteX932" fmla="*/ 3471096 w 7467600"/>
              <a:gd name="connsiteY932" fmla="*/ 437072 h 6858000"/>
              <a:gd name="connsiteX933" fmla="*/ 3639057 w 7467600"/>
              <a:gd name="connsiteY933" fmla="*/ 286334 h 6858000"/>
              <a:gd name="connsiteX934" fmla="*/ 3640309 w 7467600"/>
              <a:gd name="connsiteY934" fmla="*/ 284664 h 6858000"/>
              <a:gd name="connsiteX935" fmla="*/ 3646022 w 7467600"/>
              <a:gd name="connsiteY935" fmla="*/ 276711 h 6858000"/>
              <a:gd name="connsiteX936" fmla="*/ 3707943 w 7467600"/>
              <a:gd name="connsiteY936" fmla="*/ 65958 h 6858000"/>
              <a:gd name="connsiteX937" fmla="*/ 3721337 w 7467600"/>
              <a:gd name="connsiteY937" fmla="*/ 0 h 6858000"/>
              <a:gd name="connsiteX938" fmla="*/ 2867960 w 7467600"/>
              <a:gd name="connsiteY938" fmla="*/ 0 h 6858000"/>
              <a:gd name="connsiteX939" fmla="*/ 2926351 w 7467600"/>
              <a:gd name="connsiteY939" fmla="*/ 0 h 6858000"/>
              <a:gd name="connsiteX940" fmla="*/ 2902823 w 7467600"/>
              <a:gd name="connsiteY940" fmla="*/ 262929 h 6858000"/>
              <a:gd name="connsiteX941" fmla="*/ 2940663 w 7467600"/>
              <a:gd name="connsiteY941" fmla="*/ 140884 h 6858000"/>
              <a:gd name="connsiteX942" fmla="*/ 2947039 w 7467600"/>
              <a:gd name="connsiteY942" fmla="*/ 122524 h 6858000"/>
              <a:gd name="connsiteX943" fmla="*/ 2984316 w 7467600"/>
              <a:gd name="connsiteY943" fmla="*/ 0 h 6858000"/>
              <a:gd name="connsiteX944" fmla="*/ 3016114 w 7467600"/>
              <a:gd name="connsiteY944" fmla="*/ 0 h 6858000"/>
              <a:gd name="connsiteX945" fmla="*/ 2979949 w 7467600"/>
              <a:gd name="connsiteY945" fmla="*/ 119274 h 6858000"/>
              <a:gd name="connsiteX946" fmla="*/ 3023879 w 7467600"/>
              <a:gd name="connsiteY946" fmla="*/ 0 h 6858000"/>
              <a:gd name="connsiteX947" fmla="*/ 3105400 w 7467600"/>
              <a:gd name="connsiteY947" fmla="*/ 0 h 6858000"/>
              <a:gd name="connsiteX948" fmla="*/ 3094669 w 7467600"/>
              <a:gd name="connsiteY948" fmla="*/ 30308 h 6858000"/>
              <a:gd name="connsiteX949" fmla="*/ 2901945 w 7467600"/>
              <a:gd name="connsiteY949" fmla="*/ 466538 h 6858000"/>
              <a:gd name="connsiteX950" fmla="*/ 2815209 w 7467600"/>
              <a:gd name="connsiteY950" fmla="*/ 497361 h 6858000"/>
              <a:gd name="connsiteX951" fmla="*/ 2844845 w 7467600"/>
              <a:gd name="connsiteY951" fmla="*/ 127638 h 6858000"/>
              <a:gd name="connsiteX952" fmla="*/ 2867960 w 7467600"/>
              <a:gd name="connsiteY952" fmla="*/ 0 h 6858000"/>
              <a:gd name="connsiteX953" fmla="*/ 1057230 w 7467600"/>
              <a:gd name="connsiteY953" fmla="*/ 0 h 6858000"/>
              <a:gd name="connsiteX954" fmla="*/ 1111003 w 7467600"/>
              <a:gd name="connsiteY954" fmla="*/ 0 h 6858000"/>
              <a:gd name="connsiteX955" fmla="*/ 1125553 w 7467600"/>
              <a:gd name="connsiteY955" fmla="*/ 52588 h 6858000"/>
              <a:gd name="connsiteX956" fmla="*/ 1304276 w 7467600"/>
              <a:gd name="connsiteY956" fmla="*/ 476275 h 6858000"/>
              <a:gd name="connsiteX957" fmla="*/ 1492066 w 7467600"/>
              <a:gd name="connsiteY957" fmla="*/ 886333 h 6858000"/>
              <a:gd name="connsiteX958" fmla="*/ 1423698 w 7467600"/>
              <a:gd name="connsiteY958" fmla="*/ 710817 h 6858000"/>
              <a:gd name="connsiteX959" fmla="*/ 1357609 w 7467600"/>
              <a:gd name="connsiteY959" fmla="*/ 532892 h 6858000"/>
              <a:gd name="connsiteX960" fmla="*/ 1309550 w 7467600"/>
              <a:gd name="connsiteY960" fmla="*/ 374031 h 6858000"/>
              <a:gd name="connsiteX961" fmla="*/ 1193673 w 7467600"/>
              <a:gd name="connsiteY961" fmla="*/ 49533 h 6858000"/>
              <a:gd name="connsiteX962" fmla="*/ 1164391 w 7467600"/>
              <a:gd name="connsiteY962" fmla="*/ 0 h 6858000"/>
              <a:gd name="connsiteX963" fmla="*/ 1200666 w 7467600"/>
              <a:gd name="connsiteY963" fmla="*/ 0 h 6858000"/>
              <a:gd name="connsiteX964" fmla="*/ 1223408 w 7467600"/>
              <a:gd name="connsiteY964" fmla="*/ 38996 h 6858000"/>
              <a:gd name="connsiteX965" fmla="*/ 1339635 w 7467600"/>
              <a:gd name="connsiteY965" fmla="*/ 365517 h 6858000"/>
              <a:gd name="connsiteX966" fmla="*/ 1387469 w 7467600"/>
              <a:gd name="connsiteY966" fmla="*/ 523079 h 6858000"/>
              <a:gd name="connsiteX967" fmla="*/ 1452685 w 7467600"/>
              <a:gd name="connsiteY967" fmla="*/ 699806 h 6858000"/>
              <a:gd name="connsiteX968" fmla="*/ 1492092 w 7467600"/>
              <a:gd name="connsiteY968" fmla="*/ 800424 h 6858000"/>
              <a:gd name="connsiteX969" fmla="*/ 1455302 w 7467600"/>
              <a:gd name="connsiteY969" fmla="*/ 632913 h 6858000"/>
              <a:gd name="connsiteX970" fmla="*/ 1222336 w 7467600"/>
              <a:gd name="connsiteY970" fmla="*/ 9480 h 6858000"/>
              <a:gd name="connsiteX971" fmla="*/ 1214634 w 7467600"/>
              <a:gd name="connsiteY971" fmla="*/ 0 h 6858000"/>
              <a:gd name="connsiteX972" fmla="*/ 1289827 w 7467600"/>
              <a:gd name="connsiteY972" fmla="*/ 0 h 6858000"/>
              <a:gd name="connsiteX973" fmla="*/ 1321076 w 7467600"/>
              <a:gd name="connsiteY973" fmla="*/ 59722 h 6858000"/>
              <a:gd name="connsiteX974" fmla="*/ 1512579 w 7467600"/>
              <a:gd name="connsiteY974" fmla="*/ 626441 h 6858000"/>
              <a:gd name="connsiteX975" fmla="*/ 1506076 w 7467600"/>
              <a:gd name="connsiteY975" fmla="*/ 1089289 h 6858000"/>
              <a:gd name="connsiteX976" fmla="*/ 1486346 w 7467600"/>
              <a:gd name="connsiteY976" fmla="*/ 1079919 h 6858000"/>
              <a:gd name="connsiteX977" fmla="*/ 1070511 w 7467600"/>
              <a:gd name="connsiteY977" fmla="*/ 48609 h 6858000"/>
              <a:gd name="connsiteX978" fmla="*/ 1057230 w 7467600"/>
              <a:gd name="connsiteY978" fmla="*/ 0 h 6858000"/>
              <a:gd name="connsiteX979" fmla="*/ 43151 w 7467600"/>
              <a:gd name="connsiteY979" fmla="*/ 0 h 6858000"/>
              <a:gd name="connsiteX980" fmla="*/ 95283 w 7467600"/>
              <a:gd name="connsiteY980" fmla="*/ 0 h 6858000"/>
              <a:gd name="connsiteX981" fmla="*/ 300708 w 7467600"/>
              <a:gd name="connsiteY981" fmla="*/ 154571 h 6858000"/>
              <a:gd name="connsiteX982" fmla="*/ 530414 w 7467600"/>
              <a:gd name="connsiteY982" fmla="*/ 354673 h 6858000"/>
              <a:gd name="connsiteX983" fmla="*/ 333785 w 7467600"/>
              <a:gd name="connsiteY983" fmla="*/ 161564 h 6858000"/>
              <a:gd name="connsiteX984" fmla="*/ 147005 w 7467600"/>
              <a:gd name="connsiteY984" fmla="*/ 0 h 6858000"/>
              <a:gd name="connsiteX985" fmla="*/ 272509 w 7467600"/>
              <a:gd name="connsiteY985" fmla="*/ 0 h 6858000"/>
              <a:gd name="connsiteX986" fmla="*/ 326276 w 7467600"/>
              <a:gd name="connsiteY986" fmla="*/ 45847 h 6858000"/>
              <a:gd name="connsiteX987" fmla="*/ 823759 w 7467600"/>
              <a:gd name="connsiteY987" fmla="*/ 574145 h 6858000"/>
              <a:gd name="connsiteX988" fmla="*/ 811254 w 7467600"/>
              <a:gd name="connsiteY988" fmla="*/ 665546 h 6858000"/>
              <a:gd name="connsiteX989" fmla="*/ 154042 w 7467600"/>
              <a:gd name="connsiteY989" fmla="*/ 261522 h 6858000"/>
              <a:gd name="connsiteX990" fmla="*/ 13550 w 7467600"/>
              <a:gd name="connsiteY990" fmla="*/ 158423 h 6858000"/>
              <a:gd name="connsiteX991" fmla="*/ 0 w 7467600"/>
              <a:gd name="connsiteY991" fmla="*/ 146618 h 6858000"/>
              <a:gd name="connsiteX992" fmla="*/ 0 w 7467600"/>
              <a:gd name="connsiteY992" fmla="*/ 59161 h 6858000"/>
              <a:gd name="connsiteX993" fmla="*/ 45427 w 7467600"/>
              <a:gd name="connsiteY993" fmla="*/ 101078 h 6858000"/>
              <a:gd name="connsiteX994" fmla="*/ 630103 w 7467600"/>
              <a:gd name="connsiteY994" fmla="*/ 485885 h 6858000"/>
              <a:gd name="connsiteX995" fmla="*/ 532040 w 7467600"/>
              <a:gd name="connsiteY995" fmla="*/ 399359 h 6858000"/>
              <a:gd name="connsiteX996" fmla="*/ 517618 w 7467600"/>
              <a:gd name="connsiteY996" fmla="*/ 385726 h 6858000"/>
              <a:gd name="connsiteX997" fmla="*/ 285074 w 7467600"/>
              <a:gd name="connsiteY997" fmla="*/ 182755 h 6858000"/>
              <a:gd name="connsiteX998" fmla="*/ 43151 w 7467600"/>
              <a:gd name="connsiteY99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297634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7467600 w 7467600"/>
              <a:gd name="connsiteY141" fmla="*/ 5297634 h 6858000"/>
              <a:gd name="connsiteX142" fmla="*/ 1903353 w 7467600"/>
              <a:gd name="connsiteY142" fmla="*/ 5044827 h 6858000"/>
              <a:gd name="connsiteX143" fmla="*/ 1936931 w 7467600"/>
              <a:gd name="connsiteY143" fmla="*/ 5093954 h 6858000"/>
              <a:gd name="connsiteX144" fmla="*/ 2195868 w 7467600"/>
              <a:gd name="connsiteY144" fmla="*/ 5396574 h 6858000"/>
              <a:gd name="connsiteX145" fmla="*/ 2088852 w 7467600"/>
              <a:gd name="connsiteY145" fmla="*/ 5166123 h 6858000"/>
              <a:gd name="connsiteX146" fmla="*/ 1958241 w 7467600"/>
              <a:gd name="connsiteY146" fmla="*/ 5067955 h 6858000"/>
              <a:gd name="connsiteX147" fmla="*/ 1903353 w 7467600"/>
              <a:gd name="connsiteY147" fmla="*/ 5044827 h 6858000"/>
              <a:gd name="connsiteX148" fmla="*/ 1979378 w 7467600"/>
              <a:gd name="connsiteY148" fmla="*/ 4769504 h 6858000"/>
              <a:gd name="connsiteX149" fmla="*/ 2882120 w 7467600"/>
              <a:gd name="connsiteY149" fmla="*/ 5064547 h 6858000"/>
              <a:gd name="connsiteX150" fmla="*/ 2793103 w 7467600"/>
              <a:gd name="connsiteY150" fmla="*/ 5039699 h 6858000"/>
              <a:gd name="connsiteX151" fmla="*/ 2770041 w 7467600"/>
              <a:gd name="connsiteY151" fmla="*/ 5033634 h 6858000"/>
              <a:gd name="connsiteX152" fmla="*/ 1979378 w 7467600"/>
              <a:gd name="connsiteY152" fmla="*/ 4769504 h 6858000"/>
              <a:gd name="connsiteX153" fmla="*/ 1927410 w 7467600"/>
              <a:gd name="connsiteY153" fmla="*/ 4716164 h 6858000"/>
              <a:gd name="connsiteX154" fmla="*/ 1959587 w 7467600"/>
              <a:gd name="connsiteY154" fmla="*/ 4728849 h 6858000"/>
              <a:gd name="connsiteX155" fmla="*/ 2777707 w 7467600"/>
              <a:gd name="connsiteY155" fmla="*/ 5003991 h 6858000"/>
              <a:gd name="connsiteX156" fmla="*/ 2800768 w 7467600"/>
              <a:gd name="connsiteY156" fmla="*/ 5010056 h 6858000"/>
              <a:gd name="connsiteX157" fmla="*/ 2879408 w 7467600"/>
              <a:gd name="connsiteY157" fmla="*/ 5031590 h 6858000"/>
              <a:gd name="connsiteX158" fmla="*/ 2862295 w 7467600"/>
              <a:gd name="connsiteY158" fmla="*/ 5022958 h 6858000"/>
              <a:gd name="connsiteX159" fmla="*/ 2813343 w 7467600"/>
              <a:gd name="connsiteY159" fmla="*/ 4998369 h 6858000"/>
              <a:gd name="connsiteX160" fmla="*/ 2646245 w 7467600"/>
              <a:gd name="connsiteY160" fmla="*/ 4930999 h 6858000"/>
              <a:gd name="connsiteX161" fmla="*/ 1999243 w 7467600"/>
              <a:gd name="connsiteY161" fmla="*/ 4730524 h 6858000"/>
              <a:gd name="connsiteX162" fmla="*/ 1979527 w 7467600"/>
              <a:gd name="connsiteY162" fmla="*/ 4726651 h 6858000"/>
              <a:gd name="connsiteX163" fmla="*/ 1927410 w 7467600"/>
              <a:gd name="connsiteY163" fmla="*/ 4716164 h 6858000"/>
              <a:gd name="connsiteX164" fmla="*/ 1997014 w 7467600"/>
              <a:gd name="connsiteY164" fmla="*/ 4698007 h 6858000"/>
              <a:gd name="connsiteX165" fmla="*/ 2005458 w 7467600"/>
              <a:gd name="connsiteY165" fmla="*/ 4699540 h 6858000"/>
              <a:gd name="connsiteX166" fmla="*/ 2657186 w 7467600"/>
              <a:gd name="connsiteY166" fmla="*/ 4901687 h 6858000"/>
              <a:gd name="connsiteX167" fmla="*/ 2826662 w 7467600"/>
              <a:gd name="connsiteY167" fmla="*/ 4970362 h 6858000"/>
              <a:gd name="connsiteX168" fmla="*/ 2876100 w 7467600"/>
              <a:gd name="connsiteY168" fmla="*/ 4995397 h 6858000"/>
              <a:gd name="connsiteX169" fmla="*/ 3042600 w 7467600"/>
              <a:gd name="connsiteY169" fmla="*/ 5059532 h 6858000"/>
              <a:gd name="connsiteX170" fmla="*/ 1997014 w 7467600"/>
              <a:gd name="connsiteY170" fmla="*/ 4698007 h 6858000"/>
              <a:gd name="connsiteX171" fmla="*/ 2305292 w 7467600"/>
              <a:gd name="connsiteY171" fmla="*/ 4219492 h 6858000"/>
              <a:gd name="connsiteX172" fmla="*/ 3360922 w 7467600"/>
              <a:gd name="connsiteY172" fmla="*/ 4529373 h 6858000"/>
              <a:gd name="connsiteX173" fmla="*/ 3492420 w 7467600"/>
              <a:gd name="connsiteY173" fmla="*/ 4510145 h 6858000"/>
              <a:gd name="connsiteX174" fmla="*/ 3364086 w 7467600"/>
              <a:gd name="connsiteY174" fmla="*/ 4480340 h 6858000"/>
              <a:gd name="connsiteX175" fmla="*/ 3225818 w 7467600"/>
              <a:gd name="connsiteY175" fmla="*/ 4411822 h 6858000"/>
              <a:gd name="connsiteX176" fmla="*/ 3129696 w 7467600"/>
              <a:gd name="connsiteY176" fmla="*/ 4360704 h 6858000"/>
              <a:gd name="connsiteX177" fmla="*/ 2814545 w 7467600"/>
              <a:gd name="connsiteY177" fmla="*/ 4282955 h 6858000"/>
              <a:gd name="connsiteX178" fmla="*/ 2305292 w 7467600"/>
              <a:gd name="connsiteY178" fmla="*/ 4219492 h 6858000"/>
              <a:gd name="connsiteX179" fmla="*/ 2626982 w 7467600"/>
              <a:gd name="connsiteY179" fmla="*/ 4206450 h 6858000"/>
              <a:gd name="connsiteX180" fmla="*/ 2490617 w 7467600"/>
              <a:gd name="connsiteY180" fmla="*/ 4206951 h 6858000"/>
              <a:gd name="connsiteX181" fmla="*/ 2819869 w 7467600"/>
              <a:gd name="connsiteY181" fmla="*/ 4252936 h 6858000"/>
              <a:gd name="connsiteX182" fmla="*/ 3143018 w 7467600"/>
              <a:gd name="connsiteY182" fmla="*/ 4332698 h 6858000"/>
              <a:gd name="connsiteX183" fmla="*/ 3241520 w 7467600"/>
              <a:gd name="connsiteY183" fmla="*/ 4385112 h 6858000"/>
              <a:gd name="connsiteX184" fmla="*/ 3374575 w 7467600"/>
              <a:gd name="connsiteY184" fmla="*/ 4451517 h 6858000"/>
              <a:gd name="connsiteX185" fmla="*/ 3505221 w 7467600"/>
              <a:gd name="connsiteY185" fmla="*/ 4480757 h 6858000"/>
              <a:gd name="connsiteX186" fmla="*/ 2626982 w 7467600"/>
              <a:gd name="connsiteY186" fmla="*/ 4206450 h 6858000"/>
              <a:gd name="connsiteX187" fmla="*/ 1310106 w 7467600"/>
              <a:gd name="connsiteY187" fmla="*/ 3943217 h 6858000"/>
              <a:gd name="connsiteX188" fmla="*/ 854994 w 7467600"/>
              <a:gd name="connsiteY188" fmla="*/ 4399136 h 6858000"/>
              <a:gd name="connsiteX189" fmla="*/ 742462 w 7467600"/>
              <a:gd name="connsiteY189" fmla="*/ 4594648 h 6858000"/>
              <a:gd name="connsiteX190" fmla="*/ 820602 w 7467600"/>
              <a:gd name="connsiteY190" fmla="*/ 4485915 h 6858000"/>
              <a:gd name="connsiteX191" fmla="*/ 878295 w 7467600"/>
              <a:gd name="connsiteY191" fmla="*/ 4403594 h 6858000"/>
              <a:gd name="connsiteX192" fmla="*/ 1240607 w 7467600"/>
              <a:gd name="connsiteY192" fmla="*/ 4010401 h 6858000"/>
              <a:gd name="connsiteX193" fmla="*/ 1310106 w 7467600"/>
              <a:gd name="connsiteY193" fmla="*/ 3943217 h 6858000"/>
              <a:gd name="connsiteX194" fmla="*/ 1423113 w 7467600"/>
              <a:gd name="connsiteY194" fmla="*/ 3874565 h 6858000"/>
              <a:gd name="connsiteX195" fmla="*/ 1260565 w 7467600"/>
              <a:gd name="connsiteY195" fmla="*/ 4031982 h 6858000"/>
              <a:gd name="connsiteX196" fmla="*/ 901900 w 7467600"/>
              <a:gd name="connsiteY196" fmla="*/ 4421236 h 6858000"/>
              <a:gd name="connsiteX197" fmla="*/ 845044 w 7467600"/>
              <a:gd name="connsiteY197" fmla="*/ 4502436 h 6858000"/>
              <a:gd name="connsiteX198" fmla="*/ 685926 w 7467600"/>
              <a:gd name="connsiteY198" fmla="*/ 4703069 h 6858000"/>
              <a:gd name="connsiteX199" fmla="*/ 684248 w 7467600"/>
              <a:gd name="connsiteY199" fmla="*/ 4706721 h 6858000"/>
              <a:gd name="connsiteX200" fmla="*/ 1423113 w 7467600"/>
              <a:gd name="connsiteY200" fmla="*/ 3874565 h 6858000"/>
              <a:gd name="connsiteX201" fmla="*/ 3316479 w 7467600"/>
              <a:gd name="connsiteY201" fmla="*/ 3872136 h 6858000"/>
              <a:gd name="connsiteX202" fmla="*/ 3546806 w 7467600"/>
              <a:gd name="connsiteY202" fmla="*/ 4356139 h 6858000"/>
              <a:gd name="connsiteX203" fmla="*/ 3364433 w 7467600"/>
              <a:gd name="connsiteY203" fmla="*/ 3953121 h 6858000"/>
              <a:gd name="connsiteX204" fmla="*/ 3316479 w 7467600"/>
              <a:gd name="connsiteY204" fmla="*/ 3872136 h 6858000"/>
              <a:gd name="connsiteX205" fmla="*/ 3291335 w 7467600"/>
              <a:gd name="connsiteY205" fmla="*/ 3767420 h 6858000"/>
              <a:gd name="connsiteX206" fmla="*/ 3390805 w 7467600"/>
              <a:gd name="connsiteY206" fmla="*/ 3937163 h 6858000"/>
              <a:gd name="connsiteX207" fmla="*/ 3579062 w 7467600"/>
              <a:gd name="connsiteY207" fmla="*/ 4359040 h 6858000"/>
              <a:gd name="connsiteX208" fmla="*/ 3467355 w 7467600"/>
              <a:gd name="connsiteY208" fmla="*/ 3988130 h 6858000"/>
              <a:gd name="connsiteX209" fmla="*/ 3310753 w 7467600"/>
              <a:gd name="connsiteY209" fmla="*/ 3787140 h 6858000"/>
              <a:gd name="connsiteX210" fmla="*/ 3291335 w 7467600"/>
              <a:gd name="connsiteY210" fmla="*/ 3767420 h 6858000"/>
              <a:gd name="connsiteX211" fmla="*/ 1635889 w 7467600"/>
              <a:gd name="connsiteY211" fmla="*/ 3709494 h 6858000"/>
              <a:gd name="connsiteX212" fmla="*/ 1634800 w 7467600"/>
              <a:gd name="connsiteY212" fmla="*/ 3731111 h 6858000"/>
              <a:gd name="connsiteX213" fmla="*/ 1635889 w 7467600"/>
              <a:gd name="connsiteY213" fmla="*/ 3709494 h 6858000"/>
              <a:gd name="connsiteX214" fmla="*/ 1510397 w 7467600"/>
              <a:gd name="connsiteY214" fmla="*/ 3684705 h 6858000"/>
              <a:gd name="connsiteX215" fmla="*/ 1146550 w 7467600"/>
              <a:gd name="connsiteY215" fmla="*/ 3802012 h 6858000"/>
              <a:gd name="connsiteX216" fmla="*/ 698834 w 7467600"/>
              <a:gd name="connsiteY216" fmla="*/ 3952272 h 6858000"/>
              <a:gd name="connsiteX217" fmla="*/ 34256 w 7467600"/>
              <a:gd name="connsiteY217" fmla="*/ 4347603 h 6858000"/>
              <a:gd name="connsiteX218" fmla="*/ 527241 w 7467600"/>
              <a:gd name="connsiteY218" fmla="*/ 4065078 h 6858000"/>
              <a:gd name="connsiteX219" fmla="*/ 1510397 w 7467600"/>
              <a:gd name="connsiteY219" fmla="*/ 3684705 h 6858000"/>
              <a:gd name="connsiteX220" fmla="*/ 1313114 w 7467600"/>
              <a:gd name="connsiteY220" fmla="*/ 3655216 h 6858000"/>
              <a:gd name="connsiteX221" fmla="*/ 1109304 w 7467600"/>
              <a:gd name="connsiteY221" fmla="*/ 3669030 h 6858000"/>
              <a:gd name="connsiteX222" fmla="*/ 8129 w 7467600"/>
              <a:gd name="connsiteY222" fmla="*/ 4330519 h 6858000"/>
              <a:gd name="connsiteX223" fmla="*/ 687572 w 7467600"/>
              <a:gd name="connsiteY223" fmla="*/ 3925629 h 6858000"/>
              <a:gd name="connsiteX224" fmla="*/ 1138365 w 7467600"/>
              <a:gd name="connsiteY224" fmla="*/ 3774515 h 6858000"/>
              <a:gd name="connsiteX225" fmla="*/ 1505579 w 7467600"/>
              <a:gd name="connsiteY225" fmla="*/ 3655526 h 6858000"/>
              <a:gd name="connsiteX226" fmla="*/ 1313114 w 7467600"/>
              <a:gd name="connsiteY226" fmla="*/ 3655216 h 6858000"/>
              <a:gd name="connsiteX227" fmla="*/ 3655073 w 7467600"/>
              <a:gd name="connsiteY227" fmla="*/ 3650884 h 6858000"/>
              <a:gd name="connsiteX228" fmla="*/ 3989938 w 7467600"/>
              <a:gd name="connsiteY228" fmla="*/ 3991685 h 6858000"/>
              <a:gd name="connsiteX229" fmla="*/ 4393907 w 7467600"/>
              <a:gd name="connsiteY229" fmla="*/ 4261258 h 6858000"/>
              <a:gd name="connsiteX230" fmla="*/ 4648051 w 7467600"/>
              <a:gd name="connsiteY230" fmla="*/ 4374051 h 6858000"/>
              <a:gd name="connsiteX231" fmla="*/ 4383389 w 7467600"/>
              <a:gd name="connsiteY231" fmla="*/ 4184369 h 6858000"/>
              <a:gd name="connsiteX232" fmla="*/ 4165508 w 7467600"/>
              <a:gd name="connsiteY232" fmla="*/ 4035196 h 6858000"/>
              <a:gd name="connsiteX233" fmla="*/ 4068162 w 7467600"/>
              <a:gd name="connsiteY233" fmla="*/ 3953394 h 6858000"/>
              <a:gd name="connsiteX234" fmla="*/ 3981416 w 7467600"/>
              <a:gd name="connsiteY234" fmla="*/ 3880482 h 6858000"/>
              <a:gd name="connsiteX235" fmla="*/ 3800147 w 7467600"/>
              <a:gd name="connsiteY235" fmla="*/ 3749872 h 6858000"/>
              <a:gd name="connsiteX236" fmla="*/ 3655073 w 7467600"/>
              <a:gd name="connsiteY236" fmla="*/ 3650884 h 6858000"/>
              <a:gd name="connsiteX237" fmla="*/ 3670252 w 7467600"/>
              <a:gd name="connsiteY237" fmla="*/ 3622798 h 6858000"/>
              <a:gd name="connsiteX238" fmla="*/ 3817258 w 7467600"/>
              <a:gd name="connsiteY238" fmla="*/ 3723577 h 6858000"/>
              <a:gd name="connsiteX239" fmla="*/ 4000461 w 7467600"/>
              <a:gd name="connsiteY239" fmla="*/ 3855966 h 6858000"/>
              <a:gd name="connsiteX240" fmla="*/ 4088180 w 7467600"/>
              <a:gd name="connsiteY240" fmla="*/ 3929774 h 6858000"/>
              <a:gd name="connsiteX241" fmla="*/ 4184555 w 7467600"/>
              <a:gd name="connsiteY241" fmla="*/ 4010683 h 6858000"/>
              <a:gd name="connsiteX242" fmla="*/ 4399563 w 7467600"/>
              <a:gd name="connsiteY242" fmla="*/ 4158106 h 6858000"/>
              <a:gd name="connsiteX243" fmla="*/ 4684469 w 7467600"/>
              <a:gd name="connsiteY243" fmla="*/ 4364680 h 6858000"/>
              <a:gd name="connsiteX244" fmla="*/ 4690271 w 7467600"/>
              <a:gd name="connsiteY244" fmla="*/ 4370034 h 6858000"/>
              <a:gd name="connsiteX245" fmla="*/ 4136093 w 7467600"/>
              <a:gd name="connsiteY245" fmla="*/ 3858466 h 6858000"/>
              <a:gd name="connsiteX246" fmla="*/ 3670252 w 7467600"/>
              <a:gd name="connsiteY246" fmla="*/ 3622798 h 6858000"/>
              <a:gd name="connsiteX247" fmla="*/ 4440129 w 7467600"/>
              <a:gd name="connsiteY247" fmla="*/ 3448571 h 6858000"/>
              <a:gd name="connsiteX248" fmla="*/ 4856525 w 7467600"/>
              <a:gd name="connsiteY248" fmla="*/ 3915351 h 6858000"/>
              <a:gd name="connsiteX249" fmla="*/ 5059055 w 7467600"/>
              <a:gd name="connsiteY249" fmla="*/ 4108918 h 6858000"/>
              <a:gd name="connsiteX250" fmla="*/ 5290070 w 7467600"/>
              <a:gd name="connsiteY250" fmla="*/ 4263619 h 6858000"/>
              <a:gd name="connsiteX251" fmla="*/ 4834991 w 7467600"/>
              <a:gd name="connsiteY251" fmla="*/ 3830985 h 6858000"/>
              <a:gd name="connsiteX252" fmla="*/ 4440129 w 7467600"/>
              <a:gd name="connsiteY252" fmla="*/ 3448571 h 6858000"/>
              <a:gd name="connsiteX253" fmla="*/ 4441737 w 7467600"/>
              <a:gd name="connsiteY253" fmla="*/ 3399734 h 6858000"/>
              <a:gd name="connsiteX254" fmla="*/ 4431236 w 7467600"/>
              <a:gd name="connsiteY254" fmla="*/ 3400954 h 6858000"/>
              <a:gd name="connsiteX255" fmla="*/ 4557150 w 7467600"/>
              <a:gd name="connsiteY255" fmla="*/ 3510023 h 6858000"/>
              <a:gd name="connsiteX256" fmla="*/ 4856936 w 7467600"/>
              <a:gd name="connsiteY256" fmla="*/ 3809146 h 6858000"/>
              <a:gd name="connsiteX257" fmla="*/ 5111996 w 7467600"/>
              <a:gd name="connsiteY257" fmla="*/ 4065759 h 6858000"/>
              <a:gd name="connsiteX258" fmla="*/ 5388878 w 7467600"/>
              <a:gd name="connsiteY258" fmla="*/ 4300185 h 6858000"/>
              <a:gd name="connsiteX259" fmla="*/ 5425556 w 7467600"/>
              <a:gd name="connsiteY259" fmla="*/ 4308967 h 6858000"/>
              <a:gd name="connsiteX260" fmla="*/ 4943646 w 7467600"/>
              <a:gd name="connsiteY260" fmla="*/ 3822916 h 6858000"/>
              <a:gd name="connsiteX261" fmla="*/ 4594837 w 7467600"/>
              <a:gd name="connsiteY261" fmla="*/ 3532274 h 6858000"/>
              <a:gd name="connsiteX262" fmla="*/ 4441737 w 7467600"/>
              <a:gd name="connsiteY262" fmla="*/ 3399734 h 6858000"/>
              <a:gd name="connsiteX263" fmla="*/ 5425834 w 7467600"/>
              <a:gd name="connsiteY263" fmla="*/ 3162785 h 6858000"/>
              <a:gd name="connsiteX264" fmla="*/ 5401644 w 7467600"/>
              <a:gd name="connsiteY264" fmla="*/ 3617847 h 6858000"/>
              <a:gd name="connsiteX265" fmla="*/ 5467256 w 7467600"/>
              <a:gd name="connsiteY265" fmla="*/ 4175494 h 6858000"/>
              <a:gd name="connsiteX266" fmla="*/ 5448069 w 7467600"/>
              <a:gd name="connsiteY266" fmla="*/ 3567554 h 6858000"/>
              <a:gd name="connsiteX267" fmla="*/ 5425834 w 7467600"/>
              <a:gd name="connsiteY267" fmla="*/ 3162785 h 6858000"/>
              <a:gd name="connsiteX268" fmla="*/ 1318687 w 7467600"/>
              <a:gd name="connsiteY268" fmla="*/ 3113840 h 6858000"/>
              <a:gd name="connsiteX269" fmla="*/ 1066793 w 7467600"/>
              <a:gd name="connsiteY269" fmla="*/ 3212171 h 6858000"/>
              <a:gd name="connsiteX270" fmla="*/ 993319 w 7467600"/>
              <a:gd name="connsiteY270" fmla="*/ 3247648 h 6858000"/>
              <a:gd name="connsiteX271" fmla="*/ 853081 w 7467600"/>
              <a:gd name="connsiteY271" fmla="*/ 3312410 h 6858000"/>
              <a:gd name="connsiteX272" fmla="*/ 805957 w 7467600"/>
              <a:gd name="connsiteY272" fmla="*/ 3330443 h 6858000"/>
              <a:gd name="connsiteX273" fmla="*/ 1318687 w 7467600"/>
              <a:gd name="connsiteY273" fmla="*/ 3113840 h 6858000"/>
              <a:gd name="connsiteX274" fmla="*/ 5453702 w 7467600"/>
              <a:gd name="connsiteY274" fmla="*/ 3090882 h 6858000"/>
              <a:gd name="connsiteX275" fmla="*/ 5480135 w 7467600"/>
              <a:gd name="connsiteY275" fmla="*/ 3565802 h 6858000"/>
              <a:gd name="connsiteX276" fmla="*/ 5499023 w 7467600"/>
              <a:gd name="connsiteY276" fmla="*/ 4166310 h 6858000"/>
              <a:gd name="connsiteX277" fmla="*/ 5547022 w 7467600"/>
              <a:gd name="connsiteY277" fmla="*/ 3607838 h 6858000"/>
              <a:gd name="connsiteX278" fmla="*/ 5515964 w 7467600"/>
              <a:gd name="connsiteY278" fmla="*/ 3378541 h 6858000"/>
              <a:gd name="connsiteX279" fmla="*/ 5453702 w 7467600"/>
              <a:gd name="connsiteY279" fmla="*/ 3090882 h 6858000"/>
              <a:gd name="connsiteX280" fmla="*/ 1238695 w 7467600"/>
              <a:gd name="connsiteY280" fmla="*/ 3076820 h 6858000"/>
              <a:gd name="connsiteX281" fmla="*/ 716371 w 7467600"/>
              <a:gd name="connsiteY281" fmla="*/ 3293249 h 6858000"/>
              <a:gd name="connsiteX282" fmla="*/ 579522 w 7467600"/>
              <a:gd name="connsiteY282" fmla="*/ 3371759 h 6858000"/>
              <a:gd name="connsiteX283" fmla="*/ 600288 w 7467600"/>
              <a:gd name="connsiteY283" fmla="*/ 3365555 h 6858000"/>
              <a:gd name="connsiteX284" fmla="*/ 840692 w 7467600"/>
              <a:gd name="connsiteY284" fmla="*/ 3284921 h 6858000"/>
              <a:gd name="connsiteX285" fmla="*/ 979248 w 7467600"/>
              <a:gd name="connsiteY285" fmla="*/ 3221003 h 6858000"/>
              <a:gd name="connsiteX286" fmla="*/ 1053282 w 7467600"/>
              <a:gd name="connsiteY286" fmla="*/ 3185247 h 6858000"/>
              <a:gd name="connsiteX287" fmla="*/ 1320603 w 7467600"/>
              <a:gd name="connsiteY287" fmla="*/ 3081281 h 6858000"/>
              <a:gd name="connsiteX288" fmla="*/ 1238695 w 7467600"/>
              <a:gd name="connsiteY288" fmla="*/ 3076820 h 6858000"/>
              <a:gd name="connsiteX289" fmla="*/ 5425627 w 7467600"/>
              <a:gd name="connsiteY289" fmla="*/ 2954192 h 6858000"/>
              <a:gd name="connsiteX290" fmla="*/ 5470770 w 7467600"/>
              <a:gd name="connsiteY290" fmla="*/ 3005435 h 6858000"/>
              <a:gd name="connsiteX291" fmla="*/ 5519779 w 7467600"/>
              <a:gd name="connsiteY291" fmla="*/ 4359223 h 6858000"/>
              <a:gd name="connsiteX292" fmla="*/ 5520293 w 7467600"/>
              <a:gd name="connsiteY292" fmla="*/ 4360602 h 6858000"/>
              <a:gd name="connsiteX293" fmla="*/ 5767221 w 7467600"/>
              <a:gd name="connsiteY293" fmla="*/ 4665564 h 6858000"/>
              <a:gd name="connsiteX294" fmla="*/ 6937169 w 7467600"/>
              <a:gd name="connsiteY294" fmla="*/ 4815941 h 6858000"/>
              <a:gd name="connsiteX295" fmla="*/ 6953922 w 7467600"/>
              <a:gd name="connsiteY295" fmla="*/ 4890068 h 6858000"/>
              <a:gd name="connsiteX296" fmla="*/ 6071359 w 7467600"/>
              <a:gd name="connsiteY296" fmla="*/ 4770770 h 6858000"/>
              <a:gd name="connsiteX297" fmla="*/ 6038839 w 7467600"/>
              <a:gd name="connsiteY297" fmla="*/ 4764474 h 6858000"/>
              <a:gd name="connsiteX298" fmla="*/ 6038706 w 7467600"/>
              <a:gd name="connsiteY298" fmla="*/ 4763847 h 6858000"/>
              <a:gd name="connsiteX299" fmla="*/ 6037784 w 7467600"/>
              <a:gd name="connsiteY299" fmla="*/ 4764270 h 6858000"/>
              <a:gd name="connsiteX300" fmla="*/ 6038839 w 7467600"/>
              <a:gd name="connsiteY300" fmla="*/ 4764474 h 6858000"/>
              <a:gd name="connsiteX301" fmla="*/ 6040338 w 7467600"/>
              <a:gd name="connsiteY301" fmla="*/ 4771418 h 6858000"/>
              <a:gd name="connsiteX302" fmla="*/ 6024488 w 7467600"/>
              <a:gd name="connsiteY302" fmla="*/ 4809903 h 6858000"/>
              <a:gd name="connsiteX303" fmla="*/ 5599771 w 7467600"/>
              <a:gd name="connsiteY303" fmla="*/ 5509652 h 6858000"/>
              <a:gd name="connsiteX304" fmla="*/ 5548843 w 7467600"/>
              <a:gd name="connsiteY304" fmla="*/ 5563845 h 6858000"/>
              <a:gd name="connsiteX305" fmla="*/ 5940952 w 7467600"/>
              <a:gd name="connsiteY305" fmla="*/ 6250028 h 6858000"/>
              <a:gd name="connsiteX306" fmla="*/ 6043441 w 7467600"/>
              <a:gd name="connsiteY306" fmla="*/ 6665847 h 6858000"/>
              <a:gd name="connsiteX307" fmla="*/ 6093432 w 7467600"/>
              <a:gd name="connsiteY307" fmla="*/ 6858000 h 6858000"/>
              <a:gd name="connsiteX308" fmla="*/ 6034344 w 7467600"/>
              <a:gd name="connsiteY308" fmla="*/ 6858000 h 6858000"/>
              <a:gd name="connsiteX309" fmla="*/ 6026679 w 7467600"/>
              <a:gd name="connsiteY309" fmla="*/ 6836959 h 6858000"/>
              <a:gd name="connsiteX310" fmla="*/ 5800441 w 7467600"/>
              <a:gd name="connsiteY310" fmla="*/ 6335286 h 6858000"/>
              <a:gd name="connsiteX311" fmla="*/ 5526562 w 7467600"/>
              <a:gd name="connsiteY311" fmla="*/ 5705388 h 6858000"/>
              <a:gd name="connsiteX312" fmla="*/ 5519640 w 7467600"/>
              <a:gd name="connsiteY312" fmla="*/ 5683774 h 6858000"/>
              <a:gd name="connsiteX313" fmla="*/ 5844559 w 7467600"/>
              <a:gd name="connsiteY313" fmla="*/ 6553349 h 6858000"/>
              <a:gd name="connsiteX314" fmla="*/ 5975994 w 7467600"/>
              <a:gd name="connsiteY314" fmla="*/ 6858000 h 6858000"/>
              <a:gd name="connsiteX315" fmla="*/ 5898547 w 7467600"/>
              <a:gd name="connsiteY315" fmla="*/ 6858000 h 6858000"/>
              <a:gd name="connsiteX316" fmla="*/ 5682041 w 7467600"/>
              <a:gd name="connsiteY316" fmla="*/ 6355860 h 6858000"/>
              <a:gd name="connsiteX317" fmla="*/ 5461758 w 7467600"/>
              <a:gd name="connsiteY317" fmla="*/ 5820220 h 6858000"/>
              <a:gd name="connsiteX318" fmla="*/ 5237282 w 7467600"/>
              <a:gd name="connsiteY318" fmla="*/ 6579086 h 6858000"/>
              <a:gd name="connsiteX319" fmla="*/ 5115009 w 7467600"/>
              <a:gd name="connsiteY319" fmla="*/ 6858000 h 6858000"/>
              <a:gd name="connsiteX320" fmla="*/ 5028074 w 7467600"/>
              <a:gd name="connsiteY320" fmla="*/ 6858000 h 6858000"/>
              <a:gd name="connsiteX321" fmla="*/ 5079508 w 7467600"/>
              <a:gd name="connsiteY321" fmla="*/ 6749074 h 6858000"/>
              <a:gd name="connsiteX322" fmla="*/ 5371846 w 7467600"/>
              <a:gd name="connsiteY322" fmla="*/ 5924413 h 6858000"/>
              <a:gd name="connsiteX323" fmla="*/ 5270512 w 7467600"/>
              <a:gd name="connsiteY323" fmla="*/ 6138975 h 6858000"/>
              <a:gd name="connsiteX324" fmla="*/ 5062409 w 7467600"/>
              <a:gd name="connsiteY324" fmla="*/ 6653544 h 6858000"/>
              <a:gd name="connsiteX325" fmla="*/ 5036628 w 7467600"/>
              <a:gd name="connsiteY325" fmla="*/ 6754247 h 6858000"/>
              <a:gd name="connsiteX326" fmla="*/ 5009112 w 7467600"/>
              <a:gd name="connsiteY326" fmla="*/ 6858000 h 6858000"/>
              <a:gd name="connsiteX327" fmla="*/ 4976679 w 7467600"/>
              <a:gd name="connsiteY327" fmla="*/ 6858000 h 6858000"/>
              <a:gd name="connsiteX328" fmla="*/ 5006537 w 7467600"/>
              <a:gd name="connsiteY328" fmla="*/ 6747068 h 6858000"/>
              <a:gd name="connsiteX329" fmla="*/ 5032723 w 7467600"/>
              <a:gd name="connsiteY329" fmla="*/ 6644957 h 6858000"/>
              <a:gd name="connsiteX330" fmla="*/ 5242949 w 7467600"/>
              <a:gd name="connsiteY330" fmla="*/ 6125175 h 6858000"/>
              <a:gd name="connsiteX331" fmla="*/ 5286321 w 7467600"/>
              <a:gd name="connsiteY331" fmla="*/ 6033555 h 6858000"/>
              <a:gd name="connsiteX332" fmla="*/ 5008210 w 7467600"/>
              <a:gd name="connsiteY332" fmla="*/ 6649194 h 6858000"/>
              <a:gd name="connsiteX333" fmla="*/ 4986321 w 7467600"/>
              <a:gd name="connsiteY333" fmla="*/ 6765687 h 6858000"/>
              <a:gd name="connsiteX334" fmla="*/ 4973474 w 7467600"/>
              <a:gd name="connsiteY334" fmla="*/ 6858000 h 6858000"/>
              <a:gd name="connsiteX335" fmla="*/ 4907178 w 7467600"/>
              <a:gd name="connsiteY335" fmla="*/ 6858000 h 6858000"/>
              <a:gd name="connsiteX336" fmla="*/ 4910810 w 7467600"/>
              <a:gd name="connsiteY336" fmla="*/ 6829660 h 6858000"/>
              <a:gd name="connsiteX337" fmla="*/ 4987461 w 7467600"/>
              <a:gd name="connsiteY337" fmla="*/ 6432994 h 6858000"/>
              <a:gd name="connsiteX338" fmla="*/ 5179262 w 7467600"/>
              <a:gd name="connsiteY338" fmla="*/ 6035044 h 6858000"/>
              <a:gd name="connsiteX339" fmla="*/ 4689678 w 7467600"/>
              <a:gd name="connsiteY339" fmla="*/ 6440241 h 6858000"/>
              <a:gd name="connsiteX340" fmla="*/ 4477543 w 7467600"/>
              <a:gd name="connsiteY340" fmla="*/ 6674836 h 6858000"/>
              <a:gd name="connsiteX341" fmla="*/ 4329957 w 7467600"/>
              <a:gd name="connsiteY341" fmla="*/ 6858000 h 6858000"/>
              <a:gd name="connsiteX342" fmla="*/ 4218595 w 7467600"/>
              <a:gd name="connsiteY342" fmla="*/ 6858000 h 6858000"/>
              <a:gd name="connsiteX343" fmla="*/ 4368888 w 7467600"/>
              <a:gd name="connsiteY343" fmla="*/ 6668412 h 6858000"/>
              <a:gd name="connsiteX344" fmla="*/ 4563091 w 7467600"/>
              <a:gd name="connsiteY344" fmla="*/ 6442508 h 6858000"/>
              <a:gd name="connsiteX345" fmla="*/ 5387324 w 7467600"/>
              <a:gd name="connsiteY345" fmla="*/ 5705830 h 6858000"/>
              <a:gd name="connsiteX346" fmla="*/ 5073620 w 7467600"/>
              <a:gd name="connsiteY346" fmla="*/ 5955437 h 6858000"/>
              <a:gd name="connsiteX347" fmla="*/ 4689789 w 7467600"/>
              <a:gd name="connsiteY347" fmla="*/ 6268382 h 6858000"/>
              <a:gd name="connsiteX348" fmla="*/ 4418722 w 7467600"/>
              <a:gd name="connsiteY348" fmla="*/ 6570886 h 6858000"/>
              <a:gd name="connsiteX349" fmla="*/ 4214944 w 7467600"/>
              <a:gd name="connsiteY349" fmla="*/ 6858000 h 6858000"/>
              <a:gd name="connsiteX350" fmla="*/ 4177898 w 7467600"/>
              <a:gd name="connsiteY350" fmla="*/ 6858000 h 6858000"/>
              <a:gd name="connsiteX351" fmla="*/ 4391597 w 7467600"/>
              <a:gd name="connsiteY351" fmla="*/ 6556370 h 6858000"/>
              <a:gd name="connsiteX352" fmla="*/ 4668889 w 7467600"/>
              <a:gd name="connsiteY352" fmla="*/ 6246399 h 6858000"/>
              <a:gd name="connsiteX353" fmla="*/ 5055427 w 7467600"/>
              <a:gd name="connsiteY353" fmla="*/ 5931476 h 6858000"/>
              <a:gd name="connsiteX354" fmla="*/ 5371814 w 7467600"/>
              <a:gd name="connsiteY354" fmla="*/ 5678975 h 6858000"/>
              <a:gd name="connsiteX355" fmla="*/ 4987918 w 7467600"/>
              <a:gd name="connsiteY355" fmla="*/ 5838701 h 6858000"/>
              <a:gd name="connsiteX356" fmla="*/ 4317146 w 7467600"/>
              <a:gd name="connsiteY356" fmla="*/ 6587716 h 6858000"/>
              <a:gd name="connsiteX357" fmla="*/ 4171627 w 7467600"/>
              <a:gd name="connsiteY357" fmla="*/ 6858000 h 6858000"/>
              <a:gd name="connsiteX358" fmla="*/ 4081585 w 7467600"/>
              <a:gd name="connsiteY358" fmla="*/ 6858000 h 6858000"/>
              <a:gd name="connsiteX359" fmla="*/ 4238603 w 7467600"/>
              <a:gd name="connsiteY359" fmla="*/ 6559341 h 6858000"/>
              <a:gd name="connsiteX360" fmla="*/ 4778333 w 7467600"/>
              <a:gd name="connsiteY360" fmla="*/ 5873626 h 6858000"/>
              <a:gd name="connsiteX361" fmla="*/ 5414185 w 7467600"/>
              <a:gd name="connsiteY361" fmla="*/ 5573882 h 6858000"/>
              <a:gd name="connsiteX362" fmla="*/ 5959648 w 7467600"/>
              <a:gd name="connsiteY362" fmla="*/ 4760797 h 6858000"/>
              <a:gd name="connsiteX363" fmla="*/ 5355019 w 7467600"/>
              <a:gd name="connsiteY363" fmla="*/ 4734672 h 6858000"/>
              <a:gd name="connsiteX364" fmla="*/ 5083565 w 7467600"/>
              <a:gd name="connsiteY364" fmla="*/ 5179121 h 6858000"/>
              <a:gd name="connsiteX365" fmla="*/ 4713577 w 7467600"/>
              <a:gd name="connsiteY365" fmla="*/ 5616803 h 6858000"/>
              <a:gd name="connsiteX366" fmla="*/ 3989559 w 7467600"/>
              <a:gd name="connsiteY366" fmla="*/ 6145945 h 6858000"/>
              <a:gd name="connsiteX367" fmla="*/ 3939824 w 7467600"/>
              <a:gd name="connsiteY367" fmla="*/ 6066900 h 6858000"/>
              <a:gd name="connsiteX368" fmla="*/ 4584537 w 7467600"/>
              <a:gd name="connsiteY368" fmla="*/ 5324826 h 6858000"/>
              <a:gd name="connsiteX369" fmla="*/ 5037105 w 7467600"/>
              <a:gd name="connsiteY369" fmla="*/ 5088765 h 6858000"/>
              <a:gd name="connsiteX370" fmla="*/ 5039930 w 7467600"/>
              <a:gd name="connsiteY370" fmla="*/ 5089585 h 6858000"/>
              <a:gd name="connsiteX371" fmla="*/ 5263764 w 7467600"/>
              <a:gd name="connsiteY371" fmla="*/ 4735525 h 6858000"/>
              <a:gd name="connsiteX372" fmla="*/ 4086300 w 7467600"/>
              <a:gd name="connsiteY372" fmla="*/ 4884599 h 6858000"/>
              <a:gd name="connsiteX373" fmla="*/ 4085485 w 7467600"/>
              <a:gd name="connsiteY373" fmla="*/ 4899070 h 6858000"/>
              <a:gd name="connsiteX374" fmla="*/ 3871915 w 7467600"/>
              <a:gd name="connsiteY374" fmla="*/ 5253645 h 6858000"/>
              <a:gd name="connsiteX375" fmla="*/ 3799374 w 7467600"/>
              <a:gd name="connsiteY375" fmla="*/ 5466127 h 6858000"/>
              <a:gd name="connsiteX376" fmla="*/ 3498850 w 7467600"/>
              <a:gd name="connsiteY376" fmla="*/ 6661888 h 6858000"/>
              <a:gd name="connsiteX377" fmla="*/ 3399216 w 7467600"/>
              <a:gd name="connsiteY377" fmla="*/ 6858000 h 6858000"/>
              <a:gd name="connsiteX378" fmla="*/ 3303688 w 7467600"/>
              <a:gd name="connsiteY378" fmla="*/ 6858000 h 6858000"/>
              <a:gd name="connsiteX379" fmla="*/ 3391774 w 7467600"/>
              <a:gd name="connsiteY379" fmla="*/ 6697181 h 6858000"/>
              <a:gd name="connsiteX380" fmla="*/ 3735540 w 7467600"/>
              <a:gd name="connsiteY380" fmla="*/ 5546923 h 6858000"/>
              <a:gd name="connsiteX381" fmla="*/ 3729438 w 7467600"/>
              <a:gd name="connsiteY381" fmla="*/ 5569058 h 6858000"/>
              <a:gd name="connsiteX382" fmla="*/ 3707782 w 7467600"/>
              <a:gd name="connsiteY382" fmla="*/ 5644908 h 6858000"/>
              <a:gd name="connsiteX383" fmla="*/ 3583827 w 7467600"/>
              <a:gd name="connsiteY383" fmla="*/ 6039215 h 6858000"/>
              <a:gd name="connsiteX384" fmla="*/ 3547861 w 7467600"/>
              <a:gd name="connsiteY384" fmla="*/ 6129609 h 6858000"/>
              <a:gd name="connsiteX385" fmla="*/ 3490905 w 7467600"/>
              <a:gd name="connsiteY385" fmla="*/ 6277660 h 6858000"/>
              <a:gd name="connsiteX386" fmla="*/ 3455859 w 7467600"/>
              <a:gd name="connsiteY386" fmla="*/ 6391301 h 6858000"/>
              <a:gd name="connsiteX387" fmla="*/ 3429112 w 7467600"/>
              <a:gd name="connsiteY387" fmla="*/ 6479469 h 6858000"/>
              <a:gd name="connsiteX388" fmla="*/ 3304862 w 7467600"/>
              <a:gd name="connsiteY388" fmla="*/ 6796476 h 6858000"/>
              <a:gd name="connsiteX389" fmla="*/ 3276071 w 7467600"/>
              <a:gd name="connsiteY389" fmla="*/ 6858000 h 6858000"/>
              <a:gd name="connsiteX390" fmla="*/ 3240805 w 7467600"/>
              <a:gd name="connsiteY390" fmla="*/ 6858000 h 6858000"/>
              <a:gd name="connsiteX391" fmla="*/ 3275917 w 7467600"/>
              <a:gd name="connsiteY391" fmla="*/ 6783192 h 6858000"/>
              <a:gd name="connsiteX392" fmla="*/ 3399358 w 7467600"/>
              <a:gd name="connsiteY392" fmla="*/ 6469011 h 6858000"/>
              <a:gd name="connsiteX393" fmla="*/ 3425650 w 7467600"/>
              <a:gd name="connsiteY393" fmla="*/ 6381333 h 6858000"/>
              <a:gd name="connsiteX394" fmla="*/ 3460661 w 7467600"/>
              <a:gd name="connsiteY394" fmla="*/ 6266763 h 6858000"/>
              <a:gd name="connsiteX395" fmla="*/ 3518021 w 7467600"/>
              <a:gd name="connsiteY395" fmla="*/ 6117298 h 6858000"/>
              <a:gd name="connsiteX396" fmla="*/ 3554035 w 7467600"/>
              <a:gd name="connsiteY396" fmla="*/ 6027832 h 6858000"/>
              <a:gd name="connsiteX397" fmla="*/ 3677174 w 7467600"/>
              <a:gd name="connsiteY397" fmla="*/ 5636351 h 6858000"/>
              <a:gd name="connsiteX398" fmla="*/ 3698819 w 7467600"/>
              <a:gd name="connsiteY398" fmla="*/ 5560503 h 6858000"/>
              <a:gd name="connsiteX399" fmla="*/ 3702094 w 7467600"/>
              <a:gd name="connsiteY399" fmla="*/ 5549194 h 6858000"/>
              <a:gd name="connsiteX400" fmla="*/ 3398355 w 7467600"/>
              <a:gd name="connsiteY400" fmla="*/ 6094603 h 6858000"/>
              <a:gd name="connsiteX401" fmla="*/ 3193941 w 7467600"/>
              <a:gd name="connsiteY401" fmla="*/ 6798775 h 6858000"/>
              <a:gd name="connsiteX402" fmla="*/ 3184140 w 7467600"/>
              <a:gd name="connsiteY402" fmla="*/ 6858000 h 6858000"/>
              <a:gd name="connsiteX403" fmla="*/ 3099978 w 7467600"/>
              <a:gd name="connsiteY403" fmla="*/ 6858000 h 6858000"/>
              <a:gd name="connsiteX404" fmla="*/ 3101556 w 7467600"/>
              <a:gd name="connsiteY404" fmla="*/ 6843337 h 6858000"/>
              <a:gd name="connsiteX405" fmla="*/ 3370162 w 7467600"/>
              <a:gd name="connsiteY405" fmla="*/ 5785550 h 6858000"/>
              <a:gd name="connsiteX406" fmla="*/ 3746477 w 7467600"/>
              <a:gd name="connsiteY406" fmla="*/ 5377889 h 6858000"/>
              <a:gd name="connsiteX407" fmla="*/ 3863399 w 7467600"/>
              <a:gd name="connsiteY407" fmla="*/ 5087257 h 6858000"/>
              <a:gd name="connsiteX408" fmla="*/ 3968712 w 7467600"/>
              <a:gd name="connsiteY408" fmla="*/ 4913989 h 6858000"/>
              <a:gd name="connsiteX409" fmla="*/ 2792390 w 7467600"/>
              <a:gd name="connsiteY409" fmla="*/ 5382974 h 6858000"/>
              <a:gd name="connsiteX410" fmla="*/ 2714982 w 7467600"/>
              <a:gd name="connsiteY410" fmla="*/ 5427051 h 6858000"/>
              <a:gd name="connsiteX411" fmla="*/ 2813361 w 7467600"/>
              <a:gd name="connsiteY411" fmla="*/ 6023912 h 6858000"/>
              <a:gd name="connsiteX412" fmla="*/ 2688430 w 7467600"/>
              <a:gd name="connsiteY412" fmla="*/ 6801564 h 6858000"/>
              <a:gd name="connsiteX413" fmla="*/ 2629626 w 7467600"/>
              <a:gd name="connsiteY413" fmla="*/ 6763394 h 6858000"/>
              <a:gd name="connsiteX414" fmla="*/ 2565328 w 7467600"/>
              <a:gd name="connsiteY414" fmla="*/ 5516399 h 6858000"/>
              <a:gd name="connsiteX415" fmla="*/ 1922999 w 7467600"/>
              <a:gd name="connsiteY415" fmla="*/ 5980343 h 6858000"/>
              <a:gd name="connsiteX416" fmla="*/ 1950261 w 7467600"/>
              <a:gd name="connsiteY416" fmla="*/ 6405858 h 6858000"/>
              <a:gd name="connsiteX417" fmla="*/ 2365554 w 7467600"/>
              <a:gd name="connsiteY417" fmla="*/ 6759107 h 6858000"/>
              <a:gd name="connsiteX418" fmla="*/ 2424142 w 7467600"/>
              <a:gd name="connsiteY418" fmla="*/ 6858000 h 6858000"/>
              <a:gd name="connsiteX419" fmla="*/ 2395994 w 7467600"/>
              <a:gd name="connsiteY419" fmla="*/ 6858000 h 6858000"/>
              <a:gd name="connsiteX420" fmla="*/ 2392863 w 7467600"/>
              <a:gd name="connsiteY420" fmla="*/ 6852964 h 6858000"/>
              <a:gd name="connsiteX421" fmla="*/ 2017589 w 7467600"/>
              <a:gd name="connsiteY421" fmla="*/ 6493982 h 6858000"/>
              <a:gd name="connsiteX422" fmla="*/ 2147336 w 7467600"/>
              <a:gd name="connsiteY422" fmla="*/ 6594052 h 6858000"/>
              <a:gd name="connsiteX423" fmla="*/ 2207047 w 7467600"/>
              <a:gd name="connsiteY423" fmla="*/ 6654540 h 6858000"/>
              <a:gd name="connsiteX424" fmla="*/ 2299106 w 7467600"/>
              <a:gd name="connsiteY424" fmla="*/ 6778931 h 6858000"/>
              <a:gd name="connsiteX425" fmla="*/ 2314430 w 7467600"/>
              <a:gd name="connsiteY425" fmla="*/ 6801144 h 6858000"/>
              <a:gd name="connsiteX426" fmla="*/ 2352406 w 7467600"/>
              <a:gd name="connsiteY426" fmla="*/ 6858000 h 6858000"/>
              <a:gd name="connsiteX427" fmla="*/ 2314492 w 7467600"/>
              <a:gd name="connsiteY427" fmla="*/ 6858000 h 6858000"/>
              <a:gd name="connsiteX428" fmla="*/ 2288095 w 7467600"/>
              <a:gd name="connsiteY428" fmla="*/ 6818030 h 6858000"/>
              <a:gd name="connsiteX429" fmla="*/ 2272768 w 7467600"/>
              <a:gd name="connsiteY429" fmla="*/ 6795822 h 6858000"/>
              <a:gd name="connsiteX430" fmla="*/ 2182715 w 7467600"/>
              <a:gd name="connsiteY430" fmla="*/ 6675071 h 6858000"/>
              <a:gd name="connsiteX431" fmla="*/ 2032061 w 7467600"/>
              <a:gd name="connsiteY431" fmla="*/ 6541380 h 6858000"/>
              <a:gd name="connsiteX432" fmla="*/ 2257220 w 7467600"/>
              <a:gd name="connsiteY432" fmla="*/ 6826257 h 6858000"/>
              <a:gd name="connsiteX433" fmla="*/ 2281324 w 7467600"/>
              <a:gd name="connsiteY433" fmla="*/ 6858000 h 6858000"/>
              <a:gd name="connsiteX434" fmla="*/ 2242860 w 7467600"/>
              <a:gd name="connsiteY434" fmla="*/ 6858000 h 6858000"/>
              <a:gd name="connsiteX435" fmla="*/ 2232818 w 7467600"/>
              <a:gd name="connsiteY435" fmla="*/ 6844926 h 6858000"/>
              <a:gd name="connsiteX436" fmla="*/ 1990172 w 7467600"/>
              <a:gd name="connsiteY436" fmla="*/ 6542121 h 6858000"/>
              <a:gd name="connsiteX437" fmla="*/ 2124090 w 7467600"/>
              <a:gd name="connsiteY437" fmla="*/ 6761017 h 6858000"/>
              <a:gd name="connsiteX438" fmla="*/ 2200380 w 7467600"/>
              <a:gd name="connsiteY438" fmla="*/ 6858000 h 6858000"/>
              <a:gd name="connsiteX439" fmla="*/ 2147507 w 7467600"/>
              <a:gd name="connsiteY439" fmla="*/ 6858000 h 6858000"/>
              <a:gd name="connsiteX440" fmla="*/ 2070668 w 7467600"/>
              <a:gd name="connsiteY440" fmla="*/ 6761520 h 6858000"/>
              <a:gd name="connsiteX441" fmla="*/ 1975142 w 7467600"/>
              <a:gd name="connsiteY441" fmla="*/ 6585570 h 6858000"/>
              <a:gd name="connsiteX442" fmla="*/ 2050035 w 7467600"/>
              <a:gd name="connsiteY442" fmla="*/ 6813345 h 6858000"/>
              <a:gd name="connsiteX443" fmla="*/ 2063025 w 7467600"/>
              <a:gd name="connsiteY443" fmla="*/ 6858000 h 6858000"/>
              <a:gd name="connsiteX444" fmla="*/ 2021675 w 7467600"/>
              <a:gd name="connsiteY444" fmla="*/ 6858000 h 6858000"/>
              <a:gd name="connsiteX445" fmla="*/ 2019308 w 7467600"/>
              <a:gd name="connsiteY445" fmla="*/ 6847118 h 6858000"/>
              <a:gd name="connsiteX446" fmla="*/ 1938835 w 7467600"/>
              <a:gd name="connsiteY446" fmla="*/ 6551160 h 6858000"/>
              <a:gd name="connsiteX447" fmla="*/ 1953230 w 7467600"/>
              <a:gd name="connsiteY447" fmla="*/ 6759699 h 6858000"/>
              <a:gd name="connsiteX448" fmla="*/ 1956763 w 7467600"/>
              <a:gd name="connsiteY448" fmla="*/ 6778191 h 6858000"/>
              <a:gd name="connsiteX449" fmla="*/ 1967925 w 7467600"/>
              <a:gd name="connsiteY449" fmla="*/ 6858000 h 6858000"/>
              <a:gd name="connsiteX450" fmla="*/ 1936622 w 7467600"/>
              <a:gd name="connsiteY450" fmla="*/ 6858000 h 6858000"/>
              <a:gd name="connsiteX451" fmla="*/ 1926261 w 7467600"/>
              <a:gd name="connsiteY451" fmla="*/ 6784064 h 6858000"/>
              <a:gd name="connsiteX452" fmla="*/ 1922724 w 7467600"/>
              <a:gd name="connsiteY452" fmla="*/ 6765577 h 6858000"/>
              <a:gd name="connsiteX453" fmla="*/ 1904650 w 7467600"/>
              <a:gd name="connsiteY453" fmla="*/ 6639616 h 6858000"/>
              <a:gd name="connsiteX454" fmla="*/ 1885273 w 7467600"/>
              <a:gd name="connsiteY454" fmla="*/ 6858000 h 6858000"/>
              <a:gd name="connsiteX455" fmla="*/ 1854363 w 7467600"/>
              <a:gd name="connsiteY455" fmla="*/ 6858000 h 6858000"/>
              <a:gd name="connsiteX456" fmla="*/ 1880391 w 7467600"/>
              <a:gd name="connsiteY456" fmla="*/ 6603796 h 6858000"/>
              <a:gd name="connsiteX457" fmla="*/ 1818273 w 7467600"/>
              <a:gd name="connsiteY457" fmla="*/ 6715729 h 6858000"/>
              <a:gd name="connsiteX458" fmla="*/ 1794691 w 7467600"/>
              <a:gd name="connsiteY458" fmla="*/ 6843239 h 6858000"/>
              <a:gd name="connsiteX459" fmla="*/ 1794914 w 7467600"/>
              <a:gd name="connsiteY459" fmla="*/ 6858000 h 6858000"/>
              <a:gd name="connsiteX460" fmla="*/ 1746128 w 7467600"/>
              <a:gd name="connsiteY460" fmla="*/ 6858000 h 6858000"/>
              <a:gd name="connsiteX461" fmla="*/ 1753934 w 7467600"/>
              <a:gd name="connsiteY461" fmla="*/ 6724796 h 6858000"/>
              <a:gd name="connsiteX462" fmla="*/ 1792053 w 7467600"/>
              <a:gd name="connsiteY462" fmla="*/ 6572396 h 6858000"/>
              <a:gd name="connsiteX463" fmla="*/ 1862248 w 7467600"/>
              <a:gd name="connsiteY463" fmla="*/ 6266397 h 6858000"/>
              <a:gd name="connsiteX464" fmla="*/ 1862250 w 7467600"/>
              <a:gd name="connsiteY464" fmla="*/ 6033531 h 6858000"/>
              <a:gd name="connsiteX465" fmla="*/ 1211999 w 7467600"/>
              <a:gd name="connsiteY465" fmla="*/ 6683610 h 6858000"/>
              <a:gd name="connsiteX466" fmla="*/ 1213266 w 7467600"/>
              <a:gd name="connsiteY466" fmla="*/ 6691947 h 6858000"/>
              <a:gd name="connsiteX467" fmla="*/ 1203370 w 7467600"/>
              <a:gd name="connsiteY467" fmla="*/ 6850676 h 6858000"/>
              <a:gd name="connsiteX468" fmla="*/ 1203671 w 7467600"/>
              <a:gd name="connsiteY468" fmla="*/ 6858000 h 6858000"/>
              <a:gd name="connsiteX469" fmla="*/ 1143180 w 7467600"/>
              <a:gd name="connsiteY469" fmla="*/ 6858000 h 6858000"/>
              <a:gd name="connsiteX470" fmla="*/ 1142176 w 7467600"/>
              <a:gd name="connsiteY470" fmla="*/ 6766045 h 6858000"/>
              <a:gd name="connsiteX471" fmla="*/ 1067484 w 7467600"/>
              <a:gd name="connsiteY471" fmla="*/ 6858000 h 6858000"/>
              <a:gd name="connsiteX472" fmla="*/ 953928 w 7467600"/>
              <a:gd name="connsiteY472" fmla="*/ 6858000 h 6858000"/>
              <a:gd name="connsiteX473" fmla="*/ 959715 w 7467600"/>
              <a:gd name="connsiteY473" fmla="*/ 6850185 h 6858000"/>
              <a:gd name="connsiteX474" fmla="*/ 1483788 w 7467600"/>
              <a:gd name="connsiteY474" fmla="*/ 6259174 h 6858000"/>
              <a:gd name="connsiteX475" fmla="*/ 1100671 w 7467600"/>
              <a:gd name="connsiteY475" fmla="*/ 6252137 h 6858000"/>
              <a:gd name="connsiteX476" fmla="*/ 1090144 w 7467600"/>
              <a:gd name="connsiteY476" fmla="*/ 6256748 h 6858000"/>
              <a:gd name="connsiteX477" fmla="*/ 1095872 w 7467600"/>
              <a:gd name="connsiteY477" fmla="*/ 6271892 h 6858000"/>
              <a:gd name="connsiteX478" fmla="*/ 262785 w 7467600"/>
              <a:gd name="connsiteY478" fmla="*/ 6845450 h 6858000"/>
              <a:gd name="connsiteX479" fmla="*/ 209968 w 7467600"/>
              <a:gd name="connsiteY479" fmla="*/ 6770713 h 6858000"/>
              <a:gd name="connsiteX480" fmla="*/ 873460 w 7467600"/>
              <a:gd name="connsiteY480" fmla="*/ 6253768 h 6858000"/>
              <a:gd name="connsiteX481" fmla="*/ 192686 w 7467600"/>
              <a:gd name="connsiteY481" fmla="*/ 5849257 h 6858000"/>
              <a:gd name="connsiteX482" fmla="*/ 4696 w 7467600"/>
              <a:gd name="connsiteY482" fmla="*/ 5697668 h 6858000"/>
              <a:gd name="connsiteX483" fmla="*/ 0 w 7467600"/>
              <a:gd name="connsiteY483" fmla="*/ 5689984 h 6858000"/>
              <a:gd name="connsiteX484" fmla="*/ 0 w 7467600"/>
              <a:gd name="connsiteY484" fmla="*/ 5513472 h 6858000"/>
              <a:gd name="connsiteX485" fmla="*/ 174101 w 7467600"/>
              <a:gd name="connsiteY485" fmla="*/ 5620277 h 6858000"/>
              <a:gd name="connsiteX486" fmla="*/ 891800 w 7467600"/>
              <a:gd name="connsiteY486" fmla="*/ 6036935 h 6858000"/>
              <a:gd name="connsiteX487" fmla="*/ 1072219 w 7467600"/>
              <a:gd name="connsiteY487" fmla="*/ 6169443 h 6858000"/>
              <a:gd name="connsiteX488" fmla="*/ 1074117 w 7467600"/>
              <a:gd name="connsiteY488" fmla="*/ 6170301 h 6858000"/>
              <a:gd name="connsiteX489" fmla="*/ 1083114 w 7467600"/>
              <a:gd name="connsiteY489" fmla="*/ 6174131 h 6858000"/>
              <a:gd name="connsiteX490" fmla="*/ 1543010 w 7467600"/>
              <a:gd name="connsiteY490" fmla="*/ 6191140 h 6858000"/>
              <a:gd name="connsiteX491" fmla="*/ 1551080 w 7467600"/>
              <a:gd name="connsiteY491" fmla="*/ 6195006 h 6858000"/>
              <a:gd name="connsiteX492" fmla="*/ 2345443 w 7467600"/>
              <a:gd name="connsiteY492" fmla="*/ 5549882 h 6858000"/>
              <a:gd name="connsiteX493" fmla="*/ 1721499 w 7467600"/>
              <a:gd name="connsiteY493" fmla="*/ 5599969 h 6858000"/>
              <a:gd name="connsiteX494" fmla="*/ 767716 w 7467600"/>
              <a:gd name="connsiteY494" fmla="*/ 5472768 h 6858000"/>
              <a:gd name="connsiteX495" fmla="*/ 722147 w 7467600"/>
              <a:gd name="connsiteY495" fmla="*/ 5393091 h 6858000"/>
              <a:gd name="connsiteX496" fmla="*/ 1485552 w 7467600"/>
              <a:gd name="connsiteY496" fmla="*/ 5313202 h 6858000"/>
              <a:gd name="connsiteX497" fmla="*/ 2143004 w 7467600"/>
              <a:gd name="connsiteY497" fmla="*/ 5402420 h 6858000"/>
              <a:gd name="connsiteX498" fmla="*/ 1933391 w 7467600"/>
              <a:gd name="connsiteY498" fmla="*/ 5156971 h 6858000"/>
              <a:gd name="connsiteX499" fmla="*/ 1827118 w 7467600"/>
              <a:gd name="connsiteY499" fmla="*/ 4968410 h 6858000"/>
              <a:gd name="connsiteX500" fmla="*/ 1837349 w 7467600"/>
              <a:gd name="connsiteY500" fmla="*/ 4956357 h 6858000"/>
              <a:gd name="connsiteX501" fmla="*/ 2162835 w 7467600"/>
              <a:gd name="connsiteY501" fmla="*/ 5187853 h 6858000"/>
              <a:gd name="connsiteX502" fmla="*/ 2257167 w 7467600"/>
              <a:gd name="connsiteY502" fmla="*/ 5462123 h 6858000"/>
              <a:gd name="connsiteX503" fmla="*/ 2261598 w 7467600"/>
              <a:gd name="connsiteY503" fmla="*/ 5467998 h 6858000"/>
              <a:gd name="connsiteX504" fmla="*/ 2437177 w 7467600"/>
              <a:gd name="connsiteY504" fmla="*/ 5479608 h 6858000"/>
              <a:gd name="connsiteX505" fmla="*/ 2445247 w 7467600"/>
              <a:gd name="connsiteY505" fmla="*/ 5483476 h 6858000"/>
              <a:gd name="connsiteX506" fmla="*/ 2743626 w 7467600"/>
              <a:gd name="connsiteY506" fmla="*/ 5304819 h 6858000"/>
              <a:gd name="connsiteX507" fmla="*/ 3048102 w 7467600"/>
              <a:gd name="connsiteY507" fmla="*/ 5150595 h 6858000"/>
              <a:gd name="connsiteX508" fmla="*/ 1799414 w 7467600"/>
              <a:gd name="connsiteY508" fmla="*/ 4694732 h 6858000"/>
              <a:gd name="connsiteX509" fmla="*/ 1771735 w 7467600"/>
              <a:gd name="connsiteY509" fmla="*/ 4619929 h 6858000"/>
              <a:gd name="connsiteX510" fmla="*/ 3104273 w 7467600"/>
              <a:gd name="connsiteY510" fmla="*/ 5076159 h 6858000"/>
              <a:gd name="connsiteX511" fmla="*/ 3113245 w 7467600"/>
              <a:gd name="connsiteY511" fmla="*/ 5090705 h 6858000"/>
              <a:gd name="connsiteX512" fmla="*/ 3126294 w 7467600"/>
              <a:gd name="connsiteY512" fmla="*/ 5114400 h 6858000"/>
              <a:gd name="connsiteX513" fmla="*/ 3937433 w 7467600"/>
              <a:gd name="connsiteY513" fmla="*/ 4830473 h 6858000"/>
              <a:gd name="connsiteX514" fmla="*/ 3590475 w 7467600"/>
              <a:gd name="connsiteY514" fmla="*/ 4597974 h 6858000"/>
              <a:gd name="connsiteX515" fmla="*/ 3100264 w 7467600"/>
              <a:gd name="connsiteY515" fmla="*/ 4579845 h 6858000"/>
              <a:gd name="connsiteX516" fmla="*/ 2183576 w 7467600"/>
              <a:gd name="connsiteY516" fmla="*/ 4227150 h 6858000"/>
              <a:gd name="connsiteX517" fmla="*/ 2151029 w 7467600"/>
              <a:gd name="connsiteY517" fmla="*/ 4146947 h 6858000"/>
              <a:gd name="connsiteX518" fmla="*/ 3563434 w 7467600"/>
              <a:gd name="connsiteY518" fmla="*/ 4469115 h 6858000"/>
              <a:gd name="connsiteX519" fmla="*/ 3177952 w 7467600"/>
              <a:gd name="connsiteY519" fmla="*/ 3657386 h 6858000"/>
              <a:gd name="connsiteX520" fmla="*/ 3189263 w 7467600"/>
              <a:gd name="connsiteY520" fmla="*/ 3625726 h 6858000"/>
              <a:gd name="connsiteX521" fmla="*/ 3560912 w 7467600"/>
              <a:gd name="connsiteY521" fmla="*/ 4079863 h 6858000"/>
              <a:gd name="connsiteX522" fmla="*/ 3626636 w 7467600"/>
              <a:gd name="connsiteY522" fmla="*/ 4512230 h 6858000"/>
              <a:gd name="connsiteX523" fmla="*/ 3653088 w 7467600"/>
              <a:gd name="connsiteY523" fmla="*/ 4521417 h 6858000"/>
              <a:gd name="connsiteX524" fmla="*/ 3988128 w 7467600"/>
              <a:gd name="connsiteY524" fmla="*/ 4817267 h 6858000"/>
              <a:gd name="connsiteX525" fmla="*/ 4830582 w 7467600"/>
              <a:gd name="connsiteY525" fmla="*/ 4676000 h 6858000"/>
              <a:gd name="connsiteX526" fmla="*/ 4830100 w 7467600"/>
              <a:gd name="connsiteY526" fmla="*/ 4675554 h 6858000"/>
              <a:gd name="connsiteX527" fmla="*/ 4036318 w 7467600"/>
              <a:gd name="connsiteY527" fmla="*/ 4147013 h 6858000"/>
              <a:gd name="connsiteX528" fmla="*/ 3432098 w 7467600"/>
              <a:gd name="connsiteY528" fmla="*/ 3537312 h 6858000"/>
              <a:gd name="connsiteX529" fmla="*/ 3446761 w 7467600"/>
              <a:gd name="connsiteY529" fmla="*/ 3461278 h 6858000"/>
              <a:gd name="connsiteX530" fmla="*/ 4419733 w 7467600"/>
              <a:gd name="connsiteY530" fmla="*/ 3963555 h 6858000"/>
              <a:gd name="connsiteX531" fmla="*/ 4781371 w 7467600"/>
              <a:gd name="connsiteY531" fmla="*/ 4458604 h 6858000"/>
              <a:gd name="connsiteX532" fmla="*/ 4780440 w 7467600"/>
              <a:gd name="connsiteY532" fmla="*/ 4470290 h 6858000"/>
              <a:gd name="connsiteX533" fmla="*/ 4898954 w 7467600"/>
              <a:gd name="connsiteY533" fmla="*/ 4662092 h 6858000"/>
              <a:gd name="connsiteX534" fmla="*/ 4900699 w 7467600"/>
              <a:gd name="connsiteY534" fmla="*/ 4670867 h 6858000"/>
              <a:gd name="connsiteX535" fmla="*/ 5714511 w 7467600"/>
              <a:gd name="connsiteY535" fmla="*/ 4663483 h 6858000"/>
              <a:gd name="connsiteX536" fmla="*/ 5464793 w 7467600"/>
              <a:gd name="connsiteY536" fmla="*/ 4393556 h 6858000"/>
              <a:gd name="connsiteX537" fmla="*/ 5461897 w 7467600"/>
              <a:gd name="connsiteY537" fmla="*/ 4390879 h 6858000"/>
              <a:gd name="connsiteX538" fmla="*/ 4294126 w 7467600"/>
              <a:gd name="connsiteY538" fmla="*/ 3303048 h 6858000"/>
              <a:gd name="connsiteX539" fmla="*/ 4305321 w 7467600"/>
              <a:gd name="connsiteY539" fmla="*/ 3256953 h 6858000"/>
              <a:gd name="connsiteX540" fmla="*/ 4949299 w 7467600"/>
              <a:gd name="connsiteY540" fmla="*/ 3766336 h 6858000"/>
              <a:gd name="connsiteX541" fmla="*/ 5291452 w 7467600"/>
              <a:gd name="connsiteY541" fmla="*/ 4076801 h 6858000"/>
              <a:gd name="connsiteX542" fmla="*/ 5434998 w 7467600"/>
              <a:gd name="connsiteY542" fmla="*/ 4254100 h 6858000"/>
              <a:gd name="connsiteX543" fmla="*/ 5351015 w 7467600"/>
              <a:gd name="connsiteY543" fmla="*/ 3760989 h 6858000"/>
              <a:gd name="connsiteX544" fmla="*/ 5413780 w 7467600"/>
              <a:gd name="connsiteY544" fmla="*/ 2966265 h 6858000"/>
              <a:gd name="connsiteX545" fmla="*/ 5425627 w 7467600"/>
              <a:gd name="connsiteY545" fmla="*/ 2954192 h 6858000"/>
              <a:gd name="connsiteX546" fmla="*/ 6604735 w 7467600"/>
              <a:gd name="connsiteY546" fmla="*/ 2041381 h 6858000"/>
              <a:gd name="connsiteX547" fmla="*/ 7204487 w 7467600"/>
              <a:gd name="connsiteY547" fmla="*/ 2742112 h 6858000"/>
              <a:gd name="connsiteX548" fmla="*/ 7131592 w 7467600"/>
              <a:gd name="connsiteY548" fmla="*/ 2672096 h 6858000"/>
              <a:gd name="connsiteX549" fmla="*/ 6996344 w 7467600"/>
              <a:gd name="connsiteY549" fmla="*/ 2518310 h 6858000"/>
              <a:gd name="connsiteX550" fmla="*/ 6735495 w 7467600"/>
              <a:gd name="connsiteY550" fmla="*/ 2196890 h 6858000"/>
              <a:gd name="connsiteX551" fmla="*/ 6721901 w 7467600"/>
              <a:gd name="connsiteY551" fmla="*/ 2179274 h 6858000"/>
              <a:gd name="connsiteX552" fmla="*/ 6604735 w 7467600"/>
              <a:gd name="connsiteY552" fmla="*/ 2041381 h 6858000"/>
              <a:gd name="connsiteX553" fmla="*/ 6591670 w 7467600"/>
              <a:gd name="connsiteY553" fmla="*/ 1988277 h 6858000"/>
              <a:gd name="connsiteX554" fmla="*/ 6747349 w 7467600"/>
              <a:gd name="connsiteY554" fmla="*/ 2160069 h 6858000"/>
              <a:gd name="connsiteX555" fmla="*/ 6760943 w 7467600"/>
              <a:gd name="connsiteY555" fmla="*/ 2177686 h 6858000"/>
              <a:gd name="connsiteX556" fmla="*/ 7021065 w 7467600"/>
              <a:gd name="connsiteY556" fmla="*/ 2498102 h 6858000"/>
              <a:gd name="connsiteX557" fmla="*/ 7155223 w 7467600"/>
              <a:gd name="connsiteY557" fmla="*/ 2650386 h 6858000"/>
              <a:gd name="connsiteX558" fmla="*/ 7203167 w 7467600"/>
              <a:gd name="connsiteY558" fmla="*/ 2697288 h 6858000"/>
              <a:gd name="connsiteX559" fmla="*/ 6937703 w 7467600"/>
              <a:gd name="connsiteY559" fmla="*/ 2321981 h 6858000"/>
              <a:gd name="connsiteX560" fmla="*/ 6591670 w 7467600"/>
              <a:gd name="connsiteY560" fmla="*/ 1988277 h 6858000"/>
              <a:gd name="connsiteX561" fmla="*/ 5798671 w 7467600"/>
              <a:gd name="connsiteY561" fmla="*/ 1981601 h 6858000"/>
              <a:gd name="connsiteX562" fmla="*/ 5754709 w 7467600"/>
              <a:gd name="connsiteY562" fmla="*/ 2071454 h 6858000"/>
              <a:gd name="connsiteX563" fmla="*/ 5763044 w 7467600"/>
              <a:gd name="connsiteY563" fmla="*/ 2842206 h 6858000"/>
              <a:gd name="connsiteX564" fmla="*/ 5764974 w 7467600"/>
              <a:gd name="connsiteY564" fmla="*/ 2799609 h 6858000"/>
              <a:gd name="connsiteX565" fmla="*/ 5767665 w 7467600"/>
              <a:gd name="connsiteY565" fmla="*/ 2666409 h 6858000"/>
              <a:gd name="connsiteX566" fmla="*/ 5763055 w 7467600"/>
              <a:gd name="connsiteY566" fmla="*/ 2579705 h 6858000"/>
              <a:gd name="connsiteX567" fmla="*/ 5758079 w 7467600"/>
              <a:gd name="connsiteY567" fmla="*/ 2492508 h 6858000"/>
              <a:gd name="connsiteX568" fmla="*/ 5779325 w 7467600"/>
              <a:gd name="connsiteY568" fmla="*/ 2197069 h 6858000"/>
              <a:gd name="connsiteX569" fmla="*/ 5798671 w 7467600"/>
              <a:gd name="connsiteY569" fmla="*/ 1981601 h 6858000"/>
              <a:gd name="connsiteX570" fmla="*/ 5829202 w 7467600"/>
              <a:gd name="connsiteY570" fmla="*/ 1971679 h 6858000"/>
              <a:gd name="connsiteX571" fmla="*/ 5809558 w 7467600"/>
              <a:gd name="connsiteY571" fmla="*/ 2198043 h 6858000"/>
              <a:gd name="connsiteX572" fmla="*/ 5788653 w 7467600"/>
              <a:gd name="connsiteY572" fmla="*/ 2489430 h 6858000"/>
              <a:gd name="connsiteX573" fmla="*/ 5793439 w 7467600"/>
              <a:gd name="connsiteY573" fmla="*/ 2575235 h 6858000"/>
              <a:gd name="connsiteX574" fmla="*/ 5796837 w 7467600"/>
              <a:gd name="connsiteY574" fmla="*/ 2637633 h 6858000"/>
              <a:gd name="connsiteX575" fmla="*/ 5818614 w 7467600"/>
              <a:gd name="connsiteY575" fmla="*/ 2473055 h 6858000"/>
              <a:gd name="connsiteX576" fmla="*/ 5829202 w 7467600"/>
              <a:gd name="connsiteY576" fmla="*/ 1971679 h 6858000"/>
              <a:gd name="connsiteX577" fmla="*/ 5911389 w 7467600"/>
              <a:gd name="connsiteY577" fmla="*/ 1898371 h 6858000"/>
              <a:gd name="connsiteX578" fmla="*/ 6237627 w 7467600"/>
              <a:gd name="connsiteY578" fmla="*/ 2231921 h 6858000"/>
              <a:gd name="connsiteX579" fmla="*/ 5911389 w 7467600"/>
              <a:gd name="connsiteY579" fmla="*/ 1898371 h 6858000"/>
              <a:gd name="connsiteX580" fmla="*/ 6944437 w 7467600"/>
              <a:gd name="connsiteY580" fmla="*/ 1575402 h 6858000"/>
              <a:gd name="connsiteX581" fmla="*/ 6304730 w 7467600"/>
              <a:gd name="connsiteY581" fmla="*/ 1766654 h 6858000"/>
              <a:gd name="connsiteX582" fmla="*/ 6944437 w 7467600"/>
              <a:gd name="connsiteY582" fmla="*/ 1575402 h 6858000"/>
              <a:gd name="connsiteX583" fmla="*/ 7019523 w 7467600"/>
              <a:gd name="connsiteY583" fmla="*/ 1519450 h 6858000"/>
              <a:gd name="connsiteX584" fmla="*/ 6298091 w 7467600"/>
              <a:gd name="connsiteY584" fmla="*/ 1737122 h 6858000"/>
              <a:gd name="connsiteX585" fmla="*/ 7019523 w 7467600"/>
              <a:gd name="connsiteY585" fmla="*/ 1519450 h 6858000"/>
              <a:gd name="connsiteX586" fmla="*/ 2399523 w 7467600"/>
              <a:gd name="connsiteY586" fmla="*/ 1428234 h 6858000"/>
              <a:gd name="connsiteX587" fmla="*/ 2224982 w 7467600"/>
              <a:gd name="connsiteY587" fmla="*/ 1826201 h 6858000"/>
              <a:gd name="connsiteX588" fmla="*/ 2096099 w 7467600"/>
              <a:gd name="connsiteY588" fmla="*/ 2345900 h 6858000"/>
              <a:gd name="connsiteX589" fmla="*/ 2283317 w 7467600"/>
              <a:gd name="connsiteY589" fmla="*/ 1796925 h 6858000"/>
              <a:gd name="connsiteX590" fmla="*/ 2399523 w 7467600"/>
              <a:gd name="connsiteY590" fmla="*/ 1428234 h 6858000"/>
              <a:gd name="connsiteX591" fmla="*/ 2448558 w 7467600"/>
              <a:gd name="connsiteY591" fmla="*/ 1373435 h 6858000"/>
              <a:gd name="connsiteX592" fmla="*/ 2312521 w 7467600"/>
              <a:gd name="connsiteY592" fmla="*/ 1806140 h 6858000"/>
              <a:gd name="connsiteX593" fmla="*/ 2127533 w 7467600"/>
              <a:gd name="connsiteY593" fmla="*/ 2348380 h 6858000"/>
              <a:gd name="connsiteX594" fmla="*/ 2358080 w 7467600"/>
              <a:gd name="connsiteY594" fmla="*/ 1866134 h 6858000"/>
              <a:gd name="connsiteX595" fmla="*/ 2407436 w 7467600"/>
              <a:gd name="connsiteY595" fmla="*/ 1651070 h 6858000"/>
              <a:gd name="connsiteX596" fmla="*/ 2448558 w 7467600"/>
              <a:gd name="connsiteY596" fmla="*/ 1373435 h 6858000"/>
              <a:gd name="connsiteX597" fmla="*/ 278707 w 7467600"/>
              <a:gd name="connsiteY597" fmla="*/ 1352270 h 6858000"/>
              <a:gd name="connsiteX598" fmla="*/ 321570 w 7467600"/>
              <a:gd name="connsiteY598" fmla="*/ 1861610 h 6858000"/>
              <a:gd name="connsiteX599" fmla="*/ 294281 w 7467600"/>
              <a:gd name="connsiteY599" fmla="*/ 1440658 h 6858000"/>
              <a:gd name="connsiteX600" fmla="*/ 278707 w 7467600"/>
              <a:gd name="connsiteY600" fmla="*/ 1352270 h 6858000"/>
              <a:gd name="connsiteX601" fmla="*/ 1423821 w 7467600"/>
              <a:gd name="connsiteY601" fmla="*/ 1351958 h 6858000"/>
              <a:gd name="connsiteX602" fmla="*/ 1638521 w 7467600"/>
              <a:gd name="connsiteY602" fmla="*/ 1908470 h 6858000"/>
              <a:gd name="connsiteX603" fmla="*/ 1754199 w 7467600"/>
              <a:gd name="connsiteY603" fmla="*/ 2149284 h 6858000"/>
              <a:gd name="connsiteX604" fmla="*/ 1908359 w 7467600"/>
              <a:gd name="connsiteY604" fmla="*/ 2364988 h 6858000"/>
              <a:gd name="connsiteX605" fmla="*/ 1647661 w 7467600"/>
              <a:gd name="connsiteY605" fmla="*/ 1825945 h 6858000"/>
              <a:gd name="connsiteX606" fmla="*/ 1423821 w 7467600"/>
              <a:gd name="connsiteY606" fmla="*/ 1351958 h 6858000"/>
              <a:gd name="connsiteX607" fmla="*/ 1431890 w 7467600"/>
              <a:gd name="connsiteY607" fmla="*/ 1306475 h 6858000"/>
              <a:gd name="connsiteX608" fmla="*/ 1507597 w 7467600"/>
              <a:gd name="connsiteY608" fmla="*/ 1446132 h 6858000"/>
              <a:gd name="connsiteX609" fmla="*/ 1674586 w 7467600"/>
              <a:gd name="connsiteY609" fmla="*/ 1813832 h 6858000"/>
              <a:gd name="connsiteX610" fmla="*/ 1815950 w 7467600"/>
              <a:gd name="connsiteY610" fmla="*/ 2128564 h 6858000"/>
              <a:gd name="connsiteX611" fmla="*/ 1984242 w 7467600"/>
              <a:gd name="connsiteY611" fmla="*/ 2430829 h 6858000"/>
              <a:gd name="connsiteX612" fmla="*/ 2014023 w 7467600"/>
              <a:gd name="connsiteY612" fmla="*/ 2450995 h 6858000"/>
              <a:gd name="connsiteX613" fmla="*/ 1747337 w 7467600"/>
              <a:gd name="connsiteY613" fmla="*/ 1855264 h 6858000"/>
              <a:gd name="connsiteX614" fmla="*/ 1533749 w 7467600"/>
              <a:gd name="connsiteY614" fmla="*/ 1478656 h 6858000"/>
              <a:gd name="connsiteX615" fmla="*/ 1431890 w 7467600"/>
              <a:gd name="connsiteY615" fmla="*/ 1306475 h 6858000"/>
              <a:gd name="connsiteX616" fmla="*/ 5052692 w 7467600"/>
              <a:gd name="connsiteY616" fmla="*/ 1292994 h 6858000"/>
              <a:gd name="connsiteX617" fmla="*/ 5200661 w 7467600"/>
              <a:gd name="connsiteY617" fmla="*/ 1635186 h 6858000"/>
              <a:gd name="connsiteX618" fmla="*/ 5297138 w 7467600"/>
              <a:gd name="connsiteY618" fmla="*/ 1906351 h 6858000"/>
              <a:gd name="connsiteX619" fmla="*/ 5052692 w 7467600"/>
              <a:gd name="connsiteY619" fmla="*/ 1292994 h 6858000"/>
              <a:gd name="connsiteX620" fmla="*/ 5009948 w 7467600"/>
              <a:gd name="connsiteY620" fmla="*/ 1273619 h 6858000"/>
              <a:gd name="connsiteX621" fmla="*/ 5121777 w 7467600"/>
              <a:gd name="connsiteY621" fmla="*/ 1654213 h 6858000"/>
              <a:gd name="connsiteX622" fmla="*/ 5293545 w 7467600"/>
              <a:gd name="connsiteY622" fmla="*/ 2072247 h 6858000"/>
              <a:gd name="connsiteX623" fmla="*/ 5294042 w 7467600"/>
              <a:gd name="connsiteY623" fmla="*/ 2065019 h 6858000"/>
              <a:gd name="connsiteX624" fmla="*/ 5171936 w 7467600"/>
              <a:gd name="connsiteY624" fmla="*/ 1647613 h 6858000"/>
              <a:gd name="connsiteX625" fmla="*/ 5009948 w 7467600"/>
              <a:gd name="connsiteY625" fmla="*/ 1273619 h 6858000"/>
              <a:gd name="connsiteX626" fmla="*/ 655236 w 7467600"/>
              <a:gd name="connsiteY626" fmla="*/ 1268632 h 6858000"/>
              <a:gd name="connsiteX627" fmla="*/ 839521 w 7467600"/>
              <a:gd name="connsiteY627" fmla="*/ 1685315 h 6858000"/>
              <a:gd name="connsiteX628" fmla="*/ 1109416 w 7467600"/>
              <a:gd name="connsiteY628" fmla="*/ 2061663 h 6858000"/>
              <a:gd name="connsiteX629" fmla="*/ 1298300 w 7467600"/>
              <a:gd name="connsiteY629" fmla="*/ 2247742 h 6858000"/>
              <a:gd name="connsiteX630" fmla="*/ 1125871 w 7467600"/>
              <a:gd name="connsiteY630" fmla="*/ 1989513 h 6858000"/>
              <a:gd name="connsiteX631" fmla="*/ 981574 w 7467600"/>
              <a:gd name="connsiteY631" fmla="*/ 1783157 h 6858000"/>
              <a:gd name="connsiteX632" fmla="*/ 922198 w 7467600"/>
              <a:gd name="connsiteY632" fmla="*/ 1677437 h 6858000"/>
              <a:gd name="connsiteX633" fmla="*/ 869293 w 7467600"/>
              <a:gd name="connsiteY633" fmla="*/ 1583214 h 6858000"/>
              <a:gd name="connsiteX634" fmla="*/ 751431 w 7467600"/>
              <a:gd name="connsiteY634" fmla="*/ 1405731 h 6858000"/>
              <a:gd name="connsiteX635" fmla="*/ 655236 w 7467600"/>
              <a:gd name="connsiteY635" fmla="*/ 1268632 h 6858000"/>
              <a:gd name="connsiteX636" fmla="*/ 6516292 w 7467600"/>
              <a:gd name="connsiteY636" fmla="*/ 1263064 h 6858000"/>
              <a:gd name="connsiteX637" fmla="*/ 5736320 w 7467600"/>
              <a:gd name="connsiteY637" fmla="*/ 1501803 h 6858000"/>
              <a:gd name="connsiteX638" fmla="*/ 6516292 w 7467600"/>
              <a:gd name="connsiteY638" fmla="*/ 1263064 h 6858000"/>
              <a:gd name="connsiteX639" fmla="*/ 291466 w 7467600"/>
              <a:gd name="connsiteY639" fmla="*/ 1250369 h 6858000"/>
              <a:gd name="connsiteX640" fmla="*/ 323180 w 7467600"/>
              <a:gd name="connsiteY640" fmla="*/ 1435283 h 6858000"/>
              <a:gd name="connsiteX641" fmla="*/ 349381 w 7467600"/>
              <a:gd name="connsiteY641" fmla="*/ 1875041 h 6858000"/>
              <a:gd name="connsiteX642" fmla="*/ 374363 w 7467600"/>
              <a:gd name="connsiteY642" fmla="*/ 1506494 h 6858000"/>
              <a:gd name="connsiteX643" fmla="*/ 302168 w 7467600"/>
              <a:gd name="connsiteY643" fmla="*/ 1274495 h 6858000"/>
              <a:gd name="connsiteX644" fmla="*/ 291466 w 7467600"/>
              <a:gd name="connsiteY644" fmla="*/ 1250369 h 6858000"/>
              <a:gd name="connsiteX645" fmla="*/ 678222 w 7467600"/>
              <a:gd name="connsiteY645" fmla="*/ 1248670 h 6858000"/>
              <a:gd name="connsiteX646" fmla="*/ 775536 w 7467600"/>
              <a:gd name="connsiteY646" fmla="*/ 1388015 h 6858000"/>
              <a:gd name="connsiteX647" fmla="*/ 894529 w 7467600"/>
              <a:gd name="connsiteY647" fmla="*/ 1567739 h 6858000"/>
              <a:gd name="connsiteX648" fmla="*/ 948000 w 7467600"/>
              <a:gd name="connsiteY648" fmla="*/ 1663088 h 6858000"/>
              <a:gd name="connsiteX649" fmla="*/ 1006812 w 7467600"/>
              <a:gd name="connsiteY649" fmla="*/ 1767683 h 6858000"/>
              <a:gd name="connsiteX650" fmla="*/ 1149133 w 7467600"/>
              <a:gd name="connsiteY650" fmla="*/ 1971513 h 6858000"/>
              <a:gd name="connsiteX651" fmla="*/ 1333952 w 7467600"/>
              <a:gd name="connsiteY651" fmla="*/ 2251620 h 6858000"/>
              <a:gd name="connsiteX652" fmla="*/ 1337329 w 7467600"/>
              <a:gd name="connsiteY652" fmla="*/ 2258350 h 6858000"/>
              <a:gd name="connsiteX653" fmla="*/ 1014726 w 7467600"/>
              <a:gd name="connsiteY653" fmla="*/ 1615556 h 6858000"/>
              <a:gd name="connsiteX654" fmla="*/ 678222 w 7467600"/>
              <a:gd name="connsiteY654" fmla="*/ 1248670 h 6858000"/>
              <a:gd name="connsiteX655" fmla="*/ 6691602 w 7467600"/>
              <a:gd name="connsiteY655" fmla="*/ 1140573 h 6858000"/>
              <a:gd name="connsiteX656" fmla="*/ 6571100 w 7467600"/>
              <a:gd name="connsiteY656" fmla="*/ 1183662 h 6858000"/>
              <a:gd name="connsiteX657" fmla="*/ 6241687 w 7467600"/>
              <a:gd name="connsiteY657" fmla="*/ 1257600 h 6858000"/>
              <a:gd name="connsiteX658" fmla="*/ 5693009 w 7467600"/>
              <a:gd name="connsiteY658" fmla="*/ 1478256 h 6858000"/>
              <a:gd name="connsiteX659" fmla="*/ 6548420 w 7467600"/>
              <a:gd name="connsiteY659" fmla="*/ 1214599 h 6858000"/>
              <a:gd name="connsiteX660" fmla="*/ 6605473 w 7467600"/>
              <a:gd name="connsiteY660" fmla="*/ 1184686 h 6858000"/>
              <a:gd name="connsiteX661" fmla="*/ 6691602 w 7467600"/>
              <a:gd name="connsiteY661" fmla="*/ 1140573 h 6858000"/>
              <a:gd name="connsiteX662" fmla="*/ 4002475 w 7467600"/>
              <a:gd name="connsiteY662" fmla="*/ 1037802 h 6858000"/>
              <a:gd name="connsiteX663" fmla="*/ 4000324 w 7467600"/>
              <a:gd name="connsiteY663" fmla="*/ 1039362 h 6858000"/>
              <a:gd name="connsiteX664" fmla="*/ 4002862 w 7467600"/>
              <a:gd name="connsiteY664" fmla="*/ 1042866 h 6858000"/>
              <a:gd name="connsiteX665" fmla="*/ 4002475 w 7467600"/>
              <a:gd name="connsiteY665" fmla="*/ 1037802 h 6858000"/>
              <a:gd name="connsiteX666" fmla="*/ 506322 w 7467600"/>
              <a:gd name="connsiteY666" fmla="*/ 1020997 h 6858000"/>
              <a:gd name="connsiteX667" fmla="*/ 533068 w 7467600"/>
              <a:gd name="connsiteY667" fmla="*/ 1029409 h 6858000"/>
              <a:gd name="connsiteX668" fmla="*/ 1232525 w 7467600"/>
              <a:gd name="connsiteY668" fmla="*/ 1804675 h 6858000"/>
              <a:gd name="connsiteX669" fmla="*/ 1388858 w 7467600"/>
              <a:gd name="connsiteY669" fmla="*/ 2368011 h 6858000"/>
              <a:gd name="connsiteX670" fmla="*/ 1384098 w 7467600"/>
              <a:gd name="connsiteY670" fmla="*/ 2378125 h 6858000"/>
              <a:gd name="connsiteX671" fmla="*/ 1425393 w 7467600"/>
              <a:gd name="connsiteY671" fmla="*/ 2589124 h 6858000"/>
              <a:gd name="connsiteX672" fmla="*/ 1424001 w 7467600"/>
              <a:gd name="connsiteY672" fmla="*/ 2597541 h 6858000"/>
              <a:gd name="connsiteX673" fmla="*/ 2152729 w 7467600"/>
              <a:gd name="connsiteY673" fmla="*/ 2864487 h 6858000"/>
              <a:gd name="connsiteX674" fmla="*/ 2020609 w 7467600"/>
              <a:gd name="connsiteY674" fmla="*/ 2539671 h 6858000"/>
              <a:gd name="connsiteX675" fmla="*/ 2018920 w 7467600"/>
              <a:gd name="connsiteY675" fmla="*/ 2536309 h 6858000"/>
              <a:gd name="connsiteX676" fmla="*/ 1342441 w 7467600"/>
              <a:gd name="connsiteY676" fmla="*/ 1173017 h 6858000"/>
              <a:gd name="connsiteX677" fmla="*/ 1367925 w 7467600"/>
              <a:gd name="connsiteY677" fmla="*/ 1135648 h 6858000"/>
              <a:gd name="connsiteX678" fmla="*/ 1771401 w 7467600"/>
              <a:gd name="connsiteY678" fmla="*/ 1806673 h 6858000"/>
              <a:gd name="connsiteX679" fmla="*/ 1972385 w 7467600"/>
              <a:gd name="connsiteY679" fmla="*/ 2198735 h 6858000"/>
              <a:gd name="connsiteX680" fmla="*/ 2040892 w 7467600"/>
              <a:gd name="connsiteY680" fmla="*/ 2405205 h 6858000"/>
              <a:gd name="connsiteX681" fmla="*/ 2131689 w 7467600"/>
              <a:gd name="connsiteY681" fmla="*/ 1936926 h 6858000"/>
              <a:gd name="connsiteX682" fmla="*/ 2454820 w 7467600"/>
              <a:gd name="connsiteY682" fmla="*/ 1248808 h 6858000"/>
              <a:gd name="connsiteX683" fmla="*/ 2492512 w 7467600"/>
              <a:gd name="connsiteY683" fmla="*/ 1302920 h 6858000"/>
              <a:gd name="connsiteX684" fmla="*/ 2081216 w 7467600"/>
              <a:gd name="connsiteY684" fmla="*/ 2527513 h 6858000"/>
              <a:gd name="connsiteX685" fmla="*/ 2081211 w 7467600"/>
              <a:gd name="connsiteY685" fmla="*/ 2528916 h 6858000"/>
              <a:gd name="connsiteX686" fmla="*/ 2199067 w 7467600"/>
              <a:gd name="connsiteY686" fmla="*/ 2884061 h 6858000"/>
              <a:gd name="connsiteX687" fmla="*/ 3192586 w 7467600"/>
              <a:gd name="connsiteY687" fmla="*/ 3411496 h 6858000"/>
              <a:gd name="connsiteX688" fmla="*/ 3182620 w 7467600"/>
              <a:gd name="connsiteY688" fmla="*/ 3483279 h 6858000"/>
              <a:gd name="connsiteX689" fmla="*/ 2435119 w 7467600"/>
              <a:gd name="connsiteY689" fmla="*/ 3080173 h 6858000"/>
              <a:gd name="connsiteX690" fmla="*/ 2410152 w 7467600"/>
              <a:gd name="connsiteY690" fmla="*/ 3063751 h 6858000"/>
              <a:gd name="connsiteX691" fmla="*/ 2408099 w 7467600"/>
              <a:gd name="connsiteY691" fmla="*/ 3064403 h 6858000"/>
              <a:gd name="connsiteX692" fmla="*/ 2407218 w 7467600"/>
              <a:gd name="connsiteY692" fmla="*/ 3070324 h 6858000"/>
              <a:gd name="connsiteX693" fmla="*/ 2380138 w 7467600"/>
              <a:gd name="connsiteY693" fmla="*/ 3099341 h 6858000"/>
              <a:gd name="connsiteX694" fmla="*/ 1765923 w 7467600"/>
              <a:gd name="connsiteY694" fmla="*/ 3581043 h 6858000"/>
              <a:gd name="connsiteX695" fmla="*/ 1702258 w 7467600"/>
              <a:gd name="connsiteY695" fmla="*/ 3612286 h 6858000"/>
              <a:gd name="connsiteX696" fmla="*/ 1538370 w 7467600"/>
              <a:gd name="connsiteY696" fmla="*/ 3811804 h 6858000"/>
              <a:gd name="connsiteX697" fmla="*/ 542867 w 7467600"/>
              <a:gd name="connsiteY697" fmla="*/ 4944092 h 6858000"/>
              <a:gd name="connsiteX698" fmla="*/ 515800 w 7467600"/>
              <a:gd name="connsiteY698" fmla="*/ 4862180 h 6858000"/>
              <a:gd name="connsiteX699" fmla="*/ 909145 w 7467600"/>
              <a:gd name="connsiteY699" fmla="*/ 4199225 h 6858000"/>
              <a:gd name="connsiteX700" fmla="*/ 1214067 w 7467600"/>
              <a:gd name="connsiteY700" fmla="*/ 3908561 h 6858000"/>
              <a:gd name="connsiteX701" fmla="*/ 640967 w 7467600"/>
              <a:gd name="connsiteY701" fmla="*/ 4105601 h 6858000"/>
              <a:gd name="connsiteX702" fmla="*/ 112563 w 7467600"/>
              <a:gd name="connsiteY702" fmla="*/ 4396952 h 6858000"/>
              <a:gd name="connsiteX703" fmla="*/ 0 w 7467600"/>
              <a:gd name="connsiteY703" fmla="*/ 4466006 h 6858000"/>
              <a:gd name="connsiteX704" fmla="*/ 0 w 7467600"/>
              <a:gd name="connsiteY704" fmla="*/ 4233763 h 6858000"/>
              <a:gd name="connsiteX705" fmla="*/ 36881 w 7467600"/>
              <a:gd name="connsiteY705" fmla="*/ 4200118 h 6858000"/>
              <a:gd name="connsiteX706" fmla="*/ 910534 w 7467600"/>
              <a:gd name="connsiteY706" fmla="*/ 3629753 h 6858000"/>
              <a:gd name="connsiteX707" fmla="*/ 1578717 w 7467600"/>
              <a:gd name="connsiteY707" fmla="*/ 3575982 h 6858000"/>
              <a:gd name="connsiteX708" fmla="*/ 2338780 w 7467600"/>
              <a:gd name="connsiteY708" fmla="*/ 3033725 h 6858000"/>
              <a:gd name="connsiteX709" fmla="*/ 1807991 w 7467600"/>
              <a:gd name="connsiteY709" fmla="*/ 2807184 h 6858000"/>
              <a:gd name="connsiteX710" fmla="*/ 1416358 w 7467600"/>
              <a:gd name="connsiteY710" fmla="*/ 3112571 h 6858000"/>
              <a:gd name="connsiteX711" fmla="*/ 939066 w 7467600"/>
              <a:gd name="connsiteY711" fmla="*/ 3378798 h 6858000"/>
              <a:gd name="connsiteX712" fmla="*/ 115099 w 7467600"/>
              <a:gd name="connsiteY712" fmla="*/ 3607650 h 6858000"/>
              <a:gd name="connsiteX713" fmla="*/ 97284 w 7467600"/>
              <a:gd name="connsiteY713" fmla="*/ 3520393 h 6858000"/>
              <a:gd name="connsiteX714" fmla="*/ 922050 w 7467600"/>
              <a:gd name="connsiteY714" fmla="*/ 3074867 h 6858000"/>
              <a:gd name="connsiteX715" fmla="*/ 1405265 w 7467600"/>
              <a:gd name="connsiteY715" fmla="*/ 3016319 h 6858000"/>
              <a:gd name="connsiteX716" fmla="*/ 1407512 w 7467600"/>
              <a:gd name="connsiteY716" fmla="*/ 3018001 h 6858000"/>
              <a:gd name="connsiteX717" fmla="*/ 1726266 w 7467600"/>
              <a:gd name="connsiteY717" fmla="*/ 2777274 h 6858000"/>
              <a:gd name="connsiteX718" fmla="*/ 625390 w 7467600"/>
              <a:gd name="connsiteY718" fmla="*/ 2514541 h 6858000"/>
              <a:gd name="connsiteX719" fmla="*/ 619799 w 7467600"/>
              <a:gd name="connsiteY719" fmla="*/ 2527180 h 6858000"/>
              <a:gd name="connsiteX720" fmla="*/ 310030 w 7467600"/>
              <a:gd name="connsiteY720" fmla="*/ 2771818 h 6858000"/>
              <a:gd name="connsiteX721" fmla="*/ 173877 w 7467600"/>
              <a:gd name="connsiteY721" fmla="*/ 2937056 h 6858000"/>
              <a:gd name="connsiteX722" fmla="*/ 77889 w 7467600"/>
              <a:gd name="connsiteY722" fmla="*/ 3138440 h 6858000"/>
              <a:gd name="connsiteX723" fmla="*/ 0 w 7467600"/>
              <a:gd name="connsiteY723" fmla="*/ 3271395 h 6858000"/>
              <a:gd name="connsiteX724" fmla="*/ 0 w 7467600"/>
              <a:gd name="connsiteY724" fmla="*/ 3153002 h 6858000"/>
              <a:gd name="connsiteX725" fmla="*/ 2386 w 7467600"/>
              <a:gd name="connsiteY725" fmla="*/ 3149203 h 6858000"/>
              <a:gd name="connsiteX726" fmla="*/ 89753 w 7467600"/>
              <a:gd name="connsiteY726" fmla="*/ 2987702 h 6858000"/>
              <a:gd name="connsiteX727" fmla="*/ 76869 w 7467600"/>
              <a:gd name="connsiteY727" fmla="*/ 3005404 h 6858000"/>
              <a:gd name="connsiteX728" fmla="*/ 32049 w 7467600"/>
              <a:gd name="connsiteY728" fmla="*/ 3065814 h 6858000"/>
              <a:gd name="connsiteX729" fmla="*/ 0 w 7467600"/>
              <a:gd name="connsiteY729" fmla="*/ 3108744 h 6858000"/>
              <a:gd name="connsiteX730" fmla="*/ 0 w 7467600"/>
              <a:gd name="connsiteY730" fmla="*/ 3058059 h 6858000"/>
              <a:gd name="connsiteX731" fmla="*/ 7610 w 7467600"/>
              <a:gd name="connsiteY731" fmla="*/ 3047889 h 6858000"/>
              <a:gd name="connsiteX732" fmla="*/ 52419 w 7467600"/>
              <a:gd name="connsiteY732" fmla="*/ 2987479 h 6858000"/>
              <a:gd name="connsiteX733" fmla="*/ 59142 w 7467600"/>
              <a:gd name="connsiteY733" fmla="*/ 2978488 h 6858000"/>
              <a:gd name="connsiteX734" fmla="*/ 0 w 7467600"/>
              <a:gd name="connsiteY734" fmla="*/ 3015334 h 6858000"/>
              <a:gd name="connsiteX735" fmla="*/ 0 w 7467600"/>
              <a:gd name="connsiteY735" fmla="*/ 2914286 h 6858000"/>
              <a:gd name="connsiteX736" fmla="*/ 36383 w 7467600"/>
              <a:gd name="connsiteY736" fmla="*/ 2901128 h 6858000"/>
              <a:gd name="connsiteX737" fmla="*/ 156329 w 7467600"/>
              <a:gd name="connsiteY737" fmla="*/ 2840533 h 6858000"/>
              <a:gd name="connsiteX738" fmla="*/ 358355 w 7467600"/>
              <a:gd name="connsiteY738" fmla="*/ 2620471 h 6858000"/>
              <a:gd name="connsiteX739" fmla="*/ 510577 w 7467600"/>
              <a:gd name="connsiteY739" fmla="*/ 2501244 h 6858000"/>
              <a:gd name="connsiteX740" fmla="*/ 211967 w 7467600"/>
              <a:gd name="connsiteY740" fmla="*/ 2479171 h 6858000"/>
              <a:gd name="connsiteX741" fmla="*/ 0 w 7467600"/>
              <a:gd name="connsiteY741" fmla="*/ 2476398 h 6858000"/>
              <a:gd name="connsiteX742" fmla="*/ 0 w 7467600"/>
              <a:gd name="connsiteY742" fmla="*/ 2389189 h 6858000"/>
              <a:gd name="connsiteX743" fmla="*/ 103062 w 7467600"/>
              <a:gd name="connsiteY743" fmla="*/ 2389518 h 6858000"/>
              <a:gd name="connsiteX744" fmla="*/ 510734 w 7467600"/>
              <a:gd name="connsiteY744" fmla="*/ 2416201 h 6858000"/>
              <a:gd name="connsiteX745" fmla="*/ 279257 w 7467600"/>
              <a:gd name="connsiteY745" fmla="*/ 2092102 h 6858000"/>
              <a:gd name="connsiteX746" fmla="*/ 65265 w 7467600"/>
              <a:gd name="connsiteY746" fmla="*/ 2006049 h 6858000"/>
              <a:gd name="connsiteX747" fmla="*/ 0 w 7467600"/>
              <a:gd name="connsiteY747" fmla="*/ 1982532 h 6858000"/>
              <a:gd name="connsiteX748" fmla="*/ 0 w 7467600"/>
              <a:gd name="connsiteY748" fmla="*/ 1912789 h 6858000"/>
              <a:gd name="connsiteX749" fmla="*/ 97460 w 7467600"/>
              <a:gd name="connsiteY749" fmla="*/ 1953725 h 6858000"/>
              <a:gd name="connsiteX750" fmla="*/ 221272 w 7467600"/>
              <a:gd name="connsiteY750" fmla="*/ 1980766 h 6858000"/>
              <a:gd name="connsiteX751" fmla="*/ 116765 w 7467600"/>
              <a:gd name="connsiteY751" fmla="*/ 1911033 h 6858000"/>
              <a:gd name="connsiteX752" fmla="*/ 16405 w 7467600"/>
              <a:gd name="connsiteY752" fmla="*/ 1803412 h 6858000"/>
              <a:gd name="connsiteX753" fmla="*/ 0 w 7467600"/>
              <a:gd name="connsiteY753" fmla="*/ 1784777 h 6858000"/>
              <a:gd name="connsiteX754" fmla="*/ 0 w 7467600"/>
              <a:gd name="connsiteY754" fmla="*/ 1740082 h 6858000"/>
              <a:gd name="connsiteX755" fmla="*/ 39394 w 7467600"/>
              <a:gd name="connsiteY755" fmla="*/ 1784856 h 6858000"/>
              <a:gd name="connsiteX756" fmla="*/ 135813 w 7467600"/>
              <a:gd name="connsiteY756" fmla="*/ 1888838 h 6858000"/>
              <a:gd name="connsiteX757" fmla="*/ 242575 w 7467600"/>
              <a:gd name="connsiteY757" fmla="*/ 1958841 h 6858000"/>
              <a:gd name="connsiteX758" fmla="*/ 82197 w 7467600"/>
              <a:gd name="connsiteY758" fmla="*/ 1754826 h 6858000"/>
              <a:gd name="connsiteX759" fmla="*/ 0 w 7467600"/>
              <a:gd name="connsiteY759" fmla="*/ 1679650 h 6858000"/>
              <a:gd name="connsiteX760" fmla="*/ 0 w 7467600"/>
              <a:gd name="connsiteY760" fmla="*/ 1602463 h 6858000"/>
              <a:gd name="connsiteX761" fmla="*/ 84689 w 7467600"/>
              <a:gd name="connsiteY761" fmla="*/ 1677442 h 6858000"/>
              <a:gd name="connsiteX762" fmla="*/ 298437 w 7467600"/>
              <a:gd name="connsiteY762" fmla="*/ 1968019 h 6858000"/>
              <a:gd name="connsiteX763" fmla="*/ 227269 w 7467600"/>
              <a:gd name="connsiteY763" fmla="*/ 1114064 h 6858000"/>
              <a:gd name="connsiteX764" fmla="*/ 248003 w 7467600"/>
              <a:gd name="connsiteY764" fmla="*/ 1089613 h 6858000"/>
              <a:gd name="connsiteX765" fmla="*/ 427020 w 7467600"/>
              <a:gd name="connsiteY765" fmla="*/ 1619803 h 6858000"/>
              <a:gd name="connsiteX766" fmla="*/ 340345 w 7467600"/>
              <a:gd name="connsiteY766" fmla="*/ 2027739 h 6858000"/>
              <a:gd name="connsiteX767" fmla="*/ 360865 w 7467600"/>
              <a:gd name="connsiteY767" fmla="*/ 2044827 h 6858000"/>
              <a:gd name="connsiteX768" fmla="*/ 560414 w 7467600"/>
              <a:gd name="connsiteY768" fmla="*/ 2421457 h 6858000"/>
              <a:gd name="connsiteX769" fmla="*/ 1359703 w 7467600"/>
              <a:gd name="connsiteY769" fmla="*/ 2578554 h 6858000"/>
              <a:gd name="connsiteX770" fmla="*/ 1359422 w 7467600"/>
              <a:gd name="connsiteY770" fmla="*/ 2577994 h 6858000"/>
              <a:gd name="connsiteX771" fmla="*/ 828701 w 7467600"/>
              <a:gd name="connsiteY771" fmla="*/ 1839520 h 6858000"/>
              <a:gd name="connsiteX772" fmla="*/ 494427 w 7467600"/>
              <a:gd name="connsiteY772" fmla="*/ 1092333 h 6858000"/>
              <a:gd name="connsiteX773" fmla="*/ 506322 w 7467600"/>
              <a:gd name="connsiteY773" fmla="*/ 1020997 h 6858000"/>
              <a:gd name="connsiteX774" fmla="*/ 4570198 w 7467600"/>
              <a:gd name="connsiteY774" fmla="*/ 978081 h 6858000"/>
              <a:gd name="connsiteX775" fmla="*/ 4523691 w 7467600"/>
              <a:gd name="connsiteY775" fmla="*/ 1127776 h 6858000"/>
              <a:gd name="connsiteX776" fmla="*/ 4509875 w 7467600"/>
              <a:gd name="connsiteY776" fmla="*/ 1167552 h 6858000"/>
              <a:gd name="connsiteX777" fmla="*/ 4478168 w 7467600"/>
              <a:gd name="connsiteY777" fmla="*/ 1260735 h 6858000"/>
              <a:gd name="connsiteX778" fmla="*/ 4409309 w 7467600"/>
              <a:gd name="connsiteY778" fmla="*/ 1666996 h 6858000"/>
              <a:gd name="connsiteX779" fmla="*/ 4370031 w 7467600"/>
              <a:gd name="connsiteY779" fmla="*/ 1955666 h 6858000"/>
              <a:gd name="connsiteX780" fmla="*/ 4570198 w 7467600"/>
              <a:gd name="connsiteY780" fmla="*/ 978081 h 6858000"/>
              <a:gd name="connsiteX781" fmla="*/ 4557898 w 7467600"/>
              <a:gd name="connsiteY781" fmla="*/ 900011 h 6858000"/>
              <a:gd name="connsiteX782" fmla="*/ 4344840 w 7467600"/>
              <a:gd name="connsiteY782" fmla="*/ 1922038 h 6858000"/>
              <a:gd name="connsiteX783" fmla="*/ 4378710 w 7467600"/>
              <a:gd name="connsiteY783" fmla="*/ 1665516 h 6858000"/>
              <a:gd name="connsiteX784" fmla="*/ 4448798 w 7467600"/>
              <a:gd name="connsiteY784" fmla="*/ 1253024 h 6858000"/>
              <a:gd name="connsiteX785" fmla="*/ 4480315 w 7467600"/>
              <a:gd name="connsiteY785" fmla="*/ 1158454 h 6858000"/>
              <a:gd name="connsiteX786" fmla="*/ 4494133 w 7467600"/>
              <a:gd name="connsiteY786" fmla="*/ 1118676 h 6858000"/>
              <a:gd name="connsiteX787" fmla="*/ 4557898 w 7467600"/>
              <a:gd name="connsiteY787" fmla="*/ 900011 h 6858000"/>
              <a:gd name="connsiteX788" fmla="*/ 5870151 w 7467600"/>
              <a:gd name="connsiteY788" fmla="*/ 898890 h 6858000"/>
              <a:gd name="connsiteX789" fmla="*/ 5861335 w 7467600"/>
              <a:gd name="connsiteY789" fmla="*/ 899177 h 6858000"/>
              <a:gd name="connsiteX790" fmla="*/ 5843702 w 7467600"/>
              <a:gd name="connsiteY790" fmla="*/ 899748 h 6858000"/>
              <a:gd name="connsiteX791" fmla="*/ 5651107 w 7467600"/>
              <a:gd name="connsiteY791" fmla="*/ 920306 h 6858000"/>
              <a:gd name="connsiteX792" fmla="*/ 5459407 w 7467600"/>
              <a:gd name="connsiteY792" fmla="*/ 940975 h 6858000"/>
              <a:gd name="connsiteX793" fmla="*/ 5374846 w 7467600"/>
              <a:gd name="connsiteY793" fmla="*/ 941988 h 6858000"/>
              <a:gd name="connsiteX794" fmla="*/ 5256105 w 7467600"/>
              <a:gd name="connsiteY794" fmla="*/ 945632 h 6858000"/>
              <a:gd name="connsiteX795" fmla="*/ 5107071 w 7467600"/>
              <a:gd name="connsiteY795" fmla="*/ 969720 h 6858000"/>
              <a:gd name="connsiteX796" fmla="*/ 4998681 w 7467600"/>
              <a:gd name="connsiteY796" fmla="*/ 988771 h 6858000"/>
              <a:gd name="connsiteX797" fmla="*/ 5870151 w 7467600"/>
              <a:gd name="connsiteY797" fmla="*/ 898890 h 6858000"/>
              <a:gd name="connsiteX798" fmla="*/ 5504425 w 7467600"/>
              <a:gd name="connsiteY798" fmla="*/ 848067 h 6858000"/>
              <a:gd name="connsiteX799" fmla="*/ 4968849 w 7467600"/>
              <a:gd name="connsiteY799" fmla="*/ 962318 h 6858000"/>
              <a:gd name="connsiteX800" fmla="*/ 5104039 w 7467600"/>
              <a:gd name="connsiteY800" fmla="*/ 940634 h 6858000"/>
              <a:gd name="connsiteX801" fmla="*/ 5256311 w 7467600"/>
              <a:gd name="connsiteY801" fmla="*/ 916490 h 6858000"/>
              <a:gd name="connsiteX802" fmla="*/ 5377381 w 7467600"/>
              <a:gd name="connsiteY802" fmla="*/ 912671 h 6858000"/>
              <a:gd name="connsiteX803" fmla="*/ 5460148 w 7467600"/>
              <a:gd name="connsiteY803" fmla="*/ 911442 h 6858000"/>
              <a:gd name="connsiteX804" fmla="*/ 5648971 w 7467600"/>
              <a:gd name="connsiteY804" fmla="*/ 891331 h 6858000"/>
              <a:gd name="connsiteX805" fmla="*/ 5844807 w 7467600"/>
              <a:gd name="connsiteY805" fmla="*/ 870718 h 6858000"/>
              <a:gd name="connsiteX806" fmla="*/ 5862975 w 7467600"/>
              <a:gd name="connsiteY806" fmla="*/ 869756 h 6858000"/>
              <a:gd name="connsiteX807" fmla="*/ 5920887 w 7467600"/>
              <a:gd name="connsiteY807" fmla="*/ 865929 h 6858000"/>
              <a:gd name="connsiteX808" fmla="*/ 5504425 w 7467600"/>
              <a:gd name="connsiteY808" fmla="*/ 848067 h 6858000"/>
              <a:gd name="connsiteX809" fmla="*/ 3607114 w 7467600"/>
              <a:gd name="connsiteY809" fmla="*/ 467441 h 6858000"/>
              <a:gd name="connsiteX810" fmla="*/ 3296242 w 7467600"/>
              <a:gd name="connsiteY810" fmla="*/ 807991 h 6858000"/>
              <a:gd name="connsiteX811" fmla="*/ 3174674 w 7467600"/>
              <a:gd name="connsiteY811" fmla="*/ 919759 h 6858000"/>
              <a:gd name="connsiteX812" fmla="*/ 3042978 w 7467600"/>
              <a:gd name="connsiteY812" fmla="*/ 1054894 h 6858000"/>
              <a:gd name="connsiteX813" fmla="*/ 2968914 w 7467600"/>
              <a:gd name="connsiteY813" fmla="*/ 1133756 h 6858000"/>
              <a:gd name="connsiteX814" fmla="*/ 3103823 w 7467600"/>
              <a:gd name="connsiteY814" fmla="*/ 1026814 h 6858000"/>
              <a:gd name="connsiteX815" fmla="*/ 3607114 w 7467600"/>
              <a:gd name="connsiteY815" fmla="*/ 467441 h 6858000"/>
              <a:gd name="connsiteX816" fmla="*/ 3744487 w 7467600"/>
              <a:gd name="connsiteY816" fmla="*/ 383136 h 6858000"/>
              <a:gd name="connsiteX817" fmla="*/ 3970213 w 7467600"/>
              <a:gd name="connsiteY817" fmla="*/ 995559 h 6858000"/>
              <a:gd name="connsiteX818" fmla="*/ 3744487 w 7467600"/>
              <a:gd name="connsiteY818" fmla="*/ 383136 h 6858000"/>
              <a:gd name="connsiteX819" fmla="*/ 3624562 w 7467600"/>
              <a:gd name="connsiteY819" fmla="*/ 367041 h 6858000"/>
              <a:gd name="connsiteX820" fmla="*/ 3489712 w 7467600"/>
              <a:gd name="connsiteY820" fmla="*/ 485386 h 6858000"/>
              <a:gd name="connsiteX821" fmla="*/ 3182994 w 7467600"/>
              <a:gd name="connsiteY821" fmla="*/ 828265 h 6858000"/>
              <a:gd name="connsiteX822" fmla="*/ 2892114 w 7467600"/>
              <a:gd name="connsiteY822" fmla="*/ 1172635 h 6858000"/>
              <a:gd name="connsiteX823" fmla="*/ 3021459 w 7467600"/>
              <a:gd name="connsiteY823" fmla="*/ 1035385 h 6858000"/>
              <a:gd name="connsiteX824" fmla="*/ 3153873 w 7467600"/>
              <a:gd name="connsiteY824" fmla="*/ 898971 h 6858000"/>
              <a:gd name="connsiteX825" fmla="*/ 3276511 w 7467600"/>
              <a:gd name="connsiteY825" fmla="*/ 786423 h 6858000"/>
              <a:gd name="connsiteX826" fmla="*/ 3584154 w 7467600"/>
              <a:gd name="connsiteY826" fmla="*/ 448218 h 6858000"/>
              <a:gd name="connsiteX827" fmla="*/ 3624562 w 7467600"/>
              <a:gd name="connsiteY827" fmla="*/ 367041 h 6858000"/>
              <a:gd name="connsiteX828" fmla="*/ 3766672 w 7467600"/>
              <a:gd name="connsiteY828" fmla="*/ 359429 h 6858000"/>
              <a:gd name="connsiteX829" fmla="*/ 3996338 w 7467600"/>
              <a:gd name="connsiteY829" fmla="*/ 968237 h 6858000"/>
              <a:gd name="connsiteX830" fmla="*/ 3766672 w 7467600"/>
              <a:gd name="connsiteY830" fmla="*/ 359429 h 6858000"/>
              <a:gd name="connsiteX831" fmla="*/ 5805386 w 7467600"/>
              <a:gd name="connsiteY831" fmla="*/ 239240 h 6858000"/>
              <a:gd name="connsiteX832" fmla="*/ 5736947 w 7467600"/>
              <a:gd name="connsiteY832" fmla="*/ 261367 h 6858000"/>
              <a:gd name="connsiteX833" fmla="*/ 5427012 w 7467600"/>
              <a:gd name="connsiteY833" fmla="*/ 311272 h 6858000"/>
              <a:gd name="connsiteX834" fmla="*/ 5147818 w 7467600"/>
              <a:gd name="connsiteY834" fmla="*/ 322112 h 6858000"/>
              <a:gd name="connsiteX835" fmla="*/ 5060854 w 7467600"/>
              <a:gd name="connsiteY835" fmla="*/ 311882 h 6858000"/>
              <a:gd name="connsiteX836" fmla="*/ 4945989 w 7467600"/>
              <a:gd name="connsiteY836" fmla="*/ 300516 h 6858000"/>
              <a:gd name="connsiteX837" fmla="*/ 5410479 w 7467600"/>
              <a:gd name="connsiteY837" fmla="*/ 348434 h 6858000"/>
              <a:gd name="connsiteX838" fmla="*/ 5805386 w 7467600"/>
              <a:gd name="connsiteY838" fmla="*/ 239240 h 6858000"/>
              <a:gd name="connsiteX839" fmla="*/ 5905192 w 7467600"/>
              <a:gd name="connsiteY839" fmla="*/ 163079 h 6858000"/>
              <a:gd name="connsiteX840" fmla="*/ 5865655 w 7467600"/>
              <a:gd name="connsiteY840" fmla="*/ 171901 h 6858000"/>
              <a:gd name="connsiteX841" fmla="*/ 5259740 w 7467600"/>
              <a:gd name="connsiteY841" fmla="*/ 257013 h 6858000"/>
              <a:gd name="connsiteX842" fmla="*/ 5208466 w 7467600"/>
              <a:gd name="connsiteY842" fmla="*/ 257550 h 6858000"/>
              <a:gd name="connsiteX843" fmla="*/ 4980204 w 7467600"/>
              <a:gd name="connsiteY843" fmla="*/ 271903 h 6858000"/>
              <a:gd name="connsiteX844" fmla="*/ 5068068 w 7467600"/>
              <a:gd name="connsiteY844" fmla="*/ 282244 h 6858000"/>
              <a:gd name="connsiteX845" fmla="*/ 5153231 w 7467600"/>
              <a:gd name="connsiteY845" fmla="*/ 292240 h 6858000"/>
              <a:gd name="connsiteX846" fmla="*/ 5426491 w 7467600"/>
              <a:gd name="connsiteY846" fmla="*/ 281128 h 6858000"/>
              <a:gd name="connsiteX847" fmla="*/ 5731212 w 7467600"/>
              <a:gd name="connsiteY847" fmla="*/ 231951 h 6858000"/>
              <a:gd name="connsiteX848" fmla="*/ 5905192 w 7467600"/>
              <a:gd name="connsiteY848" fmla="*/ 163079 h 6858000"/>
              <a:gd name="connsiteX849" fmla="*/ 5944437 w 7467600"/>
              <a:gd name="connsiteY849" fmla="*/ 113829 h 6858000"/>
              <a:gd name="connsiteX850" fmla="*/ 5825032 w 7467600"/>
              <a:gd name="connsiteY850" fmla="*/ 146405 h 6858000"/>
              <a:gd name="connsiteX851" fmla="*/ 4955599 w 7467600"/>
              <a:gd name="connsiteY851" fmla="*/ 247008 h 6858000"/>
              <a:gd name="connsiteX852" fmla="*/ 5210104 w 7467600"/>
              <a:gd name="connsiteY852" fmla="*/ 228123 h 6858000"/>
              <a:gd name="connsiteX853" fmla="*/ 5261015 w 7467600"/>
              <a:gd name="connsiteY853" fmla="*/ 227087 h 6858000"/>
              <a:gd name="connsiteX854" fmla="*/ 5861181 w 7467600"/>
              <a:gd name="connsiteY854" fmla="*/ 143093 h 6858000"/>
              <a:gd name="connsiteX855" fmla="*/ 5961252 w 7467600"/>
              <a:gd name="connsiteY855" fmla="*/ 114820 h 6858000"/>
              <a:gd name="connsiteX856" fmla="*/ 5944437 w 7467600"/>
              <a:gd name="connsiteY856" fmla="*/ 113829 h 6858000"/>
              <a:gd name="connsiteX857" fmla="*/ 3882765 w 7467600"/>
              <a:gd name="connsiteY857" fmla="*/ 0 h 6858000"/>
              <a:gd name="connsiteX858" fmla="*/ 3995099 w 7467600"/>
              <a:gd name="connsiteY858" fmla="*/ 0 h 6858000"/>
              <a:gd name="connsiteX859" fmla="*/ 4163818 w 7467600"/>
              <a:gd name="connsiteY859" fmla="*/ 234104 h 6858000"/>
              <a:gd name="connsiteX860" fmla="*/ 4172099 w 7467600"/>
              <a:gd name="connsiteY860" fmla="*/ 234207 h 6858000"/>
              <a:gd name="connsiteX861" fmla="*/ 4784282 w 7467600"/>
              <a:gd name="connsiteY861" fmla="*/ 276561 h 6858000"/>
              <a:gd name="connsiteX862" fmla="*/ 4801687 w 7467600"/>
              <a:gd name="connsiteY862" fmla="*/ 267764 h 6858000"/>
              <a:gd name="connsiteX863" fmla="*/ 6082788 w 7467600"/>
              <a:gd name="connsiteY863" fmla="*/ 64119 h 6858000"/>
              <a:gd name="connsiteX864" fmla="*/ 6099442 w 7467600"/>
              <a:gd name="connsiteY864" fmla="*/ 82568 h 6858000"/>
              <a:gd name="connsiteX865" fmla="*/ 4804137 w 7467600"/>
              <a:gd name="connsiteY865" fmla="*/ 320931 h 6858000"/>
              <a:gd name="connsiteX866" fmla="*/ 4227047 w 7467600"/>
              <a:gd name="connsiteY866" fmla="*/ 313415 h 6858000"/>
              <a:gd name="connsiteX867" fmla="*/ 4346041 w 7467600"/>
              <a:gd name="connsiteY867" fmla="*/ 456086 h 6858000"/>
              <a:gd name="connsiteX868" fmla="*/ 4870967 w 7467600"/>
              <a:gd name="connsiteY868" fmla="*/ 963061 h 6858000"/>
              <a:gd name="connsiteX869" fmla="*/ 4889647 w 7467600"/>
              <a:gd name="connsiteY869" fmla="*/ 957147 h 6858000"/>
              <a:gd name="connsiteX870" fmla="*/ 5422504 w 7467600"/>
              <a:gd name="connsiteY870" fmla="*/ 805191 h 6858000"/>
              <a:gd name="connsiteX871" fmla="*/ 6087656 w 7467600"/>
              <a:gd name="connsiteY871" fmla="*/ 826703 h 6858000"/>
              <a:gd name="connsiteX872" fmla="*/ 6058717 w 7467600"/>
              <a:gd name="connsiteY872" fmla="*/ 865992 h 6858000"/>
              <a:gd name="connsiteX873" fmla="*/ 4974153 w 7467600"/>
              <a:gd name="connsiteY873" fmla="*/ 1045456 h 6858000"/>
              <a:gd name="connsiteX874" fmla="*/ 5627835 w 7467600"/>
              <a:gd name="connsiteY874" fmla="*/ 1472077 h 6858000"/>
              <a:gd name="connsiteX875" fmla="*/ 5629817 w 7467600"/>
              <a:gd name="connsiteY875" fmla="*/ 1471412 h 6858000"/>
              <a:gd name="connsiteX876" fmla="*/ 5634124 w 7467600"/>
              <a:gd name="connsiteY876" fmla="*/ 1470572 h 6858000"/>
              <a:gd name="connsiteX877" fmla="*/ 5755832 w 7467600"/>
              <a:gd name="connsiteY877" fmla="*/ 1383886 h 6858000"/>
              <a:gd name="connsiteX878" fmla="*/ 6014186 w 7467600"/>
              <a:gd name="connsiteY878" fmla="*/ 1279799 h 6858000"/>
              <a:gd name="connsiteX879" fmla="*/ 6901619 w 7467600"/>
              <a:gd name="connsiteY879" fmla="*/ 1047874 h 6858000"/>
              <a:gd name="connsiteX880" fmla="*/ 6931566 w 7467600"/>
              <a:gd name="connsiteY880" fmla="*/ 1062034 h 6858000"/>
              <a:gd name="connsiteX881" fmla="*/ 5790982 w 7467600"/>
              <a:gd name="connsiteY881" fmla="*/ 1561380 h 6858000"/>
              <a:gd name="connsiteX882" fmla="*/ 6188971 w 7467600"/>
              <a:gd name="connsiteY882" fmla="*/ 1755168 h 6858000"/>
              <a:gd name="connsiteX883" fmla="*/ 6202446 w 7467600"/>
              <a:gd name="connsiteY883" fmla="*/ 1752268 h 6858000"/>
              <a:gd name="connsiteX884" fmla="*/ 7179560 w 7467600"/>
              <a:gd name="connsiteY884" fmla="*/ 1467551 h 6858000"/>
              <a:gd name="connsiteX885" fmla="*/ 7158730 w 7467600"/>
              <a:gd name="connsiteY885" fmla="*/ 1507835 h 6858000"/>
              <a:gd name="connsiteX886" fmla="*/ 6326959 w 7467600"/>
              <a:gd name="connsiteY886" fmla="*/ 1817686 h 6858000"/>
              <a:gd name="connsiteX887" fmla="*/ 6537433 w 7467600"/>
              <a:gd name="connsiteY887" fmla="*/ 1907790 h 6858000"/>
              <a:gd name="connsiteX888" fmla="*/ 6550221 w 7467600"/>
              <a:gd name="connsiteY888" fmla="*/ 1910729 h 6858000"/>
              <a:gd name="connsiteX889" fmla="*/ 6964438 w 7467600"/>
              <a:gd name="connsiteY889" fmla="*/ 2209505 h 6858000"/>
              <a:gd name="connsiteX890" fmla="*/ 7367862 w 7467600"/>
              <a:gd name="connsiteY890" fmla="*/ 2806833 h 6858000"/>
              <a:gd name="connsiteX891" fmla="*/ 7364329 w 7467600"/>
              <a:gd name="connsiteY891" fmla="*/ 2826907 h 6858000"/>
              <a:gd name="connsiteX892" fmla="*/ 7290545 w 7467600"/>
              <a:gd name="connsiteY892" fmla="*/ 2850663 h 6858000"/>
              <a:gd name="connsiteX893" fmla="*/ 6472036 w 7467600"/>
              <a:gd name="connsiteY893" fmla="*/ 1959003 h 6858000"/>
              <a:gd name="connsiteX894" fmla="*/ 5792897 w 7467600"/>
              <a:gd name="connsiteY894" fmla="*/ 1647747 h 6858000"/>
              <a:gd name="connsiteX895" fmla="*/ 5842751 w 7467600"/>
              <a:gd name="connsiteY895" fmla="*/ 1816112 h 6858000"/>
              <a:gd name="connsiteX896" fmla="*/ 5847424 w 7467600"/>
              <a:gd name="connsiteY896" fmla="*/ 1815776 h 6858000"/>
              <a:gd name="connsiteX897" fmla="*/ 6399821 w 7467600"/>
              <a:gd name="connsiteY897" fmla="*/ 2344799 h 6858000"/>
              <a:gd name="connsiteX898" fmla="*/ 6323232 w 7467600"/>
              <a:gd name="connsiteY898" fmla="*/ 2389634 h 6858000"/>
              <a:gd name="connsiteX899" fmla="*/ 5942958 w 7467600"/>
              <a:gd name="connsiteY899" fmla="*/ 2077708 h 6858000"/>
              <a:gd name="connsiteX900" fmla="*/ 5921559 w 7467600"/>
              <a:gd name="connsiteY900" fmla="*/ 2378596 h 6858000"/>
              <a:gd name="connsiteX901" fmla="*/ 5817651 w 7467600"/>
              <a:gd name="connsiteY901" fmla="*/ 3023919 h 6858000"/>
              <a:gd name="connsiteX902" fmla="*/ 5729634 w 7467600"/>
              <a:gd name="connsiteY902" fmla="*/ 3051849 h 6858000"/>
              <a:gd name="connsiteX903" fmla="*/ 5611018 w 7467600"/>
              <a:gd name="connsiteY903" fmla="*/ 2316769 h 6858000"/>
              <a:gd name="connsiteX904" fmla="*/ 5687608 w 7467600"/>
              <a:gd name="connsiteY904" fmla="*/ 2039972 h 6858000"/>
              <a:gd name="connsiteX905" fmla="*/ 5657554 w 7467600"/>
              <a:gd name="connsiteY905" fmla="*/ 1576445 h 6858000"/>
              <a:gd name="connsiteX906" fmla="*/ 5150475 w 7467600"/>
              <a:gd name="connsiteY906" fmla="*/ 1274012 h 6858000"/>
              <a:gd name="connsiteX907" fmla="*/ 5349142 w 7467600"/>
              <a:gd name="connsiteY907" fmla="*/ 2204405 h 6858000"/>
              <a:gd name="connsiteX908" fmla="*/ 5262214 w 7467600"/>
              <a:gd name="connsiteY908" fmla="*/ 2233836 h 6858000"/>
              <a:gd name="connsiteX909" fmla="*/ 4981539 w 7467600"/>
              <a:gd name="connsiteY909" fmla="*/ 1542201 h 6858000"/>
              <a:gd name="connsiteX910" fmla="*/ 4958461 w 7467600"/>
              <a:gd name="connsiteY910" fmla="*/ 1136957 h 6858000"/>
              <a:gd name="connsiteX911" fmla="*/ 4655015 w 7467600"/>
              <a:gd name="connsiteY911" fmla="*/ 891426 h 6858000"/>
              <a:gd name="connsiteX912" fmla="*/ 4348002 w 7467600"/>
              <a:gd name="connsiteY912" fmla="*/ 2205895 h 6858000"/>
              <a:gd name="connsiteX913" fmla="*/ 4262250 w 7467600"/>
              <a:gd name="connsiteY913" fmla="*/ 2219972 h 6858000"/>
              <a:gd name="connsiteX914" fmla="*/ 4550611 w 7467600"/>
              <a:gd name="connsiteY914" fmla="*/ 817540 h 6858000"/>
              <a:gd name="connsiteX915" fmla="*/ 4564418 w 7467600"/>
              <a:gd name="connsiteY915" fmla="*/ 808293 h 6858000"/>
              <a:gd name="connsiteX916" fmla="*/ 4266388 w 7467600"/>
              <a:gd name="connsiteY916" fmla="*/ 500083 h 6858000"/>
              <a:gd name="connsiteX917" fmla="*/ 4032842 w 7467600"/>
              <a:gd name="connsiteY917" fmla="*/ 211809 h 6858000"/>
              <a:gd name="connsiteX918" fmla="*/ 3882765 w 7467600"/>
              <a:gd name="connsiteY918" fmla="*/ 0 h 6858000"/>
              <a:gd name="connsiteX919" fmla="*/ 3721337 w 7467600"/>
              <a:gd name="connsiteY919" fmla="*/ 0 h 6858000"/>
              <a:gd name="connsiteX920" fmla="*/ 3797544 w 7467600"/>
              <a:gd name="connsiteY920" fmla="*/ 0 h 6858000"/>
              <a:gd name="connsiteX921" fmla="*/ 3775734 w 7467600"/>
              <a:gd name="connsiteY921" fmla="*/ 95131 h 6858000"/>
              <a:gd name="connsiteX922" fmla="*/ 3724807 w 7467600"/>
              <a:gd name="connsiteY922" fmla="*/ 272257 h 6858000"/>
              <a:gd name="connsiteX923" fmla="*/ 3726844 w 7467600"/>
              <a:gd name="connsiteY923" fmla="*/ 282988 h 6858000"/>
              <a:gd name="connsiteX924" fmla="*/ 3742664 w 7467600"/>
              <a:gd name="connsiteY924" fmla="*/ 279918 h 6858000"/>
              <a:gd name="connsiteX925" fmla="*/ 4103910 w 7467600"/>
              <a:gd name="connsiteY925" fmla="*/ 1161917 h 6858000"/>
              <a:gd name="connsiteX926" fmla="*/ 4020269 w 7467600"/>
              <a:gd name="connsiteY926" fmla="*/ 1200406 h 6858000"/>
              <a:gd name="connsiteX927" fmla="*/ 3674882 w 7467600"/>
              <a:gd name="connsiteY927" fmla="*/ 488524 h 6858000"/>
              <a:gd name="connsiteX928" fmla="*/ 3132682 w 7467600"/>
              <a:gd name="connsiteY928" fmla="*/ 1072284 h 6858000"/>
              <a:gd name="connsiteX929" fmla="*/ 2716346 w 7467600"/>
              <a:gd name="connsiteY929" fmla="*/ 1276376 h 6858000"/>
              <a:gd name="connsiteX930" fmla="*/ 2716772 w 7467600"/>
              <a:gd name="connsiteY930" fmla="*/ 1255462 h 6858000"/>
              <a:gd name="connsiteX931" fmla="*/ 3471096 w 7467600"/>
              <a:gd name="connsiteY931" fmla="*/ 437072 h 6858000"/>
              <a:gd name="connsiteX932" fmla="*/ 3639057 w 7467600"/>
              <a:gd name="connsiteY932" fmla="*/ 286334 h 6858000"/>
              <a:gd name="connsiteX933" fmla="*/ 3640309 w 7467600"/>
              <a:gd name="connsiteY933" fmla="*/ 284664 h 6858000"/>
              <a:gd name="connsiteX934" fmla="*/ 3646022 w 7467600"/>
              <a:gd name="connsiteY934" fmla="*/ 276711 h 6858000"/>
              <a:gd name="connsiteX935" fmla="*/ 3707943 w 7467600"/>
              <a:gd name="connsiteY935" fmla="*/ 65958 h 6858000"/>
              <a:gd name="connsiteX936" fmla="*/ 3721337 w 7467600"/>
              <a:gd name="connsiteY936" fmla="*/ 0 h 6858000"/>
              <a:gd name="connsiteX937" fmla="*/ 2867960 w 7467600"/>
              <a:gd name="connsiteY937" fmla="*/ 0 h 6858000"/>
              <a:gd name="connsiteX938" fmla="*/ 2926351 w 7467600"/>
              <a:gd name="connsiteY938" fmla="*/ 0 h 6858000"/>
              <a:gd name="connsiteX939" fmla="*/ 2902823 w 7467600"/>
              <a:gd name="connsiteY939" fmla="*/ 262929 h 6858000"/>
              <a:gd name="connsiteX940" fmla="*/ 2940663 w 7467600"/>
              <a:gd name="connsiteY940" fmla="*/ 140884 h 6858000"/>
              <a:gd name="connsiteX941" fmla="*/ 2947039 w 7467600"/>
              <a:gd name="connsiteY941" fmla="*/ 122524 h 6858000"/>
              <a:gd name="connsiteX942" fmla="*/ 2984316 w 7467600"/>
              <a:gd name="connsiteY942" fmla="*/ 0 h 6858000"/>
              <a:gd name="connsiteX943" fmla="*/ 3016114 w 7467600"/>
              <a:gd name="connsiteY943" fmla="*/ 0 h 6858000"/>
              <a:gd name="connsiteX944" fmla="*/ 2979949 w 7467600"/>
              <a:gd name="connsiteY944" fmla="*/ 119274 h 6858000"/>
              <a:gd name="connsiteX945" fmla="*/ 3023879 w 7467600"/>
              <a:gd name="connsiteY945" fmla="*/ 0 h 6858000"/>
              <a:gd name="connsiteX946" fmla="*/ 3105400 w 7467600"/>
              <a:gd name="connsiteY946" fmla="*/ 0 h 6858000"/>
              <a:gd name="connsiteX947" fmla="*/ 3094669 w 7467600"/>
              <a:gd name="connsiteY947" fmla="*/ 30308 h 6858000"/>
              <a:gd name="connsiteX948" fmla="*/ 2901945 w 7467600"/>
              <a:gd name="connsiteY948" fmla="*/ 466538 h 6858000"/>
              <a:gd name="connsiteX949" fmla="*/ 2815209 w 7467600"/>
              <a:gd name="connsiteY949" fmla="*/ 497361 h 6858000"/>
              <a:gd name="connsiteX950" fmla="*/ 2844845 w 7467600"/>
              <a:gd name="connsiteY950" fmla="*/ 127638 h 6858000"/>
              <a:gd name="connsiteX951" fmla="*/ 2867960 w 7467600"/>
              <a:gd name="connsiteY951" fmla="*/ 0 h 6858000"/>
              <a:gd name="connsiteX952" fmla="*/ 1057230 w 7467600"/>
              <a:gd name="connsiteY952" fmla="*/ 0 h 6858000"/>
              <a:gd name="connsiteX953" fmla="*/ 1111003 w 7467600"/>
              <a:gd name="connsiteY953" fmla="*/ 0 h 6858000"/>
              <a:gd name="connsiteX954" fmla="*/ 1125553 w 7467600"/>
              <a:gd name="connsiteY954" fmla="*/ 52588 h 6858000"/>
              <a:gd name="connsiteX955" fmla="*/ 1304276 w 7467600"/>
              <a:gd name="connsiteY955" fmla="*/ 476275 h 6858000"/>
              <a:gd name="connsiteX956" fmla="*/ 1492066 w 7467600"/>
              <a:gd name="connsiteY956" fmla="*/ 886333 h 6858000"/>
              <a:gd name="connsiteX957" fmla="*/ 1423698 w 7467600"/>
              <a:gd name="connsiteY957" fmla="*/ 710817 h 6858000"/>
              <a:gd name="connsiteX958" fmla="*/ 1357609 w 7467600"/>
              <a:gd name="connsiteY958" fmla="*/ 532892 h 6858000"/>
              <a:gd name="connsiteX959" fmla="*/ 1309550 w 7467600"/>
              <a:gd name="connsiteY959" fmla="*/ 374031 h 6858000"/>
              <a:gd name="connsiteX960" fmla="*/ 1193673 w 7467600"/>
              <a:gd name="connsiteY960" fmla="*/ 49533 h 6858000"/>
              <a:gd name="connsiteX961" fmla="*/ 1164391 w 7467600"/>
              <a:gd name="connsiteY961" fmla="*/ 0 h 6858000"/>
              <a:gd name="connsiteX962" fmla="*/ 1200666 w 7467600"/>
              <a:gd name="connsiteY962" fmla="*/ 0 h 6858000"/>
              <a:gd name="connsiteX963" fmla="*/ 1223408 w 7467600"/>
              <a:gd name="connsiteY963" fmla="*/ 38996 h 6858000"/>
              <a:gd name="connsiteX964" fmla="*/ 1339635 w 7467600"/>
              <a:gd name="connsiteY964" fmla="*/ 365517 h 6858000"/>
              <a:gd name="connsiteX965" fmla="*/ 1387469 w 7467600"/>
              <a:gd name="connsiteY965" fmla="*/ 523079 h 6858000"/>
              <a:gd name="connsiteX966" fmla="*/ 1452685 w 7467600"/>
              <a:gd name="connsiteY966" fmla="*/ 699806 h 6858000"/>
              <a:gd name="connsiteX967" fmla="*/ 1492092 w 7467600"/>
              <a:gd name="connsiteY967" fmla="*/ 800424 h 6858000"/>
              <a:gd name="connsiteX968" fmla="*/ 1455302 w 7467600"/>
              <a:gd name="connsiteY968" fmla="*/ 632913 h 6858000"/>
              <a:gd name="connsiteX969" fmla="*/ 1222336 w 7467600"/>
              <a:gd name="connsiteY969" fmla="*/ 9480 h 6858000"/>
              <a:gd name="connsiteX970" fmla="*/ 1214634 w 7467600"/>
              <a:gd name="connsiteY970" fmla="*/ 0 h 6858000"/>
              <a:gd name="connsiteX971" fmla="*/ 1289827 w 7467600"/>
              <a:gd name="connsiteY971" fmla="*/ 0 h 6858000"/>
              <a:gd name="connsiteX972" fmla="*/ 1321076 w 7467600"/>
              <a:gd name="connsiteY972" fmla="*/ 59722 h 6858000"/>
              <a:gd name="connsiteX973" fmla="*/ 1512579 w 7467600"/>
              <a:gd name="connsiteY973" fmla="*/ 626441 h 6858000"/>
              <a:gd name="connsiteX974" fmla="*/ 1506076 w 7467600"/>
              <a:gd name="connsiteY974" fmla="*/ 1089289 h 6858000"/>
              <a:gd name="connsiteX975" fmla="*/ 1486346 w 7467600"/>
              <a:gd name="connsiteY975" fmla="*/ 1079919 h 6858000"/>
              <a:gd name="connsiteX976" fmla="*/ 1070511 w 7467600"/>
              <a:gd name="connsiteY976" fmla="*/ 48609 h 6858000"/>
              <a:gd name="connsiteX977" fmla="*/ 1057230 w 7467600"/>
              <a:gd name="connsiteY977" fmla="*/ 0 h 6858000"/>
              <a:gd name="connsiteX978" fmla="*/ 43151 w 7467600"/>
              <a:gd name="connsiteY978" fmla="*/ 0 h 6858000"/>
              <a:gd name="connsiteX979" fmla="*/ 95283 w 7467600"/>
              <a:gd name="connsiteY979" fmla="*/ 0 h 6858000"/>
              <a:gd name="connsiteX980" fmla="*/ 300708 w 7467600"/>
              <a:gd name="connsiteY980" fmla="*/ 154571 h 6858000"/>
              <a:gd name="connsiteX981" fmla="*/ 530414 w 7467600"/>
              <a:gd name="connsiteY981" fmla="*/ 354673 h 6858000"/>
              <a:gd name="connsiteX982" fmla="*/ 333785 w 7467600"/>
              <a:gd name="connsiteY982" fmla="*/ 161564 h 6858000"/>
              <a:gd name="connsiteX983" fmla="*/ 147005 w 7467600"/>
              <a:gd name="connsiteY983" fmla="*/ 0 h 6858000"/>
              <a:gd name="connsiteX984" fmla="*/ 272509 w 7467600"/>
              <a:gd name="connsiteY984" fmla="*/ 0 h 6858000"/>
              <a:gd name="connsiteX985" fmla="*/ 326276 w 7467600"/>
              <a:gd name="connsiteY985" fmla="*/ 45847 h 6858000"/>
              <a:gd name="connsiteX986" fmla="*/ 823759 w 7467600"/>
              <a:gd name="connsiteY986" fmla="*/ 574145 h 6858000"/>
              <a:gd name="connsiteX987" fmla="*/ 811254 w 7467600"/>
              <a:gd name="connsiteY987" fmla="*/ 665546 h 6858000"/>
              <a:gd name="connsiteX988" fmla="*/ 154042 w 7467600"/>
              <a:gd name="connsiteY988" fmla="*/ 261522 h 6858000"/>
              <a:gd name="connsiteX989" fmla="*/ 13550 w 7467600"/>
              <a:gd name="connsiteY989" fmla="*/ 158423 h 6858000"/>
              <a:gd name="connsiteX990" fmla="*/ 0 w 7467600"/>
              <a:gd name="connsiteY990" fmla="*/ 146618 h 6858000"/>
              <a:gd name="connsiteX991" fmla="*/ 0 w 7467600"/>
              <a:gd name="connsiteY991" fmla="*/ 59161 h 6858000"/>
              <a:gd name="connsiteX992" fmla="*/ 45427 w 7467600"/>
              <a:gd name="connsiteY992" fmla="*/ 101078 h 6858000"/>
              <a:gd name="connsiteX993" fmla="*/ 630103 w 7467600"/>
              <a:gd name="connsiteY993" fmla="*/ 485885 h 6858000"/>
              <a:gd name="connsiteX994" fmla="*/ 532040 w 7467600"/>
              <a:gd name="connsiteY994" fmla="*/ 399359 h 6858000"/>
              <a:gd name="connsiteX995" fmla="*/ 517618 w 7467600"/>
              <a:gd name="connsiteY995" fmla="*/ 385726 h 6858000"/>
              <a:gd name="connsiteX996" fmla="*/ 285074 w 7467600"/>
              <a:gd name="connsiteY996" fmla="*/ 182755 h 6858000"/>
              <a:gd name="connsiteX997" fmla="*/ 43151 w 7467600"/>
              <a:gd name="connsiteY99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53035 w 7467600"/>
              <a:gd name="connsiteY127" fmla="*/ 519731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1903353 w 7467600"/>
              <a:gd name="connsiteY141" fmla="*/ 5044827 h 6858000"/>
              <a:gd name="connsiteX142" fmla="*/ 1936931 w 7467600"/>
              <a:gd name="connsiteY142" fmla="*/ 5093954 h 6858000"/>
              <a:gd name="connsiteX143" fmla="*/ 2195868 w 7467600"/>
              <a:gd name="connsiteY143" fmla="*/ 5396574 h 6858000"/>
              <a:gd name="connsiteX144" fmla="*/ 2088852 w 7467600"/>
              <a:gd name="connsiteY144" fmla="*/ 5166123 h 6858000"/>
              <a:gd name="connsiteX145" fmla="*/ 1958241 w 7467600"/>
              <a:gd name="connsiteY145" fmla="*/ 5067955 h 6858000"/>
              <a:gd name="connsiteX146" fmla="*/ 1903353 w 7467600"/>
              <a:gd name="connsiteY146" fmla="*/ 5044827 h 6858000"/>
              <a:gd name="connsiteX147" fmla="*/ 1979378 w 7467600"/>
              <a:gd name="connsiteY147" fmla="*/ 4769504 h 6858000"/>
              <a:gd name="connsiteX148" fmla="*/ 2882120 w 7467600"/>
              <a:gd name="connsiteY148" fmla="*/ 5064547 h 6858000"/>
              <a:gd name="connsiteX149" fmla="*/ 2793103 w 7467600"/>
              <a:gd name="connsiteY149" fmla="*/ 5039699 h 6858000"/>
              <a:gd name="connsiteX150" fmla="*/ 2770041 w 7467600"/>
              <a:gd name="connsiteY150" fmla="*/ 5033634 h 6858000"/>
              <a:gd name="connsiteX151" fmla="*/ 1979378 w 7467600"/>
              <a:gd name="connsiteY151" fmla="*/ 4769504 h 6858000"/>
              <a:gd name="connsiteX152" fmla="*/ 1927410 w 7467600"/>
              <a:gd name="connsiteY152" fmla="*/ 4716164 h 6858000"/>
              <a:gd name="connsiteX153" fmla="*/ 1959587 w 7467600"/>
              <a:gd name="connsiteY153" fmla="*/ 4728849 h 6858000"/>
              <a:gd name="connsiteX154" fmla="*/ 2777707 w 7467600"/>
              <a:gd name="connsiteY154" fmla="*/ 5003991 h 6858000"/>
              <a:gd name="connsiteX155" fmla="*/ 2800768 w 7467600"/>
              <a:gd name="connsiteY155" fmla="*/ 5010056 h 6858000"/>
              <a:gd name="connsiteX156" fmla="*/ 2879408 w 7467600"/>
              <a:gd name="connsiteY156" fmla="*/ 5031590 h 6858000"/>
              <a:gd name="connsiteX157" fmla="*/ 2862295 w 7467600"/>
              <a:gd name="connsiteY157" fmla="*/ 5022958 h 6858000"/>
              <a:gd name="connsiteX158" fmla="*/ 2813343 w 7467600"/>
              <a:gd name="connsiteY158" fmla="*/ 4998369 h 6858000"/>
              <a:gd name="connsiteX159" fmla="*/ 2646245 w 7467600"/>
              <a:gd name="connsiteY159" fmla="*/ 4930999 h 6858000"/>
              <a:gd name="connsiteX160" fmla="*/ 1999243 w 7467600"/>
              <a:gd name="connsiteY160" fmla="*/ 4730524 h 6858000"/>
              <a:gd name="connsiteX161" fmla="*/ 1979527 w 7467600"/>
              <a:gd name="connsiteY161" fmla="*/ 4726651 h 6858000"/>
              <a:gd name="connsiteX162" fmla="*/ 1927410 w 7467600"/>
              <a:gd name="connsiteY162" fmla="*/ 4716164 h 6858000"/>
              <a:gd name="connsiteX163" fmla="*/ 1997014 w 7467600"/>
              <a:gd name="connsiteY163" fmla="*/ 4698007 h 6858000"/>
              <a:gd name="connsiteX164" fmla="*/ 2005458 w 7467600"/>
              <a:gd name="connsiteY164" fmla="*/ 4699540 h 6858000"/>
              <a:gd name="connsiteX165" fmla="*/ 2657186 w 7467600"/>
              <a:gd name="connsiteY165" fmla="*/ 4901687 h 6858000"/>
              <a:gd name="connsiteX166" fmla="*/ 2826662 w 7467600"/>
              <a:gd name="connsiteY166" fmla="*/ 4970362 h 6858000"/>
              <a:gd name="connsiteX167" fmla="*/ 2876100 w 7467600"/>
              <a:gd name="connsiteY167" fmla="*/ 4995397 h 6858000"/>
              <a:gd name="connsiteX168" fmla="*/ 3042600 w 7467600"/>
              <a:gd name="connsiteY168" fmla="*/ 5059532 h 6858000"/>
              <a:gd name="connsiteX169" fmla="*/ 1997014 w 7467600"/>
              <a:gd name="connsiteY169" fmla="*/ 4698007 h 6858000"/>
              <a:gd name="connsiteX170" fmla="*/ 2305292 w 7467600"/>
              <a:gd name="connsiteY170" fmla="*/ 4219492 h 6858000"/>
              <a:gd name="connsiteX171" fmla="*/ 3360922 w 7467600"/>
              <a:gd name="connsiteY171" fmla="*/ 4529373 h 6858000"/>
              <a:gd name="connsiteX172" fmla="*/ 3492420 w 7467600"/>
              <a:gd name="connsiteY172" fmla="*/ 4510145 h 6858000"/>
              <a:gd name="connsiteX173" fmla="*/ 3364086 w 7467600"/>
              <a:gd name="connsiteY173" fmla="*/ 4480340 h 6858000"/>
              <a:gd name="connsiteX174" fmla="*/ 3225818 w 7467600"/>
              <a:gd name="connsiteY174" fmla="*/ 4411822 h 6858000"/>
              <a:gd name="connsiteX175" fmla="*/ 3129696 w 7467600"/>
              <a:gd name="connsiteY175" fmla="*/ 4360704 h 6858000"/>
              <a:gd name="connsiteX176" fmla="*/ 2814545 w 7467600"/>
              <a:gd name="connsiteY176" fmla="*/ 4282955 h 6858000"/>
              <a:gd name="connsiteX177" fmla="*/ 2305292 w 7467600"/>
              <a:gd name="connsiteY177" fmla="*/ 4219492 h 6858000"/>
              <a:gd name="connsiteX178" fmla="*/ 2626982 w 7467600"/>
              <a:gd name="connsiteY178" fmla="*/ 4206450 h 6858000"/>
              <a:gd name="connsiteX179" fmla="*/ 2490617 w 7467600"/>
              <a:gd name="connsiteY179" fmla="*/ 4206951 h 6858000"/>
              <a:gd name="connsiteX180" fmla="*/ 2819869 w 7467600"/>
              <a:gd name="connsiteY180" fmla="*/ 4252936 h 6858000"/>
              <a:gd name="connsiteX181" fmla="*/ 3143018 w 7467600"/>
              <a:gd name="connsiteY181" fmla="*/ 4332698 h 6858000"/>
              <a:gd name="connsiteX182" fmla="*/ 3241520 w 7467600"/>
              <a:gd name="connsiteY182" fmla="*/ 4385112 h 6858000"/>
              <a:gd name="connsiteX183" fmla="*/ 3374575 w 7467600"/>
              <a:gd name="connsiteY183" fmla="*/ 4451517 h 6858000"/>
              <a:gd name="connsiteX184" fmla="*/ 3505221 w 7467600"/>
              <a:gd name="connsiteY184" fmla="*/ 4480757 h 6858000"/>
              <a:gd name="connsiteX185" fmla="*/ 2626982 w 7467600"/>
              <a:gd name="connsiteY185" fmla="*/ 4206450 h 6858000"/>
              <a:gd name="connsiteX186" fmla="*/ 1310106 w 7467600"/>
              <a:gd name="connsiteY186" fmla="*/ 3943217 h 6858000"/>
              <a:gd name="connsiteX187" fmla="*/ 854994 w 7467600"/>
              <a:gd name="connsiteY187" fmla="*/ 4399136 h 6858000"/>
              <a:gd name="connsiteX188" fmla="*/ 742462 w 7467600"/>
              <a:gd name="connsiteY188" fmla="*/ 4594648 h 6858000"/>
              <a:gd name="connsiteX189" fmla="*/ 820602 w 7467600"/>
              <a:gd name="connsiteY189" fmla="*/ 4485915 h 6858000"/>
              <a:gd name="connsiteX190" fmla="*/ 878295 w 7467600"/>
              <a:gd name="connsiteY190" fmla="*/ 4403594 h 6858000"/>
              <a:gd name="connsiteX191" fmla="*/ 1240607 w 7467600"/>
              <a:gd name="connsiteY191" fmla="*/ 4010401 h 6858000"/>
              <a:gd name="connsiteX192" fmla="*/ 1310106 w 7467600"/>
              <a:gd name="connsiteY192" fmla="*/ 3943217 h 6858000"/>
              <a:gd name="connsiteX193" fmla="*/ 1423113 w 7467600"/>
              <a:gd name="connsiteY193" fmla="*/ 3874565 h 6858000"/>
              <a:gd name="connsiteX194" fmla="*/ 1260565 w 7467600"/>
              <a:gd name="connsiteY194" fmla="*/ 4031982 h 6858000"/>
              <a:gd name="connsiteX195" fmla="*/ 901900 w 7467600"/>
              <a:gd name="connsiteY195" fmla="*/ 4421236 h 6858000"/>
              <a:gd name="connsiteX196" fmla="*/ 845044 w 7467600"/>
              <a:gd name="connsiteY196" fmla="*/ 4502436 h 6858000"/>
              <a:gd name="connsiteX197" fmla="*/ 685926 w 7467600"/>
              <a:gd name="connsiteY197" fmla="*/ 4703069 h 6858000"/>
              <a:gd name="connsiteX198" fmla="*/ 684248 w 7467600"/>
              <a:gd name="connsiteY198" fmla="*/ 4706721 h 6858000"/>
              <a:gd name="connsiteX199" fmla="*/ 1423113 w 7467600"/>
              <a:gd name="connsiteY199" fmla="*/ 3874565 h 6858000"/>
              <a:gd name="connsiteX200" fmla="*/ 3316479 w 7467600"/>
              <a:gd name="connsiteY200" fmla="*/ 3872136 h 6858000"/>
              <a:gd name="connsiteX201" fmla="*/ 3546806 w 7467600"/>
              <a:gd name="connsiteY201" fmla="*/ 4356139 h 6858000"/>
              <a:gd name="connsiteX202" fmla="*/ 3364433 w 7467600"/>
              <a:gd name="connsiteY202" fmla="*/ 3953121 h 6858000"/>
              <a:gd name="connsiteX203" fmla="*/ 3316479 w 7467600"/>
              <a:gd name="connsiteY203" fmla="*/ 3872136 h 6858000"/>
              <a:gd name="connsiteX204" fmla="*/ 3291335 w 7467600"/>
              <a:gd name="connsiteY204" fmla="*/ 3767420 h 6858000"/>
              <a:gd name="connsiteX205" fmla="*/ 3390805 w 7467600"/>
              <a:gd name="connsiteY205" fmla="*/ 3937163 h 6858000"/>
              <a:gd name="connsiteX206" fmla="*/ 3579062 w 7467600"/>
              <a:gd name="connsiteY206" fmla="*/ 4359040 h 6858000"/>
              <a:gd name="connsiteX207" fmla="*/ 3467355 w 7467600"/>
              <a:gd name="connsiteY207" fmla="*/ 3988130 h 6858000"/>
              <a:gd name="connsiteX208" fmla="*/ 3310753 w 7467600"/>
              <a:gd name="connsiteY208" fmla="*/ 3787140 h 6858000"/>
              <a:gd name="connsiteX209" fmla="*/ 3291335 w 7467600"/>
              <a:gd name="connsiteY209" fmla="*/ 3767420 h 6858000"/>
              <a:gd name="connsiteX210" fmla="*/ 1635889 w 7467600"/>
              <a:gd name="connsiteY210" fmla="*/ 3709494 h 6858000"/>
              <a:gd name="connsiteX211" fmla="*/ 1634800 w 7467600"/>
              <a:gd name="connsiteY211" fmla="*/ 3731111 h 6858000"/>
              <a:gd name="connsiteX212" fmla="*/ 1635889 w 7467600"/>
              <a:gd name="connsiteY212" fmla="*/ 3709494 h 6858000"/>
              <a:gd name="connsiteX213" fmla="*/ 1510397 w 7467600"/>
              <a:gd name="connsiteY213" fmla="*/ 3684705 h 6858000"/>
              <a:gd name="connsiteX214" fmla="*/ 1146550 w 7467600"/>
              <a:gd name="connsiteY214" fmla="*/ 3802012 h 6858000"/>
              <a:gd name="connsiteX215" fmla="*/ 698834 w 7467600"/>
              <a:gd name="connsiteY215" fmla="*/ 3952272 h 6858000"/>
              <a:gd name="connsiteX216" fmla="*/ 34256 w 7467600"/>
              <a:gd name="connsiteY216" fmla="*/ 4347603 h 6858000"/>
              <a:gd name="connsiteX217" fmla="*/ 527241 w 7467600"/>
              <a:gd name="connsiteY217" fmla="*/ 4065078 h 6858000"/>
              <a:gd name="connsiteX218" fmla="*/ 1510397 w 7467600"/>
              <a:gd name="connsiteY218" fmla="*/ 3684705 h 6858000"/>
              <a:gd name="connsiteX219" fmla="*/ 1313114 w 7467600"/>
              <a:gd name="connsiteY219" fmla="*/ 3655216 h 6858000"/>
              <a:gd name="connsiteX220" fmla="*/ 1109304 w 7467600"/>
              <a:gd name="connsiteY220" fmla="*/ 3669030 h 6858000"/>
              <a:gd name="connsiteX221" fmla="*/ 8129 w 7467600"/>
              <a:gd name="connsiteY221" fmla="*/ 4330519 h 6858000"/>
              <a:gd name="connsiteX222" fmla="*/ 687572 w 7467600"/>
              <a:gd name="connsiteY222" fmla="*/ 3925629 h 6858000"/>
              <a:gd name="connsiteX223" fmla="*/ 1138365 w 7467600"/>
              <a:gd name="connsiteY223" fmla="*/ 3774515 h 6858000"/>
              <a:gd name="connsiteX224" fmla="*/ 1505579 w 7467600"/>
              <a:gd name="connsiteY224" fmla="*/ 3655526 h 6858000"/>
              <a:gd name="connsiteX225" fmla="*/ 1313114 w 7467600"/>
              <a:gd name="connsiteY225" fmla="*/ 3655216 h 6858000"/>
              <a:gd name="connsiteX226" fmla="*/ 3655073 w 7467600"/>
              <a:gd name="connsiteY226" fmla="*/ 3650884 h 6858000"/>
              <a:gd name="connsiteX227" fmla="*/ 3989938 w 7467600"/>
              <a:gd name="connsiteY227" fmla="*/ 3991685 h 6858000"/>
              <a:gd name="connsiteX228" fmla="*/ 4393907 w 7467600"/>
              <a:gd name="connsiteY228" fmla="*/ 4261258 h 6858000"/>
              <a:gd name="connsiteX229" fmla="*/ 4648051 w 7467600"/>
              <a:gd name="connsiteY229" fmla="*/ 4374051 h 6858000"/>
              <a:gd name="connsiteX230" fmla="*/ 4383389 w 7467600"/>
              <a:gd name="connsiteY230" fmla="*/ 4184369 h 6858000"/>
              <a:gd name="connsiteX231" fmla="*/ 4165508 w 7467600"/>
              <a:gd name="connsiteY231" fmla="*/ 4035196 h 6858000"/>
              <a:gd name="connsiteX232" fmla="*/ 4068162 w 7467600"/>
              <a:gd name="connsiteY232" fmla="*/ 3953394 h 6858000"/>
              <a:gd name="connsiteX233" fmla="*/ 3981416 w 7467600"/>
              <a:gd name="connsiteY233" fmla="*/ 3880482 h 6858000"/>
              <a:gd name="connsiteX234" fmla="*/ 3800147 w 7467600"/>
              <a:gd name="connsiteY234" fmla="*/ 3749872 h 6858000"/>
              <a:gd name="connsiteX235" fmla="*/ 3655073 w 7467600"/>
              <a:gd name="connsiteY235" fmla="*/ 3650884 h 6858000"/>
              <a:gd name="connsiteX236" fmla="*/ 3670252 w 7467600"/>
              <a:gd name="connsiteY236" fmla="*/ 3622798 h 6858000"/>
              <a:gd name="connsiteX237" fmla="*/ 3817258 w 7467600"/>
              <a:gd name="connsiteY237" fmla="*/ 3723577 h 6858000"/>
              <a:gd name="connsiteX238" fmla="*/ 4000461 w 7467600"/>
              <a:gd name="connsiteY238" fmla="*/ 3855966 h 6858000"/>
              <a:gd name="connsiteX239" fmla="*/ 4088180 w 7467600"/>
              <a:gd name="connsiteY239" fmla="*/ 3929774 h 6858000"/>
              <a:gd name="connsiteX240" fmla="*/ 4184555 w 7467600"/>
              <a:gd name="connsiteY240" fmla="*/ 4010683 h 6858000"/>
              <a:gd name="connsiteX241" fmla="*/ 4399563 w 7467600"/>
              <a:gd name="connsiteY241" fmla="*/ 4158106 h 6858000"/>
              <a:gd name="connsiteX242" fmla="*/ 4684469 w 7467600"/>
              <a:gd name="connsiteY242" fmla="*/ 4364680 h 6858000"/>
              <a:gd name="connsiteX243" fmla="*/ 4690271 w 7467600"/>
              <a:gd name="connsiteY243" fmla="*/ 4370034 h 6858000"/>
              <a:gd name="connsiteX244" fmla="*/ 4136093 w 7467600"/>
              <a:gd name="connsiteY244" fmla="*/ 3858466 h 6858000"/>
              <a:gd name="connsiteX245" fmla="*/ 3670252 w 7467600"/>
              <a:gd name="connsiteY245" fmla="*/ 3622798 h 6858000"/>
              <a:gd name="connsiteX246" fmla="*/ 4440129 w 7467600"/>
              <a:gd name="connsiteY246" fmla="*/ 3448571 h 6858000"/>
              <a:gd name="connsiteX247" fmla="*/ 4856525 w 7467600"/>
              <a:gd name="connsiteY247" fmla="*/ 3915351 h 6858000"/>
              <a:gd name="connsiteX248" fmla="*/ 5059055 w 7467600"/>
              <a:gd name="connsiteY248" fmla="*/ 4108918 h 6858000"/>
              <a:gd name="connsiteX249" fmla="*/ 5290070 w 7467600"/>
              <a:gd name="connsiteY249" fmla="*/ 4263619 h 6858000"/>
              <a:gd name="connsiteX250" fmla="*/ 4834991 w 7467600"/>
              <a:gd name="connsiteY250" fmla="*/ 3830985 h 6858000"/>
              <a:gd name="connsiteX251" fmla="*/ 4440129 w 7467600"/>
              <a:gd name="connsiteY251" fmla="*/ 3448571 h 6858000"/>
              <a:gd name="connsiteX252" fmla="*/ 4441737 w 7467600"/>
              <a:gd name="connsiteY252" fmla="*/ 3399734 h 6858000"/>
              <a:gd name="connsiteX253" fmla="*/ 4431236 w 7467600"/>
              <a:gd name="connsiteY253" fmla="*/ 3400954 h 6858000"/>
              <a:gd name="connsiteX254" fmla="*/ 4557150 w 7467600"/>
              <a:gd name="connsiteY254" fmla="*/ 3510023 h 6858000"/>
              <a:gd name="connsiteX255" fmla="*/ 4856936 w 7467600"/>
              <a:gd name="connsiteY255" fmla="*/ 3809146 h 6858000"/>
              <a:gd name="connsiteX256" fmla="*/ 5111996 w 7467600"/>
              <a:gd name="connsiteY256" fmla="*/ 4065759 h 6858000"/>
              <a:gd name="connsiteX257" fmla="*/ 5388878 w 7467600"/>
              <a:gd name="connsiteY257" fmla="*/ 4300185 h 6858000"/>
              <a:gd name="connsiteX258" fmla="*/ 5425556 w 7467600"/>
              <a:gd name="connsiteY258" fmla="*/ 4308967 h 6858000"/>
              <a:gd name="connsiteX259" fmla="*/ 4943646 w 7467600"/>
              <a:gd name="connsiteY259" fmla="*/ 3822916 h 6858000"/>
              <a:gd name="connsiteX260" fmla="*/ 4594837 w 7467600"/>
              <a:gd name="connsiteY260" fmla="*/ 3532274 h 6858000"/>
              <a:gd name="connsiteX261" fmla="*/ 4441737 w 7467600"/>
              <a:gd name="connsiteY261" fmla="*/ 3399734 h 6858000"/>
              <a:gd name="connsiteX262" fmla="*/ 5425834 w 7467600"/>
              <a:gd name="connsiteY262" fmla="*/ 3162785 h 6858000"/>
              <a:gd name="connsiteX263" fmla="*/ 5401644 w 7467600"/>
              <a:gd name="connsiteY263" fmla="*/ 3617847 h 6858000"/>
              <a:gd name="connsiteX264" fmla="*/ 5467256 w 7467600"/>
              <a:gd name="connsiteY264" fmla="*/ 4175494 h 6858000"/>
              <a:gd name="connsiteX265" fmla="*/ 5448069 w 7467600"/>
              <a:gd name="connsiteY265" fmla="*/ 3567554 h 6858000"/>
              <a:gd name="connsiteX266" fmla="*/ 5425834 w 7467600"/>
              <a:gd name="connsiteY266" fmla="*/ 3162785 h 6858000"/>
              <a:gd name="connsiteX267" fmla="*/ 1318687 w 7467600"/>
              <a:gd name="connsiteY267" fmla="*/ 3113840 h 6858000"/>
              <a:gd name="connsiteX268" fmla="*/ 1066793 w 7467600"/>
              <a:gd name="connsiteY268" fmla="*/ 3212171 h 6858000"/>
              <a:gd name="connsiteX269" fmla="*/ 993319 w 7467600"/>
              <a:gd name="connsiteY269" fmla="*/ 3247648 h 6858000"/>
              <a:gd name="connsiteX270" fmla="*/ 853081 w 7467600"/>
              <a:gd name="connsiteY270" fmla="*/ 3312410 h 6858000"/>
              <a:gd name="connsiteX271" fmla="*/ 805957 w 7467600"/>
              <a:gd name="connsiteY271" fmla="*/ 3330443 h 6858000"/>
              <a:gd name="connsiteX272" fmla="*/ 1318687 w 7467600"/>
              <a:gd name="connsiteY272" fmla="*/ 3113840 h 6858000"/>
              <a:gd name="connsiteX273" fmla="*/ 5453702 w 7467600"/>
              <a:gd name="connsiteY273" fmla="*/ 3090882 h 6858000"/>
              <a:gd name="connsiteX274" fmla="*/ 5480135 w 7467600"/>
              <a:gd name="connsiteY274" fmla="*/ 3565802 h 6858000"/>
              <a:gd name="connsiteX275" fmla="*/ 5499023 w 7467600"/>
              <a:gd name="connsiteY275" fmla="*/ 4166310 h 6858000"/>
              <a:gd name="connsiteX276" fmla="*/ 5547022 w 7467600"/>
              <a:gd name="connsiteY276" fmla="*/ 3607838 h 6858000"/>
              <a:gd name="connsiteX277" fmla="*/ 5515964 w 7467600"/>
              <a:gd name="connsiteY277" fmla="*/ 3378541 h 6858000"/>
              <a:gd name="connsiteX278" fmla="*/ 5453702 w 7467600"/>
              <a:gd name="connsiteY278" fmla="*/ 3090882 h 6858000"/>
              <a:gd name="connsiteX279" fmla="*/ 1238695 w 7467600"/>
              <a:gd name="connsiteY279" fmla="*/ 3076820 h 6858000"/>
              <a:gd name="connsiteX280" fmla="*/ 716371 w 7467600"/>
              <a:gd name="connsiteY280" fmla="*/ 3293249 h 6858000"/>
              <a:gd name="connsiteX281" fmla="*/ 579522 w 7467600"/>
              <a:gd name="connsiteY281" fmla="*/ 3371759 h 6858000"/>
              <a:gd name="connsiteX282" fmla="*/ 600288 w 7467600"/>
              <a:gd name="connsiteY282" fmla="*/ 3365555 h 6858000"/>
              <a:gd name="connsiteX283" fmla="*/ 840692 w 7467600"/>
              <a:gd name="connsiteY283" fmla="*/ 3284921 h 6858000"/>
              <a:gd name="connsiteX284" fmla="*/ 979248 w 7467600"/>
              <a:gd name="connsiteY284" fmla="*/ 3221003 h 6858000"/>
              <a:gd name="connsiteX285" fmla="*/ 1053282 w 7467600"/>
              <a:gd name="connsiteY285" fmla="*/ 3185247 h 6858000"/>
              <a:gd name="connsiteX286" fmla="*/ 1320603 w 7467600"/>
              <a:gd name="connsiteY286" fmla="*/ 3081281 h 6858000"/>
              <a:gd name="connsiteX287" fmla="*/ 1238695 w 7467600"/>
              <a:gd name="connsiteY287" fmla="*/ 3076820 h 6858000"/>
              <a:gd name="connsiteX288" fmla="*/ 5425627 w 7467600"/>
              <a:gd name="connsiteY288" fmla="*/ 2954192 h 6858000"/>
              <a:gd name="connsiteX289" fmla="*/ 5470770 w 7467600"/>
              <a:gd name="connsiteY289" fmla="*/ 3005435 h 6858000"/>
              <a:gd name="connsiteX290" fmla="*/ 5519779 w 7467600"/>
              <a:gd name="connsiteY290" fmla="*/ 4359223 h 6858000"/>
              <a:gd name="connsiteX291" fmla="*/ 5520293 w 7467600"/>
              <a:gd name="connsiteY291" fmla="*/ 4360602 h 6858000"/>
              <a:gd name="connsiteX292" fmla="*/ 5767221 w 7467600"/>
              <a:gd name="connsiteY292" fmla="*/ 4665564 h 6858000"/>
              <a:gd name="connsiteX293" fmla="*/ 6937169 w 7467600"/>
              <a:gd name="connsiteY293" fmla="*/ 4815941 h 6858000"/>
              <a:gd name="connsiteX294" fmla="*/ 6953922 w 7467600"/>
              <a:gd name="connsiteY294" fmla="*/ 4890068 h 6858000"/>
              <a:gd name="connsiteX295" fmla="*/ 6071359 w 7467600"/>
              <a:gd name="connsiteY295" fmla="*/ 4770770 h 6858000"/>
              <a:gd name="connsiteX296" fmla="*/ 6038839 w 7467600"/>
              <a:gd name="connsiteY296" fmla="*/ 4764474 h 6858000"/>
              <a:gd name="connsiteX297" fmla="*/ 6038706 w 7467600"/>
              <a:gd name="connsiteY297" fmla="*/ 4763847 h 6858000"/>
              <a:gd name="connsiteX298" fmla="*/ 6037784 w 7467600"/>
              <a:gd name="connsiteY298" fmla="*/ 4764270 h 6858000"/>
              <a:gd name="connsiteX299" fmla="*/ 6038839 w 7467600"/>
              <a:gd name="connsiteY299" fmla="*/ 4764474 h 6858000"/>
              <a:gd name="connsiteX300" fmla="*/ 6040338 w 7467600"/>
              <a:gd name="connsiteY300" fmla="*/ 4771418 h 6858000"/>
              <a:gd name="connsiteX301" fmla="*/ 6024488 w 7467600"/>
              <a:gd name="connsiteY301" fmla="*/ 4809903 h 6858000"/>
              <a:gd name="connsiteX302" fmla="*/ 5599771 w 7467600"/>
              <a:gd name="connsiteY302" fmla="*/ 5509652 h 6858000"/>
              <a:gd name="connsiteX303" fmla="*/ 5548843 w 7467600"/>
              <a:gd name="connsiteY303" fmla="*/ 5563845 h 6858000"/>
              <a:gd name="connsiteX304" fmla="*/ 5940952 w 7467600"/>
              <a:gd name="connsiteY304" fmla="*/ 6250028 h 6858000"/>
              <a:gd name="connsiteX305" fmla="*/ 6043441 w 7467600"/>
              <a:gd name="connsiteY305" fmla="*/ 6665847 h 6858000"/>
              <a:gd name="connsiteX306" fmla="*/ 6093432 w 7467600"/>
              <a:gd name="connsiteY306" fmla="*/ 6858000 h 6858000"/>
              <a:gd name="connsiteX307" fmla="*/ 6034344 w 7467600"/>
              <a:gd name="connsiteY307" fmla="*/ 6858000 h 6858000"/>
              <a:gd name="connsiteX308" fmla="*/ 6026679 w 7467600"/>
              <a:gd name="connsiteY308" fmla="*/ 6836959 h 6858000"/>
              <a:gd name="connsiteX309" fmla="*/ 5800441 w 7467600"/>
              <a:gd name="connsiteY309" fmla="*/ 6335286 h 6858000"/>
              <a:gd name="connsiteX310" fmla="*/ 5526562 w 7467600"/>
              <a:gd name="connsiteY310" fmla="*/ 5705388 h 6858000"/>
              <a:gd name="connsiteX311" fmla="*/ 5519640 w 7467600"/>
              <a:gd name="connsiteY311" fmla="*/ 5683774 h 6858000"/>
              <a:gd name="connsiteX312" fmla="*/ 5844559 w 7467600"/>
              <a:gd name="connsiteY312" fmla="*/ 6553349 h 6858000"/>
              <a:gd name="connsiteX313" fmla="*/ 5975994 w 7467600"/>
              <a:gd name="connsiteY313" fmla="*/ 6858000 h 6858000"/>
              <a:gd name="connsiteX314" fmla="*/ 5898547 w 7467600"/>
              <a:gd name="connsiteY314" fmla="*/ 6858000 h 6858000"/>
              <a:gd name="connsiteX315" fmla="*/ 5682041 w 7467600"/>
              <a:gd name="connsiteY315" fmla="*/ 6355860 h 6858000"/>
              <a:gd name="connsiteX316" fmla="*/ 5461758 w 7467600"/>
              <a:gd name="connsiteY316" fmla="*/ 5820220 h 6858000"/>
              <a:gd name="connsiteX317" fmla="*/ 5237282 w 7467600"/>
              <a:gd name="connsiteY317" fmla="*/ 6579086 h 6858000"/>
              <a:gd name="connsiteX318" fmla="*/ 5115009 w 7467600"/>
              <a:gd name="connsiteY318" fmla="*/ 6858000 h 6858000"/>
              <a:gd name="connsiteX319" fmla="*/ 5028074 w 7467600"/>
              <a:gd name="connsiteY319" fmla="*/ 6858000 h 6858000"/>
              <a:gd name="connsiteX320" fmla="*/ 5079508 w 7467600"/>
              <a:gd name="connsiteY320" fmla="*/ 6749074 h 6858000"/>
              <a:gd name="connsiteX321" fmla="*/ 5371846 w 7467600"/>
              <a:gd name="connsiteY321" fmla="*/ 5924413 h 6858000"/>
              <a:gd name="connsiteX322" fmla="*/ 5270512 w 7467600"/>
              <a:gd name="connsiteY322" fmla="*/ 6138975 h 6858000"/>
              <a:gd name="connsiteX323" fmla="*/ 5062409 w 7467600"/>
              <a:gd name="connsiteY323" fmla="*/ 6653544 h 6858000"/>
              <a:gd name="connsiteX324" fmla="*/ 5036628 w 7467600"/>
              <a:gd name="connsiteY324" fmla="*/ 6754247 h 6858000"/>
              <a:gd name="connsiteX325" fmla="*/ 5009112 w 7467600"/>
              <a:gd name="connsiteY325" fmla="*/ 6858000 h 6858000"/>
              <a:gd name="connsiteX326" fmla="*/ 4976679 w 7467600"/>
              <a:gd name="connsiteY326" fmla="*/ 6858000 h 6858000"/>
              <a:gd name="connsiteX327" fmla="*/ 5006537 w 7467600"/>
              <a:gd name="connsiteY327" fmla="*/ 6747068 h 6858000"/>
              <a:gd name="connsiteX328" fmla="*/ 5032723 w 7467600"/>
              <a:gd name="connsiteY328" fmla="*/ 6644957 h 6858000"/>
              <a:gd name="connsiteX329" fmla="*/ 5242949 w 7467600"/>
              <a:gd name="connsiteY329" fmla="*/ 6125175 h 6858000"/>
              <a:gd name="connsiteX330" fmla="*/ 5286321 w 7467600"/>
              <a:gd name="connsiteY330" fmla="*/ 6033555 h 6858000"/>
              <a:gd name="connsiteX331" fmla="*/ 5008210 w 7467600"/>
              <a:gd name="connsiteY331" fmla="*/ 6649194 h 6858000"/>
              <a:gd name="connsiteX332" fmla="*/ 4986321 w 7467600"/>
              <a:gd name="connsiteY332" fmla="*/ 6765687 h 6858000"/>
              <a:gd name="connsiteX333" fmla="*/ 4973474 w 7467600"/>
              <a:gd name="connsiteY333" fmla="*/ 6858000 h 6858000"/>
              <a:gd name="connsiteX334" fmla="*/ 4907178 w 7467600"/>
              <a:gd name="connsiteY334" fmla="*/ 6858000 h 6858000"/>
              <a:gd name="connsiteX335" fmla="*/ 4910810 w 7467600"/>
              <a:gd name="connsiteY335" fmla="*/ 6829660 h 6858000"/>
              <a:gd name="connsiteX336" fmla="*/ 4987461 w 7467600"/>
              <a:gd name="connsiteY336" fmla="*/ 6432994 h 6858000"/>
              <a:gd name="connsiteX337" fmla="*/ 5179262 w 7467600"/>
              <a:gd name="connsiteY337" fmla="*/ 6035044 h 6858000"/>
              <a:gd name="connsiteX338" fmla="*/ 4689678 w 7467600"/>
              <a:gd name="connsiteY338" fmla="*/ 6440241 h 6858000"/>
              <a:gd name="connsiteX339" fmla="*/ 4477543 w 7467600"/>
              <a:gd name="connsiteY339" fmla="*/ 6674836 h 6858000"/>
              <a:gd name="connsiteX340" fmla="*/ 4329957 w 7467600"/>
              <a:gd name="connsiteY340" fmla="*/ 6858000 h 6858000"/>
              <a:gd name="connsiteX341" fmla="*/ 4218595 w 7467600"/>
              <a:gd name="connsiteY341" fmla="*/ 6858000 h 6858000"/>
              <a:gd name="connsiteX342" fmla="*/ 4368888 w 7467600"/>
              <a:gd name="connsiteY342" fmla="*/ 6668412 h 6858000"/>
              <a:gd name="connsiteX343" fmla="*/ 4563091 w 7467600"/>
              <a:gd name="connsiteY343" fmla="*/ 6442508 h 6858000"/>
              <a:gd name="connsiteX344" fmla="*/ 5387324 w 7467600"/>
              <a:gd name="connsiteY344" fmla="*/ 5705830 h 6858000"/>
              <a:gd name="connsiteX345" fmla="*/ 5073620 w 7467600"/>
              <a:gd name="connsiteY345" fmla="*/ 5955437 h 6858000"/>
              <a:gd name="connsiteX346" fmla="*/ 4689789 w 7467600"/>
              <a:gd name="connsiteY346" fmla="*/ 6268382 h 6858000"/>
              <a:gd name="connsiteX347" fmla="*/ 4418722 w 7467600"/>
              <a:gd name="connsiteY347" fmla="*/ 6570886 h 6858000"/>
              <a:gd name="connsiteX348" fmla="*/ 4214944 w 7467600"/>
              <a:gd name="connsiteY348" fmla="*/ 6858000 h 6858000"/>
              <a:gd name="connsiteX349" fmla="*/ 4177898 w 7467600"/>
              <a:gd name="connsiteY349" fmla="*/ 6858000 h 6858000"/>
              <a:gd name="connsiteX350" fmla="*/ 4391597 w 7467600"/>
              <a:gd name="connsiteY350" fmla="*/ 6556370 h 6858000"/>
              <a:gd name="connsiteX351" fmla="*/ 4668889 w 7467600"/>
              <a:gd name="connsiteY351" fmla="*/ 6246399 h 6858000"/>
              <a:gd name="connsiteX352" fmla="*/ 5055427 w 7467600"/>
              <a:gd name="connsiteY352" fmla="*/ 5931476 h 6858000"/>
              <a:gd name="connsiteX353" fmla="*/ 5371814 w 7467600"/>
              <a:gd name="connsiteY353" fmla="*/ 5678975 h 6858000"/>
              <a:gd name="connsiteX354" fmla="*/ 4987918 w 7467600"/>
              <a:gd name="connsiteY354" fmla="*/ 5838701 h 6858000"/>
              <a:gd name="connsiteX355" fmla="*/ 4317146 w 7467600"/>
              <a:gd name="connsiteY355" fmla="*/ 6587716 h 6858000"/>
              <a:gd name="connsiteX356" fmla="*/ 4171627 w 7467600"/>
              <a:gd name="connsiteY356" fmla="*/ 6858000 h 6858000"/>
              <a:gd name="connsiteX357" fmla="*/ 4081585 w 7467600"/>
              <a:gd name="connsiteY357" fmla="*/ 6858000 h 6858000"/>
              <a:gd name="connsiteX358" fmla="*/ 4238603 w 7467600"/>
              <a:gd name="connsiteY358" fmla="*/ 6559341 h 6858000"/>
              <a:gd name="connsiteX359" fmla="*/ 4778333 w 7467600"/>
              <a:gd name="connsiteY359" fmla="*/ 5873626 h 6858000"/>
              <a:gd name="connsiteX360" fmla="*/ 5414185 w 7467600"/>
              <a:gd name="connsiteY360" fmla="*/ 5573882 h 6858000"/>
              <a:gd name="connsiteX361" fmla="*/ 5959648 w 7467600"/>
              <a:gd name="connsiteY361" fmla="*/ 4760797 h 6858000"/>
              <a:gd name="connsiteX362" fmla="*/ 5355019 w 7467600"/>
              <a:gd name="connsiteY362" fmla="*/ 4734672 h 6858000"/>
              <a:gd name="connsiteX363" fmla="*/ 5083565 w 7467600"/>
              <a:gd name="connsiteY363" fmla="*/ 5179121 h 6858000"/>
              <a:gd name="connsiteX364" fmla="*/ 4713577 w 7467600"/>
              <a:gd name="connsiteY364" fmla="*/ 5616803 h 6858000"/>
              <a:gd name="connsiteX365" fmla="*/ 3989559 w 7467600"/>
              <a:gd name="connsiteY365" fmla="*/ 6145945 h 6858000"/>
              <a:gd name="connsiteX366" fmla="*/ 3939824 w 7467600"/>
              <a:gd name="connsiteY366" fmla="*/ 6066900 h 6858000"/>
              <a:gd name="connsiteX367" fmla="*/ 4584537 w 7467600"/>
              <a:gd name="connsiteY367" fmla="*/ 5324826 h 6858000"/>
              <a:gd name="connsiteX368" fmla="*/ 5037105 w 7467600"/>
              <a:gd name="connsiteY368" fmla="*/ 5088765 h 6858000"/>
              <a:gd name="connsiteX369" fmla="*/ 5039930 w 7467600"/>
              <a:gd name="connsiteY369" fmla="*/ 5089585 h 6858000"/>
              <a:gd name="connsiteX370" fmla="*/ 5263764 w 7467600"/>
              <a:gd name="connsiteY370" fmla="*/ 4735525 h 6858000"/>
              <a:gd name="connsiteX371" fmla="*/ 4086300 w 7467600"/>
              <a:gd name="connsiteY371" fmla="*/ 4884599 h 6858000"/>
              <a:gd name="connsiteX372" fmla="*/ 4085485 w 7467600"/>
              <a:gd name="connsiteY372" fmla="*/ 4899070 h 6858000"/>
              <a:gd name="connsiteX373" fmla="*/ 3871915 w 7467600"/>
              <a:gd name="connsiteY373" fmla="*/ 5253645 h 6858000"/>
              <a:gd name="connsiteX374" fmla="*/ 3799374 w 7467600"/>
              <a:gd name="connsiteY374" fmla="*/ 5466127 h 6858000"/>
              <a:gd name="connsiteX375" fmla="*/ 3498850 w 7467600"/>
              <a:gd name="connsiteY375" fmla="*/ 6661888 h 6858000"/>
              <a:gd name="connsiteX376" fmla="*/ 3399216 w 7467600"/>
              <a:gd name="connsiteY376" fmla="*/ 6858000 h 6858000"/>
              <a:gd name="connsiteX377" fmla="*/ 3303688 w 7467600"/>
              <a:gd name="connsiteY377" fmla="*/ 6858000 h 6858000"/>
              <a:gd name="connsiteX378" fmla="*/ 3391774 w 7467600"/>
              <a:gd name="connsiteY378" fmla="*/ 6697181 h 6858000"/>
              <a:gd name="connsiteX379" fmla="*/ 3735540 w 7467600"/>
              <a:gd name="connsiteY379" fmla="*/ 5546923 h 6858000"/>
              <a:gd name="connsiteX380" fmla="*/ 3729438 w 7467600"/>
              <a:gd name="connsiteY380" fmla="*/ 5569058 h 6858000"/>
              <a:gd name="connsiteX381" fmla="*/ 3707782 w 7467600"/>
              <a:gd name="connsiteY381" fmla="*/ 5644908 h 6858000"/>
              <a:gd name="connsiteX382" fmla="*/ 3583827 w 7467600"/>
              <a:gd name="connsiteY382" fmla="*/ 6039215 h 6858000"/>
              <a:gd name="connsiteX383" fmla="*/ 3547861 w 7467600"/>
              <a:gd name="connsiteY383" fmla="*/ 6129609 h 6858000"/>
              <a:gd name="connsiteX384" fmla="*/ 3490905 w 7467600"/>
              <a:gd name="connsiteY384" fmla="*/ 6277660 h 6858000"/>
              <a:gd name="connsiteX385" fmla="*/ 3455859 w 7467600"/>
              <a:gd name="connsiteY385" fmla="*/ 6391301 h 6858000"/>
              <a:gd name="connsiteX386" fmla="*/ 3429112 w 7467600"/>
              <a:gd name="connsiteY386" fmla="*/ 6479469 h 6858000"/>
              <a:gd name="connsiteX387" fmla="*/ 3304862 w 7467600"/>
              <a:gd name="connsiteY387" fmla="*/ 6796476 h 6858000"/>
              <a:gd name="connsiteX388" fmla="*/ 3276071 w 7467600"/>
              <a:gd name="connsiteY388" fmla="*/ 6858000 h 6858000"/>
              <a:gd name="connsiteX389" fmla="*/ 3240805 w 7467600"/>
              <a:gd name="connsiteY389" fmla="*/ 6858000 h 6858000"/>
              <a:gd name="connsiteX390" fmla="*/ 3275917 w 7467600"/>
              <a:gd name="connsiteY390" fmla="*/ 6783192 h 6858000"/>
              <a:gd name="connsiteX391" fmla="*/ 3399358 w 7467600"/>
              <a:gd name="connsiteY391" fmla="*/ 6469011 h 6858000"/>
              <a:gd name="connsiteX392" fmla="*/ 3425650 w 7467600"/>
              <a:gd name="connsiteY392" fmla="*/ 6381333 h 6858000"/>
              <a:gd name="connsiteX393" fmla="*/ 3460661 w 7467600"/>
              <a:gd name="connsiteY393" fmla="*/ 6266763 h 6858000"/>
              <a:gd name="connsiteX394" fmla="*/ 3518021 w 7467600"/>
              <a:gd name="connsiteY394" fmla="*/ 6117298 h 6858000"/>
              <a:gd name="connsiteX395" fmla="*/ 3554035 w 7467600"/>
              <a:gd name="connsiteY395" fmla="*/ 6027832 h 6858000"/>
              <a:gd name="connsiteX396" fmla="*/ 3677174 w 7467600"/>
              <a:gd name="connsiteY396" fmla="*/ 5636351 h 6858000"/>
              <a:gd name="connsiteX397" fmla="*/ 3698819 w 7467600"/>
              <a:gd name="connsiteY397" fmla="*/ 5560503 h 6858000"/>
              <a:gd name="connsiteX398" fmla="*/ 3702094 w 7467600"/>
              <a:gd name="connsiteY398" fmla="*/ 5549194 h 6858000"/>
              <a:gd name="connsiteX399" fmla="*/ 3398355 w 7467600"/>
              <a:gd name="connsiteY399" fmla="*/ 6094603 h 6858000"/>
              <a:gd name="connsiteX400" fmla="*/ 3193941 w 7467600"/>
              <a:gd name="connsiteY400" fmla="*/ 6798775 h 6858000"/>
              <a:gd name="connsiteX401" fmla="*/ 3184140 w 7467600"/>
              <a:gd name="connsiteY401" fmla="*/ 6858000 h 6858000"/>
              <a:gd name="connsiteX402" fmla="*/ 3099978 w 7467600"/>
              <a:gd name="connsiteY402" fmla="*/ 6858000 h 6858000"/>
              <a:gd name="connsiteX403" fmla="*/ 3101556 w 7467600"/>
              <a:gd name="connsiteY403" fmla="*/ 6843337 h 6858000"/>
              <a:gd name="connsiteX404" fmla="*/ 3370162 w 7467600"/>
              <a:gd name="connsiteY404" fmla="*/ 5785550 h 6858000"/>
              <a:gd name="connsiteX405" fmla="*/ 3746477 w 7467600"/>
              <a:gd name="connsiteY405" fmla="*/ 5377889 h 6858000"/>
              <a:gd name="connsiteX406" fmla="*/ 3863399 w 7467600"/>
              <a:gd name="connsiteY406" fmla="*/ 5087257 h 6858000"/>
              <a:gd name="connsiteX407" fmla="*/ 3968712 w 7467600"/>
              <a:gd name="connsiteY407" fmla="*/ 4913989 h 6858000"/>
              <a:gd name="connsiteX408" fmla="*/ 2792390 w 7467600"/>
              <a:gd name="connsiteY408" fmla="*/ 5382974 h 6858000"/>
              <a:gd name="connsiteX409" fmla="*/ 2714982 w 7467600"/>
              <a:gd name="connsiteY409" fmla="*/ 5427051 h 6858000"/>
              <a:gd name="connsiteX410" fmla="*/ 2813361 w 7467600"/>
              <a:gd name="connsiteY410" fmla="*/ 6023912 h 6858000"/>
              <a:gd name="connsiteX411" fmla="*/ 2688430 w 7467600"/>
              <a:gd name="connsiteY411" fmla="*/ 6801564 h 6858000"/>
              <a:gd name="connsiteX412" fmla="*/ 2629626 w 7467600"/>
              <a:gd name="connsiteY412" fmla="*/ 6763394 h 6858000"/>
              <a:gd name="connsiteX413" fmla="*/ 2565328 w 7467600"/>
              <a:gd name="connsiteY413" fmla="*/ 5516399 h 6858000"/>
              <a:gd name="connsiteX414" fmla="*/ 1922999 w 7467600"/>
              <a:gd name="connsiteY414" fmla="*/ 5980343 h 6858000"/>
              <a:gd name="connsiteX415" fmla="*/ 1950261 w 7467600"/>
              <a:gd name="connsiteY415" fmla="*/ 6405858 h 6858000"/>
              <a:gd name="connsiteX416" fmla="*/ 2365554 w 7467600"/>
              <a:gd name="connsiteY416" fmla="*/ 6759107 h 6858000"/>
              <a:gd name="connsiteX417" fmla="*/ 2424142 w 7467600"/>
              <a:gd name="connsiteY417" fmla="*/ 6858000 h 6858000"/>
              <a:gd name="connsiteX418" fmla="*/ 2395994 w 7467600"/>
              <a:gd name="connsiteY418" fmla="*/ 6858000 h 6858000"/>
              <a:gd name="connsiteX419" fmla="*/ 2392863 w 7467600"/>
              <a:gd name="connsiteY419" fmla="*/ 6852964 h 6858000"/>
              <a:gd name="connsiteX420" fmla="*/ 2017589 w 7467600"/>
              <a:gd name="connsiteY420" fmla="*/ 6493982 h 6858000"/>
              <a:gd name="connsiteX421" fmla="*/ 2147336 w 7467600"/>
              <a:gd name="connsiteY421" fmla="*/ 6594052 h 6858000"/>
              <a:gd name="connsiteX422" fmla="*/ 2207047 w 7467600"/>
              <a:gd name="connsiteY422" fmla="*/ 6654540 h 6858000"/>
              <a:gd name="connsiteX423" fmla="*/ 2299106 w 7467600"/>
              <a:gd name="connsiteY423" fmla="*/ 6778931 h 6858000"/>
              <a:gd name="connsiteX424" fmla="*/ 2314430 w 7467600"/>
              <a:gd name="connsiteY424" fmla="*/ 6801144 h 6858000"/>
              <a:gd name="connsiteX425" fmla="*/ 2352406 w 7467600"/>
              <a:gd name="connsiteY425" fmla="*/ 6858000 h 6858000"/>
              <a:gd name="connsiteX426" fmla="*/ 2314492 w 7467600"/>
              <a:gd name="connsiteY426" fmla="*/ 6858000 h 6858000"/>
              <a:gd name="connsiteX427" fmla="*/ 2288095 w 7467600"/>
              <a:gd name="connsiteY427" fmla="*/ 6818030 h 6858000"/>
              <a:gd name="connsiteX428" fmla="*/ 2272768 w 7467600"/>
              <a:gd name="connsiteY428" fmla="*/ 6795822 h 6858000"/>
              <a:gd name="connsiteX429" fmla="*/ 2182715 w 7467600"/>
              <a:gd name="connsiteY429" fmla="*/ 6675071 h 6858000"/>
              <a:gd name="connsiteX430" fmla="*/ 2032061 w 7467600"/>
              <a:gd name="connsiteY430" fmla="*/ 6541380 h 6858000"/>
              <a:gd name="connsiteX431" fmla="*/ 2257220 w 7467600"/>
              <a:gd name="connsiteY431" fmla="*/ 6826257 h 6858000"/>
              <a:gd name="connsiteX432" fmla="*/ 2281324 w 7467600"/>
              <a:gd name="connsiteY432" fmla="*/ 6858000 h 6858000"/>
              <a:gd name="connsiteX433" fmla="*/ 2242860 w 7467600"/>
              <a:gd name="connsiteY433" fmla="*/ 6858000 h 6858000"/>
              <a:gd name="connsiteX434" fmla="*/ 2232818 w 7467600"/>
              <a:gd name="connsiteY434" fmla="*/ 6844926 h 6858000"/>
              <a:gd name="connsiteX435" fmla="*/ 1990172 w 7467600"/>
              <a:gd name="connsiteY435" fmla="*/ 6542121 h 6858000"/>
              <a:gd name="connsiteX436" fmla="*/ 2124090 w 7467600"/>
              <a:gd name="connsiteY436" fmla="*/ 6761017 h 6858000"/>
              <a:gd name="connsiteX437" fmla="*/ 2200380 w 7467600"/>
              <a:gd name="connsiteY437" fmla="*/ 6858000 h 6858000"/>
              <a:gd name="connsiteX438" fmla="*/ 2147507 w 7467600"/>
              <a:gd name="connsiteY438" fmla="*/ 6858000 h 6858000"/>
              <a:gd name="connsiteX439" fmla="*/ 2070668 w 7467600"/>
              <a:gd name="connsiteY439" fmla="*/ 6761520 h 6858000"/>
              <a:gd name="connsiteX440" fmla="*/ 1975142 w 7467600"/>
              <a:gd name="connsiteY440" fmla="*/ 6585570 h 6858000"/>
              <a:gd name="connsiteX441" fmla="*/ 2050035 w 7467600"/>
              <a:gd name="connsiteY441" fmla="*/ 6813345 h 6858000"/>
              <a:gd name="connsiteX442" fmla="*/ 2063025 w 7467600"/>
              <a:gd name="connsiteY442" fmla="*/ 6858000 h 6858000"/>
              <a:gd name="connsiteX443" fmla="*/ 2021675 w 7467600"/>
              <a:gd name="connsiteY443" fmla="*/ 6858000 h 6858000"/>
              <a:gd name="connsiteX444" fmla="*/ 2019308 w 7467600"/>
              <a:gd name="connsiteY444" fmla="*/ 6847118 h 6858000"/>
              <a:gd name="connsiteX445" fmla="*/ 1938835 w 7467600"/>
              <a:gd name="connsiteY445" fmla="*/ 6551160 h 6858000"/>
              <a:gd name="connsiteX446" fmla="*/ 1953230 w 7467600"/>
              <a:gd name="connsiteY446" fmla="*/ 6759699 h 6858000"/>
              <a:gd name="connsiteX447" fmla="*/ 1956763 w 7467600"/>
              <a:gd name="connsiteY447" fmla="*/ 6778191 h 6858000"/>
              <a:gd name="connsiteX448" fmla="*/ 1967925 w 7467600"/>
              <a:gd name="connsiteY448" fmla="*/ 6858000 h 6858000"/>
              <a:gd name="connsiteX449" fmla="*/ 1936622 w 7467600"/>
              <a:gd name="connsiteY449" fmla="*/ 6858000 h 6858000"/>
              <a:gd name="connsiteX450" fmla="*/ 1926261 w 7467600"/>
              <a:gd name="connsiteY450" fmla="*/ 6784064 h 6858000"/>
              <a:gd name="connsiteX451" fmla="*/ 1922724 w 7467600"/>
              <a:gd name="connsiteY451" fmla="*/ 6765577 h 6858000"/>
              <a:gd name="connsiteX452" fmla="*/ 1904650 w 7467600"/>
              <a:gd name="connsiteY452" fmla="*/ 6639616 h 6858000"/>
              <a:gd name="connsiteX453" fmla="*/ 1885273 w 7467600"/>
              <a:gd name="connsiteY453" fmla="*/ 6858000 h 6858000"/>
              <a:gd name="connsiteX454" fmla="*/ 1854363 w 7467600"/>
              <a:gd name="connsiteY454" fmla="*/ 6858000 h 6858000"/>
              <a:gd name="connsiteX455" fmla="*/ 1880391 w 7467600"/>
              <a:gd name="connsiteY455" fmla="*/ 6603796 h 6858000"/>
              <a:gd name="connsiteX456" fmla="*/ 1818273 w 7467600"/>
              <a:gd name="connsiteY456" fmla="*/ 6715729 h 6858000"/>
              <a:gd name="connsiteX457" fmla="*/ 1794691 w 7467600"/>
              <a:gd name="connsiteY457" fmla="*/ 6843239 h 6858000"/>
              <a:gd name="connsiteX458" fmla="*/ 1794914 w 7467600"/>
              <a:gd name="connsiteY458" fmla="*/ 6858000 h 6858000"/>
              <a:gd name="connsiteX459" fmla="*/ 1746128 w 7467600"/>
              <a:gd name="connsiteY459" fmla="*/ 6858000 h 6858000"/>
              <a:gd name="connsiteX460" fmla="*/ 1753934 w 7467600"/>
              <a:gd name="connsiteY460" fmla="*/ 6724796 h 6858000"/>
              <a:gd name="connsiteX461" fmla="*/ 1792053 w 7467600"/>
              <a:gd name="connsiteY461" fmla="*/ 6572396 h 6858000"/>
              <a:gd name="connsiteX462" fmla="*/ 1862248 w 7467600"/>
              <a:gd name="connsiteY462" fmla="*/ 6266397 h 6858000"/>
              <a:gd name="connsiteX463" fmla="*/ 1862250 w 7467600"/>
              <a:gd name="connsiteY463" fmla="*/ 6033531 h 6858000"/>
              <a:gd name="connsiteX464" fmla="*/ 1211999 w 7467600"/>
              <a:gd name="connsiteY464" fmla="*/ 6683610 h 6858000"/>
              <a:gd name="connsiteX465" fmla="*/ 1213266 w 7467600"/>
              <a:gd name="connsiteY465" fmla="*/ 6691947 h 6858000"/>
              <a:gd name="connsiteX466" fmla="*/ 1203370 w 7467600"/>
              <a:gd name="connsiteY466" fmla="*/ 6850676 h 6858000"/>
              <a:gd name="connsiteX467" fmla="*/ 1203671 w 7467600"/>
              <a:gd name="connsiteY467" fmla="*/ 6858000 h 6858000"/>
              <a:gd name="connsiteX468" fmla="*/ 1143180 w 7467600"/>
              <a:gd name="connsiteY468" fmla="*/ 6858000 h 6858000"/>
              <a:gd name="connsiteX469" fmla="*/ 1142176 w 7467600"/>
              <a:gd name="connsiteY469" fmla="*/ 6766045 h 6858000"/>
              <a:gd name="connsiteX470" fmla="*/ 1067484 w 7467600"/>
              <a:gd name="connsiteY470" fmla="*/ 6858000 h 6858000"/>
              <a:gd name="connsiteX471" fmla="*/ 953928 w 7467600"/>
              <a:gd name="connsiteY471" fmla="*/ 6858000 h 6858000"/>
              <a:gd name="connsiteX472" fmla="*/ 959715 w 7467600"/>
              <a:gd name="connsiteY472" fmla="*/ 6850185 h 6858000"/>
              <a:gd name="connsiteX473" fmla="*/ 1483788 w 7467600"/>
              <a:gd name="connsiteY473" fmla="*/ 6259174 h 6858000"/>
              <a:gd name="connsiteX474" fmla="*/ 1100671 w 7467600"/>
              <a:gd name="connsiteY474" fmla="*/ 6252137 h 6858000"/>
              <a:gd name="connsiteX475" fmla="*/ 1090144 w 7467600"/>
              <a:gd name="connsiteY475" fmla="*/ 6256748 h 6858000"/>
              <a:gd name="connsiteX476" fmla="*/ 1095872 w 7467600"/>
              <a:gd name="connsiteY476" fmla="*/ 6271892 h 6858000"/>
              <a:gd name="connsiteX477" fmla="*/ 262785 w 7467600"/>
              <a:gd name="connsiteY477" fmla="*/ 6845450 h 6858000"/>
              <a:gd name="connsiteX478" fmla="*/ 209968 w 7467600"/>
              <a:gd name="connsiteY478" fmla="*/ 6770713 h 6858000"/>
              <a:gd name="connsiteX479" fmla="*/ 873460 w 7467600"/>
              <a:gd name="connsiteY479" fmla="*/ 6253768 h 6858000"/>
              <a:gd name="connsiteX480" fmla="*/ 192686 w 7467600"/>
              <a:gd name="connsiteY480" fmla="*/ 5849257 h 6858000"/>
              <a:gd name="connsiteX481" fmla="*/ 4696 w 7467600"/>
              <a:gd name="connsiteY481" fmla="*/ 5697668 h 6858000"/>
              <a:gd name="connsiteX482" fmla="*/ 0 w 7467600"/>
              <a:gd name="connsiteY482" fmla="*/ 5689984 h 6858000"/>
              <a:gd name="connsiteX483" fmla="*/ 0 w 7467600"/>
              <a:gd name="connsiteY483" fmla="*/ 5513472 h 6858000"/>
              <a:gd name="connsiteX484" fmla="*/ 174101 w 7467600"/>
              <a:gd name="connsiteY484" fmla="*/ 5620277 h 6858000"/>
              <a:gd name="connsiteX485" fmla="*/ 891800 w 7467600"/>
              <a:gd name="connsiteY485" fmla="*/ 6036935 h 6858000"/>
              <a:gd name="connsiteX486" fmla="*/ 1072219 w 7467600"/>
              <a:gd name="connsiteY486" fmla="*/ 6169443 h 6858000"/>
              <a:gd name="connsiteX487" fmla="*/ 1074117 w 7467600"/>
              <a:gd name="connsiteY487" fmla="*/ 6170301 h 6858000"/>
              <a:gd name="connsiteX488" fmla="*/ 1083114 w 7467600"/>
              <a:gd name="connsiteY488" fmla="*/ 6174131 h 6858000"/>
              <a:gd name="connsiteX489" fmla="*/ 1543010 w 7467600"/>
              <a:gd name="connsiteY489" fmla="*/ 6191140 h 6858000"/>
              <a:gd name="connsiteX490" fmla="*/ 1551080 w 7467600"/>
              <a:gd name="connsiteY490" fmla="*/ 6195006 h 6858000"/>
              <a:gd name="connsiteX491" fmla="*/ 2345443 w 7467600"/>
              <a:gd name="connsiteY491" fmla="*/ 5549882 h 6858000"/>
              <a:gd name="connsiteX492" fmla="*/ 1721499 w 7467600"/>
              <a:gd name="connsiteY492" fmla="*/ 5599969 h 6858000"/>
              <a:gd name="connsiteX493" fmla="*/ 767716 w 7467600"/>
              <a:gd name="connsiteY493" fmla="*/ 5472768 h 6858000"/>
              <a:gd name="connsiteX494" fmla="*/ 722147 w 7467600"/>
              <a:gd name="connsiteY494" fmla="*/ 5393091 h 6858000"/>
              <a:gd name="connsiteX495" fmla="*/ 1485552 w 7467600"/>
              <a:gd name="connsiteY495" fmla="*/ 5313202 h 6858000"/>
              <a:gd name="connsiteX496" fmla="*/ 2143004 w 7467600"/>
              <a:gd name="connsiteY496" fmla="*/ 5402420 h 6858000"/>
              <a:gd name="connsiteX497" fmla="*/ 1933391 w 7467600"/>
              <a:gd name="connsiteY497" fmla="*/ 5156971 h 6858000"/>
              <a:gd name="connsiteX498" fmla="*/ 1827118 w 7467600"/>
              <a:gd name="connsiteY498" fmla="*/ 4968410 h 6858000"/>
              <a:gd name="connsiteX499" fmla="*/ 1837349 w 7467600"/>
              <a:gd name="connsiteY499" fmla="*/ 4956357 h 6858000"/>
              <a:gd name="connsiteX500" fmla="*/ 2162835 w 7467600"/>
              <a:gd name="connsiteY500" fmla="*/ 5187853 h 6858000"/>
              <a:gd name="connsiteX501" fmla="*/ 2257167 w 7467600"/>
              <a:gd name="connsiteY501" fmla="*/ 5462123 h 6858000"/>
              <a:gd name="connsiteX502" fmla="*/ 2261598 w 7467600"/>
              <a:gd name="connsiteY502" fmla="*/ 5467998 h 6858000"/>
              <a:gd name="connsiteX503" fmla="*/ 2437177 w 7467600"/>
              <a:gd name="connsiteY503" fmla="*/ 5479608 h 6858000"/>
              <a:gd name="connsiteX504" fmla="*/ 2445247 w 7467600"/>
              <a:gd name="connsiteY504" fmla="*/ 5483476 h 6858000"/>
              <a:gd name="connsiteX505" fmla="*/ 2743626 w 7467600"/>
              <a:gd name="connsiteY505" fmla="*/ 5304819 h 6858000"/>
              <a:gd name="connsiteX506" fmla="*/ 3048102 w 7467600"/>
              <a:gd name="connsiteY506" fmla="*/ 5150595 h 6858000"/>
              <a:gd name="connsiteX507" fmla="*/ 1799414 w 7467600"/>
              <a:gd name="connsiteY507" fmla="*/ 4694732 h 6858000"/>
              <a:gd name="connsiteX508" fmla="*/ 1771735 w 7467600"/>
              <a:gd name="connsiteY508" fmla="*/ 4619929 h 6858000"/>
              <a:gd name="connsiteX509" fmla="*/ 3104273 w 7467600"/>
              <a:gd name="connsiteY509" fmla="*/ 5076159 h 6858000"/>
              <a:gd name="connsiteX510" fmla="*/ 3113245 w 7467600"/>
              <a:gd name="connsiteY510" fmla="*/ 5090705 h 6858000"/>
              <a:gd name="connsiteX511" fmla="*/ 3126294 w 7467600"/>
              <a:gd name="connsiteY511" fmla="*/ 5114400 h 6858000"/>
              <a:gd name="connsiteX512" fmla="*/ 3937433 w 7467600"/>
              <a:gd name="connsiteY512" fmla="*/ 4830473 h 6858000"/>
              <a:gd name="connsiteX513" fmla="*/ 3590475 w 7467600"/>
              <a:gd name="connsiteY513" fmla="*/ 4597974 h 6858000"/>
              <a:gd name="connsiteX514" fmla="*/ 3100264 w 7467600"/>
              <a:gd name="connsiteY514" fmla="*/ 4579845 h 6858000"/>
              <a:gd name="connsiteX515" fmla="*/ 2183576 w 7467600"/>
              <a:gd name="connsiteY515" fmla="*/ 4227150 h 6858000"/>
              <a:gd name="connsiteX516" fmla="*/ 2151029 w 7467600"/>
              <a:gd name="connsiteY516" fmla="*/ 4146947 h 6858000"/>
              <a:gd name="connsiteX517" fmla="*/ 3563434 w 7467600"/>
              <a:gd name="connsiteY517" fmla="*/ 4469115 h 6858000"/>
              <a:gd name="connsiteX518" fmla="*/ 3177952 w 7467600"/>
              <a:gd name="connsiteY518" fmla="*/ 3657386 h 6858000"/>
              <a:gd name="connsiteX519" fmla="*/ 3189263 w 7467600"/>
              <a:gd name="connsiteY519" fmla="*/ 3625726 h 6858000"/>
              <a:gd name="connsiteX520" fmla="*/ 3560912 w 7467600"/>
              <a:gd name="connsiteY520" fmla="*/ 4079863 h 6858000"/>
              <a:gd name="connsiteX521" fmla="*/ 3626636 w 7467600"/>
              <a:gd name="connsiteY521" fmla="*/ 4512230 h 6858000"/>
              <a:gd name="connsiteX522" fmla="*/ 3653088 w 7467600"/>
              <a:gd name="connsiteY522" fmla="*/ 4521417 h 6858000"/>
              <a:gd name="connsiteX523" fmla="*/ 3988128 w 7467600"/>
              <a:gd name="connsiteY523" fmla="*/ 4817267 h 6858000"/>
              <a:gd name="connsiteX524" fmla="*/ 4830582 w 7467600"/>
              <a:gd name="connsiteY524" fmla="*/ 4676000 h 6858000"/>
              <a:gd name="connsiteX525" fmla="*/ 4830100 w 7467600"/>
              <a:gd name="connsiteY525" fmla="*/ 4675554 h 6858000"/>
              <a:gd name="connsiteX526" fmla="*/ 4036318 w 7467600"/>
              <a:gd name="connsiteY526" fmla="*/ 4147013 h 6858000"/>
              <a:gd name="connsiteX527" fmla="*/ 3432098 w 7467600"/>
              <a:gd name="connsiteY527" fmla="*/ 3537312 h 6858000"/>
              <a:gd name="connsiteX528" fmla="*/ 3446761 w 7467600"/>
              <a:gd name="connsiteY528" fmla="*/ 3461278 h 6858000"/>
              <a:gd name="connsiteX529" fmla="*/ 4419733 w 7467600"/>
              <a:gd name="connsiteY529" fmla="*/ 3963555 h 6858000"/>
              <a:gd name="connsiteX530" fmla="*/ 4781371 w 7467600"/>
              <a:gd name="connsiteY530" fmla="*/ 4458604 h 6858000"/>
              <a:gd name="connsiteX531" fmla="*/ 4780440 w 7467600"/>
              <a:gd name="connsiteY531" fmla="*/ 4470290 h 6858000"/>
              <a:gd name="connsiteX532" fmla="*/ 4898954 w 7467600"/>
              <a:gd name="connsiteY532" fmla="*/ 4662092 h 6858000"/>
              <a:gd name="connsiteX533" fmla="*/ 4900699 w 7467600"/>
              <a:gd name="connsiteY533" fmla="*/ 4670867 h 6858000"/>
              <a:gd name="connsiteX534" fmla="*/ 5714511 w 7467600"/>
              <a:gd name="connsiteY534" fmla="*/ 4663483 h 6858000"/>
              <a:gd name="connsiteX535" fmla="*/ 5464793 w 7467600"/>
              <a:gd name="connsiteY535" fmla="*/ 4393556 h 6858000"/>
              <a:gd name="connsiteX536" fmla="*/ 5461897 w 7467600"/>
              <a:gd name="connsiteY536" fmla="*/ 4390879 h 6858000"/>
              <a:gd name="connsiteX537" fmla="*/ 4294126 w 7467600"/>
              <a:gd name="connsiteY537" fmla="*/ 3303048 h 6858000"/>
              <a:gd name="connsiteX538" fmla="*/ 4305321 w 7467600"/>
              <a:gd name="connsiteY538" fmla="*/ 3256953 h 6858000"/>
              <a:gd name="connsiteX539" fmla="*/ 4949299 w 7467600"/>
              <a:gd name="connsiteY539" fmla="*/ 3766336 h 6858000"/>
              <a:gd name="connsiteX540" fmla="*/ 5291452 w 7467600"/>
              <a:gd name="connsiteY540" fmla="*/ 4076801 h 6858000"/>
              <a:gd name="connsiteX541" fmla="*/ 5434998 w 7467600"/>
              <a:gd name="connsiteY541" fmla="*/ 4254100 h 6858000"/>
              <a:gd name="connsiteX542" fmla="*/ 5351015 w 7467600"/>
              <a:gd name="connsiteY542" fmla="*/ 3760989 h 6858000"/>
              <a:gd name="connsiteX543" fmla="*/ 5413780 w 7467600"/>
              <a:gd name="connsiteY543" fmla="*/ 2966265 h 6858000"/>
              <a:gd name="connsiteX544" fmla="*/ 5425627 w 7467600"/>
              <a:gd name="connsiteY544" fmla="*/ 2954192 h 6858000"/>
              <a:gd name="connsiteX545" fmla="*/ 6604735 w 7467600"/>
              <a:gd name="connsiteY545" fmla="*/ 2041381 h 6858000"/>
              <a:gd name="connsiteX546" fmla="*/ 7204487 w 7467600"/>
              <a:gd name="connsiteY546" fmla="*/ 2742112 h 6858000"/>
              <a:gd name="connsiteX547" fmla="*/ 7131592 w 7467600"/>
              <a:gd name="connsiteY547" fmla="*/ 2672096 h 6858000"/>
              <a:gd name="connsiteX548" fmla="*/ 6996344 w 7467600"/>
              <a:gd name="connsiteY548" fmla="*/ 2518310 h 6858000"/>
              <a:gd name="connsiteX549" fmla="*/ 6735495 w 7467600"/>
              <a:gd name="connsiteY549" fmla="*/ 2196890 h 6858000"/>
              <a:gd name="connsiteX550" fmla="*/ 6721901 w 7467600"/>
              <a:gd name="connsiteY550" fmla="*/ 2179274 h 6858000"/>
              <a:gd name="connsiteX551" fmla="*/ 6604735 w 7467600"/>
              <a:gd name="connsiteY551" fmla="*/ 2041381 h 6858000"/>
              <a:gd name="connsiteX552" fmla="*/ 6591670 w 7467600"/>
              <a:gd name="connsiteY552" fmla="*/ 1988277 h 6858000"/>
              <a:gd name="connsiteX553" fmla="*/ 6747349 w 7467600"/>
              <a:gd name="connsiteY553" fmla="*/ 2160069 h 6858000"/>
              <a:gd name="connsiteX554" fmla="*/ 6760943 w 7467600"/>
              <a:gd name="connsiteY554" fmla="*/ 2177686 h 6858000"/>
              <a:gd name="connsiteX555" fmla="*/ 7021065 w 7467600"/>
              <a:gd name="connsiteY555" fmla="*/ 2498102 h 6858000"/>
              <a:gd name="connsiteX556" fmla="*/ 7155223 w 7467600"/>
              <a:gd name="connsiteY556" fmla="*/ 2650386 h 6858000"/>
              <a:gd name="connsiteX557" fmla="*/ 7203167 w 7467600"/>
              <a:gd name="connsiteY557" fmla="*/ 2697288 h 6858000"/>
              <a:gd name="connsiteX558" fmla="*/ 6937703 w 7467600"/>
              <a:gd name="connsiteY558" fmla="*/ 2321981 h 6858000"/>
              <a:gd name="connsiteX559" fmla="*/ 6591670 w 7467600"/>
              <a:gd name="connsiteY559" fmla="*/ 1988277 h 6858000"/>
              <a:gd name="connsiteX560" fmla="*/ 5798671 w 7467600"/>
              <a:gd name="connsiteY560" fmla="*/ 1981601 h 6858000"/>
              <a:gd name="connsiteX561" fmla="*/ 5754709 w 7467600"/>
              <a:gd name="connsiteY561" fmla="*/ 2071454 h 6858000"/>
              <a:gd name="connsiteX562" fmla="*/ 5763044 w 7467600"/>
              <a:gd name="connsiteY562" fmla="*/ 2842206 h 6858000"/>
              <a:gd name="connsiteX563" fmla="*/ 5764974 w 7467600"/>
              <a:gd name="connsiteY563" fmla="*/ 2799609 h 6858000"/>
              <a:gd name="connsiteX564" fmla="*/ 5767665 w 7467600"/>
              <a:gd name="connsiteY564" fmla="*/ 2666409 h 6858000"/>
              <a:gd name="connsiteX565" fmla="*/ 5763055 w 7467600"/>
              <a:gd name="connsiteY565" fmla="*/ 2579705 h 6858000"/>
              <a:gd name="connsiteX566" fmla="*/ 5758079 w 7467600"/>
              <a:gd name="connsiteY566" fmla="*/ 2492508 h 6858000"/>
              <a:gd name="connsiteX567" fmla="*/ 5779325 w 7467600"/>
              <a:gd name="connsiteY567" fmla="*/ 2197069 h 6858000"/>
              <a:gd name="connsiteX568" fmla="*/ 5798671 w 7467600"/>
              <a:gd name="connsiteY568" fmla="*/ 1981601 h 6858000"/>
              <a:gd name="connsiteX569" fmla="*/ 5829202 w 7467600"/>
              <a:gd name="connsiteY569" fmla="*/ 1971679 h 6858000"/>
              <a:gd name="connsiteX570" fmla="*/ 5809558 w 7467600"/>
              <a:gd name="connsiteY570" fmla="*/ 2198043 h 6858000"/>
              <a:gd name="connsiteX571" fmla="*/ 5788653 w 7467600"/>
              <a:gd name="connsiteY571" fmla="*/ 2489430 h 6858000"/>
              <a:gd name="connsiteX572" fmla="*/ 5793439 w 7467600"/>
              <a:gd name="connsiteY572" fmla="*/ 2575235 h 6858000"/>
              <a:gd name="connsiteX573" fmla="*/ 5796837 w 7467600"/>
              <a:gd name="connsiteY573" fmla="*/ 2637633 h 6858000"/>
              <a:gd name="connsiteX574" fmla="*/ 5818614 w 7467600"/>
              <a:gd name="connsiteY574" fmla="*/ 2473055 h 6858000"/>
              <a:gd name="connsiteX575" fmla="*/ 5829202 w 7467600"/>
              <a:gd name="connsiteY575" fmla="*/ 1971679 h 6858000"/>
              <a:gd name="connsiteX576" fmla="*/ 5911389 w 7467600"/>
              <a:gd name="connsiteY576" fmla="*/ 1898371 h 6858000"/>
              <a:gd name="connsiteX577" fmla="*/ 6237627 w 7467600"/>
              <a:gd name="connsiteY577" fmla="*/ 2231921 h 6858000"/>
              <a:gd name="connsiteX578" fmla="*/ 5911389 w 7467600"/>
              <a:gd name="connsiteY578" fmla="*/ 1898371 h 6858000"/>
              <a:gd name="connsiteX579" fmla="*/ 6944437 w 7467600"/>
              <a:gd name="connsiteY579" fmla="*/ 1575402 h 6858000"/>
              <a:gd name="connsiteX580" fmla="*/ 6304730 w 7467600"/>
              <a:gd name="connsiteY580" fmla="*/ 1766654 h 6858000"/>
              <a:gd name="connsiteX581" fmla="*/ 6944437 w 7467600"/>
              <a:gd name="connsiteY581" fmla="*/ 1575402 h 6858000"/>
              <a:gd name="connsiteX582" fmla="*/ 7019523 w 7467600"/>
              <a:gd name="connsiteY582" fmla="*/ 1519450 h 6858000"/>
              <a:gd name="connsiteX583" fmla="*/ 6298091 w 7467600"/>
              <a:gd name="connsiteY583" fmla="*/ 1737122 h 6858000"/>
              <a:gd name="connsiteX584" fmla="*/ 7019523 w 7467600"/>
              <a:gd name="connsiteY584" fmla="*/ 1519450 h 6858000"/>
              <a:gd name="connsiteX585" fmla="*/ 2399523 w 7467600"/>
              <a:gd name="connsiteY585" fmla="*/ 1428234 h 6858000"/>
              <a:gd name="connsiteX586" fmla="*/ 2224982 w 7467600"/>
              <a:gd name="connsiteY586" fmla="*/ 1826201 h 6858000"/>
              <a:gd name="connsiteX587" fmla="*/ 2096099 w 7467600"/>
              <a:gd name="connsiteY587" fmla="*/ 2345900 h 6858000"/>
              <a:gd name="connsiteX588" fmla="*/ 2283317 w 7467600"/>
              <a:gd name="connsiteY588" fmla="*/ 1796925 h 6858000"/>
              <a:gd name="connsiteX589" fmla="*/ 2399523 w 7467600"/>
              <a:gd name="connsiteY589" fmla="*/ 1428234 h 6858000"/>
              <a:gd name="connsiteX590" fmla="*/ 2448558 w 7467600"/>
              <a:gd name="connsiteY590" fmla="*/ 1373435 h 6858000"/>
              <a:gd name="connsiteX591" fmla="*/ 2312521 w 7467600"/>
              <a:gd name="connsiteY591" fmla="*/ 1806140 h 6858000"/>
              <a:gd name="connsiteX592" fmla="*/ 2127533 w 7467600"/>
              <a:gd name="connsiteY592" fmla="*/ 2348380 h 6858000"/>
              <a:gd name="connsiteX593" fmla="*/ 2358080 w 7467600"/>
              <a:gd name="connsiteY593" fmla="*/ 1866134 h 6858000"/>
              <a:gd name="connsiteX594" fmla="*/ 2407436 w 7467600"/>
              <a:gd name="connsiteY594" fmla="*/ 1651070 h 6858000"/>
              <a:gd name="connsiteX595" fmla="*/ 2448558 w 7467600"/>
              <a:gd name="connsiteY595" fmla="*/ 1373435 h 6858000"/>
              <a:gd name="connsiteX596" fmla="*/ 278707 w 7467600"/>
              <a:gd name="connsiteY596" fmla="*/ 1352270 h 6858000"/>
              <a:gd name="connsiteX597" fmla="*/ 321570 w 7467600"/>
              <a:gd name="connsiteY597" fmla="*/ 1861610 h 6858000"/>
              <a:gd name="connsiteX598" fmla="*/ 294281 w 7467600"/>
              <a:gd name="connsiteY598" fmla="*/ 1440658 h 6858000"/>
              <a:gd name="connsiteX599" fmla="*/ 278707 w 7467600"/>
              <a:gd name="connsiteY599" fmla="*/ 1352270 h 6858000"/>
              <a:gd name="connsiteX600" fmla="*/ 1423821 w 7467600"/>
              <a:gd name="connsiteY600" fmla="*/ 1351958 h 6858000"/>
              <a:gd name="connsiteX601" fmla="*/ 1638521 w 7467600"/>
              <a:gd name="connsiteY601" fmla="*/ 1908470 h 6858000"/>
              <a:gd name="connsiteX602" fmla="*/ 1754199 w 7467600"/>
              <a:gd name="connsiteY602" fmla="*/ 2149284 h 6858000"/>
              <a:gd name="connsiteX603" fmla="*/ 1908359 w 7467600"/>
              <a:gd name="connsiteY603" fmla="*/ 2364988 h 6858000"/>
              <a:gd name="connsiteX604" fmla="*/ 1647661 w 7467600"/>
              <a:gd name="connsiteY604" fmla="*/ 1825945 h 6858000"/>
              <a:gd name="connsiteX605" fmla="*/ 1423821 w 7467600"/>
              <a:gd name="connsiteY605" fmla="*/ 1351958 h 6858000"/>
              <a:gd name="connsiteX606" fmla="*/ 1431890 w 7467600"/>
              <a:gd name="connsiteY606" fmla="*/ 1306475 h 6858000"/>
              <a:gd name="connsiteX607" fmla="*/ 1507597 w 7467600"/>
              <a:gd name="connsiteY607" fmla="*/ 1446132 h 6858000"/>
              <a:gd name="connsiteX608" fmla="*/ 1674586 w 7467600"/>
              <a:gd name="connsiteY608" fmla="*/ 1813832 h 6858000"/>
              <a:gd name="connsiteX609" fmla="*/ 1815950 w 7467600"/>
              <a:gd name="connsiteY609" fmla="*/ 2128564 h 6858000"/>
              <a:gd name="connsiteX610" fmla="*/ 1984242 w 7467600"/>
              <a:gd name="connsiteY610" fmla="*/ 2430829 h 6858000"/>
              <a:gd name="connsiteX611" fmla="*/ 2014023 w 7467600"/>
              <a:gd name="connsiteY611" fmla="*/ 2450995 h 6858000"/>
              <a:gd name="connsiteX612" fmla="*/ 1747337 w 7467600"/>
              <a:gd name="connsiteY612" fmla="*/ 1855264 h 6858000"/>
              <a:gd name="connsiteX613" fmla="*/ 1533749 w 7467600"/>
              <a:gd name="connsiteY613" fmla="*/ 1478656 h 6858000"/>
              <a:gd name="connsiteX614" fmla="*/ 1431890 w 7467600"/>
              <a:gd name="connsiteY614" fmla="*/ 1306475 h 6858000"/>
              <a:gd name="connsiteX615" fmla="*/ 5052692 w 7467600"/>
              <a:gd name="connsiteY615" fmla="*/ 1292994 h 6858000"/>
              <a:gd name="connsiteX616" fmla="*/ 5200661 w 7467600"/>
              <a:gd name="connsiteY616" fmla="*/ 1635186 h 6858000"/>
              <a:gd name="connsiteX617" fmla="*/ 5297138 w 7467600"/>
              <a:gd name="connsiteY617" fmla="*/ 1906351 h 6858000"/>
              <a:gd name="connsiteX618" fmla="*/ 5052692 w 7467600"/>
              <a:gd name="connsiteY618" fmla="*/ 1292994 h 6858000"/>
              <a:gd name="connsiteX619" fmla="*/ 5009948 w 7467600"/>
              <a:gd name="connsiteY619" fmla="*/ 1273619 h 6858000"/>
              <a:gd name="connsiteX620" fmla="*/ 5121777 w 7467600"/>
              <a:gd name="connsiteY620" fmla="*/ 1654213 h 6858000"/>
              <a:gd name="connsiteX621" fmla="*/ 5293545 w 7467600"/>
              <a:gd name="connsiteY621" fmla="*/ 2072247 h 6858000"/>
              <a:gd name="connsiteX622" fmla="*/ 5294042 w 7467600"/>
              <a:gd name="connsiteY622" fmla="*/ 2065019 h 6858000"/>
              <a:gd name="connsiteX623" fmla="*/ 5171936 w 7467600"/>
              <a:gd name="connsiteY623" fmla="*/ 1647613 h 6858000"/>
              <a:gd name="connsiteX624" fmla="*/ 5009948 w 7467600"/>
              <a:gd name="connsiteY624" fmla="*/ 1273619 h 6858000"/>
              <a:gd name="connsiteX625" fmla="*/ 655236 w 7467600"/>
              <a:gd name="connsiteY625" fmla="*/ 1268632 h 6858000"/>
              <a:gd name="connsiteX626" fmla="*/ 839521 w 7467600"/>
              <a:gd name="connsiteY626" fmla="*/ 1685315 h 6858000"/>
              <a:gd name="connsiteX627" fmla="*/ 1109416 w 7467600"/>
              <a:gd name="connsiteY627" fmla="*/ 2061663 h 6858000"/>
              <a:gd name="connsiteX628" fmla="*/ 1298300 w 7467600"/>
              <a:gd name="connsiteY628" fmla="*/ 2247742 h 6858000"/>
              <a:gd name="connsiteX629" fmla="*/ 1125871 w 7467600"/>
              <a:gd name="connsiteY629" fmla="*/ 1989513 h 6858000"/>
              <a:gd name="connsiteX630" fmla="*/ 981574 w 7467600"/>
              <a:gd name="connsiteY630" fmla="*/ 1783157 h 6858000"/>
              <a:gd name="connsiteX631" fmla="*/ 922198 w 7467600"/>
              <a:gd name="connsiteY631" fmla="*/ 1677437 h 6858000"/>
              <a:gd name="connsiteX632" fmla="*/ 869293 w 7467600"/>
              <a:gd name="connsiteY632" fmla="*/ 1583214 h 6858000"/>
              <a:gd name="connsiteX633" fmla="*/ 751431 w 7467600"/>
              <a:gd name="connsiteY633" fmla="*/ 1405731 h 6858000"/>
              <a:gd name="connsiteX634" fmla="*/ 655236 w 7467600"/>
              <a:gd name="connsiteY634" fmla="*/ 1268632 h 6858000"/>
              <a:gd name="connsiteX635" fmla="*/ 6516292 w 7467600"/>
              <a:gd name="connsiteY635" fmla="*/ 1263064 h 6858000"/>
              <a:gd name="connsiteX636" fmla="*/ 5736320 w 7467600"/>
              <a:gd name="connsiteY636" fmla="*/ 1501803 h 6858000"/>
              <a:gd name="connsiteX637" fmla="*/ 6516292 w 7467600"/>
              <a:gd name="connsiteY637" fmla="*/ 1263064 h 6858000"/>
              <a:gd name="connsiteX638" fmla="*/ 291466 w 7467600"/>
              <a:gd name="connsiteY638" fmla="*/ 1250369 h 6858000"/>
              <a:gd name="connsiteX639" fmla="*/ 323180 w 7467600"/>
              <a:gd name="connsiteY639" fmla="*/ 1435283 h 6858000"/>
              <a:gd name="connsiteX640" fmla="*/ 349381 w 7467600"/>
              <a:gd name="connsiteY640" fmla="*/ 1875041 h 6858000"/>
              <a:gd name="connsiteX641" fmla="*/ 374363 w 7467600"/>
              <a:gd name="connsiteY641" fmla="*/ 1506494 h 6858000"/>
              <a:gd name="connsiteX642" fmla="*/ 302168 w 7467600"/>
              <a:gd name="connsiteY642" fmla="*/ 1274495 h 6858000"/>
              <a:gd name="connsiteX643" fmla="*/ 291466 w 7467600"/>
              <a:gd name="connsiteY643" fmla="*/ 1250369 h 6858000"/>
              <a:gd name="connsiteX644" fmla="*/ 678222 w 7467600"/>
              <a:gd name="connsiteY644" fmla="*/ 1248670 h 6858000"/>
              <a:gd name="connsiteX645" fmla="*/ 775536 w 7467600"/>
              <a:gd name="connsiteY645" fmla="*/ 1388015 h 6858000"/>
              <a:gd name="connsiteX646" fmla="*/ 894529 w 7467600"/>
              <a:gd name="connsiteY646" fmla="*/ 1567739 h 6858000"/>
              <a:gd name="connsiteX647" fmla="*/ 948000 w 7467600"/>
              <a:gd name="connsiteY647" fmla="*/ 1663088 h 6858000"/>
              <a:gd name="connsiteX648" fmla="*/ 1006812 w 7467600"/>
              <a:gd name="connsiteY648" fmla="*/ 1767683 h 6858000"/>
              <a:gd name="connsiteX649" fmla="*/ 1149133 w 7467600"/>
              <a:gd name="connsiteY649" fmla="*/ 1971513 h 6858000"/>
              <a:gd name="connsiteX650" fmla="*/ 1333952 w 7467600"/>
              <a:gd name="connsiteY650" fmla="*/ 2251620 h 6858000"/>
              <a:gd name="connsiteX651" fmla="*/ 1337329 w 7467600"/>
              <a:gd name="connsiteY651" fmla="*/ 2258350 h 6858000"/>
              <a:gd name="connsiteX652" fmla="*/ 1014726 w 7467600"/>
              <a:gd name="connsiteY652" fmla="*/ 1615556 h 6858000"/>
              <a:gd name="connsiteX653" fmla="*/ 678222 w 7467600"/>
              <a:gd name="connsiteY653" fmla="*/ 1248670 h 6858000"/>
              <a:gd name="connsiteX654" fmla="*/ 6691602 w 7467600"/>
              <a:gd name="connsiteY654" fmla="*/ 1140573 h 6858000"/>
              <a:gd name="connsiteX655" fmla="*/ 6571100 w 7467600"/>
              <a:gd name="connsiteY655" fmla="*/ 1183662 h 6858000"/>
              <a:gd name="connsiteX656" fmla="*/ 6241687 w 7467600"/>
              <a:gd name="connsiteY656" fmla="*/ 1257600 h 6858000"/>
              <a:gd name="connsiteX657" fmla="*/ 5693009 w 7467600"/>
              <a:gd name="connsiteY657" fmla="*/ 1478256 h 6858000"/>
              <a:gd name="connsiteX658" fmla="*/ 6548420 w 7467600"/>
              <a:gd name="connsiteY658" fmla="*/ 1214599 h 6858000"/>
              <a:gd name="connsiteX659" fmla="*/ 6605473 w 7467600"/>
              <a:gd name="connsiteY659" fmla="*/ 1184686 h 6858000"/>
              <a:gd name="connsiteX660" fmla="*/ 6691602 w 7467600"/>
              <a:gd name="connsiteY660" fmla="*/ 1140573 h 6858000"/>
              <a:gd name="connsiteX661" fmla="*/ 4002475 w 7467600"/>
              <a:gd name="connsiteY661" fmla="*/ 1037802 h 6858000"/>
              <a:gd name="connsiteX662" fmla="*/ 4000324 w 7467600"/>
              <a:gd name="connsiteY662" fmla="*/ 1039362 h 6858000"/>
              <a:gd name="connsiteX663" fmla="*/ 4002862 w 7467600"/>
              <a:gd name="connsiteY663" fmla="*/ 1042866 h 6858000"/>
              <a:gd name="connsiteX664" fmla="*/ 4002475 w 7467600"/>
              <a:gd name="connsiteY664" fmla="*/ 1037802 h 6858000"/>
              <a:gd name="connsiteX665" fmla="*/ 506322 w 7467600"/>
              <a:gd name="connsiteY665" fmla="*/ 1020997 h 6858000"/>
              <a:gd name="connsiteX666" fmla="*/ 533068 w 7467600"/>
              <a:gd name="connsiteY666" fmla="*/ 1029409 h 6858000"/>
              <a:gd name="connsiteX667" fmla="*/ 1232525 w 7467600"/>
              <a:gd name="connsiteY667" fmla="*/ 1804675 h 6858000"/>
              <a:gd name="connsiteX668" fmla="*/ 1388858 w 7467600"/>
              <a:gd name="connsiteY668" fmla="*/ 2368011 h 6858000"/>
              <a:gd name="connsiteX669" fmla="*/ 1384098 w 7467600"/>
              <a:gd name="connsiteY669" fmla="*/ 2378125 h 6858000"/>
              <a:gd name="connsiteX670" fmla="*/ 1425393 w 7467600"/>
              <a:gd name="connsiteY670" fmla="*/ 2589124 h 6858000"/>
              <a:gd name="connsiteX671" fmla="*/ 1424001 w 7467600"/>
              <a:gd name="connsiteY671" fmla="*/ 2597541 h 6858000"/>
              <a:gd name="connsiteX672" fmla="*/ 2152729 w 7467600"/>
              <a:gd name="connsiteY672" fmla="*/ 2864487 h 6858000"/>
              <a:gd name="connsiteX673" fmla="*/ 2020609 w 7467600"/>
              <a:gd name="connsiteY673" fmla="*/ 2539671 h 6858000"/>
              <a:gd name="connsiteX674" fmla="*/ 2018920 w 7467600"/>
              <a:gd name="connsiteY674" fmla="*/ 2536309 h 6858000"/>
              <a:gd name="connsiteX675" fmla="*/ 1342441 w 7467600"/>
              <a:gd name="connsiteY675" fmla="*/ 1173017 h 6858000"/>
              <a:gd name="connsiteX676" fmla="*/ 1367925 w 7467600"/>
              <a:gd name="connsiteY676" fmla="*/ 1135648 h 6858000"/>
              <a:gd name="connsiteX677" fmla="*/ 1771401 w 7467600"/>
              <a:gd name="connsiteY677" fmla="*/ 1806673 h 6858000"/>
              <a:gd name="connsiteX678" fmla="*/ 1972385 w 7467600"/>
              <a:gd name="connsiteY678" fmla="*/ 2198735 h 6858000"/>
              <a:gd name="connsiteX679" fmla="*/ 2040892 w 7467600"/>
              <a:gd name="connsiteY679" fmla="*/ 2405205 h 6858000"/>
              <a:gd name="connsiteX680" fmla="*/ 2131689 w 7467600"/>
              <a:gd name="connsiteY680" fmla="*/ 1936926 h 6858000"/>
              <a:gd name="connsiteX681" fmla="*/ 2454820 w 7467600"/>
              <a:gd name="connsiteY681" fmla="*/ 1248808 h 6858000"/>
              <a:gd name="connsiteX682" fmla="*/ 2492512 w 7467600"/>
              <a:gd name="connsiteY682" fmla="*/ 1302920 h 6858000"/>
              <a:gd name="connsiteX683" fmla="*/ 2081216 w 7467600"/>
              <a:gd name="connsiteY683" fmla="*/ 2527513 h 6858000"/>
              <a:gd name="connsiteX684" fmla="*/ 2081211 w 7467600"/>
              <a:gd name="connsiteY684" fmla="*/ 2528916 h 6858000"/>
              <a:gd name="connsiteX685" fmla="*/ 2199067 w 7467600"/>
              <a:gd name="connsiteY685" fmla="*/ 2884061 h 6858000"/>
              <a:gd name="connsiteX686" fmla="*/ 3192586 w 7467600"/>
              <a:gd name="connsiteY686" fmla="*/ 3411496 h 6858000"/>
              <a:gd name="connsiteX687" fmla="*/ 3182620 w 7467600"/>
              <a:gd name="connsiteY687" fmla="*/ 3483279 h 6858000"/>
              <a:gd name="connsiteX688" fmla="*/ 2435119 w 7467600"/>
              <a:gd name="connsiteY688" fmla="*/ 3080173 h 6858000"/>
              <a:gd name="connsiteX689" fmla="*/ 2410152 w 7467600"/>
              <a:gd name="connsiteY689" fmla="*/ 3063751 h 6858000"/>
              <a:gd name="connsiteX690" fmla="*/ 2408099 w 7467600"/>
              <a:gd name="connsiteY690" fmla="*/ 3064403 h 6858000"/>
              <a:gd name="connsiteX691" fmla="*/ 2407218 w 7467600"/>
              <a:gd name="connsiteY691" fmla="*/ 3070324 h 6858000"/>
              <a:gd name="connsiteX692" fmla="*/ 2380138 w 7467600"/>
              <a:gd name="connsiteY692" fmla="*/ 3099341 h 6858000"/>
              <a:gd name="connsiteX693" fmla="*/ 1765923 w 7467600"/>
              <a:gd name="connsiteY693" fmla="*/ 3581043 h 6858000"/>
              <a:gd name="connsiteX694" fmla="*/ 1702258 w 7467600"/>
              <a:gd name="connsiteY694" fmla="*/ 3612286 h 6858000"/>
              <a:gd name="connsiteX695" fmla="*/ 1538370 w 7467600"/>
              <a:gd name="connsiteY695" fmla="*/ 3811804 h 6858000"/>
              <a:gd name="connsiteX696" fmla="*/ 542867 w 7467600"/>
              <a:gd name="connsiteY696" fmla="*/ 4944092 h 6858000"/>
              <a:gd name="connsiteX697" fmla="*/ 515800 w 7467600"/>
              <a:gd name="connsiteY697" fmla="*/ 4862180 h 6858000"/>
              <a:gd name="connsiteX698" fmla="*/ 909145 w 7467600"/>
              <a:gd name="connsiteY698" fmla="*/ 4199225 h 6858000"/>
              <a:gd name="connsiteX699" fmla="*/ 1214067 w 7467600"/>
              <a:gd name="connsiteY699" fmla="*/ 3908561 h 6858000"/>
              <a:gd name="connsiteX700" fmla="*/ 640967 w 7467600"/>
              <a:gd name="connsiteY700" fmla="*/ 4105601 h 6858000"/>
              <a:gd name="connsiteX701" fmla="*/ 112563 w 7467600"/>
              <a:gd name="connsiteY701" fmla="*/ 4396952 h 6858000"/>
              <a:gd name="connsiteX702" fmla="*/ 0 w 7467600"/>
              <a:gd name="connsiteY702" fmla="*/ 4466006 h 6858000"/>
              <a:gd name="connsiteX703" fmla="*/ 0 w 7467600"/>
              <a:gd name="connsiteY703" fmla="*/ 4233763 h 6858000"/>
              <a:gd name="connsiteX704" fmla="*/ 36881 w 7467600"/>
              <a:gd name="connsiteY704" fmla="*/ 4200118 h 6858000"/>
              <a:gd name="connsiteX705" fmla="*/ 910534 w 7467600"/>
              <a:gd name="connsiteY705" fmla="*/ 3629753 h 6858000"/>
              <a:gd name="connsiteX706" fmla="*/ 1578717 w 7467600"/>
              <a:gd name="connsiteY706" fmla="*/ 3575982 h 6858000"/>
              <a:gd name="connsiteX707" fmla="*/ 2338780 w 7467600"/>
              <a:gd name="connsiteY707" fmla="*/ 3033725 h 6858000"/>
              <a:gd name="connsiteX708" fmla="*/ 1807991 w 7467600"/>
              <a:gd name="connsiteY708" fmla="*/ 2807184 h 6858000"/>
              <a:gd name="connsiteX709" fmla="*/ 1416358 w 7467600"/>
              <a:gd name="connsiteY709" fmla="*/ 3112571 h 6858000"/>
              <a:gd name="connsiteX710" fmla="*/ 939066 w 7467600"/>
              <a:gd name="connsiteY710" fmla="*/ 3378798 h 6858000"/>
              <a:gd name="connsiteX711" fmla="*/ 115099 w 7467600"/>
              <a:gd name="connsiteY711" fmla="*/ 3607650 h 6858000"/>
              <a:gd name="connsiteX712" fmla="*/ 97284 w 7467600"/>
              <a:gd name="connsiteY712" fmla="*/ 3520393 h 6858000"/>
              <a:gd name="connsiteX713" fmla="*/ 922050 w 7467600"/>
              <a:gd name="connsiteY713" fmla="*/ 3074867 h 6858000"/>
              <a:gd name="connsiteX714" fmla="*/ 1405265 w 7467600"/>
              <a:gd name="connsiteY714" fmla="*/ 3016319 h 6858000"/>
              <a:gd name="connsiteX715" fmla="*/ 1407512 w 7467600"/>
              <a:gd name="connsiteY715" fmla="*/ 3018001 h 6858000"/>
              <a:gd name="connsiteX716" fmla="*/ 1726266 w 7467600"/>
              <a:gd name="connsiteY716" fmla="*/ 2777274 h 6858000"/>
              <a:gd name="connsiteX717" fmla="*/ 625390 w 7467600"/>
              <a:gd name="connsiteY717" fmla="*/ 2514541 h 6858000"/>
              <a:gd name="connsiteX718" fmla="*/ 619799 w 7467600"/>
              <a:gd name="connsiteY718" fmla="*/ 2527180 h 6858000"/>
              <a:gd name="connsiteX719" fmla="*/ 310030 w 7467600"/>
              <a:gd name="connsiteY719" fmla="*/ 2771818 h 6858000"/>
              <a:gd name="connsiteX720" fmla="*/ 173877 w 7467600"/>
              <a:gd name="connsiteY720" fmla="*/ 2937056 h 6858000"/>
              <a:gd name="connsiteX721" fmla="*/ 77889 w 7467600"/>
              <a:gd name="connsiteY721" fmla="*/ 3138440 h 6858000"/>
              <a:gd name="connsiteX722" fmla="*/ 0 w 7467600"/>
              <a:gd name="connsiteY722" fmla="*/ 3271395 h 6858000"/>
              <a:gd name="connsiteX723" fmla="*/ 0 w 7467600"/>
              <a:gd name="connsiteY723" fmla="*/ 3153002 h 6858000"/>
              <a:gd name="connsiteX724" fmla="*/ 2386 w 7467600"/>
              <a:gd name="connsiteY724" fmla="*/ 3149203 h 6858000"/>
              <a:gd name="connsiteX725" fmla="*/ 89753 w 7467600"/>
              <a:gd name="connsiteY725" fmla="*/ 2987702 h 6858000"/>
              <a:gd name="connsiteX726" fmla="*/ 76869 w 7467600"/>
              <a:gd name="connsiteY726" fmla="*/ 3005404 h 6858000"/>
              <a:gd name="connsiteX727" fmla="*/ 32049 w 7467600"/>
              <a:gd name="connsiteY727" fmla="*/ 3065814 h 6858000"/>
              <a:gd name="connsiteX728" fmla="*/ 0 w 7467600"/>
              <a:gd name="connsiteY728" fmla="*/ 3108744 h 6858000"/>
              <a:gd name="connsiteX729" fmla="*/ 0 w 7467600"/>
              <a:gd name="connsiteY729" fmla="*/ 3058059 h 6858000"/>
              <a:gd name="connsiteX730" fmla="*/ 7610 w 7467600"/>
              <a:gd name="connsiteY730" fmla="*/ 3047889 h 6858000"/>
              <a:gd name="connsiteX731" fmla="*/ 52419 w 7467600"/>
              <a:gd name="connsiteY731" fmla="*/ 2987479 h 6858000"/>
              <a:gd name="connsiteX732" fmla="*/ 59142 w 7467600"/>
              <a:gd name="connsiteY732" fmla="*/ 2978488 h 6858000"/>
              <a:gd name="connsiteX733" fmla="*/ 0 w 7467600"/>
              <a:gd name="connsiteY733" fmla="*/ 3015334 h 6858000"/>
              <a:gd name="connsiteX734" fmla="*/ 0 w 7467600"/>
              <a:gd name="connsiteY734" fmla="*/ 2914286 h 6858000"/>
              <a:gd name="connsiteX735" fmla="*/ 36383 w 7467600"/>
              <a:gd name="connsiteY735" fmla="*/ 2901128 h 6858000"/>
              <a:gd name="connsiteX736" fmla="*/ 156329 w 7467600"/>
              <a:gd name="connsiteY736" fmla="*/ 2840533 h 6858000"/>
              <a:gd name="connsiteX737" fmla="*/ 358355 w 7467600"/>
              <a:gd name="connsiteY737" fmla="*/ 2620471 h 6858000"/>
              <a:gd name="connsiteX738" fmla="*/ 510577 w 7467600"/>
              <a:gd name="connsiteY738" fmla="*/ 2501244 h 6858000"/>
              <a:gd name="connsiteX739" fmla="*/ 211967 w 7467600"/>
              <a:gd name="connsiteY739" fmla="*/ 2479171 h 6858000"/>
              <a:gd name="connsiteX740" fmla="*/ 0 w 7467600"/>
              <a:gd name="connsiteY740" fmla="*/ 2476398 h 6858000"/>
              <a:gd name="connsiteX741" fmla="*/ 0 w 7467600"/>
              <a:gd name="connsiteY741" fmla="*/ 2389189 h 6858000"/>
              <a:gd name="connsiteX742" fmla="*/ 103062 w 7467600"/>
              <a:gd name="connsiteY742" fmla="*/ 2389518 h 6858000"/>
              <a:gd name="connsiteX743" fmla="*/ 510734 w 7467600"/>
              <a:gd name="connsiteY743" fmla="*/ 2416201 h 6858000"/>
              <a:gd name="connsiteX744" fmla="*/ 279257 w 7467600"/>
              <a:gd name="connsiteY744" fmla="*/ 2092102 h 6858000"/>
              <a:gd name="connsiteX745" fmla="*/ 65265 w 7467600"/>
              <a:gd name="connsiteY745" fmla="*/ 2006049 h 6858000"/>
              <a:gd name="connsiteX746" fmla="*/ 0 w 7467600"/>
              <a:gd name="connsiteY746" fmla="*/ 1982532 h 6858000"/>
              <a:gd name="connsiteX747" fmla="*/ 0 w 7467600"/>
              <a:gd name="connsiteY747" fmla="*/ 1912789 h 6858000"/>
              <a:gd name="connsiteX748" fmla="*/ 97460 w 7467600"/>
              <a:gd name="connsiteY748" fmla="*/ 1953725 h 6858000"/>
              <a:gd name="connsiteX749" fmla="*/ 221272 w 7467600"/>
              <a:gd name="connsiteY749" fmla="*/ 1980766 h 6858000"/>
              <a:gd name="connsiteX750" fmla="*/ 116765 w 7467600"/>
              <a:gd name="connsiteY750" fmla="*/ 1911033 h 6858000"/>
              <a:gd name="connsiteX751" fmla="*/ 16405 w 7467600"/>
              <a:gd name="connsiteY751" fmla="*/ 1803412 h 6858000"/>
              <a:gd name="connsiteX752" fmla="*/ 0 w 7467600"/>
              <a:gd name="connsiteY752" fmla="*/ 1784777 h 6858000"/>
              <a:gd name="connsiteX753" fmla="*/ 0 w 7467600"/>
              <a:gd name="connsiteY753" fmla="*/ 1740082 h 6858000"/>
              <a:gd name="connsiteX754" fmla="*/ 39394 w 7467600"/>
              <a:gd name="connsiteY754" fmla="*/ 1784856 h 6858000"/>
              <a:gd name="connsiteX755" fmla="*/ 135813 w 7467600"/>
              <a:gd name="connsiteY755" fmla="*/ 1888838 h 6858000"/>
              <a:gd name="connsiteX756" fmla="*/ 242575 w 7467600"/>
              <a:gd name="connsiteY756" fmla="*/ 1958841 h 6858000"/>
              <a:gd name="connsiteX757" fmla="*/ 82197 w 7467600"/>
              <a:gd name="connsiteY757" fmla="*/ 1754826 h 6858000"/>
              <a:gd name="connsiteX758" fmla="*/ 0 w 7467600"/>
              <a:gd name="connsiteY758" fmla="*/ 1679650 h 6858000"/>
              <a:gd name="connsiteX759" fmla="*/ 0 w 7467600"/>
              <a:gd name="connsiteY759" fmla="*/ 1602463 h 6858000"/>
              <a:gd name="connsiteX760" fmla="*/ 84689 w 7467600"/>
              <a:gd name="connsiteY760" fmla="*/ 1677442 h 6858000"/>
              <a:gd name="connsiteX761" fmla="*/ 298437 w 7467600"/>
              <a:gd name="connsiteY761" fmla="*/ 1968019 h 6858000"/>
              <a:gd name="connsiteX762" fmla="*/ 227269 w 7467600"/>
              <a:gd name="connsiteY762" fmla="*/ 1114064 h 6858000"/>
              <a:gd name="connsiteX763" fmla="*/ 248003 w 7467600"/>
              <a:gd name="connsiteY763" fmla="*/ 1089613 h 6858000"/>
              <a:gd name="connsiteX764" fmla="*/ 427020 w 7467600"/>
              <a:gd name="connsiteY764" fmla="*/ 1619803 h 6858000"/>
              <a:gd name="connsiteX765" fmla="*/ 340345 w 7467600"/>
              <a:gd name="connsiteY765" fmla="*/ 2027739 h 6858000"/>
              <a:gd name="connsiteX766" fmla="*/ 360865 w 7467600"/>
              <a:gd name="connsiteY766" fmla="*/ 2044827 h 6858000"/>
              <a:gd name="connsiteX767" fmla="*/ 560414 w 7467600"/>
              <a:gd name="connsiteY767" fmla="*/ 2421457 h 6858000"/>
              <a:gd name="connsiteX768" fmla="*/ 1359703 w 7467600"/>
              <a:gd name="connsiteY768" fmla="*/ 2578554 h 6858000"/>
              <a:gd name="connsiteX769" fmla="*/ 1359422 w 7467600"/>
              <a:gd name="connsiteY769" fmla="*/ 2577994 h 6858000"/>
              <a:gd name="connsiteX770" fmla="*/ 828701 w 7467600"/>
              <a:gd name="connsiteY770" fmla="*/ 1839520 h 6858000"/>
              <a:gd name="connsiteX771" fmla="*/ 494427 w 7467600"/>
              <a:gd name="connsiteY771" fmla="*/ 1092333 h 6858000"/>
              <a:gd name="connsiteX772" fmla="*/ 506322 w 7467600"/>
              <a:gd name="connsiteY772" fmla="*/ 1020997 h 6858000"/>
              <a:gd name="connsiteX773" fmla="*/ 4570198 w 7467600"/>
              <a:gd name="connsiteY773" fmla="*/ 978081 h 6858000"/>
              <a:gd name="connsiteX774" fmla="*/ 4523691 w 7467600"/>
              <a:gd name="connsiteY774" fmla="*/ 1127776 h 6858000"/>
              <a:gd name="connsiteX775" fmla="*/ 4509875 w 7467600"/>
              <a:gd name="connsiteY775" fmla="*/ 1167552 h 6858000"/>
              <a:gd name="connsiteX776" fmla="*/ 4478168 w 7467600"/>
              <a:gd name="connsiteY776" fmla="*/ 1260735 h 6858000"/>
              <a:gd name="connsiteX777" fmla="*/ 4409309 w 7467600"/>
              <a:gd name="connsiteY777" fmla="*/ 1666996 h 6858000"/>
              <a:gd name="connsiteX778" fmla="*/ 4370031 w 7467600"/>
              <a:gd name="connsiteY778" fmla="*/ 1955666 h 6858000"/>
              <a:gd name="connsiteX779" fmla="*/ 4570198 w 7467600"/>
              <a:gd name="connsiteY779" fmla="*/ 978081 h 6858000"/>
              <a:gd name="connsiteX780" fmla="*/ 4557898 w 7467600"/>
              <a:gd name="connsiteY780" fmla="*/ 900011 h 6858000"/>
              <a:gd name="connsiteX781" fmla="*/ 4344840 w 7467600"/>
              <a:gd name="connsiteY781" fmla="*/ 1922038 h 6858000"/>
              <a:gd name="connsiteX782" fmla="*/ 4378710 w 7467600"/>
              <a:gd name="connsiteY782" fmla="*/ 1665516 h 6858000"/>
              <a:gd name="connsiteX783" fmla="*/ 4448798 w 7467600"/>
              <a:gd name="connsiteY783" fmla="*/ 1253024 h 6858000"/>
              <a:gd name="connsiteX784" fmla="*/ 4480315 w 7467600"/>
              <a:gd name="connsiteY784" fmla="*/ 1158454 h 6858000"/>
              <a:gd name="connsiteX785" fmla="*/ 4494133 w 7467600"/>
              <a:gd name="connsiteY785" fmla="*/ 1118676 h 6858000"/>
              <a:gd name="connsiteX786" fmla="*/ 4557898 w 7467600"/>
              <a:gd name="connsiteY786" fmla="*/ 900011 h 6858000"/>
              <a:gd name="connsiteX787" fmla="*/ 5870151 w 7467600"/>
              <a:gd name="connsiteY787" fmla="*/ 898890 h 6858000"/>
              <a:gd name="connsiteX788" fmla="*/ 5861335 w 7467600"/>
              <a:gd name="connsiteY788" fmla="*/ 899177 h 6858000"/>
              <a:gd name="connsiteX789" fmla="*/ 5843702 w 7467600"/>
              <a:gd name="connsiteY789" fmla="*/ 899748 h 6858000"/>
              <a:gd name="connsiteX790" fmla="*/ 5651107 w 7467600"/>
              <a:gd name="connsiteY790" fmla="*/ 920306 h 6858000"/>
              <a:gd name="connsiteX791" fmla="*/ 5459407 w 7467600"/>
              <a:gd name="connsiteY791" fmla="*/ 940975 h 6858000"/>
              <a:gd name="connsiteX792" fmla="*/ 5374846 w 7467600"/>
              <a:gd name="connsiteY792" fmla="*/ 941988 h 6858000"/>
              <a:gd name="connsiteX793" fmla="*/ 5256105 w 7467600"/>
              <a:gd name="connsiteY793" fmla="*/ 945632 h 6858000"/>
              <a:gd name="connsiteX794" fmla="*/ 5107071 w 7467600"/>
              <a:gd name="connsiteY794" fmla="*/ 969720 h 6858000"/>
              <a:gd name="connsiteX795" fmla="*/ 4998681 w 7467600"/>
              <a:gd name="connsiteY795" fmla="*/ 988771 h 6858000"/>
              <a:gd name="connsiteX796" fmla="*/ 5870151 w 7467600"/>
              <a:gd name="connsiteY796" fmla="*/ 898890 h 6858000"/>
              <a:gd name="connsiteX797" fmla="*/ 5504425 w 7467600"/>
              <a:gd name="connsiteY797" fmla="*/ 848067 h 6858000"/>
              <a:gd name="connsiteX798" fmla="*/ 4968849 w 7467600"/>
              <a:gd name="connsiteY798" fmla="*/ 962318 h 6858000"/>
              <a:gd name="connsiteX799" fmla="*/ 5104039 w 7467600"/>
              <a:gd name="connsiteY799" fmla="*/ 940634 h 6858000"/>
              <a:gd name="connsiteX800" fmla="*/ 5256311 w 7467600"/>
              <a:gd name="connsiteY800" fmla="*/ 916490 h 6858000"/>
              <a:gd name="connsiteX801" fmla="*/ 5377381 w 7467600"/>
              <a:gd name="connsiteY801" fmla="*/ 912671 h 6858000"/>
              <a:gd name="connsiteX802" fmla="*/ 5460148 w 7467600"/>
              <a:gd name="connsiteY802" fmla="*/ 911442 h 6858000"/>
              <a:gd name="connsiteX803" fmla="*/ 5648971 w 7467600"/>
              <a:gd name="connsiteY803" fmla="*/ 891331 h 6858000"/>
              <a:gd name="connsiteX804" fmla="*/ 5844807 w 7467600"/>
              <a:gd name="connsiteY804" fmla="*/ 870718 h 6858000"/>
              <a:gd name="connsiteX805" fmla="*/ 5862975 w 7467600"/>
              <a:gd name="connsiteY805" fmla="*/ 869756 h 6858000"/>
              <a:gd name="connsiteX806" fmla="*/ 5920887 w 7467600"/>
              <a:gd name="connsiteY806" fmla="*/ 865929 h 6858000"/>
              <a:gd name="connsiteX807" fmla="*/ 5504425 w 7467600"/>
              <a:gd name="connsiteY807" fmla="*/ 848067 h 6858000"/>
              <a:gd name="connsiteX808" fmla="*/ 3607114 w 7467600"/>
              <a:gd name="connsiteY808" fmla="*/ 467441 h 6858000"/>
              <a:gd name="connsiteX809" fmla="*/ 3296242 w 7467600"/>
              <a:gd name="connsiteY809" fmla="*/ 807991 h 6858000"/>
              <a:gd name="connsiteX810" fmla="*/ 3174674 w 7467600"/>
              <a:gd name="connsiteY810" fmla="*/ 919759 h 6858000"/>
              <a:gd name="connsiteX811" fmla="*/ 3042978 w 7467600"/>
              <a:gd name="connsiteY811" fmla="*/ 1054894 h 6858000"/>
              <a:gd name="connsiteX812" fmla="*/ 2968914 w 7467600"/>
              <a:gd name="connsiteY812" fmla="*/ 1133756 h 6858000"/>
              <a:gd name="connsiteX813" fmla="*/ 3103823 w 7467600"/>
              <a:gd name="connsiteY813" fmla="*/ 1026814 h 6858000"/>
              <a:gd name="connsiteX814" fmla="*/ 3607114 w 7467600"/>
              <a:gd name="connsiteY814" fmla="*/ 467441 h 6858000"/>
              <a:gd name="connsiteX815" fmla="*/ 3744487 w 7467600"/>
              <a:gd name="connsiteY815" fmla="*/ 383136 h 6858000"/>
              <a:gd name="connsiteX816" fmla="*/ 3970213 w 7467600"/>
              <a:gd name="connsiteY816" fmla="*/ 995559 h 6858000"/>
              <a:gd name="connsiteX817" fmla="*/ 3744487 w 7467600"/>
              <a:gd name="connsiteY817" fmla="*/ 383136 h 6858000"/>
              <a:gd name="connsiteX818" fmla="*/ 3624562 w 7467600"/>
              <a:gd name="connsiteY818" fmla="*/ 367041 h 6858000"/>
              <a:gd name="connsiteX819" fmla="*/ 3489712 w 7467600"/>
              <a:gd name="connsiteY819" fmla="*/ 485386 h 6858000"/>
              <a:gd name="connsiteX820" fmla="*/ 3182994 w 7467600"/>
              <a:gd name="connsiteY820" fmla="*/ 828265 h 6858000"/>
              <a:gd name="connsiteX821" fmla="*/ 2892114 w 7467600"/>
              <a:gd name="connsiteY821" fmla="*/ 1172635 h 6858000"/>
              <a:gd name="connsiteX822" fmla="*/ 3021459 w 7467600"/>
              <a:gd name="connsiteY822" fmla="*/ 1035385 h 6858000"/>
              <a:gd name="connsiteX823" fmla="*/ 3153873 w 7467600"/>
              <a:gd name="connsiteY823" fmla="*/ 898971 h 6858000"/>
              <a:gd name="connsiteX824" fmla="*/ 3276511 w 7467600"/>
              <a:gd name="connsiteY824" fmla="*/ 786423 h 6858000"/>
              <a:gd name="connsiteX825" fmla="*/ 3584154 w 7467600"/>
              <a:gd name="connsiteY825" fmla="*/ 448218 h 6858000"/>
              <a:gd name="connsiteX826" fmla="*/ 3624562 w 7467600"/>
              <a:gd name="connsiteY826" fmla="*/ 367041 h 6858000"/>
              <a:gd name="connsiteX827" fmla="*/ 3766672 w 7467600"/>
              <a:gd name="connsiteY827" fmla="*/ 359429 h 6858000"/>
              <a:gd name="connsiteX828" fmla="*/ 3996338 w 7467600"/>
              <a:gd name="connsiteY828" fmla="*/ 968237 h 6858000"/>
              <a:gd name="connsiteX829" fmla="*/ 3766672 w 7467600"/>
              <a:gd name="connsiteY829" fmla="*/ 359429 h 6858000"/>
              <a:gd name="connsiteX830" fmla="*/ 5805386 w 7467600"/>
              <a:gd name="connsiteY830" fmla="*/ 239240 h 6858000"/>
              <a:gd name="connsiteX831" fmla="*/ 5736947 w 7467600"/>
              <a:gd name="connsiteY831" fmla="*/ 261367 h 6858000"/>
              <a:gd name="connsiteX832" fmla="*/ 5427012 w 7467600"/>
              <a:gd name="connsiteY832" fmla="*/ 311272 h 6858000"/>
              <a:gd name="connsiteX833" fmla="*/ 5147818 w 7467600"/>
              <a:gd name="connsiteY833" fmla="*/ 322112 h 6858000"/>
              <a:gd name="connsiteX834" fmla="*/ 5060854 w 7467600"/>
              <a:gd name="connsiteY834" fmla="*/ 311882 h 6858000"/>
              <a:gd name="connsiteX835" fmla="*/ 4945989 w 7467600"/>
              <a:gd name="connsiteY835" fmla="*/ 300516 h 6858000"/>
              <a:gd name="connsiteX836" fmla="*/ 5410479 w 7467600"/>
              <a:gd name="connsiteY836" fmla="*/ 348434 h 6858000"/>
              <a:gd name="connsiteX837" fmla="*/ 5805386 w 7467600"/>
              <a:gd name="connsiteY837" fmla="*/ 239240 h 6858000"/>
              <a:gd name="connsiteX838" fmla="*/ 5905192 w 7467600"/>
              <a:gd name="connsiteY838" fmla="*/ 163079 h 6858000"/>
              <a:gd name="connsiteX839" fmla="*/ 5865655 w 7467600"/>
              <a:gd name="connsiteY839" fmla="*/ 171901 h 6858000"/>
              <a:gd name="connsiteX840" fmla="*/ 5259740 w 7467600"/>
              <a:gd name="connsiteY840" fmla="*/ 257013 h 6858000"/>
              <a:gd name="connsiteX841" fmla="*/ 5208466 w 7467600"/>
              <a:gd name="connsiteY841" fmla="*/ 257550 h 6858000"/>
              <a:gd name="connsiteX842" fmla="*/ 4980204 w 7467600"/>
              <a:gd name="connsiteY842" fmla="*/ 271903 h 6858000"/>
              <a:gd name="connsiteX843" fmla="*/ 5068068 w 7467600"/>
              <a:gd name="connsiteY843" fmla="*/ 282244 h 6858000"/>
              <a:gd name="connsiteX844" fmla="*/ 5153231 w 7467600"/>
              <a:gd name="connsiteY844" fmla="*/ 292240 h 6858000"/>
              <a:gd name="connsiteX845" fmla="*/ 5426491 w 7467600"/>
              <a:gd name="connsiteY845" fmla="*/ 281128 h 6858000"/>
              <a:gd name="connsiteX846" fmla="*/ 5731212 w 7467600"/>
              <a:gd name="connsiteY846" fmla="*/ 231951 h 6858000"/>
              <a:gd name="connsiteX847" fmla="*/ 5905192 w 7467600"/>
              <a:gd name="connsiteY847" fmla="*/ 163079 h 6858000"/>
              <a:gd name="connsiteX848" fmla="*/ 5944437 w 7467600"/>
              <a:gd name="connsiteY848" fmla="*/ 113829 h 6858000"/>
              <a:gd name="connsiteX849" fmla="*/ 5825032 w 7467600"/>
              <a:gd name="connsiteY849" fmla="*/ 146405 h 6858000"/>
              <a:gd name="connsiteX850" fmla="*/ 4955599 w 7467600"/>
              <a:gd name="connsiteY850" fmla="*/ 247008 h 6858000"/>
              <a:gd name="connsiteX851" fmla="*/ 5210104 w 7467600"/>
              <a:gd name="connsiteY851" fmla="*/ 228123 h 6858000"/>
              <a:gd name="connsiteX852" fmla="*/ 5261015 w 7467600"/>
              <a:gd name="connsiteY852" fmla="*/ 227087 h 6858000"/>
              <a:gd name="connsiteX853" fmla="*/ 5861181 w 7467600"/>
              <a:gd name="connsiteY853" fmla="*/ 143093 h 6858000"/>
              <a:gd name="connsiteX854" fmla="*/ 5961252 w 7467600"/>
              <a:gd name="connsiteY854" fmla="*/ 114820 h 6858000"/>
              <a:gd name="connsiteX855" fmla="*/ 5944437 w 7467600"/>
              <a:gd name="connsiteY855" fmla="*/ 113829 h 6858000"/>
              <a:gd name="connsiteX856" fmla="*/ 3882765 w 7467600"/>
              <a:gd name="connsiteY856" fmla="*/ 0 h 6858000"/>
              <a:gd name="connsiteX857" fmla="*/ 3995099 w 7467600"/>
              <a:gd name="connsiteY857" fmla="*/ 0 h 6858000"/>
              <a:gd name="connsiteX858" fmla="*/ 4163818 w 7467600"/>
              <a:gd name="connsiteY858" fmla="*/ 234104 h 6858000"/>
              <a:gd name="connsiteX859" fmla="*/ 4172099 w 7467600"/>
              <a:gd name="connsiteY859" fmla="*/ 234207 h 6858000"/>
              <a:gd name="connsiteX860" fmla="*/ 4784282 w 7467600"/>
              <a:gd name="connsiteY860" fmla="*/ 276561 h 6858000"/>
              <a:gd name="connsiteX861" fmla="*/ 4801687 w 7467600"/>
              <a:gd name="connsiteY861" fmla="*/ 267764 h 6858000"/>
              <a:gd name="connsiteX862" fmla="*/ 6082788 w 7467600"/>
              <a:gd name="connsiteY862" fmla="*/ 64119 h 6858000"/>
              <a:gd name="connsiteX863" fmla="*/ 6099442 w 7467600"/>
              <a:gd name="connsiteY863" fmla="*/ 82568 h 6858000"/>
              <a:gd name="connsiteX864" fmla="*/ 4804137 w 7467600"/>
              <a:gd name="connsiteY864" fmla="*/ 320931 h 6858000"/>
              <a:gd name="connsiteX865" fmla="*/ 4227047 w 7467600"/>
              <a:gd name="connsiteY865" fmla="*/ 313415 h 6858000"/>
              <a:gd name="connsiteX866" fmla="*/ 4346041 w 7467600"/>
              <a:gd name="connsiteY866" fmla="*/ 456086 h 6858000"/>
              <a:gd name="connsiteX867" fmla="*/ 4870967 w 7467600"/>
              <a:gd name="connsiteY867" fmla="*/ 963061 h 6858000"/>
              <a:gd name="connsiteX868" fmla="*/ 4889647 w 7467600"/>
              <a:gd name="connsiteY868" fmla="*/ 957147 h 6858000"/>
              <a:gd name="connsiteX869" fmla="*/ 5422504 w 7467600"/>
              <a:gd name="connsiteY869" fmla="*/ 805191 h 6858000"/>
              <a:gd name="connsiteX870" fmla="*/ 6087656 w 7467600"/>
              <a:gd name="connsiteY870" fmla="*/ 826703 h 6858000"/>
              <a:gd name="connsiteX871" fmla="*/ 6058717 w 7467600"/>
              <a:gd name="connsiteY871" fmla="*/ 865992 h 6858000"/>
              <a:gd name="connsiteX872" fmla="*/ 4974153 w 7467600"/>
              <a:gd name="connsiteY872" fmla="*/ 1045456 h 6858000"/>
              <a:gd name="connsiteX873" fmla="*/ 5627835 w 7467600"/>
              <a:gd name="connsiteY873" fmla="*/ 1472077 h 6858000"/>
              <a:gd name="connsiteX874" fmla="*/ 5629817 w 7467600"/>
              <a:gd name="connsiteY874" fmla="*/ 1471412 h 6858000"/>
              <a:gd name="connsiteX875" fmla="*/ 5634124 w 7467600"/>
              <a:gd name="connsiteY875" fmla="*/ 1470572 h 6858000"/>
              <a:gd name="connsiteX876" fmla="*/ 5755832 w 7467600"/>
              <a:gd name="connsiteY876" fmla="*/ 1383886 h 6858000"/>
              <a:gd name="connsiteX877" fmla="*/ 6014186 w 7467600"/>
              <a:gd name="connsiteY877" fmla="*/ 1279799 h 6858000"/>
              <a:gd name="connsiteX878" fmla="*/ 6901619 w 7467600"/>
              <a:gd name="connsiteY878" fmla="*/ 1047874 h 6858000"/>
              <a:gd name="connsiteX879" fmla="*/ 6931566 w 7467600"/>
              <a:gd name="connsiteY879" fmla="*/ 1062034 h 6858000"/>
              <a:gd name="connsiteX880" fmla="*/ 5790982 w 7467600"/>
              <a:gd name="connsiteY880" fmla="*/ 1561380 h 6858000"/>
              <a:gd name="connsiteX881" fmla="*/ 6188971 w 7467600"/>
              <a:gd name="connsiteY881" fmla="*/ 1755168 h 6858000"/>
              <a:gd name="connsiteX882" fmla="*/ 6202446 w 7467600"/>
              <a:gd name="connsiteY882" fmla="*/ 1752268 h 6858000"/>
              <a:gd name="connsiteX883" fmla="*/ 7179560 w 7467600"/>
              <a:gd name="connsiteY883" fmla="*/ 1467551 h 6858000"/>
              <a:gd name="connsiteX884" fmla="*/ 7158730 w 7467600"/>
              <a:gd name="connsiteY884" fmla="*/ 1507835 h 6858000"/>
              <a:gd name="connsiteX885" fmla="*/ 6326959 w 7467600"/>
              <a:gd name="connsiteY885" fmla="*/ 1817686 h 6858000"/>
              <a:gd name="connsiteX886" fmla="*/ 6537433 w 7467600"/>
              <a:gd name="connsiteY886" fmla="*/ 1907790 h 6858000"/>
              <a:gd name="connsiteX887" fmla="*/ 6550221 w 7467600"/>
              <a:gd name="connsiteY887" fmla="*/ 1910729 h 6858000"/>
              <a:gd name="connsiteX888" fmla="*/ 6964438 w 7467600"/>
              <a:gd name="connsiteY888" fmla="*/ 2209505 h 6858000"/>
              <a:gd name="connsiteX889" fmla="*/ 7367862 w 7467600"/>
              <a:gd name="connsiteY889" fmla="*/ 2806833 h 6858000"/>
              <a:gd name="connsiteX890" fmla="*/ 7364329 w 7467600"/>
              <a:gd name="connsiteY890" fmla="*/ 2826907 h 6858000"/>
              <a:gd name="connsiteX891" fmla="*/ 7290545 w 7467600"/>
              <a:gd name="connsiteY891" fmla="*/ 2850663 h 6858000"/>
              <a:gd name="connsiteX892" fmla="*/ 6472036 w 7467600"/>
              <a:gd name="connsiteY892" fmla="*/ 1959003 h 6858000"/>
              <a:gd name="connsiteX893" fmla="*/ 5792897 w 7467600"/>
              <a:gd name="connsiteY893" fmla="*/ 1647747 h 6858000"/>
              <a:gd name="connsiteX894" fmla="*/ 5842751 w 7467600"/>
              <a:gd name="connsiteY894" fmla="*/ 1816112 h 6858000"/>
              <a:gd name="connsiteX895" fmla="*/ 5847424 w 7467600"/>
              <a:gd name="connsiteY895" fmla="*/ 1815776 h 6858000"/>
              <a:gd name="connsiteX896" fmla="*/ 6399821 w 7467600"/>
              <a:gd name="connsiteY896" fmla="*/ 2344799 h 6858000"/>
              <a:gd name="connsiteX897" fmla="*/ 6323232 w 7467600"/>
              <a:gd name="connsiteY897" fmla="*/ 2389634 h 6858000"/>
              <a:gd name="connsiteX898" fmla="*/ 5942958 w 7467600"/>
              <a:gd name="connsiteY898" fmla="*/ 2077708 h 6858000"/>
              <a:gd name="connsiteX899" fmla="*/ 5921559 w 7467600"/>
              <a:gd name="connsiteY899" fmla="*/ 2378596 h 6858000"/>
              <a:gd name="connsiteX900" fmla="*/ 5817651 w 7467600"/>
              <a:gd name="connsiteY900" fmla="*/ 3023919 h 6858000"/>
              <a:gd name="connsiteX901" fmla="*/ 5729634 w 7467600"/>
              <a:gd name="connsiteY901" fmla="*/ 3051849 h 6858000"/>
              <a:gd name="connsiteX902" fmla="*/ 5611018 w 7467600"/>
              <a:gd name="connsiteY902" fmla="*/ 2316769 h 6858000"/>
              <a:gd name="connsiteX903" fmla="*/ 5687608 w 7467600"/>
              <a:gd name="connsiteY903" fmla="*/ 2039972 h 6858000"/>
              <a:gd name="connsiteX904" fmla="*/ 5657554 w 7467600"/>
              <a:gd name="connsiteY904" fmla="*/ 1576445 h 6858000"/>
              <a:gd name="connsiteX905" fmla="*/ 5150475 w 7467600"/>
              <a:gd name="connsiteY905" fmla="*/ 1274012 h 6858000"/>
              <a:gd name="connsiteX906" fmla="*/ 5349142 w 7467600"/>
              <a:gd name="connsiteY906" fmla="*/ 2204405 h 6858000"/>
              <a:gd name="connsiteX907" fmla="*/ 5262214 w 7467600"/>
              <a:gd name="connsiteY907" fmla="*/ 2233836 h 6858000"/>
              <a:gd name="connsiteX908" fmla="*/ 4981539 w 7467600"/>
              <a:gd name="connsiteY908" fmla="*/ 1542201 h 6858000"/>
              <a:gd name="connsiteX909" fmla="*/ 4958461 w 7467600"/>
              <a:gd name="connsiteY909" fmla="*/ 1136957 h 6858000"/>
              <a:gd name="connsiteX910" fmla="*/ 4655015 w 7467600"/>
              <a:gd name="connsiteY910" fmla="*/ 891426 h 6858000"/>
              <a:gd name="connsiteX911" fmla="*/ 4348002 w 7467600"/>
              <a:gd name="connsiteY911" fmla="*/ 2205895 h 6858000"/>
              <a:gd name="connsiteX912" fmla="*/ 4262250 w 7467600"/>
              <a:gd name="connsiteY912" fmla="*/ 2219972 h 6858000"/>
              <a:gd name="connsiteX913" fmla="*/ 4550611 w 7467600"/>
              <a:gd name="connsiteY913" fmla="*/ 817540 h 6858000"/>
              <a:gd name="connsiteX914" fmla="*/ 4564418 w 7467600"/>
              <a:gd name="connsiteY914" fmla="*/ 808293 h 6858000"/>
              <a:gd name="connsiteX915" fmla="*/ 4266388 w 7467600"/>
              <a:gd name="connsiteY915" fmla="*/ 500083 h 6858000"/>
              <a:gd name="connsiteX916" fmla="*/ 4032842 w 7467600"/>
              <a:gd name="connsiteY916" fmla="*/ 211809 h 6858000"/>
              <a:gd name="connsiteX917" fmla="*/ 3882765 w 7467600"/>
              <a:gd name="connsiteY917" fmla="*/ 0 h 6858000"/>
              <a:gd name="connsiteX918" fmla="*/ 3721337 w 7467600"/>
              <a:gd name="connsiteY918" fmla="*/ 0 h 6858000"/>
              <a:gd name="connsiteX919" fmla="*/ 3797544 w 7467600"/>
              <a:gd name="connsiteY919" fmla="*/ 0 h 6858000"/>
              <a:gd name="connsiteX920" fmla="*/ 3775734 w 7467600"/>
              <a:gd name="connsiteY920" fmla="*/ 95131 h 6858000"/>
              <a:gd name="connsiteX921" fmla="*/ 3724807 w 7467600"/>
              <a:gd name="connsiteY921" fmla="*/ 272257 h 6858000"/>
              <a:gd name="connsiteX922" fmla="*/ 3726844 w 7467600"/>
              <a:gd name="connsiteY922" fmla="*/ 282988 h 6858000"/>
              <a:gd name="connsiteX923" fmla="*/ 3742664 w 7467600"/>
              <a:gd name="connsiteY923" fmla="*/ 279918 h 6858000"/>
              <a:gd name="connsiteX924" fmla="*/ 4103910 w 7467600"/>
              <a:gd name="connsiteY924" fmla="*/ 1161917 h 6858000"/>
              <a:gd name="connsiteX925" fmla="*/ 4020269 w 7467600"/>
              <a:gd name="connsiteY925" fmla="*/ 1200406 h 6858000"/>
              <a:gd name="connsiteX926" fmla="*/ 3674882 w 7467600"/>
              <a:gd name="connsiteY926" fmla="*/ 488524 h 6858000"/>
              <a:gd name="connsiteX927" fmla="*/ 3132682 w 7467600"/>
              <a:gd name="connsiteY927" fmla="*/ 1072284 h 6858000"/>
              <a:gd name="connsiteX928" fmla="*/ 2716346 w 7467600"/>
              <a:gd name="connsiteY928" fmla="*/ 1276376 h 6858000"/>
              <a:gd name="connsiteX929" fmla="*/ 2716772 w 7467600"/>
              <a:gd name="connsiteY929" fmla="*/ 1255462 h 6858000"/>
              <a:gd name="connsiteX930" fmla="*/ 3471096 w 7467600"/>
              <a:gd name="connsiteY930" fmla="*/ 437072 h 6858000"/>
              <a:gd name="connsiteX931" fmla="*/ 3639057 w 7467600"/>
              <a:gd name="connsiteY931" fmla="*/ 286334 h 6858000"/>
              <a:gd name="connsiteX932" fmla="*/ 3640309 w 7467600"/>
              <a:gd name="connsiteY932" fmla="*/ 284664 h 6858000"/>
              <a:gd name="connsiteX933" fmla="*/ 3646022 w 7467600"/>
              <a:gd name="connsiteY933" fmla="*/ 276711 h 6858000"/>
              <a:gd name="connsiteX934" fmla="*/ 3707943 w 7467600"/>
              <a:gd name="connsiteY934" fmla="*/ 65958 h 6858000"/>
              <a:gd name="connsiteX935" fmla="*/ 3721337 w 7467600"/>
              <a:gd name="connsiteY935" fmla="*/ 0 h 6858000"/>
              <a:gd name="connsiteX936" fmla="*/ 2867960 w 7467600"/>
              <a:gd name="connsiteY936" fmla="*/ 0 h 6858000"/>
              <a:gd name="connsiteX937" fmla="*/ 2926351 w 7467600"/>
              <a:gd name="connsiteY937" fmla="*/ 0 h 6858000"/>
              <a:gd name="connsiteX938" fmla="*/ 2902823 w 7467600"/>
              <a:gd name="connsiteY938" fmla="*/ 262929 h 6858000"/>
              <a:gd name="connsiteX939" fmla="*/ 2940663 w 7467600"/>
              <a:gd name="connsiteY939" fmla="*/ 140884 h 6858000"/>
              <a:gd name="connsiteX940" fmla="*/ 2947039 w 7467600"/>
              <a:gd name="connsiteY940" fmla="*/ 122524 h 6858000"/>
              <a:gd name="connsiteX941" fmla="*/ 2984316 w 7467600"/>
              <a:gd name="connsiteY941" fmla="*/ 0 h 6858000"/>
              <a:gd name="connsiteX942" fmla="*/ 3016114 w 7467600"/>
              <a:gd name="connsiteY942" fmla="*/ 0 h 6858000"/>
              <a:gd name="connsiteX943" fmla="*/ 2979949 w 7467600"/>
              <a:gd name="connsiteY943" fmla="*/ 119274 h 6858000"/>
              <a:gd name="connsiteX944" fmla="*/ 3023879 w 7467600"/>
              <a:gd name="connsiteY944" fmla="*/ 0 h 6858000"/>
              <a:gd name="connsiteX945" fmla="*/ 3105400 w 7467600"/>
              <a:gd name="connsiteY945" fmla="*/ 0 h 6858000"/>
              <a:gd name="connsiteX946" fmla="*/ 3094669 w 7467600"/>
              <a:gd name="connsiteY946" fmla="*/ 30308 h 6858000"/>
              <a:gd name="connsiteX947" fmla="*/ 2901945 w 7467600"/>
              <a:gd name="connsiteY947" fmla="*/ 466538 h 6858000"/>
              <a:gd name="connsiteX948" fmla="*/ 2815209 w 7467600"/>
              <a:gd name="connsiteY948" fmla="*/ 497361 h 6858000"/>
              <a:gd name="connsiteX949" fmla="*/ 2844845 w 7467600"/>
              <a:gd name="connsiteY949" fmla="*/ 127638 h 6858000"/>
              <a:gd name="connsiteX950" fmla="*/ 2867960 w 7467600"/>
              <a:gd name="connsiteY950" fmla="*/ 0 h 6858000"/>
              <a:gd name="connsiteX951" fmla="*/ 1057230 w 7467600"/>
              <a:gd name="connsiteY951" fmla="*/ 0 h 6858000"/>
              <a:gd name="connsiteX952" fmla="*/ 1111003 w 7467600"/>
              <a:gd name="connsiteY952" fmla="*/ 0 h 6858000"/>
              <a:gd name="connsiteX953" fmla="*/ 1125553 w 7467600"/>
              <a:gd name="connsiteY953" fmla="*/ 52588 h 6858000"/>
              <a:gd name="connsiteX954" fmla="*/ 1304276 w 7467600"/>
              <a:gd name="connsiteY954" fmla="*/ 476275 h 6858000"/>
              <a:gd name="connsiteX955" fmla="*/ 1492066 w 7467600"/>
              <a:gd name="connsiteY955" fmla="*/ 886333 h 6858000"/>
              <a:gd name="connsiteX956" fmla="*/ 1423698 w 7467600"/>
              <a:gd name="connsiteY956" fmla="*/ 710817 h 6858000"/>
              <a:gd name="connsiteX957" fmla="*/ 1357609 w 7467600"/>
              <a:gd name="connsiteY957" fmla="*/ 532892 h 6858000"/>
              <a:gd name="connsiteX958" fmla="*/ 1309550 w 7467600"/>
              <a:gd name="connsiteY958" fmla="*/ 374031 h 6858000"/>
              <a:gd name="connsiteX959" fmla="*/ 1193673 w 7467600"/>
              <a:gd name="connsiteY959" fmla="*/ 49533 h 6858000"/>
              <a:gd name="connsiteX960" fmla="*/ 1164391 w 7467600"/>
              <a:gd name="connsiteY960" fmla="*/ 0 h 6858000"/>
              <a:gd name="connsiteX961" fmla="*/ 1200666 w 7467600"/>
              <a:gd name="connsiteY961" fmla="*/ 0 h 6858000"/>
              <a:gd name="connsiteX962" fmla="*/ 1223408 w 7467600"/>
              <a:gd name="connsiteY962" fmla="*/ 38996 h 6858000"/>
              <a:gd name="connsiteX963" fmla="*/ 1339635 w 7467600"/>
              <a:gd name="connsiteY963" fmla="*/ 365517 h 6858000"/>
              <a:gd name="connsiteX964" fmla="*/ 1387469 w 7467600"/>
              <a:gd name="connsiteY964" fmla="*/ 523079 h 6858000"/>
              <a:gd name="connsiteX965" fmla="*/ 1452685 w 7467600"/>
              <a:gd name="connsiteY965" fmla="*/ 699806 h 6858000"/>
              <a:gd name="connsiteX966" fmla="*/ 1492092 w 7467600"/>
              <a:gd name="connsiteY966" fmla="*/ 800424 h 6858000"/>
              <a:gd name="connsiteX967" fmla="*/ 1455302 w 7467600"/>
              <a:gd name="connsiteY967" fmla="*/ 632913 h 6858000"/>
              <a:gd name="connsiteX968" fmla="*/ 1222336 w 7467600"/>
              <a:gd name="connsiteY968" fmla="*/ 9480 h 6858000"/>
              <a:gd name="connsiteX969" fmla="*/ 1214634 w 7467600"/>
              <a:gd name="connsiteY969" fmla="*/ 0 h 6858000"/>
              <a:gd name="connsiteX970" fmla="*/ 1289827 w 7467600"/>
              <a:gd name="connsiteY970" fmla="*/ 0 h 6858000"/>
              <a:gd name="connsiteX971" fmla="*/ 1321076 w 7467600"/>
              <a:gd name="connsiteY971" fmla="*/ 59722 h 6858000"/>
              <a:gd name="connsiteX972" fmla="*/ 1512579 w 7467600"/>
              <a:gd name="connsiteY972" fmla="*/ 626441 h 6858000"/>
              <a:gd name="connsiteX973" fmla="*/ 1506076 w 7467600"/>
              <a:gd name="connsiteY973" fmla="*/ 1089289 h 6858000"/>
              <a:gd name="connsiteX974" fmla="*/ 1486346 w 7467600"/>
              <a:gd name="connsiteY974" fmla="*/ 1079919 h 6858000"/>
              <a:gd name="connsiteX975" fmla="*/ 1070511 w 7467600"/>
              <a:gd name="connsiteY975" fmla="*/ 48609 h 6858000"/>
              <a:gd name="connsiteX976" fmla="*/ 1057230 w 7467600"/>
              <a:gd name="connsiteY976" fmla="*/ 0 h 6858000"/>
              <a:gd name="connsiteX977" fmla="*/ 43151 w 7467600"/>
              <a:gd name="connsiteY977" fmla="*/ 0 h 6858000"/>
              <a:gd name="connsiteX978" fmla="*/ 95283 w 7467600"/>
              <a:gd name="connsiteY978" fmla="*/ 0 h 6858000"/>
              <a:gd name="connsiteX979" fmla="*/ 300708 w 7467600"/>
              <a:gd name="connsiteY979" fmla="*/ 154571 h 6858000"/>
              <a:gd name="connsiteX980" fmla="*/ 530414 w 7467600"/>
              <a:gd name="connsiteY980" fmla="*/ 354673 h 6858000"/>
              <a:gd name="connsiteX981" fmla="*/ 333785 w 7467600"/>
              <a:gd name="connsiteY981" fmla="*/ 161564 h 6858000"/>
              <a:gd name="connsiteX982" fmla="*/ 147005 w 7467600"/>
              <a:gd name="connsiteY982" fmla="*/ 0 h 6858000"/>
              <a:gd name="connsiteX983" fmla="*/ 272509 w 7467600"/>
              <a:gd name="connsiteY983" fmla="*/ 0 h 6858000"/>
              <a:gd name="connsiteX984" fmla="*/ 326276 w 7467600"/>
              <a:gd name="connsiteY984" fmla="*/ 45847 h 6858000"/>
              <a:gd name="connsiteX985" fmla="*/ 823759 w 7467600"/>
              <a:gd name="connsiteY985" fmla="*/ 574145 h 6858000"/>
              <a:gd name="connsiteX986" fmla="*/ 811254 w 7467600"/>
              <a:gd name="connsiteY986" fmla="*/ 665546 h 6858000"/>
              <a:gd name="connsiteX987" fmla="*/ 154042 w 7467600"/>
              <a:gd name="connsiteY987" fmla="*/ 261522 h 6858000"/>
              <a:gd name="connsiteX988" fmla="*/ 13550 w 7467600"/>
              <a:gd name="connsiteY988" fmla="*/ 158423 h 6858000"/>
              <a:gd name="connsiteX989" fmla="*/ 0 w 7467600"/>
              <a:gd name="connsiteY989" fmla="*/ 146618 h 6858000"/>
              <a:gd name="connsiteX990" fmla="*/ 0 w 7467600"/>
              <a:gd name="connsiteY990" fmla="*/ 59161 h 6858000"/>
              <a:gd name="connsiteX991" fmla="*/ 45427 w 7467600"/>
              <a:gd name="connsiteY991" fmla="*/ 101078 h 6858000"/>
              <a:gd name="connsiteX992" fmla="*/ 630103 w 7467600"/>
              <a:gd name="connsiteY992" fmla="*/ 485885 h 6858000"/>
              <a:gd name="connsiteX993" fmla="*/ 532040 w 7467600"/>
              <a:gd name="connsiteY993" fmla="*/ 399359 h 6858000"/>
              <a:gd name="connsiteX994" fmla="*/ 517618 w 7467600"/>
              <a:gd name="connsiteY994" fmla="*/ 385726 h 6858000"/>
              <a:gd name="connsiteX995" fmla="*/ 285074 w 7467600"/>
              <a:gd name="connsiteY995" fmla="*/ 182755 h 6858000"/>
              <a:gd name="connsiteX996" fmla="*/ 43151 w 7467600"/>
              <a:gd name="connsiteY99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27465 w 7467600"/>
              <a:gd name="connsiteY127" fmla="*/ 5174181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1903353 w 7467600"/>
              <a:gd name="connsiteY140" fmla="*/ 5044827 h 6858000"/>
              <a:gd name="connsiteX141" fmla="*/ 1936931 w 7467600"/>
              <a:gd name="connsiteY141" fmla="*/ 5093954 h 6858000"/>
              <a:gd name="connsiteX142" fmla="*/ 2195868 w 7467600"/>
              <a:gd name="connsiteY142" fmla="*/ 5396574 h 6858000"/>
              <a:gd name="connsiteX143" fmla="*/ 2088852 w 7467600"/>
              <a:gd name="connsiteY143" fmla="*/ 5166123 h 6858000"/>
              <a:gd name="connsiteX144" fmla="*/ 1958241 w 7467600"/>
              <a:gd name="connsiteY144" fmla="*/ 5067955 h 6858000"/>
              <a:gd name="connsiteX145" fmla="*/ 1903353 w 7467600"/>
              <a:gd name="connsiteY145" fmla="*/ 5044827 h 6858000"/>
              <a:gd name="connsiteX146" fmla="*/ 1979378 w 7467600"/>
              <a:gd name="connsiteY146" fmla="*/ 4769504 h 6858000"/>
              <a:gd name="connsiteX147" fmla="*/ 2882120 w 7467600"/>
              <a:gd name="connsiteY147" fmla="*/ 5064547 h 6858000"/>
              <a:gd name="connsiteX148" fmla="*/ 2793103 w 7467600"/>
              <a:gd name="connsiteY148" fmla="*/ 5039699 h 6858000"/>
              <a:gd name="connsiteX149" fmla="*/ 2770041 w 7467600"/>
              <a:gd name="connsiteY149" fmla="*/ 5033634 h 6858000"/>
              <a:gd name="connsiteX150" fmla="*/ 1979378 w 7467600"/>
              <a:gd name="connsiteY150" fmla="*/ 4769504 h 6858000"/>
              <a:gd name="connsiteX151" fmla="*/ 1927410 w 7467600"/>
              <a:gd name="connsiteY151" fmla="*/ 4716164 h 6858000"/>
              <a:gd name="connsiteX152" fmla="*/ 1959587 w 7467600"/>
              <a:gd name="connsiteY152" fmla="*/ 4728849 h 6858000"/>
              <a:gd name="connsiteX153" fmla="*/ 2777707 w 7467600"/>
              <a:gd name="connsiteY153" fmla="*/ 5003991 h 6858000"/>
              <a:gd name="connsiteX154" fmla="*/ 2800768 w 7467600"/>
              <a:gd name="connsiteY154" fmla="*/ 5010056 h 6858000"/>
              <a:gd name="connsiteX155" fmla="*/ 2879408 w 7467600"/>
              <a:gd name="connsiteY155" fmla="*/ 5031590 h 6858000"/>
              <a:gd name="connsiteX156" fmla="*/ 2862295 w 7467600"/>
              <a:gd name="connsiteY156" fmla="*/ 5022958 h 6858000"/>
              <a:gd name="connsiteX157" fmla="*/ 2813343 w 7467600"/>
              <a:gd name="connsiteY157" fmla="*/ 4998369 h 6858000"/>
              <a:gd name="connsiteX158" fmla="*/ 2646245 w 7467600"/>
              <a:gd name="connsiteY158" fmla="*/ 4930999 h 6858000"/>
              <a:gd name="connsiteX159" fmla="*/ 1999243 w 7467600"/>
              <a:gd name="connsiteY159" fmla="*/ 4730524 h 6858000"/>
              <a:gd name="connsiteX160" fmla="*/ 1979527 w 7467600"/>
              <a:gd name="connsiteY160" fmla="*/ 4726651 h 6858000"/>
              <a:gd name="connsiteX161" fmla="*/ 1927410 w 7467600"/>
              <a:gd name="connsiteY161" fmla="*/ 4716164 h 6858000"/>
              <a:gd name="connsiteX162" fmla="*/ 1997014 w 7467600"/>
              <a:gd name="connsiteY162" fmla="*/ 4698007 h 6858000"/>
              <a:gd name="connsiteX163" fmla="*/ 2005458 w 7467600"/>
              <a:gd name="connsiteY163" fmla="*/ 4699540 h 6858000"/>
              <a:gd name="connsiteX164" fmla="*/ 2657186 w 7467600"/>
              <a:gd name="connsiteY164" fmla="*/ 4901687 h 6858000"/>
              <a:gd name="connsiteX165" fmla="*/ 2826662 w 7467600"/>
              <a:gd name="connsiteY165" fmla="*/ 4970362 h 6858000"/>
              <a:gd name="connsiteX166" fmla="*/ 2876100 w 7467600"/>
              <a:gd name="connsiteY166" fmla="*/ 4995397 h 6858000"/>
              <a:gd name="connsiteX167" fmla="*/ 3042600 w 7467600"/>
              <a:gd name="connsiteY167" fmla="*/ 5059532 h 6858000"/>
              <a:gd name="connsiteX168" fmla="*/ 1997014 w 7467600"/>
              <a:gd name="connsiteY168" fmla="*/ 4698007 h 6858000"/>
              <a:gd name="connsiteX169" fmla="*/ 2305292 w 7467600"/>
              <a:gd name="connsiteY169" fmla="*/ 4219492 h 6858000"/>
              <a:gd name="connsiteX170" fmla="*/ 3360922 w 7467600"/>
              <a:gd name="connsiteY170" fmla="*/ 4529373 h 6858000"/>
              <a:gd name="connsiteX171" fmla="*/ 3492420 w 7467600"/>
              <a:gd name="connsiteY171" fmla="*/ 4510145 h 6858000"/>
              <a:gd name="connsiteX172" fmla="*/ 3364086 w 7467600"/>
              <a:gd name="connsiteY172" fmla="*/ 4480340 h 6858000"/>
              <a:gd name="connsiteX173" fmla="*/ 3225818 w 7467600"/>
              <a:gd name="connsiteY173" fmla="*/ 4411822 h 6858000"/>
              <a:gd name="connsiteX174" fmla="*/ 3129696 w 7467600"/>
              <a:gd name="connsiteY174" fmla="*/ 4360704 h 6858000"/>
              <a:gd name="connsiteX175" fmla="*/ 2814545 w 7467600"/>
              <a:gd name="connsiteY175" fmla="*/ 4282955 h 6858000"/>
              <a:gd name="connsiteX176" fmla="*/ 2305292 w 7467600"/>
              <a:gd name="connsiteY176" fmla="*/ 4219492 h 6858000"/>
              <a:gd name="connsiteX177" fmla="*/ 2626982 w 7467600"/>
              <a:gd name="connsiteY177" fmla="*/ 4206450 h 6858000"/>
              <a:gd name="connsiteX178" fmla="*/ 2490617 w 7467600"/>
              <a:gd name="connsiteY178" fmla="*/ 4206951 h 6858000"/>
              <a:gd name="connsiteX179" fmla="*/ 2819869 w 7467600"/>
              <a:gd name="connsiteY179" fmla="*/ 4252936 h 6858000"/>
              <a:gd name="connsiteX180" fmla="*/ 3143018 w 7467600"/>
              <a:gd name="connsiteY180" fmla="*/ 4332698 h 6858000"/>
              <a:gd name="connsiteX181" fmla="*/ 3241520 w 7467600"/>
              <a:gd name="connsiteY181" fmla="*/ 4385112 h 6858000"/>
              <a:gd name="connsiteX182" fmla="*/ 3374575 w 7467600"/>
              <a:gd name="connsiteY182" fmla="*/ 4451517 h 6858000"/>
              <a:gd name="connsiteX183" fmla="*/ 3505221 w 7467600"/>
              <a:gd name="connsiteY183" fmla="*/ 4480757 h 6858000"/>
              <a:gd name="connsiteX184" fmla="*/ 2626982 w 7467600"/>
              <a:gd name="connsiteY184" fmla="*/ 4206450 h 6858000"/>
              <a:gd name="connsiteX185" fmla="*/ 1310106 w 7467600"/>
              <a:gd name="connsiteY185" fmla="*/ 3943217 h 6858000"/>
              <a:gd name="connsiteX186" fmla="*/ 854994 w 7467600"/>
              <a:gd name="connsiteY186" fmla="*/ 4399136 h 6858000"/>
              <a:gd name="connsiteX187" fmla="*/ 742462 w 7467600"/>
              <a:gd name="connsiteY187" fmla="*/ 4594648 h 6858000"/>
              <a:gd name="connsiteX188" fmla="*/ 820602 w 7467600"/>
              <a:gd name="connsiteY188" fmla="*/ 4485915 h 6858000"/>
              <a:gd name="connsiteX189" fmla="*/ 878295 w 7467600"/>
              <a:gd name="connsiteY189" fmla="*/ 4403594 h 6858000"/>
              <a:gd name="connsiteX190" fmla="*/ 1240607 w 7467600"/>
              <a:gd name="connsiteY190" fmla="*/ 4010401 h 6858000"/>
              <a:gd name="connsiteX191" fmla="*/ 1310106 w 7467600"/>
              <a:gd name="connsiteY191" fmla="*/ 3943217 h 6858000"/>
              <a:gd name="connsiteX192" fmla="*/ 1423113 w 7467600"/>
              <a:gd name="connsiteY192" fmla="*/ 3874565 h 6858000"/>
              <a:gd name="connsiteX193" fmla="*/ 1260565 w 7467600"/>
              <a:gd name="connsiteY193" fmla="*/ 4031982 h 6858000"/>
              <a:gd name="connsiteX194" fmla="*/ 901900 w 7467600"/>
              <a:gd name="connsiteY194" fmla="*/ 4421236 h 6858000"/>
              <a:gd name="connsiteX195" fmla="*/ 845044 w 7467600"/>
              <a:gd name="connsiteY195" fmla="*/ 4502436 h 6858000"/>
              <a:gd name="connsiteX196" fmla="*/ 685926 w 7467600"/>
              <a:gd name="connsiteY196" fmla="*/ 4703069 h 6858000"/>
              <a:gd name="connsiteX197" fmla="*/ 684248 w 7467600"/>
              <a:gd name="connsiteY197" fmla="*/ 4706721 h 6858000"/>
              <a:gd name="connsiteX198" fmla="*/ 1423113 w 7467600"/>
              <a:gd name="connsiteY198" fmla="*/ 3874565 h 6858000"/>
              <a:gd name="connsiteX199" fmla="*/ 3316479 w 7467600"/>
              <a:gd name="connsiteY199" fmla="*/ 3872136 h 6858000"/>
              <a:gd name="connsiteX200" fmla="*/ 3546806 w 7467600"/>
              <a:gd name="connsiteY200" fmla="*/ 4356139 h 6858000"/>
              <a:gd name="connsiteX201" fmla="*/ 3364433 w 7467600"/>
              <a:gd name="connsiteY201" fmla="*/ 3953121 h 6858000"/>
              <a:gd name="connsiteX202" fmla="*/ 3316479 w 7467600"/>
              <a:gd name="connsiteY202" fmla="*/ 3872136 h 6858000"/>
              <a:gd name="connsiteX203" fmla="*/ 3291335 w 7467600"/>
              <a:gd name="connsiteY203" fmla="*/ 3767420 h 6858000"/>
              <a:gd name="connsiteX204" fmla="*/ 3390805 w 7467600"/>
              <a:gd name="connsiteY204" fmla="*/ 3937163 h 6858000"/>
              <a:gd name="connsiteX205" fmla="*/ 3579062 w 7467600"/>
              <a:gd name="connsiteY205" fmla="*/ 4359040 h 6858000"/>
              <a:gd name="connsiteX206" fmla="*/ 3467355 w 7467600"/>
              <a:gd name="connsiteY206" fmla="*/ 3988130 h 6858000"/>
              <a:gd name="connsiteX207" fmla="*/ 3310753 w 7467600"/>
              <a:gd name="connsiteY207" fmla="*/ 3787140 h 6858000"/>
              <a:gd name="connsiteX208" fmla="*/ 3291335 w 7467600"/>
              <a:gd name="connsiteY208" fmla="*/ 3767420 h 6858000"/>
              <a:gd name="connsiteX209" fmla="*/ 1635889 w 7467600"/>
              <a:gd name="connsiteY209" fmla="*/ 3709494 h 6858000"/>
              <a:gd name="connsiteX210" fmla="*/ 1634800 w 7467600"/>
              <a:gd name="connsiteY210" fmla="*/ 3731111 h 6858000"/>
              <a:gd name="connsiteX211" fmla="*/ 1635889 w 7467600"/>
              <a:gd name="connsiteY211" fmla="*/ 3709494 h 6858000"/>
              <a:gd name="connsiteX212" fmla="*/ 1510397 w 7467600"/>
              <a:gd name="connsiteY212" fmla="*/ 3684705 h 6858000"/>
              <a:gd name="connsiteX213" fmla="*/ 1146550 w 7467600"/>
              <a:gd name="connsiteY213" fmla="*/ 3802012 h 6858000"/>
              <a:gd name="connsiteX214" fmla="*/ 698834 w 7467600"/>
              <a:gd name="connsiteY214" fmla="*/ 3952272 h 6858000"/>
              <a:gd name="connsiteX215" fmla="*/ 34256 w 7467600"/>
              <a:gd name="connsiteY215" fmla="*/ 4347603 h 6858000"/>
              <a:gd name="connsiteX216" fmla="*/ 527241 w 7467600"/>
              <a:gd name="connsiteY216" fmla="*/ 4065078 h 6858000"/>
              <a:gd name="connsiteX217" fmla="*/ 1510397 w 7467600"/>
              <a:gd name="connsiteY217" fmla="*/ 3684705 h 6858000"/>
              <a:gd name="connsiteX218" fmla="*/ 1313114 w 7467600"/>
              <a:gd name="connsiteY218" fmla="*/ 3655216 h 6858000"/>
              <a:gd name="connsiteX219" fmla="*/ 1109304 w 7467600"/>
              <a:gd name="connsiteY219" fmla="*/ 3669030 h 6858000"/>
              <a:gd name="connsiteX220" fmla="*/ 8129 w 7467600"/>
              <a:gd name="connsiteY220" fmla="*/ 4330519 h 6858000"/>
              <a:gd name="connsiteX221" fmla="*/ 687572 w 7467600"/>
              <a:gd name="connsiteY221" fmla="*/ 3925629 h 6858000"/>
              <a:gd name="connsiteX222" fmla="*/ 1138365 w 7467600"/>
              <a:gd name="connsiteY222" fmla="*/ 3774515 h 6858000"/>
              <a:gd name="connsiteX223" fmla="*/ 1505579 w 7467600"/>
              <a:gd name="connsiteY223" fmla="*/ 3655526 h 6858000"/>
              <a:gd name="connsiteX224" fmla="*/ 1313114 w 7467600"/>
              <a:gd name="connsiteY224" fmla="*/ 3655216 h 6858000"/>
              <a:gd name="connsiteX225" fmla="*/ 3655073 w 7467600"/>
              <a:gd name="connsiteY225" fmla="*/ 3650884 h 6858000"/>
              <a:gd name="connsiteX226" fmla="*/ 3989938 w 7467600"/>
              <a:gd name="connsiteY226" fmla="*/ 3991685 h 6858000"/>
              <a:gd name="connsiteX227" fmla="*/ 4393907 w 7467600"/>
              <a:gd name="connsiteY227" fmla="*/ 4261258 h 6858000"/>
              <a:gd name="connsiteX228" fmla="*/ 4648051 w 7467600"/>
              <a:gd name="connsiteY228" fmla="*/ 4374051 h 6858000"/>
              <a:gd name="connsiteX229" fmla="*/ 4383389 w 7467600"/>
              <a:gd name="connsiteY229" fmla="*/ 4184369 h 6858000"/>
              <a:gd name="connsiteX230" fmla="*/ 4165508 w 7467600"/>
              <a:gd name="connsiteY230" fmla="*/ 4035196 h 6858000"/>
              <a:gd name="connsiteX231" fmla="*/ 4068162 w 7467600"/>
              <a:gd name="connsiteY231" fmla="*/ 3953394 h 6858000"/>
              <a:gd name="connsiteX232" fmla="*/ 3981416 w 7467600"/>
              <a:gd name="connsiteY232" fmla="*/ 3880482 h 6858000"/>
              <a:gd name="connsiteX233" fmla="*/ 3800147 w 7467600"/>
              <a:gd name="connsiteY233" fmla="*/ 3749872 h 6858000"/>
              <a:gd name="connsiteX234" fmla="*/ 3655073 w 7467600"/>
              <a:gd name="connsiteY234" fmla="*/ 3650884 h 6858000"/>
              <a:gd name="connsiteX235" fmla="*/ 3670252 w 7467600"/>
              <a:gd name="connsiteY235" fmla="*/ 3622798 h 6858000"/>
              <a:gd name="connsiteX236" fmla="*/ 3817258 w 7467600"/>
              <a:gd name="connsiteY236" fmla="*/ 3723577 h 6858000"/>
              <a:gd name="connsiteX237" fmla="*/ 4000461 w 7467600"/>
              <a:gd name="connsiteY237" fmla="*/ 3855966 h 6858000"/>
              <a:gd name="connsiteX238" fmla="*/ 4088180 w 7467600"/>
              <a:gd name="connsiteY238" fmla="*/ 3929774 h 6858000"/>
              <a:gd name="connsiteX239" fmla="*/ 4184555 w 7467600"/>
              <a:gd name="connsiteY239" fmla="*/ 4010683 h 6858000"/>
              <a:gd name="connsiteX240" fmla="*/ 4399563 w 7467600"/>
              <a:gd name="connsiteY240" fmla="*/ 4158106 h 6858000"/>
              <a:gd name="connsiteX241" fmla="*/ 4684469 w 7467600"/>
              <a:gd name="connsiteY241" fmla="*/ 4364680 h 6858000"/>
              <a:gd name="connsiteX242" fmla="*/ 4690271 w 7467600"/>
              <a:gd name="connsiteY242" fmla="*/ 4370034 h 6858000"/>
              <a:gd name="connsiteX243" fmla="*/ 4136093 w 7467600"/>
              <a:gd name="connsiteY243" fmla="*/ 3858466 h 6858000"/>
              <a:gd name="connsiteX244" fmla="*/ 3670252 w 7467600"/>
              <a:gd name="connsiteY244" fmla="*/ 3622798 h 6858000"/>
              <a:gd name="connsiteX245" fmla="*/ 4440129 w 7467600"/>
              <a:gd name="connsiteY245" fmla="*/ 3448571 h 6858000"/>
              <a:gd name="connsiteX246" fmla="*/ 4856525 w 7467600"/>
              <a:gd name="connsiteY246" fmla="*/ 3915351 h 6858000"/>
              <a:gd name="connsiteX247" fmla="*/ 5059055 w 7467600"/>
              <a:gd name="connsiteY247" fmla="*/ 4108918 h 6858000"/>
              <a:gd name="connsiteX248" fmla="*/ 5290070 w 7467600"/>
              <a:gd name="connsiteY248" fmla="*/ 4263619 h 6858000"/>
              <a:gd name="connsiteX249" fmla="*/ 4834991 w 7467600"/>
              <a:gd name="connsiteY249" fmla="*/ 3830985 h 6858000"/>
              <a:gd name="connsiteX250" fmla="*/ 4440129 w 7467600"/>
              <a:gd name="connsiteY250" fmla="*/ 3448571 h 6858000"/>
              <a:gd name="connsiteX251" fmla="*/ 4441737 w 7467600"/>
              <a:gd name="connsiteY251" fmla="*/ 3399734 h 6858000"/>
              <a:gd name="connsiteX252" fmla="*/ 4431236 w 7467600"/>
              <a:gd name="connsiteY252" fmla="*/ 3400954 h 6858000"/>
              <a:gd name="connsiteX253" fmla="*/ 4557150 w 7467600"/>
              <a:gd name="connsiteY253" fmla="*/ 3510023 h 6858000"/>
              <a:gd name="connsiteX254" fmla="*/ 4856936 w 7467600"/>
              <a:gd name="connsiteY254" fmla="*/ 3809146 h 6858000"/>
              <a:gd name="connsiteX255" fmla="*/ 5111996 w 7467600"/>
              <a:gd name="connsiteY255" fmla="*/ 4065759 h 6858000"/>
              <a:gd name="connsiteX256" fmla="*/ 5388878 w 7467600"/>
              <a:gd name="connsiteY256" fmla="*/ 4300185 h 6858000"/>
              <a:gd name="connsiteX257" fmla="*/ 5425556 w 7467600"/>
              <a:gd name="connsiteY257" fmla="*/ 4308967 h 6858000"/>
              <a:gd name="connsiteX258" fmla="*/ 4943646 w 7467600"/>
              <a:gd name="connsiteY258" fmla="*/ 3822916 h 6858000"/>
              <a:gd name="connsiteX259" fmla="*/ 4594837 w 7467600"/>
              <a:gd name="connsiteY259" fmla="*/ 3532274 h 6858000"/>
              <a:gd name="connsiteX260" fmla="*/ 4441737 w 7467600"/>
              <a:gd name="connsiteY260" fmla="*/ 3399734 h 6858000"/>
              <a:gd name="connsiteX261" fmla="*/ 5425834 w 7467600"/>
              <a:gd name="connsiteY261" fmla="*/ 3162785 h 6858000"/>
              <a:gd name="connsiteX262" fmla="*/ 5401644 w 7467600"/>
              <a:gd name="connsiteY262" fmla="*/ 3617847 h 6858000"/>
              <a:gd name="connsiteX263" fmla="*/ 5467256 w 7467600"/>
              <a:gd name="connsiteY263" fmla="*/ 4175494 h 6858000"/>
              <a:gd name="connsiteX264" fmla="*/ 5448069 w 7467600"/>
              <a:gd name="connsiteY264" fmla="*/ 3567554 h 6858000"/>
              <a:gd name="connsiteX265" fmla="*/ 5425834 w 7467600"/>
              <a:gd name="connsiteY265" fmla="*/ 3162785 h 6858000"/>
              <a:gd name="connsiteX266" fmla="*/ 1318687 w 7467600"/>
              <a:gd name="connsiteY266" fmla="*/ 3113840 h 6858000"/>
              <a:gd name="connsiteX267" fmla="*/ 1066793 w 7467600"/>
              <a:gd name="connsiteY267" fmla="*/ 3212171 h 6858000"/>
              <a:gd name="connsiteX268" fmla="*/ 993319 w 7467600"/>
              <a:gd name="connsiteY268" fmla="*/ 3247648 h 6858000"/>
              <a:gd name="connsiteX269" fmla="*/ 853081 w 7467600"/>
              <a:gd name="connsiteY269" fmla="*/ 3312410 h 6858000"/>
              <a:gd name="connsiteX270" fmla="*/ 805957 w 7467600"/>
              <a:gd name="connsiteY270" fmla="*/ 3330443 h 6858000"/>
              <a:gd name="connsiteX271" fmla="*/ 1318687 w 7467600"/>
              <a:gd name="connsiteY271" fmla="*/ 3113840 h 6858000"/>
              <a:gd name="connsiteX272" fmla="*/ 5453702 w 7467600"/>
              <a:gd name="connsiteY272" fmla="*/ 3090882 h 6858000"/>
              <a:gd name="connsiteX273" fmla="*/ 5480135 w 7467600"/>
              <a:gd name="connsiteY273" fmla="*/ 3565802 h 6858000"/>
              <a:gd name="connsiteX274" fmla="*/ 5499023 w 7467600"/>
              <a:gd name="connsiteY274" fmla="*/ 4166310 h 6858000"/>
              <a:gd name="connsiteX275" fmla="*/ 5547022 w 7467600"/>
              <a:gd name="connsiteY275" fmla="*/ 3607838 h 6858000"/>
              <a:gd name="connsiteX276" fmla="*/ 5515964 w 7467600"/>
              <a:gd name="connsiteY276" fmla="*/ 3378541 h 6858000"/>
              <a:gd name="connsiteX277" fmla="*/ 5453702 w 7467600"/>
              <a:gd name="connsiteY277" fmla="*/ 3090882 h 6858000"/>
              <a:gd name="connsiteX278" fmla="*/ 1238695 w 7467600"/>
              <a:gd name="connsiteY278" fmla="*/ 3076820 h 6858000"/>
              <a:gd name="connsiteX279" fmla="*/ 716371 w 7467600"/>
              <a:gd name="connsiteY279" fmla="*/ 3293249 h 6858000"/>
              <a:gd name="connsiteX280" fmla="*/ 579522 w 7467600"/>
              <a:gd name="connsiteY280" fmla="*/ 3371759 h 6858000"/>
              <a:gd name="connsiteX281" fmla="*/ 600288 w 7467600"/>
              <a:gd name="connsiteY281" fmla="*/ 3365555 h 6858000"/>
              <a:gd name="connsiteX282" fmla="*/ 840692 w 7467600"/>
              <a:gd name="connsiteY282" fmla="*/ 3284921 h 6858000"/>
              <a:gd name="connsiteX283" fmla="*/ 979248 w 7467600"/>
              <a:gd name="connsiteY283" fmla="*/ 3221003 h 6858000"/>
              <a:gd name="connsiteX284" fmla="*/ 1053282 w 7467600"/>
              <a:gd name="connsiteY284" fmla="*/ 3185247 h 6858000"/>
              <a:gd name="connsiteX285" fmla="*/ 1320603 w 7467600"/>
              <a:gd name="connsiteY285" fmla="*/ 3081281 h 6858000"/>
              <a:gd name="connsiteX286" fmla="*/ 1238695 w 7467600"/>
              <a:gd name="connsiteY286" fmla="*/ 3076820 h 6858000"/>
              <a:gd name="connsiteX287" fmla="*/ 5425627 w 7467600"/>
              <a:gd name="connsiteY287" fmla="*/ 2954192 h 6858000"/>
              <a:gd name="connsiteX288" fmla="*/ 5470770 w 7467600"/>
              <a:gd name="connsiteY288" fmla="*/ 3005435 h 6858000"/>
              <a:gd name="connsiteX289" fmla="*/ 5519779 w 7467600"/>
              <a:gd name="connsiteY289" fmla="*/ 4359223 h 6858000"/>
              <a:gd name="connsiteX290" fmla="*/ 5520293 w 7467600"/>
              <a:gd name="connsiteY290" fmla="*/ 4360602 h 6858000"/>
              <a:gd name="connsiteX291" fmla="*/ 5767221 w 7467600"/>
              <a:gd name="connsiteY291" fmla="*/ 4665564 h 6858000"/>
              <a:gd name="connsiteX292" fmla="*/ 6937169 w 7467600"/>
              <a:gd name="connsiteY292" fmla="*/ 4815941 h 6858000"/>
              <a:gd name="connsiteX293" fmla="*/ 6953922 w 7467600"/>
              <a:gd name="connsiteY293" fmla="*/ 4890068 h 6858000"/>
              <a:gd name="connsiteX294" fmla="*/ 6071359 w 7467600"/>
              <a:gd name="connsiteY294" fmla="*/ 4770770 h 6858000"/>
              <a:gd name="connsiteX295" fmla="*/ 6038839 w 7467600"/>
              <a:gd name="connsiteY295" fmla="*/ 4764474 h 6858000"/>
              <a:gd name="connsiteX296" fmla="*/ 6038706 w 7467600"/>
              <a:gd name="connsiteY296" fmla="*/ 4763847 h 6858000"/>
              <a:gd name="connsiteX297" fmla="*/ 6037784 w 7467600"/>
              <a:gd name="connsiteY297" fmla="*/ 4764270 h 6858000"/>
              <a:gd name="connsiteX298" fmla="*/ 6038839 w 7467600"/>
              <a:gd name="connsiteY298" fmla="*/ 4764474 h 6858000"/>
              <a:gd name="connsiteX299" fmla="*/ 6040338 w 7467600"/>
              <a:gd name="connsiteY299" fmla="*/ 4771418 h 6858000"/>
              <a:gd name="connsiteX300" fmla="*/ 6024488 w 7467600"/>
              <a:gd name="connsiteY300" fmla="*/ 4809903 h 6858000"/>
              <a:gd name="connsiteX301" fmla="*/ 5599771 w 7467600"/>
              <a:gd name="connsiteY301" fmla="*/ 5509652 h 6858000"/>
              <a:gd name="connsiteX302" fmla="*/ 5548843 w 7467600"/>
              <a:gd name="connsiteY302" fmla="*/ 5563845 h 6858000"/>
              <a:gd name="connsiteX303" fmla="*/ 5940952 w 7467600"/>
              <a:gd name="connsiteY303" fmla="*/ 6250028 h 6858000"/>
              <a:gd name="connsiteX304" fmla="*/ 6043441 w 7467600"/>
              <a:gd name="connsiteY304" fmla="*/ 6665847 h 6858000"/>
              <a:gd name="connsiteX305" fmla="*/ 6093432 w 7467600"/>
              <a:gd name="connsiteY305" fmla="*/ 6858000 h 6858000"/>
              <a:gd name="connsiteX306" fmla="*/ 6034344 w 7467600"/>
              <a:gd name="connsiteY306" fmla="*/ 6858000 h 6858000"/>
              <a:gd name="connsiteX307" fmla="*/ 6026679 w 7467600"/>
              <a:gd name="connsiteY307" fmla="*/ 6836959 h 6858000"/>
              <a:gd name="connsiteX308" fmla="*/ 5800441 w 7467600"/>
              <a:gd name="connsiteY308" fmla="*/ 6335286 h 6858000"/>
              <a:gd name="connsiteX309" fmla="*/ 5526562 w 7467600"/>
              <a:gd name="connsiteY309" fmla="*/ 5705388 h 6858000"/>
              <a:gd name="connsiteX310" fmla="*/ 5519640 w 7467600"/>
              <a:gd name="connsiteY310" fmla="*/ 5683774 h 6858000"/>
              <a:gd name="connsiteX311" fmla="*/ 5844559 w 7467600"/>
              <a:gd name="connsiteY311" fmla="*/ 6553349 h 6858000"/>
              <a:gd name="connsiteX312" fmla="*/ 5975994 w 7467600"/>
              <a:gd name="connsiteY312" fmla="*/ 6858000 h 6858000"/>
              <a:gd name="connsiteX313" fmla="*/ 5898547 w 7467600"/>
              <a:gd name="connsiteY313" fmla="*/ 6858000 h 6858000"/>
              <a:gd name="connsiteX314" fmla="*/ 5682041 w 7467600"/>
              <a:gd name="connsiteY314" fmla="*/ 6355860 h 6858000"/>
              <a:gd name="connsiteX315" fmla="*/ 5461758 w 7467600"/>
              <a:gd name="connsiteY315" fmla="*/ 5820220 h 6858000"/>
              <a:gd name="connsiteX316" fmla="*/ 5237282 w 7467600"/>
              <a:gd name="connsiteY316" fmla="*/ 6579086 h 6858000"/>
              <a:gd name="connsiteX317" fmla="*/ 5115009 w 7467600"/>
              <a:gd name="connsiteY317" fmla="*/ 6858000 h 6858000"/>
              <a:gd name="connsiteX318" fmla="*/ 5028074 w 7467600"/>
              <a:gd name="connsiteY318" fmla="*/ 6858000 h 6858000"/>
              <a:gd name="connsiteX319" fmla="*/ 5079508 w 7467600"/>
              <a:gd name="connsiteY319" fmla="*/ 6749074 h 6858000"/>
              <a:gd name="connsiteX320" fmla="*/ 5371846 w 7467600"/>
              <a:gd name="connsiteY320" fmla="*/ 5924413 h 6858000"/>
              <a:gd name="connsiteX321" fmla="*/ 5270512 w 7467600"/>
              <a:gd name="connsiteY321" fmla="*/ 6138975 h 6858000"/>
              <a:gd name="connsiteX322" fmla="*/ 5062409 w 7467600"/>
              <a:gd name="connsiteY322" fmla="*/ 6653544 h 6858000"/>
              <a:gd name="connsiteX323" fmla="*/ 5036628 w 7467600"/>
              <a:gd name="connsiteY323" fmla="*/ 6754247 h 6858000"/>
              <a:gd name="connsiteX324" fmla="*/ 5009112 w 7467600"/>
              <a:gd name="connsiteY324" fmla="*/ 6858000 h 6858000"/>
              <a:gd name="connsiteX325" fmla="*/ 4976679 w 7467600"/>
              <a:gd name="connsiteY325" fmla="*/ 6858000 h 6858000"/>
              <a:gd name="connsiteX326" fmla="*/ 5006537 w 7467600"/>
              <a:gd name="connsiteY326" fmla="*/ 6747068 h 6858000"/>
              <a:gd name="connsiteX327" fmla="*/ 5032723 w 7467600"/>
              <a:gd name="connsiteY327" fmla="*/ 6644957 h 6858000"/>
              <a:gd name="connsiteX328" fmla="*/ 5242949 w 7467600"/>
              <a:gd name="connsiteY328" fmla="*/ 6125175 h 6858000"/>
              <a:gd name="connsiteX329" fmla="*/ 5286321 w 7467600"/>
              <a:gd name="connsiteY329" fmla="*/ 6033555 h 6858000"/>
              <a:gd name="connsiteX330" fmla="*/ 5008210 w 7467600"/>
              <a:gd name="connsiteY330" fmla="*/ 6649194 h 6858000"/>
              <a:gd name="connsiteX331" fmla="*/ 4986321 w 7467600"/>
              <a:gd name="connsiteY331" fmla="*/ 6765687 h 6858000"/>
              <a:gd name="connsiteX332" fmla="*/ 4973474 w 7467600"/>
              <a:gd name="connsiteY332" fmla="*/ 6858000 h 6858000"/>
              <a:gd name="connsiteX333" fmla="*/ 4907178 w 7467600"/>
              <a:gd name="connsiteY333" fmla="*/ 6858000 h 6858000"/>
              <a:gd name="connsiteX334" fmla="*/ 4910810 w 7467600"/>
              <a:gd name="connsiteY334" fmla="*/ 6829660 h 6858000"/>
              <a:gd name="connsiteX335" fmla="*/ 4987461 w 7467600"/>
              <a:gd name="connsiteY335" fmla="*/ 6432994 h 6858000"/>
              <a:gd name="connsiteX336" fmla="*/ 5179262 w 7467600"/>
              <a:gd name="connsiteY336" fmla="*/ 6035044 h 6858000"/>
              <a:gd name="connsiteX337" fmla="*/ 4689678 w 7467600"/>
              <a:gd name="connsiteY337" fmla="*/ 6440241 h 6858000"/>
              <a:gd name="connsiteX338" fmla="*/ 4477543 w 7467600"/>
              <a:gd name="connsiteY338" fmla="*/ 6674836 h 6858000"/>
              <a:gd name="connsiteX339" fmla="*/ 4329957 w 7467600"/>
              <a:gd name="connsiteY339" fmla="*/ 6858000 h 6858000"/>
              <a:gd name="connsiteX340" fmla="*/ 4218595 w 7467600"/>
              <a:gd name="connsiteY340" fmla="*/ 6858000 h 6858000"/>
              <a:gd name="connsiteX341" fmla="*/ 4368888 w 7467600"/>
              <a:gd name="connsiteY341" fmla="*/ 6668412 h 6858000"/>
              <a:gd name="connsiteX342" fmla="*/ 4563091 w 7467600"/>
              <a:gd name="connsiteY342" fmla="*/ 6442508 h 6858000"/>
              <a:gd name="connsiteX343" fmla="*/ 5387324 w 7467600"/>
              <a:gd name="connsiteY343" fmla="*/ 5705830 h 6858000"/>
              <a:gd name="connsiteX344" fmla="*/ 5073620 w 7467600"/>
              <a:gd name="connsiteY344" fmla="*/ 5955437 h 6858000"/>
              <a:gd name="connsiteX345" fmla="*/ 4689789 w 7467600"/>
              <a:gd name="connsiteY345" fmla="*/ 6268382 h 6858000"/>
              <a:gd name="connsiteX346" fmla="*/ 4418722 w 7467600"/>
              <a:gd name="connsiteY346" fmla="*/ 6570886 h 6858000"/>
              <a:gd name="connsiteX347" fmla="*/ 4214944 w 7467600"/>
              <a:gd name="connsiteY347" fmla="*/ 6858000 h 6858000"/>
              <a:gd name="connsiteX348" fmla="*/ 4177898 w 7467600"/>
              <a:gd name="connsiteY348" fmla="*/ 6858000 h 6858000"/>
              <a:gd name="connsiteX349" fmla="*/ 4391597 w 7467600"/>
              <a:gd name="connsiteY349" fmla="*/ 6556370 h 6858000"/>
              <a:gd name="connsiteX350" fmla="*/ 4668889 w 7467600"/>
              <a:gd name="connsiteY350" fmla="*/ 6246399 h 6858000"/>
              <a:gd name="connsiteX351" fmla="*/ 5055427 w 7467600"/>
              <a:gd name="connsiteY351" fmla="*/ 5931476 h 6858000"/>
              <a:gd name="connsiteX352" fmla="*/ 5371814 w 7467600"/>
              <a:gd name="connsiteY352" fmla="*/ 5678975 h 6858000"/>
              <a:gd name="connsiteX353" fmla="*/ 4987918 w 7467600"/>
              <a:gd name="connsiteY353" fmla="*/ 5838701 h 6858000"/>
              <a:gd name="connsiteX354" fmla="*/ 4317146 w 7467600"/>
              <a:gd name="connsiteY354" fmla="*/ 6587716 h 6858000"/>
              <a:gd name="connsiteX355" fmla="*/ 4171627 w 7467600"/>
              <a:gd name="connsiteY355" fmla="*/ 6858000 h 6858000"/>
              <a:gd name="connsiteX356" fmla="*/ 4081585 w 7467600"/>
              <a:gd name="connsiteY356" fmla="*/ 6858000 h 6858000"/>
              <a:gd name="connsiteX357" fmla="*/ 4238603 w 7467600"/>
              <a:gd name="connsiteY357" fmla="*/ 6559341 h 6858000"/>
              <a:gd name="connsiteX358" fmla="*/ 4778333 w 7467600"/>
              <a:gd name="connsiteY358" fmla="*/ 5873626 h 6858000"/>
              <a:gd name="connsiteX359" fmla="*/ 5414185 w 7467600"/>
              <a:gd name="connsiteY359" fmla="*/ 5573882 h 6858000"/>
              <a:gd name="connsiteX360" fmla="*/ 5959648 w 7467600"/>
              <a:gd name="connsiteY360" fmla="*/ 4760797 h 6858000"/>
              <a:gd name="connsiteX361" fmla="*/ 5355019 w 7467600"/>
              <a:gd name="connsiteY361" fmla="*/ 4734672 h 6858000"/>
              <a:gd name="connsiteX362" fmla="*/ 5083565 w 7467600"/>
              <a:gd name="connsiteY362" fmla="*/ 5179121 h 6858000"/>
              <a:gd name="connsiteX363" fmla="*/ 4713577 w 7467600"/>
              <a:gd name="connsiteY363" fmla="*/ 5616803 h 6858000"/>
              <a:gd name="connsiteX364" fmla="*/ 3989559 w 7467600"/>
              <a:gd name="connsiteY364" fmla="*/ 6145945 h 6858000"/>
              <a:gd name="connsiteX365" fmla="*/ 3939824 w 7467600"/>
              <a:gd name="connsiteY365" fmla="*/ 6066900 h 6858000"/>
              <a:gd name="connsiteX366" fmla="*/ 4584537 w 7467600"/>
              <a:gd name="connsiteY366" fmla="*/ 5324826 h 6858000"/>
              <a:gd name="connsiteX367" fmla="*/ 5037105 w 7467600"/>
              <a:gd name="connsiteY367" fmla="*/ 5088765 h 6858000"/>
              <a:gd name="connsiteX368" fmla="*/ 5039930 w 7467600"/>
              <a:gd name="connsiteY368" fmla="*/ 5089585 h 6858000"/>
              <a:gd name="connsiteX369" fmla="*/ 5263764 w 7467600"/>
              <a:gd name="connsiteY369" fmla="*/ 4735525 h 6858000"/>
              <a:gd name="connsiteX370" fmla="*/ 4086300 w 7467600"/>
              <a:gd name="connsiteY370" fmla="*/ 4884599 h 6858000"/>
              <a:gd name="connsiteX371" fmla="*/ 4085485 w 7467600"/>
              <a:gd name="connsiteY371" fmla="*/ 4899070 h 6858000"/>
              <a:gd name="connsiteX372" fmla="*/ 3871915 w 7467600"/>
              <a:gd name="connsiteY372" fmla="*/ 5253645 h 6858000"/>
              <a:gd name="connsiteX373" fmla="*/ 3799374 w 7467600"/>
              <a:gd name="connsiteY373" fmla="*/ 5466127 h 6858000"/>
              <a:gd name="connsiteX374" fmla="*/ 3498850 w 7467600"/>
              <a:gd name="connsiteY374" fmla="*/ 6661888 h 6858000"/>
              <a:gd name="connsiteX375" fmla="*/ 3399216 w 7467600"/>
              <a:gd name="connsiteY375" fmla="*/ 6858000 h 6858000"/>
              <a:gd name="connsiteX376" fmla="*/ 3303688 w 7467600"/>
              <a:gd name="connsiteY376" fmla="*/ 6858000 h 6858000"/>
              <a:gd name="connsiteX377" fmla="*/ 3391774 w 7467600"/>
              <a:gd name="connsiteY377" fmla="*/ 6697181 h 6858000"/>
              <a:gd name="connsiteX378" fmla="*/ 3735540 w 7467600"/>
              <a:gd name="connsiteY378" fmla="*/ 5546923 h 6858000"/>
              <a:gd name="connsiteX379" fmla="*/ 3729438 w 7467600"/>
              <a:gd name="connsiteY379" fmla="*/ 5569058 h 6858000"/>
              <a:gd name="connsiteX380" fmla="*/ 3707782 w 7467600"/>
              <a:gd name="connsiteY380" fmla="*/ 5644908 h 6858000"/>
              <a:gd name="connsiteX381" fmla="*/ 3583827 w 7467600"/>
              <a:gd name="connsiteY381" fmla="*/ 6039215 h 6858000"/>
              <a:gd name="connsiteX382" fmla="*/ 3547861 w 7467600"/>
              <a:gd name="connsiteY382" fmla="*/ 6129609 h 6858000"/>
              <a:gd name="connsiteX383" fmla="*/ 3490905 w 7467600"/>
              <a:gd name="connsiteY383" fmla="*/ 6277660 h 6858000"/>
              <a:gd name="connsiteX384" fmla="*/ 3455859 w 7467600"/>
              <a:gd name="connsiteY384" fmla="*/ 6391301 h 6858000"/>
              <a:gd name="connsiteX385" fmla="*/ 3429112 w 7467600"/>
              <a:gd name="connsiteY385" fmla="*/ 6479469 h 6858000"/>
              <a:gd name="connsiteX386" fmla="*/ 3304862 w 7467600"/>
              <a:gd name="connsiteY386" fmla="*/ 6796476 h 6858000"/>
              <a:gd name="connsiteX387" fmla="*/ 3276071 w 7467600"/>
              <a:gd name="connsiteY387" fmla="*/ 6858000 h 6858000"/>
              <a:gd name="connsiteX388" fmla="*/ 3240805 w 7467600"/>
              <a:gd name="connsiteY388" fmla="*/ 6858000 h 6858000"/>
              <a:gd name="connsiteX389" fmla="*/ 3275917 w 7467600"/>
              <a:gd name="connsiteY389" fmla="*/ 6783192 h 6858000"/>
              <a:gd name="connsiteX390" fmla="*/ 3399358 w 7467600"/>
              <a:gd name="connsiteY390" fmla="*/ 6469011 h 6858000"/>
              <a:gd name="connsiteX391" fmla="*/ 3425650 w 7467600"/>
              <a:gd name="connsiteY391" fmla="*/ 6381333 h 6858000"/>
              <a:gd name="connsiteX392" fmla="*/ 3460661 w 7467600"/>
              <a:gd name="connsiteY392" fmla="*/ 6266763 h 6858000"/>
              <a:gd name="connsiteX393" fmla="*/ 3518021 w 7467600"/>
              <a:gd name="connsiteY393" fmla="*/ 6117298 h 6858000"/>
              <a:gd name="connsiteX394" fmla="*/ 3554035 w 7467600"/>
              <a:gd name="connsiteY394" fmla="*/ 6027832 h 6858000"/>
              <a:gd name="connsiteX395" fmla="*/ 3677174 w 7467600"/>
              <a:gd name="connsiteY395" fmla="*/ 5636351 h 6858000"/>
              <a:gd name="connsiteX396" fmla="*/ 3698819 w 7467600"/>
              <a:gd name="connsiteY396" fmla="*/ 5560503 h 6858000"/>
              <a:gd name="connsiteX397" fmla="*/ 3702094 w 7467600"/>
              <a:gd name="connsiteY397" fmla="*/ 5549194 h 6858000"/>
              <a:gd name="connsiteX398" fmla="*/ 3398355 w 7467600"/>
              <a:gd name="connsiteY398" fmla="*/ 6094603 h 6858000"/>
              <a:gd name="connsiteX399" fmla="*/ 3193941 w 7467600"/>
              <a:gd name="connsiteY399" fmla="*/ 6798775 h 6858000"/>
              <a:gd name="connsiteX400" fmla="*/ 3184140 w 7467600"/>
              <a:gd name="connsiteY400" fmla="*/ 6858000 h 6858000"/>
              <a:gd name="connsiteX401" fmla="*/ 3099978 w 7467600"/>
              <a:gd name="connsiteY401" fmla="*/ 6858000 h 6858000"/>
              <a:gd name="connsiteX402" fmla="*/ 3101556 w 7467600"/>
              <a:gd name="connsiteY402" fmla="*/ 6843337 h 6858000"/>
              <a:gd name="connsiteX403" fmla="*/ 3370162 w 7467600"/>
              <a:gd name="connsiteY403" fmla="*/ 5785550 h 6858000"/>
              <a:gd name="connsiteX404" fmla="*/ 3746477 w 7467600"/>
              <a:gd name="connsiteY404" fmla="*/ 5377889 h 6858000"/>
              <a:gd name="connsiteX405" fmla="*/ 3863399 w 7467600"/>
              <a:gd name="connsiteY405" fmla="*/ 5087257 h 6858000"/>
              <a:gd name="connsiteX406" fmla="*/ 3968712 w 7467600"/>
              <a:gd name="connsiteY406" fmla="*/ 4913989 h 6858000"/>
              <a:gd name="connsiteX407" fmla="*/ 2792390 w 7467600"/>
              <a:gd name="connsiteY407" fmla="*/ 5382974 h 6858000"/>
              <a:gd name="connsiteX408" fmla="*/ 2714982 w 7467600"/>
              <a:gd name="connsiteY408" fmla="*/ 5427051 h 6858000"/>
              <a:gd name="connsiteX409" fmla="*/ 2813361 w 7467600"/>
              <a:gd name="connsiteY409" fmla="*/ 6023912 h 6858000"/>
              <a:gd name="connsiteX410" fmla="*/ 2688430 w 7467600"/>
              <a:gd name="connsiteY410" fmla="*/ 6801564 h 6858000"/>
              <a:gd name="connsiteX411" fmla="*/ 2629626 w 7467600"/>
              <a:gd name="connsiteY411" fmla="*/ 6763394 h 6858000"/>
              <a:gd name="connsiteX412" fmla="*/ 2565328 w 7467600"/>
              <a:gd name="connsiteY412" fmla="*/ 5516399 h 6858000"/>
              <a:gd name="connsiteX413" fmla="*/ 1922999 w 7467600"/>
              <a:gd name="connsiteY413" fmla="*/ 5980343 h 6858000"/>
              <a:gd name="connsiteX414" fmla="*/ 1950261 w 7467600"/>
              <a:gd name="connsiteY414" fmla="*/ 6405858 h 6858000"/>
              <a:gd name="connsiteX415" fmla="*/ 2365554 w 7467600"/>
              <a:gd name="connsiteY415" fmla="*/ 6759107 h 6858000"/>
              <a:gd name="connsiteX416" fmla="*/ 2424142 w 7467600"/>
              <a:gd name="connsiteY416" fmla="*/ 6858000 h 6858000"/>
              <a:gd name="connsiteX417" fmla="*/ 2395994 w 7467600"/>
              <a:gd name="connsiteY417" fmla="*/ 6858000 h 6858000"/>
              <a:gd name="connsiteX418" fmla="*/ 2392863 w 7467600"/>
              <a:gd name="connsiteY418" fmla="*/ 6852964 h 6858000"/>
              <a:gd name="connsiteX419" fmla="*/ 2017589 w 7467600"/>
              <a:gd name="connsiteY419" fmla="*/ 6493982 h 6858000"/>
              <a:gd name="connsiteX420" fmla="*/ 2147336 w 7467600"/>
              <a:gd name="connsiteY420" fmla="*/ 6594052 h 6858000"/>
              <a:gd name="connsiteX421" fmla="*/ 2207047 w 7467600"/>
              <a:gd name="connsiteY421" fmla="*/ 6654540 h 6858000"/>
              <a:gd name="connsiteX422" fmla="*/ 2299106 w 7467600"/>
              <a:gd name="connsiteY422" fmla="*/ 6778931 h 6858000"/>
              <a:gd name="connsiteX423" fmla="*/ 2314430 w 7467600"/>
              <a:gd name="connsiteY423" fmla="*/ 6801144 h 6858000"/>
              <a:gd name="connsiteX424" fmla="*/ 2352406 w 7467600"/>
              <a:gd name="connsiteY424" fmla="*/ 6858000 h 6858000"/>
              <a:gd name="connsiteX425" fmla="*/ 2314492 w 7467600"/>
              <a:gd name="connsiteY425" fmla="*/ 6858000 h 6858000"/>
              <a:gd name="connsiteX426" fmla="*/ 2288095 w 7467600"/>
              <a:gd name="connsiteY426" fmla="*/ 6818030 h 6858000"/>
              <a:gd name="connsiteX427" fmla="*/ 2272768 w 7467600"/>
              <a:gd name="connsiteY427" fmla="*/ 6795822 h 6858000"/>
              <a:gd name="connsiteX428" fmla="*/ 2182715 w 7467600"/>
              <a:gd name="connsiteY428" fmla="*/ 6675071 h 6858000"/>
              <a:gd name="connsiteX429" fmla="*/ 2032061 w 7467600"/>
              <a:gd name="connsiteY429" fmla="*/ 6541380 h 6858000"/>
              <a:gd name="connsiteX430" fmla="*/ 2257220 w 7467600"/>
              <a:gd name="connsiteY430" fmla="*/ 6826257 h 6858000"/>
              <a:gd name="connsiteX431" fmla="*/ 2281324 w 7467600"/>
              <a:gd name="connsiteY431" fmla="*/ 6858000 h 6858000"/>
              <a:gd name="connsiteX432" fmla="*/ 2242860 w 7467600"/>
              <a:gd name="connsiteY432" fmla="*/ 6858000 h 6858000"/>
              <a:gd name="connsiteX433" fmla="*/ 2232818 w 7467600"/>
              <a:gd name="connsiteY433" fmla="*/ 6844926 h 6858000"/>
              <a:gd name="connsiteX434" fmla="*/ 1990172 w 7467600"/>
              <a:gd name="connsiteY434" fmla="*/ 6542121 h 6858000"/>
              <a:gd name="connsiteX435" fmla="*/ 2124090 w 7467600"/>
              <a:gd name="connsiteY435" fmla="*/ 6761017 h 6858000"/>
              <a:gd name="connsiteX436" fmla="*/ 2200380 w 7467600"/>
              <a:gd name="connsiteY436" fmla="*/ 6858000 h 6858000"/>
              <a:gd name="connsiteX437" fmla="*/ 2147507 w 7467600"/>
              <a:gd name="connsiteY437" fmla="*/ 6858000 h 6858000"/>
              <a:gd name="connsiteX438" fmla="*/ 2070668 w 7467600"/>
              <a:gd name="connsiteY438" fmla="*/ 6761520 h 6858000"/>
              <a:gd name="connsiteX439" fmla="*/ 1975142 w 7467600"/>
              <a:gd name="connsiteY439" fmla="*/ 6585570 h 6858000"/>
              <a:gd name="connsiteX440" fmla="*/ 2050035 w 7467600"/>
              <a:gd name="connsiteY440" fmla="*/ 6813345 h 6858000"/>
              <a:gd name="connsiteX441" fmla="*/ 2063025 w 7467600"/>
              <a:gd name="connsiteY441" fmla="*/ 6858000 h 6858000"/>
              <a:gd name="connsiteX442" fmla="*/ 2021675 w 7467600"/>
              <a:gd name="connsiteY442" fmla="*/ 6858000 h 6858000"/>
              <a:gd name="connsiteX443" fmla="*/ 2019308 w 7467600"/>
              <a:gd name="connsiteY443" fmla="*/ 6847118 h 6858000"/>
              <a:gd name="connsiteX444" fmla="*/ 1938835 w 7467600"/>
              <a:gd name="connsiteY444" fmla="*/ 6551160 h 6858000"/>
              <a:gd name="connsiteX445" fmla="*/ 1953230 w 7467600"/>
              <a:gd name="connsiteY445" fmla="*/ 6759699 h 6858000"/>
              <a:gd name="connsiteX446" fmla="*/ 1956763 w 7467600"/>
              <a:gd name="connsiteY446" fmla="*/ 6778191 h 6858000"/>
              <a:gd name="connsiteX447" fmla="*/ 1967925 w 7467600"/>
              <a:gd name="connsiteY447" fmla="*/ 6858000 h 6858000"/>
              <a:gd name="connsiteX448" fmla="*/ 1936622 w 7467600"/>
              <a:gd name="connsiteY448" fmla="*/ 6858000 h 6858000"/>
              <a:gd name="connsiteX449" fmla="*/ 1926261 w 7467600"/>
              <a:gd name="connsiteY449" fmla="*/ 6784064 h 6858000"/>
              <a:gd name="connsiteX450" fmla="*/ 1922724 w 7467600"/>
              <a:gd name="connsiteY450" fmla="*/ 6765577 h 6858000"/>
              <a:gd name="connsiteX451" fmla="*/ 1904650 w 7467600"/>
              <a:gd name="connsiteY451" fmla="*/ 6639616 h 6858000"/>
              <a:gd name="connsiteX452" fmla="*/ 1885273 w 7467600"/>
              <a:gd name="connsiteY452" fmla="*/ 6858000 h 6858000"/>
              <a:gd name="connsiteX453" fmla="*/ 1854363 w 7467600"/>
              <a:gd name="connsiteY453" fmla="*/ 6858000 h 6858000"/>
              <a:gd name="connsiteX454" fmla="*/ 1880391 w 7467600"/>
              <a:gd name="connsiteY454" fmla="*/ 6603796 h 6858000"/>
              <a:gd name="connsiteX455" fmla="*/ 1818273 w 7467600"/>
              <a:gd name="connsiteY455" fmla="*/ 6715729 h 6858000"/>
              <a:gd name="connsiteX456" fmla="*/ 1794691 w 7467600"/>
              <a:gd name="connsiteY456" fmla="*/ 6843239 h 6858000"/>
              <a:gd name="connsiteX457" fmla="*/ 1794914 w 7467600"/>
              <a:gd name="connsiteY457" fmla="*/ 6858000 h 6858000"/>
              <a:gd name="connsiteX458" fmla="*/ 1746128 w 7467600"/>
              <a:gd name="connsiteY458" fmla="*/ 6858000 h 6858000"/>
              <a:gd name="connsiteX459" fmla="*/ 1753934 w 7467600"/>
              <a:gd name="connsiteY459" fmla="*/ 6724796 h 6858000"/>
              <a:gd name="connsiteX460" fmla="*/ 1792053 w 7467600"/>
              <a:gd name="connsiteY460" fmla="*/ 6572396 h 6858000"/>
              <a:gd name="connsiteX461" fmla="*/ 1862248 w 7467600"/>
              <a:gd name="connsiteY461" fmla="*/ 6266397 h 6858000"/>
              <a:gd name="connsiteX462" fmla="*/ 1862250 w 7467600"/>
              <a:gd name="connsiteY462" fmla="*/ 6033531 h 6858000"/>
              <a:gd name="connsiteX463" fmla="*/ 1211999 w 7467600"/>
              <a:gd name="connsiteY463" fmla="*/ 6683610 h 6858000"/>
              <a:gd name="connsiteX464" fmla="*/ 1213266 w 7467600"/>
              <a:gd name="connsiteY464" fmla="*/ 6691947 h 6858000"/>
              <a:gd name="connsiteX465" fmla="*/ 1203370 w 7467600"/>
              <a:gd name="connsiteY465" fmla="*/ 6850676 h 6858000"/>
              <a:gd name="connsiteX466" fmla="*/ 1203671 w 7467600"/>
              <a:gd name="connsiteY466" fmla="*/ 6858000 h 6858000"/>
              <a:gd name="connsiteX467" fmla="*/ 1143180 w 7467600"/>
              <a:gd name="connsiteY467" fmla="*/ 6858000 h 6858000"/>
              <a:gd name="connsiteX468" fmla="*/ 1142176 w 7467600"/>
              <a:gd name="connsiteY468" fmla="*/ 6766045 h 6858000"/>
              <a:gd name="connsiteX469" fmla="*/ 1067484 w 7467600"/>
              <a:gd name="connsiteY469" fmla="*/ 6858000 h 6858000"/>
              <a:gd name="connsiteX470" fmla="*/ 953928 w 7467600"/>
              <a:gd name="connsiteY470" fmla="*/ 6858000 h 6858000"/>
              <a:gd name="connsiteX471" fmla="*/ 959715 w 7467600"/>
              <a:gd name="connsiteY471" fmla="*/ 6850185 h 6858000"/>
              <a:gd name="connsiteX472" fmla="*/ 1483788 w 7467600"/>
              <a:gd name="connsiteY472" fmla="*/ 6259174 h 6858000"/>
              <a:gd name="connsiteX473" fmla="*/ 1100671 w 7467600"/>
              <a:gd name="connsiteY473" fmla="*/ 6252137 h 6858000"/>
              <a:gd name="connsiteX474" fmla="*/ 1090144 w 7467600"/>
              <a:gd name="connsiteY474" fmla="*/ 6256748 h 6858000"/>
              <a:gd name="connsiteX475" fmla="*/ 1095872 w 7467600"/>
              <a:gd name="connsiteY475" fmla="*/ 6271892 h 6858000"/>
              <a:gd name="connsiteX476" fmla="*/ 262785 w 7467600"/>
              <a:gd name="connsiteY476" fmla="*/ 6845450 h 6858000"/>
              <a:gd name="connsiteX477" fmla="*/ 209968 w 7467600"/>
              <a:gd name="connsiteY477" fmla="*/ 6770713 h 6858000"/>
              <a:gd name="connsiteX478" fmla="*/ 873460 w 7467600"/>
              <a:gd name="connsiteY478" fmla="*/ 6253768 h 6858000"/>
              <a:gd name="connsiteX479" fmla="*/ 192686 w 7467600"/>
              <a:gd name="connsiteY479" fmla="*/ 5849257 h 6858000"/>
              <a:gd name="connsiteX480" fmla="*/ 4696 w 7467600"/>
              <a:gd name="connsiteY480" fmla="*/ 5697668 h 6858000"/>
              <a:gd name="connsiteX481" fmla="*/ 0 w 7467600"/>
              <a:gd name="connsiteY481" fmla="*/ 5689984 h 6858000"/>
              <a:gd name="connsiteX482" fmla="*/ 0 w 7467600"/>
              <a:gd name="connsiteY482" fmla="*/ 5513472 h 6858000"/>
              <a:gd name="connsiteX483" fmla="*/ 174101 w 7467600"/>
              <a:gd name="connsiteY483" fmla="*/ 5620277 h 6858000"/>
              <a:gd name="connsiteX484" fmla="*/ 891800 w 7467600"/>
              <a:gd name="connsiteY484" fmla="*/ 6036935 h 6858000"/>
              <a:gd name="connsiteX485" fmla="*/ 1072219 w 7467600"/>
              <a:gd name="connsiteY485" fmla="*/ 6169443 h 6858000"/>
              <a:gd name="connsiteX486" fmla="*/ 1074117 w 7467600"/>
              <a:gd name="connsiteY486" fmla="*/ 6170301 h 6858000"/>
              <a:gd name="connsiteX487" fmla="*/ 1083114 w 7467600"/>
              <a:gd name="connsiteY487" fmla="*/ 6174131 h 6858000"/>
              <a:gd name="connsiteX488" fmla="*/ 1543010 w 7467600"/>
              <a:gd name="connsiteY488" fmla="*/ 6191140 h 6858000"/>
              <a:gd name="connsiteX489" fmla="*/ 1551080 w 7467600"/>
              <a:gd name="connsiteY489" fmla="*/ 6195006 h 6858000"/>
              <a:gd name="connsiteX490" fmla="*/ 2345443 w 7467600"/>
              <a:gd name="connsiteY490" fmla="*/ 5549882 h 6858000"/>
              <a:gd name="connsiteX491" fmla="*/ 1721499 w 7467600"/>
              <a:gd name="connsiteY491" fmla="*/ 5599969 h 6858000"/>
              <a:gd name="connsiteX492" fmla="*/ 767716 w 7467600"/>
              <a:gd name="connsiteY492" fmla="*/ 5472768 h 6858000"/>
              <a:gd name="connsiteX493" fmla="*/ 722147 w 7467600"/>
              <a:gd name="connsiteY493" fmla="*/ 5393091 h 6858000"/>
              <a:gd name="connsiteX494" fmla="*/ 1485552 w 7467600"/>
              <a:gd name="connsiteY494" fmla="*/ 5313202 h 6858000"/>
              <a:gd name="connsiteX495" fmla="*/ 2143004 w 7467600"/>
              <a:gd name="connsiteY495" fmla="*/ 5402420 h 6858000"/>
              <a:gd name="connsiteX496" fmla="*/ 1933391 w 7467600"/>
              <a:gd name="connsiteY496" fmla="*/ 5156971 h 6858000"/>
              <a:gd name="connsiteX497" fmla="*/ 1827118 w 7467600"/>
              <a:gd name="connsiteY497" fmla="*/ 4968410 h 6858000"/>
              <a:gd name="connsiteX498" fmla="*/ 1837349 w 7467600"/>
              <a:gd name="connsiteY498" fmla="*/ 4956357 h 6858000"/>
              <a:gd name="connsiteX499" fmla="*/ 2162835 w 7467600"/>
              <a:gd name="connsiteY499" fmla="*/ 5187853 h 6858000"/>
              <a:gd name="connsiteX500" fmla="*/ 2257167 w 7467600"/>
              <a:gd name="connsiteY500" fmla="*/ 5462123 h 6858000"/>
              <a:gd name="connsiteX501" fmla="*/ 2261598 w 7467600"/>
              <a:gd name="connsiteY501" fmla="*/ 5467998 h 6858000"/>
              <a:gd name="connsiteX502" fmla="*/ 2437177 w 7467600"/>
              <a:gd name="connsiteY502" fmla="*/ 5479608 h 6858000"/>
              <a:gd name="connsiteX503" fmla="*/ 2445247 w 7467600"/>
              <a:gd name="connsiteY503" fmla="*/ 5483476 h 6858000"/>
              <a:gd name="connsiteX504" fmla="*/ 2743626 w 7467600"/>
              <a:gd name="connsiteY504" fmla="*/ 5304819 h 6858000"/>
              <a:gd name="connsiteX505" fmla="*/ 3048102 w 7467600"/>
              <a:gd name="connsiteY505" fmla="*/ 5150595 h 6858000"/>
              <a:gd name="connsiteX506" fmla="*/ 1799414 w 7467600"/>
              <a:gd name="connsiteY506" fmla="*/ 4694732 h 6858000"/>
              <a:gd name="connsiteX507" fmla="*/ 1771735 w 7467600"/>
              <a:gd name="connsiteY507" fmla="*/ 4619929 h 6858000"/>
              <a:gd name="connsiteX508" fmla="*/ 3104273 w 7467600"/>
              <a:gd name="connsiteY508" fmla="*/ 5076159 h 6858000"/>
              <a:gd name="connsiteX509" fmla="*/ 3113245 w 7467600"/>
              <a:gd name="connsiteY509" fmla="*/ 5090705 h 6858000"/>
              <a:gd name="connsiteX510" fmla="*/ 3126294 w 7467600"/>
              <a:gd name="connsiteY510" fmla="*/ 5114400 h 6858000"/>
              <a:gd name="connsiteX511" fmla="*/ 3937433 w 7467600"/>
              <a:gd name="connsiteY511" fmla="*/ 4830473 h 6858000"/>
              <a:gd name="connsiteX512" fmla="*/ 3590475 w 7467600"/>
              <a:gd name="connsiteY512" fmla="*/ 4597974 h 6858000"/>
              <a:gd name="connsiteX513" fmla="*/ 3100264 w 7467600"/>
              <a:gd name="connsiteY513" fmla="*/ 4579845 h 6858000"/>
              <a:gd name="connsiteX514" fmla="*/ 2183576 w 7467600"/>
              <a:gd name="connsiteY514" fmla="*/ 4227150 h 6858000"/>
              <a:gd name="connsiteX515" fmla="*/ 2151029 w 7467600"/>
              <a:gd name="connsiteY515" fmla="*/ 4146947 h 6858000"/>
              <a:gd name="connsiteX516" fmla="*/ 3563434 w 7467600"/>
              <a:gd name="connsiteY516" fmla="*/ 4469115 h 6858000"/>
              <a:gd name="connsiteX517" fmla="*/ 3177952 w 7467600"/>
              <a:gd name="connsiteY517" fmla="*/ 3657386 h 6858000"/>
              <a:gd name="connsiteX518" fmla="*/ 3189263 w 7467600"/>
              <a:gd name="connsiteY518" fmla="*/ 3625726 h 6858000"/>
              <a:gd name="connsiteX519" fmla="*/ 3560912 w 7467600"/>
              <a:gd name="connsiteY519" fmla="*/ 4079863 h 6858000"/>
              <a:gd name="connsiteX520" fmla="*/ 3626636 w 7467600"/>
              <a:gd name="connsiteY520" fmla="*/ 4512230 h 6858000"/>
              <a:gd name="connsiteX521" fmla="*/ 3653088 w 7467600"/>
              <a:gd name="connsiteY521" fmla="*/ 4521417 h 6858000"/>
              <a:gd name="connsiteX522" fmla="*/ 3988128 w 7467600"/>
              <a:gd name="connsiteY522" fmla="*/ 4817267 h 6858000"/>
              <a:gd name="connsiteX523" fmla="*/ 4830582 w 7467600"/>
              <a:gd name="connsiteY523" fmla="*/ 4676000 h 6858000"/>
              <a:gd name="connsiteX524" fmla="*/ 4830100 w 7467600"/>
              <a:gd name="connsiteY524" fmla="*/ 4675554 h 6858000"/>
              <a:gd name="connsiteX525" fmla="*/ 4036318 w 7467600"/>
              <a:gd name="connsiteY525" fmla="*/ 4147013 h 6858000"/>
              <a:gd name="connsiteX526" fmla="*/ 3432098 w 7467600"/>
              <a:gd name="connsiteY526" fmla="*/ 3537312 h 6858000"/>
              <a:gd name="connsiteX527" fmla="*/ 3446761 w 7467600"/>
              <a:gd name="connsiteY527" fmla="*/ 3461278 h 6858000"/>
              <a:gd name="connsiteX528" fmla="*/ 4419733 w 7467600"/>
              <a:gd name="connsiteY528" fmla="*/ 3963555 h 6858000"/>
              <a:gd name="connsiteX529" fmla="*/ 4781371 w 7467600"/>
              <a:gd name="connsiteY529" fmla="*/ 4458604 h 6858000"/>
              <a:gd name="connsiteX530" fmla="*/ 4780440 w 7467600"/>
              <a:gd name="connsiteY530" fmla="*/ 4470290 h 6858000"/>
              <a:gd name="connsiteX531" fmla="*/ 4898954 w 7467600"/>
              <a:gd name="connsiteY531" fmla="*/ 4662092 h 6858000"/>
              <a:gd name="connsiteX532" fmla="*/ 4900699 w 7467600"/>
              <a:gd name="connsiteY532" fmla="*/ 4670867 h 6858000"/>
              <a:gd name="connsiteX533" fmla="*/ 5714511 w 7467600"/>
              <a:gd name="connsiteY533" fmla="*/ 4663483 h 6858000"/>
              <a:gd name="connsiteX534" fmla="*/ 5464793 w 7467600"/>
              <a:gd name="connsiteY534" fmla="*/ 4393556 h 6858000"/>
              <a:gd name="connsiteX535" fmla="*/ 5461897 w 7467600"/>
              <a:gd name="connsiteY535" fmla="*/ 4390879 h 6858000"/>
              <a:gd name="connsiteX536" fmla="*/ 4294126 w 7467600"/>
              <a:gd name="connsiteY536" fmla="*/ 3303048 h 6858000"/>
              <a:gd name="connsiteX537" fmla="*/ 4305321 w 7467600"/>
              <a:gd name="connsiteY537" fmla="*/ 3256953 h 6858000"/>
              <a:gd name="connsiteX538" fmla="*/ 4949299 w 7467600"/>
              <a:gd name="connsiteY538" fmla="*/ 3766336 h 6858000"/>
              <a:gd name="connsiteX539" fmla="*/ 5291452 w 7467600"/>
              <a:gd name="connsiteY539" fmla="*/ 4076801 h 6858000"/>
              <a:gd name="connsiteX540" fmla="*/ 5434998 w 7467600"/>
              <a:gd name="connsiteY540" fmla="*/ 4254100 h 6858000"/>
              <a:gd name="connsiteX541" fmla="*/ 5351015 w 7467600"/>
              <a:gd name="connsiteY541" fmla="*/ 3760989 h 6858000"/>
              <a:gd name="connsiteX542" fmla="*/ 5413780 w 7467600"/>
              <a:gd name="connsiteY542" fmla="*/ 2966265 h 6858000"/>
              <a:gd name="connsiteX543" fmla="*/ 5425627 w 7467600"/>
              <a:gd name="connsiteY543" fmla="*/ 2954192 h 6858000"/>
              <a:gd name="connsiteX544" fmla="*/ 6604735 w 7467600"/>
              <a:gd name="connsiteY544" fmla="*/ 2041381 h 6858000"/>
              <a:gd name="connsiteX545" fmla="*/ 7204487 w 7467600"/>
              <a:gd name="connsiteY545" fmla="*/ 2742112 h 6858000"/>
              <a:gd name="connsiteX546" fmla="*/ 7131592 w 7467600"/>
              <a:gd name="connsiteY546" fmla="*/ 2672096 h 6858000"/>
              <a:gd name="connsiteX547" fmla="*/ 6996344 w 7467600"/>
              <a:gd name="connsiteY547" fmla="*/ 2518310 h 6858000"/>
              <a:gd name="connsiteX548" fmla="*/ 6735495 w 7467600"/>
              <a:gd name="connsiteY548" fmla="*/ 2196890 h 6858000"/>
              <a:gd name="connsiteX549" fmla="*/ 6721901 w 7467600"/>
              <a:gd name="connsiteY549" fmla="*/ 2179274 h 6858000"/>
              <a:gd name="connsiteX550" fmla="*/ 6604735 w 7467600"/>
              <a:gd name="connsiteY550" fmla="*/ 2041381 h 6858000"/>
              <a:gd name="connsiteX551" fmla="*/ 6591670 w 7467600"/>
              <a:gd name="connsiteY551" fmla="*/ 1988277 h 6858000"/>
              <a:gd name="connsiteX552" fmla="*/ 6747349 w 7467600"/>
              <a:gd name="connsiteY552" fmla="*/ 2160069 h 6858000"/>
              <a:gd name="connsiteX553" fmla="*/ 6760943 w 7467600"/>
              <a:gd name="connsiteY553" fmla="*/ 2177686 h 6858000"/>
              <a:gd name="connsiteX554" fmla="*/ 7021065 w 7467600"/>
              <a:gd name="connsiteY554" fmla="*/ 2498102 h 6858000"/>
              <a:gd name="connsiteX555" fmla="*/ 7155223 w 7467600"/>
              <a:gd name="connsiteY555" fmla="*/ 2650386 h 6858000"/>
              <a:gd name="connsiteX556" fmla="*/ 7203167 w 7467600"/>
              <a:gd name="connsiteY556" fmla="*/ 2697288 h 6858000"/>
              <a:gd name="connsiteX557" fmla="*/ 6937703 w 7467600"/>
              <a:gd name="connsiteY557" fmla="*/ 2321981 h 6858000"/>
              <a:gd name="connsiteX558" fmla="*/ 6591670 w 7467600"/>
              <a:gd name="connsiteY558" fmla="*/ 1988277 h 6858000"/>
              <a:gd name="connsiteX559" fmla="*/ 5798671 w 7467600"/>
              <a:gd name="connsiteY559" fmla="*/ 1981601 h 6858000"/>
              <a:gd name="connsiteX560" fmla="*/ 5754709 w 7467600"/>
              <a:gd name="connsiteY560" fmla="*/ 2071454 h 6858000"/>
              <a:gd name="connsiteX561" fmla="*/ 5763044 w 7467600"/>
              <a:gd name="connsiteY561" fmla="*/ 2842206 h 6858000"/>
              <a:gd name="connsiteX562" fmla="*/ 5764974 w 7467600"/>
              <a:gd name="connsiteY562" fmla="*/ 2799609 h 6858000"/>
              <a:gd name="connsiteX563" fmla="*/ 5767665 w 7467600"/>
              <a:gd name="connsiteY563" fmla="*/ 2666409 h 6858000"/>
              <a:gd name="connsiteX564" fmla="*/ 5763055 w 7467600"/>
              <a:gd name="connsiteY564" fmla="*/ 2579705 h 6858000"/>
              <a:gd name="connsiteX565" fmla="*/ 5758079 w 7467600"/>
              <a:gd name="connsiteY565" fmla="*/ 2492508 h 6858000"/>
              <a:gd name="connsiteX566" fmla="*/ 5779325 w 7467600"/>
              <a:gd name="connsiteY566" fmla="*/ 2197069 h 6858000"/>
              <a:gd name="connsiteX567" fmla="*/ 5798671 w 7467600"/>
              <a:gd name="connsiteY567" fmla="*/ 1981601 h 6858000"/>
              <a:gd name="connsiteX568" fmla="*/ 5829202 w 7467600"/>
              <a:gd name="connsiteY568" fmla="*/ 1971679 h 6858000"/>
              <a:gd name="connsiteX569" fmla="*/ 5809558 w 7467600"/>
              <a:gd name="connsiteY569" fmla="*/ 2198043 h 6858000"/>
              <a:gd name="connsiteX570" fmla="*/ 5788653 w 7467600"/>
              <a:gd name="connsiteY570" fmla="*/ 2489430 h 6858000"/>
              <a:gd name="connsiteX571" fmla="*/ 5793439 w 7467600"/>
              <a:gd name="connsiteY571" fmla="*/ 2575235 h 6858000"/>
              <a:gd name="connsiteX572" fmla="*/ 5796837 w 7467600"/>
              <a:gd name="connsiteY572" fmla="*/ 2637633 h 6858000"/>
              <a:gd name="connsiteX573" fmla="*/ 5818614 w 7467600"/>
              <a:gd name="connsiteY573" fmla="*/ 2473055 h 6858000"/>
              <a:gd name="connsiteX574" fmla="*/ 5829202 w 7467600"/>
              <a:gd name="connsiteY574" fmla="*/ 1971679 h 6858000"/>
              <a:gd name="connsiteX575" fmla="*/ 5911389 w 7467600"/>
              <a:gd name="connsiteY575" fmla="*/ 1898371 h 6858000"/>
              <a:gd name="connsiteX576" fmla="*/ 6237627 w 7467600"/>
              <a:gd name="connsiteY576" fmla="*/ 2231921 h 6858000"/>
              <a:gd name="connsiteX577" fmla="*/ 5911389 w 7467600"/>
              <a:gd name="connsiteY577" fmla="*/ 1898371 h 6858000"/>
              <a:gd name="connsiteX578" fmla="*/ 6944437 w 7467600"/>
              <a:gd name="connsiteY578" fmla="*/ 1575402 h 6858000"/>
              <a:gd name="connsiteX579" fmla="*/ 6304730 w 7467600"/>
              <a:gd name="connsiteY579" fmla="*/ 1766654 h 6858000"/>
              <a:gd name="connsiteX580" fmla="*/ 6944437 w 7467600"/>
              <a:gd name="connsiteY580" fmla="*/ 1575402 h 6858000"/>
              <a:gd name="connsiteX581" fmla="*/ 7019523 w 7467600"/>
              <a:gd name="connsiteY581" fmla="*/ 1519450 h 6858000"/>
              <a:gd name="connsiteX582" fmla="*/ 6298091 w 7467600"/>
              <a:gd name="connsiteY582" fmla="*/ 1737122 h 6858000"/>
              <a:gd name="connsiteX583" fmla="*/ 7019523 w 7467600"/>
              <a:gd name="connsiteY583" fmla="*/ 1519450 h 6858000"/>
              <a:gd name="connsiteX584" fmla="*/ 2399523 w 7467600"/>
              <a:gd name="connsiteY584" fmla="*/ 1428234 h 6858000"/>
              <a:gd name="connsiteX585" fmla="*/ 2224982 w 7467600"/>
              <a:gd name="connsiteY585" fmla="*/ 1826201 h 6858000"/>
              <a:gd name="connsiteX586" fmla="*/ 2096099 w 7467600"/>
              <a:gd name="connsiteY586" fmla="*/ 2345900 h 6858000"/>
              <a:gd name="connsiteX587" fmla="*/ 2283317 w 7467600"/>
              <a:gd name="connsiteY587" fmla="*/ 1796925 h 6858000"/>
              <a:gd name="connsiteX588" fmla="*/ 2399523 w 7467600"/>
              <a:gd name="connsiteY588" fmla="*/ 1428234 h 6858000"/>
              <a:gd name="connsiteX589" fmla="*/ 2448558 w 7467600"/>
              <a:gd name="connsiteY589" fmla="*/ 1373435 h 6858000"/>
              <a:gd name="connsiteX590" fmla="*/ 2312521 w 7467600"/>
              <a:gd name="connsiteY590" fmla="*/ 1806140 h 6858000"/>
              <a:gd name="connsiteX591" fmla="*/ 2127533 w 7467600"/>
              <a:gd name="connsiteY591" fmla="*/ 2348380 h 6858000"/>
              <a:gd name="connsiteX592" fmla="*/ 2358080 w 7467600"/>
              <a:gd name="connsiteY592" fmla="*/ 1866134 h 6858000"/>
              <a:gd name="connsiteX593" fmla="*/ 2407436 w 7467600"/>
              <a:gd name="connsiteY593" fmla="*/ 1651070 h 6858000"/>
              <a:gd name="connsiteX594" fmla="*/ 2448558 w 7467600"/>
              <a:gd name="connsiteY594" fmla="*/ 1373435 h 6858000"/>
              <a:gd name="connsiteX595" fmla="*/ 278707 w 7467600"/>
              <a:gd name="connsiteY595" fmla="*/ 1352270 h 6858000"/>
              <a:gd name="connsiteX596" fmla="*/ 321570 w 7467600"/>
              <a:gd name="connsiteY596" fmla="*/ 1861610 h 6858000"/>
              <a:gd name="connsiteX597" fmla="*/ 294281 w 7467600"/>
              <a:gd name="connsiteY597" fmla="*/ 1440658 h 6858000"/>
              <a:gd name="connsiteX598" fmla="*/ 278707 w 7467600"/>
              <a:gd name="connsiteY598" fmla="*/ 1352270 h 6858000"/>
              <a:gd name="connsiteX599" fmla="*/ 1423821 w 7467600"/>
              <a:gd name="connsiteY599" fmla="*/ 1351958 h 6858000"/>
              <a:gd name="connsiteX600" fmla="*/ 1638521 w 7467600"/>
              <a:gd name="connsiteY600" fmla="*/ 1908470 h 6858000"/>
              <a:gd name="connsiteX601" fmla="*/ 1754199 w 7467600"/>
              <a:gd name="connsiteY601" fmla="*/ 2149284 h 6858000"/>
              <a:gd name="connsiteX602" fmla="*/ 1908359 w 7467600"/>
              <a:gd name="connsiteY602" fmla="*/ 2364988 h 6858000"/>
              <a:gd name="connsiteX603" fmla="*/ 1647661 w 7467600"/>
              <a:gd name="connsiteY603" fmla="*/ 1825945 h 6858000"/>
              <a:gd name="connsiteX604" fmla="*/ 1423821 w 7467600"/>
              <a:gd name="connsiteY604" fmla="*/ 1351958 h 6858000"/>
              <a:gd name="connsiteX605" fmla="*/ 1431890 w 7467600"/>
              <a:gd name="connsiteY605" fmla="*/ 1306475 h 6858000"/>
              <a:gd name="connsiteX606" fmla="*/ 1507597 w 7467600"/>
              <a:gd name="connsiteY606" fmla="*/ 1446132 h 6858000"/>
              <a:gd name="connsiteX607" fmla="*/ 1674586 w 7467600"/>
              <a:gd name="connsiteY607" fmla="*/ 1813832 h 6858000"/>
              <a:gd name="connsiteX608" fmla="*/ 1815950 w 7467600"/>
              <a:gd name="connsiteY608" fmla="*/ 2128564 h 6858000"/>
              <a:gd name="connsiteX609" fmla="*/ 1984242 w 7467600"/>
              <a:gd name="connsiteY609" fmla="*/ 2430829 h 6858000"/>
              <a:gd name="connsiteX610" fmla="*/ 2014023 w 7467600"/>
              <a:gd name="connsiteY610" fmla="*/ 2450995 h 6858000"/>
              <a:gd name="connsiteX611" fmla="*/ 1747337 w 7467600"/>
              <a:gd name="connsiteY611" fmla="*/ 1855264 h 6858000"/>
              <a:gd name="connsiteX612" fmla="*/ 1533749 w 7467600"/>
              <a:gd name="connsiteY612" fmla="*/ 1478656 h 6858000"/>
              <a:gd name="connsiteX613" fmla="*/ 1431890 w 7467600"/>
              <a:gd name="connsiteY613" fmla="*/ 1306475 h 6858000"/>
              <a:gd name="connsiteX614" fmla="*/ 5052692 w 7467600"/>
              <a:gd name="connsiteY614" fmla="*/ 1292994 h 6858000"/>
              <a:gd name="connsiteX615" fmla="*/ 5200661 w 7467600"/>
              <a:gd name="connsiteY615" fmla="*/ 1635186 h 6858000"/>
              <a:gd name="connsiteX616" fmla="*/ 5297138 w 7467600"/>
              <a:gd name="connsiteY616" fmla="*/ 1906351 h 6858000"/>
              <a:gd name="connsiteX617" fmla="*/ 5052692 w 7467600"/>
              <a:gd name="connsiteY617" fmla="*/ 1292994 h 6858000"/>
              <a:gd name="connsiteX618" fmla="*/ 5009948 w 7467600"/>
              <a:gd name="connsiteY618" fmla="*/ 1273619 h 6858000"/>
              <a:gd name="connsiteX619" fmla="*/ 5121777 w 7467600"/>
              <a:gd name="connsiteY619" fmla="*/ 1654213 h 6858000"/>
              <a:gd name="connsiteX620" fmla="*/ 5293545 w 7467600"/>
              <a:gd name="connsiteY620" fmla="*/ 2072247 h 6858000"/>
              <a:gd name="connsiteX621" fmla="*/ 5294042 w 7467600"/>
              <a:gd name="connsiteY621" fmla="*/ 2065019 h 6858000"/>
              <a:gd name="connsiteX622" fmla="*/ 5171936 w 7467600"/>
              <a:gd name="connsiteY622" fmla="*/ 1647613 h 6858000"/>
              <a:gd name="connsiteX623" fmla="*/ 5009948 w 7467600"/>
              <a:gd name="connsiteY623" fmla="*/ 1273619 h 6858000"/>
              <a:gd name="connsiteX624" fmla="*/ 655236 w 7467600"/>
              <a:gd name="connsiteY624" fmla="*/ 1268632 h 6858000"/>
              <a:gd name="connsiteX625" fmla="*/ 839521 w 7467600"/>
              <a:gd name="connsiteY625" fmla="*/ 1685315 h 6858000"/>
              <a:gd name="connsiteX626" fmla="*/ 1109416 w 7467600"/>
              <a:gd name="connsiteY626" fmla="*/ 2061663 h 6858000"/>
              <a:gd name="connsiteX627" fmla="*/ 1298300 w 7467600"/>
              <a:gd name="connsiteY627" fmla="*/ 2247742 h 6858000"/>
              <a:gd name="connsiteX628" fmla="*/ 1125871 w 7467600"/>
              <a:gd name="connsiteY628" fmla="*/ 1989513 h 6858000"/>
              <a:gd name="connsiteX629" fmla="*/ 981574 w 7467600"/>
              <a:gd name="connsiteY629" fmla="*/ 1783157 h 6858000"/>
              <a:gd name="connsiteX630" fmla="*/ 922198 w 7467600"/>
              <a:gd name="connsiteY630" fmla="*/ 1677437 h 6858000"/>
              <a:gd name="connsiteX631" fmla="*/ 869293 w 7467600"/>
              <a:gd name="connsiteY631" fmla="*/ 1583214 h 6858000"/>
              <a:gd name="connsiteX632" fmla="*/ 751431 w 7467600"/>
              <a:gd name="connsiteY632" fmla="*/ 1405731 h 6858000"/>
              <a:gd name="connsiteX633" fmla="*/ 655236 w 7467600"/>
              <a:gd name="connsiteY633" fmla="*/ 1268632 h 6858000"/>
              <a:gd name="connsiteX634" fmla="*/ 6516292 w 7467600"/>
              <a:gd name="connsiteY634" fmla="*/ 1263064 h 6858000"/>
              <a:gd name="connsiteX635" fmla="*/ 5736320 w 7467600"/>
              <a:gd name="connsiteY635" fmla="*/ 1501803 h 6858000"/>
              <a:gd name="connsiteX636" fmla="*/ 6516292 w 7467600"/>
              <a:gd name="connsiteY636" fmla="*/ 1263064 h 6858000"/>
              <a:gd name="connsiteX637" fmla="*/ 291466 w 7467600"/>
              <a:gd name="connsiteY637" fmla="*/ 1250369 h 6858000"/>
              <a:gd name="connsiteX638" fmla="*/ 323180 w 7467600"/>
              <a:gd name="connsiteY638" fmla="*/ 1435283 h 6858000"/>
              <a:gd name="connsiteX639" fmla="*/ 349381 w 7467600"/>
              <a:gd name="connsiteY639" fmla="*/ 1875041 h 6858000"/>
              <a:gd name="connsiteX640" fmla="*/ 374363 w 7467600"/>
              <a:gd name="connsiteY640" fmla="*/ 1506494 h 6858000"/>
              <a:gd name="connsiteX641" fmla="*/ 302168 w 7467600"/>
              <a:gd name="connsiteY641" fmla="*/ 1274495 h 6858000"/>
              <a:gd name="connsiteX642" fmla="*/ 291466 w 7467600"/>
              <a:gd name="connsiteY642" fmla="*/ 1250369 h 6858000"/>
              <a:gd name="connsiteX643" fmla="*/ 678222 w 7467600"/>
              <a:gd name="connsiteY643" fmla="*/ 1248670 h 6858000"/>
              <a:gd name="connsiteX644" fmla="*/ 775536 w 7467600"/>
              <a:gd name="connsiteY644" fmla="*/ 1388015 h 6858000"/>
              <a:gd name="connsiteX645" fmla="*/ 894529 w 7467600"/>
              <a:gd name="connsiteY645" fmla="*/ 1567739 h 6858000"/>
              <a:gd name="connsiteX646" fmla="*/ 948000 w 7467600"/>
              <a:gd name="connsiteY646" fmla="*/ 1663088 h 6858000"/>
              <a:gd name="connsiteX647" fmla="*/ 1006812 w 7467600"/>
              <a:gd name="connsiteY647" fmla="*/ 1767683 h 6858000"/>
              <a:gd name="connsiteX648" fmla="*/ 1149133 w 7467600"/>
              <a:gd name="connsiteY648" fmla="*/ 1971513 h 6858000"/>
              <a:gd name="connsiteX649" fmla="*/ 1333952 w 7467600"/>
              <a:gd name="connsiteY649" fmla="*/ 2251620 h 6858000"/>
              <a:gd name="connsiteX650" fmla="*/ 1337329 w 7467600"/>
              <a:gd name="connsiteY650" fmla="*/ 2258350 h 6858000"/>
              <a:gd name="connsiteX651" fmla="*/ 1014726 w 7467600"/>
              <a:gd name="connsiteY651" fmla="*/ 1615556 h 6858000"/>
              <a:gd name="connsiteX652" fmla="*/ 678222 w 7467600"/>
              <a:gd name="connsiteY652" fmla="*/ 1248670 h 6858000"/>
              <a:gd name="connsiteX653" fmla="*/ 6691602 w 7467600"/>
              <a:gd name="connsiteY653" fmla="*/ 1140573 h 6858000"/>
              <a:gd name="connsiteX654" fmla="*/ 6571100 w 7467600"/>
              <a:gd name="connsiteY654" fmla="*/ 1183662 h 6858000"/>
              <a:gd name="connsiteX655" fmla="*/ 6241687 w 7467600"/>
              <a:gd name="connsiteY655" fmla="*/ 1257600 h 6858000"/>
              <a:gd name="connsiteX656" fmla="*/ 5693009 w 7467600"/>
              <a:gd name="connsiteY656" fmla="*/ 1478256 h 6858000"/>
              <a:gd name="connsiteX657" fmla="*/ 6548420 w 7467600"/>
              <a:gd name="connsiteY657" fmla="*/ 1214599 h 6858000"/>
              <a:gd name="connsiteX658" fmla="*/ 6605473 w 7467600"/>
              <a:gd name="connsiteY658" fmla="*/ 1184686 h 6858000"/>
              <a:gd name="connsiteX659" fmla="*/ 6691602 w 7467600"/>
              <a:gd name="connsiteY659" fmla="*/ 1140573 h 6858000"/>
              <a:gd name="connsiteX660" fmla="*/ 4002475 w 7467600"/>
              <a:gd name="connsiteY660" fmla="*/ 1037802 h 6858000"/>
              <a:gd name="connsiteX661" fmla="*/ 4000324 w 7467600"/>
              <a:gd name="connsiteY661" fmla="*/ 1039362 h 6858000"/>
              <a:gd name="connsiteX662" fmla="*/ 4002862 w 7467600"/>
              <a:gd name="connsiteY662" fmla="*/ 1042866 h 6858000"/>
              <a:gd name="connsiteX663" fmla="*/ 4002475 w 7467600"/>
              <a:gd name="connsiteY663" fmla="*/ 1037802 h 6858000"/>
              <a:gd name="connsiteX664" fmla="*/ 506322 w 7467600"/>
              <a:gd name="connsiteY664" fmla="*/ 1020997 h 6858000"/>
              <a:gd name="connsiteX665" fmla="*/ 533068 w 7467600"/>
              <a:gd name="connsiteY665" fmla="*/ 1029409 h 6858000"/>
              <a:gd name="connsiteX666" fmla="*/ 1232525 w 7467600"/>
              <a:gd name="connsiteY666" fmla="*/ 1804675 h 6858000"/>
              <a:gd name="connsiteX667" fmla="*/ 1388858 w 7467600"/>
              <a:gd name="connsiteY667" fmla="*/ 2368011 h 6858000"/>
              <a:gd name="connsiteX668" fmla="*/ 1384098 w 7467600"/>
              <a:gd name="connsiteY668" fmla="*/ 2378125 h 6858000"/>
              <a:gd name="connsiteX669" fmla="*/ 1425393 w 7467600"/>
              <a:gd name="connsiteY669" fmla="*/ 2589124 h 6858000"/>
              <a:gd name="connsiteX670" fmla="*/ 1424001 w 7467600"/>
              <a:gd name="connsiteY670" fmla="*/ 2597541 h 6858000"/>
              <a:gd name="connsiteX671" fmla="*/ 2152729 w 7467600"/>
              <a:gd name="connsiteY671" fmla="*/ 2864487 h 6858000"/>
              <a:gd name="connsiteX672" fmla="*/ 2020609 w 7467600"/>
              <a:gd name="connsiteY672" fmla="*/ 2539671 h 6858000"/>
              <a:gd name="connsiteX673" fmla="*/ 2018920 w 7467600"/>
              <a:gd name="connsiteY673" fmla="*/ 2536309 h 6858000"/>
              <a:gd name="connsiteX674" fmla="*/ 1342441 w 7467600"/>
              <a:gd name="connsiteY674" fmla="*/ 1173017 h 6858000"/>
              <a:gd name="connsiteX675" fmla="*/ 1367925 w 7467600"/>
              <a:gd name="connsiteY675" fmla="*/ 1135648 h 6858000"/>
              <a:gd name="connsiteX676" fmla="*/ 1771401 w 7467600"/>
              <a:gd name="connsiteY676" fmla="*/ 1806673 h 6858000"/>
              <a:gd name="connsiteX677" fmla="*/ 1972385 w 7467600"/>
              <a:gd name="connsiteY677" fmla="*/ 2198735 h 6858000"/>
              <a:gd name="connsiteX678" fmla="*/ 2040892 w 7467600"/>
              <a:gd name="connsiteY678" fmla="*/ 2405205 h 6858000"/>
              <a:gd name="connsiteX679" fmla="*/ 2131689 w 7467600"/>
              <a:gd name="connsiteY679" fmla="*/ 1936926 h 6858000"/>
              <a:gd name="connsiteX680" fmla="*/ 2454820 w 7467600"/>
              <a:gd name="connsiteY680" fmla="*/ 1248808 h 6858000"/>
              <a:gd name="connsiteX681" fmla="*/ 2492512 w 7467600"/>
              <a:gd name="connsiteY681" fmla="*/ 1302920 h 6858000"/>
              <a:gd name="connsiteX682" fmla="*/ 2081216 w 7467600"/>
              <a:gd name="connsiteY682" fmla="*/ 2527513 h 6858000"/>
              <a:gd name="connsiteX683" fmla="*/ 2081211 w 7467600"/>
              <a:gd name="connsiteY683" fmla="*/ 2528916 h 6858000"/>
              <a:gd name="connsiteX684" fmla="*/ 2199067 w 7467600"/>
              <a:gd name="connsiteY684" fmla="*/ 2884061 h 6858000"/>
              <a:gd name="connsiteX685" fmla="*/ 3192586 w 7467600"/>
              <a:gd name="connsiteY685" fmla="*/ 3411496 h 6858000"/>
              <a:gd name="connsiteX686" fmla="*/ 3182620 w 7467600"/>
              <a:gd name="connsiteY686" fmla="*/ 3483279 h 6858000"/>
              <a:gd name="connsiteX687" fmla="*/ 2435119 w 7467600"/>
              <a:gd name="connsiteY687" fmla="*/ 3080173 h 6858000"/>
              <a:gd name="connsiteX688" fmla="*/ 2410152 w 7467600"/>
              <a:gd name="connsiteY688" fmla="*/ 3063751 h 6858000"/>
              <a:gd name="connsiteX689" fmla="*/ 2408099 w 7467600"/>
              <a:gd name="connsiteY689" fmla="*/ 3064403 h 6858000"/>
              <a:gd name="connsiteX690" fmla="*/ 2407218 w 7467600"/>
              <a:gd name="connsiteY690" fmla="*/ 3070324 h 6858000"/>
              <a:gd name="connsiteX691" fmla="*/ 2380138 w 7467600"/>
              <a:gd name="connsiteY691" fmla="*/ 3099341 h 6858000"/>
              <a:gd name="connsiteX692" fmla="*/ 1765923 w 7467600"/>
              <a:gd name="connsiteY692" fmla="*/ 3581043 h 6858000"/>
              <a:gd name="connsiteX693" fmla="*/ 1702258 w 7467600"/>
              <a:gd name="connsiteY693" fmla="*/ 3612286 h 6858000"/>
              <a:gd name="connsiteX694" fmla="*/ 1538370 w 7467600"/>
              <a:gd name="connsiteY694" fmla="*/ 3811804 h 6858000"/>
              <a:gd name="connsiteX695" fmla="*/ 542867 w 7467600"/>
              <a:gd name="connsiteY695" fmla="*/ 4944092 h 6858000"/>
              <a:gd name="connsiteX696" fmla="*/ 515800 w 7467600"/>
              <a:gd name="connsiteY696" fmla="*/ 4862180 h 6858000"/>
              <a:gd name="connsiteX697" fmla="*/ 909145 w 7467600"/>
              <a:gd name="connsiteY697" fmla="*/ 4199225 h 6858000"/>
              <a:gd name="connsiteX698" fmla="*/ 1214067 w 7467600"/>
              <a:gd name="connsiteY698" fmla="*/ 3908561 h 6858000"/>
              <a:gd name="connsiteX699" fmla="*/ 640967 w 7467600"/>
              <a:gd name="connsiteY699" fmla="*/ 4105601 h 6858000"/>
              <a:gd name="connsiteX700" fmla="*/ 112563 w 7467600"/>
              <a:gd name="connsiteY700" fmla="*/ 4396952 h 6858000"/>
              <a:gd name="connsiteX701" fmla="*/ 0 w 7467600"/>
              <a:gd name="connsiteY701" fmla="*/ 4466006 h 6858000"/>
              <a:gd name="connsiteX702" fmla="*/ 0 w 7467600"/>
              <a:gd name="connsiteY702" fmla="*/ 4233763 h 6858000"/>
              <a:gd name="connsiteX703" fmla="*/ 36881 w 7467600"/>
              <a:gd name="connsiteY703" fmla="*/ 4200118 h 6858000"/>
              <a:gd name="connsiteX704" fmla="*/ 910534 w 7467600"/>
              <a:gd name="connsiteY704" fmla="*/ 3629753 h 6858000"/>
              <a:gd name="connsiteX705" fmla="*/ 1578717 w 7467600"/>
              <a:gd name="connsiteY705" fmla="*/ 3575982 h 6858000"/>
              <a:gd name="connsiteX706" fmla="*/ 2338780 w 7467600"/>
              <a:gd name="connsiteY706" fmla="*/ 3033725 h 6858000"/>
              <a:gd name="connsiteX707" fmla="*/ 1807991 w 7467600"/>
              <a:gd name="connsiteY707" fmla="*/ 2807184 h 6858000"/>
              <a:gd name="connsiteX708" fmla="*/ 1416358 w 7467600"/>
              <a:gd name="connsiteY708" fmla="*/ 3112571 h 6858000"/>
              <a:gd name="connsiteX709" fmla="*/ 939066 w 7467600"/>
              <a:gd name="connsiteY709" fmla="*/ 3378798 h 6858000"/>
              <a:gd name="connsiteX710" fmla="*/ 115099 w 7467600"/>
              <a:gd name="connsiteY710" fmla="*/ 3607650 h 6858000"/>
              <a:gd name="connsiteX711" fmla="*/ 97284 w 7467600"/>
              <a:gd name="connsiteY711" fmla="*/ 3520393 h 6858000"/>
              <a:gd name="connsiteX712" fmla="*/ 922050 w 7467600"/>
              <a:gd name="connsiteY712" fmla="*/ 3074867 h 6858000"/>
              <a:gd name="connsiteX713" fmla="*/ 1405265 w 7467600"/>
              <a:gd name="connsiteY713" fmla="*/ 3016319 h 6858000"/>
              <a:gd name="connsiteX714" fmla="*/ 1407512 w 7467600"/>
              <a:gd name="connsiteY714" fmla="*/ 3018001 h 6858000"/>
              <a:gd name="connsiteX715" fmla="*/ 1726266 w 7467600"/>
              <a:gd name="connsiteY715" fmla="*/ 2777274 h 6858000"/>
              <a:gd name="connsiteX716" fmla="*/ 625390 w 7467600"/>
              <a:gd name="connsiteY716" fmla="*/ 2514541 h 6858000"/>
              <a:gd name="connsiteX717" fmla="*/ 619799 w 7467600"/>
              <a:gd name="connsiteY717" fmla="*/ 2527180 h 6858000"/>
              <a:gd name="connsiteX718" fmla="*/ 310030 w 7467600"/>
              <a:gd name="connsiteY718" fmla="*/ 2771818 h 6858000"/>
              <a:gd name="connsiteX719" fmla="*/ 173877 w 7467600"/>
              <a:gd name="connsiteY719" fmla="*/ 2937056 h 6858000"/>
              <a:gd name="connsiteX720" fmla="*/ 77889 w 7467600"/>
              <a:gd name="connsiteY720" fmla="*/ 3138440 h 6858000"/>
              <a:gd name="connsiteX721" fmla="*/ 0 w 7467600"/>
              <a:gd name="connsiteY721" fmla="*/ 3271395 h 6858000"/>
              <a:gd name="connsiteX722" fmla="*/ 0 w 7467600"/>
              <a:gd name="connsiteY722" fmla="*/ 3153002 h 6858000"/>
              <a:gd name="connsiteX723" fmla="*/ 2386 w 7467600"/>
              <a:gd name="connsiteY723" fmla="*/ 3149203 h 6858000"/>
              <a:gd name="connsiteX724" fmla="*/ 89753 w 7467600"/>
              <a:gd name="connsiteY724" fmla="*/ 2987702 h 6858000"/>
              <a:gd name="connsiteX725" fmla="*/ 76869 w 7467600"/>
              <a:gd name="connsiteY725" fmla="*/ 3005404 h 6858000"/>
              <a:gd name="connsiteX726" fmla="*/ 32049 w 7467600"/>
              <a:gd name="connsiteY726" fmla="*/ 3065814 h 6858000"/>
              <a:gd name="connsiteX727" fmla="*/ 0 w 7467600"/>
              <a:gd name="connsiteY727" fmla="*/ 3108744 h 6858000"/>
              <a:gd name="connsiteX728" fmla="*/ 0 w 7467600"/>
              <a:gd name="connsiteY728" fmla="*/ 3058059 h 6858000"/>
              <a:gd name="connsiteX729" fmla="*/ 7610 w 7467600"/>
              <a:gd name="connsiteY729" fmla="*/ 3047889 h 6858000"/>
              <a:gd name="connsiteX730" fmla="*/ 52419 w 7467600"/>
              <a:gd name="connsiteY730" fmla="*/ 2987479 h 6858000"/>
              <a:gd name="connsiteX731" fmla="*/ 59142 w 7467600"/>
              <a:gd name="connsiteY731" fmla="*/ 2978488 h 6858000"/>
              <a:gd name="connsiteX732" fmla="*/ 0 w 7467600"/>
              <a:gd name="connsiteY732" fmla="*/ 3015334 h 6858000"/>
              <a:gd name="connsiteX733" fmla="*/ 0 w 7467600"/>
              <a:gd name="connsiteY733" fmla="*/ 2914286 h 6858000"/>
              <a:gd name="connsiteX734" fmla="*/ 36383 w 7467600"/>
              <a:gd name="connsiteY734" fmla="*/ 2901128 h 6858000"/>
              <a:gd name="connsiteX735" fmla="*/ 156329 w 7467600"/>
              <a:gd name="connsiteY735" fmla="*/ 2840533 h 6858000"/>
              <a:gd name="connsiteX736" fmla="*/ 358355 w 7467600"/>
              <a:gd name="connsiteY736" fmla="*/ 2620471 h 6858000"/>
              <a:gd name="connsiteX737" fmla="*/ 510577 w 7467600"/>
              <a:gd name="connsiteY737" fmla="*/ 2501244 h 6858000"/>
              <a:gd name="connsiteX738" fmla="*/ 211967 w 7467600"/>
              <a:gd name="connsiteY738" fmla="*/ 2479171 h 6858000"/>
              <a:gd name="connsiteX739" fmla="*/ 0 w 7467600"/>
              <a:gd name="connsiteY739" fmla="*/ 2476398 h 6858000"/>
              <a:gd name="connsiteX740" fmla="*/ 0 w 7467600"/>
              <a:gd name="connsiteY740" fmla="*/ 2389189 h 6858000"/>
              <a:gd name="connsiteX741" fmla="*/ 103062 w 7467600"/>
              <a:gd name="connsiteY741" fmla="*/ 2389518 h 6858000"/>
              <a:gd name="connsiteX742" fmla="*/ 510734 w 7467600"/>
              <a:gd name="connsiteY742" fmla="*/ 2416201 h 6858000"/>
              <a:gd name="connsiteX743" fmla="*/ 279257 w 7467600"/>
              <a:gd name="connsiteY743" fmla="*/ 2092102 h 6858000"/>
              <a:gd name="connsiteX744" fmla="*/ 65265 w 7467600"/>
              <a:gd name="connsiteY744" fmla="*/ 2006049 h 6858000"/>
              <a:gd name="connsiteX745" fmla="*/ 0 w 7467600"/>
              <a:gd name="connsiteY745" fmla="*/ 1982532 h 6858000"/>
              <a:gd name="connsiteX746" fmla="*/ 0 w 7467600"/>
              <a:gd name="connsiteY746" fmla="*/ 1912789 h 6858000"/>
              <a:gd name="connsiteX747" fmla="*/ 97460 w 7467600"/>
              <a:gd name="connsiteY747" fmla="*/ 1953725 h 6858000"/>
              <a:gd name="connsiteX748" fmla="*/ 221272 w 7467600"/>
              <a:gd name="connsiteY748" fmla="*/ 1980766 h 6858000"/>
              <a:gd name="connsiteX749" fmla="*/ 116765 w 7467600"/>
              <a:gd name="connsiteY749" fmla="*/ 1911033 h 6858000"/>
              <a:gd name="connsiteX750" fmla="*/ 16405 w 7467600"/>
              <a:gd name="connsiteY750" fmla="*/ 1803412 h 6858000"/>
              <a:gd name="connsiteX751" fmla="*/ 0 w 7467600"/>
              <a:gd name="connsiteY751" fmla="*/ 1784777 h 6858000"/>
              <a:gd name="connsiteX752" fmla="*/ 0 w 7467600"/>
              <a:gd name="connsiteY752" fmla="*/ 1740082 h 6858000"/>
              <a:gd name="connsiteX753" fmla="*/ 39394 w 7467600"/>
              <a:gd name="connsiteY753" fmla="*/ 1784856 h 6858000"/>
              <a:gd name="connsiteX754" fmla="*/ 135813 w 7467600"/>
              <a:gd name="connsiteY754" fmla="*/ 1888838 h 6858000"/>
              <a:gd name="connsiteX755" fmla="*/ 242575 w 7467600"/>
              <a:gd name="connsiteY755" fmla="*/ 1958841 h 6858000"/>
              <a:gd name="connsiteX756" fmla="*/ 82197 w 7467600"/>
              <a:gd name="connsiteY756" fmla="*/ 1754826 h 6858000"/>
              <a:gd name="connsiteX757" fmla="*/ 0 w 7467600"/>
              <a:gd name="connsiteY757" fmla="*/ 1679650 h 6858000"/>
              <a:gd name="connsiteX758" fmla="*/ 0 w 7467600"/>
              <a:gd name="connsiteY758" fmla="*/ 1602463 h 6858000"/>
              <a:gd name="connsiteX759" fmla="*/ 84689 w 7467600"/>
              <a:gd name="connsiteY759" fmla="*/ 1677442 h 6858000"/>
              <a:gd name="connsiteX760" fmla="*/ 298437 w 7467600"/>
              <a:gd name="connsiteY760" fmla="*/ 1968019 h 6858000"/>
              <a:gd name="connsiteX761" fmla="*/ 227269 w 7467600"/>
              <a:gd name="connsiteY761" fmla="*/ 1114064 h 6858000"/>
              <a:gd name="connsiteX762" fmla="*/ 248003 w 7467600"/>
              <a:gd name="connsiteY762" fmla="*/ 1089613 h 6858000"/>
              <a:gd name="connsiteX763" fmla="*/ 427020 w 7467600"/>
              <a:gd name="connsiteY763" fmla="*/ 1619803 h 6858000"/>
              <a:gd name="connsiteX764" fmla="*/ 340345 w 7467600"/>
              <a:gd name="connsiteY764" fmla="*/ 2027739 h 6858000"/>
              <a:gd name="connsiteX765" fmla="*/ 360865 w 7467600"/>
              <a:gd name="connsiteY765" fmla="*/ 2044827 h 6858000"/>
              <a:gd name="connsiteX766" fmla="*/ 560414 w 7467600"/>
              <a:gd name="connsiteY766" fmla="*/ 2421457 h 6858000"/>
              <a:gd name="connsiteX767" fmla="*/ 1359703 w 7467600"/>
              <a:gd name="connsiteY767" fmla="*/ 2578554 h 6858000"/>
              <a:gd name="connsiteX768" fmla="*/ 1359422 w 7467600"/>
              <a:gd name="connsiteY768" fmla="*/ 2577994 h 6858000"/>
              <a:gd name="connsiteX769" fmla="*/ 828701 w 7467600"/>
              <a:gd name="connsiteY769" fmla="*/ 1839520 h 6858000"/>
              <a:gd name="connsiteX770" fmla="*/ 494427 w 7467600"/>
              <a:gd name="connsiteY770" fmla="*/ 1092333 h 6858000"/>
              <a:gd name="connsiteX771" fmla="*/ 506322 w 7467600"/>
              <a:gd name="connsiteY771" fmla="*/ 1020997 h 6858000"/>
              <a:gd name="connsiteX772" fmla="*/ 4570198 w 7467600"/>
              <a:gd name="connsiteY772" fmla="*/ 978081 h 6858000"/>
              <a:gd name="connsiteX773" fmla="*/ 4523691 w 7467600"/>
              <a:gd name="connsiteY773" fmla="*/ 1127776 h 6858000"/>
              <a:gd name="connsiteX774" fmla="*/ 4509875 w 7467600"/>
              <a:gd name="connsiteY774" fmla="*/ 1167552 h 6858000"/>
              <a:gd name="connsiteX775" fmla="*/ 4478168 w 7467600"/>
              <a:gd name="connsiteY775" fmla="*/ 1260735 h 6858000"/>
              <a:gd name="connsiteX776" fmla="*/ 4409309 w 7467600"/>
              <a:gd name="connsiteY776" fmla="*/ 1666996 h 6858000"/>
              <a:gd name="connsiteX777" fmla="*/ 4370031 w 7467600"/>
              <a:gd name="connsiteY777" fmla="*/ 1955666 h 6858000"/>
              <a:gd name="connsiteX778" fmla="*/ 4570198 w 7467600"/>
              <a:gd name="connsiteY778" fmla="*/ 978081 h 6858000"/>
              <a:gd name="connsiteX779" fmla="*/ 4557898 w 7467600"/>
              <a:gd name="connsiteY779" fmla="*/ 900011 h 6858000"/>
              <a:gd name="connsiteX780" fmla="*/ 4344840 w 7467600"/>
              <a:gd name="connsiteY780" fmla="*/ 1922038 h 6858000"/>
              <a:gd name="connsiteX781" fmla="*/ 4378710 w 7467600"/>
              <a:gd name="connsiteY781" fmla="*/ 1665516 h 6858000"/>
              <a:gd name="connsiteX782" fmla="*/ 4448798 w 7467600"/>
              <a:gd name="connsiteY782" fmla="*/ 1253024 h 6858000"/>
              <a:gd name="connsiteX783" fmla="*/ 4480315 w 7467600"/>
              <a:gd name="connsiteY783" fmla="*/ 1158454 h 6858000"/>
              <a:gd name="connsiteX784" fmla="*/ 4494133 w 7467600"/>
              <a:gd name="connsiteY784" fmla="*/ 1118676 h 6858000"/>
              <a:gd name="connsiteX785" fmla="*/ 4557898 w 7467600"/>
              <a:gd name="connsiteY785" fmla="*/ 900011 h 6858000"/>
              <a:gd name="connsiteX786" fmla="*/ 5870151 w 7467600"/>
              <a:gd name="connsiteY786" fmla="*/ 898890 h 6858000"/>
              <a:gd name="connsiteX787" fmla="*/ 5861335 w 7467600"/>
              <a:gd name="connsiteY787" fmla="*/ 899177 h 6858000"/>
              <a:gd name="connsiteX788" fmla="*/ 5843702 w 7467600"/>
              <a:gd name="connsiteY788" fmla="*/ 899748 h 6858000"/>
              <a:gd name="connsiteX789" fmla="*/ 5651107 w 7467600"/>
              <a:gd name="connsiteY789" fmla="*/ 920306 h 6858000"/>
              <a:gd name="connsiteX790" fmla="*/ 5459407 w 7467600"/>
              <a:gd name="connsiteY790" fmla="*/ 940975 h 6858000"/>
              <a:gd name="connsiteX791" fmla="*/ 5374846 w 7467600"/>
              <a:gd name="connsiteY791" fmla="*/ 941988 h 6858000"/>
              <a:gd name="connsiteX792" fmla="*/ 5256105 w 7467600"/>
              <a:gd name="connsiteY792" fmla="*/ 945632 h 6858000"/>
              <a:gd name="connsiteX793" fmla="*/ 5107071 w 7467600"/>
              <a:gd name="connsiteY793" fmla="*/ 969720 h 6858000"/>
              <a:gd name="connsiteX794" fmla="*/ 4998681 w 7467600"/>
              <a:gd name="connsiteY794" fmla="*/ 988771 h 6858000"/>
              <a:gd name="connsiteX795" fmla="*/ 5870151 w 7467600"/>
              <a:gd name="connsiteY795" fmla="*/ 898890 h 6858000"/>
              <a:gd name="connsiteX796" fmla="*/ 5504425 w 7467600"/>
              <a:gd name="connsiteY796" fmla="*/ 848067 h 6858000"/>
              <a:gd name="connsiteX797" fmla="*/ 4968849 w 7467600"/>
              <a:gd name="connsiteY797" fmla="*/ 962318 h 6858000"/>
              <a:gd name="connsiteX798" fmla="*/ 5104039 w 7467600"/>
              <a:gd name="connsiteY798" fmla="*/ 940634 h 6858000"/>
              <a:gd name="connsiteX799" fmla="*/ 5256311 w 7467600"/>
              <a:gd name="connsiteY799" fmla="*/ 916490 h 6858000"/>
              <a:gd name="connsiteX800" fmla="*/ 5377381 w 7467600"/>
              <a:gd name="connsiteY800" fmla="*/ 912671 h 6858000"/>
              <a:gd name="connsiteX801" fmla="*/ 5460148 w 7467600"/>
              <a:gd name="connsiteY801" fmla="*/ 911442 h 6858000"/>
              <a:gd name="connsiteX802" fmla="*/ 5648971 w 7467600"/>
              <a:gd name="connsiteY802" fmla="*/ 891331 h 6858000"/>
              <a:gd name="connsiteX803" fmla="*/ 5844807 w 7467600"/>
              <a:gd name="connsiteY803" fmla="*/ 870718 h 6858000"/>
              <a:gd name="connsiteX804" fmla="*/ 5862975 w 7467600"/>
              <a:gd name="connsiteY804" fmla="*/ 869756 h 6858000"/>
              <a:gd name="connsiteX805" fmla="*/ 5920887 w 7467600"/>
              <a:gd name="connsiteY805" fmla="*/ 865929 h 6858000"/>
              <a:gd name="connsiteX806" fmla="*/ 5504425 w 7467600"/>
              <a:gd name="connsiteY806" fmla="*/ 848067 h 6858000"/>
              <a:gd name="connsiteX807" fmla="*/ 3607114 w 7467600"/>
              <a:gd name="connsiteY807" fmla="*/ 467441 h 6858000"/>
              <a:gd name="connsiteX808" fmla="*/ 3296242 w 7467600"/>
              <a:gd name="connsiteY808" fmla="*/ 807991 h 6858000"/>
              <a:gd name="connsiteX809" fmla="*/ 3174674 w 7467600"/>
              <a:gd name="connsiteY809" fmla="*/ 919759 h 6858000"/>
              <a:gd name="connsiteX810" fmla="*/ 3042978 w 7467600"/>
              <a:gd name="connsiteY810" fmla="*/ 1054894 h 6858000"/>
              <a:gd name="connsiteX811" fmla="*/ 2968914 w 7467600"/>
              <a:gd name="connsiteY811" fmla="*/ 1133756 h 6858000"/>
              <a:gd name="connsiteX812" fmla="*/ 3103823 w 7467600"/>
              <a:gd name="connsiteY812" fmla="*/ 1026814 h 6858000"/>
              <a:gd name="connsiteX813" fmla="*/ 3607114 w 7467600"/>
              <a:gd name="connsiteY813" fmla="*/ 467441 h 6858000"/>
              <a:gd name="connsiteX814" fmla="*/ 3744487 w 7467600"/>
              <a:gd name="connsiteY814" fmla="*/ 383136 h 6858000"/>
              <a:gd name="connsiteX815" fmla="*/ 3970213 w 7467600"/>
              <a:gd name="connsiteY815" fmla="*/ 995559 h 6858000"/>
              <a:gd name="connsiteX816" fmla="*/ 3744487 w 7467600"/>
              <a:gd name="connsiteY816" fmla="*/ 383136 h 6858000"/>
              <a:gd name="connsiteX817" fmla="*/ 3624562 w 7467600"/>
              <a:gd name="connsiteY817" fmla="*/ 367041 h 6858000"/>
              <a:gd name="connsiteX818" fmla="*/ 3489712 w 7467600"/>
              <a:gd name="connsiteY818" fmla="*/ 485386 h 6858000"/>
              <a:gd name="connsiteX819" fmla="*/ 3182994 w 7467600"/>
              <a:gd name="connsiteY819" fmla="*/ 828265 h 6858000"/>
              <a:gd name="connsiteX820" fmla="*/ 2892114 w 7467600"/>
              <a:gd name="connsiteY820" fmla="*/ 1172635 h 6858000"/>
              <a:gd name="connsiteX821" fmla="*/ 3021459 w 7467600"/>
              <a:gd name="connsiteY821" fmla="*/ 1035385 h 6858000"/>
              <a:gd name="connsiteX822" fmla="*/ 3153873 w 7467600"/>
              <a:gd name="connsiteY822" fmla="*/ 898971 h 6858000"/>
              <a:gd name="connsiteX823" fmla="*/ 3276511 w 7467600"/>
              <a:gd name="connsiteY823" fmla="*/ 786423 h 6858000"/>
              <a:gd name="connsiteX824" fmla="*/ 3584154 w 7467600"/>
              <a:gd name="connsiteY824" fmla="*/ 448218 h 6858000"/>
              <a:gd name="connsiteX825" fmla="*/ 3624562 w 7467600"/>
              <a:gd name="connsiteY825" fmla="*/ 367041 h 6858000"/>
              <a:gd name="connsiteX826" fmla="*/ 3766672 w 7467600"/>
              <a:gd name="connsiteY826" fmla="*/ 359429 h 6858000"/>
              <a:gd name="connsiteX827" fmla="*/ 3996338 w 7467600"/>
              <a:gd name="connsiteY827" fmla="*/ 968237 h 6858000"/>
              <a:gd name="connsiteX828" fmla="*/ 3766672 w 7467600"/>
              <a:gd name="connsiteY828" fmla="*/ 359429 h 6858000"/>
              <a:gd name="connsiteX829" fmla="*/ 5805386 w 7467600"/>
              <a:gd name="connsiteY829" fmla="*/ 239240 h 6858000"/>
              <a:gd name="connsiteX830" fmla="*/ 5736947 w 7467600"/>
              <a:gd name="connsiteY830" fmla="*/ 261367 h 6858000"/>
              <a:gd name="connsiteX831" fmla="*/ 5427012 w 7467600"/>
              <a:gd name="connsiteY831" fmla="*/ 311272 h 6858000"/>
              <a:gd name="connsiteX832" fmla="*/ 5147818 w 7467600"/>
              <a:gd name="connsiteY832" fmla="*/ 322112 h 6858000"/>
              <a:gd name="connsiteX833" fmla="*/ 5060854 w 7467600"/>
              <a:gd name="connsiteY833" fmla="*/ 311882 h 6858000"/>
              <a:gd name="connsiteX834" fmla="*/ 4945989 w 7467600"/>
              <a:gd name="connsiteY834" fmla="*/ 300516 h 6858000"/>
              <a:gd name="connsiteX835" fmla="*/ 5410479 w 7467600"/>
              <a:gd name="connsiteY835" fmla="*/ 348434 h 6858000"/>
              <a:gd name="connsiteX836" fmla="*/ 5805386 w 7467600"/>
              <a:gd name="connsiteY836" fmla="*/ 239240 h 6858000"/>
              <a:gd name="connsiteX837" fmla="*/ 5905192 w 7467600"/>
              <a:gd name="connsiteY837" fmla="*/ 163079 h 6858000"/>
              <a:gd name="connsiteX838" fmla="*/ 5865655 w 7467600"/>
              <a:gd name="connsiteY838" fmla="*/ 171901 h 6858000"/>
              <a:gd name="connsiteX839" fmla="*/ 5259740 w 7467600"/>
              <a:gd name="connsiteY839" fmla="*/ 257013 h 6858000"/>
              <a:gd name="connsiteX840" fmla="*/ 5208466 w 7467600"/>
              <a:gd name="connsiteY840" fmla="*/ 257550 h 6858000"/>
              <a:gd name="connsiteX841" fmla="*/ 4980204 w 7467600"/>
              <a:gd name="connsiteY841" fmla="*/ 271903 h 6858000"/>
              <a:gd name="connsiteX842" fmla="*/ 5068068 w 7467600"/>
              <a:gd name="connsiteY842" fmla="*/ 282244 h 6858000"/>
              <a:gd name="connsiteX843" fmla="*/ 5153231 w 7467600"/>
              <a:gd name="connsiteY843" fmla="*/ 292240 h 6858000"/>
              <a:gd name="connsiteX844" fmla="*/ 5426491 w 7467600"/>
              <a:gd name="connsiteY844" fmla="*/ 281128 h 6858000"/>
              <a:gd name="connsiteX845" fmla="*/ 5731212 w 7467600"/>
              <a:gd name="connsiteY845" fmla="*/ 231951 h 6858000"/>
              <a:gd name="connsiteX846" fmla="*/ 5905192 w 7467600"/>
              <a:gd name="connsiteY846" fmla="*/ 163079 h 6858000"/>
              <a:gd name="connsiteX847" fmla="*/ 5944437 w 7467600"/>
              <a:gd name="connsiteY847" fmla="*/ 113829 h 6858000"/>
              <a:gd name="connsiteX848" fmla="*/ 5825032 w 7467600"/>
              <a:gd name="connsiteY848" fmla="*/ 146405 h 6858000"/>
              <a:gd name="connsiteX849" fmla="*/ 4955599 w 7467600"/>
              <a:gd name="connsiteY849" fmla="*/ 247008 h 6858000"/>
              <a:gd name="connsiteX850" fmla="*/ 5210104 w 7467600"/>
              <a:gd name="connsiteY850" fmla="*/ 228123 h 6858000"/>
              <a:gd name="connsiteX851" fmla="*/ 5261015 w 7467600"/>
              <a:gd name="connsiteY851" fmla="*/ 227087 h 6858000"/>
              <a:gd name="connsiteX852" fmla="*/ 5861181 w 7467600"/>
              <a:gd name="connsiteY852" fmla="*/ 143093 h 6858000"/>
              <a:gd name="connsiteX853" fmla="*/ 5961252 w 7467600"/>
              <a:gd name="connsiteY853" fmla="*/ 114820 h 6858000"/>
              <a:gd name="connsiteX854" fmla="*/ 5944437 w 7467600"/>
              <a:gd name="connsiteY854" fmla="*/ 113829 h 6858000"/>
              <a:gd name="connsiteX855" fmla="*/ 3882765 w 7467600"/>
              <a:gd name="connsiteY855" fmla="*/ 0 h 6858000"/>
              <a:gd name="connsiteX856" fmla="*/ 3995099 w 7467600"/>
              <a:gd name="connsiteY856" fmla="*/ 0 h 6858000"/>
              <a:gd name="connsiteX857" fmla="*/ 4163818 w 7467600"/>
              <a:gd name="connsiteY857" fmla="*/ 234104 h 6858000"/>
              <a:gd name="connsiteX858" fmla="*/ 4172099 w 7467600"/>
              <a:gd name="connsiteY858" fmla="*/ 234207 h 6858000"/>
              <a:gd name="connsiteX859" fmla="*/ 4784282 w 7467600"/>
              <a:gd name="connsiteY859" fmla="*/ 276561 h 6858000"/>
              <a:gd name="connsiteX860" fmla="*/ 4801687 w 7467600"/>
              <a:gd name="connsiteY860" fmla="*/ 267764 h 6858000"/>
              <a:gd name="connsiteX861" fmla="*/ 6082788 w 7467600"/>
              <a:gd name="connsiteY861" fmla="*/ 64119 h 6858000"/>
              <a:gd name="connsiteX862" fmla="*/ 6099442 w 7467600"/>
              <a:gd name="connsiteY862" fmla="*/ 82568 h 6858000"/>
              <a:gd name="connsiteX863" fmla="*/ 4804137 w 7467600"/>
              <a:gd name="connsiteY863" fmla="*/ 320931 h 6858000"/>
              <a:gd name="connsiteX864" fmla="*/ 4227047 w 7467600"/>
              <a:gd name="connsiteY864" fmla="*/ 313415 h 6858000"/>
              <a:gd name="connsiteX865" fmla="*/ 4346041 w 7467600"/>
              <a:gd name="connsiteY865" fmla="*/ 456086 h 6858000"/>
              <a:gd name="connsiteX866" fmla="*/ 4870967 w 7467600"/>
              <a:gd name="connsiteY866" fmla="*/ 963061 h 6858000"/>
              <a:gd name="connsiteX867" fmla="*/ 4889647 w 7467600"/>
              <a:gd name="connsiteY867" fmla="*/ 957147 h 6858000"/>
              <a:gd name="connsiteX868" fmla="*/ 5422504 w 7467600"/>
              <a:gd name="connsiteY868" fmla="*/ 805191 h 6858000"/>
              <a:gd name="connsiteX869" fmla="*/ 6087656 w 7467600"/>
              <a:gd name="connsiteY869" fmla="*/ 826703 h 6858000"/>
              <a:gd name="connsiteX870" fmla="*/ 6058717 w 7467600"/>
              <a:gd name="connsiteY870" fmla="*/ 865992 h 6858000"/>
              <a:gd name="connsiteX871" fmla="*/ 4974153 w 7467600"/>
              <a:gd name="connsiteY871" fmla="*/ 1045456 h 6858000"/>
              <a:gd name="connsiteX872" fmla="*/ 5627835 w 7467600"/>
              <a:gd name="connsiteY872" fmla="*/ 1472077 h 6858000"/>
              <a:gd name="connsiteX873" fmla="*/ 5629817 w 7467600"/>
              <a:gd name="connsiteY873" fmla="*/ 1471412 h 6858000"/>
              <a:gd name="connsiteX874" fmla="*/ 5634124 w 7467600"/>
              <a:gd name="connsiteY874" fmla="*/ 1470572 h 6858000"/>
              <a:gd name="connsiteX875" fmla="*/ 5755832 w 7467600"/>
              <a:gd name="connsiteY875" fmla="*/ 1383886 h 6858000"/>
              <a:gd name="connsiteX876" fmla="*/ 6014186 w 7467600"/>
              <a:gd name="connsiteY876" fmla="*/ 1279799 h 6858000"/>
              <a:gd name="connsiteX877" fmla="*/ 6901619 w 7467600"/>
              <a:gd name="connsiteY877" fmla="*/ 1047874 h 6858000"/>
              <a:gd name="connsiteX878" fmla="*/ 6931566 w 7467600"/>
              <a:gd name="connsiteY878" fmla="*/ 1062034 h 6858000"/>
              <a:gd name="connsiteX879" fmla="*/ 5790982 w 7467600"/>
              <a:gd name="connsiteY879" fmla="*/ 1561380 h 6858000"/>
              <a:gd name="connsiteX880" fmla="*/ 6188971 w 7467600"/>
              <a:gd name="connsiteY880" fmla="*/ 1755168 h 6858000"/>
              <a:gd name="connsiteX881" fmla="*/ 6202446 w 7467600"/>
              <a:gd name="connsiteY881" fmla="*/ 1752268 h 6858000"/>
              <a:gd name="connsiteX882" fmla="*/ 7179560 w 7467600"/>
              <a:gd name="connsiteY882" fmla="*/ 1467551 h 6858000"/>
              <a:gd name="connsiteX883" fmla="*/ 7158730 w 7467600"/>
              <a:gd name="connsiteY883" fmla="*/ 1507835 h 6858000"/>
              <a:gd name="connsiteX884" fmla="*/ 6326959 w 7467600"/>
              <a:gd name="connsiteY884" fmla="*/ 1817686 h 6858000"/>
              <a:gd name="connsiteX885" fmla="*/ 6537433 w 7467600"/>
              <a:gd name="connsiteY885" fmla="*/ 1907790 h 6858000"/>
              <a:gd name="connsiteX886" fmla="*/ 6550221 w 7467600"/>
              <a:gd name="connsiteY886" fmla="*/ 1910729 h 6858000"/>
              <a:gd name="connsiteX887" fmla="*/ 6964438 w 7467600"/>
              <a:gd name="connsiteY887" fmla="*/ 2209505 h 6858000"/>
              <a:gd name="connsiteX888" fmla="*/ 7367862 w 7467600"/>
              <a:gd name="connsiteY888" fmla="*/ 2806833 h 6858000"/>
              <a:gd name="connsiteX889" fmla="*/ 7364329 w 7467600"/>
              <a:gd name="connsiteY889" fmla="*/ 2826907 h 6858000"/>
              <a:gd name="connsiteX890" fmla="*/ 7290545 w 7467600"/>
              <a:gd name="connsiteY890" fmla="*/ 2850663 h 6858000"/>
              <a:gd name="connsiteX891" fmla="*/ 6472036 w 7467600"/>
              <a:gd name="connsiteY891" fmla="*/ 1959003 h 6858000"/>
              <a:gd name="connsiteX892" fmla="*/ 5792897 w 7467600"/>
              <a:gd name="connsiteY892" fmla="*/ 1647747 h 6858000"/>
              <a:gd name="connsiteX893" fmla="*/ 5842751 w 7467600"/>
              <a:gd name="connsiteY893" fmla="*/ 1816112 h 6858000"/>
              <a:gd name="connsiteX894" fmla="*/ 5847424 w 7467600"/>
              <a:gd name="connsiteY894" fmla="*/ 1815776 h 6858000"/>
              <a:gd name="connsiteX895" fmla="*/ 6399821 w 7467600"/>
              <a:gd name="connsiteY895" fmla="*/ 2344799 h 6858000"/>
              <a:gd name="connsiteX896" fmla="*/ 6323232 w 7467600"/>
              <a:gd name="connsiteY896" fmla="*/ 2389634 h 6858000"/>
              <a:gd name="connsiteX897" fmla="*/ 5942958 w 7467600"/>
              <a:gd name="connsiteY897" fmla="*/ 2077708 h 6858000"/>
              <a:gd name="connsiteX898" fmla="*/ 5921559 w 7467600"/>
              <a:gd name="connsiteY898" fmla="*/ 2378596 h 6858000"/>
              <a:gd name="connsiteX899" fmla="*/ 5817651 w 7467600"/>
              <a:gd name="connsiteY899" fmla="*/ 3023919 h 6858000"/>
              <a:gd name="connsiteX900" fmla="*/ 5729634 w 7467600"/>
              <a:gd name="connsiteY900" fmla="*/ 3051849 h 6858000"/>
              <a:gd name="connsiteX901" fmla="*/ 5611018 w 7467600"/>
              <a:gd name="connsiteY901" fmla="*/ 2316769 h 6858000"/>
              <a:gd name="connsiteX902" fmla="*/ 5687608 w 7467600"/>
              <a:gd name="connsiteY902" fmla="*/ 2039972 h 6858000"/>
              <a:gd name="connsiteX903" fmla="*/ 5657554 w 7467600"/>
              <a:gd name="connsiteY903" fmla="*/ 1576445 h 6858000"/>
              <a:gd name="connsiteX904" fmla="*/ 5150475 w 7467600"/>
              <a:gd name="connsiteY904" fmla="*/ 1274012 h 6858000"/>
              <a:gd name="connsiteX905" fmla="*/ 5349142 w 7467600"/>
              <a:gd name="connsiteY905" fmla="*/ 2204405 h 6858000"/>
              <a:gd name="connsiteX906" fmla="*/ 5262214 w 7467600"/>
              <a:gd name="connsiteY906" fmla="*/ 2233836 h 6858000"/>
              <a:gd name="connsiteX907" fmla="*/ 4981539 w 7467600"/>
              <a:gd name="connsiteY907" fmla="*/ 1542201 h 6858000"/>
              <a:gd name="connsiteX908" fmla="*/ 4958461 w 7467600"/>
              <a:gd name="connsiteY908" fmla="*/ 1136957 h 6858000"/>
              <a:gd name="connsiteX909" fmla="*/ 4655015 w 7467600"/>
              <a:gd name="connsiteY909" fmla="*/ 891426 h 6858000"/>
              <a:gd name="connsiteX910" fmla="*/ 4348002 w 7467600"/>
              <a:gd name="connsiteY910" fmla="*/ 2205895 h 6858000"/>
              <a:gd name="connsiteX911" fmla="*/ 4262250 w 7467600"/>
              <a:gd name="connsiteY911" fmla="*/ 2219972 h 6858000"/>
              <a:gd name="connsiteX912" fmla="*/ 4550611 w 7467600"/>
              <a:gd name="connsiteY912" fmla="*/ 817540 h 6858000"/>
              <a:gd name="connsiteX913" fmla="*/ 4564418 w 7467600"/>
              <a:gd name="connsiteY913" fmla="*/ 808293 h 6858000"/>
              <a:gd name="connsiteX914" fmla="*/ 4266388 w 7467600"/>
              <a:gd name="connsiteY914" fmla="*/ 500083 h 6858000"/>
              <a:gd name="connsiteX915" fmla="*/ 4032842 w 7467600"/>
              <a:gd name="connsiteY915" fmla="*/ 211809 h 6858000"/>
              <a:gd name="connsiteX916" fmla="*/ 3882765 w 7467600"/>
              <a:gd name="connsiteY916" fmla="*/ 0 h 6858000"/>
              <a:gd name="connsiteX917" fmla="*/ 3721337 w 7467600"/>
              <a:gd name="connsiteY917" fmla="*/ 0 h 6858000"/>
              <a:gd name="connsiteX918" fmla="*/ 3797544 w 7467600"/>
              <a:gd name="connsiteY918" fmla="*/ 0 h 6858000"/>
              <a:gd name="connsiteX919" fmla="*/ 3775734 w 7467600"/>
              <a:gd name="connsiteY919" fmla="*/ 95131 h 6858000"/>
              <a:gd name="connsiteX920" fmla="*/ 3724807 w 7467600"/>
              <a:gd name="connsiteY920" fmla="*/ 272257 h 6858000"/>
              <a:gd name="connsiteX921" fmla="*/ 3726844 w 7467600"/>
              <a:gd name="connsiteY921" fmla="*/ 282988 h 6858000"/>
              <a:gd name="connsiteX922" fmla="*/ 3742664 w 7467600"/>
              <a:gd name="connsiteY922" fmla="*/ 279918 h 6858000"/>
              <a:gd name="connsiteX923" fmla="*/ 4103910 w 7467600"/>
              <a:gd name="connsiteY923" fmla="*/ 1161917 h 6858000"/>
              <a:gd name="connsiteX924" fmla="*/ 4020269 w 7467600"/>
              <a:gd name="connsiteY924" fmla="*/ 1200406 h 6858000"/>
              <a:gd name="connsiteX925" fmla="*/ 3674882 w 7467600"/>
              <a:gd name="connsiteY925" fmla="*/ 488524 h 6858000"/>
              <a:gd name="connsiteX926" fmla="*/ 3132682 w 7467600"/>
              <a:gd name="connsiteY926" fmla="*/ 1072284 h 6858000"/>
              <a:gd name="connsiteX927" fmla="*/ 2716346 w 7467600"/>
              <a:gd name="connsiteY927" fmla="*/ 1276376 h 6858000"/>
              <a:gd name="connsiteX928" fmla="*/ 2716772 w 7467600"/>
              <a:gd name="connsiteY928" fmla="*/ 1255462 h 6858000"/>
              <a:gd name="connsiteX929" fmla="*/ 3471096 w 7467600"/>
              <a:gd name="connsiteY929" fmla="*/ 437072 h 6858000"/>
              <a:gd name="connsiteX930" fmla="*/ 3639057 w 7467600"/>
              <a:gd name="connsiteY930" fmla="*/ 286334 h 6858000"/>
              <a:gd name="connsiteX931" fmla="*/ 3640309 w 7467600"/>
              <a:gd name="connsiteY931" fmla="*/ 284664 h 6858000"/>
              <a:gd name="connsiteX932" fmla="*/ 3646022 w 7467600"/>
              <a:gd name="connsiteY932" fmla="*/ 276711 h 6858000"/>
              <a:gd name="connsiteX933" fmla="*/ 3707943 w 7467600"/>
              <a:gd name="connsiteY933" fmla="*/ 65958 h 6858000"/>
              <a:gd name="connsiteX934" fmla="*/ 3721337 w 7467600"/>
              <a:gd name="connsiteY934" fmla="*/ 0 h 6858000"/>
              <a:gd name="connsiteX935" fmla="*/ 2867960 w 7467600"/>
              <a:gd name="connsiteY935" fmla="*/ 0 h 6858000"/>
              <a:gd name="connsiteX936" fmla="*/ 2926351 w 7467600"/>
              <a:gd name="connsiteY936" fmla="*/ 0 h 6858000"/>
              <a:gd name="connsiteX937" fmla="*/ 2902823 w 7467600"/>
              <a:gd name="connsiteY937" fmla="*/ 262929 h 6858000"/>
              <a:gd name="connsiteX938" fmla="*/ 2940663 w 7467600"/>
              <a:gd name="connsiteY938" fmla="*/ 140884 h 6858000"/>
              <a:gd name="connsiteX939" fmla="*/ 2947039 w 7467600"/>
              <a:gd name="connsiteY939" fmla="*/ 122524 h 6858000"/>
              <a:gd name="connsiteX940" fmla="*/ 2984316 w 7467600"/>
              <a:gd name="connsiteY940" fmla="*/ 0 h 6858000"/>
              <a:gd name="connsiteX941" fmla="*/ 3016114 w 7467600"/>
              <a:gd name="connsiteY941" fmla="*/ 0 h 6858000"/>
              <a:gd name="connsiteX942" fmla="*/ 2979949 w 7467600"/>
              <a:gd name="connsiteY942" fmla="*/ 119274 h 6858000"/>
              <a:gd name="connsiteX943" fmla="*/ 3023879 w 7467600"/>
              <a:gd name="connsiteY943" fmla="*/ 0 h 6858000"/>
              <a:gd name="connsiteX944" fmla="*/ 3105400 w 7467600"/>
              <a:gd name="connsiteY944" fmla="*/ 0 h 6858000"/>
              <a:gd name="connsiteX945" fmla="*/ 3094669 w 7467600"/>
              <a:gd name="connsiteY945" fmla="*/ 30308 h 6858000"/>
              <a:gd name="connsiteX946" fmla="*/ 2901945 w 7467600"/>
              <a:gd name="connsiteY946" fmla="*/ 466538 h 6858000"/>
              <a:gd name="connsiteX947" fmla="*/ 2815209 w 7467600"/>
              <a:gd name="connsiteY947" fmla="*/ 497361 h 6858000"/>
              <a:gd name="connsiteX948" fmla="*/ 2844845 w 7467600"/>
              <a:gd name="connsiteY948" fmla="*/ 127638 h 6858000"/>
              <a:gd name="connsiteX949" fmla="*/ 2867960 w 7467600"/>
              <a:gd name="connsiteY949" fmla="*/ 0 h 6858000"/>
              <a:gd name="connsiteX950" fmla="*/ 1057230 w 7467600"/>
              <a:gd name="connsiteY950" fmla="*/ 0 h 6858000"/>
              <a:gd name="connsiteX951" fmla="*/ 1111003 w 7467600"/>
              <a:gd name="connsiteY951" fmla="*/ 0 h 6858000"/>
              <a:gd name="connsiteX952" fmla="*/ 1125553 w 7467600"/>
              <a:gd name="connsiteY952" fmla="*/ 52588 h 6858000"/>
              <a:gd name="connsiteX953" fmla="*/ 1304276 w 7467600"/>
              <a:gd name="connsiteY953" fmla="*/ 476275 h 6858000"/>
              <a:gd name="connsiteX954" fmla="*/ 1492066 w 7467600"/>
              <a:gd name="connsiteY954" fmla="*/ 886333 h 6858000"/>
              <a:gd name="connsiteX955" fmla="*/ 1423698 w 7467600"/>
              <a:gd name="connsiteY955" fmla="*/ 710817 h 6858000"/>
              <a:gd name="connsiteX956" fmla="*/ 1357609 w 7467600"/>
              <a:gd name="connsiteY956" fmla="*/ 532892 h 6858000"/>
              <a:gd name="connsiteX957" fmla="*/ 1309550 w 7467600"/>
              <a:gd name="connsiteY957" fmla="*/ 374031 h 6858000"/>
              <a:gd name="connsiteX958" fmla="*/ 1193673 w 7467600"/>
              <a:gd name="connsiteY958" fmla="*/ 49533 h 6858000"/>
              <a:gd name="connsiteX959" fmla="*/ 1164391 w 7467600"/>
              <a:gd name="connsiteY959" fmla="*/ 0 h 6858000"/>
              <a:gd name="connsiteX960" fmla="*/ 1200666 w 7467600"/>
              <a:gd name="connsiteY960" fmla="*/ 0 h 6858000"/>
              <a:gd name="connsiteX961" fmla="*/ 1223408 w 7467600"/>
              <a:gd name="connsiteY961" fmla="*/ 38996 h 6858000"/>
              <a:gd name="connsiteX962" fmla="*/ 1339635 w 7467600"/>
              <a:gd name="connsiteY962" fmla="*/ 365517 h 6858000"/>
              <a:gd name="connsiteX963" fmla="*/ 1387469 w 7467600"/>
              <a:gd name="connsiteY963" fmla="*/ 523079 h 6858000"/>
              <a:gd name="connsiteX964" fmla="*/ 1452685 w 7467600"/>
              <a:gd name="connsiteY964" fmla="*/ 699806 h 6858000"/>
              <a:gd name="connsiteX965" fmla="*/ 1492092 w 7467600"/>
              <a:gd name="connsiteY965" fmla="*/ 800424 h 6858000"/>
              <a:gd name="connsiteX966" fmla="*/ 1455302 w 7467600"/>
              <a:gd name="connsiteY966" fmla="*/ 632913 h 6858000"/>
              <a:gd name="connsiteX967" fmla="*/ 1222336 w 7467600"/>
              <a:gd name="connsiteY967" fmla="*/ 9480 h 6858000"/>
              <a:gd name="connsiteX968" fmla="*/ 1214634 w 7467600"/>
              <a:gd name="connsiteY968" fmla="*/ 0 h 6858000"/>
              <a:gd name="connsiteX969" fmla="*/ 1289827 w 7467600"/>
              <a:gd name="connsiteY969" fmla="*/ 0 h 6858000"/>
              <a:gd name="connsiteX970" fmla="*/ 1321076 w 7467600"/>
              <a:gd name="connsiteY970" fmla="*/ 59722 h 6858000"/>
              <a:gd name="connsiteX971" fmla="*/ 1512579 w 7467600"/>
              <a:gd name="connsiteY971" fmla="*/ 626441 h 6858000"/>
              <a:gd name="connsiteX972" fmla="*/ 1506076 w 7467600"/>
              <a:gd name="connsiteY972" fmla="*/ 1089289 h 6858000"/>
              <a:gd name="connsiteX973" fmla="*/ 1486346 w 7467600"/>
              <a:gd name="connsiteY973" fmla="*/ 1079919 h 6858000"/>
              <a:gd name="connsiteX974" fmla="*/ 1070511 w 7467600"/>
              <a:gd name="connsiteY974" fmla="*/ 48609 h 6858000"/>
              <a:gd name="connsiteX975" fmla="*/ 1057230 w 7467600"/>
              <a:gd name="connsiteY975" fmla="*/ 0 h 6858000"/>
              <a:gd name="connsiteX976" fmla="*/ 43151 w 7467600"/>
              <a:gd name="connsiteY976" fmla="*/ 0 h 6858000"/>
              <a:gd name="connsiteX977" fmla="*/ 95283 w 7467600"/>
              <a:gd name="connsiteY977" fmla="*/ 0 h 6858000"/>
              <a:gd name="connsiteX978" fmla="*/ 300708 w 7467600"/>
              <a:gd name="connsiteY978" fmla="*/ 154571 h 6858000"/>
              <a:gd name="connsiteX979" fmla="*/ 530414 w 7467600"/>
              <a:gd name="connsiteY979" fmla="*/ 354673 h 6858000"/>
              <a:gd name="connsiteX980" fmla="*/ 333785 w 7467600"/>
              <a:gd name="connsiteY980" fmla="*/ 161564 h 6858000"/>
              <a:gd name="connsiteX981" fmla="*/ 147005 w 7467600"/>
              <a:gd name="connsiteY981" fmla="*/ 0 h 6858000"/>
              <a:gd name="connsiteX982" fmla="*/ 272509 w 7467600"/>
              <a:gd name="connsiteY982" fmla="*/ 0 h 6858000"/>
              <a:gd name="connsiteX983" fmla="*/ 326276 w 7467600"/>
              <a:gd name="connsiteY983" fmla="*/ 45847 h 6858000"/>
              <a:gd name="connsiteX984" fmla="*/ 823759 w 7467600"/>
              <a:gd name="connsiteY984" fmla="*/ 574145 h 6858000"/>
              <a:gd name="connsiteX985" fmla="*/ 811254 w 7467600"/>
              <a:gd name="connsiteY985" fmla="*/ 665546 h 6858000"/>
              <a:gd name="connsiteX986" fmla="*/ 154042 w 7467600"/>
              <a:gd name="connsiteY986" fmla="*/ 261522 h 6858000"/>
              <a:gd name="connsiteX987" fmla="*/ 13550 w 7467600"/>
              <a:gd name="connsiteY987" fmla="*/ 158423 h 6858000"/>
              <a:gd name="connsiteX988" fmla="*/ 0 w 7467600"/>
              <a:gd name="connsiteY988" fmla="*/ 146618 h 6858000"/>
              <a:gd name="connsiteX989" fmla="*/ 0 w 7467600"/>
              <a:gd name="connsiteY989" fmla="*/ 59161 h 6858000"/>
              <a:gd name="connsiteX990" fmla="*/ 45427 w 7467600"/>
              <a:gd name="connsiteY990" fmla="*/ 101078 h 6858000"/>
              <a:gd name="connsiteX991" fmla="*/ 630103 w 7467600"/>
              <a:gd name="connsiteY991" fmla="*/ 485885 h 6858000"/>
              <a:gd name="connsiteX992" fmla="*/ 532040 w 7467600"/>
              <a:gd name="connsiteY992" fmla="*/ 399359 h 6858000"/>
              <a:gd name="connsiteX993" fmla="*/ 517618 w 7467600"/>
              <a:gd name="connsiteY993" fmla="*/ 385726 h 6858000"/>
              <a:gd name="connsiteX994" fmla="*/ 285074 w 7467600"/>
              <a:gd name="connsiteY994" fmla="*/ 182755 h 6858000"/>
              <a:gd name="connsiteX995" fmla="*/ 43151 w 7467600"/>
              <a:gd name="connsiteY99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27773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1903353 w 7467600"/>
              <a:gd name="connsiteY139" fmla="*/ 5044827 h 6858000"/>
              <a:gd name="connsiteX140" fmla="*/ 1936931 w 7467600"/>
              <a:gd name="connsiteY140" fmla="*/ 5093954 h 6858000"/>
              <a:gd name="connsiteX141" fmla="*/ 2195868 w 7467600"/>
              <a:gd name="connsiteY141" fmla="*/ 5396574 h 6858000"/>
              <a:gd name="connsiteX142" fmla="*/ 2088852 w 7467600"/>
              <a:gd name="connsiteY142" fmla="*/ 5166123 h 6858000"/>
              <a:gd name="connsiteX143" fmla="*/ 1958241 w 7467600"/>
              <a:gd name="connsiteY143" fmla="*/ 5067955 h 6858000"/>
              <a:gd name="connsiteX144" fmla="*/ 1903353 w 7467600"/>
              <a:gd name="connsiteY144" fmla="*/ 5044827 h 6858000"/>
              <a:gd name="connsiteX145" fmla="*/ 1979378 w 7467600"/>
              <a:gd name="connsiteY145" fmla="*/ 4769504 h 6858000"/>
              <a:gd name="connsiteX146" fmla="*/ 2882120 w 7467600"/>
              <a:gd name="connsiteY146" fmla="*/ 5064547 h 6858000"/>
              <a:gd name="connsiteX147" fmla="*/ 2793103 w 7467600"/>
              <a:gd name="connsiteY147" fmla="*/ 5039699 h 6858000"/>
              <a:gd name="connsiteX148" fmla="*/ 2770041 w 7467600"/>
              <a:gd name="connsiteY148" fmla="*/ 5033634 h 6858000"/>
              <a:gd name="connsiteX149" fmla="*/ 1979378 w 7467600"/>
              <a:gd name="connsiteY149" fmla="*/ 4769504 h 6858000"/>
              <a:gd name="connsiteX150" fmla="*/ 1927410 w 7467600"/>
              <a:gd name="connsiteY150" fmla="*/ 4716164 h 6858000"/>
              <a:gd name="connsiteX151" fmla="*/ 1959587 w 7467600"/>
              <a:gd name="connsiteY151" fmla="*/ 4728849 h 6858000"/>
              <a:gd name="connsiteX152" fmla="*/ 2777707 w 7467600"/>
              <a:gd name="connsiteY152" fmla="*/ 5003991 h 6858000"/>
              <a:gd name="connsiteX153" fmla="*/ 2800768 w 7467600"/>
              <a:gd name="connsiteY153" fmla="*/ 5010056 h 6858000"/>
              <a:gd name="connsiteX154" fmla="*/ 2879408 w 7467600"/>
              <a:gd name="connsiteY154" fmla="*/ 5031590 h 6858000"/>
              <a:gd name="connsiteX155" fmla="*/ 2862295 w 7467600"/>
              <a:gd name="connsiteY155" fmla="*/ 5022958 h 6858000"/>
              <a:gd name="connsiteX156" fmla="*/ 2813343 w 7467600"/>
              <a:gd name="connsiteY156" fmla="*/ 4998369 h 6858000"/>
              <a:gd name="connsiteX157" fmla="*/ 2646245 w 7467600"/>
              <a:gd name="connsiteY157" fmla="*/ 4930999 h 6858000"/>
              <a:gd name="connsiteX158" fmla="*/ 1999243 w 7467600"/>
              <a:gd name="connsiteY158" fmla="*/ 4730524 h 6858000"/>
              <a:gd name="connsiteX159" fmla="*/ 1979527 w 7467600"/>
              <a:gd name="connsiteY159" fmla="*/ 4726651 h 6858000"/>
              <a:gd name="connsiteX160" fmla="*/ 1927410 w 7467600"/>
              <a:gd name="connsiteY160" fmla="*/ 4716164 h 6858000"/>
              <a:gd name="connsiteX161" fmla="*/ 1997014 w 7467600"/>
              <a:gd name="connsiteY161" fmla="*/ 4698007 h 6858000"/>
              <a:gd name="connsiteX162" fmla="*/ 2005458 w 7467600"/>
              <a:gd name="connsiteY162" fmla="*/ 4699540 h 6858000"/>
              <a:gd name="connsiteX163" fmla="*/ 2657186 w 7467600"/>
              <a:gd name="connsiteY163" fmla="*/ 4901687 h 6858000"/>
              <a:gd name="connsiteX164" fmla="*/ 2826662 w 7467600"/>
              <a:gd name="connsiteY164" fmla="*/ 4970362 h 6858000"/>
              <a:gd name="connsiteX165" fmla="*/ 2876100 w 7467600"/>
              <a:gd name="connsiteY165" fmla="*/ 4995397 h 6858000"/>
              <a:gd name="connsiteX166" fmla="*/ 3042600 w 7467600"/>
              <a:gd name="connsiteY166" fmla="*/ 5059532 h 6858000"/>
              <a:gd name="connsiteX167" fmla="*/ 1997014 w 7467600"/>
              <a:gd name="connsiteY167" fmla="*/ 4698007 h 6858000"/>
              <a:gd name="connsiteX168" fmla="*/ 2305292 w 7467600"/>
              <a:gd name="connsiteY168" fmla="*/ 4219492 h 6858000"/>
              <a:gd name="connsiteX169" fmla="*/ 3360922 w 7467600"/>
              <a:gd name="connsiteY169" fmla="*/ 4529373 h 6858000"/>
              <a:gd name="connsiteX170" fmla="*/ 3492420 w 7467600"/>
              <a:gd name="connsiteY170" fmla="*/ 4510145 h 6858000"/>
              <a:gd name="connsiteX171" fmla="*/ 3364086 w 7467600"/>
              <a:gd name="connsiteY171" fmla="*/ 4480340 h 6858000"/>
              <a:gd name="connsiteX172" fmla="*/ 3225818 w 7467600"/>
              <a:gd name="connsiteY172" fmla="*/ 4411822 h 6858000"/>
              <a:gd name="connsiteX173" fmla="*/ 3129696 w 7467600"/>
              <a:gd name="connsiteY173" fmla="*/ 4360704 h 6858000"/>
              <a:gd name="connsiteX174" fmla="*/ 2814545 w 7467600"/>
              <a:gd name="connsiteY174" fmla="*/ 4282955 h 6858000"/>
              <a:gd name="connsiteX175" fmla="*/ 2305292 w 7467600"/>
              <a:gd name="connsiteY175" fmla="*/ 4219492 h 6858000"/>
              <a:gd name="connsiteX176" fmla="*/ 2626982 w 7467600"/>
              <a:gd name="connsiteY176" fmla="*/ 4206450 h 6858000"/>
              <a:gd name="connsiteX177" fmla="*/ 2490617 w 7467600"/>
              <a:gd name="connsiteY177" fmla="*/ 4206951 h 6858000"/>
              <a:gd name="connsiteX178" fmla="*/ 2819869 w 7467600"/>
              <a:gd name="connsiteY178" fmla="*/ 4252936 h 6858000"/>
              <a:gd name="connsiteX179" fmla="*/ 3143018 w 7467600"/>
              <a:gd name="connsiteY179" fmla="*/ 4332698 h 6858000"/>
              <a:gd name="connsiteX180" fmla="*/ 3241520 w 7467600"/>
              <a:gd name="connsiteY180" fmla="*/ 4385112 h 6858000"/>
              <a:gd name="connsiteX181" fmla="*/ 3374575 w 7467600"/>
              <a:gd name="connsiteY181" fmla="*/ 4451517 h 6858000"/>
              <a:gd name="connsiteX182" fmla="*/ 3505221 w 7467600"/>
              <a:gd name="connsiteY182" fmla="*/ 4480757 h 6858000"/>
              <a:gd name="connsiteX183" fmla="*/ 2626982 w 7467600"/>
              <a:gd name="connsiteY183" fmla="*/ 4206450 h 6858000"/>
              <a:gd name="connsiteX184" fmla="*/ 1310106 w 7467600"/>
              <a:gd name="connsiteY184" fmla="*/ 3943217 h 6858000"/>
              <a:gd name="connsiteX185" fmla="*/ 854994 w 7467600"/>
              <a:gd name="connsiteY185" fmla="*/ 4399136 h 6858000"/>
              <a:gd name="connsiteX186" fmla="*/ 742462 w 7467600"/>
              <a:gd name="connsiteY186" fmla="*/ 4594648 h 6858000"/>
              <a:gd name="connsiteX187" fmla="*/ 820602 w 7467600"/>
              <a:gd name="connsiteY187" fmla="*/ 4485915 h 6858000"/>
              <a:gd name="connsiteX188" fmla="*/ 878295 w 7467600"/>
              <a:gd name="connsiteY188" fmla="*/ 4403594 h 6858000"/>
              <a:gd name="connsiteX189" fmla="*/ 1240607 w 7467600"/>
              <a:gd name="connsiteY189" fmla="*/ 4010401 h 6858000"/>
              <a:gd name="connsiteX190" fmla="*/ 1310106 w 7467600"/>
              <a:gd name="connsiteY190" fmla="*/ 3943217 h 6858000"/>
              <a:gd name="connsiteX191" fmla="*/ 1423113 w 7467600"/>
              <a:gd name="connsiteY191" fmla="*/ 3874565 h 6858000"/>
              <a:gd name="connsiteX192" fmla="*/ 1260565 w 7467600"/>
              <a:gd name="connsiteY192" fmla="*/ 4031982 h 6858000"/>
              <a:gd name="connsiteX193" fmla="*/ 901900 w 7467600"/>
              <a:gd name="connsiteY193" fmla="*/ 4421236 h 6858000"/>
              <a:gd name="connsiteX194" fmla="*/ 845044 w 7467600"/>
              <a:gd name="connsiteY194" fmla="*/ 4502436 h 6858000"/>
              <a:gd name="connsiteX195" fmla="*/ 685926 w 7467600"/>
              <a:gd name="connsiteY195" fmla="*/ 4703069 h 6858000"/>
              <a:gd name="connsiteX196" fmla="*/ 684248 w 7467600"/>
              <a:gd name="connsiteY196" fmla="*/ 4706721 h 6858000"/>
              <a:gd name="connsiteX197" fmla="*/ 1423113 w 7467600"/>
              <a:gd name="connsiteY197" fmla="*/ 3874565 h 6858000"/>
              <a:gd name="connsiteX198" fmla="*/ 3316479 w 7467600"/>
              <a:gd name="connsiteY198" fmla="*/ 3872136 h 6858000"/>
              <a:gd name="connsiteX199" fmla="*/ 3546806 w 7467600"/>
              <a:gd name="connsiteY199" fmla="*/ 4356139 h 6858000"/>
              <a:gd name="connsiteX200" fmla="*/ 3364433 w 7467600"/>
              <a:gd name="connsiteY200" fmla="*/ 3953121 h 6858000"/>
              <a:gd name="connsiteX201" fmla="*/ 3316479 w 7467600"/>
              <a:gd name="connsiteY201" fmla="*/ 3872136 h 6858000"/>
              <a:gd name="connsiteX202" fmla="*/ 3291335 w 7467600"/>
              <a:gd name="connsiteY202" fmla="*/ 3767420 h 6858000"/>
              <a:gd name="connsiteX203" fmla="*/ 3390805 w 7467600"/>
              <a:gd name="connsiteY203" fmla="*/ 3937163 h 6858000"/>
              <a:gd name="connsiteX204" fmla="*/ 3579062 w 7467600"/>
              <a:gd name="connsiteY204" fmla="*/ 4359040 h 6858000"/>
              <a:gd name="connsiteX205" fmla="*/ 3467355 w 7467600"/>
              <a:gd name="connsiteY205" fmla="*/ 3988130 h 6858000"/>
              <a:gd name="connsiteX206" fmla="*/ 3310753 w 7467600"/>
              <a:gd name="connsiteY206" fmla="*/ 3787140 h 6858000"/>
              <a:gd name="connsiteX207" fmla="*/ 3291335 w 7467600"/>
              <a:gd name="connsiteY207" fmla="*/ 3767420 h 6858000"/>
              <a:gd name="connsiteX208" fmla="*/ 1635889 w 7467600"/>
              <a:gd name="connsiteY208" fmla="*/ 3709494 h 6858000"/>
              <a:gd name="connsiteX209" fmla="*/ 1634800 w 7467600"/>
              <a:gd name="connsiteY209" fmla="*/ 3731111 h 6858000"/>
              <a:gd name="connsiteX210" fmla="*/ 1635889 w 7467600"/>
              <a:gd name="connsiteY210" fmla="*/ 3709494 h 6858000"/>
              <a:gd name="connsiteX211" fmla="*/ 1510397 w 7467600"/>
              <a:gd name="connsiteY211" fmla="*/ 3684705 h 6858000"/>
              <a:gd name="connsiteX212" fmla="*/ 1146550 w 7467600"/>
              <a:gd name="connsiteY212" fmla="*/ 3802012 h 6858000"/>
              <a:gd name="connsiteX213" fmla="*/ 698834 w 7467600"/>
              <a:gd name="connsiteY213" fmla="*/ 3952272 h 6858000"/>
              <a:gd name="connsiteX214" fmla="*/ 34256 w 7467600"/>
              <a:gd name="connsiteY214" fmla="*/ 4347603 h 6858000"/>
              <a:gd name="connsiteX215" fmla="*/ 527241 w 7467600"/>
              <a:gd name="connsiteY215" fmla="*/ 4065078 h 6858000"/>
              <a:gd name="connsiteX216" fmla="*/ 1510397 w 7467600"/>
              <a:gd name="connsiteY216" fmla="*/ 3684705 h 6858000"/>
              <a:gd name="connsiteX217" fmla="*/ 1313114 w 7467600"/>
              <a:gd name="connsiteY217" fmla="*/ 3655216 h 6858000"/>
              <a:gd name="connsiteX218" fmla="*/ 1109304 w 7467600"/>
              <a:gd name="connsiteY218" fmla="*/ 3669030 h 6858000"/>
              <a:gd name="connsiteX219" fmla="*/ 8129 w 7467600"/>
              <a:gd name="connsiteY219" fmla="*/ 4330519 h 6858000"/>
              <a:gd name="connsiteX220" fmla="*/ 687572 w 7467600"/>
              <a:gd name="connsiteY220" fmla="*/ 3925629 h 6858000"/>
              <a:gd name="connsiteX221" fmla="*/ 1138365 w 7467600"/>
              <a:gd name="connsiteY221" fmla="*/ 3774515 h 6858000"/>
              <a:gd name="connsiteX222" fmla="*/ 1505579 w 7467600"/>
              <a:gd name="connsiteY222" fmla="*/ 3655526 h 6858000"/>
              <a:gd name="connsiteX223" fmla="*/ 1313114 w 7467600"/>
              <a:gd name="connsiteY223" fmla="*/ 3655216 h 6858000"/>
              <a:gd name="connsiteX224" fmla="*/ 3655073 w 7467600"/>
              <a:gd name="connsiteY224" fmla="*/ 3650884 h 6858000"/>
              <a:gd name="connsiteX225" fmla="*/ 3989938 w 7467600"/>
              <a:gd name="connsiteY225" fmla="*/ 3991685 h 6858000"/>
              <a:gd name="connsiteX226" fmla="*/ 4393907 w 7467600"/>
              <a:gd name="connsiteY226" fmla="*/ 4261258 h 6858000"/>
              <a:gd name="connsiteX227" fmla="*/ 4648051 w 7467600"/>
              <a:gd name="connsiteY227" fmla="*/ 4374051 h 6858000"/>
              <a:gd name="connsiteX228" fmla="*/ 4383389 w 7467600"/>
              <a:gd name="connsiteY228" fmla="*/ 4184369 h 6858000"/>
              <a:gd name="connsiteX229" fmla="*/ 4165508 w 7467600"/>
              <a:gd name="connsiteY229" fmla="*/ 4035196 h 6858000"/>
              <a:gd name="connsiteX230" fmla="*/ 4068162 w 7467600"/>
              <a:gd name="connsiteY230" fmla="*/ 3953394 h 6858000"/>
              <a:gd name="connsiteX231" fmla="*/ 3981416 w 7467600"/>
              <a:gd name="connsiteY231" fmla="*/ 3880482 h 6858000"/>
              <a:gd name="connsiteX232" fmla="*/ 3800147 w 7467600"/>
              <a:gd name="connsiteY232" fmla="*/ 3749872 h 6858000"/>
              <a:gd name="connsiteX233" fmla="*/ 3655073 w 7467600"/>
              <a:gd name="connsiteY233" fmla="*/ 3650884 h 6858000"/>
              <a:gd name="connsiteX234" fmla="*/ 3670252 w 7467600"/>
              <a:gd name="connsiteY234" fmla="*/ 3622798 h 6858000"/>
              <a:gd name="connsiteX235" fmla="*/ 3817258 w 7467600"/>
              <a:gd name="connsiteY235" fmla="*/ 3723577 h 6858000"/>
              <a:gd name="connsiteX236" fmla="*/ 4000461 w 7467600"/>
              <a:gd name="connsiteY236" fmla="*/ 3855966 h 6858000"/>
              <a:gd name="connsiteX237" fmla="*/ 4088180 w 7467600"/>
              <a:gd name="connsiteY237" fmla="*/ 3929774 h 6858000"/>
              <a:gd name="connsiteX238" fmla="*/ 4184555 w 7467600"/>
              <a:gd name="connsiteY238" fmla="*/ 4010683 h 6858000"/>
              <a:gd name="connsiteX239" fmla="*/ 4399563 w 7467600"/>
              <a:gd name="connsiteY239" fmla="*/ 4158106 h 6858000"/>
              <a:gd name="connsiteX240" fmla="*/ 4684469 w 7467600"/>
              <a:gd name="connsiteY240" fmla="*/ 4364680 h 6858000"/>
              <a:gd name="connsiteX241" fmla="*/ 4690271 w 7467600"/>
              <a:gd name="connsiteY241" fmla="*/ 4370034 h 6858000"/>
              <a:gd name="connsiteX242" fmla="*/ 4136093 w 7467600"/>
              <a:gd name="connsiteY242" fmla="*/ 3858466 h 6858000"/>
              <a:gd name="connsiteX243" fmla="*/ 3670252 w 7467600"/>
              <a:gd name="connsiteY243" fmla="*/ 3622798 h 6858000"/>
              <a:gd name="connsiteX244" fmla="*/ 4440129 w 7467600"/>
              <a:gd name="connsiteY244" fmla="*/ 3448571 h 6858000"/>
              <a:gd name="connsiteX245" fmla="*/ 4856525 w 7467600"/>
              <a:gd name="connsiteY245" fmla="*/ 3915351 h 6858000"/>
              <a:gd name="connsiteX246" fmla="*/ 5059055 w 7467600"/>
              <a:gd name="connsiteY246" fmla="*/ 4108918 h 6858000"/>
              <a:gd name="connsiteX247" fmla="*/ 5290070 w 7467600"/>
              <a:gd name="connsiteY247" fmla="*/ 4263619 h 6858000"/>
              <a:gd name="connsiteX248" fmla="*/ 4834991 w 7467600"/>
              <a:gd name="connsiteY248" fmla="*/ 3830985 h 6858000"/>
              <a:gd name="connsiteX249" fmla="*/ 4440129 w 7467600"/>
              <a:gd name="connsiteY249" fmla="*/ 3448571 h 6858000"/>
              <a:gd name="connsiteX250" fmla="*/ 4441737 w 7467600"/>
              <a:gd name="connsiteY250" fmla="*/ 3399734 h 6858000"/>
              <a:gd name="connsiteX251" fmla="*/ 4431236 w 7467600"/>
              <a:gd name="connsiteY251" fmla="*/ 3400954 h 6858000"/>
              <a:gd name="connsiteX252" fmla="*/ 4557150 w 7467600"/>
              <a:gd name="connsiteY252" fmla="*/ 3510023 h 6858000"/>
              <a:gd name="connsiteX253" fmla="*/ 4856936 w 7467600"/>
              <a:gd name="connsiteY253" fmla="*/ 3809146 h 6858000"/>
              <a:gd name="connsiteX254" fmla="*/ 5111996 w 7467600"/>
              <a:gd name="connsiteY254" fmla="*/ 4065759 h 6858000"/>
              <a:gd name="connsiteX255" fmla="*/ 5388878 w 7467600"/>
              <a:gd name="connsiteY255" fmla="*/ 4300185 h 6858000"/>
              <a:gd name="connsiteX256" fmla="*/ 5425556 w 7467600"/>
              <a:gd name="connsiteY256" fmla="*/ 4308967 h 6858000"/>
              <a:gd name="connsiteX257" fmla="*/ 4943646 w 7467600"/>
              <a:gd name="connsiteY257" fmla="*/ 3822916 h 6858000"/>
              <a:gd name="connsiteX258" fmla="*/ 4594837 w 7467600"/>
              <a:gd name="connsiteY258" fmla="*/ 3532274 h 6858000"/>
              <a:gd name="connsiteX259" fmla="*/ 4441737 w 7467600"/>
              <a:gd name="connsiteY259" fmla="*/ 3399734 h 6858000"/>
              <a:gd name="connsiteX260" fmla="*/ 5425834 w 7467600"/>
              <a:gd name="connsiteY260" fmla="*/ 3162785 h 6858000"/>
              <a:gd name="connsiteX261" fmla="*/ 5401644 w 7467600"/>
              <a:gd name="connsiteY261" fmla="*/ 3617847 h 6858000"/>
              <a:gd name="connsiteX262" fmla="*/ 5467256 w 7467600"/>
              <a:gd name="connsiteY262" fmla="*/ 4175494 h 6858000"/>
              <a:gd name="connsiteX263" fmla="*/ 5448069 w 7467600"/>
              <a:gd name="connsiteY263" fmla="*/ 3567554 h 6858000"/>
              <a:gd name="connsiteX264" fmla="*/ 5425834 w 7467600"/>
              <a:gd name="connsiteY264" fmla="*/ 3162785 h 6858000"/>
              <a:gd name="connsiteX265" fmla="*/ 1318687 w 7467600"/>
              <a:gd name="connsiteY265" fmla="*/ 3113840 h 6858000"/>
              <a:gd name="connsiteX266" fmla="*/ 1066793 w 7467600"/>
              <a:gd name="connsiteY266" fmla="*/ 3212171 h 6858000"/>
              <a:gd name="connsiteX267" fmla="*/ 993319 w 7467600"/>
              <a:gd name="connsiteY267" fmla="*/ 3247648 h 6858000"/>
              <a:gd name="connsiteX268" fmla="*/ 853081 w 7467600"/>
              <a:gd name="connsiteY268" fmla="*/ 3312410 h 6858000"/>
              <a:gd name="connsiteX269" fmla="*/ 805957 w 7467600"/>
              <a:gd name="connsiteY269" fmla="*/ 3330443 h 6858000"/>
              <a:gd name="connsiteX270" fmla="*/ 1318687 w 7467600"/>
              <a:gd name="connsiteY270" fmla="*/ 3113840 h 6858000"/>
              <a:gd name="connsiteX271" fmla="*/ 5453702 w 7467600"/>
              <a:gd name="connsiteY271" fmla="*/ 3090882 h 6858000"/>
              <a:gd name="connsiteX272" fmla="*/ 5480135 w 7467600"/>
              <a:gd name="connsiteY272" fmla="*/ 3565802 h 6858000"/>
              <a:gd name="connsiteX273" fmla="*/ 5499023 w 7467600"/>
              <a:gd name="connsiteY273" fmla="*/ 4166310 h 6858000"/>
              <a:gd name="connsiteX274" fmla="*/ 5547022 w 7467600"/>
              <a:gd name="connsiteY274" fmla="*/ 3607838 h 6858000"/>
              <a:gd name="connsiteX275" fmla="*/ 5515964 w 7467600"/>
              <a:gd name="connsiteY275" fmla="*/ 3378541 h 6858000"/>
              <a:gd name="connsiteX276" fmla="*/ 5453702 w 7467600"/>
              <a:gd name="connsiteY276" fmla="*/ 3090882 h 6858000"/>
              <a:gd name="connsiteX277" fmla="*/ 1238695 w 7467600"/>
              <a:gd name="connsiteY277" fmla="*/ 3076820 h 6858000"/>
              <a:gd name="connsiteX278" fmla="*/ 716371 w 7467600"/>
              <a:gd name="connsiteY278" fmla="*/ 3293249 h 6858000"/>
              <a:gd name="connsiteX279" fmla="*/ 579522 w 7467600"/>
              <a:gd name="connsiteY279" fmla="*/ 3371759 h 6858000"/>
              <a:gd name="connsiteX280" fmla="*/ 600288 w 7467600"/>
              <a:gd name="connsiteY280" fmla="*/ 3365555 h 6858000"/>
              <a:gd name="connsiteX281" fmla="*/ 840692 w 7467600"/>
              <a:gd name="connsiteY281" fmla="*/ 3284921 h 6858000"/>
              <a:gd name="connsiteX282" fmla="*/ 979248 w 7467600"/>
              <a:gd name="connsiteY282" fmla="*/ 3221003 h 6858000"/>
              <a:gd name="connsiteX283" fmla="*/ 1053282 w 7467600"/>
              <a:gd name="connsiteY283" fmla="*/ 3185247 h 6858000"/>
              <a:gd name="connsiteX284" fmla="*/ 1320603 w 7467600"/>
              <a:gd name="connsiteY284" fmla="*/ 3081281 h 6858000"/>
              <a:gd name="connsiteX285" fmla="*/ 1238695 w 7467600"/>
              <a:gd name="connsiteY285" fmla="*/ 3076820 h 6858000"/>
              <a:gd name="connsiteX286" fmla="*/ 5425627 w 7467600"/>
              <a:gd name="connsiteY286" fmla="*/ 2954192 h 6858000"/>
              <a:gd name="connsiteX287" fmla="*/ 5470770 w 7467600"/>
              <a:gd name="connsiteY287" fmla="*/ 3005435 h 6858000"/>
              <a:gd name="connsiteX288" fmla="*/ 5519779 w 7467600"/>
              <a:gd name="connsiteY288" fmla="*/ 4359223 h 6858000"/>
              <a:gd name="connsiteX289" fmla="*/ 5520293 w 7467600"/>
              <a:gd name="connsiteY289" fmla="*/ 4360602 h 6858000"/>
              <a:gd name="connsiteX290" fmla="*/ 5767221 w 7467600"/>
              <a:gd name="connsiteY290" fmla="*/ 4665564 h 6858000"/>
              <a:gd name="connsiteX291" fmla="*/ 6937169 w 7467600"/>
              <a:gd name="connsiteY291" fmla="*/ 4815941 h 6858000"/>
              <a:gd name="connsiteX292" fmla="*/ 6953922 w 7467600"/>
              <a:gd name="connsiteY292" fmla="*/ 4890068 h 6858000"/>
              <a:gd name="connsiteX293" fmla="*/ 6071359 w 7467600"/>
              <a:gd name="connsiteY293" fmla="*/ 4770770 h 6858000"/>
              <a:gd name="connsiteX294" fmla="*/ 6038839 w 7467600"/>
              <a:gd name="connsiteY294" fmla="*/ 4764474 h 6858000"/>
              <a:gd name="connsiteX295" fmla="*/ 6038706 w 7467600"/>
              <a:gd name="connsiteY295" fmla="*/ 4763847 h 6858000"/>
              <a:gd name="connsiteX296" fmla="*/ 6037784 w 7467600"/>
              <a:gd name="connsiteY296" fmla="*/ 4764270 h 6858000"/>
              <a:gd name="connsiteX297" fmla="*/ 6038839 w 7467600"/>
              <a:gd name="connsiteY297" fmla="*/ 4764474 h 6858000"/>
              <a:gd name="connsiteX298" fmla="*/ 6040338 w 7467600"/>
              <a:gd name="connsiteY298" fmla="*/ 4771418 h 6858000"/>
              <a:gd name="connsiteX299" fmla="*/ 6024488 w 7467600"/>
              <a:gd name="connsiteY299" fmla="*/ 4809903 h 6858000"/>
              <a:gd name="connsiteX300" fmla="*/ 5599771 w 7467600"/>
              <a:gd name="connsiteY300" fmla="*/ 5509652 h 6858000"/>
              <a:gd name="connsiteX301" fmla="*/ 5548843 w 7467600"/>
              <a:gd name="connsiteY301" fmla="*/ 5563845 h 6858000"/>
              <a:gd name="connsiteX302" fmla="*/ 5940952 w 7467600"/>
              <a:gd name="connsiteY302" fmla="*/ 6250028 h 6858000"/>
              <a:gd name="connsiteX303" fmla="*/ 6043441 w 7467600"/>
              <a:gd name="connsiteY303" fmla="*/ 6665847 h 6858000"/>
              <a:gd name="connsiteX304" fmla="*/ 6093432 w 7467600"/>
              <a:gd name="connsiteY304" fmla="*/ 6858000 h 6858000"/>
              <a:gd name="connsiteX305" fmla="*/ 6034344 w 7467600"/>
              <a:gd name="connsiteY305" fmla="*/ 6858000 h 6858000"/>
              <a:gd name="connsiteX306" fmla="*/ 6026679 w 7467600"/>
              <a:gd name="connsiteY306" fmla="*/ 6836959 h 6858000"/>
              <a:gd name="connsiteX307" fmla="*/ 5800441 w 7467600"/>
              <a:gd name="connsiteY307" fmla="*/ 6335286 h 6858000"/>
              <a:gd name="connsiteX308" fmla="*/ 5526562 w 7467600"/>
              <a:gd name="connsiteY308" fmla="*/ 5705388 h 6858000"/>
              <a:gd name="connsiteX309" fmla="*/ 5519640 w 7467600"/>
              <a:gd name="connsiteY309" fmla="*/ 5683774 h 6858000"/>
              <a:gd name="connsiteX310" fmla="*/ 5844559 w 7467600"/>
              <a:gd name="connsiteY310" fmla="*/ 6553349 h 6858000"/>
              <a:gd name="connsiteX311" fmla="*/ 5975994 w 7467600"/>
              <a:gd name="connsiteY311" fmla="*/ 6858000 h 6858000"/>
              <a:gd name="connsiteX312" fmla="*/ 5898547 w 7467600"/>
              <a:gd name="connsiteY312" fmla="*/ 6858000 h 6858000"/>
              <a:gd name="connsiteX313" fmla="*/ 5682041 w 7467600"/>
              <a:gd name="connsiteY313" fmla="*/ 6355860 h 6858000"/>
              <a:gd name="connsiteX314" fmla="*/ 5461758 w 7467600"/>
              <a:gd name="connsiteY314" fmla="*/ 5820220 h 6858000"/>
              <a:gd name="connsiteX315" fmla="*/ 5237282 w 7467600"/>
              <a:gd name="connsiteY315" fmla="*/ 6579086 h 6858000"/>
              <a:gd name="connsiteX316" fmla="*/ 5115009 w 7467600"/>
              <a:gd name="connsiteY316" fmla="*/ 6858000 h 6858000"/>
              <a:gd name="connsiteX317" fmla="*/ 5028074 w 7467600"/>
              <a:gd name="connsiteY317" fmla="*/ 6858000 h 6858000"/>
              <a:gd name="connsiteX318" fmla="*/ 5079508 w 7467600"/>
              <a:gd name="connsiteY318" fmla="*/ 6749074 h 6858000"/>
              <a:gd name="connsiteX319" fmla="*/ 5371846 w 7467600"/>
              <a:gd name="connsiteY319" fmla="*/ 5924413 h 6858000"/>
              <a:gd name="connsiteX320" fmla="*/ 5270512 w 7467600"/>
              <a:gd name="connsiteY320" fmla="*/ 6138975 h 6858000"/>
              <a:gd name="connsiteX321" fmla="*/ 5062409 w 7467600"/>
              <a:gd name="connsiteY321" fmla="*/ 6653544 h 6858000"/>
              <a:gd name="connsiteX322" fmla="*/ 5036628 w 7467600"/>
              <a:gd name="connsiteY322" fmla="*/ 6754247 h 6858000"/>
              <a:gd name="connsiteX323" fmla="*/ 5009112 w 7467600"/>
              <a:gd name="connsiteY323" fmla="*/ 6858000 h 6858000"/>
              <a:gd name="connsiteX324" fmla="*/ 4976679 w 7467600"/>
              <a:gd name="connsiteY324" fmla="*/ 6858000 h 6858000"/>
              <a:gd name="connsiteX325" fmla="*/ 5006537 w 7467600"/>
              <a:gd name="connsiteY325" fmla="*/ 6747068 h 6858000"/>
              <a:gd name="connsiteX326" fmla="*/ 5032723 w 7467600"/>
              <a:gd name="connsiteY326" fmla="*/ 6644957 h 6858000"/>
              <a:gd name="connsiteX327" fmla="*/ 5242949 w 7467600"/>
              <a:gd name="connsiteY327" fmla="*/ 6125175 h 6858000"/>
              <a:gd name="connsiteX328" fmla="*/ 5286321 w 7467600"/>
              <a:gd name="connsiteY328" fmla="*/ 6033555 h 6858000"/>
              <a:gd name="connsiteX329" fmla="*/ 5008210 w 7467600"/>
              <a:gd name="connsiteY329" fmla="*/ 6649194 h 6858000"/>
              <a:gd name="connsiteX330" fmla="*/ 4986321 w 7467600"/>
              <a:gd name="connsiteY330" fmla="*/ 6765687 h 6858000"/>
              <a:gd name="connsiteX331" fmla="*/ 4973474 w 7467600"/>
              <a:gd name="connsiteY331" fmla="*/ 6858000 h 6858000"/>
              <a:gd name="connsiteX332" fmla="*/ 4907178 w 7467600"/>
              <a:gd name="connsiteY332" fmla="*/ 6858000 h 6858000"/>
              <a:gd name="connsiteX333" fmla="*/ 4910810 w 7467600"/>
              <a:gd name="connsiteY333" fmla="*/ 6829660 h 6858000"/>
              <a:gd name="connsiteX334" fmla="*/ 4987461 w 7467600"/>
              <a:gd name="connsiteY334" fmla="*/ 6432994 h 6858000"/>
              <a:gd name="connsiteX335" fmla="*/ 5179262 w 7467600"/>
              <a:gd name="connsiteY335" fmla="*/ 6035044 h 6858000"/>
              <a:gd name="connsiteX336" fmla="*/ 4689678 w 7467600"/>
              <a:gd name="connsiteY336" fmla="*/ 6440241 h 6858000"/>
              <a:gd name="connsiteX337" fmla="*/ 4477543 w 7467600"/>
              <a:gd name="connsiteY337" fmla="*/ 6674836 h 6858000"/>
              <a:gd name="connsiteX338" fmla="*/ 4329957 w 7467600"/>
              <a:gd name="connsiteY338" fmla="*/ 6858000 h 6858000"/>
              <a:gd name="connsiteX339" fmla="*/ 4218595 w 7467600"/>
              <a:gd name="connsiteY339" fmla="*/ 6858000 h 6858000"/>
              <a:gd name="connsiteX340" fmla="*/ 4368888 w 7467600"/>
              <a:gd name="connsiteY340" fmla="*/ 6668412 h 6858000"/>
              <a:gd name="connsiteX341" fmla="*/ 4563091 w 7467600"/>
              <a:gd name="connsiteY341" fmla="*/ 6442508 h 6858000"/>
              <a:gd name="connsiteX342" fmla="*/ 5387324 w 7467600"/>
              <a:gd name="connsiteY342" fmla="*/ 5705830 h 6858000"/>
              <a:gd name="connsiteX343" fmla="*/ 5073620 w 7467600"/>
              <a:gd name="connsiteY343" fmla="*/ 5955437 h 6858000"/>
              <a:gd name="connsiteX344" fmla="*/ 4689789 w 7467600"/>
              <a:gd name="connsiteY344" fmla="*/ 6268382 h 6858000"/>
              <a:gd name="connsiteX345" fmla="*/ 4418722 w 7467600"/>
              <a:gd name="connsiteY345" fmla="*/ 6570886 h 6858000"/>
              <a:gd name="connsiteX346" fmla="*/ 4214944 w 7467600"/>
              <a:gd name="connsiteY346" fmla="*/ 6858000 h 6858000"/>
              <a:gd name="connsiteX347" fmla="*/ 4177898 w 7467600"/>
              <a:gd name="connsiteY347" fmla="*/ 6858000 h 6858000"/>
              <a:gd name="connsiteX348" fmla="*/ 4391597 w 7467600"/>
              <a:gd name="connsiteY348" fmla="*/ 6556370 h 6858000"/>
              <a:gd name="connsiteX349" fmla="*/ 4668889 w 7467600"/>
              <a:gd name="connsiteY349" fmla="*/ 6246399 h 6858000"/>
              <a:gd name="connsiteX350" fmla="*/ 5055427 w 7467600"/>
              <a:gd name="connsiteY350" fmla="*/ 5931476 h 6858000"/>
              <a:gd name="connsiteX351" fmla="*/ 5371814 w 7467600"/>
              <a:gd name="connsiteY351" fmla="*/ 5678975 h 6858000"/>
              <a:gd name="connsiteX352" fmla="*/ 4987918 w 7467600"/>
              <a:gd name="connsiteY352" fmla="*/ 5838701 h 6858000"/>
              <a:gd name="connsiteX353" fmla="*/ 4317146 w 7467600"/>
              <a:gd name="connsiteY353" fmla="*/ 6587716 h 6858000"/>
              <a:gd name="connsiteX354" fmla="*/ 4171627 w 7467600"/>
              <a:gd name="connsiteY354" fmla="*/ 6858000 h 6858000"/>
              <a:gd name="connsiteX355" fmla="*/ 4081585 w 7467600"/>
              <a:gd name="connsiteY355" fmla="*/ 6858000 h 6858000"/>
              <a:gd name="connsiteX356" fmla="*/ 4238603 w 7467600"/>
              <a:gd name="connsiteY356" fmla="*/ 6559341 h 6858000"/>
              <a:gd name="connsiteX357" fmla="*/ 4778333 w 7467600"/>
              <a:gd name="connsiteY357" fmla="*/ 5873626 h 6858000"/>
              <a:gd name="connsiteX358" fmla="*/ 5414185 w 7467600"/>
              <a:gd name="connsiteY358" fmla="*/ 5573882 h 6858000"/>
              <a:gd name="connsiteX359" fmla="*/ 5959648 w 7467600"/>
              <a:gd name="connsiteY359" fmla="*/ 4760797 h 6858000"/>
              <a:gd name="connsiteX360" fmla="*/ 5355019 w 7467600"/>
              <a:gd name="connsiteY360" fmla="*/ 4734672 h 6858000"/>
              <a:gd name="connsiteX361" fmla="*/ 5083565 w 7467600"/>
              <a:gd name="connsiteY361" fmla="*/ 5179121 h 6858000"/>
              <a:gd name="connsiteX362" fmla="*/ 4713577 w 7467600"/>
              <a:gd name="connsiteY362" fmla="*/ 5616803 h 6858000"/>
              <a:gd name="connsiteX363" fmla="*/ 3989559 w 7467600"/>
              <a:gd name="connsiteY363" fmla="*/ 6145945 h 6858000"/>
              <a:gd name="connsiteX364" fmla="*/ 3939824 w 7467600"/>
              <a:gd name="connsiteY364" fmla="*/ 6066900 h 6858000"/>
              <a:gd name="connsiteX365" fmla="*/ 4584537 w 7467600"/>
              <a:gd name="connsiteY365" fmla="*/ 5324826 h 6858000"/>
              <a:gd name="connsiteX366" fmla="*/ 5037105 w 7467600"/>
              <a:gd name="connsiteY366" fmla="*/ 5088765 h 6858000"/>
              <a:gd name="connsiteX367" fmla="*/ 5039930 w 7467600"/>
              <a:gd name="connsiteY367" fmla="*/ 5089585 h 6858000"/>
              <a:gd name="connsiteX368" fmla="*/ 5263764 w 7467600"/>
              <a:gd name="connsiteY368" fmla="*/ 4735525 h 6858000"/>
              <a:gd name="connsiteX369" fmla="*/ 4086300 w 7467600"/>
              <a:gd name="connsiteY369" fmla="*/ 4884599 h 6858000"/>
              <a:gd name="connsiteX370" fmla="*/ 4085485 w 7467600"/>
              <a:gd name="connsiteY370" fmla="*/ 4899070 h 6858000"/>
              <a:gd name="connsiteX371" fmla="*/ 3871915 w 7467600"/>
              <a:gd name="connsiteY371" fmla="*/ 5253645 h 6858000"/>
              <a:gd name="connsiteX372" fmla="*/ 3799374 w 7467600"/>
              <a:gd name="connsiteY372" fmla="*/ 5466127 h 6858000"/>
              <a:gd name="connsiteX373" fmla="*/ 3498850 w 7467600"/>
              <a:gd name="connsiteY373" fmla="*/ 6661888 h 6858000"/>
              <a:gd name="connsiteX374" fmla="*/ 3399216 w 7467600"/>
              <a:gd name="connsiteY374" fmla="*/ 6858000 h 6858000"/>
              <a:gd name="connsiteX375" fmla="*/ 3303688 w 7467600"/>
              <a:gd name="connsiteY375" fmla="*/ 6858000 h 6858000"/>
              <a:gd name="connsiteX376" fmla="*/ 3391774 w 7467600"/>
              <a:gd name="connsiteY376" fmla="*/ 6697181 h 6858000"/>
              <a:gd name="connsiteX377" fmla="*/ 3735540 w 7467600"/>
              <a:gd name="connsiteY377" fmla="*/ 5546923 h 6858000"/>
              <a:gd name="connsiteX378" fmla="*/ 3729438 w 7467600"/>
              <a:gd name="connsiteY378" fmla="*/ 5569058 h 6858000"/>
              <a:gd name="connsiteX379" fmla="*/ 3707782 w 7467600"/>
              <a:gd name="connsiteY379" fmla="*/ 5644908 h 6858000"/>
              <a:gd name="connsiteX380" fmla="*/ 3583827 w 7467600"/>
              <a:gd name="connsiteY380" fmla="*/ 6039215 h 6858000"/>
              <a:gd name="connsiteX381" fmla="*/ 3547861 w 7467600"/>
              <a:gd name="connsiteY381" fmla="*/ 6129609 h 6858000"/>
              <a:gd name="connsiteX382" fmla="*/ 3490905 w 7467600"/>
              <a:gd name="connsiteY382" fmla="*/ 6277660 h 6858000"/>
              <a:gd name="connsiteX383" fmla="*/ 3455859 w 7467600"/>
              <a:gd name="connsiteY383" fmla="*/ 6391301 h 6858000"/>
              <a:gd name="connsiteX384" fmla="*/ 3429112 w 7467600"/>
              <a:gd name="connsiteY384" fmla="*/ 6479469 h 6858000"/>
              <a:gd name="connsiteX385" fmla="*/ 3304862 w 7467600"/>
              <a:gd name="connsiteY385" fmla="*/ 6796476 h 6858000"/>
              <a:gd name="connsiteX386" fmla="*/ 3276071 w 7467600"/>
              <a:gd name="connsiteY386" fmla="*/ 6858000 h 6858000"/>
              <a:gd name="connsiteX387" fmla="*/ 3240805 w 7467600"/>
              <a:gd name="connsiteY387" fmla="*/ 6858000 h 6858000"/>
              <a:gd name="connsiteX388" fmla="*/ 3275917 w 7467600"/>
              <a:gd name="connsiteY388" fmla="*/ 6783192 h 6858000"/>
              <a:gd name="connsiteX389" fmla="*/ 3399358 w 7467600"/>
              <a:gd name="connsiteY389" fmla="*/ 6469011 h 6858000"/>
              <a:gd name="connsiteX390" fmla="*/ 3425650 w 7467600"/>
              <a:gd name="connsiteY390" fmla="*/ 6381333 h 6858000"/>
              <a:gd name="connsiteX391" fmla="*/ 3460661 w 7467600"/>
              <a:gd name="connsiteY391" fmla="*/ 6266763 h 6858000"/>
              <a:gd name="connsiteX392" fmla="*/ 3518021 w 7467600"/>
              <a:gd name="connsiteY392" fmla="*/ 6117298 h 6858000"/>
              <a:gd name="connsiteX393" fmla="*/ 3554035 w 7467600"/>
              <a:gd name="connsiteY393" fmla="*/ 6027832 h 6858000"/>
              <a:gd name="connsiteX394" fmla="*/ 3677174 w 7467600"/>
              <a:gd name="connsiteY394" fmla="*/ 5636351 h 6858000"/>
              <a:gd name="connsiteX395" fmla="*/ 3698819 w 7467600"/>
              <a:gd name="connsiteY395" fmla="*/ 5560503 h 6858000"/>
              <a:gd name="connsiteX396" fmla="*/ 3702094 w 7467600"/>
              <a:gd name="connsiteY396" fmla="*/ 5549194 h 6858000"/>
              <a:gd name="connsiteX397" fmla="*/ 3398355 w 7467600"/>
              <a:gd name="connsiteY397" fmla="*/ 6094603 h 6858000"/>
              <a:gd name="connsiteX398" fmla="*/ 3193941 w 7467600"/>
              <a:gd name="connsiteY398" fmla="*/ 6798775 h 6858000"/>
              <a:gd name="connsiteX399" fmla="*/ 3184140 w 7467600"/>
              <a:gd name="connsiteY399" fmla="*/ 6858000 h 6858000"/>
              <a:gd name="connsiteX400" fmla="*/ 3099978 w 7467600"/>
              <a:gd name="connsiteY400" fmla="*/ 6858000 h 6858000"/>
              <a:gd name="connsiteX401" fmla="*/ 3101556 w 7467600"/>
              <a:gd name="connsiteY401" fmla="*/ 6843337 h 6858000"/>
              <a:gd name="connsiteX402" fmla="*/ 3370162 w 7467600"/>
              <a:gd name="connsiteY402" fmla="*/ 5785550 h 6858000"/>
              <a:gd name="connsiteX403" fmla="*/ 3746477 w 7467600"/>
              <a:gd name="connsiteY403" fmla="*/ 5377889 h 6858000"/>
              <a:gd name="connsiteX404" fmla="*/ 3863399 w 7467600"/>
              <a:gd name="connsiteY404" fmla="*/ 5087257 h 6858000"/>
              <a:gd name="connsiteX405" fmla="*/ 3968712 w 7467600"/>
              <a:gd name="connsiteY405" fmla="*/ 4913989 h 6858000"/>
              <a:gd name="connsiteX406" fmla="*/ 2792390 w 7467600"/>
              <a:gd name="connsiteY406" fmla="*/ 5382974 h 6858000"/>
              <a:gd name="connsiteX407" fmla="*/ 2714982 w 7467600"/>
              <a:gd name="connsiteY407" fmla="*/ 5427051 h 6858000"/>
              <a:gd name="connsiteX408" fmla="*/ 2813361 w 7467600"/>
              <a:gd name="connsiteY408" fmla="*/ 6023912 h 6858000"/>
              <a:gd name="connsiteX409" fmla="*/ 2688430 w 7467600"/>
              <a:gd name="connsiteY409" fmla="*/ 6801564 h 6858000"/>
              <a:gd name="connsiteX410" fmla="*/ 2629626 w 7467600"/>
              <a:gd name="connsiteY410" fmla="*/ 6763394 h 6858000"/>
              <a:gd name="connsiteX411" fmla="*/ 2565328 w 7467600"/>
              <a:gd name="connsiteY411" fmla="*/ 5516399 h 6858000"/>
              <a:gd name="connsiteX412" fmla="*/ 1922999 w 7467600"/>
              <a:gd name="connsiteY412" fmla="*/ 5980343 h 6858000"/>
              <a:gd name="connsiteX413" fmla="*/ 1950261 w 7467600"/>
              <a:gd name="connsiteY413" fmla="*/ 6405858 h 6858000"/>
              <a:gd name="connsiteX414" fmla="*/ 2365554 w 7467600"/>
              <a:gd name="connsiteY414" fmla="*/ 6759107 h 6858000"/>
              <a:gd name="connsiteX415" fmla="*/ 2424142 w 7467600"/>
              <a:gd name="connsiteY415" fmla="*/ 6858000 h 6858000"/>
              <a:gd name="connsiteX416" fmla="*/ 2395994 w 7467600"/>
              <a:gd name="connsiteY416" fmla="*/ 6858000 h 6858000"/>
              <a:gd name="connsiteX417" fmla="*/ 2392863 w 7467600"/>
              <a:gd name="connsiteY417" fmla="*/ 6852964 h 6858000"/>
              <a:gd name="connsiteX418" fmla="*/ 2017589 w 7467600"/>
              <a:gd name="connsiteY418" fmla="*/ 6493982 h 6858000"/>
              <a:gd name="connsiteX419" fmla="*/ 2147336 w 7467600"/>
              <a:gd name="connsiteY419" fmla="*/ 6594052 h 6858000"/>
              <a:gd name="connsiteX420" fmla="*/ 2207047 w 7467600"/>
              <a:gd name="connsiteY420" fmla="*/ 6654540 h 6858000"/>
              <a:gd name="connsiteX421" fmla="*/ 2299106 w 7467600"/>
              <a:gd name="connsiteY421" fmla="*/ 6778931 h 6858000"/>
              <a:gd name="connsiteX422" fmla="*/ 2314430 w 7467600"/>
              <a:gd name="connsiteY422" fmla="*/ 6801144 h 6858000"/>
              <a:gd name="connsiteX423" fmla="*/ 2352406 w 7467600"/>
              <a:gd name="connsiteY423" fmla="*/ 6858000 h 6858000"/>
              <a:gd name="connsiteX424" fmla="*/ 2314492 w 7467600"/>
              <a:gd name="connsiteY424" fmla="*/ 6858000 h 6858000"/>
              <a:gd name="connsiteX425" fmla="*/ 2288095 w 7467600"/>
              <a:gd name="connsiteY425" fmla="*/ 6818030 h 6858000"/>
              <a:gd name="connsiteX426" fmla="*/ 2272768 w 7467600"/>
              <a:gd name="connsiteY426" fmla="*/ 6795822 h 6858000"/>
              <a:gd name="connsiteX427" fmla="*/ 2182715 w 7467600"/>
              <a:gd name="connsiteY427" fmla="*/ 6675071 h 6858000"/>
              <a:gd name="connsiteX428" fmla="*/ 2032061 w 7467600"/>
              <a:gd name="connsiteY428" fmla="*/ 6541380 h 6858000"/>
              <a:gd name="connsiteX429" fmla="*/ 2257220 w 7467600"/>
              <a:gd name="connsiteY429" fmla="*/ 6826257 h 6858000"/>
              <a:gd name="connsiteX430" fmla="*/ 2281324 w 7467600"/>
              <a:gd name="connsiteY430" fmla="*/ 6858000 h 6858000"/>
              <a:gd name="connsiteX431" fmla="*/ 2242860 w 7467600"/>
              <a:gd name="connsiteY431" fmla="*/ 6858000 h 6858000"/>
              <a:gd name="connsiteX432" fmla="*/ 2232818 w 7467600"/>
              <a:gd name="connsiteY432" fmla="*/ 6844926 h 6858000"/>
              <a:gd name="connsiteX433" fmla="*/ 1990172 w 7467600"/>
              <a:gd name="connsiteY433" fmla="*/ 6542121 h 6858000"/>
              <a:gd name="connsiteX434" fmla="*/ 2124090 w 7467600"/>
              <a:gd name="connsiteY434" fmla="*/ 6761017 h 6858000"/>
              <a:gd name="connsiteX435" fmla="*/ 2200380 w 7467600"/>
              <a:gd name="connsiteY435" fmla="*/ 6858000 h 6858000"/>
              <a:gd name="connsiteX436" fmla="*/ 2147507 w 7467600"/>
              <a:gd name="connsiteY436" fmla="*/ 6858000 h 6858000"/>
              <a:gd name="connsiteX437" fmla="*/ 2070668 w 7467600"/>
              <a:gd name="connsiteY437" fmla="*/ 6761520 h 6858000"/>
              <a:gd name="connsiteX438" fmla="*/ 1975142 w 7467600"/>
              <a:gd name="connsiteY438" fmla="*/ 6585570 h 6858000"/>
              <a:gd name="connsiteX439" fmla="*/ 2050035 w 7467600"/>
              <a:gd name="connsiteY439" fmla="*/ 6813345 h 6858000"/>
              <a:gd name="connsiteX440" fmla="*/ 2063025 w 7467600"/>
              <a:gd name="connsiteY440" fmla="*/ 6858000 h 6858000"/>
              <a:gd name="connsiteX441" fmla="*/ 2021675 w 7467600"/>
              <a:gd name="connsiteY441" fmla="*/ 6858000 h 6858000"/>
              <a:gd name="connsiteX442" fmla="*/ 2019308 w 7467600"/>
              <a:gd name="connsiteY442" fmla="*/ 6847118 h 6858000"/>
              <a:gd name="connsiteX443" fmla="*/ 1938835 w 7467600"/>
              <a:gd name="connsiteY443" fmla="*/ 6551160 h 6858000"/>
              <a:gd name="connsiteX444" fmla="*/ 1953230 w 7467600"/>
              <a:gd name="connsiteY444" fmla="*/ 6759699 h 6858000"/>
              <a:gd name="connsiteX445" fmla="*/ 1956763 w 7467600"/>
              <a:gd name="connsiteY445" fmla="*/ 6778191 h 6858000"/>
              <a:gd name="connsiteX446" fmla="*/ 1967925 w 7467600"/>
              <a:gd name="connsiteY446" fmla="*/ 6858000 h 6858000"/>
              <a:gd name="connsiteX447" fmla="*/ 1936622 w 7467600"/>
              <a:gd name="connsiteY447" fmla="*/ 6858000 h 6858000"/>
              <a:gd name="connsiteX448" fmla="*/ 1926261 w 7467600"/>
              <a:gd name="connsiteY448" fmla="*/ 6784064 h 6858000"/>
              <a:gd name="connsiteX449" fmla="*/ 1922724 w 7467600"/>
              <a:gd name="connsiteY449" fmla="*/ 6765577 h 6858000"/>
              <a:gd name="connsiteX450" fmla="*/ 1904650 w 7467600"/>
              <a:gd name="connsiteY450" fmla="*/ 6639616 h 6858000"/>
              <a:gd name="connsiteX451" fmla="*/ 1885273 w 7467600"/>
              <a:gd name="connsiteY451" fmla="*/ 6858000 h 6858000"/>
              <a:gd name="connsiteX452" fmla="*/ 1854363 w 7467600"/>
              <a:gd name="connsiteY452" fmla="*/ 6858000 h 6858000"/>
              <a:gd name="connsiteX453" fmla="*/ 1880391 w 7467600"/>
              <a:gd name="connsiteY453" fmla="*/ 6603796 h 6858000"/>
              <a:gd name="connsiteX454" fmla="*/ 1818273 w 7467600"/>
              <a:gd name="connsiteY454" fmla="*/ 6715729 h 6858000"/>
              <a:gd name="connsiteX455" fmla="*/ 1794691 w 7467600"/>
              <a:gd name="connsiteY455" fmla="*/ 6843239 h 6858000"/>
              <a:gd name="connsiteX456" fmla="*/ 1794914 w 7467600"/>
              <a:gd name="connsiteY456" fmla="*/ 6858000 h 6858000"/>
              <a:gd name="connsiteX457" fmla="*/ 1746128 w 7467600"/>
              <a:gd name="connsiteY457" fmla="*/ 6858000 h 6858000"/>
              <a:gd name="connsiteX458" fmla="*/ 1753934 w 7467600"/>
              <a:gd name="connsiteY458" fmla="*/ 6724796 h 6858000"/>
              <a:gd name="connsiteX459" fmla="*/ 1792053 w 7467600"/>
              <a:gd name="connsiteY459" fmla="*/ 6572396 h 6858000"/>
              <a:gd name="connsiteX460" fmla="*/ 1862248 w 7467600"/>
              <a:gd name="connsiteY460" fmla="*/ 6266397 h 6858000"/>
              <a:gd name="connsiteX461" fmla="*/ 1862250 w 7467600"/>
              <a:gd name="connsiteY461" fmla="*/ 6033531 h 6858000"/>
              <a:gd name="connsiteX462" fmla="*/ 1211999 w 7467600"/>
              <a:gd name="connsiteY462" fmla="*/ 6683610 h 6858000"/>
              <a:gd name="connsiteX463" fmla="*/ 1213266 w 7467600"/>
              <a:gd name="connsiteY463" fmla="*/ 6691947 h 6858000"/>
              <a:gd name="connsiteX464" fmla="*/ 1203370 w 7467600"/>
              <a:gd name="connsiteY464" fmla="*/ 6850676 h 6858000"/>
              <a:gd name="connsiteX465" fmla="*/ 1203671 w 7467600"/>
              <a:gd name="connsiteY465" fmla="*/ 6858000 h 6858000"/>
              <a:gd name="connsiteX466" fmla="*/ 1143180 w 7467600"/>
              <a:gd name="connsiteY466" fmla="*/ 6858000 h 6858000"/>
              <a:gd name="connsiteX467" fmla="*/ 1142176 w 7467600"/>
              <a:gd name="connsiteY467" fmla="*/ 6766045 h 6858000"/>
              <a:gd name="connsiteX468" fmla="*/ 1067484 w 7467600"/>
              <a:gd name="connsiteY468" fmla="*/ 6858000 h 6858000"/>
              <a:gd name="connsiteX469" fmla="*/ 953928 w 7467600"/>
              <a:gd name="connsiteY469" fmla="*/ 6858000 h 6858000"/>
              <a:gd name="connsiteX470" fmla="*/ 959715 w 7467600"/>
              <a:gd name="connsiteY470" fmla="*/ 6850185 h 6858000"/>
              <a:gd name="connsiteX471" fmla="*/ 1483788 w 7467600"/>
              <a:gd name="connsiteY471" fmla="*/ 6259174 h 6858000"/>
              <a:gd name="connsiteX472" fmla="*/ 1100671 w 7467600"/>
              <a:gd name="connsiteY472" fmla="*/ 6252137 h 6858000"/>
              <a:gd name="connsiteX473" fmla="*/ 1090144 w 7467600"/>
              <a:gd name="connsiteY473" fmla="*/ 6256748 h 6858000"/>
              <a:gd name="connsiteX474" fmla="*/ 1095872 w 7467600"/>
              <a:gd name="connsiteY474" fmla="*/ 6271892 h 6858000"/>
              <a:gd name="connsiteX475" fmla="*/ 262785 w 7467600"/>
              <a:gd name="connsiteY475" fmla="*/ 6845450 h 6858000"/>
              <a:gd name="connsiteX476" fmla="*/ 209968 w 7467600"/>
              <a:gd name="connsiteY476" fmla="*/ 6770713 h 6858000"/>
              <a:gd name="connsiteX477" fmla="*/ 873460 w 7467600"/>
              <a:gd name="connsiteY477" fmla="*/ 6253768 h 6858000"/>
              <a:gd name="connsiteX478" fmla="*/ 192686 w 7467600"/>
              <a:gd name="connsiteY478" fmla="*/ 5849257 h 6858000"/>
              <a:gd name="connsiteX479" fmla="*/ 4696 w 7467600"/>
              <a:gd name="connsiteY479" fmla="*/ 5697668 h 6858000"/>
              <a:gd name="connsiteX480" fmla="*/ 0 w 7467600"/>
              <a:gd name="connsiteY480" fmla="*/ 5689984 h 6858000"/>
              <a:gd name="connsiteX481" fmla="*/ 0 w 7467600"/>
              <a:gd name="connsiteY481" fmla="*/ 5513472 h 6858000"/>
              <a:gd name="connsiteX482" fmla="*/ 174101 w 7467600"/>
              <a:gd name="connsiteY482" fmla="*/ 5620277 h 6858000"/>
              <a:gd name="connsiteX483" fmla="*/ 891800 w 7467600"/>
              <a:gd name="connsiteY483" fmla="*/ 6036935 h 6858000"/>
              <a:gd name="connsiteX484" fmla="*/ 1072219 w 7467600"/>
              <a:gd name="connsiteY484" fmla="*/ 6169443 h 6858000"/>
              <a:gd name="connsiteX485" fmla="*/ 1074117 w 7467600"/>
              <a:gd name="connsiteY485" fmla="*/ 6170301 h 6858000"/>
              <a:gd name="connsiteX486" fmla="*/ 1083114 w 7467600"/>
              <a:gd name="connsiteY486" fmla="*/ 6174131 h 6858000"/>
              <a:gd name="connsiteX487" fmla="*/ 1543010 w 7467600"/>
              <a:gd name="connsiteY487" fmla="*/ 6191140 h 6858000"/>
              <a:gd name="connsiteX488" fmla="*/ 1551080 w 7467600"/>
              <a:gd name="connsiteY488" fmla="*/ 6195006 h 6858000"/>
              <a:gd name="connsiteX489" fmla="*/ 2345443 w 7467600"/>
              <a:gd name="connsiteY489" fmla="*/ 5549882 h 6858000"/>
              <a:gd name="connsiteX490" fmla="*/ 1721499 w 7467600"/>
              <a:gd name="connsiteY490" fmla="*/ 5599969 h 6858000"/>
              <a:gd name="connsiteX491" fmla="*/ 767716 w 7467600"/>
              <a:gd name="connsiteY491" fmla="*/ 5472768 h 6858000"/>
              <a:gd name="connsiteX492" fmla="*/ 722147 w 7467600"/>
              <a:gd name="connsiteY492" fmla="*/ 5393091 h 6858000"/>
              <a:gd name="connsiteX493" fmla="*/ 1485552 w 7467600"/>
              <a:gd name="connsiteY493" fmla="*/ 5313202 h 6858000"/>
              <a:gd name="connsiteX494" fmla="*/ 2143004 w 7467600"/>
              <a:gd name="connsiteY494" fmla="*/ 5402420 h 6858000"/>
              <a:gd name="connsiteX495" fmla="*/ 1933391 w 7467600"/>
              <a:gd name="connsiteY495" fmla="*/ 5156971 h 6858000"/>
              <a:gd name="connsiteX496" fmla="*/ 1827118 w 7467600"/>
              <a:gd name="connsiteY496" fmla="*/ 4968410 h 6858000"/>
              <a:gd name="connsiteX497" fmla="*/ 1837349 w 7467600"/>
              <a:gd name="connsiteY497" fmla="*/ 4956357 h 6858000"/>
              <a:gd name="connsiteX498" fmla="*/ 2162835 w 7467600"/>
              <a:gd name="connsiteY498" fmla="*/ 5187853 h 6858000"/>
              <a:gd name="connsiteX499" fmla="*/ 2257167 w 7467600"/>
              <a:gd name="connsiteY499" fmla="*/ 5462123 h 6858000"/>
              <a:gd name="connsiteX500" fmla="*/ 2261598 w 7467600"/>
              <a:gd name="connsiteY500" fmla="*/ 5467998 h 6858000"/>
              <a:gd name="connsiteX501" fmla="*/ 2437177 w 7467600"/>
              <a:gd name="connsiteY501" fmla="*/ 5479608 h 6858000"/>
              <a:gd name="connsiteX502" fmla="*/ 2445247 w 7467600"/>
              <a:gd name="connsiteY502" fmla="*/ 5483476 h 6858000"/>
              <a:gd name="connsiteX503" fmla="*/ 2743626 w 7467600"/>
              <a:gd name="connsiteY503" fmla="*/ 5304819 h 6858000"/>
              <a:gd name="connsiteX504" fmla="*/ 3048102 w 7467600"/>
              <a:gd name="connsiteY504" fmla="*/ 5150595 h 6858000"/>
              <a:gd name="connsiteX505" fmla="*/ 1799414 w 7467600"/>
              <a:gd name="connsiteY505" fmla="*/ 4694732 h 6858000"/>
              <a:gd name="connsiteX506" fmla="*/ 1771735 w 7467600"/>
              <a:gd name="connsiteY506" fmla="*/ 4619929 h 6858000"/>
              <a:gd name="connsiteX507" fmla="*/ 3104273 w 7467600"/>
              <a:gd name="connsiteY507" fmla="*/ 5076159 h 6858000"/>
              <a:gd name="connsiteX508" fmla="*/ 3113245 w 7467600"/>
              <a:gd name="connsiteY508" fmla="*/ 5090705 h 6858000"/>
              <a:gd name="connsiteX509" fmla="*/ 3126294 w 7467600"/>
              <a:gd name="connsiteY509" fmla="*/ 5114400 h 6858000"/>
              <a:gd name="connsiteX510" fmla="*/ 3937433 w 7467600"/>
              <a:gd name="connsiteY510" fmla="*/ 4830473 h 6858000"/>
              <a:gd name="connsiteX511" fmla="*/ 3590475 w 7467600"/>
              <a:gd name="connsiteY511" fmla="*/ 4597974 h 6858000"/>
              <a:gd name="connsiteX512" fmla="*/ 3100264 w 7467600"/>
              <a:gd name="connsiteY512" fmla="*/ 4579845 h 6858000"/>
              <a:gd name="connsiteX513" fmla="*/ 2183576 w 7467600"/>
              <a:gd name="connsiteY513" fmla="*/ 4227150 h 6858000"/>
              <a:gd name="connsiteX514" fmla="*/ 2151029 w 7467600"/>
              <a:gd name="connsiteY514" fmla="*/ 4146947 h 6858000"/>
              <a:gd name="connsiteX515" fmla="*/ 3563434 w 7467600"/>
              <a:gd name="connsiteY515" fmla="*/ 4469115 h 6858000"/>
              <a:gd name="connsiteX516" fmla="*/ 3177952 w 7467600"/>
              <a:gd name="connsiteY516" fmla="*/ 3657386 h 6858000"/>
              <a:gd name="connsiteX517" fmla="*/ 3189263 w 7467600"/>
              <a:gd name="connsiteY517" fmla="*/ 3625726 h 6858000"/>
              <a:gd name="connsiteX518" fmla="*/ 3560912 w 7467600"/>
              <a:gd name="connsiteY518" fmla="*/ 4079863 h 6858000"/>
              <a:gd name="connsiteX519" fmla="*/ 3626636 w 7467600"/>
              <a:gd name="connsiteY519" fmla="*/ 4512230 h 6858000"/>
              <a:gd name="connsiteX520" fmla="*/ 3653088 w 7467600"/>
              <a:gd name="connsiteY520" fmla="*/ 4521417 h 6858000"/>
              <a:gd name="connsiteX521" fmla="*/ 3988128 w 7467600"/>
              <a:gd name="connsiteY521" fmla="*/ 4817267 h 6858000"/>
              <a:gd name="connsiteX522" fmla="*/ 4830582 w 7467600"/>
              <a:gd name="connsiteY522" fmla="*/ 4676000 h 6858000"/>
              <a:gd name="connsiteX523" fmla="*/ 4830100 w 7467600"/>
              <a:gd name="connsiteY523" fmla="*/ 4675554 h 6858000"/>
              <a:gd name="connsiteX524" fmla="*/ 4036318 w 7467600"/>
              <a:gd name="connsiteY524" fmla="*/ 4147013 h 6858000"/>
              <a:gd name="connsiteX525" fmla="*/ 3432098 w 7467600"/>
              <a:gd name="connsiteY525" fmla="*/ 3537312 h 6858000"/>
              <a:gd name="connsiteX526" fmla="*/ 3446761 w 7467600"/>
              <a:gd name="connsiteY526" fmla="*/ 3461278 h 6858000"/>
              <a:gd name="connsiteX527" fmla="*/ 4419733 w 7467600"/>
              <a:gd name="connsiteY527" fmla="*/ 3963555 h 6858000"/>
              <a:gd name="connsiteX528" fmla="*/ 4781371 w 7467600"/>
              <a:gd name="connsiteY528" fmla="*/ 4458604 h 6858000"/>
              <a:gd name="connsiteX529" fmla="*/ 4780440 w 7467600"/>
              <a:gd name="connsiteY529" fmla="*/ 4470290 h 6858000"/>
              <a:gd name="connsiteX530" fmla="*/ 4898954 w 7467600"/>
              <a:gd name="connsiteY530" fmla="*/ 4662092 h 6858000"/>
              <a:gd name="connsiteX531" fmla="*/ 4900699 w 7467600"/>
              <a:gd name="connsiteY531" fmla="*/ 4670867 h 6858000"/>
              <a:gd name="connsiteX532" fmla="*/ 5714511 w 7467600"/>
              <a:gd name="connsiteY532" fmla="*/ 4663483 h 6858000"/>
              <a:gd name="connsiteX533" fmla="*/ 5464793 w 7467600"/>
              <a:gd name="connsiteY533" fmla="*/ 4393556 h 6858000"/>
              <a:gd name="connsiteX534" fmla="*/ 5461897 w 7467600"/>
              <a:gd name="connsiteY534" fmla="*/ 4390879 h 6858000"/>
              <a:gd name="connsiteX535" fmla="*/ 4294126 w 7467600"/>
              <a:gd name="connsiteY535" fmla="*/ 3303048 h 6858000"/>
              <a:gd name="connsiteX536" fmla="*/ 4305321 w 7467600"/>
              <a:gd name="connsiteY536" fmla="*/ 3256953 h 6858000"/>
              <a:gd name="connsiteX537" fmla="*/ 4949299 w 7467600"/>
              <a:gd name="connsiteY537" fmla="*/ 3766336 h 6858000"/>
              <a:gd name="connsiteX538" fmla="*/ 5291452 w 7467600"/>
              <a:gd name="connsiteY538" fmla="*/ 4076801 h 6858000"/>
              <a:gd name="connsiteX539" fmla="*/ 5434998 w 7467600"/>
              <a:gd name="connsiteY539" fmla="*/ 4254100 h 6858000"/>
              <a:gd name="connsiteX540" fmla="*/ 5351015 w 7467600"/>
              <a:gd name="connsiteY540" fmla="*/ 3760989 h 6858000"/>
              <a:gd name="connsiteX541" fmla="*/ 5413780 w 7467600"/>
              <a:gd name="connsiteY541" fmla="*/ 2966265 h 6858000"/>
              <a:gd name="connsiteX542" fmla="*/ 5425627 w 7467600"/>
              <a:gd name="connsiteY542" fmla="*/ 2954192 h 6858000"/>
              <a:gd name="connsiteX543" fmla="*/ 6604735 w 7467600"/>
              <a:gd name="connsiteY543" fmla="*/ 2041381 h 6858000"/>
              <a:gd name="connsiteX544" fmla="*/ 7204487 w 7467600"/>
              <a:gd name="connsiteY544" fmla="*/ 2742112 h 6858000"/>
              <a:gd name="connsiteX545" fmla="*/ 7131592 w 7467600"/>
              <a:gd name="connsiteY545" fmla="*/ 2672096 h 6858000"/>
              <a:gd name="connsiteX546" fmla="*/ 6996344 w 7467600"/>
              <a:gd name="connsiteY546" fmla="*/ 2518310 h 6858000"/>
              <a:gd name="connsiteX547" fmla="*/ 6735495 w 7467600"/>
              <a:gd name="connsiteY547" fmla="*/ 2196890 h 6858000"/>
              <a:gd name="connsiteX548" fmla="*/ 6721901 w 7467600"/>
              <a:gd name="connsiteY548" fmla="*/ 2179274 h 6858000"/>
              <a:gd name="connsiteX549" fmla="*/ 6604735 w 7467600"/>
              <a:gd name="connsiteY549" fmla="*/ 2041381 h 6858000"/>
              <a:gd name="connsiteX550" fmla="*/ 6591670 w 7467600"/>
              <a:gd name="connsiteY550" fmla="*/ 1988277 h 6858000"/>
              <a:gd name="connsiteX551" fmla="*/ 6747349 w 7467600"/>
              <a:gd name="connsiteY551" fmla="*/ 2160069 h 6858000"/>
              <a:gd name="connsiteX552" fmla="*/ 6760943 w 7467600"/>
              <a:gd name="connsiteY552" fmla="*/ 2177686 h 6858000"/>
              <a:gd name="connsiteX553" fmla="*/ 7021065 w 7467600"/>
              <a:gd name="connsiteY553" fmla="*/ 2498102 h 6858000"/>
              <a:gd name="connsiteX554" fmla="*/ 7155223 w 7467600"/>
              <a:gd name="connsiteY554" fmla="*/ 2650386 h 6858000"/>
              <a:gd name="connsiteX555" fmla="*/ 7203167 w 7467600"/>
              <a:gd name="connsiteY555" fmla="*/ 2697288 h 6858000"/>
              <a:gd name="connsiteX556" fmla="*/ 6937703 w 7467600"/>
              <a:gd name="connsiteY556" fmla="*/ 2321981 h 6858000"/>
              <a:gd name="connsiteX557" fmla="*/ 6591670 w 7467600"/>
              <a:gd name="connsiteY557" fmla="*/ 1988277 h 6858000"/>
              <a:gd name="connsiteX558" fmla="*/ 5798671 w 7467600"/>
              <a:gd name="connsiteY558" fmla="*/ 1981601 h 6858000"/>
              <a:gd name="connsiteX559" fmla="*/ 5754709 w 7467600"/>
              <a:gd name="connsiteY559" fmla="*/ 2071454 h 6858000"/>
              <a:gd name="connsiteX560" fmla="*/ 5763044 w 7467600"/>
              <a:gd name="connsiteY560" fmla="*/ 2842206 h 6858000"/>
              <a:gd name="connsiteX561" fmla="*/ 5764974 w 7467600"/>
              <a:gd name="connsiteY561" fmla="*/ 2799609 h 6858000"/>
              <a:gd name="connsiteX562" fmla="*/ 5767665 w 7467600"/>
              <a:gd name="connsiteY562" fmla="*/ 2666409 h 6858000"/>
              <a:gd name="connsiteX563" fmla="*/ 5763055 w 7467600"/>
              <a:gd name="connsiteY563" fmla="*/ 2579705 h 6858000"/>
              <a:gd name="connsiteX564" fmla="*/ 5758079 w 7467600"/>
              <a:gd name="connsiteY564" fmla="*/ 2492508 h 6858000"/>
              <a:gd name="connsiteX565" fmla="*/ 5779325 w 7467600"/>
              <a:gd name="connsiteY565" fmla="*/ 2197069 h 6858000"/>
              <a:gd name="connsiteX566" fmla="*/ 5798671 w 7467600"/>
              <a:gd name="connsiteY566" fmla="*/ 1981601 h 6858000"/>
              <a:gd name="connsiteX567" fmla="*/ 5829202 w 7467600"/>
              <a:gd name="connsiteY567" fmla="*/ 1971679 h 6858000"/>
              <a:gd name="connsiteX568" fmla="*/ 5809558 w 7467600"/>
              <a:gd name="connsiteY568" fmla="*/ 2198043 h 6858000"/>
              <a:gd name="connsiteX569" fmla="*/ 5788653 w 7467600"/>
              <a:gd name="connsiteY569" fmla="*/ 2489430 h 6858000"/>
              <a:gd name="connsiteX570" fmla="*/ 5793439 w 7467600"/>
              <a:gd name="connsiteY570" fmla="*/ 2575235 h 6858000"/>
              <a:gd name="connsiteX571" fmla="*/ 5796837 w 7467600"/>
              <a:gd name="connsiteY571" fmla="*/ 2637633 h 6858000"/>
              <a:gd name="connsiteX572" fmla="*/ 5818614 w 7467600"/>
              <a:gd name="connsiteY572" fmla="*/ 2473055 h 6858000"/>
              <a:gd name="connsiteX573" fmla="*/ 5829202 w 7467600"/>
              <a:gd name="connsiteY573" fmla="*/ 1971679 h 6858000"/>
              <a:gd name="connsiteX574" fmla="*/ 5911389 w 7467600"/>
              <a:gd name="connsiteY574" fmla="*/ 1898371 h 6858000"/>
              <a:gd name="connsiteX575" fmla="*/ 6237627 w 7467600"/>
              <a:gd name="connsiteY575" fmla="*/ 2231921 h 6858000"/>
              <a:gd name="connsiteX576" fmla="*/ 5911389 w 7467600"/>
              <a:gd name="connsiteY576" fmla="*/ 1898371 h 6858000"/>
              <a:gd name="connsiteX577" fmla="*/ 6944437 w 7467600"/>
              <a:gd name="connsiteY577" fmla="*/ 1575402 h 6858000"/>
              <a:gd name="connsiteX578" fmla="*/ 6304730 w 7467600"/>
              <a:gd name="connsiteY578" fmla="*/ 1766654 h 6858000"/>
              <a:gd name="connsiteX579" fmla="*/ 6944437 w 7467600"/>
              <a:gd name="connsiteY579" fmla="*/ 1575402 h 6858000"/>
              <a:gd name="connsiteX580" fmla="*/ 7019523 w 7467600"/>
              <a:gd name="connsiteY580" fmla="*/ 1519450 h 6858000"/>
              <a:gd name="connsiteX581" fmla="*/ 6298091 w 7467600"/>
              <a:gd name="connsiteY581" fmla="*/ 1737122 h 6858000"/>
              <a:gd name="connsiteX582" fmla="*/ 7019523 w 7467600"/>
              <a:gd name="connsiteY582" fmla="*/ 1519450 h 6858000"/>
              <a:gd name="connsiteX583" fmla="*/ 2399523 w 7467600"/>
              <a:gd name="connsiteY583" fmla="*/ 1428234 h 6858000"/>
              <a:gd name="connsiteX584" fmla="*/ 2224982 w 7467600"/>
              <a:gd name="connsiteY584" fmla="*/ 1826201 h 6858000"/>
              <a:gd name="connsiteX585" fmla="*/ 2096099 w 7467600"/>
              <a:gd name="connsiteY585" fmla="*/ 2345900 h 6858000"/>
              <a:gd name="connsiteX586" fmla="*/ 2283317 w 7467600"/>
              <a:gd name="connsiteY586" fmla="*/ 1796925 h 6858000"/>
              <a:gd name="connsiteX587" fmla="*/ 2399523 w 7467600"/>
              <a:gd name="connsiteY587" fmla="*/ 1428234 h 6858000"/>
              <a:gd name="connsiteX588" fmla="*/ 2448558 w 7467600"/>
              <a:gd name="connsiteY588" fmla="*/ 1373435 h 6858000"/>
              <a:gd name="connsiteX589" fmla="*/ 2312521 w 7467600"/>
              <a:gd name="connsiteY589" fmla="*/ 1806140 h 6858000"/>
              <a:gd name="connsiteX590" fmla="*/ 2127533 w 7467600"/>
              <a:gd name="connsiteY590" fmla="*/ 2348380 h 6858000"/>
              <a:gd name="connsiteX591" fmla="*/ 2358080 w 7467600"/>
              <a:gd name="connsiteY591" fmla="*/ 1866134 h 6858000"/>
              <a:gd name="connsiteX592" fmla="*/ 2407436 w 7467600"/>
              <a:gd name="connsiteY592" fmla="*/ 1651070 h 6858000"/>
              <a:gd name="connsiteX593" fmla="*/ 2448558 w 7467600"/>
              <a:gd name="connsiteY593" fmla="*/ 1373435 h 6858000"/>
              <a:gd name="connsiteX594" fmla="*/ 278707 w 7467600"/>
              <a:gd name="connsiteY594" fmla="*/ 1352270 h 6858000"/>
              <a:gd name="connsiteX595" fmla="*/ 321570 w 7467600"/>
              <a:gd name="connsiteY595" fmla="*/ 1861610 h 6858000"/>
              <a:gd name="connsiteX596" fmla="*/ 294281 w 7467600"/>
              <a:gd name="connsiteY596" fmla="*/ 1440658 h 6858000"/>
              <a:gd name="connsiteX597" fmla="*/ 278707 w 7467600"/>
              <a:gd name="connsiteY597" fmla="*/ 1352270 h 6858000"/>
              <a:gd name="connsiteX598" fmla="*/ 1423821 w 7467600"/>
              <a:gd name="connsiteY598" fmla="*/ 1351958 h 6858000"/>
              <a:gd name="connsiteX599" fmla="*/ 1638521 w 7467600"/>
              <a:gd name="connsiteY599" fmla="*/ 1908470 h 6858000"/>
              <a:gd name="connsiteX600" fmla="*/ 1754199 w 7467600"/>
              <a:gd name="connsiteY600" fmla="*/ 2149284 h 6858000"/>
              <a:gd name="connsiteX601" fmla="*/ 1908359 w 7467600"/>
              <a:gd name="connsiteY601" fmla="*/ 2364988 h 6858000"/>
              <a:gd name="connsiteX602" fmla="*/ 1647661 w 7467600"/>
              <a:gd name="connsiteY602" fmla="*/ 1825945 h 6858000"/>
              <a:gd name="connsiteX603" fmla="*/ 1423821 w 7467600"/>
              <a:gd name="connsiteY603" fmla="*/ 1351958 h 6858000"/>
              <a:gd name="connsiteX604" fmla="*/ 1431890 w 7467600"/>
              <a:gd name="connsiteY604" fmla="*/ 1306475 h 6858000"/>
              <a:gd name="connsiteX605" fmla="*/ 1507597 w 7467600"/>
              <a:gd name="connsiteY605" fmla="*/ 1446132 h 6858000"/>
              <a:gd name="connsiteX606" fmla="*/ 1674586 w 7467600"/>
              <a:gd name="connsiteY606" fmla="*/ 1813832 h 6858000"/>
              <a:gd name="connsiteX607" fmla="*/ 1815950 w 7467600"/>
              <a:gd name="connsiteY607" fmla="*/ 2128564 h 6858000"/>
              <a:gd name="connsiteX608" fmla="*/ 1984242 w 7467600"/>
              <a:gd name="connsiteY608" fmla="*/ 2430829 h 6858000"/>
              <a:gd name="connsiteX609" fmla="*/ 2014023 w 7467600"/>
              <a:gd name="connsiteY609" fmla="*/ 2450995 h 6858000"/>
              <a:gd name="connsiteX610" fmla="*/ 1747337 w 7467600"/>
              <a:gd name="connsiteY610" fmla="*/ 1855264 h 6858000"/>
              <a:gd name="connsiteX611" fmla="*/ 1533749 w 7467600"/>
              <a:gd name="connsiteY611" fmla="*/ 1478656 h 6858000"/>
              <a:gd name="connsiteX612" fmla="*/ 1431890 w 7467600"/>
              <a:gd name="connsiteY612" fmla="*/ 1306475 h 6858000"/>
              <a:gd name="connsiteX613" fmla="*/ 5052692 w 7467600"/>
              <a:gd name="connsiteY613" fmla="*/ 1292994 h 6858000"/>
              <a:gd name="connsiteX614" fmla="*/ 5200661 w 7467600"/>
              <a:gd name="connsiteY614" fmla="*/ 1635186 h 6858000"/>
              <a:gd name="connsiteX615" fmla="*/ 5297138 w 7467600"/>
              <a:gd name="connsiteY615" fmla="*/ 1906351 h 6858000"/>
              <a:gd name="connsiteX616" fmla="*/ 5052692 w 7467600"/>
              <a:gd name="connsiteY616" fmla="*/ 1292994 h 6858000"/>
              <a:gd name="connsiteX617" fmla="*/ 5009948 w 7467600"/>
              <a:gd name="connsiteY617" fmla="*/ 1273619 h 6858000"/>
              <a:gd name="connsiteX618" fmla="*/ 5121777 w 7467600"/>
              <a:gd name="connsiteY618" fmla="*/ 1654213 h 6858000"/>
              <a:gd name="connsiteX619" fmla="*/ 5293545 w 7467600"/>
              <a:gd name="connsiteY619" fmla="*/ 2072247 h 6858000"/>
              <a:gd name="connsiteX620" fmla="*/ 5294042 w 7467600"/>
              <a:gd name="connsiteY620" fmla="*/ 2065019 h 6858000"/>
              <a:gd name="connsiteX621" fmla="*/ 5171936 w 7467600"/>
              <a:gd name="connsiteY621" fmla="*/ 1647613 h 6858000"/>
              <a:gd name="connsiteX622" fmla="*/ 5009948 w 7467600"/>
              <a:gd name="connsiteY622" fmla="*/ 1273619 h 6858000"/>
              <a:gd name="connsiteX623" fmla="*/ 655236 w 7467600"/>
              <a:gd name="connsiteY623" fmla="*/ 1268632 h 6858000"/>
              <a:gd name="connsiteX624" fmla="*/ 839521 w 7467600"/>
              <a:gd name="connsiteY624" fmla="*/ 1685315 h 6858000"/>
              <a:gd name="connsiteX625" fmla="*/ 1109416 w 7467600"/>
              <a:gd name="connsiteY625" fmla="*/ 2061663 h 6858000"/>
              <a:gd name="connsiteX626" fmla="*/ 1298300 w 7467600"/>
              <a:gd name="connsiteY626" fmla="*/ 2247742 h 6858000"/>
              <a:gd name="connsiteX627" fmla="*/ 1125871 w 7467600"/>
              <a:gd name="connsiteY627" fmla="*/ 1989513 h 6858000"/>
              <a:gd name="connsiteX628" fmla="*/ 981574 w 7467600"/>
              <a:gd name="connsiteY628" fmla="*/ 1783157 h 6858000"/>
              <a:gd name="connsiteX629" fmla="*/ 922198 w 7467600"/>
              <a:gd name="connsiteY629" fmla="*/ 1677437 h 6858000"/>
              <a:gd name="connsiteX630" fmla="*/ 869293 w 7467600"/>
              <a:gd name="connsiteY630" fmla="*/ 1583214 h 6858000"/>
              <a:gd name="connsiteX631" fmla="*/ 751431 w 7467600"/>
              <a:gd name="connsiteY631" fmla="*/ 1405731 h 6858000"/>
              <a:gd name="connsiteX632" fmla="*/ 655236 w 7467600"/>
              <a:gd name="connsiteY632" fmla="*/ 1268632 h 6858000"/>
              <a:gd name="connsiteX633" fmla="*/ 6516292 w 7467600"/>
              <a:gd name="connsiteY633" fmla="*/ 1263064 h 6858000"/>
              <a:gd name="connsiteX634" fmla="*/ 5736320 w 7467600"/>
              <a:gd name="connsiteY634" fmla="*/ 1501803 h 6858000"/>
              <a:gd name="connsiteX635" fmla="*/ 6516292 w 7467600"/>
              <a:gd name="connsiteY635" fmla="*/ 1263064 h 6858000"/>
              <a:gd name="connsiteX636" fmla="*/ 291466 w 7467600"/>
              <a:gd name="connsiteY636" fmla="*/ 1250369 h 6858000"/>
              <a:gd name="connsiteX637" fmla="*/ 323180 w 7467600"/>
              <a:gd name="connsiteY637" fmla="*/ 1435283 h 6858000"/>
              <a:gd name="connsiteX638" fmla="*/ 349381 w 7467600"/>
              <a:gd name="connsiteY638" fmla="*/ 1875041 h 6858000"/>
              <a:gd name="connsiteX639" fmla="*/ 374363 w 7467600"/>
              <a:gd name="connsiteY639" fmla="*/ 1506494 h 6858000"/>
              <a:gd name="connsiteX640" fmla="*/ 302168 w 7467600"/>
              <a:gd name="connsiteY640" fmla="*/ 1274495 h 6858000"/>
              <a:gd name="connsiteX641" fmla="*/ 291466 w 7467600"/>
              <a:gd name="connsiteY641" fmla="*/ 1250369 h 6858000"/>
              <a:gd name="connsiteX642" fmla="*/ 678222 w 7467600"/>
              <a:gd name="connsiteY642" fmla="*/ 1248670 h 6858000"/>
              <a:gd name="connsiteX643" fmla="*/ 775536 w 7467600"/>
              <a:gd name="connsiteY643" fmla="*/ 1388015 h 6858000"/>
              <a:gd name="connsiteX644" fmla="*/ 894529 w 7467600"/>
              <a:gd name="connsiteY644" fmla="*/ 1567739 h 6858000"/>
              <a:gd name="connsiteX645" fmla="*/ 948000 w 7467600"/>
              <a:gd name="connsiteY645" fmla="*/ 1663088 h 6858000"/>
              <a:gd name="connsiteX646" fmla="*/ 1006812 w 7467600"/>
              <a:gd name="connsiteY646" fmla="*/ 1767683 h 6858000"/>
              <a:gd name="connsiteX647" fmla="*/ 1149133 w 7467600"/>
              <a:gd name="connsiteY647" fmla="*/ 1971513 h 6858000"/>
              <a:gd name="connsiteX648" fmla="*/ 1333952 w 7467600"/>
              <a:gd name="connsiteY648" fmla="*/ 2251620 h 6858000"/>
              <a:gd name="connsiteX649" fmla="*/ 1337329 w 7467600"/>
              <a:gd name="connsiteY649" fmla="*/ 2258350 h 6858000"/>
              <a:gd name="connsiteX650" fmla="*/ 1014726 w 7467600"/>
              <a:gd name="connsiteY650" fmla="*/ 1615556 h 6858000"/>
              <a:gd name="connsiteX651" fmla="*/ 678222 w 7467600"/>
              <a:gd name="connsiteY651" fmla="*/ 1248670 h 6858000"/>
              <a:gd name="connsiteX652" fmla="*/ 6691602 w 7467600"/>
              <a:gd name="connsiteY652" fmla="*/ 1140573 h 6858000"/>
              <a:gd name="connsiteX653" fmla="*/ 6571100 w 7467600"/>
              <a:gd name="connsiteY653" fmla="*/ 1183662 h 6858000"/>
              <a:gd name="connsiteX654" fmla="*/ 6241687 w 7467600"/>
              <a:gd name="connsiteY654" fmla="*/ 1257600 h 6858000"/>
              <a:gd name="connsiteX655" fmla="*/ 5693009 w 7467600"/>
              <a:gd name="connsiteY655" fmla="*/ 1478256 h 6858000"/>
              <a:gd name="connsiteX656" fmla="*/ 6548420 w 7467600"/>
              <a:gd name="connsiteY656" fmla="*/ 1214599 h 6858000"/>
              <a:gd name="connsiteX657" fmla="*/ 6605473 w 7467600"/>
              <a:gd name="connsiteY657" fmla="*/ 1184686 h 6858000"/>
              <a:gd name="connsiteX658" fmla="*/ 6691602 w 7467600"/>
              <a:gd name="connsiteY658" fmla="*/ 1140573 h 6858000"/>
              <a:gd name="connsiteX659" fmla="*/ 4002475 w 7467600"/>
              <a:gd name="connsiteY659" fmla="*/ 1037802 h 6858000"/>
              <a:gd name="connsiteX660" fmla="*/ 4000324 w 7467600"/>
              <a:gd name="connsiteY660" fmla="*/ 1039362 h 6858000"/>
              <a:gd name="connsiteX661" fmla="*/ 4002862 w 7467600"/>
              <a:gd name="connsiteY661" fmla="*/ 1042866 h 6858000"/>
              <a:gd name="connsiteX662" fmla="*/ 4002475 w 7467600"/>
              <a:gd name="connsiteY662" fmla="*/ 1037802 h 6858000"/>
              <a:gd name="connsiteX663" fmla="*/ 506322 w 7467600"/>
              <a:gd name="connsiteY663" fmla="*/ 1020997 h 6858000"/>
              <a:gd name="connsiteX664" fmla="*/ 533068 w 7467600"/>
              <a:gd name="connsiteY664" fmla="*/ 1029409 h 6858000"/>
              <a:gd name="connsiteX665" fmla="*/ 1232525 w 7467600"/>
              <a:gd name="connsiteY665" fmla="*/ 1804675 h 6858000"/>
              <a:gd name="connsiteX666" fmla="*/ 1388858 w 7467600"/>
              <a:gd name="connsiteY666" fmla="*/ 2368011 h 6858000"/>
              <a:gd name="connsiteX667" fmla="*/ 1384098 w 7467600"/>
              <a:gd name="connsiteY667" fmla="*/ 2378125 h 6858000"/>
              <a:gd name="connsiteX668" fmla="*/ 1425393 w 7467600"/>
              <a:gd name="connsiteY668" fmla="*/ 2589124 h 6858000"/>
              <a:gd name="connsiteX669" fmla="*/ 1424001 w 7467600"/>
              <a:gd name="connsiteY669" fmla="*/ 2597541 h 6858000"/>
              <a:gd name="connsiteX670" fmla="*/ 2152729 w 7467600"/>
              <a:gd name="connsiteY670" fmla="*/ 2864487 h 6858000"/>
              <a:gd name="connsiteX671" fmla="*/ 2020609 w 7467600"/>
              <a:gd name="connsiteY671" fmla="*/ 2539671 h 6858000"/>
              <a:gd name="connsiteX672" fmla="*/ 2018920 w 7467600"/>
              <a:gd name="connsiteY672" fmla="*/ 2536309 h 6858000"/>
              <a:gd name="connsiteX673" fmla="*/ 1342441 w 7467600"/>
              <a:gd name="connsiteY673" fmla="*/ 1173017 h 6858000"/>
              <a:gd name="connsiteX674" fmla="*/ 1367925 w 7467600"/>
              <a:gd name="connsiteY674" fmla="*/ 1135648 h 6858000"/>
              <a:gd name="connsiteX675" fmla="*/ 1771401 w 7467600"/>
              <a:gd name="connsiteY675" fmla="*/ 1806673 h 6858000"/>
              <a:gd name="connsiteX676" fmla="*/ 1972385 w 7467600"/>
              <a:gd name="connsiteY676" fmla="*/ 2198735 h 6858000"/>
              <a:gd name="connsiteX677" fmla="*/ 2040892 w 7467600"/>
              <a:gd name="connsiteY677" fmla="*/ 2405205 h 6858000"/>
              <a:gd name="connsiteX678" fmla="*/ 2131689 w 7467600"/>
              <a:gd name="connsiteY678" fmla="*/ 1936926 h 6858000"/>
              <a:gd name="connsiteX679" fmla="*/ 2454820 w 7467600"/>
              <a:gd name="connsiteY679" fmla="*/ 1248808 h 6858000"/>
              <a:gd name="connsiteX680" fmla="*/ 2492512 w 7467600"/>
              <a:gd name="connsiteY680" fmla="*/ 1302920 h 6858000"/>
              <a:gd name="connsiteX681" fmla="*/ 2081216 w 7467600"/>
              <a:gd name="connsiteY681" fmla="*/ 2527513 h 6858000"/>
              <a:gd name="connsiteX682" fmla="*/ 2081211 w 7467600"/>
              <a:gd name="connsiteY682" fmla="*/ 2528916 h 6858000"/>
              <a:gd name="connsiteX683" fmla="*/ 2199067 w 7467600"/>
              <a:gd name="connsiteY683" fmla="*/ 2884061 h 6858000"/>
              <a:gd name="connsiteX684" fmla="*/ 3192586 w 7467600"/>
              <a:gd name="connsiteY684" fmla="*/ 3411496 h 6858000"/>
              <a:gd name="connsiteX685" fmla="*/ 3182620 w 7467600"/>
              <a:gd name="connsiteY685" fmla="*/ 3483279 h 6858000"/>
              <a:gd name="connsiteX686" fmla="*/ 2435119 w 7467600"/>
              <a:gd name="connsiteY686" fmla="*/ 3080173 h 6858000"/>
              <a:gd name="connsiteX687" fmla="*/ 2410152 w 7467600"/>
              <a:gd name="connsiteY687" fmla="*/ 3063751 h 6858000"/>
              <a:gd name="connsiteX688" fmla="*/ 2408099 w 7467600"/>
              <a:gd name="connsiteY688" fmla="*/ 3064403 h 6858000"/>
              <a:gd name="connsiteX689" fmla="*/ 2407218 w 7467600"/>
              <a:gd name="connsiteY689" fmla="*/ 3070324 h 6858000"/>
              <a:gd name="connsiteX690" fmla="*/ 2380138 w 7467600"/>
              <a:gd name="connsiteY690" fmla="*/ 3099341 h 6858000"/>
              <a:gd name="connsiteX691" fmla="*/ 1765923 w 7467600"/>
              <a:gd name="connsiteY691" fmla="*/ 3581043 h 6858000"/>
              <a:gd name="connsiteX692" fmla="*/ 1702258 w 7467600"/>
              <a:gd name="connsiteY692" fmla="*/ 3612286 h 6858000"/>
              <a:gd name="connsiteX693" fmla="*/ 1538370 w 7467600"/>
              <a:gd name="connsiteY693" fmla="*/ 3811804 h 6858000"/>
              <a:gd name="connsiteX694" fmla="*/ 542867 w 7467600"/>
              <a:gd name="connsiteY694" fmla="*/ 4944092 h 6858000"/>
              <a:gd name="connsiteX695" fmla="*/ 515800 w 7467600"/>
              <a:gd name="connsiteY695" fmla="*/ 4862180 h 6858000"/>
              <a:gd name="connsiteX696" fmla="*/ 909145 w 7467600"/>
              <a:gd name="connsiteY696" fmla="*/ 4199225 h 6858000"/>
              <a:gd name="connsiteX697" fmla="*/ 1214067 w 7467600"/>
              <a:gd name="connsiteY697" fmla="*/ 3908561 h 6858000"/>
              <a:gd name="connsiteX698" fmla="*/ 640967 w 7467600"/>
              <a:gd name="connsiteY698" fmla="*/ 4105601 h 6858000"/>
              <a:gd name="connsiteX699" fmla="*/ 112563 w 7467600"/>
              <a:gd name="connsiteY699" fmla="*/ 4396952 h 6858000"/>
              <a:gd name="connsiteX700" fmla="*/ 0 w 7467600"/>
              <a:gd name="connsiteY700" fmla="*/ 4466006 h 6858000"/>
              <a:gd name="connsiteX701" fmla="*/ 0 w 7467600"/>
              <a:gd name="connsiteY701" fmla="*/ 4233763 h 6858000"/>
              <a:gd name="connsiteX702" fmla="*/ 36881 w 7467600"/>
              <a:gd name="connsiteY702" fmla="*/ 4200118 h 6858000"/>
              <a:gd name="connsiteX703" fmla="*/ 910534 w 7467600"/>
              <a:gd name="connsiteY703" fmla="*/ 3629753 h 6858000"/>
              <a:gd name="connsiteX704" fmla="*/ 1578717 w 7467600"/>
              <a:gd name="connsiteY704" fmla="*/ 3575982 h 6858000"/>
              <a:gd name="connsiteX705" fmla="*/ 2338780 w 7467600"/>
              <a:gd name="connsiteY705" fmla="*/ 3033725 h 6858000"/>
              <a:gd name="connsiteX706" fmla="*/ 1807991 w 7467600"/>
              <a:gd name="connsiteY706" fmla="*/ 2807184 h 6858000"/>
              <a:gd name="connsiteX707" fmla="*/ 1416358 w 7467600"/>
              <a:gd name="connsiteY707" fmla="*/ 3112571 h 6858000"/>
              <a:gd name="connsiteX708" fmla="*/ 939066 w 7467600"/>
              <a:gd name="connsiteY708" fmla="*/ 3378798 h 6858000"/>
              <a:gd name="connsiteX709" fmla="*/ 115099 w 7467600"/>
              <a:gd name="connsiteY709" fmla="*/ 3607650 h 6858000"/>
              <a:gd name="connsiteX710" fmla="*/ 97284 w 7467600"/>
              <a:gd name="connsiteY710" fmla="*/ 3520393 h 6858000"/>
              <a:gd name="connsiteX711" fmla="*/ 922050 w 7467600"/>
              <a:gd name="connsiteY711" fmla="*/ 3074867 h 6858000"/>
              <a:gd name="connsiteX712" fmla="*/ 1405265 w 7467600"/>
              <a:gd name="connsiteY712" fmla="*/ 3016319 h 6858000"/>
              <a:gd name="connsiteX713" fmla="*/ 1407512 w 7467600"/>
              <a:gd name="connsiteY713" fmla="*/ 3018001 h 6858000"/>
              <a:gd name="connsiteX714" fmla="*/ 1726266 w 7467600"/>
              <a:gd name="connsiteY714" fmla="*/ 2777274 h 6858000"/>
              <a:gd name="connsiteX715" fmla="*/ 625390 w 7467600"/>
              <a:gd name="connsiteY715" fmla="*/ 2514541 h 6858000"/>
              <a:gd name="connsiteX716" fmla="*/ 619799 w 7467600"/>
              <a:gd name="connsiteY716" fmla="*/ 2527180 h 6858000"/>
              <a:gd name="connsiteX717" fmla="*/ 310030 w 7467600"/>
              <a:gd name="connsiteY717" fmla="*/ 2771818 h 6858000"/>
              <a:gd name="connsiteX718" fmla="*/ 173877 w 7467600"/>
              <a:gd name="connsiteY718" fmla="*/ 2937056 h 6858000"/>
              <a:gd name="connsiteX719" fmla="*/ 77889 w 7467600"/>
              <a:gd name="connsiteY719" fmla="*/ 3138440 h 6858000"/>
              <a:gd name="connsiteX720" fmla="*/ 0 w 7467600"/>
              <a:gd name="connsiteY720" fmla="*/ 3271395 h 6858000"/>
              <a:gd name="connsiteX721" fmla="*/ 0 w 7467600"/>
              <a:gd name="connsiteY721" fmla="*/ 3153002 h 6858000"/>
              <a:gd name="connsiteX722" fmla="*/ 2386 w 7467600"/>
              <a:gd name="connsiteY722" fmla="*/ 3149203 h 6858000"/>
              <a:gd name="connsiteX723" fmla="*/ 89753 w 7467600"/>
              <a:gd name="connsiteY723" fmla="*/ 2987702 h 6858000"/>
              <a:gd name="connsiteX724" fmla="*/ 76869 w 7467600"/>
              <a:gd name="connsiteY724" fmla="*/ 3005404 h 6858000"/>
              <a:gd name="connsiteX725" fmla="*/ 32049 w 7467600"/>
              <a:gd name="connsiteY725" fmla="*/ 3065814 h 6858000"/>
              <a:gd name="connsiteX726" fmla="*/ 0 w 7467600"/>
              <a:gd name="connsiteY726" fmla="*/ 3108744 h 6858000"/>
              <a:gd name="connsiteX727" fmla="*/ 0 w 7467600"/>
              <a:gd name="connsiteY727" fmla="*/ 3058059 h 6858000"/>
              <a:gd name="connsiteX728" fmla="*/ 7610 w 7467600"/>
              <a:gd name="connsiteY728" fmla="*/ 3047889 h 6858000"/>
              <a:gd name="connsiteX729" fmla="*/ 52419 w 7467600"/>
              <a:gd name="connsiteY729" fmla="*/ 2987479 h 6858000"/>
              <a:gd name="connsiteX730" fmla="*/ 59142 w 7467600"/>
              <a:gd name="connsiteY730" fmla="*/ 2978488 h 6858000"/>
              <a:gd name="connsiteX731" fmla="*/ 0 w 7467600"/>
              <a:gd name="connsiteY731" fmla="*/ 3015334 h 6858000"/>
              <a:gd name="connsiteX732" fmla="*/ 0 w 7467600"/>
              <a:gd name="connsiteY732" fmla="*/ 2914286 h 6858000"/>
              <a:gd name="connsiteX733" fmla="*/ 36383 w 7467600"/>
              <a:gd name="connsiteY733" fmla="*/ 2901128 h 6858000"/>
              <a:gd name="connsiteX734" fmla="*/ 156329 w 7467600"/>
              <a:gd name="connsiteY734" fmla="*/ 2840533 h 6858000"/>
              <a:gd name="connsiteX735" fmla="*/ 358355 w 7467600"/>
              <a:gd name="connsiteY735" fmla="*/ 2620471 h 6858000"/>
              <a:gd name="connsiteX736" fmla="*/ 510577 w 7467600"/>
              <a:gd name="connsiteY736" fmla="*/ 2501244 h 6858000"/>
              <a:gd name="connsiteX737" fmla="*/ 211967 w 7467600"/>
              <a:gd name="connsiteY737" fmla="*/ 2479171 h 6858000"/>
              <a:gd name="connsiteX738" fmla="*/ 0 w 7467600"/>
              <a:gd name="connsiteY738" fmla="*/ 2476398 h 6858000"/>
              <a:gd name="connsiteX739" fmla="*/ 0 w 7467600"/>
              <a:gd name="connsiteY739" fmla="*/ 2389189 h 6858000"/>
              <a:gd name="connsiteX740" fmla="*/ 103062 w 7467600"/>
              <a:gd name="connsiteY740" fmla="*/ 2389518 h 6858000"/>
              <a:gd name="connsiteX741" fmla="*/ 510734 w 7467600"/>
              <a:gd name="connsiteY741" fmla="*/ 2416201 h 6858000"/>
              <a:gd name="connsiteX742" fmla="*/ 279257 w 7467600"/>
              <a:gd name="connsiteY742" fmla="*/ 2092102 h 6858000"/>
              <a:gd name="connsiteX743" fmla="*/ 65265 w 7467600"/>
              <a:gd name="connsiteY743" fmla="*/ 2006049 h 6858000"/>
              <a:gd name="connsiteX744" fmla="*/ 0 w 7467600"/>
              <a:gd name="connsiteY744" fmla="*/ 1982532 h 6858000"/>
              <a:gd name="connsiteX745" fmla="*/ 0 w 7467600"/>
              <a:gd name="connsiteY745" fmla="*/ 1912789 h 6858000"/>
              <a:gd name="connsiteX746" fmla="*/ 97460 w 7467600"/>
              <a:gd name="connsiteY746" fmla="*/ 1953725 h 6858000"/>
              <a:gd name="connsiteX747" fmla="*/ 221272 w 7467600"/>
              <a:gd name="connsiteY747" fmla="*/ 1980766 h 6858000"/>
              <a:gd name="connsiteX748" fmla="*/ 116765 w 7467600"/>
              <a:gd name="connsiteY748" fmla="*/ 1911033 h 6858000"/>
              <a:gd name="connsiteX749" fmla="*/ 16405 w 7467600"/>
              <a:gd name="connsiteY749" fmla="*/ 1803412 h 6858000"/>
              <a:gd name="connsiteX750" fmla="*/ 0 w 7467600"/>
              <a:gd name="connsiteY750" fmla="*/ 1784777 h 6858000"/>
              <a:gd name="connsiteX751" fmla="*/ 0 w 7467600"/>
              <a:gd name="connsiteY751" fmla="*/ 1740082 h 6858000"/>
              <a:gd name="connsiteX752" fmla="*/ 39394 w 7467600"/>
              <a:gd name="connsiteY752" fmla="*/ 1784856 h 6858000"/>
              <a:gd name="connsiteX753" fmla="*/ 135813 w 7467600"/>
              <a:gd name="connsiteY753" fmla="*/ 1888838 h 6858000"/>
              <a:gd name="connsiteX754" fmla="*/ 242575 w 7467600"/>
              <a:gd name="connsiteY754" fmla="*/ 1958841 h 6858000"/>
              <a:gd name="connsiteX755" fmla="*/ 82197 w 7467600"/>
              <a:gd name="connsiteY755" fmla="*/ 1754826 h 6858000"/>
              <a:gd name="connsiteX756" fmla="*/ 0 w 7467600"/>
              <a:gd name="connsiteY756" fmla="*/ 1679650 h 6858000"/>
              <a:gd name="connsiteX757" fmla="*/ 0 w 7467600"/>
              <a:gd name="connsiteY757" fmla="*/ 1602463 h 6858000"/>
              <a:gd name="connsiteX758" fmla="*/ 84689 w 7467600"/>
              <a:gd name="connsiteY758" fmla="*/ 1677442 h 6858000"/>
              <a:gd name="connsiteX759" fmla="*/ 298437 w 7467600"/>
              <a:gd name="connsiteY759" fmla="*/ 1968019 h 6858000"/>
              <a:gd name="connsiteX760" fmla="*/ 227269 w 7467600"/>
              <a:gd name="connsiteY760" fmla="*/ 1114064 h 6858000"/>
              <a:gd name="connsiteX761" fmla="*/ 248003 w 7467600"/>
              <a:gd name="connsiteY761" fmla="*/ 1089613 h 6858000"/>
              <a:gd name="connsiteX762" fmla="*/ 427020 w 7467600"/>
              <a:gd name="connsiteY762" fmla="*/ 1619803 h 6858000"/>
              <a:gd name="connsiteX763" fmla="*/ 340345 w 7467600"/>
              <a:gd name="connsiteY763" fmla="*/ 2027739 h 6858000"/>
              <a:gd name="connsiteX764" fmla="*/ 360865 w 7467600"/>
              <a:gd name="connsiteY764" fmla="*/ 2044827 h 6858000"/>
              <a:gd name="connsiteX765" fmla="*/ 560414 w 7467600"/>
              <a:gd name="connsiteY765" fmla="*/ 2421457 h 6858000"/>
              <a:gd name="connsiteX766" fmla="*/ 1359703 w 7467600"/>
              <a:gd name="connsiteY766" fmla="*/ 2578554 h 6858000"/>
              <a:gd name="connsiteX767" fmla="*/ 1359422 w 7467600"/>
              <a:gd name="connsiteY767" fmla="*/ 2577994 h 6858000"/>
              <a:gd name="connsiteX768" fmla="*/ 828701 w 7467600"/>
              <a:gd name="connsiteY768" fmla="*/ 1839520 h 6858000"/>
              <a:gd name="connsiteX769" fmla="*/ 494427 w 7467600"/>
              <a:gd name="connsiteY769" fmla="*/ 1092333 h 6858000"/>
              <a:gd name="connsiteX770" fmla="*/ 506322 w 7467600"/>
              <a:gd name="connsiteY770" fmla="*/ 1020997 h 6858000"/>
              <a:gd name="connsiteX771" fmla="*/ 4570198 w 7467600"/>
              <a:gd name="connsiteY771" fmla="*/ 978081 h 6858000"/>
              <a:gd name="connsiteX772" fmla="*/ 4523691 w 7467600"/>
              <a:gd name="connsiteY772" fmla="*/ 1127776 h 6858000"/>
              <a:gd name="connsiteX773" fmla="*/ 4509875 w 7467600"/>
              <a:gd name="connsiteY773" fmla="*/ 1167552 h 6858000"/>
              <a:gd name="connsiteX774" fmla="*/ 4478168 w 7467600"/>
              <a:gd name="connsiteY774" fmla="*/ 1260735 h 6858000"/>
              <a:gd name="connsiteX775" fmla="*/ 4409309 w 7467600"/>
              <a:gd name="connsiteY775" fmla="*/ 1666996 h 6858000"/>
              <a:gd name="connsiteX776" fmla="*/ 4370031 w 7467600"/>
              <a:gd name="connsiteY776" fmla="*/ 1955666 h 6858000"/>
              <a:gd name="connsiteX777" fmla="*/ 4570198 w 7467600"/>
              <a:gd name="connsiteY777" fmla="*/ 978081 h 6858000"/>
              <a:gd name="connsiteX778" fmla="*/ 4557898 w 7467600"/>
              <a:gd name="connsiteY778" fmla="*/ 900011 h 6858000"/>
              <a:gd name="connsiteX779" fmla="*/ 4344840 w 7467600"/>
              <a:gd name="connsiteY779" fmla="*/ 1922038 h 6858000"/>
              <a:gd name="connsiteX780" fmla="*/ 4378710 w 7467600"/>
              <a:gd name="connsiteY780" fmla="*/ 1665516 h 6858000"/>
              <a:gd name="connsiteX781" fmla="*/ 4448798 w 7467600"/>
              <a:gd name="connsiteY781" fmla="*/ 1253024 h 6858000"/>
              <a:gd name="connsiteX782" fmla="*/ 4480315 w 7467600"/>
              <a:gd name="connsiteY782" fmla="*/ 1158454 h 6858000"/>
              <a:gd name="connsiteX783" fmla="*/ 4494133 w 7467600"/>
              <a:gd name="connsiteY783" fmla="*/ 1118676 h 6858000"/>
              <a:gd name="connsiteX784" fmla="*/ 4557898 w 7467600"/>
              <a:gd name="connsiteY784" fmla="*/ 900011 h 6858000"/>
              <a:gd name="connsiteX785" fmla="*/ 5870151 w 7467600"/>
              <a:gd name="connsiteY785" fmla="*/ 898890 h 6858000"/>
              <a:gd name="connsiteX786" fmla="*/ 5861335 w 7467600"/>
              <a:gd name="connsiteY786" fmla="*/ 899177 h 6858000"/>
              <a:gd name="connsiteX787" fmla="*/ 5843702 w 7467600"/>
              <a:gd name="connsiteY787" fmla="*/ 899748 h 6858000"/>
              <a:gd name="connsiteX788" fmla="*/ 5651107 w 7467600"/>
              <a:gd name="connsiteY788" fmla="*/ 920306 h 6858000"/>
              <a:gd name="connsiteX789" fmla="*/ 5459407 w 7467600"/>
              <a:gd name="connsiteY789" fmla="*/ 940975 h 6858000"/>
              <a:gd name="connsiteX790" fmla="*/ 5374846 w 7467600"/>
              <a:gd name="connsiteY790" fmla="*/ 941988 h 6858000"/>
              <a:gd name="connsiteX791" fmla="*/ 5256105 w 7467600"/>
              <a:gd name="connsiteY791" fmla="*/ 945632 h 6858000"/>
              <a:gd name="connsiteX792" fmla="*/ 5107071 w 7467600"/>
              <a:gd name="connsiteY792" fmla="*/ 969720 h 6858000"/>
              <a:gd name="connsiteX793" fmla="*/ 4998681 w 7467600"/>
              <a:gd name="connsiteY793" fmla="*/ 988771 h 6858000"/>
              <a:gd name="connsiteX794" fmla="*/ 5870151 w 7467600"/>
              <a:gd name="connsiteY794" fmla="*/ 898890 h 6858000"/>
              <a:gd name="connsiteX795" fmla="*/ 5504425 w 7467600"/>
              <a:gd name="connsiteY795" fmla="*/ 848067 h 6858000"/>
              <a:gd name="connsiteX796" fmla="*/ 4968849 w 7467600"/>
              <a:gd name="connsiteY796" fmla="*/ 962318 h 6858000"/>
              <a:gd name="connsiteX797" fmla="*/ 5104039 w 7467600"/>
              <a:gd name="connsiteY797" fmla="*/ 940634 h 6858000"/>
              <a:gd name="connsiteX798" fmla="*/ 5256311 w 7467600"/>
              <a:gd name="connsiteY798" fmla="*/ 916490 h 6858000"/>
              <a:gd name="connsiteX799" fmla="*/ 5377381 w 7467600"/>
              <a:gd name="connsiteY799" fmla="*/ 912671 h 6858000"/>
              <a:gd name="connsiteX800" fmla="*/ 5460148 w 7467600"/>
              <a:gd name="connsiteY800" fmla="*/ 911442 h 6858000"/>
              <a:gd name="connsiteX801" fmla="*/ 5648971 w 7467600"/>
              <a:gd name="connsiteY801" fmla="*/ 891331 h 6858000"/>
              <a:gd name="connsiteX802" fmla="*/ 5844807 w 7467600"/>
              <a:gd name="connsiteY802" fmla="*/ 870718 h 6858000"/>
              <a:gd name="connsiteX803" fmla="*/ 5862975 w 7467600"/>
              <a:gd name="connsiteY803" fmla="*/ 869756 h 6858000"/>
              <a:gd name="connsiteX804" fmla="*/ 5920887 w 7467600"/>
              <a:gd name="connsiteY804" fmla="*/ 865929 h 6858000"/>
              <a:gd name="connsiteX805" fmla="*/ 5504425 w 7467600"/>
              <a:gd name="connsiteY805" fmla="*/ 848067 h 6858000"/>
              <a:gd name="connsiteX806" fmla="*/ 3607114 w 7467600"/>
              <a:gd name="connsiteY806" fmla="*/ 467441 h 6858000"/>
              <a:gd name="connsiteX807" fmla="*/ 3296242 w 7467600"/>
              <a:gd name="connsiteY807" fmla="*/ 807991 h 6858000"/>
              <a:gd name="connsiteX808" fmla="*/ 3174674 w 7467600"/>
              <a:gd name="connsiteY808" fmla="*/ 919759 h 6858000"/>
              <a:gd name="connsiteX809" fmla="*/ 3042978 w 7467600"/>
              <a:gd name="connsiteY809" fmla="*/ 1054894 h 6858000"/>
              <a:gd name="connsiteX810" fmla="*/ 2968914 w 7467600"/>
              <a:gd name="connsiteY810" fmla="*/ 1133756 h 6858000"/>
              <a:gd name="connsiteX811" fmla="*/ 3103823 w 7467600"/>
              <a:gd name="connsiteY811" fmla="*/ 1026814 h 6858000"/>
              <a:gd name="connsiteX812" fmla="*/ 3607114 w 7467600"/>
              <a:gd name="connsiteY812" fmla="*/ 467441 h 6858000"/>
              <a:gd name="connsiteX813" fmla="*/ 3744487 w 7467600"/>
              <a:gd name="connsiteY813" fmla="*/ 383136 h 6858000"/>
              <a:gd name="connsiteX814" fmla="*/ 3970213 w 7467600"/>
              <a:gd name="connsiteY814" fmla="*/ 995559 h 6858000"/>
              <a:gd name="connsiteX815" fmla="*/ 3744487 w 7467600"/>
              <a:gd name="connsiteY815" fmla="*/ 383136 h 6858000"/>
              <a:gd name="connsiteX816" fmla="*/ 3624562 w 7467600"/>
              <a:gd name="connsiteY816" fmla="*/ 367041 h 6858000"/>
              <a:gd name="connsiteX817" fmla="*/ 3489712 w 7467600"/>
              <a:gd name="connsiteY817" fmla="*/ 485386 h 6858000"/>
              <a:gd name="connsiteX818" fmla="*/ 3182994 w 7467600"/>
              <a:gd name="connsiteY818" fmla="*/ 828265 h 6858000"/>
              <a:gd name="connsiteX819" fmla="*/ 2892114 w 7467600"/>
              <a:gd name="connsiteY819" fmla="*/ 1172635 h 6858000"/>
              <a:gd name="connsiteX820" fmla="*/ 3021459 w 7467600"/>
              <a:gd name="connsiteY820" fmla="*/ 1035385 h 6858000"/>
              <a:gd name="connsiteX821" fmla="*/ 3153873 w 7467600"/>
              <a:gd name="connsiteY821" fmla="*/ 898971 h 6858000"/>
              <a:gd name="connsiteX822" fmla="*/ 3276511 w 7467600"/>
              <a:gd name="connsiteY822" fmla="*/ 786423 h 6858000"/>
              <a:gd name="connsiteX823" fmla="*/ 3584154 w 7467600"/>
              <a:gd name="connsiteY823" fmla="*/ 448218 h 6858000"/>
              <a:gd name="connsiteX824" fmla="*/ 3624562 w 7467600"/>
              <a:gd name="connsiteY824" fmla="*/ 367041 h 6858000"/>
              <a:gd name="connsiteX825" fmla="*/ 3766672 w 7467600"/>
              <a:gd name="connsiteY825" fmla="*/ 359429 h 6858000"/>
              <a:gd name="connsiteX826" fmla="*/ 3996338 w 7467600"/>
              <a:gd name="connsiteY826" fmla="*/ 968237 h 6858000"/>
              <a:gd name="connsiteX827" fmla="*/ 3766672 w 7467600"/>
              <a:gd name="connsiteY827" fmla="*/ 359429 h 6858000"/>
              <a:gd name="connsiteX828" fmla="*/ 5805386 w 7467600"/>
              <a:gd name="connsiteY828" fmla="*/ 239240 h 6858000"/>
              <a:gd name="connsiteX829" fmla="*/ 5736947 w 7467600"/>
              <a:gd name="connsiteY829" fmla="*/ 261367 h 6858000"/>
              <a:gd name="connsiteX830" fmla="*/ 5427012 w 7467600"/>
              <a:gd name="connsiteY830" fmla="*/ 311272 h 6858000"/>
              <a:gd name="connsiteX831" fmla="*/ 5147818 w 7467600"/>
              <a:gd name="connsiteY831" fmla="*/ 322112 h 6858000"/>
              <a:gd name="connsiteX832" fmla="*/ 5060854 w 7467600"/>
              <a:gd name="connsiteY832" fmla="*/ 311882 h 6858000"/>
              <a:gd name="connsiteX833" fmla="*/ 4945989 w 7467600"/>
              <a:gd name="connsiteY833" fmla="*/ 300516 h 6858000"/>
              <a:gd name="connsiteX834" fmla="*/ 5410479 w 7467600"/>
              <a:gd name="connsiteY834" fmla="*/ 348434 h 6858000"/>
              <a:gd name="connsiteX835" fmla="*/ 5805386 w 7467600"/>
              <a:gd name="connsiteY835" fmla="*/ 239240 h 6858000"/>
              <a:gd name="connsiteX836" fmla="*/ 5905192 w 7467600"/>
              <a:gd name="connsiteY836" fmla="*/ 163079 h 6858000"/>
              <a:gd name="connsiteX837" fmla="*/ 5865655 w 7467600"/>
              <a:gd name="connsiteY837" fmla="*/ 171901 h 6858000"/>
              <a:gd name="connsiteX838" fmla="*/ 5259740 w 7467600"/>
              <a:gd name="connsiteY838" fmla="*/ 257013 h 6858000"/>
              <a:gd name="connsiteX839" fmla="*/ 5208466 w 7467600"/>
              <a:gd name="connsiteY839" fmla="*/ 257550 h 6858000"/>
              <a:gd name="connsiteX840" fmla="*/ 4980204 w 7467600"/>
              <a:gd name="connsiteY840" fmla="*/ 271903 h 6858000"/>
              <a:gd name="connsiteX841" fmla="*/ 5068068 w 7467600"/>
              <a:gd name="connsiteY841" fmla="*/ 282244 h 6858000"/>
              <a:gd name="connsiteX842" fmla="*/ 5153231 w 7467600"/>
              <a:gd name="connsiteY842" fmla="*/ 292240 h 6858000"/>
              <a:gd name="connsiteX843" fmla="*/ 5426491 w 7467600"/>
              <a:gd name="connsiteY843" fmla="*/ 281128 h 6858000"/>
              <a:gd name="connsiteX844" fmla="*/ 5731212 w 7467600"/>
              <a:gd name="connsiteY844" fmla="*/ 231951 h 6858000"/>
              <a:gd name="connsiteX845" fmla="*/ 5905192 w 7467600"/>
              <a:gd name="connsiteY845" fmla="*/ 163079 h 6858000"/>
              <a:gd name="connsiteX846" fmla="*/ 5944437 w 7467600"/>
              <a:gd name="connsiteY846" fmla="*/ 113829 h 6858000"/>
              <a:gd name="connsiteX847" fmla="*/ 5825032 w 7467600"/>
              <a:gd name="connsiteY847" fmla="*/ 146405 h 6858000"/>
              <a:gd name="connsiteX848" fmla="*/ 4955599 w 7467600"/>
              <a:gd name="connsiteY848" fmla="*/ 247008 h 6858000"/>
              <a:gd name="connsiteX849" fmla="*/ 5210104 w 7467600"/>
              <a:gd name="connsiteY849" fmla="*/ 228123 h 6858000"/>
              <a:gd name="connsiteX850" fmla="*/ 5261015 w 7467600"/>
              <a:gd name="connsiteY850" fmla="*/ 227087 h 6858000"/>
              <a:gd name="connsiteX851" fmla="*/ 5861181 w 7467600"/>
              <a:gd name="connsiteY851" fmla="*/ 143093 h 6858000"/>
              <a:gd name="connsiteX852" fmla="*/ 5961252 w 7467600"/>
              <a:gd name="connsiteY852" fmla="*/ 114820 h 6858000"/>
              <a:gd name="connsiteX853" fmla="*/ 5944437 w 7467600"/>
              <a:gd name="connsiteY853" fmla="*/ 113829 h 6858000"/>
              <a:gd name="connsiteX854" fmla="*/ 3882765 w 7467600"/>
              <a:gd name="connsiteY854" fmla="*/ 0 h 6858000"/>
              <a:gd name="connsiteX855" fmla="*/ 3995099 w 7467600"/>
              <a:gd name="connsiteY855" fmla="*/ 0 h 6858000"/>
              <a:gd name="connsiteX856" fmla="*/ 4163818 w 7467600"/>
              <a:gd name="connsiteY856" fmla="*/ 234104 h 6858000"/>
              <a:gd name="connsiteX857" fmla="*/ 4172099 w 7467600"/>
              <a:gd name="connsiteY857" fmla="*/ 234207 h 6858000"/>
              <a:gd name="connsiteX858" fmla="*/ 4784282 w 7467600"/>
              <a:gd name="connsiteY858" fmla="*/ 276561 h 6858000"/>
              <a:gd name="connsiteX859" fmla="*/ 4801687 w 7467600"/>
              <a:gd name="connsiteY859" fmla="*/ 267764 h 6858000"/>
              <a:gd name="connsiteX860" fmla="*/ 6082788 w 7467600"/>
              <a:gd name="connsiteY860" fmla="*/ 64119 h 6858000"/>
              <a:gd name="connsiteX861" fmla="*/ 6099442 w 7467600"/>
              <a:gd name="connsiteY861" fmla="*/ 82568 h 6858000"/>
              <a:gd name="connsiteX862" fmla="*/ 4804137 w 7467600"/>
              <a:gd name="connsiteY862" fmla="*/ 320931 h 6858000"/>
              <a:gd name="connsiteX863" fmla="*/ 4227047 w 7467600"/>
              <a:gd name="connsiteY863" fmla="*/ 313415 h 6858000"/>
              <a:gd name="connsiteX864" fmla="*/ 4346041 w 7467600"/>
              <a:gd name="connsiteY864" fmla="*/ 456086 h 6858000"/>
              <a:gd name="connsiteX865" fmla="*/ 4870967 w 7467600"/>
              <a:gd name="connsiteY865" fmla="*/ 963061 h 6858000"/>
              <a:gd name="connsiteX866" fmla="*/ 4889647 w 7467600"/>
              <a:gd name="connsiteY866" fmla="*/ 957147 h 6858000"/>
              <a:gd name="connsiteX867" fmla="*/ 5422504 w 7467600"/>
              <a:gd name="connsiteY867" fmla="*/ 805191 h 6858000"/>
              <a:gd name="connsiteX868" fmla="*/ 6087656 w 7467600"/>
              <a:gd name="connsiteY868" fmla="*/ 826703 h 6858000"/>
              <a:gd name="connsiteX869" fmla="*/ 6058717 w 7467600"/>
              <a:gd name="connsiteY869" fmla="*/ 865992 h 6858000"/>
              <a:gd name="connsiteX870" fmla="*/ 4974153 w 7467600"/>
              <a:gd name="connsiteY870" fmla="*/ 1045456 h 6858000"/>
              <a:gd name="connsiteX871" fmla="*/ 5627835 w 7467600"/>
              <a:gd name="connsiteY871" fmla="*/ 1472077 h 6858000"/>
              <a:gd name="connsiteX872" fmla="*/ 5629817 w 7467600"/>
              <a:gd name="connsiteY872" fmla="*/ 1471412 h 6858000"/>
              <a:gd name="connsiteX873" fmla="*/ 5634124 w 7467600"/>
              <a:gd name="connsiteY873" fmla="*/ 1470572 h 6858000"/>
              <a:gd name="connsiteX874" fmla="*/ 5755832 w 7467600"/>
              <a:gd name="connsiteY874" fmla="*/ 1383886 h 6858000"/>
              <a:gd name="connsiteX875" fmla="*/ 6014186 w 7467600"/>
              <a:gd name="connsiteY875" fmla="*/ 1279799 h 6858000"/>
              <a:gd name="connsiteX876" fmla="*/ 6901619 w 7467600"/>
              <a:gd name="connsiteY876" fmla="*/ 1047874 h 6858000"/>
              <a:gd name="connsiteX877" fmla="*/ 6931566 w 7467600"/>
              <a:gd name="connsiteY877" fmla="*/ 1062034 h 6858000"/>
              <a:gd name="connsiteX878" fmla="*/ 5790982 w 7467600"/>
              <a:gd name="connsiteY878" fmla="*/ 1561380 h 6858000"/>
              <a:gd name="connsiteX879" fmla="*/ 6188971 w 7467600"/>
              <a:gd name="connsiteY879" fmla="*/ 1755168 h 6858000"/>
              <a:gd name="connsiteX880" fmla="*/ 6202446 w 7467600"/>
              <a:gd name="connsiteY880" fmla="*/ 1752268 h 6858000"/>
              <a:gd name="connsiteX881" fmla="*/ 7179560 w 7467600"/>
              <a:gd name="connsiteY881" fmla="*/ 1467551 h 6858000"/>
              <a:gd name="connsiteX882" fmla="*/ 7158730 w 7467600"/>
              <a:gd name="connsiteY882" fmla="*/ 1507835 h 6858000"/>
              <a:gd name="connsiteX883" fmla="*/ 6326959 w 7467600"/>
              <a:gd name="connsiteY883" fmla="*/ 1817686 h 6858000"/>
              <a:gd name="connsiteX884" fmla="*/ 6537433 w 7467600"/>
              <a:gd name="connsiteY884" fmla="*/ 1907790 h 6858000"/>
              <a:gd name="connsiteX885" fmla="*/ 6550221 w 7467600"/>
              <a:gd name="connsiteY885" fmla="*/ 1910729 h 6858000"/>
              <a:gd name="connsiteX886" fmla="*/ 6964438 w 7467600"/>
              <a:gd name="connsiteY886" fmla="*/ 2209505 h 6858000"/>
              <a:gd name="connsiteX887" fmla="*/ 7367862 w 7467600"/>
              <a:gd name="connsiteY887" fmla="*/ 2806833 h 6858000"/>
              <a:gd name="connsiteX888" fmla="*/ 7364329 w 7467600"/>
              <a:gd name="connsiteY888" fmla="*/ 2826907 h 6858000"/>
              <a:gd name="connsiteX889" fmla="*/ 7290545 w 7467600"/>
              <a:gd name="connsiteY889" fmla="*/ 2850663 h 6858000"/>
              <a:gd name="connsiteX890" fmla="*/ 6472036 w 7467600"/>
              <a:gd name="connsiteY890" fmla="*/ 1959003 h 6858000"/>
              <a:gd name="connsiteX891" fmla="*/ 5792897 w 7467600"/>
              <a:gd name="connsiteY891" fmla="*/ 1647747 h 6858000"/>
              <a:gd name="connsiteX892" fmla="*/ 5842751 w 7467600"/>
              <a:gd name="connsiteY892" fmla="*/ 1816112 h 6858000"/>
              <a:gd name="connsiteX893" fmla="*/ 5847424 w 7467600"/>
              <a:gd name="connsiteY893" fmla="*/ 1815776 h 6858000"/>
              <a:gd name="connsiteX894" fmla="*/ 6399821 w 7467600"/>
              <a:gd name="connsiteY894" fmla="*/ 2344799 h 6858000"/>
              <a:gd name="connsiteX895" fmla="*/ 6323232 w 7467600"/>
              <a:gd name="connsiteY895" fmla="*/ 2389634 h 6858000"/>
              <a:gd name="connsiteX896" fmla="*/ 5942958 w 7467600"/>
              <a:gd name="connsiteY896" fmla="*/ 2077708 h 6858000"/>
              <a:gd name="connsiteX897" fmla="*/ 5921559 w 7467600"/>
              <a:gd name="connsiteY897" fmla="*/ 2378596 h 6858000"/>
              <a:gd name="connsiteX898" fmla="*/ 5817651 w 7467600"/>
              <a:gd name="connsiteY898" fmla="*/ 3023919 h 6858000"/>
              <a:gd name="connsiteX899" fmla="*/ 5729634 w 7467600"/>
              <a:gd name="connsiteY899" fmla="*/ 3051849 h 6858000"/>
              <a:gd name="connsiteX900" fmla="*/ 5611018 w 7467600"/>
              <a:gd name="connsiteY900" fmla="*/ 2316769 h 6858000"/>
              <a:gd name="connsiteX901" fmla="*/ 5687608 w 7467600"/>
              <a:gd name="connsiteY901" fmla="*/ 2039972 h 6858000"/>
              <a:gd name="connsiteX902" fmla="*/ 5657554 w 7467600"/>
              <a:gd name="connsiteY902" fmla="*/ 1576445 h 6858000"/>
              <a:gd name="connsiteX903" fmla="*/ 5150475 w 7467600"/>
              <a:gd name="connsiteY903" fmla="*/ 1274012 h 6858000"/>
              <a:gd name="connsiteX904" fmla="*/ 5349142 w 7467600"/>
              <a:gd name="connsiteY904" fmla="*/ 2204405 h 6858000"/>
              <a:gd name="connsiteX905" fmla="*/ 5262214 w 7467600"/>
              <a:gd name="connsiteY905" fmla="*/ 2233836 h 6858000"/>
              <a:gd name="connsiteX906" fmla="*/ 4981539 w 7467600"/>
              <a:gd name="connsiteY906" fmla="*/ 1542201 h 6858000"/>
              <a:gd name="connsiteX907" fmla="*/ 4958461 w 7467600"/>
              <a:gd name="connsiteY907" fmla="*/ 1136957 h 6858000"/>
              <a:gd name="connsiteX908" fmla="*/ 4655015 w 7467600"/>
              <a:gd name="connsiteY908" fmla="*/ 891426 h 6858000"/>
              <a:gd name="connsiteX909" fmla="*/ 4348002 w 7467600"/>
              <a:gd name="connsiteY909" fmla="*/ 2205895 h 6858000"/>
              <a:gd name="connsiteX910" fmla="*/ 4262250 w 7467600"/>
              <a:gd name="connsiteY910" fmla="*/ 2219972 h 6858000"/>
              <a:gd name="connsiteX911" fmla="*/ 4550611 w 7467600"/>
              <a:gd name="connsiteY911" fmla="*/ 817540 h 6858000"/>
              <a:gd name="connsiteX912" fmla="*/ 4564418 w 7467600"/>
              <a:gd name="connsiteY912" fmla="*/ 808293 h 6858000"/>
              <a:gd name="connsiteX913" fmla="*/ 4266388 w 7467600"/>
              <a:gd name="connsiteY913" fmla="*/ 500083 h 6858000"/>
              <a:gd name="connsiteX914" fmla="*/ 4032842 w 7467600"/>
              <a:gd name="connsiteY914" fmla="*/ 211809 h 6858000"/>
              <a:gd name="connsiteX915" fmla="*/ 3882765 w 7467600"/>
              <a:gd name="connsiteY915" fmla="*/ 0 h 6858000"/>
              <a:gd name="connsiteX916" fmla="*/ 3721337 w 7467600"/>
              <a:gd name="connsiteY916" fmla="*/ 0 h 6858000"/>
              <a:gd name="connsiteX917" fmla="*/ 3797544 w 7467600"/>
              <a:gd name="connsiteY917" fmla="*/ 0 h 6858000"/>
              <a:gd name="connsiteX918" fmla="*/ 3775734 w 7467600"/>
              <a:gd name="connsiteY918" fmla="*/ 95131 h 6858000"/>
              <a:gd name="connsiteX919" fmla="*/ 3724807 w 7467600"/>
              <a:gd name="connsiteY919" fmla="*/ 272257 h 6858000"/>
              <a:gd name="connsiteX920" fmla="*/ 3726844 w 7467600"/>
              <a:gd name="connsiteY920" fmla="*/ 282988 h 6858000"/>
              <a:gd name="connsiteX921" fmla="*/ 3742664 w 7467600"/>
              <a:gd name="connsiteY921" fmla="*/ 279918 h 6858000"/>
              <a:gd name="connsiteX922" fmla="*/ 4103910 w 7467600"/>
              <a:gd name="connsiteY922" fmla="*/ 1161917 h 6858000"/>
              <a:gd name="connsiteX923" fmla="*/ 4020269 w 7467600"/>
              <a:gd name="connsiteY923" fmla="*/ 1200406 h 6858000"/>
              <a:gd name="connsiteX924" fmla="*/ 3674882 w 7467600"/>
              <a:gd name="connsiteY924" fmla="*/ 488524 h 6858000"/>
              <a:gd name="connsiteX925" fmla="*/ 3132682 w 7467600"/>
              <a:gd name="connsiteY925" fmla="*/ 1072284 h 6858000"/>
              <a:gd name="connsiteX926" fmla="*/ 2716346 w 7467600"/>
              <a:gd name="connsiteY926" fmla="*/ 1276376 h 6858000"/>
              <a:gd name="connsiteX927" fmla="*/ 2716772 w 7467600"/>
              <a:gd name="connsiteY927" fmla="*/ 1255462 h 6858000"/>
              <a:gd name="connsiteX928" fmla="*/ 3471096 w 7467600"/>
              <a:gd name="connsiteY928" fmla="*/ 437072 h 6858000"/>
              <a:gd name="connsiteX929" fmla="*/ 3639057 w 7467600"/>
              <a:gd name="connsiteY929" fmla="*/ 286334 h 6858000"/>
              <a:gd name="connsiteX930" fmla="*/ 3640309 w 7467600"/>
              <a:gd name="connsiteY930" fmla="*/ 284664 h 6858000"/>
              <a:gd name="connsiteX931" fmla="*/ 3646022 w 7467600"/>
              <a:gd name="connsiteY931" fmla="*/ 276711 h 6858000"/>
              <a:gd name="connsiteX932" fmla="*/ 3707943 w 7467600"/>
              <a:gd name="connsiteY932" fmla="*/ 65958 h 6858000"/>
              <a:gd name="connsiteX933" fmla="*/ 3721337 w 7467600"/>
              <a:gd name="connsiteY933" fmla="*/ 0 h 6858000"/>
              <a:gd name="connsiteX934" fmla="*/ 2867960 w 7467600"/>
              <a:gd name="connsiteY934" fmla="*/ 0 h 6858000"/>
              <a:gd name="connsiteX935" fmla="*/ 2926351 w 7467600"/>
              <a:gd name="connsiteY935" fmla="*/ 0 h 6858000"/>
              <a:gd name="connsiteX936" fmla="*/ 2902823 w 7467600"/>
              <a:gd name="connsiteY936" fmla="*/ 262929 h 6858000"/>
              <a:gd name="connsiteX937" fmla="*/ 2940663 w 7467600"/>
              <a:gd name="connsiteY937" fmla="*/ 140884 h 6858000"/>
              <a:gd name="connsiteX938" fmla="*/ 2947039 w 7467600"/>
              <a:gd name="connsiteY938" fmla="*/ 122524 h 6858000"/>
              <a:gd name="connsiteX939" fmla="*/ 2984316 w 7467600"/>
              <a:gd name="connsiteY939" fmla="*/ 0 h 6858000"/>
              <a:gd name="connsiteX940" fmla="*/ 3016114 w 7467600"/>
              <a:gd name="connsiteY940" fmla="*/ 0 h 6858000"/>
              <a:gd name="connsiteX941" fmla="*/ 2979949 w 7467600"/>
              <a:gd name="connsiteY941" fmla="*/ 119274 h 6858000"/>
              <a:gd name="connsiteX942" fmla="*/ 3023879 w 7467600"/>
              <a:gd name="connsiteY942" fmla="*/ 0 h 6858000"/>
              <a:gd name="connsiteX943" fmla="*/ 3105400 w 7467600"/>
              <a:gd name="connsiteY943" fmla="*/ 0 h 6858000"/>
              <a:gd name="connsiteX944" fmla="*/ 3094669 w 7467600"/>
              <a:gd name="connsiteY944" fmla="*/ 30308 h 6858000"/>
              <a:gd name="connsiteX945" fmla="*/ 2901945 w 7467600"/>
              <a:gd name="connsiteY945" fmla="*/ 466538 h 6858000"/>
              <a:gd name="connsiteX946" fmla="*/ 2815209 w 7467600"/>
              <a:gd name="connsiteY946" fmla="*/ 497361 h 6858000"/>
              <a:gd name="connsiteX947" fmla="*/ 2844845 w 7467600"/>
              <a:gd name="connsiteY947" fmla="*/ 127638 h 6858000"/>
              <a:gd name="connsiteX948" fmla="*/ 2867960 w 7467600"/>
              <a:gd name="connsiteY948" fmla="*/ 0 h 6858000"/>
              <a:gd name="connsiteX949" fmla="*/ 1057230 w 7467600"/>
              <a:gd name="connsiteY949" fmla="*/ 0 h 6858000"/>
              <a:gd name="connsiteX950" fmla="*/ 1111003 w 7467600"/>
              <a:gd name="connsiteY950" fmla="*/ 0 h 6858000"/>
              <a:gd name="connsiteX951" fmla="*/ 1125553 w 7467600"/>
              <a:gd name="connsiteY951" fmla="*/ 52588 h 6858000"/>
              <a:gd name="connsiteX952" fmla="*/ 1304276 w 7467600"/>
              <a:gd name="connsiteY952" fmla="*/ 476275 h 6858000"/>
              <a:gd name="connsiteX953" fmla="*/ 1492066 w 7467600"/>
              <a:gd name="connsiteY953" fmla="*/ 886333 h 6858000"/>
              <a:gd name="connsiteX954" fmla="*/ 1423698 w 7467600"/>
              <a:gd name="connsiteY954" fmla="*/ 710817 h 6858000"/>
              <a:gd name="connsiteX955" fmla="*/ 1357609 w 7467600"/>
              <a:gd name="connsiteY955" fmla="*/ 532892 h 6858000"/>
              <a:gd name="connsiteX956" fmla="*/ 1309550 w 7467600"/>
              <a:gd name="connsiteY956" fmla="*/ 374031 h 6858000"/>
              <a:gd name="connsiteX957" fmla="*/ 1193673 w 7467600"/>
              <a:gd name="connsiteY957" fmla="*/ 49533 h 6858000"/>
              <a:gd name="connsiteX958" fmla="*/ 1164391 w 7467600"/>
              <a:gd name="connsiteY958" fmla="*/ 0 h 6858000"/>
              <a:gd name="connsiteX959" fmla="*/ 1200666 w 7467600"/>
              <a:gd name="connsiteY959" fmla="*/ 0 h 6858000"/>
              <a:gd name="connsiteX960" fmla="*/ 1223408 w 7467600"/>
              <a:gd name="connsiteY960" fmla="*/ 38996 h 6858000"/>
              <a:gd name="connsiteX961" fmla="*/ 1339635 w 7467600"/>
              <a:gd name="connsiteY961" fmla="*/ 365517 h 6858000"/>
              <a:gd name="connsiteX962" fmla="*/ 1387469 w 7467600"/>
              <a:gd name="connsiteY962" fmla="*/ 523079 h 6858000"/>
              <a:gd name="connsiteX963" fmla="*/ 1452685 w 7467600"/>
              <a:gd name="connsiteY963" fmla="*/ 699806 h 6858000"/>
              <a:gd name="connsiteX964" fmla="*/ 1492092 w 7467600"/>
              <a:gd name="connsiteY964" fmla="*/ 800424 h 6858000"/>
              <a:gd name="connsiteX965" fmla="*/ 1455302 w 7467600"/>
              <a:gd name="connsiteY965" fmla="*/ 632913 h 6858000"/>
              <a:gd name="connsiteX966" fmla="*/ 1222336 w 7467600"/>
              <a:gd name="connsiteY966" fmla="*/ 9480 h 6858000"/>
              <a:gd name="connsiteX967" fmla="*/ 1214634 w 7467600"/>
              <a:gd name="connsiteY967" fmla="*/ 0 h 6858000"/>
              <a:gd name="connsiteX968" fmla="*/ 1289827 w 7467600"/>
              <a:gd name="connsiteY968" fmla="*/ 0 h 6858000"/>
              <a:gd name="connsiteX969" fmla="*/ 1321076 w 7467600"/>
              <a:gd name="connsiteY969" fmla="*/ 59722 h 6858000"/>
              <a:gd name="connsiteX970" fmla="*/ 1512579 w 7467600"/>
              <a:gd name="connsiteY970" fmla="*/ 626441 h 6858000"/>
              <a:gd name="connsiteX971" fmla="*/ 1506076 w 7467600"/>
              <a:gd name="connsiteY971" fmla="*/ 1089289 h 6858000"/>
              <a:gd name="connsiteX972" fmla="*/ 1486346 w 7467600"/>
              <a:gd name="connsiteY972" fmla="*/ 1079919 h 6858000"/>
              <a:gd name="connsiteX973" fmla="*/ 1070511 w 7467600"/>
              <a:gd name="connsiteY973" fmla="*/ 48609 h 6858000"/>
              <a:gd name="connsiteX974" fmla="*/ 1057230 w 7467600"/>
              <a:gd name="connsiteY974" fmla="*/ 0 h 6858000"/>
              <a:gd name="connsiteX975" fmla="*/ 43151 w 7467600"/>
              <a:gd name="connsiteY975" fmla="*/ 0 h 6858000"/>
              <a:gd name="connsiteX976" fmla="*/ 95283 w 7467600"/>
              <a:gd name="connsiteY976" fmla="*/ 0 h 6858000"/>
              <a:gd name="connsiteX977" fmla="*/ 300708 w 7467600"/>
              <a:gd name="connsiteY977" fmla="*/ 154571 h 6858000"/>
              <a:gd name="connsiteX978" fmla="*/ 530414 w 7467600"/>
              <a:gd name="connsiteY978" fmla="*/ 354673 h 6858000"/>
              <a:gd name="connsiteX979" fmla="*/ 333785 w 7467600"/>
              <a:gd name="connsiteY979" fmla="*/ 161564 h 6858000"/>
              <a:gd name="connsiteX980" fmla="*/ 147005 w 7467600"/>
              <a:gd name="connsiteY980" fmla="*/ 0 h 6858000"/>
              <a:gd name="connsiteX981" fmla="*/ 272509 w 7467600"/>
              <a:gd name="connsiteY981" fmla="*/ 0 h 6858000"/>
              <a:gd name="connsiteX982" fmla="*/ 326276 w 7467600"/>
              <a:gd name="connsiteY982" fmla="*/ 45847 h 6858000"/>
              <a:gd name="connsiteX983" fmla="*/ 823759 w 7467600"/>
              <a:gd name="connsiteY983" fmla="*/ 574145 h 6858000"/>
              <a:gd name="connsiteX984" fmla="*/ 811254 w 7467600"/>
              <a:gd name="connsiteY984" fmla="*/ 665546 h 6858000"/>
              <a:gd name="connsiteX985" fmla="*/ 154042 w 7467600"/>
              <a:gd name="connsiteY985" fmla="*/ 261522 h 6858000"/>
              <a:gd name="connsiteX986" fmla="*/ 13550 w 7467600"/>
              <a:gd name="connsiteY986" fmla="*/ 158423 h 6858000"/>
              <a:gd name="connsiteX987" fmla="*/ 0 w 7467600"/>
              <a:gd name="connsiteY987" fmla="*/ 146618 h 6858000"/>
              <a:gd name="connsiteX988" fmla="*/ 0 w 7467600"/>
              <a:gd name="connsiteY988" fmla="*/ 59161 h 6858000"/>
              <a:gd name="connsiteX989" fmla="*/ 45427 w 7467600"/>
              <a:gd name="connsiteY989" fmla="*/ 101078 h 6858000"/>
              <a:gd name="connsiteX990" fmla="*/ 630103 w 7467600"/>
              <a:gd name="connsiteY990" fmla="*/ 485885 h 6858000"/>
              <a:gd name="connsiteX991" fmla="*/ 532040 w 7467600"/>
              <a:gd name="connsiteY991" fmla="*/ 399359 h 6858000"/>
              <a:gd name="connsiteX992" fmla="*/ 517618 w 7467600"/>
              <a:gd name="connsiteY992" fmla="*/ 385726 h 6858000"/>
              <a:gd name="connsiteX993" fmla="*/ 285074 w 7467600"/>
              <a:gd name="connsiteY993" fmla="*/ 182755 h 6858000"/>
              <a:gd name="connsiteX994" fmla="*/ 43151 w 7467600"/>
              <a:gd name="connsiteY994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27773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77736 h 6858000"/>
              <a:gd name="connsiteX138" fmla="*/ 1903353 w 7467600"/>
              <a:gd name="connsiteY138" fmla="*/ 5044827 h 6858000"/>
              <a:gd name="connsiteX139" fmla="*/ 1936931 w 7467600"/>
              <a:gd name="connsiteY139" fmla="*/ 5093954 h 6858000"/>
              <a:gd name="connsiteX140" fmla="*/ 2195868 w 7467600"/>
              <a:gd name="connsiteY140" fmla="*/ 5396574 h 6858000"/>
              <a:gd name="connsiteX141" fmla="*/ 2088852 w 7467600"/>
              <a:gd name="connsiteY141" fmla="*/ 5166123 h 6858000"/>
              <a:gd name="connsiteX142" fmla="*/ 1958241 w 7467600"/>
              <a:gd name="connsiteY142" fmla="*/ 5067955 h 6858000"/>
              <a:gd name="connsiteX143" fmla="*/ 1903353 w 7467600"/>
              <a:gd name="connsiteY143" fmla="*/ 5044827 h 6858000"/>
              <a:gd name="connsiteX144" fmla="*/ 1979378 w 7467600"/>
              <a:gd name="connsiteY144" fmla="*/ 4769504 h 6858000"/>
              <a:gd name="connsiteX145" fmla="*/ 2882120 w 7467600"/>
              <a:gd name="connsiteY145" fmla="*/ 5064547 h 6858000"/>
              <a:gd name="connsiteX146" fmla="*/ 2793103 w 7467600"/>
              <a:gd name="connsiteY146" fmla="*/ 5039699 h 6858000"/>
              <a:gd name="connsiteX147" fmla="*/ 2770041 w 7467600"/>
              <a:gd name="connsiteY147" fmla="*/ 5033634 h 6858000"/>
              <a:gd name="connsiteX148" fmla="*/ 1979378 w 7467600"/>
              <a:gd name="connsiteY148" fmla="*/ 4769504 h 6858000"/>
              <a:gd name="connsiteX149" fmla="*/ 1927410 w 7467600"/>
              <a:gd name="connsiteY149" fmla="*/ 4716164 h 6858000"/>
              <a:gd name="connsiteX150" fmla="*/ 1959587 w 7467600"/>
              <a:gd name="connsiteY150" fmla="*/ 4728849 h 6858000"/>
              <a:gd name="connsiteX151" fmla="*/ 2777707 w 7467600"/>
              <a:gd name="connsiteY151" fmla="*/ 5003991 h 6858000"/>
              <a:gd name="connsiteX152" fmla="*/ 2800768 w 7467600"/>
              <a:gd name="connsiteY152" fmla="*/ 5010056 h 6858000"/>
              <a:gd name="connsiteX153" fmla="*/ 2879408 w 7467600"/>
              <a:gd name="connsiteY153" fmla="*/ 5031590 h 6858000"/>
              <a:gd name="connsiteX154" fmla="*/ 2862295 w 7467600"/>
              <a:gd name="connsiteY154" fmla="*/ 5022958 h 6858000"/>
              <a:gd name="connsiteX155" fmla="*/ 2813343 w 7467600"/>
              <a:gd name="connsiteY155" fmla="*/ 4998369 h 6858000"/>
              <a:gd name="connsiteX156" fmla="*/ 2646245 w 7467600"/>
              <a:gd name="connsiteY156" fmla="*/ 4930999 h 6858000"/>
              <a:gd name="connsiteX157" fmla="*/ 1999243 w 7467600"/>
              <a:gd name="connsiteY157" fmla="*/ 4730524 h 6858000"/>
              <a:gd name="connsiteX158" fmla="*/ 1979527 w 7467600"/>
              <a:gd name="connsiteY158" fmla="*/ 4726651 h 6858000"/>
              <a:gd name="connsiteX159" fmla="*/ 1927410 w 7467600"/>
              <a:gd name="connsiteY159" fmla="*/ 4716164 h 6858000"/>
              <a:gd name="connsiteX160" fmla="*/ 1997014 w 7467600"/>
              <a:gd name="connsiteY160" fmla="*/ 4698007 h 6858000"/>
              <a:gd name="connsiteX161" fmla="*/ 2005458 w 7467600"/>
              <a:gd name="connsiteY161" fmla="*/ 4699540 h 6858000"/>
              <a:gd name="connsiteX162" fmla="*/ 2657186 w 7467600"/>
              <a:gd name="connsiteY162" fmla="*/ 4901687 h 6858000"/>
              <a:gd name="connsiteX163" fmla="*/ 2826662 w 7467600"/>
              <a:gd name="connsiteY163" fmla="*/ 4970362 h 6858000"/>
              <a:gd name="connsiteX164" fmla="*/ 2876100 w 7467600"/>
              <a:gd name="connsiteY164" fmla="*/ 4995397 h 6858000"/>
              <a:gd name="connsiteX165" fmla="*/ 3042600 w 7467600"/>
              <a:gd name="connsiteY165" fmla="*/ 5059532 h 6858000"/>
              <a:gd name="connsiteX166" fmla="*/ 1997014 w 7467600"/>
              <a:gd name="connsiteY166" fmla="*/ 4698007 h 6858000"/>
              <a:gd name="connsiteX167" fmla="*/ 2305292 w 7467600"/>
              <a:gd name="connsiteY167" fmla="*/ 4219492 h 6858000"/>
              <a:gd name="connsiteX168" fmla="*/ 3360922 w 7467600"/>
              <a:gd name="connsiteY168" fmla="*/ 4529373 h 6858000"/>
              <a:gd name="connsiteX169" fmla="*/ 3492420 w 7467600"/>
              <a:gd name="connsiteY169" fmla="*/ 4510145 h 6858000"/>
              <a:gd name="connsiteX170" fmla="*/ 3364086 w 7467600"/>
              <a:gd name="connsiteY170" fmla="*/ 4480340 h 6858000"/>
              <a:gd name="connsiteX171" fmla="*/ 3225818 w 7467600"/>
              <a:gd name="connsiteY171" fmla="*/ 4411822 h 6858000"/>
              <a:gd name="connsiteX172" fmla="*/ 3129696 w 7467600"/>
              <a:gd name="connsiteY172" fmla="*/ 4360704 h 6858000"/>
              <a:gd name="connsiteX173" fmla="*/ 2814545 w 7467600"/>
              <a:gd name="connsiteY173" fmla="*/ 4282955 h 6858000"/>
              <a:gd name="connsiteX174" fmla="*/ 2305292 w 7467600"/>
              <a:gd name="connsiteY174" fmla="*/ 4219492 h 6858000"/>
              <a:gd name="connsiteX175" fmla="*/ 2626982 w 7467600"/>
              <a:gd name="connsiteY175" fmla="*/ 4206450 h 6858000"/>
              <a:gd name="connsiteX176" fmla="*/ 2490617 w 7467600"/>
              <a:gd name="connsiteY176" fmla="*/ 4206951 h 6858000"/>
              <a:gd name="connsiteX177" fmla="*/ 2819869 w 7467600"/>
              <a:gd name="connsiteY177" fmla="*/ 4252936 h 6858000"/>
              <a:gd name="connsiteX178" fmla="*/ 3143018 w 7467600"/>
              <a:gd name="connsiteY178" fmla="*/ 4332698 h 6858000"/>
              <a:gd name="connsiteX179" fmla="*/ 3241520 w 7467600"/>
              <a:gd name="connsiteY179" fmla="*/ 4385112 h 6858000"/>
              <a:gd name="connsiteX180" fmla="*/ 3374575 w 7467600"/>
              <a:gd name="connsiteY180" fmla="*/ 4451517 h 6858000"/>
              <a:gd name="connsiteX181" fmla="*/ 3505221 w 7467600"/>
              <a:gd name="connsiteY181" fmla="*/ 4480757 h 6858000"/>
              <a:gd name="connsiteX182" fmla="*/ 2626982 w 7467600"/>
              <a:gd name="connsiteY182" fmla="*/ 4206450 h 6858000"/>
              <a:gd name="connsiteX183" fmla="*/ 1310106 w 7467600"/>
              <a:gd name="connsiteY183" fmla="*/ 3943217 h 6858000"/>
              <a:gd name="connsiteX184" fmla="*/ 854994 w 7467600"/>
              <a:gd name="connsiteY184" fmla="*/ 4399136 h 6858000"/>
              <a:gd name="connsiteX185" fmla="*/ 742462 w 7467600"/>
              <a:gd name="connsiteY185" fmla="*/ 4594648 h 6858000"/>
              <a:gd name="connsiteX186" fmla="*/ 820602 w 7467600"/>
              <a:gd name="connsiteY186" fmla="*/ 4485915 h 6858000"/>
              <a:gd name="connsiteX187" fmla="*/ 878295 w 7467600"/>
              <a:gd name="connsiteY187" fmla="*/ 4403594 h 6858000"/>
              <a:gd name="connsiteX188" fmla="*/ 1240607 w 7467600"/>
              <a:gd name="connsiteY188" fmla="*/ 4010401 h 6858000"/>
              <a:gd name="connsiteX189" fmla="*/ 1310106 w 7467600"/>
              <a:gd name="connsiteY189" fmla="*/ 3943217 h 6858000"/>
              <a:gd name="connsiteX190" fmla="*/ 1423113 w 7467600"/>
              <a:gd name="connsiteY190" fmla="*/ 3874565 h 6858000"/>
              <a:gd name="connsiteX191" fmla="*/ 1260565 w 7467600"/>
              <a:gd name="connsiteY191" fmla="*/ 4031982 h 6858000"/>
              <a:gd name="connsiteX192" fmla="*/ 901900 w 7467600"/>
              <a:gd name="connsiteY192" fmla="*/ 4421236 h 6858000"/>
              <a:gd name="connsiteX193" fmla="*/ 845044 w 7467600"/>
              <a:gd name="connsiteY193" fmla="*/ 4502436 h 6858000"/>
              <a:gd name="connsiteX194" fmla="*/ 685926 w 7467600"/>
              <a:gd name="connsiteY194" fmla="*/ 4703069 h 6858000"/>
              <a:gd name="connsiteX195" fmla="*/ 684248 w 7467600"/>
              <a:gd name="connsiteY195" fmla="*/ 4706721 h 6858000"/>
              <a:gd name="connsiteX196" fmla="*/ 1423113 w 7467600"/>
              <a:gd name="connsiteY196" fmla="*/ 3874565 h 6858000"/>
              <a:gd name="connsiteX197" fmla="*/ 3316479 w 7467600"/>
              <a:gd name="connsiteY197" fmla="*/ 3872136 h 6858000"/>
              <a:gd name="connsiteX198" fmla="*/ 3546806 w 7467600"/>
              <a:gd name="connsiteY198" fmla="*/ 4356139 h 6858000"/>
              <a:gd name="connsiteX199" fmla="*/ 3364433 w 7467600"/>
              <a:gd name="connsiteY199" fmla="*/ 3953121 h 6858000"/>
              <a:gd name="connsiteX200" fmla="*/ 3316479 w 7467600"/>
              <a:gd name="connsiteY200" fmla="*/ 3872136 h 6858000"/>
              <a:gd name="connsiteX201" fmla="*/ 3291335 w 7467600"/>
              <a:gd name="connsiteY201" fmla="*/ 3767420 h 6858000"/>
              <a:gd name="connsiteX202" fmla="*/ 3390805 w 7467600"/>
              <a:gd name="connsiteY202" fmla="*/ 3937163 h 6858000"/>
              <a:gd name="connsiteX203" fmla="*/ 3579062 w 7467600"/>
              <a:gd name="connsiteY203" fmla="*/ 4359040 h 6858000"/>
              <a:gd name="connsiteX204" fmla="*/ 3467355 w 7467600"/>
              <a:gd name="connsiteY204" fmla="*/ 3988130 h 6858000"/>
              <a:gd name="connsiteX205" fmla="*/ 3310753 w 7467600"/>
              <a:gd name="connsiteY205" fmla="*/ 3787140 h 6858000"/>
              <a:gd name="connsiteX206" fmla="*/ 3291335 w 7467600"/>
              <a:gd name="connsiteY206" fmla="*/ 3767420 h 6858000"/>
              <a:gd name="connsiteX207" fmla="*/ 1635889 w 7467600"/>
              <a:gd name="connsiteY207" fmla="*/ 3709494 h 6858000"/>
              <a:gd name="connsiteX208" fmla="*/ 1634800 w 7467600"/>
              <a:gd name="connsiteY208" fmla="*/ 3731111 h 6858000"/>
              <a:gd name="connsiteX209" fmla="*/ 1635889 w 7467600"/>
              <a:gd name="connsiteY209" fmla="*/ 3709494 h 6858000"/>
              <a:gd name="connsiteX210" fmla="*/ 1510397 w 7467600"/>
              <a:gd name="connsiteY210" fmla="*/ 3684705 h 6858000"/>
              <a:gd name="connsiteX211" fmla="*/ 1146550 w 7467600"/>
              <a:gd name="connsiteY211" fmla="*/ 3802012 h 6858000"/>
              <a:gd name="connsiteX212" fmla="*/ 698834 w 7467600"/>
              <a:gd name="connsiteY212" fmla="*/ 3952272 h 6858000"/>
              <a:gd name="connsiteX213" fmla="*/ 34256 w 7467600"/>
              <a:gd name="connsiteY213" fmla="*/ 4347603 h 6858000"/>
              <a:gd name="connsiteX214" fmla="*/ 527241 w 7467600"/>
              <a:gd name="connsiteY214" fmla="*/ 4065078 h 6858000"/>
              <a:gd name="connsiteX215" fmla="*/ 1510397 w 7467600"/>
              <a:gd name="connsiteY215" fmla="*/ 3684705 h 6858000"/>
              <a:gd name="connsiteX216" fmla="*/ 1313114 w 7467600"/>
              <a:gd name="connsiteY216" fmla="*/ 3655216 h 6858000"/>
              <a:gd name="connsiteX217" fmla="*/ 1109304 w 7467600"/>
              <a:gd name="connsiteY217" fmla="*/ 3669030 h 6858000"/>
              <a:gd name="connsiteX218" fmla="*/ 8129 w 7467600"/>
              <a:gd name="connsiteY218" fmla="*/ 4330519 h 6858000"/>
              <a:gd name="connsiteX219" fmla="*/ 687572 w 7467600"/>
              <a:gd name="connsiteY219" fmla="*/ 3925629 h 6858000"/>
              <a:gd name="connsiteX220" fmla="*/ 1138365 w 7467600"/>
              <a:gd name="connsiteY220" fmla="*/ 3774515 h 6858000"/>
              <a:gd name="connsiteX221" fmla="*/ 1505579 w 7467600"/>
              <a:gd name="connsiteY221" fmla="*/ 3655526 h 6858000"/>
              <a:gd name="connsiteX222" fmla="*/ 1313114 w 7467600"/>
              <a:gd name="connsiteY222" fmla="*/ 3655216 h 6858000"/>
              <a:gd name="connsiteX223" fmla="*/ 3655073 w 7467600"/>
              <a:gd name="connsiteY223" fmla="*/ 3650884 h 6858000"/>
              <a:gd name="connsiteX224" fmla="*/ 3989938 w 7467600"/>
              <a:gd name="connsiteY224" fmla="*/ 3991685 h 6858000"/>
              <a:gd name="connsiteX225" fmla="*/ 4393907 w 7467600"/>
              <a:gd name="connsiteY225" fmla="*/ 4261258 h 6858000"/>
              <a:gd name="connsiteX226" fmla="*/ 4648051 w 7467600"/>
              <a:gd name="connsiteY226" fmla="*/ 4374051 h 6858000"/>
              <a:gd name="connsiteX227" fmla="*/ 4383389 w 7467600"/>
              <a:gd name="connsiteY227" fmla="*/ 4184369 h 6858000"/>
              <a:gd name="connsiteX228" fmla="*/ 4165508 w 7467600"/>
              <a:gd name="connsiteY228" fmla="*/ 4035196 h 6858000"/>
              <a:gd name="connsiteX229" fmla="*/ 4068162 w 7467600"/>
              <a:gd name="connsiteY229" fmla="*/ 3953394 h 6858000"/>
              <a:gd name="connsiteX230" fmla="*/ 3981416 w 7467600"/>
              <a:gd name="connsiteY230" fmla="*/ 3880482 h 6858000"/>
              <a:gd name="connsiteX231" fmla="*/ 3800147 w 7467600"/>
              <a:gd name="connsiteY231" fmla="*/ 3749872 h 6858000"/>
              <a:gd name="connsiteX232" fmla="*/ 3655073 w 7467600"/>
              <a:gd name="connsiteY232" fmla="*/ 3650884 h 6858000"/>
              <a:gd name="connsiteX233" fmla="*/ 3670252 w 7467600"/>
              <a:gd name="connsiteY233" fmla="*/ 3622798 h 6858000"/>
              <a:gd name="connsiteX234" fmla="*/ 3817258 w 7467600"/>
              <a:gd name="connsiteY234" fmla="*/ 3723577 h 6858000"/>
              <a:gd name="connsiteX235" fmla="*/ 4000461 w 7467600"/>
              <a:gd name="connsiteY235" fmla="*/ 3855966 h 6858000"/>
              <a:gd name="connsiteX236" fmla="*/ 4088180 w 7467600"/>
              <a:gd name="connsiteY236" fmla="*/ 3929774 h 6858000"/>
              <a:gd name="connsiteX237" fmla="*/ 4184555 w 7467600"/>
              <a:gd name="connsiteY237" fmla="*/ 4010683 h 6858000"/>
              <a:gd name="connsiteX238" fmla="*/ 4399563 w 7467600"/>
              <a:gd name="connsiteY238" fmla="*/ 4158106 h 6858000"/>
              <a:gd name="connsiteX239" fmla="*/ 4684469 w 7467600"/>
              <a:gd name="connsiteY239" fmla="*/ 4364680 h 6858000"/>
              <a:gd name="connsiteX240" fmla="*/ 4690271 w 7467600"/>
              <a:gd name="connsiteY240" fmla="*/ 4370034 h 6858000"/>
              <a:gd name="connsiteX241" fmla="*/ 4136093 w 7467600"/>
              <a:gd name="connsiteY241" fmla="*/ 3858466 h 6858000"/>
              <a:gd name="connsiteX242" fmla="*/ 3670252 w 7467600"/>
              <a:gd name="connsiteY242" fmla="*/ 3622798 h 6858000"/>
              <a:gd name="connsiteX243" fmla="*/ 4440129 w 7467600"/>
              <a:gd name="connsiteY243" fmla="*/ 3448571 h 6858000"/>
              <a:gd name="connsiteX244" fmla="*/ 4856525 w 7467600"/>
              <a:gd name="connsiteY244" fmla="*/ 3915351 h 6858000"/>
              <a:gd name="connsiteX245" fmla="*/ 5059055 w 7467600"/>
              <a:gd name="connsiteY245" fmla="*/ 4108918 h 6858000"/>
              <a:gd name="connsiteX246" fmla="*/ 5290070 w 7467600"/>
              <a:gd name="connsiteY246" fmla="*/ 4263619 h 6858000"/>
              <a:gd name="connsiteX247" fmla="*/ 4834991 w 7467600"/>
              <a:gd name="connsiteY247" fmla="*/ 3830985 h 6858000"/>
              <a:gd name="connsiteX248" fmla="*/ 4440129 w 7467600"/>
              <a:gd name="connsiteY248" fmla="*/ 3448571 h 6858000"/>
              <a:gd name="connsiteX249" fmla="*/ 4441737 w 7467600"/>
              <a:gd name="connsiteY249" fmla="*/ 3399734 h 6858000"/>
              <a:gd name="connsiteX250" fmla="*/ 4431236 w 7467600"/>
              <a:gd name="connsiteY250" fmla="*/ 3400954 h 6858000"/>
              <a:gd name="connsiteX251" fmla="*/ 4557150 w 7467600"/>
              <a:gd name="connsiteY251" fmla="*/ 3510023 h 6858000"/>
              <a:gd name="connsiteX252" fmla="*/ 4856936 w 7467600"/>
              <a:gd name="connsiteY252" fmla="*/ 3809146 h 6858000"/>
              <a:gd name="connsiteX253" fmla="*/ 5111996 w 7467600"/>
              <a:gd name="connsiteY253" fmla="*/ 4065759 h 6858000"/>
              <a:gd name="connsiteX254" fmla="*/ 5388878 w 7467600"/>
              <a:gd name="connsiteY254" fmla="*/ 4300185 h 6858000"/>
              <a:gd name="connsiteX255" fmla="*/ 5425556 w 7467600"/>
              <a:gd name="connsiteY255" fmla="*/ 4308967 h 6858000"/>
              <a:gd name="connsiteX256" fmla="*/ 4943646 w 7467600"/>
              <a:gd name="connsiteY256" fmla="*/ 3822916 h 6858000"/>
              <a:gd name="connsiteX257" fmla="*/ 4594837 w 7467600"/>
              <a:gd name="connsiteY257" fmla="*/ 3532274 h 6858000"/>
              <a:gd name="connsiteX258" fmla="*/ 4441737 w 7467600"/>
              <a:gd name="connsiteY258" fmla="*/ 3399734 h 6858000"/>
              <a:gd name="connsiteX259" fmla="*/ 5425834 w 7467600"/>
              <a:gd name="connsiteY259" fmla="*/ 3162785 h 6858000"/>
              <a:gd name="connsiteX260" fmla="*/ 5401644 w 7467600"/>
              <a:gd name="connsiteY260" fmla="*/ 3617847 h 6858000"/>
              <a:gd name="connsiteX261" fmla="*/ 5467256 w 7467600"/>
              <a:gd name="connsiteY261" fmla="*/ 4175494 h 6858000"/>
              <a:gd name="connsiteX262" fmla="*/ 5448069 w 7467600"/>
              <a:gd name="connsiteY262" fmla="*/ 3567554 h 6858000"/>
              <a:gd name="connsiteX263" fmla="*/ 5425834 w 7467600"/>
              <a:gd name="connsiteY263" fmla="*/ 3162785 h 6858000"/>
              <a:gd name="connsiteX264" fmla="*/ 1318687 w 7467600"/>
              <a:gd name="connsiteY264" fmla="*/ 3113840 h 6858000"/>
              <a:gd name="connsiteX265" fmla="*/ 1066793 w 7467600"/>
              <a:gd name="connsiteY265" fmla="*/ 3212171 h 6858000"/>
              <a:gd name="connsiteX266" fmla="*/ 993319 w 7467600"/>
              <a:gd name="connsiteY266" fmla="*/ 3247648 h 6858000"/>
              <a:gd name="connsiteX267" fmla="*/ 853081 w 7467600"/>
              <a:gd name="connsiteY267" fmla="*/ 3312410 h 6858000"/>
              <a:gd name="connsiteX268" fmla="*/ 805957 w 7467600"/>
              <a:gd name="connsiteY268" fmla="*/ 3330443 h 6858000"/>
              <a:gd name="connsiteX269" fmla="*/ 1318687 w 7467600"/>
              <a:gd name="connsiteY269" fmla="*/ 3113840 h 6858000"/>
              <a:gd name="connsiteX270" fmla="*/ 5453702 w 7467600"/>
              <a:gd name="connsiteY270" fmla="*/ 3090882 h 6858000"/>
              <a:gd name="connsiteX271" fmla="*/ 5480135 w 7467600"/>
              <a:gd name="connsiteY271" fmla="*/ 3565802 h 6858000"/>
              <a:gd name="connsiteX272" fmla="*/ 5499023 w 7467600"/>
              <a:gd name="connsiteY272" fmla="*/ 4166310 h 6858000"/>
              <a:gd name="connsiteX273" fmla="*/ 5547022 w 7467600"/>
              <a:gd name="connsiteY273" fmla="*/ 3607838 h 6858000"/>
              <a:gd name="connsiteX274" fmla="*/ 5515964 w 7467600"/>
              <a:gd name="connsiteY274" fmla="*/ 3378541 h 6858000"/>
              <a:gd name="connsiteX275" fmla="*/ 5453702 w 7467600"/>
              <a:gd name="connsiteY275" fmla="*/ 3090882 h 6858000"/>
              <a:gd name="connsiteX276" fmla="*/ 1238695 w 7467600"/>
              <a:gd name="connsiteY276" fmla="*/ 3076820 h 6858000"/>
              <a:gd name="connsiteX277" fmla="*/ 716371 w 7467600"/>
              <a:gd name="connsiteY277" fmla="*/ 3293249 h 6858000"/>
              <a:gd name="connsiteX278" fmla="*/ 579522 w 7467600"/>
              <a:gd name="connsiteY278" fmla="*/ 3371759 h 6858000"/>
              <a:gd name="connsiteX279" fmla="*/ 600288 w 7467600"/>
              <a:gd name="connsiteY279" fmla="*/ 3365555 h 6858000"/>
              <a:gd name="connsiteX280" fmla="*/ 840692 w 7467600"/>
              <a:gd name="connsiteY280" fmla="*/ 3284921 h 6858000"/>
              <a:gd name="connsiteX281" fmla="*/ 979248 w 7467600"/>
              <a:gd name="connsiteY281" fmla="*/ 3221003 h 6858000"/>
              <a:gd name="connsiteX282" fmla="*/ 1053282 w 7467600"/>
              <a:gd name="connsiteY282" fmla="*/ 3185247 h 6858000"/>
              <a:gd name="connsiteX283" fmla="*/ 1320603 w 7467600"/>
              <a:gd name="connsiteY283" fmla="*/ 3081281 h 6858000"/>
              <a:gd name="connsiteX284" fmla="*/ 1238695 w 7467600"/>
              <a:gd name="connsiteY284" fmla="*/ 3076820 h 6858000"/>
              <a:gd name="connsiteX285" fmla="*/ 5425627 w 7467600"/>
              <a:gd name="connsiteY285" fmla="*/ 2954192 h 6858000"/>
              <a:gd name="connsiteX286" fmla="*/ 5470770 w 7467600"/>
              <a:gd name="connsiteY286" fmla="*/ 3005435 h 6858000"/>
              <a:gd name="connsiteX287" fmla="*/ 5519779 w 7467600"/>
              <a:gd name="connsiteY287" fmla="*/ 4359223 h 6858000"/>
              <a:gd name="connsiteX288" fmla="*/ 5520293 w 7467600"/>
              <a:gd name="connsiteY288" fmla="*/ 4360602 h 6858000"/>
              <a:gd name="connsiteX289" fmla="*/ 5767221 w 7467600"/>
              <a:gd name="connsiteY289" fmla="*/ 4665564 h 6858000"/>
              <a:gd name="connsiteX290" fmla="*/ 6937169 w 7467600"/>
              <a:gd name="connsiteY290" fmla="*/ 4815941 h 6858000"/>
              <a:gd name="connsiteX291" fmla="*/ 6953922 w 7467600"/>
              <a:gd name="connsiteY291" fmla="*/ 4890068 h 6858000"/>
              <a:gd name="connsiteX292" fmla="*/ 6071359 w 7467600"/>
              <a:gd name="connsiteY292" fmla="*/ 4770770 h 6858000"/>
              <a:gd name="connsiteX293" fmla="*/ 6038839 w 7467600"/>
              <a:gd name="connsiteY293" fmla="*/ 4764474 h 6858000"/>
              <a:gd name="connsiteX294" fmla="*/ 6038706 w 7467600"/>
              <a:gd name="connsiteY294" fmla="*/ 4763847 h 6858000"/>
              <a:gd name="connsiteX295" fmla="*/ 6037784 w 7467600"/>
              <a:gd name="connsiteY295" fmla="*/ 4764270 h 6858000"/>
              <a:gd name="connsiteX296" fmla="*/ 6038839 w 7467600"/>
              <a:gd name="connsiteY296" fmla="*/ 4764474 h 6858000"/>
              <a:gd name="connsiteX297" fmla="*/ 6040338 w 7467600"/>
              <a:gd name="connsiteY297" fmla="*/ 4771418 h 6858000"/>
              <a:gd name="connsiteX298" fmla="*/ 6024488 w 7467600"/>
              <a:gd name="connsiteY298" fmla="*/ 4809903 h 6858000"/>
              <a:gd name="connsiteX299" fmla="*/ 5599771 w 7467600"/>
              <a:gd name="connsiteY299" fmla="*/ 5509652 h 6858000"/>
              <a:gd name="connsiteX300" fmla="*/ 5548843 w 7467600"/>
              <a:gd name="connsiteY300" fmla="*/ 5563845 h 6858000"/>
              <a:gd name="connsiteX301" fmla="*/ 5940952 w 7467600"/>
              <a:gd name="connsiteY301" fmla="*/ 6250028 h 6858000"/>
              <a:gd name="connsiteX302" fmla="*/ 6043441 w 7467600"/>
              <a:gd name="connsiteY302" fmla="*/ 6665847 h 6858000"/>
              <a:gd name="connsiteX303" fmla="*/ 6093432 w 7467600"/>
              <a:gd name="connsiteY303" fmla="*/ 6858000 h 6858000"/>
              <a:gd name="connsiteX304" fmla="*/ 6034344 w 7467600"/>
              <a:gd name="connsiteY304" fmla="*/ 6858000 h 6858000"/>
              <a:gd name="connsiteX305" fmla="*/ 6026679 w 7467600"/>
              <a:gd name="connsiteY305" fmla="*/ 6836959 h 6858000"/>
              <a:gd name="connsiteX306" fmla="*/ 5800441 w 7467600"/>
              <a:gd name="connsiteY306" fmla="*/ 6335286 h 6858000"/>
              <a:gd name="connsiteX307" fmla="*/ 5526562 w 7467600"/>
              <a:gd name="connsiteY307" fmla="*/ 5705388 h 6858000"/>
              <a:gd name="connsiteX308" fmla="*/ 5519640 w 7467600"/>
              <a:gd name="connsiteY308" fmla="*/ 5683774 h 6858000"/>
              <a:gd name="connsiteX309" fmla="*/ 5844559 w 7467600"/>
              <a:gd name="connsiteY309" fmla="*/ 6553349 h 6858000"/>
              <a:gd name="connsiteX310" fmla="*/ 5975994 w 7467600"/>
              <a:gd name="connsiteY310" fmla="*/ 6858000 h 6858000"/>
              <a:gd name="connsiteX311" fmla="*/ 5898547 w 7467600"/>
              <a:gd name="connsiteY311" fmla="*/ 6858000 h 6858000"/>
              <a:gd name="connsiteX312" fmla="*/ 5682041 w 7467600"/>
              <a:gd name="connsiteY312" fmla="*/ 6355860 h 6858000"/>
              <a:gd name="connsiteX313" fmla="*/ 5461758 w 7467600"/>
              <a:gd name="connsiteY313" fmla="*/ 5820220 h 6858000"/>
              <a:gd name="connsiteX314" fmla="*/ 5237282 w 7467600"/>
              <a:gd name="connsiteY314" fmla="*/ 6579086 h 6858000"/>
              <a:gd name="connsiteX315" fmla="*/ 5115009 w 7467600"/>
              <a:gd name="connsiteY315" fmla="*/ 6858000 h 6858000"/>
              <a:gd name="connsiteX316" fmla="*/ 5028074 w 7467600"/>
              <a:gd name="connsiteY316" fmla="*/ 6858000 h 6858000"/>
              <a:gd name="connsiteX317" fmla="*/ 5079508 w 7467600"/>
              <a:gd name="connsiteY317" fmla="*/ 6749074 h 6858000"/>
              <a:gd name="connsiteX318" fmla="*/ 5371846 w 7467600"/>
              <a:gd name="connsiteY318" fmla="*/ 5924413 h 6858000"/>
              <a:gd name="connsiteX319" fmla="*/ 5270512 w 7467600"/>
              <a:gd name="connsiteY319" fmla="*/ 6138975 h 6858000"/>
              <a:gd name="connsiteX320" fmla="*/ 5062409 w 7467600"/>
              <a:gd name="connsiteY320" fmla="*/ 6653544 h 6858000"/>
              <a:gd name="connsiteX321" fmla="*/ 5036628 w 7467600"/>
              <a:gd name="connsiteY321" fmla="*/ 6754247 h 6858000"/>
              <a:gd name="connsiteX322" fmla="*/ 5009112 w 7467600"/>
              <a:gd name="connsiteY322" fmla="*/ 6858000 h 6858000"/>
              <a:gd name="connsiteX323" fmla="*/ 4976679 w 7467600"/>
              <a:gd name="connsiteY323" fmla="*/ 6858000 h 6858000"/>
              <a:gd name="connsiteX324" fmla="*/ 5006537 w 7467600"/>
              <a:gd name="connsiteY324" fmla="*/ 6747068 h 6858000"/>
              <a:gd name="connsiteX325" fmla="*/ 5032723 w 7467600"/>
              <a:gd name="connsiteY325" fmla="*/ 6644957 h 6858000"/>
              <a:gd name="connsiteX326" fmla="*/ 5242949 w 7467600"/>
              <a:gd name="connsiteY326" fmla="*/ 6125175 h 6858000"/>
              <a:gd name="connsiteX327" fmla="*/ 5286321 w 7467600"/>
              <a:gd name="connsiteY327" fmla="*/ 6033555 h 6858000"/>
              <a:gd name="connsiteX328" fmla="*/ 5008210 w 7467600"/>
              <a:gd name="connsiteY328" fmla="*/ 6649194 h 6858000"/>
              <a:gd name="connsiteX329" fmla="*/ 4986321 w 7467600"/>
              <a:gd name="connsiteY329" fmla="*/ 6765687 h 6858000"/>
              <a:gd name="connsiteX330" fmla="*/ 4973474 w 7467600"/>
              <a:gd name="connsiteY330" fmla="*/ 6858000 h 6858000"/>
              <a:gd name="connsiteX331" fmla="*/ 4907178 w 7467600"/>
              <a:gd name="connsiteY331" fmla="*/ 6858000 h 6858000"/>
              <a:gd name="connsiteX332" fmla="*/ 4910810 w 7467600"/>
              <a:gd name="connsiteY332" fmla="*/ 6829660 h 6858000"/>
              <a:gd name="connsiteX333" fmla="*/ 4987461 w 7467600"/>
              <a:gd name="connsiteY333" fmla="*/ 6432994 h 6858000"/>
              <a:gd name="connsiteX334" fmla="*/ 5179262 w 7467600"/>
              <a:gd name="connsiteY334" fmla="*/ 6035044 h 6858000"/>
              <a:gd name="connsiteX335" fmla="*/ 4689678 w 7467600"/>
              <a:gd name="connsiteY335" fmla="*/ 6440241 h 6858000"/>
              <a:gd name="connsiteX336" fmla="*/ 4477543 w 7467600"/>
              <a:gd name="connsiteY336" fmla="*/ 6674836 h 6858000"/>
              <a:gd name="connsiteX337" fmla="*/ 4329957 w 7467600"/>
              <a:gd name="connsiteY337" fmla="*/ 6858000 h 6858000"/>
              <a:gd name="connsiteX338" fmla="*/ 4218595 w 7467600"/>
              <a:gd name="connsiteY338" fmla="*/ 6858000 h 6858000"/>
              <a:gd name="connsiteX339" fmla="*/ 4368888 w 7467600"/>
              <a:gd name="connsiteY339" fmla="*/ 6668412 h 6858000"/>
              <a:gd name="connsiteX340" fmla="*/ 4563091 w 7467600"/>
              <a:gd name="connsiteY340" fmla="*/ 6442508 h 6858000"/>
              <a:gd name="connsiteX341" fmla="*/ 5387324 w 7467600"/>
              <a:gd name="connsiteY341" fmla="*/ 5705830 h 6858000"/>
              <a:gd name="connsiteX342" fmla="*/ 5073620 w 7467600"/>
              <a:gd name="connsiteY342" fmla="*/ 5955437 h 6858000"/>
              <a:gd name="connsiteX343" fmla="*/ 4689789 w 7467600"/>
              <a:gd name="connsiteY343" fmla="*/ 6268382 h 6858000"/>
              <a:gd name="connsiteX344" fmla="*/ 4418722 w 7467600"/>
              <a:gd name="connsiteY344" fmla="*/ 6570886 h 6858000"/>
              <a:gd name="connsiteX345" fmla="*/ 4214944 w 7467600"/>
              <a:gd name="connsiteY345" fmla="*/ 6858000 h 6858000"/>
              <a:gd name="connsiteX346" fmla="*/ 4177898 w 7467600"/>
              <a:gd name="connsiteY346" fmla="*/ 6858000 h 6858000"/>
              <a:gd name="connsiteX347" fmla="*/ 4391597 w 7467600"/>
              <a:gd name="connsiteY347" fmla="*/ 6556370 h 6858000"/>
              <a:gd name="connsiteX348" fmla="*/ 4668889 w 7467600"/>
              <a:gd name="connsiteY348" fmla="*/ 6246399 h 6858000"/>
              <a:gd name="connsiteX349" fmla="*/ 5055427 w 7467600"/>
              <a:gd name="connsiteY349" fmla="*/ 5931476 h 6858000"/>
              <a:gd name="connsiteX350" fmla="*/ 5371814 w 7467600"/>
              <a:gd name="connsiteY350" fmla="*/ 5678975 h 6858000"/>
              <a:gd name="connsiteX351" fmla="*/ 4987918 w 7467600"/>
              <a:gd name="connsiteY351" fmla="*/ 5838701 h 6858000"/>
              <a:gd name="connsiteX352" fmla="*/ 4317146 w 7467600"/>
              <a:gd name="connsiteY352" fmla="*/ 6587716 h 6858000"/>
              <a:gd name="connsiteX353" fmla="*/ 4171627 w 7467600"/>
              <a:gd name="connsiteY353" fmla="*/ 6858000 h 6858000"/>
              <a:gd name="connsiteX354" fmla="*/ 4081585 w 7467600"/>
              <a:gd name="connsiteY354" fmla="*/ 6858000 h 6858000"/>
              <a:gd name="connsiteX355" fmla="*/ 4238603 w 7467600"/>
              <a:gd name="connsiteY355" fmla="*/ 6559341 h 6858000"/>
              <a:gd name="connsiteX356" fmla="*/ 4778333 w 7467600"/>
              <a:gd name="connsiteY356" fmla="*/ 5873626 h 6858000"/>
              <a:gd name="connsiteX357" fmla="*/ 5414185 w 7467600"/>
              <a:gd name="connsiteY357" fmla="*/ 5573882 h 6858000"/>
              <a:gd name="connsiteX358" fmla="*/ 5959648 w 7467600"/>
              <a:gd name="connsiteY358" fmla="*/ 4760797 h 6858000"/>
              <a:gd name="connsiteX359" fmla="*/ 5355019 w 7467600"/>
              <a:gd name="connsiteY359" fmla="*/ 4734672 h 6858000"/>
              <a:gd name="connsiteX360" fmla="*/ 5083565 w 7467600"/>
              <a:gd name="connsiteY360" fmla="*/ 5179121 h 6858000"/>
              <a:gd name="connsiteX361" fmla="*/ 4713577 w 7467600"/>
              <a:gd name="connsiteY361" fmla="*/ 5616803 h 6858000"/>
              <a:gd name="connsiteX362" fmla="*/ 3989559 w 7467600"/>
              <a:gd name="connsiteY362" fmla="*/ 6145945 h 6858000"/>
              <a:gd name="connsiteX363" fmla="*/ 3939824 w 7467600"/>
              <a:gd name="connsiteY363" fmla="*/ 6066900 h 6858000"/>
              <a:gd name="connsiteX364" fmla="*/ 4584537 w 7467600"/>
              <a:gd name="connsiteY364" fmla="*/ 5324826 h 6858000"/>
              <a:gd name="connsiteX365" fmla="*/ 5037105 w 7467600"/>
              <a:gd name="connsiteY365" fmla="*/ 5088765 h 6858000"/>
              <a:gd name="connsiteX366" fmla="*/ 5039930 w 7467600"/>
              <a:gd name="connsiteY366" fmla="*/ 5089585 h 6858000"/>
              <a:gd name="connsiteX367" fmla="*/ 5263764 w 7467600"/>
              <a:gd name="connsiteY367" fmla="*/ 4735525 h 6858000"/>
              <a:gd name="connsiteX368" fmla="*/ 4086300 w 7467600"/>
              <a:gd name="connsiteY368" fmla="*/ 4884599 h 6858000"/>
              <a:gd name="connsiteX369" fmla="*/ 4085485 w 7467600"/>
              <a:gd name="connsiteY369" fmla="*/ 4899070 h 6858000"/>
              <a:gd name="connsiteX370" fmla="*/ 3871915 w 7467600"/>
              <a:gd name="connsiteY370" fmla="*/ 5253645 h 6858000"/>
              <a:gd name="connsiteX371" fmla="*/ 3799374 w 7467600"/>
              <a:gd name="connsiteY371" fmla="*/ 5466127 h 6858000"/>
              <a:gd name="connsiteX372" fmla="*/ 3498850 w 7467600"/>
              <a:gd name="connsiteY372" fmla="*/ 6661888 h 6858000"/>
              <a:gd name="connsiteX373" fmla="*/ 3399216 w 7467600"/>
              <a:gd name="connsiteY373" fmla="*/ 6858000 h 6858000"/>
              <a:gd name="connsiteX374" fmla="*/ 3303688 w 7467600"/>
              <a:gd name="connsiteY374" fmla="*/ 6858000 h 6858000"/>
              <a:gd name="connsiteX375" fmla="*/ 3391774 w 7467600"/>
              <a:gd name="connsiteY375" fmla="*/ 6697181 h 6858000"/>
              <a:gd name="connsiteX376" fmla="*/ 3735540 w 7467600"/>
              <a:gd name="connsiteY376" fmla="*/ 5546923 h 6858000"/>
              <a:gd name="connsiteX377" fmla="*/ 3729438 w 7467600"/>
              <a:gd name="connsiteY377" fmla="*/ 5569058 h 6858000"/>
              <a:gd name="connsiteX378" fmla="*/ 3707782 w 7467600"/>
              <a:gd name="connsiteY378" fmla="*/ 5644908 h 6858000"/>
              <a:gd name="connsiteX379" fmla="*/ 3583827 w 7467600"/>
              <a:gd name="connsiteY379" fmla="*/ 6039215 h 6858000"/>
              <a:gd name="connsiteX380" fmla="*/ 3547861 w 7467600"/>
              <a:gd name="connsiteY380" fmla="*/ 6129609 h 6858000"/>
              <a:gd name="connsiteX381" fmla="*/ 3490905 w 7467600"/>
              <a:gd name="connsiteY381" fmla="*/ 6277660 h 6858000"/>
              <a:gd name="connsiteX382" fmla="*/ 3455859 w 7467600"/>
              <a:gd name="connsiteY382" fmla="*/ 6391301 h 6858000"/>
              <a:gd name="connsiteX383" fmla="*/ 3429112 w 7467600"/>
              <a:gd name="connsiteY383" fmla="*/ 6479469 h 6858000"/>
              <a:gd name="connsiteX384" fmla="*/ 3304862 w 7467600"/>
              <a:gd name="connsiteY384" fmla="*/ 6796476 h 6858000"/>
              <a:gd name="connsiteX385" fmla="*/ 3276071 w 7467600"/>
              <a:gd name="connsiteY385" fmla="*/ 6858000 h 6858000"/>
              <a:gd name="connsiteX386" fmla="*/ 3240805 w 7467600"/>
              <a:gd name="connsiteY386" fmla="*/ 6858000 h 6858000"/>
              <a:gd name="connsiteX387" fmla="*/ 3275917 w 7467600"/>
              <a:gd name="connsiteY387" fmla="*/ 6783192 h 6858000"/>
              <a:gd name="connsiteX388" fmla="*/ 3399358 w 7467600"/>
              <a:gd name="connsiteY388" fmla="*/ 6469011 h 6858000"/>
              <a:gd name="connsiteX389" fmla="*/ 3425650 w 7467600"/>
              <a:gd name="connsiteY389" fmla="*/ 6381333 h 6858000"/>
              <a:gd name="connsiteX390" fmla="*/ 3460661 w 7467600"/>
              <a:gd name="connsiteY390" fmla="*/ 6266763 h 6858000"/>
              <a:gd name="connsiteX391" fmla="*/ 3518021 w 7467600"/>
              <a:gd name="connsiteY391" fmla="*/ 6117298 h 6858000"/>
              <a:gd name="connsiteX392" fmla="*/ 3554035 w 7467600"/>
              <a:gd name="connsiteY392" fmla="*/ 6027832 h 6858000"/>
              <a:gd name="connsiteX393" fmla="*/ 3677174 w 7467600"/>
              <a:gd name="connsiteY393" fmla="*/ 5636351 h 6858000"/>
              <a:gd name="connsiteX394" fmla="*/ 3698819 w 7467600"/>
              <a:gd name="connsiteY394" fmla="*/ 5560503 h 6858000"/>
              <a:gd name="connsiteX395" fmla="*/ 3702094 w 7467600"/>
              <a:gd name="connsiteY395" fmla="*/ 5549194 h 6858000"/>
              <a:gd name="connsiteX396" fmla="*/ 3398355 w 7467600"/>
              <a:gd name="connsiteY396" fmla="*/ 6094603 h 6858000"/>
              <a:gd name="connsiteX397" fmla="*/ 3193941 w 7467600"/>
              <a:gd name="connsiteY397" fmla="*/ 6798775 h 6858000"/>
              <a:gd name="connsiteX398" fmla="*/ 3184140 w 7467600"/>
              <a:gd name="connsiteY398" fmla="*/ 6858000 h 6858000"/>
              <a:gd name="connsiteX399" fmla="*/ 3099978 w 7467600"/>
              <a:gd name="connsiteY399" fmla="*/ 6858000 h 6858000"/>
              <a:gd name="connsiteX400" fmla="*/ 3101556 w 7467600"/>
              <a:gd name="connsiteY400" fmla="*/ 6843337 h 6858000"/>
              <a:gd name="connsiteX401" fmla="*/ 3370162 w 7467600"/>
              <a:gd name="connsiteY401" fmla="*/ 5785550 h 6858000"/>
              <a:gd name="connsiteX402" fmla="*/ 3746477 w 7467600"/>
              <a:gd name="connsiteY402" fmla="*/ 5377889 h 6858000"/>
              <a:gd name="connsiteX403" fmla="*/ 3863399 w 7467600"/>
              <a:gd name="connsiteY403" fmla="*/ 5087257 h 6858000"/>
              <a:gd name="connsiteX404" fmla="*/ 3968712 w 7467600"/>
              <a:gd name="connsiteY404" fmla="*/ 4913989 h 6858000"/>
              <a:gd name="connsiteX405" fmla="*/ 2792390 w 7467600"/>
              <a:gd name="connsiteY405" fmla="*/ 5382974 h 6858000"/>
              <a:gd name="connsiteX406" fmla="*/ 2714982 w 7467600"/>
              <a:gd name="connsiteY406" fmla="*/ 5427051 h 6858000"/>
              <a:gd name="connsiteX407" fmla="*/ 2813361 w 7467600"/>
              <a:gd name="connsiteY407" fmla="*/ 6023912 h 6858000"/>
              <a:gd name="connsiteX408" fmla="*/ 2688430 w 7467600"/>
              <a:gd name="connsiteY408" fmla="*/ 6801564 h 6858000"/>
              <a:gd name="connsiteX409" fmla="*/ 2629626 w 7467600"/>
              <a:gd name="connsiteY409" fmla="*/ 6763394 h 6858000"/>
              <a:gd name="connsiteX410" fmla="*/ 2565328 w 7467600"/>
              <a:gd name="connsiteY410" fmla="*/ 5516399 h 6858000"/>
              <a:gd name="connsiteX411" fmla="*/ 1922999 w 7467600"/>
              <a:gd name="connsiteY411" fmla="*/ 5980343 h 6858000"/>
              <a:gd name="connsiteX412" fmla="*/ 1950261 w 7467600"/>
              <a:gd name="connsiteY412" fmla="*/ 6405858 h 6858000"/>
              <a:gd name="connsiteX413" fmla="*/ 2365554 w 7467600"/>
              <a:gd name="connsiteY413" fmla="*/ 6759107 h 6858000"/>
              <a:gd name="connsiteX414" fmla="*/ 2424142 w 7467600"/>
              <a:gd name="connsiteY414" fmla="*/ 6858000 h 6858000"/>
              <a:gd name="connsiteX415" fmla="*/ 2395994 w 7467600"/>
              <a:gd name="connsiteY415" fmla="*/ 6858000 h 6858000"/>
              <a:gd name="connsiteX416" fmla="*/ 2392863 w 7467600"/>
              <a:gd name="connsiteY416" fmla="*/ 6852964 h 6858000"/>
              <a:gd name="connsiteX417" fmla="*/ 2017589 w 7467600"/>
              <a:gd name="connsiteY417" fmla="*/ 6493982 h 6858000"/>
              <a:gd name="connsiteX418" fmla="*/ 2147336 w 7467600"/>
              <a:gd name="connsiteY418" fmla="*/ 6594052 h 6858000"/>
              <a:gd name="connsiteX419" fmla="*/ 2207047 w 7467600"/>
              <a:gd name="connsiteY419" fmla="*/ 6654540 h 6858000"/>
              <a:gd name="connsiteX420" fmla="*/ 2299106 w 7467600"/>
              <a:gd name="connsiteY420" fmla="*/ 6778931 h 6858000"/>
              <a:gd name="connsiteX421" fmla="*/ 2314430 w 7467600"/>
              <a:gd name="connsiteY421" fmla="*/ 6801144 h 6858000"/>
              <a:gd name="connsiteX422" fmla="*/ 2352406 w 7467600"/>
              <a:gd name="connsiteY422" fmla="*/ 6858000 h 6858000"/>
              <a:gd name="connsiteX423" fmla="*/ 2314492 w 7467600"/>
              <a:gd name="connsiteY423" fmla="*/ 6858000 h 6858000"/>
              <a:gd name="connsiteX424" fmla="*/ 2288095 w 7467600"/>
              <a:gd name="connsiteY424" fmla="*/ 6818030 h 6858000"/>
              <a:gd name="connsiteX425" fmla="*/ 2272768 w 7467600"/>
              <a:gd name="connsiteY425" fmla="*/ 6795822 h 6858000"/>
              <a:gd name="connsiteX426" fmla="*/ 2182715 w 7467600"/>
              <a:gd name="connsiteY426" fmla="*/ 6675071 h 6858000"/>
              <a:gd name="connsiteX427" fmla="*/ 2032061 w 7467600"/>
              <a:gd name="connsiteY427" fmla="*/ 6541380 h 6858000"/>
              <a:gd name="connsiteX428" fmla="*/ 2257220 w 7467600"/>
              <a:gd name="connsiteY428" fmla="*/ 6826257 h 6858000"/>
              <a:gd name="connsiteX429" fmla="*/ 2281324 w 7467600"/>
              <a:gd name="connsiteY429" fmla="*/ 6858000 h 6858000"/>
              <a:gd name="connsiteX430" fmla="*/ 2242860 w 7467600"/>
              <a:gd name="connsiteY430" fmla="*/ 6858000 h 6858000"/>
              <a:gd name="connsiteX431" fmla="*/ 2232818 w 7467600"/>
              <a:gd name="connsiteY431" fmla="*/ 6844926 h 6858000"/>
              <a:gd name="connsiteX432" fmla="*/ 1990172 w 7467600"/>
              <a:gd name="connsiteY432" fmla="*/ 6542121 h 6858000"/>
              <a:gd name="connsiteX433" fmla="*/ 2124090 w 7467600"/>
              <a:gd name="connsiteY433" fmla="*/ 6761017 h 6858000"/>
              <a:gd name="connsiteX434" fmla="*/ 2200380 w 7467600"/>
              <a:gd name="connsiteY434" fmla="*/ 6858000 h 6858000"/>
              <a:gd name="connsiteX435" fmla="*/ 2147507 w 7467600"/>
              <a:gd name="connsiteY435" fmla="*/ 6858000 h 6858000"/>
              <a:gd name="connsiteX436" fmla="*/ 2070668 w 7467600"/>
              <a:gd name="connsiteY436" fmla="*/ 6761520 h 6858000"/>
              <a:gd name="connsiteX437" fmla="*/ 1975142 w 7467600"/>
              <a:gd name="connsiteY437" fmla="*/ 6585570 h 6858000"/>
              <a:gd name="connsiteX438" fmla="*/ 2050035 w 7467600"/>
              <a:gd name="connsiteY438" fmla="*/ 6813345 h 6858000"/>
              <a:gd name="connsiteX439" fmla="*/ 2063025 w 7467600"/>
              <a:gd name="connsiteY439" fmla="*/ 6858000 h 6858000"/>
              <a:gd name="connsiteX440" fmla="*/ 2021675 w 7467600"/>
              <a:gd name="connsiteY440" fmla="*/ 6858000 h 6858000"/>
              <a:gd name="connsiteX441" fmla="*/ 2019308 w 7467600"/>
              <a:gd name="connsiteY441" fmla="*/ 6847118 h 6858000"/>
              <a:gd name="connsiteX442" fmla="*/ 1938835 w 7467600"/>
              <a:gd name="connsiteY442" fmla="*/ 6551160 h 6858000"/>
              <a:gd name="connsiteX443" fmla="*/ 1953230 w 7467600"/>
              <a:gd name="connsiteY443" fmla="*/ 6759699 h 6858000"/>
              <a:gd name="connsiteX444" fmla="*/ 1956763 w 7467600"/>
              <a:gd name="connsiteY444" fmla="*/ 6778191 h 6858000"/>
              <a:gd name="connsiteX445" fmla="*/ 1967925 w 7467600"/>
              <a:gd name="connsiteY445" fmla="*/ 6858000 h 6858000"/>
              <a:gd name="connsiteX446" fmla="*/ 1936622 w 7467600"/>
              <a:gd name="connsiteY446" fmla="*/ 6858000 h 6858000"/>
              <a:gd name="connsiteX447" fmla="*/ 1926261 w 7467600"/>
              <a:gd name="connsiteY447" fmla="*/ 6784064 h 6858000"/>
              <a:gd name="connsiteX448" fmla="*/ 1922724 w 7467600"/>
              <a:gd name="connsiteY448" fmla="*/ 6765577 h 6858000"/>
              <a:gd name="connsiteX449" fmla="*/ 1904650 w 7467600"/>
              <a:gd name="connsiteY449" fmla="*/ 6639616 h 6858000"/>
              <a:gd name="connsiteX450" fmla="*/ 1885273 w 7467600"/>
              <a:gd name="connsiteY450" fmla="*/ 6858000 h 6858000"/>
              <a:gd name="connsiteX451" fmla="*/ 1854363 w 7467600"/>
              <a:gd name="connsiteY451" fmla="*/ 6858000 h 6858000"/>
              <a:gd name="connsiteX452" fmla="*/ 1880391 w 7467600"/>
              <a:gd name="connsiteY452" fmla="*/ 6603796 h 6858000"/>
              <a:gd name="connsiteX453" fmla="*/ 1818273 w 7467600"/>
              <a:gd name="connsiteY453" fmla="*/ 6715729 h 6858000"/>
              <a:gd name="connsiteX454" fmla="*/ 1794691 w 7467600"/>
              <a:gd name="connsiteY454" fmla="*/ 6843239 h 6858000"/>
              <a:gd name="connsiteX455" fmla="*/ 1794914 w 7467600"/>
              <a:gd name="connsiteY455" fmla="*/ 6858000 h 6858000"/>
              <a:gd name="connsiteX456" fmla="*/ 1746128 w 7467600"/>
              <a:gd name="connsiteY456" fmla="*/ 6858000 h 6858000"/>
              <a:gd name="connsiteX457" fmla="*/ 1753934 w 7467600"/>
              <a:gd name="connsiteY457" fmla="*/ 6724796 h 6858000"/>
              <a:gd name="connsiteX458" fmla="*/ 1792053 w 7467600"/>
              <a:gd name="connsiteY458" fmla="*/ 6572396 h 6858000"/>
              <a:gd name="connsiteX459" fmla="*/ 1862248 w 7467600"/>
              <a:gd name="connsiteY459" fmla="*/ 6266397 h 6858000"/>
              <a:gd name="connsiteX460" fmla="*/ 1862250 w 7467600"/>
              <a:gd name="connsiteY460" fmla="*/ 6033531 h 6858000"/>
              <a:gd name="connsiteX461" fmla="*/ 1211999 w 7467600"/>
              <a:gd name="connsiteY461" fmla="*/ 6683610 h 6858000"/>
              <a:gd name="connsiteX462" fmla="*/ 1213266 w 7467600"/>
              <a:gd name="connsiteY462" fmla="*/ 6691947 h 6858000"/>
              <a:gd name="connsiteX463" fmla="*/ 1203370 w 7467600"/>
              <a:gd name="connsiteY463" fmla="*/ 6850676 h 6858000"/>
              <a:gd name="connsiteX464" fmla="*/ 1203671 w 7467600"/>
              <a:gd name="connsiteY464" fmla="*/ 6858000 h 6858000"/>
              <a:gd name="connsiteX465" fmla="*/ 1143180 w 7467600"/>
              <a:gd name="connsiteY465" fmla="*/ 6858000 h 6858000"/>
              <a:gd name="connsiteX466" fmla="*/ 1142176 w 7467600"/>
              <a:gd name="connsiteY466" fmla="*/ 6766045 h 6858000"/>
              <a:gd name="connsiteX467" fmla="*/ 1067484 w 7467600"/>
              <a:gd name="connsiteY467" fmla="*/ 6858000 h 6858000"/>
              <a:gd name="connsiteX468" fmla="*/ 953928 w 7467600"/>
              <a:gd name="connsiteY468" fmla="*/ 6858000 h 6858000"/>
              <a:gd name="connsiteX469" fmla="*/ 959715 w 7467600"/>
              <a:gd name="connsiteY469" fmla="*/ 6850185 h 6858000"/>
              <a:gd name="connsiteX470" fmla="*/ 1483788 w 7467600"/>
              <a:gd name="connsiteY470" fmla="*/ 6259174 h 6858000"/>
              <a:gd name="connsiteX471" fmla="*/ 1100671 w 7467600"/>
              <a:gd name="connsiteY471" fmla="*/ 6252137 h 6858000"/>
              <a:gd name="connsiteX472" fmla="*/ 1090144 w 7467600"/>
              <a:gd name="connsiteY472" fmla="*/ 6256748 h 6858000"/>
              <a:gd name="connsiteX473" fmla="*/ 1095872 w 7467600"/>
              <a:gd name="connsiteY473" fmla="*/ 6271892 h 6858000"/>
              <a:gd name="connsiteX474" fmla="*/ 262785 w 7467600"/>
              <a:gd name="connsiteY474" fmla="*/ 6845450 h 6858000"/>
              <a:gd name="connsiteX475" fmla="*/ 209968 w 7467600"/>
              <a:gd name="connsiteY475" fmla="*/ 6770713 h 6858000"/>
              <a:gd name="connsiteX476" fmla="*/ 873460 w 7467600"/>
              <a:gd name="connsiteY476" fmla="*/ 6253768 h 6858000"/>
              <a:gd name="connsiteX477" fmla="*/ 192686 w 7467600"/>
              <a:gd name="connsiteY477" fmla="*/ 5849257 h 6858000"/>
              <a:gd name="connsiteX478" fmla="*/ 4696 w 7467600"/>
              <a:gd name="connsiteY478" fmla="*/ 5697668 h 6858000"/>
              <a:gd name="connsiteX479" fmla="*/ 0 w 7467600"/>
              <a:gd name="connsiteY479" fmla="*/ 5689984 h 6858000"/>
              <a:gd name="connsiteX480" fmla="*/ 0 w 7467600"/>
              <a:gd name="connsiteY480" fmla="*/ 5513472 h 6858000"/>
              <a:gd name="connsiteX481" fmla="*/ 174101 w 7467600"/>
              <a:gd name="connsiteY481" fmla="*/ 5620277 h 6858000"/>
              <a:gd name="connsiteX482" fmla="*/ 891800 w 7467600"/>
              <a:gd name="connsiteY482" fmla="*/ 6036935 h 6858000"/>
              <a:gd name="connsiteX483" fmla="*/ 1072219 w 7467600"/>
              <a:gd name="connsiteY483" fmla="*/ 6169443 h 6858000"/>
              <a:gd name="connsiteX484" fmla="*/ 1074117 w 7467600"/>
              <a:gd name="connsiteY484" fmla="*/ 6170301 h 6858000"/>
              <a:gd name="connsiteX485" fmla="*/ 1083114 w 7467600"/>
              <a:gd name="connsiteY485" fmla="*/ 6174131 h 6858000"/>
              <a:gd name="connsiteX486" fmla="*/ 1543010 w 7467600"/>
              <a:gd name="connsiteY486" fmla="*/ 6191140 h 6858000"/>
              <a:gd name="connsiteX487" fmla="*/ 1551080 w 7467600"/>
              <a:gd name="connsiteY487" fmla="*/ 6195006 h 6858000"/>
              <a:gd name="connsiteX488" fmla="*/ 2345443 w 7467600"/>
              <a:gd name="connsiteY488" fmla="*/ 5549882 h 6858000"/>
              <a:gd name="connsiteX489" fmla="*/ 1721499 w 7467600"/>
              <a:gd name="connsiteY489" fmla="*/ 5599969 h 6858000"/>
              <a:gd name="connsiteX490" fmla="*/ 767716 w 7467600"/>
              <a:gd name="connsiteY490" fmla="*/ 5472768 h 6858000"/>
              <a:gd name="connsiteX491" fmla="*/ 722147 w 7467600"/>
              <a:gd name="connsiteY491" fmla="*/ 5393091 h 6858000"/>
              <a:gd name="connsiteX492" fmla="*/ 1485552 w 7467600"/>
              <a:gd name="connsiteY492" fmla="*/ 5313202 h 6858000"/>
              <a:gd name="connsiteX493" fmla="*/ 2143004 w 7467600"/>
              <a:gd name="connsiteY493" fmla="*/ 5402420 h 6858000"/>
              <a:gd name="connsiteX494" fmla="*/ 1933391 w 7467600"/>
              <a:gd name="connsiteY494" fmla="*/ 5156971 h 6858000"/>
              <a:gd name="connsiteX495" fmla="*/ 1827118 w 7467600"/>
              <a:gd name="connsiteY495" fmla="*/ 4968410 h 6858000"/>
              <a:gd name="connsiteX496" fmla="*/ 1837349 w 7467600"/>
              <a:gd name="connsiteY496" fmla="*/ 4956357 h 6858000"/>
              <a:gd name="connsiteX497" fmla="*/ 2162835 w 7467600"/>
              <a:gd name="connsiteY497" fmla="*/ 5187853 h 6858000"/>
              <a:gd name="connsiteX498" fmla="*/ 2257167 w 7467600"/>
              <a:gd name="connsiteY498" fmla="*/ 5462123 h 6858000"/>
              <a:gd name="connsiteX499" fmla="*/ 2261598 w 7467600"/>
              <a:gd name="connsiteY499" fmla="*/ 5467998 h 6858000"/>
              <a:gd name="connsiteX500" fmla="*/ 2437177 w 7467600"/>
              <a:gd name="connsiteY500" fmla="*/ 5479608 h 6858000"/>
              <a:gd name="connsiteX501" fmla="*/ 2445247 w 7467600"/>
              <a:gd name="connsiteY501" fmla="*/ 5483476 h 6858000"/>
              <a:gd name="connsiteX502" fmla="*/ 2743626 w 7467600"/>
              <a:gd name="connsiteY502" fmla="*/ 5304819 h 6858000"/>
              <a:gd name="connsiteX503" fmla="*/ 3048102 w 7467600"/>
              <a:gd name="connsiteY503" fmla="*/ 5150595 h 6858000"/>
              <a:gd name="connsiteX504" fmla="*/ 1799414 w 7467600"/>
              <a:gd name="connsiteY504" fmla="*/ 4694732 h 6858000"/>
              <a:gd name="connsiteX505" fmla="*/ 1771735 w 7467600"/>
              <a:gd name="connsiteY505" fmla="*/ 4619929 h 6858000"/>
              <a:gd name="connsiteX506" fmla="*/ 3104273 w 7467600"/>
              <a:gd name="connsiteY506" fmla="*/ 5076159 h 6858000"/>
              <a:gd name="connsiteX507" fmla="*/ 3113245 w 7467600"/>
              <a:gd name="connsiteY507" fmla="*/ 5090705 h 6858000"/>
              <a:gd name="connsiteX508" fmla="*/ 3126294 w 7467600"/>
              <a:gd name="connsiteY508" fmla="*/ 5114400 h 6858000"/>
              <a:gd name="connsiteX509" fmla="*/ 3937433 w 7467600"/>
              <a:gd name="connsiteY509" fmla="*/ 4830473 h 6858000"/>
              <a:gd name="connsiteX510" fmla="*/ 3590475 w 7467600"/>
              <a:gd name="connsiteY510" fmla="*/ 4597974 h 6858000"/>
              <a:gd name="connsiteX511" fmla="*/ 3100264 w 7467600"/>
              <a:gd name="connsiteY511" fmla="*/ 4579845 h 6858000"/>
              <a:gd name="connsiteX512" fmla="*/ 2183576 w 7467600"/>
              <a:gd name="connsiteY512" fmla="*/ 4227150 h 6858000"/>
              <a:gd name="connsiteX513" fmla="*/ 2151029 w 7467600"/>
              <a:gd name="connsiteY513" fmla="*/ 4146947 h 6858000"/>
              <a:gd name="connsiteX514" fmla="*/ 3563434 w 7467600"/>
              <a:gd name="connsiteY514" fmla="*/ 4469115 h 6858000"/>
              <a:gd name="connsiteX515" fmla="*/ 3177952 w 7467600"/>
              <a:gd name="connsiteY515" fmla="*/ 3657386 h 6858000"/>
              <a:gd name="connsiteX516" fmla="*/ 3189263 w 7467600"/>
              <a:gd name="connsiteY516" fmla="*/ 3625726 h 6858000"/>
              <a:gd name="connsiteX517" fmla="*/ 3560912 w 7467600"/>
              <a:gd name="connsiteY517" fmla="*/ 4079863 h 6858000"/>
              <a:gd name="connsiteX518" fmla="*/ 3626636 w 7467600"/>
              <a:gd name="connsiteY518" fmla="*/ 4512230 h 6858000"/>
              <a:gd name="connsiteX519" fmla="*/ 3653088 w 7467600"/>
              <a:gd name="connsiteY519" fmla="*/ 4521417 h 6858000"/>
              <a:gd name="connsiteX520" fmla="*/ 3988128 w 7467600"/>
              <a:gd name="connsiteY520" fmla="*/ 4817267 h 6858000"/>
              <a:gd name="connsiteX521" fmla="*/ 4830582 w 7467600"/>
              <a:gd name="connsiteY521" fmla="*/ 4676000 h 6858000"/>
              <a:gd name="connsiteX522" fmla="*/ 4830100 w 7467600"/>
              <a:gd name="connsiteY522" fmla="*/ 4675554 h 6858000"/>
              <a:gd name="connsiteX523" fmla="*/ 4036318 w 7467600"/>
              <a:gd name="connsiteY523" fmla="*/ 4147013 h 6858000"/>
              <a:gd name="connsiteX524" fmla="*/ 3432098 w 7467600"/>
              <a:gd name="connsiteY524" fmla="*/ 3537312 h 6858000"/>
              <a:gd name="connsiteX525" fmla="*/ 3446761 w 7467600"/>
              <a:gd name="connsiteY525" fmla="*/ 3461278 h 6858000"/>
              <a:gd name="connsiteX526" fmla="*/ 4419733 w 7467600"/>
              <a:gd name="connsiteY526" fmla="*/ 3963555 h 6858000"/>
              <a:gd name="connsiteX527" fmla="*/ 4781371 w 7467600"/>
              <a:gd name="connsiteY527" fmla="*/ 4458604 h 6858000"/>
              <a:gd name="connsiteX528" fmla="*/ 4780440 w 7467600"/>
              <a:gd name="connsiteY528" fmla="*/ 4470290 h 6858000"/>
              <a:gd name="connsiteX529" fmla="*/ 4898954 w 7467600"/>
              <a:gd name="connsiteY529" fmla="*/ 4662092 h 6858000"/>
              <a:gd name="connsiteX530" fmla="*/ 4900699 w 7467600"/>
              <a:gd name="connsiteY530" fmla="*/ 4670867 h 6858000"/>
              <a:gd name="connsiteX531" fmla="*/ 5714511 w 7467600"/>
              <a:gd name="connsiteY531" fmla="*/ 4663483 h 6858000"/>
              <a:gd name="connsiteX532" fmla="*/ 5464793 w 7467600"/>
              <a:gd name="connsiteY532" fmla="*/ 4393556 h 6858000"/>
              <a:gd name="connsiteX533" fmla="*/ 5461897 w 7467600"/>
              <a:gd name="connsiteY533" fmla="*/ 4390879 h 6858000"/>
              <a:gd name="connsiteX534" fmla="*/ 4294126 w 7467600"/>
              <a:gd name="connsiteY534" fmla="*/ 3303048 h 6858000"/>
              <a:gd name="connsiteX535" fmla="*/ 4305321 w 7467600"/>
              <a:gd name="connsiteY535" fmla="*/ 3256953 h 6858000"/>
              <a:gd name="connsiteX536" fmla="*/ 4949299 w 7467600"/>
              <a:gd name="connsiteY536" fmla="*/ 3766336 h 6858000"/>
              <a:gd name="connsiteX537" fmla="*/ 5291452 w 7467600"/>
              <a:gd name="connsiteY537" fmla="*/ 4076801 h 6858000"/>
              <a:gd name="connsiteX538" fmla="*/ 5434998 w 7467600"/>
              <a:gd name="connsiteY538" fmla="*/ 4254100 h 6858000"/>
              <a:gd name="connsiteX539" fmla="*/ 5351015 w 7467600"/>
              <a:gd name="connsiteY539" fmla="*/ 3760989 h 6858000"/>
              <a:gd name="connsiteX540" fmla="*/ 5413780 w 7467600"/>
              <a:gd name="connsiteY540" fmla="*/ 2966265 h 6858000"/>
              <a:gd name="connsiteX541" fmla="*/ 5425627 w 7467600"/>
              <a:gd name="connsiteY541" fmla="*/ 2954192 h 6858000"/>
              <a:gd name="connsiteX542" fmla="*/ 6604735 w 7467600"/>
              <a:gd name="connsiteY542" fmla="*/ 2041381 h 6858000"/>
              <a:gd name="connsiteX543" fmla="*/ 7204487 w 7467600"/>
              <a:gd name="connsiteY543" fmla="*/ 2742112 h 6858000"/>
              <a:gd name="connsiteX544" fmla="*/ 7131592 w 7467600"/>
              <a:gd name="connsiteY544" fmla="*/ 2672096 h 6858000"/>
              <a:gd name="connsiteX545" fmla="*/ 6996344 w 7467600"/>
              <a:gd name="connsiteY545" fmla="*/ 2518310 h 6858000"/>
              <a:gd name="connsiteX546" fmla="*/ 6735495 w 7467600"/>
              <a:gd name="connsiteY546" fmla="*/ 2196890 h 6858000"/>
              <a:gd name="connsiteX547" fmla="*/ 6721901 w 7467600"/>
              <a:gd name="connsiteY547" fmla="*/ 2179274 h 6858000"/>
              <a:gd name="connsiteX548" fmla="*/ 6604735 w 7467600"/>
              <a:gd name="connsiteY548" fmla="*/ 2041381 h 6858000"/>
              <a:gd name="connsiteX549" fmla="*/ 6591670 w 7467600"/>
              <a:gd name="connsiteY549" fmla="*/ 1988277 h 6858000"/>
              <a:gd name="connsiteX550" fmla="*/ 6747349 w 7467600"/>
              <a:gd name="connsiteY550" fmla="*/ 2160069 h 6858000"/>
              <a:gd name="connsiteX551" fmla="*/ 6760943 w 7467600"/>
              <a:gd name="connsiteY551" fmla="*/ 2177686 h 6858000"/>
              <a:gd name="connsiteX552" fmla="*/ 7021065 w 7467600"/>
              <a:gd name="connsiteY552" fmla="*/ 2498102 h 6858000"/>
              <a:gd name="connsiteX553" fmla="*/ 7155223 w 7467600"/>
              <a:gd name="connsiteY553" fmla="*/ 2650386 h 6858000"/>
              <a:gd name="connsiteX554" fmla="*/ 7203167 w 7467600"/>
              <a:gd name="connsiteY554" fmla="*/ 2697288 h 6858000"/>
              <a:gd name="connsiteX555" fmla="*/ 6937703 w 7467600"/>
              <a:gd name="connsiteY555" fmla="*/ 2321981 h 6858000"/>
              <a:gd name="connsiteX556" fmla="*/ 6591670 w 7467600"/>
              <a:gd name="connsiteY556" fmla="*/ 1988277 h 6858000"/>
              <a:gd name="connsiteX557" fmla="*/ 5798671 w 7467600"/>
              <a:gd name="connsiteY557" fmla="*/ 1981601 h 6858000"/>
              <a:gd name="connsiteX558" fmla="*/ 5754709 w 7467600"/>
              <a:gd name="connsiteY558" fmla="*/ 2071454 h 6858000"/>
              <a:gd name="connsiteX559" fmla="*/ 5763044 w 7467600"/>
              <a:gd name="connsiteY559" fmla="*/ 2842206 h 6858000"/>
              <a:gd name="connsiteX560" fmla="*/ 5764974 w 7467600"/>
              <a:gd name="connsiteY560" fmla="*/ 2799609 h 6858000"/>
              <a:gd name="connsiteX561" fmla="*/ 5767665 w 7467600"/>
              <a:gd name="connsiteY561" fmla="*/ 2666409 h 6858000"/>
              <a:gd name="connsiteX562" fmla="*/ 5763055 w 7467600"/>
              <a:gd name="connsiteY562" fmla="*/ 2579705 h 6858000"/>
              <a:gd name="connsiteX563" fmla="*/ 5758079 w 7467600"/>
              <a:gd name="connsiteY563" fmla="*/ 2492508 h 6858000"/>
              <a:gd name="connsiteX564" fmla="*/ 5779325 w 7467600"/>
              <a:gd name="connsiteY564" fmla="*/ 2197069 h 6858000"/>
              <a:gd name="connsiteX565" fmla="*/ 5798671 w 7467600"/>
              <a:gd name="connsiteY565" fmla="*/ 1981601 h 6858000"/>
              <a:gd name="connsiteX566" fmla="*/ 5829202 w 7467600"/>
              <a:gd name="connsiteY566" fmla="*/ 1971679 h 6858000"/>
              <a:gd name="connsiteX567" fmla="*/ 5809558 w 7467600"/>
              <a:gd name="connsiteY567" fmla="*/ 2198043 h 6858000"/>
              <a:gd name="connsiteX568" fmla="*/ 5788653 w 7467600"/>
              <a:gd name="connsiteY568" fmla="*/ 2489430 h 6858000"/>
              <a:gd name="connsiteX569" fmla="*/ 5793439 w 7467600"/>
              <a:gd name="connsiteY569" fmla="*/ 2575235 h 6858000"/>
              <a:gd name="connsiteX570" fmla="*/ 5796837 w 7467600"/>
              <a:gd name="connsiteY570" fmla="*/ 2637633 h 6858000"/>
              <a:gd name="connsiteX571" fmla="*/ 5818614 w 7467600"/>
              <a:gd name="connsiteY571" fmla="*/ 2473055 h 6858000"/>
              <a:gd name="connsiteX572" fmla="*/ 5829202 w 7467600"/>
              <a:gd name="connsiteY572" fmla="*/ 1971679 h 6858000"/>
              <a:gd name="connsiteX573" fmla="*/ 5911389 w 7467600"/>
              <a:gd name="connsiteY573" fmla="*/ 1898371 h 6858000"/>
              <a:gd name="connsiteX574" fmla="*/ 6237627 w 7467600"/>
              <a:gd name="connsiteY574" fmla="*/ 2231921 h 6858000"/>
              <a:gd name="connsiteX575" fmla="*/ 5911389 w 7467600"/>
              <a:gd name="connsiteY575" fmla="*/ 1898371 h 6858000"/>
              <a:gd name="connsiteX576" fmla="*/ 6944437 w 7467600"/>
              <a:gd name="connsiteY576" fmla="*/ 1575402 h 6858000"/>
              <a:gd name="connsiteX577" fmla="*/ 6304730 w 7467600"/>
              <a:gd name="connsiteY577" fmla="*/ 1766654 h 6858000"/>
              <a:gd name="connsiteX578" fmla="*/ 6944437 w 7467600"/>
              <a:gd name="connsiteY578" fmla="*/ 1575402 h 6858000"/>
              <a:gd name="connsiteX579" fmla="*/ 7019523 w 7467600"/>
              <a:gd name="connsiteY579" fmla="*/ 1519450 h 6858000"/>
              <a:gd name="connsiteX580" fmla="*/ 6298091 w 7467600"/>
              <a:gd name="connsiteY580" fmla="*/ 1737122 h 6858000"/>
              <a:gd name="connsiteX581" fmla="*/ 7019523 w 7467600"/>
              <a:gd name="connsiteY581" fmla="*/ 1519450 h 6858000"/>
              <a:gd name="connsiteX582" fmla="*/ 2399523 w 7467600"/>
              <a:gd name="connsiteY582" fmla="*/ 1428234 h 6858000"/>
              <a:gd name="connsiteX583" fmla="*/ 2224982 w 7467600"/>
              <a:gd name="connsiteY583" fmla="*/ 1826201 h 6858000"/>
              <a:gd name="connsiteX584" fmla="*/ 2096099 w 7467600"/>
              <a:gd name="connsiteY584" fmla="*/ 2345900 h 6858000"/>
              <a:gd name="connsiteX585" fmla="*/ 2283317 w 7467600"/>
              <a:gd name="connsiteY585" fmla="*/ 1796925 h 6858000"/>
              <a:gd name="connsiteX586" fmla="*/ 2399523 w 7467600"/>
              <a:gd name="connsiteY586" fmla="*/ 1428234 h 6858000"/>
              <a:gd name="connsiteX587" fmla="*/ 2448558 w 7467600"/>
              <a:gd name="connsiteY587" fmla="*/ 1373435 h 6858000"/>
              <a:gd name="connsiteX588" fmla="*/ 2312521 w 7467600"/>
              <a:gd name="connsiteY588" fmla="*/ 1806140 h 6858000"/>
              <a:gd name="connsiteX589" fmla="*/ 2127533 w 7467600"/>
              <a:gd name="connsiteY589" fmla="*/ 2348380 h 6858000"/>
              <a:gd name="connsiteX590" fmla="*/ 2358080 w 7467600"/>
              <a:gd name="connsiteY590" fmla="*/ 1866134 h 6858000"/>
              <a:gd name="connsiteX591" fmla="*/ 2407436 w 7467600"/>
              <a:gd name="connsiteY591" fmla="*/ 1651070 h 6858000"/>
              <a:gd name="connsiteX592" fmla="*/ 2448558 w 7467600"/>
              <a:gd name="connsiteY592" fmla="*/ 1373435 h 6858000"/>
              <a:gd name="connsiteX593" fmla="*/ 278707 w 7467600"/>
              <a:gd name="connsiteY593" fmla="*/ 1352270 h 6858000"/>
              <a:gd name="connsiteX594" fmla="*/ 321570 w 7467600"/>
              <a:gd name="connsiteY594" fmla="*/ 1861610 h 6858000"/>
              <a:gd name="connsiteX595" fmla="*/ 294281 w 7467600"/>
              <a:gd name="connsiteY595" fmla="*/ 1440658 h 6858000"/>
              <a:gd name="connsiteX596" fmla="*/ 278707 w 7467600"/>
              <a:gd name="connsiteY596" fmla="*/ 1352270 h 6858000"/>
              <a:gd name="connsiteX597" fmla="*/ 1423821 w 7467600"/>
              <a:gd name="connsiteY597" fmla="*/ 1351958 h 6858000"/>
              <a:gd name="connsiteX598" fmla="*/ 1638521 w 7467600"/>
              <a:gd name="connsiteY598" fmla="*/ 1908470 h 6858000"/>
              <a:gd name="connsiteX599" fmla="*/ 1754199 w 7467600"/>
              <a:gd name="connsiteY599" fmla="*/ 2149284 h 6858000"/>
              <a:gd name="connsiteX600" fmla="*/ 1908359 w 7467600"/>
              <a:gd name="connsiteY600" fmla="*/ 2364988 h 6858000"/>
              <a:gd name="connsiteX601" fmla="*/ 1647661 w 7467600"/>
              <a:gd name="connsiteY601" fmla="*/ 1825945 h 6858000"/>
              <a:gd name="connsiteX602" fmla="*/ 1423821 w 7467600"/>
              <a:gd name="connsiteY602" fmla="*/ 1351958 h 6858000"/>
              <a:gd name="connsiteX603" fmla="*/ 1431890 w 7467600"/>
              <a:gd name="connsiteY603" fmla="*/ 1306475 h 6858000"/>
              <a:gd name="connsiteX604" fmla="*/ 1507597 w 7467600"/>
              <a:gd name="connsiteY604" fmla="*/ 1446132 h 6858000"/>
              <a:gd name="connsiteX605" fmla="*/ 1674586 w 7467600"/>
              <a:gd name="connsiteY605" fmla="*/ 1813832 h 6858000"/>
              <a:gd name="connsiteX606" fmla="*/ 1815950 w 7467600"/>
              <a:gd name="connsiteY606" fmla="*/ 2128564 h 6858000"/>
              <a:gd name="connsiteX607" fmla="*/ 1984242 w 7467600"/>
              <a:gd name="connsiteY607" fmla="*/ 2430829 h 6858000"/>
              <a:gd name="connsiteX608" fmla="*/ 2014023 w 7467600"/>
              <a:gd name="connsiteY608" fmla="*/ 2450995 h 6858000"/>
              <a:gd name="connsiteX609" fmla="*/ 1747337 w 7467600"/>
              <a:gd name="connsiteY609" fmla="*/ 1855264 h 6858000"/>
              <a:gd name="connsiteX610" fmla="*/ 1533749 w 7467600"/>
              <a:gd name="connsiteY610" fmla="*/ 1478656 h 6858000"/>
              <a:gd name="connsiteX611" fmla="*/ 1431890 w 7467600"/>
              <a:gd name="connsiteY611" fmla="*/ 1306475 h 6858000"/>
              <a:gd name="connsiteX612" fmla="*/ 5052692 w 7467600"/>
              <a:gd name="connsiteY612" fmla="*/ 1292994 h 6858000"/>
              <a:gd name="connsiteX613" fmla="*/ 5200661 w 7467600"/>
              <a:gd name="connsiteY613" fmla="*/ 1635186 h 6858000"/>
              <a:gd name="connsiteX614" fmla="*/ 5297138 w 7467600"/>
              <a:gd name="connsiteY614" fmla="*/ 1906351 h 6858000"/>
              <a:gd name="connsiteX615" fmla="*/ 5052692 w 7467600"/>
              <a:gd name="connsiteY615" fmla="*/ 1292994 h 6858000"/>
              <a:gd name="connsiteX616" fmla="*/ 5009948 w 7467600"/>
              <a:gd name="connsiteY616" fmla="*/ 1273619 h 6858000"/>
              <a:gd name="connsiteX617" fmla="*/ 5121777 w 7467600"/>
              <a:gd name="connsiteY617" fmla="*/ 1654213 h 6858000"/>
              <a:gd name="connsiteX618" fmla="*/ 5293545 w 7467600"/>
              <a:gd name="connsiteY618" fmla="*/ 2072247 h 6858000"/>
              <a:gd name="connsiteX619" fmla="*/ 5294042 w 7467600"/>
              <a:gd name="connsiteY619" fmla="*/ 2065019 h 6858000"/>
              <a:gd name="connsiteX620" fmla="*/ 5171936 w 7467600"/>
              <a:gd name="connsiteY620" fmla="*/ 1647613 h 6858000"/>
              <a:gd name="connsiteX621" fmla="*/ 5009948 w 7467600"/>
              <a:gd name="connsiteY621" fmla="*/ 1273619 h 6858000"/>
              <a:gd name="connsiteX622" fmla="*/ 655236 w 7467600"/>
              <a:gd name="connsiteY622" fmla="*/ 1268632 h 6858000"/>
              <a:gd name="connsiteX623" fmla="*/ 839521 w 7467600"/>
              <a:gd name="connsiteY623" fmla="*/ 1685315 h 6858000"/>
              <a:gd name="connsiteX624" fmla="*/ 1109416 w 7467600"/>
              <a:gd name="connsiteY624" fmla="*/ 2061663 h 6858000"/>
              <a:gd name="connsiteX625" fmla="*/ 1298300 w 7467600"/>
              <a:gd name="connsiteY625" fmla="*/ 2247742 h 6858000"/>
              <a:gd name="connsiteX626" fmla="*/ 1125871 w 7467600"/>
              <a:gd name="connsiteY626" fmla="*/ 1989513 h 6858000"/>
              <a:gd name="connsiteX627" fmla="*/ 981574 w 7467600"/>
              <a:gd name="connsiteY627" fmla="*/ 1783157 h 6858000"/>
              <a:gd name="connsiteX628" fmla="*/ 922198 w 7467600"/>
              <a:gd name="connsiteY628" fmla="*/ 1677437 h 6858000"/>
              <a:gd name="connsiteX629" fmla="*/ 869293 w 7467600"/>
              <a:gd name="connsiteY629" fmla="*/ 1583214 h 6858000"/>
              <a:gd name="connsiteX630" fmla="*/ 751431 w 7467600"/>
              <a:gd name="connsiteY630" fmla="*/ 1405731 h 6858000"/>
              <a:gd name="connsiteX631" fmla="*/ 655236 w 7467600"/>
              <a:gd name="connsiteY631" fmla="*/ 1268632 h 6858000"/>
              <a:gd name="connsiteX632" fmla="*/ 6516292 w 7467600"/>
              <a:gd name="connsiteY632" fmla="*/ 1263064 h 6858000"/>
              <a:gd name="connsiteX633" fmla="*/ 5736320 w 7467600"/>
              <a:gd name="connsiteY633" fmla="*/ 1501803 h 6858000"/>
              <a:gd name="connsiteX634" fmla="*/ 6516292 w 7467600"/>
              <a:gd name="connsiteY634" fmla="*/ 1263064 h 6858000"/>
              <a:gd name="connsiteX635" fmla="*/ 291466 w 7467600"/>
              <a:gd name="connsiteY635" fmla="*/ 1250369 h 6858000"/>
              <a:gd name="connsiteX636" fmla="*/ 323180 w 7467600"/>
              <a:gd name="connsiteY636" fmla="*/ 1435283 h 6858000"/>
              <a:gd name="connsiteX637" fmla="*/ 349381 w 7467600"/>
              <a:gd name="connsiteY637" fmla="*/ 1875041 h 6858000"/>
              <a:gd name="connsiteX638" fmla="*/ 374363 w 7467600"/>
              <a:gd name="connsiteY638" fmla="*/ 1506494 h 6858000"/>
              <a:gd name="connsiteX639" fmla="*/ 302168 w 7467600"/>
              <a:gd name="connsiteY639" fmla="*/ 1274495 h 6858000"/>
              <a:gd name="connsiteX640" fmla="*/ 291466 w 7467600"/>
              <a:gd name="connsiteY640" fmla="*/ 1250369 h 6858000"/>
              <a:gd name="connsiteX641" fmla="*/ 678222 w 7467600"/>
              <a:gd name="connsiteY641" fmla="*/ 1248670 h 6858000"/>
              <a:gd name="connsiteX642" fmla="*/ 775536 w 7467600"/>
              <a:gd name="connsiteY642" fmla="*/ 1388015 h 6858000"/>
              <a:gd name="connsiteX643" fmla="*/ 894529 w 7467600"/>
              <a:gd name="connsiteY643" fmla="*/ 1567739 h 6858000"/>
              <a:gd name="connsiteX644" fmla="*/ 948000 w 7467600"/>
              <a:gd name="connsiteY644" fmla="*/ 1663088 h 6858000"/>
              <a:gd name="connsiteX645" fmla="*/ 1006812 w 7467600"/>
              <a:gd name="connsiteY645" fmla="*/ 1767683 h 6858000"/>
              <a:gd name="connsiteX646" fmla="*/ 1149133 w 7467600"/>
              <a:gd name="connsiteY646" fmla="*/ 1971513 h 6858000"/>
              <a:gd name="connsiteX647" fmla="*/ 1333952 w 7467600"/>
              <a:gd name="connsiteY647" fmla="*/ 2251620 h 6858000"/>
              <a:gd name="connsiteX648" fmla="*/ 1337329 w 7467600"/>
              <a:gd name="connsiteY648" fmla="*/ 2258350 h 6858000"/>
              <a:gd name="connsiteX649" fmla="*/ 1014726 w 7467600"/>
              <a:gd name="connsiteY649" fmla="*/ 1615556 h 6858000"/>
              <a:gd name="connsiteX650" fmla="*/ 678222 w 7467600"/>
              <a:gd name="connsiteY650" fmla="*/ 1248670 h 6858000"/>
              <a:gd name="connsiteX651" fmla="*/ 6691602 w 7467600"/>
              <a:gd name="connsiteY651" fmla="*/ 1140573 h 6858000"/>
              <a:gd name="connsiteX652" fmla="*/ 6571100 w 7467600"/>
              <a:gd name="connsiteY652" fmla="*/ 1183662 h 6858000"/>
              <a:gd name="connsiteX653" fmla="*/ 6241687 w 7467600"/>
              <a:gd name="connsiteY653" fmla="*/ 1257600 h 6858000"/>
              <a:gd name="connsiteX654" fmla="*/ 5693009 w 7467600"/>
              <a:gd name="connsiteY654" fmla="*/ 1478256 h 6858000"/>
              <a:gd name="connsiteX655" fmla="*/ 6548420 w 7467600"/>
              <a:gd name="connsiteY655" fmla="*/ 1214599 h 6858000"/>
              <a:gd name="connsiteX656" fmla="*/ 6605473 w 7467600"/>
              <a:gd name="connsiteY656" fmla="*/ 1184686 h 6858000"/>
              <a:gd name="connsiteX657" fmla="*/ 6691602 w 7467600"/>
              <a:gd name="connsiteY657" fmla="*/ 1140573 h 6858000"/>
              <a:gd name="connsiteX658" fmla="*/ 4002475 w 7467600"/>
              <a:gd name="connsiteY658" fmla="*/ 1037802 h 6858000"/>
              <a:gd name="connsiteX659" fmla="*/ 4000324 w 7467600"/>
              <a:gd name="connsiteY659" fmla="*/ 1039362 h 6858000"/>
              <a:gd name="connsiteX660" fmla="*/ 4002862 w 7467600"/>
              <a:gd name="connsiteY660" fmla="*/ 1042866 h 6858000"/>
              <a:gd name="connsiteX661" fmla="*/ 4002475 w 7467600"/>
              <a:gd name="connsiteY661" fmla="*/ 1037802 h 6858000"/>
              <a:gd name="connsiteX662" fmla="*/ 506322 w 7467600"/>
              <a:gd name="connsiteY662" fmla="*/ 1020997 h 6858000"/>
              <a:gd name="connsiteX663" fmla="*/ 533068 w 7467600"/>
              <a:gd name="connsiteY663" fmla="*/ 1029409 h 6858000"/>
              <a:gd name="connsiteX664" fmla="*/ 1232525 w 7467600"/>
              <a:gd name="connsiteY664" fmla="*/ 1804675 h 6858000"/>
              <a:gd name="connsiteX665" fmla="*/ 1388858 w 7467600"/>
              <a:gd name="connsiteY665" fmla="*/ 2368011 h 6858000"/>
              <a:gd name="connsiteX666" fmla="*/ 1384098 w 7467600"/>
              <a:gd name="connsiteY666" fmla="*/ 2378125 h 6858000"/>
              <a:gd name="connsiteX667" fmla="*/ 1425393 w 7467600"/>
              <a:gd name="connsiteY667" fmla="*/ 2589124 h 6858000"/>
              <a:gd name="connsiteX668" fmla="*/ 1424001 w 7467600"/>
              <a:gd name="connsiteY668" fmla="*/ 2597541 h 6858000"/>
              <a:gd name="connsiteX669" fmla="*/ 2152729 w 7467600"/>
              <a:gd name="connsiteY669" fmla="*/ 2864487 h 6858000"/>
              <a:gd name="connsiteX670" fmla="*/ 2020609 w 7467600"/>
              <a:gd name="connsiteY670" fmla="*/ 2539671 h 6858000"/>
              <a:gd name="connsiteX671" fmla="*/ 2018920 w 7467600"/>
              <a:gd name="connsiteY671" fmla="*/ 2536309 h 6858000"/>
              <a:gd name="connsiteX672" fmla="*/ 1342441 w 7467600"/>
              <a:gd name="connsiteY672" fmla="*/ 1173017 h 6858000"/>
              <a:gd name="connsiteX673" fmla="*/ 1367925 w 7467600"/>
              <a:gd name="connsiteY673" fmla="*/ 1135648 h 6858000"/>
              <a:gd name="connsiteX674" fmla="*/ 1771401 w 7467600"/>
              <a:gd name="connsiteY674" fmla="*/ 1806673 h 6858000"/>
              <a:gd name="connsiteX675" fmla="*/ 1972385 w 7467600"/>
              <a:gd name="connsiteY675" fmla="*/ 2198735 h 6858000"/>
              <a:gd name="connsiteX676" fmla="*/ 2040892 w 7467600"/>
              <a:gd name="connsiteY676" fmla="*/ 2405205 h 6858000"/>
              <a:gd name="connsiteX677" fmla="*/ 2131689 w 7467600"/>
              <a:gd name="connsiteY677" fmla="*/ 1936926 h 6858000"/>
              <a:gd name="connsiteX678" fmla="*/ 2454820 w 7467600"/>
              <a:gd name="connsiteY678" fmla="*/ 1248808 h 6858000"/>
              <a:gd name="connsiteX679" fmla="*/ 2492512 w 7467600"/>
              <a:gd name="connsiteY679" fmla="*/ 1302920 h 6858000"/>
              <a:gd name="connsiteX680" fmla="*/ 2081216 w 7467600"/>
              <a:gd name="connsiteY680" fmla="*/ 2527513 h 6858000"/>
              <a:gd name="connsiteX681" fmla="*/ 2081211 w 7467600"/>
              <a:gd name="connsiteY681" fmla="*/ 2528916 h 6858000"/>
              <a:gd name="connsiteX682" fmla="*/ 2199067 w 7467600"/>
              <a:gd name="connsiteY682" fmla="*/ 2884061 h 6858000"/>
              <a:gd name="connsiteX683" fmla="*/ 3192586 w 7467600"/>
              <a:gd name="connsiteY683" fmla="*/ 3411496 h 6858000"/>
              <a:gd name="connsiteX684" fmla="*/ 3182620 w 7467600"/>
              <a:gd name="connsiteY684" fmla="*/ 3483279 h 6858000"/>
              <a:gd name="connsiteX685" fmla="*/ 2435119 w 7467600"/>
              <a:gd name="connsiteY685" fmla="*/ 3080173 h 6858000"/>
              <a:gd name="connsiteX686" fmla="*/ 2410152 w 7467600"/>
              <a:gd name="connsiteY686" fmla="*/ 3063751 h 6858000"/>
              <a:gd name="connsiteX687" fmla="*/ 2408099 w 7467600"/>
              <a:gd name="connsiteY687" fmla="*/ 3064403 h 6858000"/>
              <a:gd name="connsiteX688" fmla="*/ 2407218 w 7467600"/>
              <a:gd name="connsiteY688" fmla="*/ 3070324 h 6858000"/>
              <a:gd name="connsiteX689" fmla="*/ 2380138 w 7467600"/>
              <a:gd name="connsiteY689" fmla="*/ 3099341 h 6858000"/>
              <a:gd name="connsiteX690" fmla="*/ 1765923 w 7467600"/>
              <a:gd name="connsiteY690" fmla="*/ 3581043 h 6858000"/>
              <a:gd name="connsiteX691" fmla="*/ 1702258 w 7467600"/>
              <a:gd name="connsiteY691" fmla="*/ 3612286 h 6858000"/>
              <a:gd name="connsiteX692" fmla="*/ 1538370 w 7467600"/>
              <a:gd name="connsiteY692" fmla="*/ 3811804 h 6858000"/>
              <a:gd name="connsiteX693" fmla="*/ 542867 w 7467600"/>
              <a:gd name="connsiteY693" fmla="*/ 4944092 h 6858000"/>
              <a:gd name="connsiteX694" fmla="*/ 515800 w 7467600"/>
              <a:gd name="connsiteY694" fmla="*/ 4862180 h 6858000"/>
              <a:gd name="connsiteX695" fmla="*/ 909145 w 7467600"/>
              <a:gd name="connsiteY695" fmla="*/ 4199225 h 6858000"/>
              <a:gd name="connsiteX696" fmla="*/ 1214067 w 7467600"/>
              <a:gd name="connsiteY696" fmla="*/ 3908561 h 6858000"/>
              <a:gd name="connsiteX697" fmla="*/ 640967 w 7467600"/>
              <a:gd name="connsiteY697" fmla="*/ 4105601 h 6858000"/>
              <a:gd name="connsiteX698" fmla="*/ 112563 w 7467600"/>
              <a:gd name="connsiteY698" fmla="*/ 4396952 h 6858000"/>
              <a:gd name="connsiteX699" fmla="*/ 0 w 7467600"/>
              <a:gd name="connsiteY699" fmla="*/ 4466006 h 6858000"/>
              <a:gd name="connsiteX700" fmla="*/ 0 w 7467600"/>
              <a:gd name="connsiteY700" fmla="*/ 4233763 h 6858000"/>
              <a:gd name="connsiteX701" fmla="*/ 36881 w 7467600"/>
              <a:gd name="connsiteY701" fmla="*/ 4200118 h 6858000"/>
              <a:gd name="connsiteX702" fmla="*/ 910534 w 7467600"/>
              <a:gd name="connsiteY702" fmla="*/ 3629753 h 6858000"/>
              <a:gd name="connsiteX703" fmla="*/ 1578717 w 7467600"/>
              <a:gd name="connsiteY703" fmla="*/ 3575982 h 6858000"/>
              <a:gd name="connsiteX704" fmla="*/ 2338780 w 7467600"/>
              <a:gd name="connsiteY704" fmla="*/ 3033725 h 6858000"/>
              <a:gd name="connsiteX705" fmla="*/ 1807991 w 7467600"/>
              <a:gd name="connsiteY705" fmla="*/ 2807184 h 6858000"/>
              <a:gd name="connsiteX706" fmla="*/ 1416358 w 7467600"/>
              <a:gd name="connsiteY706" fmla="*/ 3112571 h 6858000"/>
              <a:gd name="connsiteX707" fmla="*/ 939066 w 7467600"/>
              <a:gd name="connsiteY707" fmla="*/ 3378798 h 6858000"/>
              <a:gd name="connsiteX708" fmla="*/ 115099 w 7467600"/>
              <a:gd name="connsiteY708" fmla="*/ 3607650 h 6858000"/>
              <a:gd name="connsiteX709" fmla="*/ 97284 w 7467600"/>
              <a:gd name="connsiteY709" fmla="*/ 3520393 h 6858000"/>
              <a:gd name="connsiteX710" fmla="*/ 922050 w 7467600"/>
              <a:gd name="connsiteY710" fmla="*/ 3074867 h 6858000"/>
              <a:gd name="connsiteX711" fmla="*/ 1405265 w 7467600"/>
              <a:gd name="connsiteY711" fmla="*/ 3016319 h 6858000"/>
              <a:gd name="connsiteX712" fmla="*/ 1407512 w 7467600"/>
              <a:gd name="connsiteY712" fmla="*/ 3018001 h 6858000"/>
              <a:gd name="connsiteX713" fmla="*/ 1726266 w 7467600"/>
              <a:gd name="connsiteY713" fmla="*/ 2777274 h 6858000"/>
              <a:gd name="connsiteX714" fmla="*/ 625390 w 7467600"/>
              <a:gd name="connsiteY714" fmla="*/ 2514541 h 6858000"/>
              <a:gd name="connsiteX715" fmla="*/ 619799 w 7467600"/>
              <a:gd name="connsiteY715" fmla="*/ 2527180 h 6858000"/>
              <a:gd name="connsiteX716" fmla="*/ 310030 w 7467600"/>
              <a:gd name="connsiteY716" fmla="*/ 2771818 h 6858000"/>
              <a:gd name="connsiteX717" fmla="*/ 173877 w 7467600"/>
              <a:gd name="connsiteY717" fmla="*/ 2937056 h 6858000"/>
              <a:gd name="connsiteX718" fmla="*/ 77889 w 7467600"/>
              <a:gd name="connsiteY718" fmla="*/ 3138440 h 6858000"/>
              <a:gd name="connsiteX719" fmla="*/ 0 w 7467600"/>
              <a:gd name="connsiteY719" fmla="*/ 3271395 h 6858000"/>
              <a:gd name="connsiteX720" fmla="*/ 0 w 7467600"/>
              <a:gd name="connsiteY720" fmla="*/ 3153002 h 6858000"/>
              <a:gd name="connsiteX721" fmla="*/ 2386 w 7467600"/>
              <a:gd name="connsiteY721" fmla="*/ 3149203 h 6858000"/>
              <a:gd name="connsiteX722" fmla="*/ 89753 w 7467600"/>
              <a:gd name="connsiteY722" fmla="*/ 2987702 h 6858000"/>
              <a:gd name="connsiteX723" fmla="*/ 76869 w 7467600"/>
              <a:gd name="connsiteY723" fmla="*/ 3005404 h 6858000"/>
              <a:gd name="connsiteX724" fmla="*/ 32049 w 7467600"/>
              <a:gd name="connsiteY724" fmla="*/ 3065814 h 6858000"/>
              <a:gd name="connsiteX725" fmla="*/ 0 w 7467600"/>
              <a:gd name="connsiteY725" fmla="*/ 3108744 h 6858000"/>
              <a:gd name="connsiteX726" fmla="*/ 0 w 7467600"/>
              <a:gd name="connsiteY726" fmla="*/ 3058059 h 6858000"/>
              <a:gd name="connsiteX727" fmla="*/ 7610 w 7467600"/>
              <a:gd name="connsiteY727" fmla="*/ 3047889 h 6858000"/>
              <a:gd name="connsiteX728" fmla="*/ 52419 w 7467600"/>
              <a:gd name="connsiteY728" fmla="*/ 2987479 h 6858000"/>
              <a:gd name="connsiteX729" fmla="*/ 59142 w 7467600"/>
              <a:gd name="connsiteY729" fmla="*/ 2978488 h 6858000"/>
              <a:gd name="connsiteX730" fmla="*/ 0 w 7467600"/>
              <a:gd name="connsiteY730" fmla="*/ 3015334 h 6858000"/>
              <a:gd name="connsiteX731" fmla="*/ 0 w 7467600"/>
              <a:gd name="connsiteY731" fmla="*/ 2914286 h 6858000"/>
              <a:gd name="connsiteX732" fmla="*/ 36383 w 7467600"/>
              <a:gd name="connsiteY732" fmla="*/ 2901128 h 6858000"/>
              <a:gd name="connsiteX733" fmla="*/ 156329 w 7467600"/>
              <a:gd name="connsiteY733" fmla="*/ 2840533 h 6858000"/>
              <a:gd name="connsiteX734" fmla="*/ 358355 w 7467600"/>
              <a:gd name="connsiteY734" fmla="*/ 2620471 h 6858000"/>
              <a:gd name="connsiteX735" fmla="*/ 510577 w 7467600"/>
              <a:gd name="connsiteY735" fmla="*/ 2501244 h 6858000"/>
              <a:gd name="connsiteX736" fmla="*/ 211967 w 7467600"/>
              <a:gd name="connsiteY736" fmla="*/ 2479171 h 6858000"/>
              <a:gd name="connsiteX737" fmla="*/ 0 w 7467600"/>
              <a:gd name="connsiteY737" fmla="*/ 2476398 h 6858000"/>
              <a:gd name="connsiteX738" fmla="*/ 0 w 7467600"/>
              <a:gd name="connsiteY738" fmla="*/ 2389189 h 6858000"/>
              <a:gd name="connsiteX739" fmla="*/ 103062 w 7467600"/>
              <a:gd name="connsiteY739" fmla="*/ 2389518 h 6858000"/>
              <a:gd name="connsiteX740" fmla="*/ 510734 w 7467600"/>
              <a:gd name="connsiteY740" fmla="*/ 2416201 h 6858000"/>
              <a:gd name="connsiteX741" fmla="*/ 279257 w 7467600"/>
              <a:gd name="connsiteY741" fmla="*/ 2092102 h 6858000"/>
              <a:gd name="connsiteX742" fmla="*/ 65265 w 7467600"/>
              <a:gd name="connsiteY742" fmla="*/ 2006049 h 6858000"/>
              <a:gd name="connsiteX743" fmla="*/ 0 w 7467600"/>
              <a:gd name="connsiteY743" fmla="*/ 1982532 h 6858000"/>
              <a:gd name="connsiteX744" fmla="*/ 0 w 7467600"/>
              <a:gd name="connsiteY744" fmla="*/ 1912789 h 6858000"/>
              <a:gd name="connsiteX745" fmla="*/ 97460 w 7467600"/>
              <a:gd name="connsiteY745" fmla="*/ 1953725 h 6858000"/>
              <a:gd name="connsiteX746" fmla="*/ 221272 w 7467600"/>
              <a:gd name="connsiteY746" fmla="*/ 1980766 h 6858000"/>
              <a:gd name="connsiteX747" fmla="*/ 116765 w 7467600"/>
              <a:gd name="connsiteY747" fmla="*/ 1911033 h 6858000"/>
              <a:gd name="connsiteX748" fmla="*/ 16405 w 7467600"/>
              <a:gd name="connsiteY748" fmla="*/ 1803412 h 6858000"/>
              <a:gd name="connsiteX749" fmla="*/ 0 w 7467600"/>
              <a:gd name="connsiteY749" fmla="*/ 1784777 h 6858000"/>
              <a:gd name="connsiteX750" fmla="*/ 0 w 7467600"/>
              <a:gd name="connsiteY750" fmla="*/ 1740082 h 6858000"/>
              <a:gd name="connsiteX751" fmla="*/ 39394 w 7467600"/>
              <a:gd name="connsiteY751" fmla="*/ 1784856 h 6858000"/>
              <a:gd name="connsiteX752" fmla="*/ 135813 w 7467600"/>
              <a:gd name="connsiteY752" fmla="*/ 1888838 h 6858000"/>
              <a:gd name="connsiteX753" fmla="*/ 242575 w 7467600"/>
              <a:gd name="connsiteY753" fmla="*/ 1958841 h 6858000"/>
              <a:gd name="connsiteX754" fmla="*/ 82197 w 7467600"/>
              <a:gd name="connsiteY754" fmla="*/ 1754826 h 6858000"/>
              <a:gd name="connsiteX755" fmla="*/ 0 w 7467600"/>
              <a:gd name="connsiteY755" fmla="*/ 1679650 h 6858000"/>
              <a:gd name="connsiteX756" fmla="*/ 0 w 7467600"/>
              <a:gd name="connsiteY756" fmla="*/ 1602463 h 6858000"/>
              <a:gd name="connsiteX757" fmla="*/ 84689 w 7467600"/>
              <a:gd name="connsiteY757" fmla="*/ 1677442 h 6858000"/>
              <a:gd name="connsiteX758" fmla="*/ 298437 w 7467600"/>
              <a:gd name="connsiteY758" fmla="*/ 1968019 h 6858000"/>
              <a:gd name="connsiteX759" fmla="*/ 227269 w 7467600"/>
              <a:gd name="connsiteY759" fmla="*/ 1114064 h 6858000"/>
              <a:gd name="connsiteX760" fmla="*/ 248003 w 7467600"/>
              <a:gd name="connsiteY760" fmla="*/ 1089613 h 6858000"/>
              <a:gd name="connsiteX761" fmla="*/ 427020 w 7467600"/>
              <a:gd name="connsiteY761" fmla="*/ 1619803 h 6858000"/>
              <a:gd name="connsiteX762" fmla="*/ 340345 w 7467600"/>
              <a:gd name="connsiteY762" fmla="*/ 2027739 h 6858000"/>
              <a:gd name="connsiteX763" fmla="*/ 360865 w 7467600"/>
              <a:gd name="connsiteY763" fmla="*/ 2044827 h 6858000"/>
              <a:gd name="connsiteX764" fmla="*/ 560414 w 7467600"/>
              <a:gd name="connsiteY764" fmla="*/ 2421457 h 6858000"/>
              <a:gd name="connsiteX765" fmla="*/ 1359703 w 7467600"/>
              <a:gd name="connsiteY765" fmla="*/ 2578554 h 6858000"/>
              <a:gd name="connsiteX766" fmla="*/ 1359422 w 7467600"/>
              <a:gd name="connsiteY766" fmla="*/ 2577994 h 6858000"/>
              <a:gd name="connsiteX767" fmla="*/ 828701 w 7467600"/>
              <a:gd name="connsiteY767" fmla="*/ 1839520 h 6858000"/>
              <a:gd name="connsiteX768" fmla="*/ 494427 w 7467600"/>
              <a:gd name="connsiteY768" fmla="*/ 1092333 h 6858000"/>
              <a:gd name="connsiteX769" fmla="*/ 506322 w 7467600"/>
              <a:gd name="connsiteY769" fmla="*/ 1020997 h 6858000"/>
              <a:gd name="connsiteX770" fmla="*/ 4570198 w 7467600"/>
              <a:gd name="connsiteY770" fmla="*/ 978081 h 6858000"/>
              <a:gd name="connsiteX771" fmla="*/ 4523691 w 7467600"/>
              <a:gd name="connsiteY771" fmla="*/ 1127776 h 6858000"/>
              <a:gd name="connsiteX772" fmla="*/ 4509875 w 7467600"/>
              <a:gd name="connsiteY772" fmla="*/ 1167552 h 6858000"/>
              <a:gd name="connsiteX773" fmla="*/ 4478168 w 7467600"/>
              <a:gd name="connsiteY773" fmla="*/ 1260735 h 6858000"/>
              <a:gd name="connsiteX774" fmla="*/ 4409309 w 7467600"/>
              <a:gd name="connsiteY774" fmla="*/ 1666996 h 6858000"/>
              <a:gd name="connsiteX775" fmla="*/ 4370031 w 7467600"/>
              <a:gd name="connsiteY775" fmla="*/ 1955666 h 6858000"/>
              <a:gd name="connsiteX776" fmla="*/ 4570198 w 7467600"/>
              <a:gd name="connsiteY776" fmla="*/ 978081 h 6858000"/>
              <a:gd name="connsiteX777" fmla="*/ 4557898 w 7467600"/>
              <a:gd name="connsiteY777" fmla="*/ 900011 h 6858000"/>
              <a:gd name="connsiteX778" fmla="*/ 4344840 w 7467600"/>
              <a:gd name="connsiteY778" fmla="*/ 1922038 h 6858000"/>
              <a:gd name="connsiteX779" fmla="*/ 4378710 w 7467600"/>
              <a:gd name="connsiteY779" fmla="*/ 1665516 h 6858000"/>
              <a:gd name="connsiteX780" fmla="*/ 4448798 w 7467600"/>
              <a:gd name="connsiteY780" fmla="*/ 1253024 h 6858000"/>
              <a:gd name="connsiteX781" fmla="*/ 4480315 w 7467600"/>
              <a:gd name="connsiteY781" fmla="*/ 1158454 h 6858000"/>
              <a:gd name="connsiteX782" fmla="*/ 4494133 w 7467600"/>
              <a:gd name="connsiteY782" fmla="*/ 1118676 h 6858000"/>
              <a:gd name="connsiteX783" fmla="*/ 4557898 w 7467600"/>
              <a:gd name="connsiteY783" fmla="*/ 900011 h 6858000"/>
              <a:gd name="connsiteX784" fmla="*/ 5870151 w 7467600"/>
              <a:gd name="connsiteY784" fmla="*/ 898890 h 6858000"/>
              <a:gd name="connsiteX785" fmla="*/ 5861335 w 7467600"/>
              <a:gd name="connsiteY785" fmla="*/ 899177 h 6858000"/>
              <a:gd name="connsiteX786" fmla="*/ 5843702 w 7467600"/>
              <a:gd name="connsiteY786" fmla="*/ 899748 h 6858000"/>
              <a:gd name="connsiteX787" fmla="*/ 5651107 w 7467600"/>
              <a:gd name="connsiteY787" fmla="*/ 920306 h 6858000"/>
              <a:gd name="connsiteX788" fmla="*/ 5459407 w 7467600"/>
              <a:gd name="connsiteY788" fmla="*/ 940975 h 6858000"/>
              <a:gd name="connsiteX789" fmla="*/ 5374846 w 7467600"/>
              <a:gd name="connsiteY789" fmla="*/ 941988 h 6858000"/>
              <a:gd name="connsiteX790" fmla="*/ 5256105 w 7467600"/>
              <a:gd name="connsiteY790" fmla="*/ 945632 h 6858000"/>
              <a:gd name="connsiteX791" fmla="*/ 5107071 w 7467600"/>
              <a:gd name="connsiteY791" fmla="*/ 969720 h 6858000"/>
              <a:gd name="connsiteX792" fmla="*/ 4998681 w 7467600"/>
              <a:gd name="connsiteY792" fmla="*/ 988771 h 6858000"/>
              <a:gd name="connsiteX793" fmla="*/ 5870151 w 7467600"/>
              <a:gd name="connsiteY793" fmla="*/ 898890 h 6858000"/>
              <a:gd name="connsiteX794" fmla="*/ 5504425 w 7467600"/>
              <a:gd name="connsiteY794" fmla="*/ 848067 h 6858000"/>
              <a:gd name="connsiteX795" fmla="*/ 4968849 w 7467600"/>
              <a:gd name="connsiteY795" fmla="*/ 962318 h 6858000"/>
              <a:gd name="connsiteX796" fmla="*/ 5104039 w 7467600"/>
              <a:gd name="connsiteY796" fmla="*/ 940634 h 6858000"/>
              <a:gd name="connsiteX797" fmla="*/ 5256311 w 7467600"/>
              <a:gd name="connsiteY797" fmla="*/ 916490 h 6858000"/>
              <a:gd name="connsiteX798" fmla="*/ 5377381 w 7467600"/>
              <a:gd name="connsiteY798" fmla="*/ 912671 h 6858000"/>
              <a:gd name="connsiteX799" fmla="*/ 5460148 w 7467600"/>
              <a:gd name="connsiteY799" fmla="*/ 911442 h 6858000"/>
              <a:gd name="connsiteX800" fmla="*/ 5648971 w 7467600"/>
              <a:gd name="connsiteY800" fmla="*/ 891331 h 6858000"/>
              <a:gd name="connsiteX801" fmla="*/ 5844807 w 7467600"/>
              <a:gd name="connsiteY801" fmla="*/ 870718 h 6858000"/>
              <a:gd name="connsiteX802" fmla="*/ 5862975 w 7467600"/>
              <a:gd name="connsiteY802" fmla="*/ 869756 h 6858000"/>
              <a:gd name="connsiteX803" fmla="*/ 5920887 w 7467600"/>
              <a:gd name="connsiteY803" fmla="*/ 865929 h 6858000"/>
              <a:gd name="connsiteX804" fmla="*/ 5504425 w 7467600"/>
              <a:gd name="connsiteY804" fmla="*/ 848067 h 6858000"/>
              <a:gd name="connsiteX805" fmla="*/ 3607114 w 7467600"/>
              <a:gd name="connsiteY805" fmla="*/ 467441 h 6858000"/>
              <a:gd name="connsiteX806" fmla="*/ 3296242 w 7467600"/>
              <a:gd name="connsiteY806" fmla="*/ 807991 h 6858000"/>
              <a:gd name="connsiteX807" fmla="*/ 3174674 w 7467600"/>
              <a:gd name="connsiteY807" fmla="*/ 919759 h 6858000"/>
              <a:gd name="connsiteX808" fmla="*/ 3042978 w 7467600"/>
              <a:gd name="connsiteY808" fmla="*/ 1054894 h 6858000"/>
              <a:gd name="connsiteX809" fmla="*/ 2968914 w 7467600"/>
              <a:gd name="connsiteY809" fmla="*/ 1133756 h 6858000"/>
              <a:gd name="connsiteX810" fmla="*/ 3103823 w 7467600"/>
              <a:gd name="connsiteY810" fmla="*/ 1026814 h 6858000"/>
              <a:gd name="connsiteX811" fmla="*/ 3607114 w 7467600"/>
              <a:gd name="connsiteY811" fmla="*/ 467441 h 6858000"/>
              <a:gd name="connsiteX812" fmla="*/ 3744487 w 7467600"/>
              <a:gd name="connsiteY812" fmla="*/ 383136 h 6858000"/>
              <a:gd name="connsiteX813" fmla="*/ 3970213 w 7467600"/>
              <a:gd name="connsiteY813" fmla="*/ 995559 h 6858000"/>
              <a:gd name="connsiteX814" fmla="*/ 3744487 w 7467600"/>
              <a:gd name="connsiteY814" fmla="*/ 383136 h 6858000"/>
              <a:gd name="connsiteX815" fmla="*/ 3624562 w 7467600"/>
              <a:gd name="connsiteY815" fmla="*/ 367041 h 6858000"/>
              <a:gd name="connsiteX816" fmla="*/ 3489712 w 7467600"/>
              <a:gd name="connsiteY816" fmla="*/ 485386 h 6858000"/>
              <a:gd name="connsiteX817" fmla="*/ 3182994 w 7467600"/>
              <a:gd name="connsiteY817" fmla="*/ 828265 h 6858000"/>
              <a:gd name="connsiteX818" fmla="*/ 2892114 w 7467600"/>
              <a:gd name="connsiteY818" fmla="*/ 1172635 h 6858000"/>
              <a:gd name="connsiteX819" fmla="*/ 3021459 w 7467600"/>
              <a:gd name="connsiteY819" fmla="*/ 1035385 h 6858000"/>
              <a:gd name="connsiteX820" fmla="*/ 3153873 w 7467600"/>
              <a:gd name="connsiteY820" fmla="*/ 898971 h 6858000"/>
              <a:gd name="connsiteX821" fmla="*/ 3276511 w 7467600"/>
              <a:gd name="connsiteY821" fmla="*/ 786423 h 6858000"/>
              <a:gd name="connsiteX822" fmla="*/ 3584154 w 7467600"/>
              <a:gd name="connsiteY822" fmla="*/ 448218 h 6858000"/>
              <a:gd name="connsiteX823" fmla="*/ 3624562 w 7467600"/>
              <a:gd name="connsiteY823" fmla="*/ 367041 h 6858000"/>
              <a:gd name="connsiteX824" fmla="*/ 3766672 w 7467600"/>
              <a:gd name="connsiteY824" fmla="*/ 359429 h 6858000"/>
              <a:gd name="connsiteX825" fmla="*/ 3996338 w 7467600"/>
              <a:gd name="connsiteY825" fmla="*/ 968237 h 6858000"/>
              <a:gd name="connsiteX826" fmla="*/ 3766672 w 7467600"/>
              <a:gd name="connsiteY826" fmla="*/ 359429 h 6858000"/>
              <a:gd name="connsiteX827" fmla="*/ 5805386 w 7467600"/>
              <a:gd name="connsiteY827" fmla="*/ 239240 h 6858000"/>
              <a:gd name="connsiteX828" fmla="*/ 5736947 w 7467600"/>
              <a:gd name="connsiteY828" fmla="*/ 261367 h 6858000"/>
              <a:gd name="connsiteX829" fmla="*/ 5427012 w 7467600"/>
              <a:gd name="connsiteY829" fmla="*/ 311272 h 6858000"/>
              <a:gd name="connsiteX830" fmla="*/ 5147818 w 7467600"/>
              <a:gd name="connsiteY830" fmla="*/ 322112 h 6858000"/>
              <a:gd name="connsiteX831" fmla="*/ 5060854 w 7467600"/>
              <a:gd name="connsiteY831" fmla="*/ 311882 h 6858000"/>
              <a:gd name="connsiteX832" fmla="*/ 4945989 w 7467600"/>
              <a:gd name="connsiteY832" fmla="*/ 300516 h 6858000"/>
              <a:gd name="connsiteX833" fmla="*/ 5410479 w 7467600"/>
              <a:gd name="connsiteY833" fmla="*/ 348434 h 6858000"/>
              <a:gd name="connsiteX834" fmla="*/ 5805386 w 7467600"/>
              <a:gd name="connsiteY834" fmla="*/ 239240 h 6858000"/>
              <a:gd name="connsiteX835" fmla="*/ 5905192 w 7467600"/>
              <a:gd name="connsiteY835" fmla="*/ 163079 h 6858000"/>
              <a:gd name="connsiteX836" fmla="*/ 5865655 w 7467600"/>
              <a:gd name="connsiteY836" fmla="*/ 171901 h 6858000"/>
              <a:gd name="connsiteX837" fmla="*/ 5259740 w 7467600"/>
              <a:gd name="connsiteY837" fmla="*/ 257013 h 6858000"/>
              <a:gd name="connsiteX838" fmla="*/ 5208466 w 7467600"/>
              <a:gd name="connsiteY838" fmla="*/ 257550 h 6858000"/>
              <a:gd name="connsiteX839" fmla="*/ 4980204 w 7467600"/>
              <a:gd name="connsiteY839" fmla="*/ 271903 h 6858000"/>
              <a:gd name="connsiteX840" fmla="*/ 5068068 w 7467600"/>
              <a:gd name="connsiteY840" fmla="*/ 282244 h 6858000"/>
              <a:gd name="connsiteX841" fmla="*/ 5153231 w 7467600"/>
              <a:gd name="connsiteY841" fmla="*/ 292240 h 6858000"/>
              <a:gd name="connsiteX842" fmla="*/ 5426491 w 7467600"/>
              <a:gd name="connsiteY842" fmla="*/ 281128 h 6858000"/>
              <a:gd name="connsiteX843" fmla="*/ 5731212 w 7467600"/>
              <a:gd name="connsiteY843" fmla="*/ 231951 h 6858000"/>
              <a:gd name="connsiteX844" fmla="*/ 5905192 w 7467600"/>
              <a:gd name="connsiteY844" fmla="*/ 163079 h 6858000"/>
              <a:gd name="connsiteX845" fmla="*/ 5944437 w 7467600"/>
              <a:gd name="connsiteY845" fmla="*/ 113829 h 6858000"/>
              <a:gd name="connsiteX846" fmla="*/ 5825032 w 7467600"/>
              <a:gd name="connsiteY846" fmla="*/ 146405 h 6858000"/>
              <a:gd name="connsiteX847" fmla="*/ 4955599 w 7467600"/>
              <a:gd name="connsiteY847" fmla="*/ 247008 h 6858000"/>
              <a:gd name="connsiteX848" fmla="*/ 5210104 w 7467600"/>
              <a:gd name="connsiteY848" fmla="*/ 228123 h 6858000"/>
              <a:gd name="connsiteX849" fmla="*/ 5261015 w 7467600"/>
              <a:gd name="connsiteY849" fmla="*/ 227087 h 6858000"/>
              <a:gd name="connsiteX850" fmla="*/ 5861181 w 7467600"/>
              <a:gd name="connsiteY850" fmla="*/ 143093 h 6858000"/>
              <a:gd name="connsiteX851" fmla="*/ 5961252 w 7467600"/>
              <a:gd name="connsiteY851" fmla="*/ 114820 h 6858000"/>
              <a:gd name="connsiteX852" fmla="*/ 5944437 w 7467600"/>
              <a:gd name="connsiteY852" fmla="*/ 113829 h 6858000"/>
              <a:gd name="connsiteX853" fmla="*/ 3882765 w 7467600"/>
              <a:gd name="connsiteY853" fmla="*/ 0 h 6858000"/>
              <a:gd name="connsiteX854" fmla="*/ 3995099 w 7467600"/>
              <a:gd name="connsiteY854" fmla="*/ 0 h 6858000"/>
              <a:gd name="connsiteX855" fmla="*/ 4163818 w 7467600"/>
              <a:gd name="connsiteY855" fmla="*/ 234104 h 6858000"/>
              <a:gd name="connsiteX856" fmla="*/ 4172099 w 7467600"/>
              <a:gd name="connsiteY856" fmla="*/ 234207 h 6858000"/>
              <a:gd name="connsiteX857" fmla="*/ 4784282 w 7467600"/>
              <a:gd name="connsiteY857" fmla="*/ 276561 h 6858000"/>
              <a:gd name="connsiteX858" fmla="*/ 4801687 w 7467600"/>
              <a:gd name="connsiteY858" fmla="*/ 267764 h 6858000"/>
              <a:gd name="connsiteX859" fmla="*/ 6082788 w 7467600"/>
              <a:gd name="connsiteY859" fmla="*/ 64119 h 6858000"/>
              <a:gd name="connsiteX860" fmla="*/ 6099442 w 7467600"/>
              <a:gd name="connsiteY860" fmla="*/ 82568 h 6858000"/>
              <a:gd name="connsiteX861" fmla="*/ 4804137 w 7467600"/>
              <a:gd name="connsiteY861" fmla="*/ 320931 h 6858000"/>
              <a:gd name="connsiteX862" fmla="*/ 4227047 w 7467600"/>
              <a:gd name="connsiteY862" fmla="*/ 313415 h 6858000"/>
              <a:gd name="connsiteX863" fmla="*/ 4346041 w 7467600"/>
              <a:gd name="connsiteY863" fmla="*/ 456086 h 6858000"/>
              <a:gd name="connsiteX864" fmla="*/ 4870967 w 7467600"/>
              <a:gd name="connsiteY864" fmla="*/ 963061 h 6858000"/>
              <a:gd name="connsiteX865" fmla="*/ 4889647 w 7467600"/>
              <a:gd name="connsiteY865" fmla="*/ 957147 h 6858000"/>
              <a:gd name="connsiteX866" fmla="*/ 5422504 w 7467600"/>
              <a:gd name="connsiteY866" fmla="*/ 805191 h 6858000"/>
              <a:gd name="connsiteX867" fmla="*/ 6087656 w 7467600"/>
              <a:gd name="connsiteY867" fmla="*/ 826703 h 6858000"/>
              <a:gd name="connsiteX868" fmla="*/ 6058717 w 7467600"/>
              <a:gd name="connsiteY868" fmla="*/ 865992 h 6858000"/>
              <a:gd name="connsiteX869" fmla="*/ 4974153 w 7467600"/>
              <a:gd name="connsiteY869" fmla="*/ 1045456 h 6858000"/>
              <a:gd name="connsiteX870" fmla="*/ 5627835 w 7467600"/>
              <a:gd name="connsiteY870" fmla="*/ 1472077 h 6858000"/>
              <a:gd name="connsiteX871" fmla="*/ 5629817 w 7467600"/>
              <a:gd name="connsiteY871" fmla="*/ 1471412 h 6858000"/>
              <a:gd name="connsiteX872" fmla="*/ 5634124 w 7467600"/>
              <a:gd name="connsiteY872" fmla="*/ 1470572 h 6858000"/>
              <a:gd name="connsiteX873" fmla="*/ 5755832 w 7467600"/>
              <a:gd name="connsiteY873" fmla="*/ 1383886 h 6858000"/>
              <a:gd name="connsiteX874" fmla="*/ 6014186 w 7467600"/>
              <a:gd name="connsiteY874" fmla="*/ 1279799 h 6858000"/>
              <a:gd name="connsiteX875" fmla="*/ 6901619 w 7467600"/>
              <a:gd name="connsiteY875" fmla="*/ 1047874 h 6858000"/>
              <a:gd name="connsiteX876" fmla="*/ 6931566 w 7467600"/>
              <a:gd name="connsiteY876" fmla="*/ 1062034 h 6858000"/>
              <a:gd name="connsiteX877" fmla="*/ 5790982 w 7467600"/>
              <a:gd name="connsiteY877" fmla="*/ 1561380 h 6858000"/>
              <a:gd name="connsiteX878" fmla="*/ 6188971 w 7467600"/>
              <a:gd name="connsiteY878" fmla="*/ 1755168 h 6858000"/>
              <a:gd name="connsiteX879" fmla="*/ 6202446 w 7467600"/>
              <a:gd name="connsiteY879" fmla="*/ 1752268 h 6858000"/>
              <a:gd name="connsiteX880" fmla="*/ 7179560 w 7467600"/>
              <a:gd name="connsiteY880" fmla="*/ 1467551 h 6858000"/>
              <a:gd name="connsiteX881" fmla="*/ 7158730 w 7467600"/>
              <a:gd name="connsiteY881" fmla="*/ 1507835 h 6858000"/>
              <a:gd name="connsiteX882" fmla="*/ 6326959 w 7467600"/>
              <a:gd name="connsiteY882" fmla="*/ 1817686 h 6858000"/>
              <a:gd name="connsiteX883" fmla="*/ 6537433 w 7467600"/>
              <a:gd name="connsiteY883" fmla="*/ 1907790 h 6858000"/>
              <a:gd name="connsiteX884" fmla="*/ 6550221 w 7467600"/>
              <a:gd name="connsiteY884" fmla="*/ 1910729 h 6858000"/>
              <a:gd name="connsiteX885" fmla="*/ 6964438 w 7467600"/>
              <a:gd name="connsiteY885" fmla="*/ 2209505 h 6858000"/>
              <a:gd name="connsiteX886" fmla="*/ 7367862 w 7467600"/>
              <a:gd name="connsiteY886" fmla="*/ 2806833 h 6858000"/>
              <a:gd name="connsiteX887" fmla="*/ 7364329 w 7467600"/>
              <a:gd name="connsiteY887" fmla="*/ 2826907 h 6858000"/>
              <a:gd name="connsiteX888" fmla="*/ 7290545 w 7467600"/>
              <a:gd name="connsiteY888" fmla="*/ 2850663 h 6858000"/>
              <a:gd name="connsiteX889" fmla="*/ 6472036 w 7467600"/>
              <a:gd name="connsiteY889" fmla="*/ 1959003 h 6858000"/>
              <a:gd name="connsiteX890" fmla="*/ 5792897 w 7467600"/>
              <a:gd name="connsiteY890" fmla="*/ 1647747 h 6858000"/>
              <a:gd name="connsiteX891" fmla="*/ 5842751 w 7467600"/>
              <a:gd name="connsiteY891" fmla="*/ 1816112 h 6858000"/>
              <a:gd name="connsiteX892" fmla="*/ 5847424 w 7467600"/>
              <a:gd name="connsiteY892" fmla="*/ 1815776 h 6858000"/>
              <a:gd name="connsiteX893" fmla="*/ 6399821 w 7467600"/>
              <a:gd name="connsiteY893" fmla="*/ 2344799 h 6858000"/>
              <a:gd name="connsiteX894" fmla="*/ 6323232 w 7467600"/>
              <a:gd name="connsiteY894" fmla="*/ 2389634 h 6858000"/>
              <a:gd name="connsiteX895" fmla="*/ 5942958 w 7467600"/>
              <a:gd name="connsiteY895" fmla="*/ 2077708 h 6858000"/>
              <a:gd name="connsiteX896" fmla="*/ 5921559 w 7467600"/>
              <a:gd name="connsiteY896" fmla="*/ 2378596 h 6858000"/>
              <a:gd name="connsiteX897" fmla="*/ 5817651 w 7467600"/>
              <a:gd name="connsiteY897" fmla="*/ 3023919 h 6858000"/>
              <a:gd name="connsiteX898" fmla="*/ 5729634 w 7467600"/>
              <a:gd name="connsiteY898" fmla="*/ 3051849 h 6858000"/>
              <a:gd name="connsiteX899" fmla="*/ 5611018 w 7467600"/>
              <a:gd name="connsiteY899" fmla="*/ 2316769 h 6858000"/>
              <a:gd name="connsiteX900" fmla="*/ 5687608 w 7467600"/>
              <a:gd name="connsiteY900" fmla="*/ 2039972 h 6858000"/>
              <a:gd name="connsiteX901" fmla="*/ 5657554 w 7467600"/>
              <a:gd name="connsiteY901" fmla="*/ 1576445 h 6858000"/>
              <a:gd name="connsiteX902" fmla="*/ 5150475 w 7467600"/>
              <a:gd name="connsiteY902" fmla="*/ 1274012 h 6858000"/>
              <a:gd name="connsiteX903" fmla="*/ 5349142 w 7467600"/>
              <a:gd name="connsiteY903" fmla="*/ 2204405 h 6858000"/>
              <a:gd name="connsiteX904" fmla="*/ 5262214 w 7467600"/>
              <a:gd name="connsiteY904" fmla="*/ 2233836 h 6858000"/>
              <a:gd name="connsiteX905" fmla="*/ 4981539 w 7467600"/>
              <a:gd name="connsiteY905" fmla="*/ 1542201 h 6858000"/>
              <a:gd name="connsiteX906" fmla="*/ 4958461 w 7467600"/>
              <a:gd name="connsiteY906" fmla="*/ 1136957 h 6858000"/>
              <a:gd name="connsiteX907" fmla="*/ 4655015 w 7467600"/>
              <a:gd name="connsiteY907" fmla="*/ 891426 h 6858000"/>
              <a:gd name="connsiteX908" fmla="*/ 4348002 w 7467600"/>
              <a:gd name="connsiteY908" fmla="*/ 2205895 h 6858000"/>
              <a:gd name="connsiteX909" fmla="*/ 4262250 w 7467600"/>
              <a:gd name="connsiteY909" fmla="*/ 2219972 h 6858000"/>
              <a:gd name="connsiteX910" fmla="*/ 4550611 w 7467600"/>
              <a:gd name="connsiteY910" fmla="*/ 817540 h 6858000"/>
              <a:gd name="connsiteX911" fmla="*/ 4564418 w 7467600"/>
              <a:gd name="connsiteY911" fmla="*/ 808293 h 6858000"/>
              <a:gd name="connsiteX912" fmla="*/ 4266388 w 7467600"/>
              <a:gd name="connsiteY912" fmla="*/ 500083 h 6858000"/>
              <a:gd name="connsiteX913" fmla="*/ 4032842 w 7467600"/>
              <a:gd name="connsiteY913" fmla="*/ 211809 h 6858000"/>
              <a:gd name="connsiteX914" fmla="*/ 3882765 w 7467600"/>
              <a:gd name="connsiteY914" fmla="*/ 0 h 6858000"/>
              <a:gd name="connsiteX915" fmla="*/ 3721337 w 7467600"/>
              <a:gd name="connsiteY915" fmla="*/ 0 h 6858000"/>
              <a:gd name="connsiteX916" fmla="*/ 3797544 w 7467600"/>
              <a:gd name="connsiteY916" fmla="*/ 0 h 6858000"/>
              <a:gd name="connsiteX917" fmla="*/ 3775734 w 7467600"/>
              <a:gd name="connsiteY917" fmla="*/ 95131 h 6858000"/>
              <a:gd name="connsiteX918" fmla="*/ 3724807 w 7467600"/>
              <a:gd name="connsiteY918" fmla="*/ 272257 h 6858000"/>
              <a:gd name="connsiteX919" fmla="*/ 3726844 w 7467600"/>
              <a:gd name="connsiteY919" fmla="*/ 282988 h 6858000"/>
              <a:gd name="connsiteX920" fmla="*/ 3742664 w 7467600"/>
              <a:gd name="connsiteY920" fmla="*/ 279918 h 6858000"/>
              <a:gd name="connsiteX921" fmla="*/ 4103910 w 7467600"/>
              <a:gd name="connsiteY921" fmla="*/ 1161917 h 6858000"/>
              <a:gd name="connsiteX922" fmla="*/ 4020269 w 7467600"/>
              <a:gd name="connsiteY922" fmla="*/ 1200406 h 6858000"/>
              <a:gd name="connsiteX923" fmla="*/ 3674882 w 7467600"/>
              <a:gd name="connsiteY923" fmla="*/ 488524 h 6858000"/>
              <a:gd name="connsiteX924" fmla="*/ 3132682 w 7467600"/>
              <a:gd name="connsiteY924" fmla="*/ 1072284 h 6858000"/>
              <a:gd name="connsiteX925" fmla="*/ 2716346 w 7467600"/>
              <a:gd name="connsiteY925" fmla="*/ 1276376 h 6858000"/>
              <a:gd name="connsiteX926" fmla="*/ 2716772 w 7467600"/>
              <a:gd name="connsiteY926" fmla="*/ 1255462 h 6858000"/>
              <a:gd name="connsiteX927" fmla="*/ 3471096 w 7467600"/>
              <a:gd name="connsiteY927" fmla="*/ 437072 h 6858000"/>
              <a:gd name="connsiteX928" fmla="*/ 3639057 w 7467600"/>
              <a:gd name="connsiteY928" fmla="*/ 286334 h 6858000"/>
              <a:gd name="connsiteX929" fmla="*/ 3640309 w 7467600"/>
              <a:gd name="connsiteY929" fmla="*/ 284664 h 6858000"/>
              <a:gd name="connsiteX930" fmla="*/ 3646022 w 7467600"/>
              <a:gd name="connsiteY930" fmla="*/ 276711 h 6858000"/>
              <a:gd name="connsiteX931" fmla="*/ 3707943 w 7467600"/>
              <a:gd name="connsiteY931" fmla="*/ 65958 h 6858000"/>
              <a:gd name="connsiteX932" fmla="*/ 3721337 w 7467600"/>
              <a:gd name="connsiteY932" fmla="*/ 0 h 6858000"/>
              <a:gd name="connsiteX933" fmla="*/ 2867960 w 7467600"/>
              <a:gd name="connsiteY933" fmla="*/ 0 h 6858000"/>
              <a:gd name="connsiteX934" fmla="*/ 2926351 w 7467600"/>
              <a:gd name="connsiteY934" fmla="*/ 0 h 6858000"/>
              <a:gd name="connsiteX935" fmla="*/ 2902823 w 7467600"/>
              <a:gd name="connsiteY935" fmla="*/ 262929 h 6858000"/>
              <a:gd name="connsiteX936" fmla="*/ 2940663 w 7467600"/>
              <a:gd name="connsiteY936" fmla="*/ 140884 h 6858000"/>
              <a:gd name="connsiteX937" fmla="*/ 2947039 w 7467600"/>
              <a:gd name="connsiteY937" fmla="*/ 122524 h 6858000"/>
              <a:gd name="connsiteX938" fmla="*/ 2984316 w 7467600"/>
              <a:gd name="connsiteY938" fmla="*/ 0 h 6858000"/>
              <a:gd name="connsiteX939" fmla="*/ 3016114 w 7467600"/>
              <a:gd name="connsiteY939" fmla="*/ 0 h 6858000"/>
              <a:gd name="connsiteX940" fmla="*/ 2979949 w 7467600"/>
              <a:gd name="connsiteY940" fmla="*/ 119274 h 6858000"/>
              <a:gd name="connsiteX941" fmla="*/ 3023879 w 7467600"/>
              <a:gd name="connsiteY941" fmla="*/ 0 h 6858000"/>
              <a:gd name="connsiteX942" fmla="*/ 3105400 w 7467600"/>
              <a:gd name="connsiteY942" fmla="*/ 0 h 6858000"/>
              <a:gd name="connsiteX943" fmla="*/ 3094669 w 7467600"/>
              <a:gd name="connsiteY943" fmla="*/ 30308 h 6858000"/>
              <a:gd name="connsiteX944" fmla="*/ 2901945 w 7467600"/>
              <a:gd name="connsiteY944" fmla="*/ 466538 h 6858000"/>
              <a:gd name="connsiteX945" fmla="*/ 2815209 w 7467600"/>
              <a:gd name="connsiteY945" fmla="*/ 497361 h 6858000"/>
              <a:gd name="connsiteX946" fmla="*/ 2844845 w 7467600"/>
              <a:gd name="connsiteY946" fmla="*/ 127638 h 6858000"/>
              <a:gd name="connsiteX947" fmla="*/ 2867960 w 7467600"/>
              <a:gd name="connsiteY947" fmla="*/ 0 h 6858000"/>
              <a:gd name="connsiteX948" fmla="*/ 1057230 w 7467600"/>
              <a:gd name="connsiteY948" fmla="*/ 0 h 6858000"/>
              <a:gd name="connsiteX949" fmla="*/ 1111003 w 7467600"/>
              <a:gd name="connsiteY949" fmla="*/ 0 h 6858000"/>
              <a:gd name="connsiteX950" fmla="*/ 1125553 w 7467600"/>
              <a:gd name="connsiteY950" fmla="*/ 52588 h 6858000"/>
              <a:gd name="connsiteX951" fmla="*/ 1304276 w 7467600"/>
              <a:gd name="connsiteY951" fmla="*/ 476275 h 6858000"/>
              <a:gd name="connsiteX952" fmla="*/ 1492066 w 7467600"/>
              <a:gd name="connsiteY952" fmla="*/ 886333 h 6858000"/>
              <a:gd name="connsiteX953" fmla="*/ 1423698 w 7467600"/>
              <a:gd name="connsiteY953" fmla="*/ 710817 h 6858000"/>
              <a:gd name="connsiteX954" fmla="*/ 1357609 w 7467600"/>
              <a:gd name="connsiteY954" fmla="*/ 532892 h 6858000"/>
              <a:gd name="connsiteX955" fmla="*/ 1309550 w 7467600"/>
              <a:gd name="connsiteY955" fmla="*/ 374031 h 6858000"/>
              <a:gd name="connsiteX956" fmla="*/ 1193673 w 7467600"/>
              <a:gd name="connsiteY956" fmla="*/ 49533 h 6858000"/>
              <a:gd name="connsiteX957" fmla="*/ 1164391 w 7467600"/>
              <a:gd name="connsiteY957" fmla="*/ 0 h 6858000"/>
              <a:gd name="connsiteX958" fmla="*/ 1200666 w 7467600"/>
              <a:gd name="connsiteY958" fmla="*/ 0 h 6858000"/>
              <a:gd name="connsiteX959" fmla="*/ 1223408 w 7467600"/>
              <a:gd name="connsiteY959" fmla="*/ 38996 h 6858000"/>
              <a:gd name="connsiteX960" fmla="*/ 1339635 w 7467600"/>
              <a:gd name="connsiteY960" fmla="*/ 365517 h 6858000"/>
              <a:gd name="connsiteX961" fmla="*/ 1387469 w 7467600"/>
              <a:gd name="connsiteY961" fmla="*/ 523079 h 6858000"/>
              <a:gd name="connsiteX962" fmla="*/ 1452685 w 7467600"/>
              <a:gd name="connsiteY962" fmla="*/ 699806 h 6858000"/>
              <a:gd name="connsiteX963" fmla="*/ 1492092 w 7467600"/>
              <a:gd name="connsiteY963" fmla="*/ 800424 h 6858000"/>
              <a:gd name="connsiteX964" fmla="*/ 1455302 w 7467600"/>
              <a:gd name="connsiteY964" fmla="*/ 632913 h 6858000"/>
              <a:gd name="connsiteX965" fmla="*/ 1222336 w 7467600"/>
              <a:gd name="connsiteY965" fmla="*/ 9480 h 6858000"/>
              <a:gd name="connsiteX966" fmla="*/ 1214634 w 7467600"/>
              <a:gd name="connsiteY966" fmla="*/ 0 h 6858000"/>
              <a:gd name="connsiteX967" fmla="*/ 1289827 w 7467600"/>
              <a:gd name="connsiteY967" fmla="*/ 0 h 6858000"/>
              <a:gd name="connsiteX968" fmla="*/ 1321076 w 7467600"/>
              <a:gd name="connsiteY968" fmla="*/ 59722 h 6858000"/>
              <a:gd name="connsiteX969" fmla="*/ 1512579 w 7467600"/>
              <a:gd name="connsiteY969" fmla="*/ 626441 h 6858000"/>
              <a:gd name="connsiteX970" fmla="*/ 1506076 w 7467600"/>
              <a:gd name="connsiteY970" fmla="*/ 1089289 h 6858000"/>
              <a:gd name="connsiteX971" fmla="*/ 1486346 w 7467600"/>
              <a:gd name="connsiteY971" fmla="*/ 1079919 h 6858000"/>
              <a:gd name="connsiteX972" fmla="*/ 1070511 w 7467600"/>
              <a:gd name="connsiteY972" fmla="*/ 48609 h 6858000"/>
              <a:gd name="connsiteX973" fmla="*/ 1057230 w 7467600"/>
              <a:gd name="connsiteY973" fmla="*/ 0 h 6858000"/>
              <a:gd name="connsiteX974" fmla="*/ 43151 w 7467600"/>
              <a:gd name="connsiteY974" fmla="*/ 0 h 6858000"/>
              <a:gd name="connsiteX975" fmla="*/ 95283 w 7467600"/>
              <a:gd name="connsiteY975" fmla="*/ 0 h 6858000"/>
              <a:gd name="connsiteX976" fmla="*/ 300708 w 7467600"/>
              <a:gd name="connsiteY976" fmla="*/ 154571 h 6858000"/>
              <a:gd name="connsiteX977" fmla="*/ 530414 w 7467600"/>
              <a:gd name="connsiteY977" fmla="*/ 354673 h 6858000"/>
              <a:gd name="connsiteX978" fmla="*/ 333785 w 7467600"/>
              <a:gd name="connsiteY978" fmla="*/ 161564 h 6858000"/>
              <a:gd name="connsiteX979" fmla="*/ 147005 w 7467600"/>
              <a:gd name="connsiteY979" fmla="*/ 0 h 6858000"/>
              <a:gd name="connsiteX980" fmla="*/ 272509 w 7467600"/>
              <a:gd name="connsiteY980" fmla="*/ 0 h 6858000"/>
              <a:gd name="connsiteX981" fmla="*/ 326276 w 7467600"/>
              <a:gd name="connsiteY981" fmla="*/ 45847 h 6858000"/>
              <a:gd name="connsiteX982" fmla="*/ 823759 w 7467600"/>
              <a:gd name="connsiteY982" fmla="*/ 574145 h 6858000"/>
              <a:gd name="connsiteX983" fmla="*/ 811254 w 7467600"/>
              <a:gd name="connsiteY983" fmla="*/ 665546 h 6858000"/>
              <a:gd name="connsiteX984" fmla="*/ 154042 w 7467600"/>
              <a:gd name="connsiteY984" fmla="*/ 261522 h 6858000"/>
              <a:gd name="connsiteX985" fmla="*/ 13550 w 7467600"/>
              <a:gd name="connsiteY985" fmla="*/ 158423 h 6858000"/>
              <a:gd name="connsiteX986" fmla="*/ 0 w 7467600"/>
              <a:gd name="connsiteY986" fmla="*/ 146618 h 6858000"/>
              <a:gd name="connsiteX987" fmla="*/ 0 w 7467600"/>
              <a:gd name="connsiteY987" fmla="*/ 59161 h 6858000"/>
              <a:gd name="connsiteX988" fmla="*/ 45427 w 7467600"/>
              <a:gd name="connsiteY988" fmla="*/ 101078 h 6858000"/>
              <a:gd name="connsiteX989" fmla="*/ 630103 w 7467600"/>
              <a:gd name="connsiteY989" fmla="*/ 485885 h 6858000"/>
              <a:gd name="connsiteX990" fmla="*/ 532040 w 7467600"/>
              <a:gd name="connsiteY990" fmla="*/ 399359 h 6858000"/>
              <a:gd name="connsiteX991" fmla="*/ 517618 w 7467600"/>
              <a:gd name="connsiteY991" fmla="*/ 385726 h 6858000"/>
              <a:gd name="connsiteX992" fmla="*/ 285074 w 7467600"/>
              <a:gd name="connsiteY992" fmla="*/ 182755 h 6858000"/>
              <a:gd name="connsiteX993" fmla="*/ 43151 w 7467600"/>
              <a:gd name="connsiteY993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43603 w 7467600"/>
              <a:gd name="connsiteY127" fmla="*/ 51497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1903353 w 7467600"/>
              <a:gd name="connsiteY137" fmla="*/ 5044827 h 6858000"/>
              <a:gd name="connsiteX138" fmla="*/ 1936931 w 7467600"/>
              <a:gd name="connsiteY138" fmla="*/ 5093954 h 6858000"/>
              <a:gd name="connsiteX139" fmla="*/ 2195868 w 7467600"/>
              <a:gd name="connsiteY139" fmla="*/ 5396574 h 6858000"/>
              <a:gd name="connsiteX140" fmla="*/ 2088852 w 7467600"/>
              <a:gd name="connsiteY140" fmla="*/ 5166123 h 6858000"/>
              <a:gd name="connsiteX141" fmla="*/ 1958241 w 7467600"/>
              <a:gd name="connsiteY141" fmla="*/ 5067955 h 6858000"/>
              <a:gd name="connsiteX142" fmla="*/ 1903353 w 7467600"/>
              <a:gd name="connsiteY142" fmla="*/ 5044827 h 6858000"/>
              <a:gd name="connsiteX143" fmla="*/ 1979378 w 7467600"/>
              <a:gd name="connsiteY143" fmla="*/ 4769504 h 6858000"/>
              <a:gd name="connsiteX144" fmla="*/ 2882120 w 7467600"/>
              <a:gd name="connsiteY144" fmla="*/ 5064547 h 6858000"/>
              <a:gd name="connsiteX145" fmla="*/ 2793103 w 7467600"/>
              <a:gd name="connsiteY145" fmla="*/ 5039699 h 6858000"/>
              <a:gd name="connsiteX146" fmla="*/ 2770041 w 7467600"/>
              <a:gd name="connsiteY146" fmla="*/ 5033634 h 6858000"/>
              <a:gd name="connsiteX147" fmla="*/ 1979378 w 7467600"/>
              <a:gd name="connsiteY147" fmla="*/ 4769504 h 6858000"/>
              <a:gd name="connsiteX148" fmla="*/ 1927410 w 7467600"/>
              <a:gd name="connsiteY148" fmla="*/ 4716164 h 6858000"/>
              <a:gd name="connsiteX149" fmla="*/ 1959587 w 7467600"/>
              <a:gd name="connsiteY149" fmla="*/ 4728849 h 6858000"/>
              <a:gd name="connsiteX150" fmla="*/ 2777707 w 7467600"/>
              <a:gd name="connsiteY150" fmla="*/ 5003991 h 6858000"/>
              <a:gd name="connsiteX151" fmla="*/ 2800768 w 7467600"/>
              <a:gd name="connsiteY151" fmla="*/ 5010056 h 6858000"/>
              <a:gd name="connsiteX152" fmla="*/ 2879408 w 7467600"/>
              <a:gd name="connsiteY152" fmla="*/ 5031590 h 6858000"/>
              <a:gd name="connsiteX153" fmla="*/ 2862295 w 7467600"/>
              <a:gd name="connsiteY153" fmla="*/ 5022958 h 6858000"/>
              <a:gd name="connsiteX154" fmla="*/ 2813343 w 7467600"/>
              <a:gd name="connsiteY154" fmla="*/ 4998369 h 6858000"/>
              <a:gd name="connsiteX155" fmla="*/ 2646245 w 7467600"/>
              <a:gd name="connsiteY155" fmla="*/ 4930999 h 6858000"/>
              <a:gd name="connsiteX156" fmla="*/ 1999243 w 7467600"/>
              <a:gd name="connsiteY156" fmla="*/ 4730524 h 6858000"/>
              <a:gd name="connsiteX157" fmla="*/ 1979527 w 7467600"/>
              <a:gd name="connsiteY157" fmla="*/ 4726651 h 6858000"/>
              <a:gd name="connsiteX158" fmla="*/ 1927410 w 7467600"/>
              <a:gd name="connsiteY158" fmla="*/ 4716164 h 6858000"/>
              <a:gd name="connsiteX159" fmla="*/ 1997014 w 7467600"/>
              <a:gd name="connsiteY159" fmla="*/ 4698007 h 6858000"/>
              <a:gd name="connsiteX160" fmla="*/ 2005458 w 7467600"/>
              <a:gd name="connsiteY160" fmla="*/ 4699540 h 6858000"/>
              <a:gd name="connsiteX161" fmla="*/ 2657186 w 7467600"/>
              <a:gd name="connsiteY161" fmla="*/ 4901687 h 6858000"/>
              <a:gd name="connsiteX162" fmla="*/ 2826662 w 7467600"/>
              <a:gd name="connsiteY162" fmla="*/ 4970362 h 6858000"/>
              <a:gd name="connsiteX163" fmla="*/ 2876100 w 7467600"/>
              <a:gd name="connsiteY163" fmla="*/ 4995397 h 6858000"/>
              <a:gd name="connsiteX164" fmla="*/ 3042600 w 7467600"/>
              <a:gd name="connsiteY164" fmla="*/ 5059532 h 6858000"/>
              <a:gd name="connsiteX165" fmla="*/ 1997014 w 7467600"/>
              <a:gd name="connsiteY165" fmla="*/ 4698007 h 6858000"/>
              <a:gd name="connsiteX166" fmla="*/ 2305292 w 7467600"/>
              <a:gd name="connsiteY166" fmla="*/ 4219492 h 6858000"/>
              <a:gd name="connsiteX167" fmla="*/ 3360922 w 7467600"/>
              <a:gd name="connsiteY167" fmla="*/ 4529373 h 6858000"/>
              <a:gd name="connsiteX168" fmla="*/ 3492420 w 7467600"/>
              <a:gd name="connsiteY168" fmla="*/ 4510145 h 6858000"/>
              <a:gd name="connsiteX169" fmla="*/ 3364086 w 7467600"/>
              <a:gd name="connsiteY169" fmla="*/ 4480340 h 6858000"/>
              <a:gd name="connsiteX170" fmla="*/ 3225818 w 7467600"/>
              <a:gd name="connsiteY170" fmla="*/ 4411822 h 6858000"/>
              <a:gd name="connsiteX171" fmla="*/ 3129696 w 7467600"/>
              <a:gd name="connsiteY171" fmla="*/ 4360704 h 6858000"/>
              <a:gd name="connsiteX172" fmla="*/ 2814545 w 7467600"/>
              <a:gd name="connsiteY172" fmla="*/ 4282955 h 6858000"/>
              <a:gd name="connsiteX173" fmla="*/ 2305292 w 7467600"/>
              <a:gd name="connsiteY173" fmla="*/ 4219492 h 6858000"/>
              <a:gd name="connsiteX174" fmla="*/ 2626982 w 7467600"/>
              <a:gd name="connsiteY174" fmla="*/ 4206450 h 6858000"/>
              <a:gd name="connsiteX175" fmla="*/ 2490617 w 7467600"/>
              <a:gd name="connsiteY175" fmla="*/ 4206951 h 6858000"/>
              <a:gd name="connsiteX176" fmla="*/ 2819869 w 7467600"/>
              <a:gd name="connsiteY176" fmla="*/ 4252936 h 6858000"/>
              <a:gd name="connsiteX177" fmla="*/ 3143018 w 7467600"/>
              <a:gd name="connsiteY177" fmla="*/ 4332698 h 6858000"/>
              <a:gd name="connsiteX178" fmla="*/ 3241520 w 7467600"/>
              <a:gd name="connsiteY178" fmla="*/ 4385112 h 6858000"/>
              <a:gd name="connsiteX179" fmla="*/ 3374575 w 7467600"/>
              <a:gd name="connsiteY179" fmla="*/ 4451517 h 6858000"/>
              <a:gd name="connsiteX180" fmla="*/ 3505221 w 7467600"/>
              <a:gd name="connsiteY180" fmla="*/ 4480757 h 6858000"/>
              <a:gd name="connsiteX181" fmla="*/ 2626982 w 7467600"/>
              <a:gd name="connsiteY181" fmla="*/ 4206450 h 6858000"/>
              <a:gd name="connsiteX182" fmla="*/ 1310106 w 7467600"/>
              <a:gd name="connsiteY182" fmla="*/ 3943217 h 6858000"/>
              <a:gd name="connsiteX183" fmla="*/ 854994 w 7467600"/>
              <a:gd name="connsiteY183" fmla="*/ 4399136 h 6858000"/>
              <a:gd name="connsiteX184" fmla="*/ 742462 w 7467600"/>
              <a:gd name="connsiteY184" fmla="*/ 4594648 h 6858000"/>
              <a:gd name="connsiteX185" fmla="*/ 820602 w 7467600"/>
              <a:gd name="connsiteY185" fmla="*/ 4485915 h 6858000"/>
              <a:gd name="connsiteX186" fmla="*/ 878295 w 7467600"/>
              <a:gd name="connsiteY186" fmla="*/ 4403594 h 6858000"/>
              <a:gd name="connsiteX187" fmla="*/ 1240607 w 7467600"/>
              <a:gd name="connsiteY187" fmla="*/ 4010401 h 6858000"/>
              <a:gd name="connsiteX188" fmla="*/ 1310106 w 7467600"/>
              <a:gd name="connsiteY188" fmla="*/ 3943217 h 6858000"/>
              <a:gd name="connsiteX189" fmla="*/ 1423113 w 7467600"/>
              <a:gd name="connsiteY189" fmla="*/ 3874565 h 6858000"/>
              <a:gd name="connsiteX190" fmla="*/ 1260565 w 7467600"/>
              <a:gd name="connsiteY190" fmla="*/ 4031982 h 6858000"/>
              <a:gd name="connsiteX191" fmla="*/ 901900 w 7467600"/>
              <a:gd name="connsiteY191" fmla="*/ 4421236 h 6858000"/>
              <a:gd name="connsiteX192" fmla="*/ 845044 w 7467600"/>
              <a:gd name="connsiteY192" fmla="*/ 4502436 h 6858000"/>
              <a:gd name="connsiteX193" fmla="*/ 685926 w 7467600"/>
              <a:gd name="connsiteY193" fmla="*/ 4703069 h 6858000"/>
              <a:gd name="connsiteX194" fmla="*/ 684248 w 7467600"/>
              <a:gd name="connsiteY194" fmla="*/ 4706721 h 6858000"/>
              <a:gd name="connsiteX195" fmla="*/ 1423113 w 7467600"/>
              <a:gd name="connsiteY195" fmla="*/ 3874565 h 6858000"/>
              <a:gd name="connsiteX196" fmla="*/ 3316479 w 7467600"/>
              <a:gd name="connsiteY196" fmla="*/ 3872136 h 6858000"/>
              <a:gd name="connsiteX197" fmla="*/ 3546806 w 7467600"/>
              <a:gd name="connsiteY197" fmla="*/ 4356139 h 6858000"/>
              <a:gd name="connsiteX198" fmla="*/ 3364433 w 7467600"/>
              <a:gd name="connsiteY198" fmla="*/ 3953121 h 6858000"/>
              <a:gd name="connsiteX199" fmla="*/ 3316479 w 7467600"/>
              <a:gd name="connsiteY199" fmla="*/ 3872136 h 6858000"/>
              <a:gd name="connsiteX200" fmla="*/ 3291335 w 7467600"/>
              <a:gd name="connsiteY200" fmla="*/ 3767420 h 6858000"/>
              <a:gd name="connsiteX201" fmla="*/ 3390805 w 7467600"/>
              <a:gd name="connsiteY201" fmla="*/ 3937163 h 6858000"/>
              <a:gd name="connsiteX202" fmla="*/ 3579062 w 7467600"/>
              <a:gd name="connsiteY202" fmla="*/ 4359040 h 6858000"/>
              <a:gd name="connsiteX203" fmla="*/ 3467355 w 7467600"/>
              <a:gd name="connsiteY203" fmla="*/ 3988130 h 6858000"/>
              <a:gd name="connsiteX204" fmla="*/ 3310753 w 7467600"/>
              <a:gd name="connsiteY204" fmla="*/ 3787140 h 6858000"/>
              <a:gd name="connsiteX205" fmla="*/ 3291335 w 7467600"/>
              <a:gd name="connsiteY205" fmla="*/ 3767420 h 6858000"/>
              <a:gd name="connsiteX206" fmla="*/ 1635889 w 7467600"/>
              <a:gd name="connsiteY206" fmla="*/ 3709494 h 6858000"/>
              <a:gd name="connsiteX207" fmla="*/ 1634800 w 7467600"/>
              <a:gd name="connsiteY207" fmla="*/ 3731111 h 6858000"/>
              <a:gd name="connsiteX208" fmla="*/ 1635889 w 7467600"/>
              <a:gd name="connsiteY208" fmla="*/ 3709494 h 6858000"/>
              <a:gd name="connsiteX209" fmla="*/ 1510397 w 7467600"/>
              <a:gd name="connsiteY209" fmla="*/ 3684705 h 6858000"/>
              <a:gd name="connsiteX210" fmla="*/ 1146550 w 7467600"/>
              <a:gd name="connsiteY210" fmla="*/ 3802012 h 6858000"/>
              <a:gd name="connsiteX211" fmla="*/ 698834 w 7467600"/>
              <a:gd name="connsiteY211" fmla="*/ 3952272 h 6858000"/>
              <a:gd name="connsiteX212" fmla="*/ 34256 w 7467600"/>
              <a:gd name="connsiteY212" fmla="*/ 4347603 h 6858000"/>
              <a:gd name="connsiteX213" fmla="*/ 527241 w 7467600"/>
              <a:gd name="connsiteY213" fmla="*/ 4065078 h 6858000"/>
              <a:gd name="connsiteX214" fmla="*/ 1510397 w 7467600"/>
              <a:gd name="connsiteY214" fmla="*/ 3684705 h 6858000"/>
              <a:gd name="connsiteX215" fmla="*/ 1313114 w 7467600"/>
              <a:gd name="connsiteY215" fmla="*/ 3655216 h 6858000"/>
              <a:gd name="connsiteX216" fmla="*/ 1109304 w 7467600"/>
              <a:gd name="connsiteY216" fmla="*/ 3669030 h 6858000"/>
              <a:gd name="connsiteX217" fmla="*/ 8129 w 7467600"/>
              <a:gd name="connsiteY217" fmla="*/ 4330519 h 6858000"/>
              <a:gd name="connsiteX218" fmla="*/ 687572 w 7467600"/>
              <a:gd name="connsiteY218" fmla="*/ 3925629 h 6858000"/>
              <a:gd name="connsiteX219" fmla="*/ 1138365 w 7467600"/>
              <a:gd name="connsiteY219" fmla="*/ 3774515 h 6858000"/>
              <a:gd name="connsiteX220" fmla="*/ 1505579 w 7467600"/>
              <a:gd name="connsiteY220" fmla="*/ 3655526 h 6858000"/>
              <a:gd name="connsiteX221" fmla="*/ 1313114 w 7467600"/>
              <a:gd name="connsiteY221" fmla="*/ 3655216 h 6858000"/>
              <a:gd name="connsiteX222" fmla="*/ 3655073 w 7467600"/>
              <a:gd name="connsiteY222" fmla="*/ 3650884 h 6858000"/>
              <a:gd name="connsiteX223" fmla="*/ 3989938 w 7467600"/>
              <a:gd name="connsiteY223" fmla="*/ 3991685 h 6858000"/>
              <a:gd name="connsiteX224" fmla="*/ 4393907 w 7467600"/>
              <a:gd name="connsiteY224" fmla="*/ 4261258 h 6858000"/>
              <a:gd name="connsiteX225" fmla="*/ 4648051 w 7467600"/>
              <a:gd name="connsiteY225" fmla="*/ 4374051 h 6858000"/>
              <a:gd name="connsiteX226" fmla="*/ 4383389 w 7467600"/>
              <a:gd name="connsiteY226" fmla="*/ 4184369 h 6858000"/>
              <a:gd name="connsiteX227" fmla="*/ 4165508 w 7467600"/>
              <a:gd name="connsiteY227" fmla="*/ 4035196 h 6858000"/>
              <a:gd name="connsiteX228" fmla="*/ 4068162 w 7467600"/>
              <a:gd name="connsiteY228" fmla="*/ 3953394 h 6858000"/>
              <a:gd name="connsiteX229" fmla="*/ 3981416 w 7467600"/>
              <a:gd name="connsiteY229" fmla="*/ 3880482 h 6858000"/>
              <a:gd name="connsiteX230" fmla="*/ 3800147 w 7467600"/>
              <a:gd name="connsiteY230" fmla="*/ 3749872 h 6858000"/>
              <a:gd name="connsiteX231" fmla="*/ 3655073 w 7467600"/>
              <a:gd name="connsiteY231" fmla="*/ 3650884 h 6858000"/>
              <a:gd name="connsiteX232" fmla="*/ 3670252 w 7467600"/>
              <a:gd name="connsiteY232" fmla="*/ 3622798 h 6858000"/>
              <a:gd name="connsiteX233" fmla="*/ 3817258 w 7467600"/>
              <a:gd name="connsiteY233" fmla="*/ 3723577 h 6858000"/>
              <a:gd name="connsiteX234" fmla="*/ 4000461 w 7467600"/>
              <a:gd name="connsiteY234" fmla="*/ 3855966 h 6858000"/>
              <a:gd name="connsiteX235" fmla="*/ 4088180 w 7467600"/>
              <a:gd name="connsiteY235" fmla="*/ 3929774 h 6858000"/>
              <a:gd name="connsiteX236" fmla="*/ 4184555 w 7467600"/>
              <a:gd name="connsiteY236" fmla="*/ 4010683 h 6858000"/>
              <a:gd name="connsiteX237" fmla="*/ 4399563 w 7467600"/>
              <a:gd name="connsiteY237" fmla="*/ 4158106 h 6858000"/>
              <a:gd name="connsiteX238" fmla="*/ 4684469 w 7467600"/>
              <a:gd name="connsiteY238" fmla="*/ 4364680 h 6858000"/>
              <a:gd name="connsiteX239" fmla="*/ 4690271 w 7467600"/>
              <a:gd name="connsiteY239" fmla="*/ 4370034 h 6858000"/>
              <a:gd name="connsiteX240" fmla="*/ 4136093 w 7467600"/>
              <a:gd name="connsiteY240" fmla="*/ 3858466 h 6858000"/>
              <a:gd name="connsiteX241" fmla="*/ 3670252 w 7467600"/>
              <a:gd name="connsiteY241" fmla="*/ 3622798 h 6858000"/>
              <a:gd name="connsiteX242" fmla="*/ 4440129 w 7467600"/>
              <a:gd name="connsiteY242" fmla="*/ 3448571 h 6858000"/>
              <a:gd name="connsiteX243" fmla="*/ 4856525 w 7467600"/>
              <a:gd name="connsiteY243" fmla="*/ 3915351 h 6858000"/>
              <a:gd name="connsiteX244" fmla="*/ 5059055 w 7467600"/>
              <a:gd name="connsiteY244" fmla="*/ 4108918 h 6858000"/>
              <a:gd name="connsiteX245" fmla="*/ 5290070 w 7467600"/>
              <a:gd name="connsiteY245" fmla="*/ 4263619 h 6858000"/>
              <a:gd name="connsiteX246" fmla="*/ 4834991 w 7467600"/>
              <a:gd name="connsiteY246" fmla="*/ 3830985 h 6858000"/>
              <a:gd name="connsiteX247" fmla="*/ 4440129 w 7467600"/>
              <a:gd name="connsiteY247" fmla="*/ 3448571 h 6858000"/>
              <a:gd name="connsiteX248" fmla="*/ 4441737 w 7467600"/>
              <a:gd name="connsiteY248" fmla="*/ 3399734 h 6858000"/>
              <a:gd name="connsiteX249" fmla="*/ 4431236 w 7467600"/>
              <a:gd name="connsiteY249" fmla="*/ 3400954 h 6858000"/>
              <a:gd name="connsiteX250" fmla="*/ 4557150 w 7467600"/>
              <a:gd name="connsiteY250" fmla="*/ 3510023 h 6858000"/>
              <a:gd name="connsiteX251" fmla="*/ 4856936 w 7467600"/>
              <a:gd name="connsiteY251" fmla="*/ 3809146 h 6858000"/>
              <a:gd name="connsiteX252" fmla="*/ 5111996 w 7467600"/>
              <a:gd name="connsiteY252" fmla="*/ 4065759 h 6858000"/>
              <a:gd name="connsiteX253" fmla="*/ 5388878 w 7467600"/>
              <a:gd name="connsiteY253" fmla="*/ 4300185 h 6858000"/>
              <a:gd name="connsiteX254" fmla="*/ 5425556 w 7467600"/>
              <a:gd name="connsiteY254" fmla="*/ 4308967 h 6858000"/>
              <a:gd name="connsiteX255" fmla="*/ 4943646 w 7467600"/>
              <a:gd name="connsiteY255" fmla="*/ 3822916 h 6858000"/>
              <a:gd name="connsiteX256" fmla="*/ 4594837 w 7467600"/>
              <a:gd name="connsiteY256" fmla="*/ 3532274 h 6858000"/>
              <a:gd name="connsiteX257" fmla="*/ 4441737 w 7467600"/>
              <a:gd name="connsiteY257" fmla="*/ 3399734 h 6858000"/>
              <a:gd name="connsiteX258" fmla="*/ 5425834 w 7467600"/>
              <a:gd name="connsiteY258" fmla="*/ 3162785 h 6858000"/>
              <a:gd name="connsiteX259" fmla="*/ 5401644 w 7467600"/>
              <a:gd name="connsiteY259" fmla="*/ 3617847 h 6858000"/>
              <a:gd name="connsiteX260" fmla="*/ 5467256 w 7467600"/>
              <a:gd name="connsiteY260" fmla="*/ 4175494 h 6858000"/>
              <a:gd name="connsiteX261" fmla="*/ 5448069 w 7467600"/>
              <a:gd name="connsiteY261" fmla="*/ 3567554 h 6858000"/>
              <a:gd name="connsiteX262" fmla="*/ 5425834 w 7467600"/>
              <a:gd name="connsiteY262" fmla="*/ 3162785 h 6858000"/>
              <a:gd name="connsiteX263" fmla="*/ 1318687 w 7467600"/>
              <a:gd name="connsiteY263" fmla="*/ 3113840 h 6858000"/>
              <a:gd name="connsiteX264" fmla="*/ 1066793 w 7467600"/>
              <a:gd name="connsiteY264" fmla="*/ 3212171 h 6858000"/>
              <a:gd name="connsiteX265" fmla="*/ 993319 w 7467600"/>
              <a:gd name="connsiteY265" fmla="*/ 3247648 h 6858000"/>
              <a:gd name="connsiteX266" fmla="*/ 853081 w 7467600"/>
              <a:gd name="connsiteY266" fmla="*/ 3312410 h 6858000"/>
              <a:gd name="connsiteX267" fmla="*/ 805957 w 7467600"/>
              <a:gd name="connsiteY267" fmla="*/ 3330443 h 6858000"/>
              <a:gd name="connsiteX268" fmla="*/ 1318687 w 7467600"/>
              <a:gd name="connsiteY268" fmla="*/ 3113840 h 6858000"/>
              <a:gd name="connsiteX269" fmla="*/ 5453702 w 7467600"/>
              <a:gd name="connsiteY269" fmla="*/ 3090882 h 6858000"/>
              <a:gd name="connsiteX270" fmla="*/ 5480135 w 7467600"/>
              <a:gd name="connsiteY270" fmla="*/ 3565802 h 6858000"/>
              <a:gd name="connsiteX271" fmla="*/ 5499023 w 7467600"/>
              <a:gd name="connsiteY271" fmla="*/ 4166310 h 6858000"/>
              <a:gd name="connsiteX272" fmla="*/ 5547022 w 7467600"/>
              <a:gd name="connsiteY272" fmla="*/ 3607838 h 6858000"/>
              <a:gd name="connsiteX273" fmla="*/ 5515964 w 7467600"/>
              <a:gd name="connsiteY273" fmla="*/ 3378541 h 6858000"/>
              <a:gd name="connsiteX274" fmla="*/ 5453702 w 7467600"/>
              <a:gd name="connsiteY274" fmla="*/ 3090882 h 6858000"/>
              <a:gd name="connsiteX275" fmla="*/ 1238695 w 7467600"/>
              <a:gd name="connsiteY275" fmla="*/ 3076820 h 6858000"/>
              <a:gd name="connsiteX276" fmla="*/ 716371 w 7467600"/>
              <a:gd name="connsiteY276" fmla="*/ 3293249 h 6858000"/>
              <a:gd name="connsiteX277" fmla="*/ 579522 w 7467600"/>
              <a:gd name="connsiteY277" fmla="*/ 3371759 h 6858000"/>
              <a:gd name="connsiteX278" fmla="*/ 600288 w 7467600"/>
              <a:gd name="connsiteY278" fmla="*/ 3365555 h 6858000"/>
              <a:gd name="connsiteX279" fmla="*/ 840692 w 7467600"/>
              <a:gd name="connsiteY279" fmla="*/ 3284921 h 6858000"/>
              <a:gd name="connsiteX280" fmla="*/ 979248 w 7467600"/>
              <a:gd name="connsiteY280" fmla="*/ 3221003 h 6858000"/>
              <a:gd name="connsiteX281" fmla="*/ 1053282 w 7467600"/>
              <a:gd name="connsiteY281" fmla="*/ 3185247 h 6858000"/>
              <a:gd name="connsiteX282" fmla="*/ 1320603 w 7467600"/>
              <a:gd name="connsiteY282" fmla="*/ 3081281 h 6858000"/>
              <a:gd name="connsiteX283" fmla="*/ 1238695 w 7467600"/>
              <a:gd name="connsiteY283" fmla="*/ 3076820 h 6858000"/>
              <a:gd name="connsiteX284" fmla="*/ 5425627 w 7467600"/>
              <a:gd name="connsiteY284" fmla="*/ 2954192 h 6858000"/>
              <a:gd name="connsiteX285" fmla="*/ 5470770 w 7467600"/>
              <a:gd name="connsiteY285" fmla="*/ 3005435 h 6858000"/>
              <a:gd name="connsiteX286" fmla="*/ 5519779 w 7467600"/>
              <a:gd name="connsiteY286" fmla="*/ 4359223 h 6858000"/>
              <a:gd name="connsiteX287" fmla="*/ 5520293 w 7467600"/>
              <a:gd name="connsiteY287" fmla="*/ 4360602 h 6858000"/>
              <a:gd name="connsiteX288" fmla="*/ 5767221 w 7467600"/>
              <a:gd name="connsiteY288" fmla="*/ 4665564 h 6858000"/>
              <a:gd name="connsiteX289" fmla="*/ 6937169 w 7467600"/>
              <a:gd name="connsiteY289" fmla="*/ 4815941 h 6858000"/>
              <a:gd name="connsiteX290" fmla="*/ 6953922 w 7467600"/>
              <a:gd name="connsiteY290" fmla="*/ 4890068 h 6858000"/>
              <a:gd name="connsiteX291" fmla="*/ 6071359 w 7467600"/>
              <a:gd name="connsiteY291" fmla="*/ 4770770 h 6858000"/>
              <a:gd name="connsiteX292" fmla="*/ 6038839 w 7467600"/>
              <a:gd name="connsiteY292" fmla="*/ 4764474 h 6858000"/>
              <a:gd name="connsiteX293" fmla="*/ 6038706 w 7467600"/>
              <a:gd name="connsiteY293" fmla="*/ 4763847 h 6858000"/>
              <a:gd name="connsiteX294" fmla="*/ 6037784 w 7467600"/>
              <a:gd name="connsiteY294" fmla="*/ 4764270 h 6858000"/>
              <a:gd name="connsiteX295" fmla="*/ 6038839 w 7467600"/>
              <a:gd name="connsiteY295" fmla="*/ 4764474 h 6858000"/>
              <a:gd name="connsiteX296" fmla="*/ 6040338 w 7467600"/>
              <a:gd name="connsiteY296" fmla="*/ 4771418 h 6858000"/>
              <a:gd name="connsiteX297" fmla="*/ 6024488 w 7467600"/>
              <a:gd name="connsiteY297" fmla="*/ 4809903 h 6858000"/>
              <a:gd name="connsiteX298" fmla="*/ 5599771 w 7467600"/>
              <a:gd name="connsiteY298" fmla="*/ 5509652 h 6858000"/>
              <a:gd name="connsiteX299" fmla="*/ 5548843 w 7467600"/>
              <a:gd name="connsiteY299" fmla="*/ 5563845 h 6858000"/>
              <a:gd name="connsiteX300" fmla="*/ 5940952 w 7467600"/>
              <a:gd name="connsiteY300" fmla="*/ 6250028 h 6858000"/>
              <a:gd name="connsiteX301" fmla="*/ 6043441 w 7467600"/>
              <a:gd name="connsiteY301" fmla="*/ 6665847 h 6858000"/>
              <a:gd name="connsiteX302" fmla="*/ 6093432 w 7467600"/>
              <a:gd name="connsiteY302" fmla="*/ 6858000 h 6858000"/>
              <a:gd name="connsiteX303" fmla="*/ 6034344 w 7467600"/>
              <a:gd name="connsiteY303" fmla="*/ 6858000 h 6858000"/>
              <a:gd name="connsiteX304" fmla="*/ 6026679 w 7467600"/>
              <a:gd name="connsiteY304" fmla="*/ 6836959 h 6858000"/>
              <a:gd name="connsiteX305" fmla="*/ 5800441 w 7467600"/>
              <a:gd name="connsiteY305" fmla="*/ 6335286 h 6858000"/>
              <a:gd name="connsiteX306" fmla="*/ 5526562 w 7467600"/>
              <a:gd name="connsiteY306" fmla="*/ 5705388 h 6858000"/>
              <a:gd name="connsiteX307" fmla="*/ 5519640 w 7467600"/>
              <a:gd name="connsiteY307" fmla="*/ 5683774 h 6858000"/>
              <a:gd name="connsiteX308" fmla="*/ 5844559 w 7467600"/>
              <a:gd name="connsiteY308" fmla="*/ 6553349 h 6858000"/>
              <a:gd name="connsiteX309" fmla="*/ 5975994 w 7467600"/>
              <a:gd name="connsiteY309" fmla="*/ 6858000 h 6858000"/>
              <a:gd name="connsiteX310" fmla="*/ 5898547 w 7467600"/>
              <a:gd name="connsiteY310" fmla="*/ 6858000 h 6858000"/>
              <a:gd name="connsiteX311" fmla="*/ 5682041 w 7467600"/>
              <a:gd name="connsiteY311" fmla="*/ 6355860 h 6858000"/>
              <a:gd name="connsiteX312" fmla="*/ 5461758 w 7467600"/>
              <a:gd name="connsiteY312" fmla="*/ 5820220 h 6858000"/>
              <a:gd name="connsiteX313" fmla="*/ 5237282 w 7467600"/>
              <a:gd name="connsiteY313" fmla="*/ 6579086 h 6858000"/>
              <a:gd name="connsiteX314" fmla="*/ 5115009 w 7467600"/>
              <a:gd name="connsiteY314" fmla="*/ 6858000 h 6858000"/>
              <a:gd name="connsiteX315" fmla="*/ 5028074 w 7467600"/>
              <a:gd name="connsiteY315" fmla="*/ 6858000 h 6858000"/>
              <a:gd name="connsiteX316" fmla="*/ 5079508 w 7467600"/>
              <a:gd name="connsiteY316" fmla="*/ 6749074 h 6858000"/>
              <a:gd name="connsiteX317" fmla="*/ 5371846 w 7467600"/>
              <a:gd name="connsiteY317" fmla="*/ 5924413 h 6858000"/>
              <a:gd name="connsiteX318" fmla="*/ 5270512 w 7467600"/>
              <a:gd name="connsiteY318" fmla="*/ 6138975 h 6858000"/>
              <a:gd name="connsiteX319" fmla="*/ 5062409 w 7467600"/>
              <a:gd name="connsiteY319" fmla="*/ 6653544 h 6858000"/>
              <a:gd name="connsiteX320" fmla="*/ 5036628 w 7467600"/>
              <a:gd name="connsiteY320" fmla="*/ 6754247 h 6858000"/>
              <a:gd name="connsiteX321" fmla="*/ 5009112 w 7467600"/>
              <a:gd name="connsiteY321" fmla="*/ 6858000 h 6858000"/>
              <a:gd name="connsiteX322" fmla="*/ 4976679 w 7467600"/>
              <a:gd name="connsiteY322" fmla="*/ 6858000 h 6858000"/>
              <a:gd name="connsiteX323" fmla="*/ 5006537 w 7467600"/>
              <a:gd name="connsiteY323" fmla="*/ 6747068 h 6858000"/>
              <a:gd name="connsiteX324" fmla="*/ 5032723 w 7467600"/>
              <a:gd name="connsiteY324" fmla="*/ 6644957 h 6858000"/>
              <a:gd name="connsiteX325" fmla="*/ 5242949 w 7467600"/>
              <a:gd name="connsiteY325" fmla="*/ 6125175 h 6858000"/>
              <a:gd name="connsiteX326" fmla="*/ 5286321 w 7467600"/>
              <a:gd name="connsiteY326" fmla="*/ 6033555 h 6858000"/>
              <a:gd name="connsiteX327" fmla="*/ 5008210 w 7467600"/>
              <a:gd name="connsiteY327" fmla="*/ 6649194 h 6858000"/>
              <a:gd name="connsiteX328" fmla="*/ 4986321 w 7467600"/>
              <a:gd name="connsiteY328" fmla="*/ 6765687 h 6858000"/>
              <a:gd name="connsiteX329" fmla="*/ 4973474 w 7467600"/>
              <a:gd name="connsiteY329" fmla="*/ 6858000 h 6858000"/>
              <a:gd name="connsiteX330" fmla="*/ 4907178 w 7467600"/>
              <a:gd name="connsiteY330" fmla="*/ 6858000 h 6858000"/>
              <a:gd name="connsiteX331" fmla="*/ 4910810 w 7467600"/>
              <a:gd name="connsiteY331" fmla="*/ 6829660 h 6858000"/>
              <a:gd name="connsiteX332" fmla="*/ 4987461 w 7467600"/>
              <a:gd name="connsiteY332" fmla="*/ 6432994 h 6858000"/>
              <a:gd name="connsiteX333" fmla="*/ 5179262 w 7467600"/>
              <a:gd name="connsiteY333" fmla="*/ 6035044 h 6858000"/>
              <a:gd name="connsiteX334" fmla="*/ 4689678 w 7467600"/>
              <a:gd name="connsiteY334" fmla="*/ 6440241 h 6858000"/>
              <a:gd name="connsiteX335" fmla="*/ 4477543 w 7467600"/>
              <a:gd name="connsiteY335" fmla="*/ 6674836 h 6858000"/>
              <a:gd name="connsiteX336" fmla="*/ 4329957 w 7467600"/>
              <a:gd name="connsiteY336" fmla="*/ 6858000 h 6858000"/>
              <a:gd name="connsiteX337" fmla="*/ 4218595 w 7467600"/>
              <a:gd name="connsiteY337" fmla="*/ 6858000 h 6858000"/>
              <a:gd name="connsiteX338" fmla="*/ 4368888 w 7467600"/>
              <a:gd name="connsiteY338" fmla="*/ 6668412 h 6858000"/>
              <a:gd name="connsiteX339" fmla="*/ 4563091 w 7467600"/>
              <a:gd name="connsiteY339" fmla="*/ 6442508 h 6858000"/>
              <a:gd name="connsiteX340" fmla="*/ 5387324 w 7467600"/>
              <a:gd name="connsiteY340" fmla="*/ 5705830 h 6858000"/>
              <a:gd name="connsiteX341" fmla="*/ 5073620 w 7467600"/>
              <a:gd name="connsiteY341" fmla="*/ 5955437 h 6858000"/>
              <a:gd name="connsiteX342" fmla="*/ 4689789 w 7467600"/>
              <a:gd name="connsiteY342" fmla="*/ 6268382 h 6858000"/>
              <a:gd name="connsiteX343" fmla="*/ 4418722 w 7467600"/>
              <a:gd name="connsiteY343" fmla="*/ 6570886 h 6858000"/>
              <a:gd name="connsiteX344" fmla="*/ 4214944 w 7467600"/>
              <a:gd name="connsiteY344" fmla="*/ 6858000 h 6858000"/>
              <a:gd name="connsiteX345" fmla="*/ 4177898 w 7467600"/>
              <a:gd name="connsiteY345" fmla="*/ 6858000 h 6858000"/>
              <a:gd name="connsiteX346" fmla="*/ 4391597 w 7467600"/>
              <a:gd name="connsiteY346" fmla="*/ 6556370 h 6858000"/>
              <a:gd name="connsiteX347" fmla="*/ 4668889 w 7467600"/>
              <a:gd name="connsiteY347" fmla="*/ 6246399 h 6858000"/>
              <a:gd name="connsiteX348" fmla="*/ 5055427 w 7467600"/>
              <a:gd name="connsiteY348" fmla="*/ 5931476 h 6858000"/>
              <a:gd name="connsiteX349" fmla="*/ 5371814 w 7467600"/>
              <a:gd name="connsiteY349" fmla="*/ 5678975 h 6858000"/>
              <a:gd name="connsiteX350" fmla="*/ 4987918 w 7467600"/>
              <a:gd name="connsiteY350" fmla="*/ 5838701 h 6858000"/>
              <a:gd name="connsiteX351" fmla="*/ 4317146 w 7467600"/>
              <a:gd name="connsiteY351" fmla="*/ 6587716 h 6858000"/>
              <a:gd name="connsiteX352" fmla="*/ 4171627 w 7467600"/>
              <a:gd name="connsiteY352" fmla="*/ 6858000 h 6858000"/>
              <a:gd name="connsiteX353" fmla="*/ 4081585 w 7467600"/>
              <a:gd name="connsiteY353" fmla="*/ 6858000 h 6858000"/>
              <a:gd name="connsiteX354" fmla="*/ 4238603 w 7467600"/>
              <a:gd name="connsiteY354" fmla="*/ 6559341 h 6858000"/>
              <a:gd name="connsiteX355" fmla="*/ 4778333 w 7467600"/>
              <a:gd name="connsiteY355" fmla="*/ 5873626 h 6858000"/>
              <a:gd name="connsiteX356" fmla="*/ 5414185 w 7467600"/>
              <a:gd name="connsiteY356" fmla="*/ 5573882 h 6858000"/>
              <a:gd name="connsiteX357" fmla="*/ 5959648 w 7467600"/>
              <a:gd name="connsiteY357" fmla="*/ 4760797 h 6858000"/>
              <a:gd name="connsiteX358" fmla="*/ 5355019 w 7467600"/>
              <a:gd name="connsiteY358" fmla="*/ 4734672 h 6858000"/>
              <a:gd name="connsiteX359" fmla="*/ 5083565 w 7467600"/>
              <a:gd name="connsiteY359" fmla="*/ 5179121 h 6858000"/>
              <a:gd name="connsiteX360" fmla="*/ 4713577 w 7467600"/>
              <a:gd name="connsiteY360" fmla="*/ 5616803 h 6858000"/>
              <a:gd name="connsiteX361" fmla="*/ 3989559 w 7467600"/>
              <a:gd name="connsiteY361" fmla="*/ 6145945 h 6858000"/>
              <a:gd name="connsiteX362" fmla="*/ 3939824 w 7467600"/>
              <a:gd name="connsiteY362" fmla="*/ 6066900 h 6858000"/>
              <a:gd name="connsiteX363" fmla="*/ 4584537 w 7467600"/>
              <a:gd name="connsiteY363" fmla="*/ 5324826 h 6858000"/>
              <a:gd name="connsiteX364" fmla="*/ 5037105 w 7467600"/>
              <a:gd name="connsiteY364" fmla="*/ 5088765 h 6858000"/>
              <a:gd name="connsiteX365" fmla="*/ 5039930 w 7467600"/>
              <a:gd name="connsiteY365" fmla="*/ 5089585 h 6858000"/>
              <a:gd name="connsiteX366" fmla="*/ 5263764 w 7467600"/>
              <a:gd name="connsiteY366" fmla="*/ 4735525 h 6858000"/>
              <a:gd name="connsiteX367" fmla="*/ 4086300 w 7467600"/>
              <a:gd name="connsiteY367" fmla="*/ 4884599 h 6858000"/>
              <a:gd name="connsiteX368" fmla="*/ 4085485 w 7467600"/>
              <a:gd name="connsiteY368" fmla="*/ 4899070 h 6858000"/>
              <a:gd name="connsiteX369" fmla="*/ 3871915 w 7467600"/>
              <a:gd name="connsiteY369" fmla="*/ 5253645 h 6858000"/>
              <a:gd name="connsiteX370" fmla="*/ 3799374 w 7467600"/>
              <a:gd name="connsiteY370" fmla="*/ 5466127 h 6858000"/>
              <a:gd name="connsiteX371" fmla="*/ 3498850 w 7467600"/>
              <a:gd name="connsiteY371" fmla="*/ 6661888 h 6858000"/>
              <a:gd name="connsiteX372" fmla="*/ 3399216 w 7467600"/>
              <a:gd name="connsiteY372" fmla="*/ 6858000 h 6858000"/>
              <a:gd name="connsiteX373" fmla="*/ 3303688 w 7467600"/>
              <a:gd name="connsiteY373" fmla="*/ 6858000 h 6858000"/>
              <a:gd name="connsiteX374" fmla="*/ 3391774 w 7467600"/>
              <a:gd name="connsiteY374" fmla="*/ 6697181 h 6858000"/>
              <a:gd name="connsiteX375" fmla="*/ 3735540 w 7467600"/>
              <a:gd name="connsiteY375" fmla="*/ 5546923 h 6858000"/>
              <a:gd name="connsiteX376" fmla="*/ 3729438 w 7467600"/>
              <a:gd name="connsiteY376" fmla="*/ 5569058 h 6858000"/>
              <a:gd name="connsiteX377" fmla="*/ 3707782 w 7467600"/>
              <a:gd name="connsiteY377" fmla="*/ 5644908 h 6858000"/>
              <a:gd name="connsiteX378" fmla="*/ 3583827 w 7467600"/>
              <a:gd name="connsiteY378" fmla="*/ 6039215 h 6858000"/>
              <a:gd name="connsiteX379" fmla="*/ 3547861 w 7467600"/>
              <a:gd name="connsiteY379" fmla="*/ 6129609 h 6858000"/>
              <a:gd name="connsiteX380" fmla="*/ 3490905 w 7467600"/>
              <a:gd name="connsiteY380" fmla="*/ 6277660 h 6858000"/>
              <a:gd name="connsiteX381" fmla="*/ 3455859 w 7467600"/>
              <a:gd name="connsiteY381" fmla="*/ 6391301 h 6858000"/>
              <a:gd name="connsiteX382" fmla="*/ 3429112 w 7467600"/>
              <a:gd name="connsiteY382" fmla="*/ 6479469 h 6858000"/>
              <a:gd name="connsiteX383" fmla="*/ 3304862 w 7467600"/>
              <a:gd name="connsiteY383" fmla="*/ 6796476 h 6858000"/>
              <a:gd name="connsiteX384" fmla="*/ 3276071 w 7467600"/>
              <a:gd name="connsiteY384" fmla="*/ 6858000 h 6858000"/>
              <a:gd name="connsiteX385" fmla="*/ 3240805 w 7467600"/>
              <a:gd name="connsiteY385" fmla="*/ 6858000 h 6858000"/>
              <a:gd name="connsiteX386" fmla="*/ 3275917 w 7467600"/>
              <a:gd name="connsiteY386" fmla="*/ 6783192 h 6858000"/>
              <a:gd name="connsiteX387" fmla="*/ 3399358 w 7467600"/>
              <a:gd name="connsiteY387" fmla="*/ 6469011 h 6858000"/>
              <a:gd name="connsiteX388" fmla="*/ 3425650 w 7467600"/>
              <a:gd name="connsiteY388" fmla="*/ 6381333 h 6858000"/>
              <a:gd name="connsiteX389" fmla="*/ 3460661 w 7467600"/>
              <a:gd name="connsiteY389" fmla="*/ 6266763 h 6858000"/>
              <a:gd name="connsiteX390" fmla="*/ 3518021 w 7467600"/>
              <a:gd name="connsiteY390" fmla="*/ 6117298 h 6858000"/>
              <a:gd name="connsiteX391" fmla="*/ 3554035 w 7467600"/>
              <a:gd name="connsiteY391" fmla="*/ 6027832 h 6858000"/>
              <a:gd name="connsiteX392" fmla="*/ 3677174 w 7467600"/>
              <a:gd name="connsiteY392" fmla="*/ 5636351 h 6858000"/>
              <a:gd name="connsiteX393" fmla="*/ 3698819 w 7467600"/>
              <a:gd name="connsiteY393" fmla="*/ 5560503 h 6858000"/>
              <a:gd name="connsiteX394" fmla="*/ 3702094 w 7467600"/>
              <a:gd name="connsiteY394" fmla="*/ 5549194 h 6858000"/>
              <a:gd name="connsiteX395" fmla="*/ 3398355 w 7467600"/>
              <a:gd name="connsiteY395" fmla="*/ 6094603 h 6858000"/>
              <a:gd name="connsiteX396" fmla="*/ 3193941 w 7467600"/>
              <a:gd name="connsiteY396" fmla="*/ 6798775 h 6858000"/>
              <a:gd name="connsiteX397" fmla="*/ 3184140 w 7467600"/>
              <a:gd name="connsiteY397" fmla="*/ 6858000 h 6858000"/>
              <a:gd name="connsiteX398" fmla="*/ 3099978 w 7467600"/>
              <a:gd name="connsiteY398" fmla="*/ 6858000 h 6858000"/>
              <a:gd name="connsiteX399" fmla="*/ 3101556 w 7467600"/>
              <a:gd name="connsiteY399" fmla="*/ 6843337 h 6858000"/>
              <a:gd name="connsiteX400" fmla="*/ 3370162 w 7467600"/>
              <a:gd name="connsiteY400" fmla="*/ 5785550 h 6858000"/>
              <a:gd name="connsiteX401" fmla="*/ 3746477 w 7467600"/>
              <a:gd name="connsiteY401" fmla="*/ 5377889 h 6858000"/>
              <a:gd name="connsiteX402" fmla="*/ 3863399 w 7467600"/>
              <a:gd name="connsiteY402" fmla="*/ 5087257 h 6858000"/>
              <a:gd name="connsiteX403" fmla="*/ 3968712 w 7467600"/>
              <a:gd name="connsiteY403" fmla="*/ 4913989 h 6858000"/>
              <a:gd name="connsiteX404" fmla="*/ 2792390 w 7467600"/>
              <a:gd name="connsiteY404" fmla="*/ 5382974 h 6858000"/>
              <a:gd name="connsiteX405" fmla="*/ 2714982 w 7467600"/>
              <a:gd name="connsiteY405" fmla="*/ 5427051 h 6858000"/>
              <a:gd name="connsiteX406" fmla="*/ 2813361 w 7467600"/>
              <a:gd name="connsiteY406" fmla="*/ 6023912 h 6858000"/>
              <a:gd name="connsiteX407" fmla="*/ 2688430 w 7467600"/>
              <a:gd name="connsiteY407" fmla="*/ 6801564 h 6858000"/>
              <a:gd name="connsiteX408" fmla="*/ 2629626 w 7467600"/>
              <a:gd name="connsiteY408" fmla="*/ 6763394 h 6858000"/>
              <a:gd name="connsiteX409" fmla="*/ 2565328 w 7467600"/>
              <a:gd name="connsiteY409" fmla="*/ 5516399 h 6858000"/>
              <a:gd name="connsiteX410" fmla="*/ 1922999 w 7467600"/>
              <a:gd name="connsiteY410" fmla="*/ 5980343 h 6858000"/>
              <a:gd name="connsiteX411" fmla="*/ 1950261 w 7467600"/>
              <a:gd name="connsiteY411" fmla="*/ 6405858 h 6858000"/>
              <a:gd name="connsiteX412" fmla="*/ 2365554 w 7467600"/>
              <a:gd name="connsiteY412" fmla="*/ 6759107 h 6858000"/>
              <a:gd name="connsiteX413" fmla="*/ 2424142 w 7467600"/>
              <a:gd name="connsiteY413" fmla="*/ 6858000 h 6858000"/>
              <a:gd name="connsiteX414" fmla="*/ 2395994 w 7467600"/>
              <a:gd name="connsiteY414" fmla="*/ 6858000 h 6858000"/>
              <a:gd name="connsiteX415" fmla="*/ 2392863 w 7467600"/>
              <a:gd name="connsiteY415" fmla="*/ 6852964 h 6858000"/>
              <a:gd name="connsiteX416" fmla="*/ 2017589 w 7467600"/>
              <a:gd name="connsiteY416" fmla="*/ 6493982 h 6858000"/>
              <a:gd name="connsiteX417" fmla="*/ 2147336 w 7467600"/>
              <a:gd name="connsiteY417" fmla="*/ 6594052 h 6858000"/>
              <a:gd name="connsiteX418" fmla="*/ 2207047 w 7467600"/>
              <a:gd name="connsiteY418" fmla="*/ 6654540 h 6858000"/>
              <a:gd name="connsiteX419" fmla="*/ 2299106 w 7467600"/>
              <a:gd name="connsiteY419" fmla="*/ 6778931 h 6858000"/>
              <a:gd name="connsiteX420" fmla="*/ 2314430 w 7467600"/>
              <a:gd name="connsiteY420" fmla="*/ 6801144 h 6858000"/>
              <a:gd name="connsiteX421" fmla="*/ 2352406 w 7467600"/>
              <a:gd name="connsiteY421" fmla="*/ 6858000 h 6858000"/>
              <a:gd name="connsiteX422" fmla="*/ 2314492 w 7467600"/>
              <a:gd name="connsiteY422" fmla="*/ 6858000 h 6858000"/>
              <a:gd name="connsiteX423" fmla="*/ 2288095 w 7467600"/>
              <a:gd name="connsiteY423" fmla="*/ 6818030 h 6858000"/>
              <a:gd name="connsiteX424" fmla="*/ 2272768 w 7467600"/>
              <a:gd name="connsiteY424" fmla="*/ 6795822 h 6858000"/>
              <a:gd name="connsiteX425" fmla="*/ 2182715 w 7467600"/>
              <a:gd name="connsiteY425" fmla="*/ 6675071 h 6858000"/>
              <a:gd name="connsiteX426" fmla="*/ 2032061 w 7467600"/>
              <a:gd name="connsiteY426" fmla="*/ 6541380 h 6858000"/>
              <a:gd name="connsiteX427" fmla="*/ 2257220 w 7467600"/>
              <a:gd name="connsiteY427" fmla="*/ 6826257 h 6858000"/>
              <a:gd name="connsiteX428" fmla="*/ 2281324 w 7467600"/>
              <a:gd name="connsiteY428" fmla="*/ 6858000 h 6858000"/>
              <a:gd name="connsiteX429" fmla="*/ 2242860 w 7467600"/>
              <a:gd name="connsiteY429" fmla="*/ 6858000 h 6858000"/>
              <a:gd name="connsiteX430" fmla="*/ 2232818 w 7467600"/>
              <a:gd name="connsiteY430" fmla="*/ 6844926 h 6858000"/>
              <a:gd name="connsiteX431" fmla="*/ 1990172 w 7467600"/>
              <a:gd name="connsiteY431" fmla="*/ 6542121 h 6858000"/>
              <a:gd name="connsiteX432" fmla="*/ 2124090 w 7467600"/>
              <a:gd name="connsiteY432" fmla="*/ 6761017 h 6858000"/>
              <a:gd name="connsiteX433" fmla="*/ 2200380 w 7467600"/>
              <a:gd name="connsiteY433" fmla="*/ 6858000 h 6858000"/>
              <a:gd name="connsiteX434" fmla="*/ 2147507 w 7467600"/>
              <a:gd name="connsiteY434" fmla="*/ 6858000 h 6858000"/>
              <a:gd name="connsiteX435" fmla="*/ 2070668 w 7467600"/>
              <a:gd name="connsiteY435" fmla="*/ 6761520 h 6858000"/>
              <a:gd name="connsiteX436" fmla="*/ 1975142 w 7467600"/>
              <a:gd name="connsiteY436" fmla="*/ 6585570 h 6858000"/>
              <a:gd name="connsiteX437" fmla="*/ 2050035 w 7467600"/>
              <a:gd name="connsiteY437" fmla="*/ 6813345 h 6858000"/>
              <a:gd name="connsiteX438" fmla="*/ 2063025 w 7467600"/>
              <a:gd name="connsiteY438" fmla="*/ 6858000 h 6858000"/>
              <a:gd name="connsiteX439" fmla="*/ 2021675 w 7467600"/>
              <a:gd name="connsiteY439" fmla="*/ 6858000 h 6858000"/>
              <a:gd name="connsiteX440" fmla="*/ 2019308 w 7467600"/>
              <a:gd name="connsiteY440" fmla="*/ 6847118 h 6858000"/>
              <a:gd name="connsiteX441" fmla="*/ 1938835 w 7467600"/>
              <a:gd name="connsiteY441" fmla="*/ 6551160 h 6858000"/>
              <a:gd name="connsiteX442" fmla="*/ 1953230 w 7467600"/>
              <a:gd name="connsiteY442" fmla="*/ 6759699 h 6858000"/>
              <a:gd name="connsiteX443" fmla="*/ 1956763 w 7467600"/>
              <a:gd name="connsiteY443" fmla="*/ 6778191 h 6858000"/>
              <a:gd name="connsiteX444" fmla="*/ 1967925 w 7467600"/>
              <a:gd name="connsiteY444" fmla="*/ 6858000 h 6858000"/>
              <a:gd name="connsiteX445" fmla="*/ 1936622 w 7467600"/>
              <a:gd name="connsiteY445" fmla="*/ 6858000 h 6858000"/>
              <a:gd name="connsiteX446" fmla="*/ 1926261 w 7467600"/>
              <a:gd name="connsiteY446" fmla="*/ 6784064 h 6858000"/>
              <a:gd name="connsiteX447" fmla="*/ 1922724 w 7467600"/>
              <a:gd name="connsiteY447" fmla="*/ 6765577 h 6858000"/>
              <a:gd name="connsiteX448" fmla="*/ 1904650 w 7467600"/>
              <a:gd name="connsiteY448" fmla="*/ 6639616 h 6858000"/>
              <a:gd name="connsiteX449" fmla="*/ 1885273 w 7467600"/>
              <a:gd name="connsiteY449" fmla="*/ 6858000 h 6858000"/>
              <a:gd name="connsiteX450" fmla="*/ 1854363 w 7467600"/>
              <a:gd name="connsiteY450" fmla="*/ 6858000 h 6858000"/>
              <a:gd name="connsiteX451" fmla="*/ 1880391 w 7467600"/>
              <a:gd name="connsiteY451" fmla="*/ 6603796 h 6858000"/>
              <a:gd name="connsiteX452" fmla="*/ 1818273 w 7467600"/>
              <a:gd name="connsiteY452" fmla="*/ 6715729 h 6858000"/>
              <a:gd name="connsiteX453" fmla="*/ 1794691 w 7467600"/>
              <a:gd name="connsiteY453" fmla="*/ 6843239 h 6858000"/>
              <a:gd name="connsiteX454" fmla="*/ 1794914 w 7467600"/>
              <a:gd name="connsiteY454" fmla="*/ 6858000 h 6858000"/>
              <a:gd name="connsiteX455" fmla="*/ 1746128 w 7467600"/>
              <a:gd name="connsiteY455" fmla="*/ 6858000 h 6858000"/>
              <a:gd name="connsiteX456" fmla="*/ 1753934 w 7467600"/>
              <a:gd name="connsiteY456" fmla="*/ 6724796 h 6858000"/>
              <a:gd name="connsiteX457" fmla="*/ 1792053 w 7467600"/>
              <a:gd name="connsiteY457" fmla="*/ 6572396 h 6858000"/>
              <a:gd name="connsiteX458" fmla="*/ 1862248 w 7467600"/>
              <a:gd name="connsiteY458" fmla="*/ 6266397 h 6858000"/>
              <a:gd name="connsiteX459" fmla="*/ 1862250 w 7467600"/>
              <a:gd name="connsiteY459" fmla="*/ 6033531 h 6858000"/>
              <a:gd name="connsiteX460" fmla="*/ 1211999 w 7467600"/>
              <a:gd name="connsiteY460" fmla="*/ 6683610 h 6858000"/>
              <a:gd name="connsiteX461" fmla="*/ 1213266 w 7467600"/>
              <a:gd name="connsiteY461" fmla="*/ 6691947 h 6858000"/>
              <a:gd name="connsiteX462" fmla="*/ 1203370 w 7467600"/>
              <a:gd name="connsiteY462" fmla="*/ 6850676 h 6858000"/>
              <a:gd name="connsiteX463" fmla="*/ 1203671 w 7467600"/>
              <a:gd name="connsiteY463" fmla="*/ 6858000 h 6858000"/>
              <a:gd name="connsiteX464" fmla="*/ 1143180 w 7467600"/>
              <a:gd name="connsiteY464" fmla="*/ 6858000 h 6858000"/>
              <a:gd name="connsiteX465" fmla="*/ 1142176 w 7467600"/>
              <a:gd name="connsiteY465" fmla="*/ 6766045 h 6858000"/>
              <a:gd name="connsiteX466" fmla="*/ 1067484 w 7467600"/>
              <a:gd name="connsiteY466" fmla="*/ 6858000 h 6858000"/>
              <a:gd name="connsiteX467" fmla="*/ 953928 w 7467600"/>
              <a:gd name="connsiteY467" fmla="*/ 6858000 h 6858000"/>
              <a:gd name="connsiteX468" fmla="*/ 959715 w 7467600"/>
              <a:gd name="connsiteY468" fmla="*/ 6850185 h 6858000"/>
              <a:gd name="connsiteX469" fmla="*/ 1483788 w 7467600"/>
              <a:gd name="connsiteY469" fmla="*/ 6259174 h 6858000"/>
              <a:gd name="connsiteX470" fmla="*/ 1100671 w 7467600"/>
              <a:gd name="connsiteY470" fmla="*/ 6252137 h 6858000"/>
              <a:gd name="connsiteX471" fmla="*/ 1090144 w 7467600"/>
              <a:gd name="connsiteY471" fmla="*/ 6256748 h 6858000"/>
              <a:gd name="connsiteX472" fmla="*/ 1095872 w 7467600"/>
              <a:gd name="connsiteY472" fmla="*/ 6271892 h 6858000"/>
              <a:gd name="connsiteX473" fmla="*/ 262785 w 7467600"/>
              <a:gd name="connsiteY473" fmla="*/ 6845450 h 6858000"/>
              <a:gd name="connsiteX474" fmla="*/ 209968 w 7467600"/>
              <a:gd name="connsiteY474" fmla="*/ 6770713 h 6858000"/>
              <a:gd name="connsiteX475" fmla="*/ 873460 w 7467600"/>
              <a:gd name="connsiteY475" fmla="*/ 6253768 h 6858000"/>
              <a:gd name="connsiteX476" fmla="*/ 192686 w 7467600"/>
              <a:gd name="connsiteY476" fmla="*/ 5849257 h 6858000"/>
              <a:gd name="connsiteX477" fmla="*/ 4696 w 7467600"/>
              <a:gd name="connsiteY477" fmla="*/ 5697668 h 6858000"/>
              <a:gd name="connsiteX478" fmla="*/ 0 w 7467600"/>
              <a:gd name="connsiteY478" fmla="*/ 5689984 h 6858000"/>
              <a:gd name="connsiteX479" fmla="*/ 0 w 7467600"/>
              <a:gd name="connsiteY479" fmla="*/ 5513472 h 6858000"/>
              <a:gd name="connsiteX480" fmla="*/ 174101 w 7467600"/>
              <a:gd name="connsiteY480" fmla="*/ 5620277 h 6858000"/>
              <a:gd name="connsiteX481" fmla="*/ 891800 w 7467600"/>
              <a:gd name="connsiteY481" fmla="*/ 6036935 h 6858000"/>
              <a:gd name="connsiteX482" fmla="*/ 1072219 w 7467600"/>
              <a:gd name="connsiteY482" fmla="*/ 6169443 h 6858000"/>
              <a:gd name="connsiteX483" fmla="*/ 1074117 w 7467600"/>
              <a:gd name="connsiteY483" fmla="*/ 6170301 h 6858000"/>
              <a:gd name="connsiteX484" fmla="*/ 1083114 w 7467600"/>
              <a:gd name="connsiteY484" fmla="*/ 6174131 h 6858000"/>
              <a:gd name="connsiteX485" fmla="*/ 1543010 w 7467600"/>
              <a:gd name="connsiteY485" fmla="*/ 6191140 h 6858000"/>
              <a:gd name="connsiteX486" fmla="*/ 1551080 w 7467600"/>
              <a:gd name="connsiteY486" fmla="*/ 6195006 h 6858000"/>
              <a:gd name="connsiteX487" fmla="*/ 2345443 w 7467600"/>
              <a:gd name="connsiteY487" fmla="*/ 5549882 h 6858000"/>
              <a:gd name="connsiteX488" fmla="*/ 1721499 w 7467600"/>
              <a:gd name="connsiteY488" fmla="*/ 5599969 h 6858000"/>
              <a:gd name="connsiteX489" fmla="*/ 767716 w 7467600"/>
              <a:gd name="connsiteY489" fmla="*/ 5472768 h 6858000"/>
              <a:gd name="connsiteX490" fmla="*/ 722147 w 7467600"/>
              <a:gd name="connsiteY490" fmla="*/ 5393091 h 6858000"/>
              <a:gd name="connsiteX491" fmla="*/ 1485552 w 7467600"/>
              <a:gd name="connsiteY491" fmla="*/ 5313202 h 6858000"/>
              <a:gd name="connsiteX492" fmla="*/ 2143004 w 7467600"/>
              <a:gd name="connsiteY492" fmla="*/ 5402420 h 6858000"/>
              <a:gd name="connsiteX493" fmla="*/ 1933391 w 7467600"/>
              <a:gd name="connsiteY493" fmla="*/ 5156971 h 6858000"/>
              <a:gd name="connsiteX494" fmla="*/ 1827118 w 7467600"/>
              <a:gd name="connsiteY494" fmla="*/ 4968410 h 6858000"/>
              <a:gd name="connsiteX495" fmla="*/ 1837349 w 7467600"/>
              <a:gd name="connsiteY495" fmla="*/ 4956357 h 6858000"/>
              <a:gd name="connsiteX496" fmla="*/ 2162835 w 7467600"/>
              <a:gd name="connsiteY496" fmla="*/ 5187853 h 6858000"/>
              <a:gd name="connsiteX497" fmla="*/ 2257167 w 7467600"/>
              <a:gd name="connsiteY497" fmla="*/ 5462123 h 6858000"/>
              <a:gd name="connsiteX498" fmla="*/ 2261598 w 7467600"/>
              <a:gd name="connsiteY498" fmla="*/ 5467998 h 6858000"/>
              <a:gd name="connsiteX499" fmla="*/ 2437177 w 7467600"/>
              <a:gd name="connsiteY499" fmla="*/ 5479608 h 6858000"/>
              <a:gd name="connsiteX500" fmla="*/ 2445247 w 7467600"/>
              <a:gd name="connsiteY500" fmla="*/ 5483476 h 6858000"/>
              <a:gd name="connsiteX501" fmla="*/ 2743626 w 7467600"/>
              <a:gd name="connsiteY501" fmla="*/ 5304819 h 6858000"/>
              <a:gd name="connsiteX502" fmla="*/ 3048102 w 7467600"/>
              <a:gd name="connsiteY502" fmla="*/ 5150595 h 6858000"/>
              <a:gd name="connsiteX503" fmla="*/ 1799414 w 7467600"/>
              <a:gd name="connsiteY503" fmla="*/ 4694732 h 6858000"/>
              <a:gd name="connsiteX504" fmla="*/ 1771735 w 7467600"/>
              <a:gd name="connsiteY504" fmla="*/ 4619929 h 6858000"/>
              <a:gd name="connsiteX505" fmla="*/ 3104273 w 7467600"/>
              <a:gd name="connsiteY505" fmla="*/ 5076159 h 6858000"/>
              <a:gd name="connsiteX506" fmla="*/ 3113245 w 7467600"/>
              <a:gd name="connsiteY506" fmla="*/ 5090705 h 6858000"/>
              <a:gd name="connsiteX507" fmla="*/ 3126294 w 7467600"/>
              <a:gd name="connsiteY507" fmla="*/ 5114400 h 6858000"/>
              <a:gd name="connsiteX508" fmla="*/ 3937433 w 7467600"/>
              <a:gd name="connsiteY508" fmla="*/ 4830473 h 6858000"/>
              <a:gd name="connsiteX509" fmla="*/ 3590475 w 7467600"/>
              <a:gd name="connsiteY509" fmla="*/ 4597974 h 6858000"/>
              <a:gd name="connsiteX510" fmla="*/ 3100264 w 7467600"/>
              <a:gd name="connsiteY510" fmla="*/ 4579845 h 6858000"/>
              <a:gd name="connsiteX511" fmla="*/ 2183576 w 7467600"/>
              <a:gd name="connsiteY511" fmla="*/ 4227150 h 6858000"/>
              <a:gd name="connsiteX512" fmla="*/ 2151029 w 7467600"/>
              <a:gd name="connsiteY512" fmla="*/ 4146947 h 6858000"/>
              <a:gd name="connsiteX513" fmla="*/ 3563434 w 7467600"/>
              <a:gd name="connsiteY513" fmla="*/ 4469115 h 6858000"/>
              <a:gd name="connsiteX514" fmla="*/ 3177952 w 7467600"/>
              <a:gd name="connsiteY514" fmla="*/ 3657386 h 6858000"/>
              <a:gd name="connsiteX515" fmla="*/ 3189263 w 7467600"/>
              <a:gd name="connsiteY515" fmla="*/ 3625726 h 6858000"/>
              <a:gd name="connsiteX516" fmla="*/ 3560912 w 7467600"/>
              <a:gd name="connsiteY516" fmla="*/ 4079863 h 6858000"/>
              <a:gd name="connsiteX517" fmla="*/ 3626636 w 7467600"/>
              <a:gd name="connsiteY517" fmla="*/ 4512230 h 6858000"/>
              <a:gd name="connsiteX518" fmla="*/ 3653088 w 7467600"/>
              <a:gd name="connsiteY518" fmla="*/ 4521417 h 6858000"/>
              <a:gd name="connsiteX519" fmla="*/ 3988128 w 7467600"/>
              <a:gd name="connsiteY519" fmla="*/ 4817267 h 6858000"/>
              <a:gd name="connsiteX520" fmla="*/ 4830582 w 7467600"/>
              <a:gd name="connsiteY520" fmla="*/ 4676000 h 6858000"/>
              <a:gd name="connsiteX521" fmla="*/ 4830100 w 7467600"/>
              <a:gd name="connsiteY521" fmla="*/ 4675554 h 6858000"/>
              <a:gd name="connsiteX522" fmla="*/ 4036318 w 7467600"/>
              <a:gd name="connsiteY522" fmla="*/ 4147013 h 6858000"/>
              <a:gd name="connsiteX523" fmla="*/ 3432098 w 7467600"/>
              <a:gd name="connsiteY523" fmla="*/ 3537312 h 6858000"/>
              <a:gd name="connsiteX524" fmla="*/ 3446761 w 7467600"/>
              <a:gd name="connsiteY524" fmla="*/ 3461278 h 6858000"/>
              <a:gd name="connsiteX525" fmla="*/ 4419733 w 7467600"/>
              <a:gd name="connsiteY525" fmla="*/ 3963555 h 6858000"/>
              <a:gd name="connsiteX526" fmla="*/ 4781371 w 7467600"/>
              <a:gd name="connsiteY526" fmla="*/ 4458604 h 6858000"/>
              <a:gd name="connsiteX527" fmla="*/ 4780440 w 7467600"/>
              <a:gd name="connsiteY527" fmla="*/ 4470290 h 6858000"/>
              <a:gd name="connsiteX528" fmla="*/ 4898954 w 7467600"/>
              <a:gd name="connsiteY528" fmla="*/ 4662092 h 6858000"/>
              <a:gd name="connsiteX529" fmla="*/ 4900699 w 7467600"/>
              <a:gd name="connsiteY529" fmla="*/ 4670867 h 6858000"/>
              <a:gd name="connsiteX530" fmla="*/ 5714511 w 7467600"/>
              <a:gd name="connsiteY530" fmla="*/ 4663483 h 6858000"/>
              <a:gd name="connsiteX531" fmla="*/ 5464793 w 7467600"/>
              <a:gd name="connsiteY531" fmla="*/ 4393556 h 6858000"/>
              <a:gd name="connsiteX532" fmla="*/ 5461897 w 7467600"/>
              <a:gd name="connsiteY532" fmla="*/ 4390879 h 6858000"/>
              <a:gd name="connsiteX533" fmla="*/ 4294126 w 7467600"/>
              <a:gd name="connsiteY533" fmla="*/ 3303048 h 6858000"/>
              <a:gd name="connsiteX534" fmla="*/ 4305321 w 7467600"/>
              <a:gd name="connsiteY534" fmla="*/ 3256953 h 6858000"/>
              <a:gd name="connsiteX535" fmla="*/ 4949299 w 7467600"/>
              <a:gd name="connsiteY535" fmla="*/ 3766336 h 6858000"/>
              <a:gd name="connsiteX536" fmla="*/ 5291452 w 7467600"/>
              <a:gd name="connsiteY536" fmla="*/ 4076801 h 6858000"/>
              <a:gd name="connsiteX537" fmla="*/ 5434998 w 7467600"/>
              <a:gd name="connsiteY537" fmla="*/ 4254100 h 6858000"/>
              <a:gd name="connsiteX538" fmla="*/ 5351015 w 7467600"/>
              <a:gd name="connsiteY538" fmla="*/ 3760989 h 6858000"/>
              <a:gd name="connsiteX539" fmla="*/ 5413780 w 7467600"/>
              <a:gd name="connsiteY539" fmla="*/ 2966265 h 6858000"/>
              <a:gd name="connsiteX540" fmla="*/ 5425627 w 7467600"/>
              <a:gd name="connsiteY540" fmla="*/ 2954192 h 6858000"/>
              <a:gd name="connsiteX541" fmla="*/ 6604735 w 7467600"/>
              <a:gd name="connsiteY541" fmla="*/ 2041381 h 6858000"/>
              <a:gd name="connsiteX542" fmla="*/ 7204487 w 7467600"/>
              <a:gd name="connsiteY542" fmla="*/ 2742112 h 6858000"/>
              <a:gd name="connsiteX543" fmla="*/ 7131592 w 7467600"/>
              <a:gd name="connsiteY543" fmla="*/ 2672096 h 6858000"/>
              <a:gd name="connsiteX544" fmla="*/ 6996344 w 7467600"/>
              <a:gd name="connsiteY544" fmla="*/ 2518310 h 6858000"/>
              <a:gd name="connsiteX545" fmla="*/ 6735495 w 7467600"/>
              <a:gd name="connsiteY545" fmla="*/ 2196890 h 6858000"/>
              <a:gd name="connsiteX546" fmla="*/ 6721901 w 7467600"/>
              <a:gd name="connsiteY546" fmla="*/ 2179274 h 6858000"/>
              <a:gd name="connsiteX547" fmla="*/ 6604735 w 7467600"/>
              <a:gd name="connsiteY547" fmla="*/ 2041381 h 6858000"/>
              <a:gd name="connsiteX548" fmla="*/ 6591670 w 7467600"/>
              <a:gd name="connsiteY548" fmla="*/ 1988277 h 6858000"/>
              <a:gd name="connsiteX549" fmla="*/ 6747349 w 7467600"/>
              <a:gd name="connsiteY549" fmla="*/ 2160069 h 6858000"/>
              <a:gd name="connsiteX550" fmla="*/ 6760943 w 7467600"/>
              <a:gd name="connsiteY550" fmla="*/ 2177686 h 6858000"/>
              <a:gd name="connsiteX551" fmla="*/ 7021065 w 7467600"/>
              <a:gd name="connsiteY551" fmla="*/ 2498102 h 6858000"/>
              <a:gd name="connsiteX552" fmla="*/ 7155223 w 7467600"/>
              <a:gd name="connsiteY552" fmla="*/ 2650386 h 6858000"/>
              <a:gd name="connsiteX553" fmla="*/ 7203167 w 7467600"/>
              <a:gd name="connsiteY553" fmla="*/ 2697288 h 6858000"/>
              <a:gd name="connsiteX554" fmla="*/ 6937703 w 7467600"/>
              <a:gd name="connsiteY554" fmla="*/ 2321981 h 6858000"/>
              <a:gd name="connsiteX555" fmla="*/ 6591670 w 7467600"/>
              <a:gd name="connsiteY555" fmla="*/ 1988277 h 6858000"/>
              <a:gd name="connsiteX556" fmla="*/ 5798671 w 7467600"/>
              <a:gd name="connsiteY556" fmla="*/ 1981601 h 6858000"/>
              <a:gd name="connsiteX557" fmla="*/ 5754709 w 7467600"/>
              <a:gd name="connsiteY557" fmla="*/ 2071454 h 6858000"/>
              <a:gd name="connsiteX558" fmla="*/ 5763044 w 7467600"/>
              <a:gd name="connsiteY558" fmla="*/ 2842206 h 6858000"/>
              <a:gd name="connsiteX559" fmla="*/ 5764974 w 7467600"/>
              <a:gd name="connsiteY559" fmla="*/ 2799609 h 6858000"/>
              <a:gd name="connsiteX560" fmla="*/ 5767665 w 7467600"/>
              <a:gd name="connsiteY560" fmla="*/ 2666409 h 6858000"/>
              <a:gd name="connsiteX561" fmla="*/ 5763055 w 7467600"/>
              <a:gd name="connsiteY561" fmla="*/ 2579705 h 6858000"/>
              <a:gd name="connsiteX562" fmla="*/ 5758079 w 7467600"/>
              <a:gd name="connsiteY562" fmla="*/ 2492508 h 6858000"/>
              <a:gd name="connsiteX563" fmla="*/ 5779325 w 7467600"/>
              <a:gd name="connsiteY563" fmla="*/ 2197069 h 6858000"/>
              <a:gd name="connsiteX564" fmla="*/ 5798671 w 7467600"/>
              <a:gd name="connsiteY564" fmla="*/ 1981601 h 6858000"/>
              <a:gd name="connsiteX565" fmla="*/ 5829202 w 7467600"/>
              <a:gd name="connsiteY565" fmla="*/ 1971679 h 6858000"/>
              <a:gd name="connsiteX566" fmla="*/ 5809558 w 7467600"/>
              <a:gd name="connsiteY566" fmla="*/ 2198043 h 6858000"/>
              <a:gd name="connsiteX567" fmla="*/ 5788653 w 7467600"/>
              <a:gd name="connsiteY567" fmla="*/ 2489430 h 6858000"/>
              <a:gd name="connsiteX568" fmla="*/ 5793439 w 7467600"/>
              <a:gd name="connsiteY568" fmla="*/ 2575235 h 6858000"/>
              <a:gd name="connsiteX569" fmla="*/ 5796837 w 7467600"/>
              <a:gd name="connsiteY569" fmla="*/ 2637633 h 6858000"/>
              <a:gd name="connsiteX570" fmla="*/ 5818614 w 7467600"/>
              <a:gd name="connsiteY570" fmla="*/ 2473055 h 6858000"/>
              <a:gd name="connsiteX571" fmla="*/ 5829202 w 7467600"/>
              <a:gd name="connsiteY571" fmla="*/ 1971679 h 6858000"/>
              <a:gd name="connsiteX572" fmla="*/ 5911389 w 7467600"/>
              <a:gd name="connsiteY572" fmla="*/ 1898371 h 6858000"/>
              <a:gd name="connsiteX573" fmla="*/ 6237627 w 7467600"/>
              <a:gd name="connsiteY573" fmla="*/ 2231921 h 6858000"/>
              <a:gd name="connsiteX574" fmla="*/ 5911389 w 7467600"/>
              <a:gd name="connsiteY574" fmla="*/ 1898371 h 6858000"/>
              <a:gd name="connsiteX575" fmla="*/ 6944437 w 7467600"/>
              <a:gd name="connsiteY575" fmla="*/ 1575402 h 6858000"/>
              <a:gd name="connsiteX576" fmla="*/ 6304730 w 7467600"/>
              <a:gd name="connsiteY576" fmla="*/ 1766654 h 6858000"/>
              <a:gd name="connsiteX577" fmla="*/ 6944437 w 7467600"/>
              <a:gd name="connsiteY577" fmla="*/ 1575402 h 6858000"/>
              <a:gd name="connsiteX578" fmla="*/ 7019523 w 7467600"/>
              <a:gd name="connsiteY578" fmla="*/ 1519450 h 6858000"/>
              <a:gd name="connsiteX579" fmla="*/ 6298091 w 7467600"/>
              <a:gd name="connsiteY579" fmla="*/ 1737122 h 6858000"/>
              <a:gd name="connsiteX580" fmla="*/ 7019523 w 7467600"/>
              <a:gd name="connsiteY580" fmla="*/ 1519450 h 6858000"/>
              <a:gd name="connsiteX581" fmla="*/ 2399523 w 7467600"/>
              <a:gd name="connsiteY581" fmla="*/ 1428234 h 6858000"/>
              <a:gd name="connsiteX582" fmla="*/ 2224982 w 7467600"/>
              <a:gd name="connsiteY582" fmla="*/ 1826201 h 6858000"/>
              <a:gd name="connsiteX583" fmla="*/ 2096099 w 7467600"/>
              <a:gd name="connsiteY583" fmla="*/ 2345900 h 6858000"/>
              <a:gd name="connsiteX584" fmla="*/ 2283317 w 7467600"/>
              <a:gd name="connsiteY584" fmla="*/ 1796925 h 6858000"/>
              <a:gd name="connsiteX585" fmla="*/ 2399523 w 7467600"/>
              <a:gd name="connsiteY585" fmla="*/ 1428234 h 6858000"/>
              <a:gd name="connsiteX586" fmla="*/ 2448558 w 7467600"/>
              <a:gd name="connsiteY586" fmla="*/ 1373435 h 6858000"/>
              <a:gd name="connsiteX587" fmla="*/ 2312521 w 7467600"/>
              <a:gd name="connsiteY587" fmla="*/ 1806140 h 6858000"/>
              <a:gd name="connsiteX588" fmla="*/ 2127533 w 7467600"/>
              <a:gd name="connsiteY588" fmla="*/ 2348380 h 6858000"/>
              <a:gd name="connsiteX589" fmla="*/ 2358080 w 7467600"/>
              <a:gd name="connsiteY589" fmla="*/ 1866134 h 6858000"/>
              <a:gd name="connsiteX590" fmla="*/ 2407436 w 7467600"/>
              <a:gd name="connsiteY590" fmla="*/ 1651070 h 6858000"/>
              <a:gd name="connsiteX591" fmla="*/ 2448558 w 7467600"/>
              <a:gd name="connsiteY591" fmla="*/ 1373435 h 6858000"/>
              <a:gd name="connsiteX592" fmla="*/ 278707 w 7467600"/>
              <a:gd name="connsiteY592" fmla="*/ 1352270 h 6858000"/>
              <a:gd name="connsiteX593" fmla="*/ 321570 w 7467600"/>
              <a:gd name="connsiteY593" fmla="*/ 1861610 h 6858000"/>
              <a:gd name="connsiteX594" fmla="*/ 294281 w 7467600"/>
              <a:gd name="connsiteY594" fmla="*/ 1440658 h 6858000"/>
              <a:gd name="connsiteX595" fmla="*/ 278707 w 7467600"/>
              <a:gd name="connsiteY595" fmla="*/ 1352270 h 6858000"/>
              <a:gd name="connsiteX596" fmla="*/ 1423821 w 7467600"/>
              <a:gd name="connsiteY596" fmla="*/ 1351958 h 6858000"/>
              <a:gd name="connsiteX597" fmla="*/ 1638521 w 7467600"/>
              <a:gd name="connsiteY597" fmla="*/ 1908470 h 6858000"/>
              <a:gd name="connsiteX598" fmla="*/ 1754199 w 7467600"/>
              <a:gd name="connsiteY598" fmla="*/ 2149284 h 6858000"/>
              <a:gd name="connsiteX599" fmla="*/ 1908359 w 7467600"/>
              <a:gd name="connsiteY599" fmla="*/ 2364988 h 6858000"/>
              <a:gd name="connsiteX600" fmla="*/ 1647661 w 7467600"/>
              <a:gd name="connsiteY600" fmla="*/ 1825945 h 6858000"/>
              <a:gd name="connsiteX601" fmla="*/ 1423821 w 7467600"/>
              <a:gd name="connsiteY601" fmla="*/ 1351958 h 6858000"/>
              <a:gd name="connsiteX602" fmla="*/ 1431890 w 7467600"/>
              <a:gd name="connsiteY602" fmla="*/ 1306475 h 6858000"/>
              <a:gd name="connsiteX603" fmla="*/ 1507597 w 7467600"/>
              <a:gd name="connsiteY603" fmla="*/ 1446132 h 6858000"/>
              <a:gd name="connsiteX604" fmla="*/ 1674586 w 7467600"/>
              <a:gd name="connsiteY604" fmla="*/ 1813832 h 6858000"/>
              <a:gd name="connsiteX605" fmla="*/ 1815950 w 7467600"/>
              <a:gd name="connsiteY605" fmla="*/ 2128564 h 6858000"/>
              <a:gd name="connsiteX606" fmla="*/ 1984242 w 7467600"/>
              <a:gd name="connsiteY606" fmla="*/ 2430829 h 6858000"/>
              <a:gd name="connsiteX607" fmla="*/ 2014023 w 7467600"/>
              <a:gd name="connsiteY607" fmla="*/ 2450995 h 6858000"/>
              <a:gd name="connsiteX608" fmla="*/ 1747337 w 7467600"/>
              <a:gd name="connsiteY608" fmla="*/ 1855264 h 6858000"/>
              <a:gd name="connsiteX609" fmla="*/ 1533749 w 7467600"/>
              <a:gd name="connsiteY609" fmla="*/ 1478656 h 6858000"/>
              <a:gd name="connsiteX610" fmla="*/ 1431890 w 7467600"/>
              <a:gd name="connsiteY610" fmla="*/ 1306475 h 6858000"/>
              <a:gd name="connsiteX611" fmla="*/ 5052692 w 7467600"/>
              <a:gd name="connsiteY611" fmla="*/ 1292994 h 6858000"/>
              <a:gd name="connsiteX612" fmla="*/ 5200661 w 7467600"/>
              <a:gd name="connsiteY612" fmla="*/ 1635186 h 6858000"/>
              <a:gd name="connsiteX613" fmla="*/ 5297138 w 7467600"/>
              <a:gd name="connsiteY613" fmla="*/ 1906351 h 6858000"/>
              <a:gd name="connsiteX614" fmla="*/ 5052692 w 7467600"/>
              <a:gd name="connsiteY614" fmla="*/ 1292994 h 6858000"/>
              <a:gd name="connsiteX615" fmla="*/ 5009948 w 7467600"/>
              <a:gd name="connsiteY615" fmla="*/ 1273619 h 6858000"/>
              <a:gd name="connsiteX616" fmla="*/ 5121777 w 7467600"/>
              <a:gd name="connsiteY616" fmla="*/ 1654213 h 6858000"/>
              <a:gd name="connsiteX617" fmla="*/ 5293545 w 7467600"/>
              <a:gd name="connsiteY617" fmla="*/ 2072247 h 6858000"/>
              <a:gd name="connsiteX618" fmla="*/ 5294042 w 7467600"/>
              <a:gd name="connsiteY618" fmla="*/ 2065019 h 6858000"/>
              <a:gd name="connsiteX619" fmla="*/ 5171936 w 7467600"/>
              <a:gd name="connsiteY619" fmla="*/ 1647613 h 6858000"/>
              <a:gd name="connsiteX620" fmla="*/ 5009948 w 7467600"/>
              <a:gd name="connsiteY620" fmla="*/ 1273619 h 6858000"/>
              <a:gd name="connsiteX621" fmla="*/ 655236 w 7467600"/>
              <a:gd name="connsiteY621" fmla="*/ 1268632 h 6858000"/>
              <a:gd name="connsiteX622" fmla="*/ 839521 w 7467600"/>
              <a:gd name="connsiteY622" fmla="*/ 1685315 h 6858000"/>
              <a:gd name="connsiteX623" fmla="*/ 1109416 w 7467600"/>
              <a:gd name="connsiteY623" fmla="*/ 2061663 h 6858000"/>
              <a:gd name="connsiteX624" fmla="*/ 1298300 w 7467600"/>
              <a:gd name="connsiteY624" fmla="*/ 2247742 h 6858000"/>
              <a:gd name="connsiteX625" fmla="*/ 1125871 w 7467600"/>
              <a:gd name="connsiteY625" fmla="*/ 1989513 h 6858000"/>
              <a:gd name="connsiteX626" fmla="*/ 981574 w 7467600"/>
              <a:gd name="connsiteY626" fmla="*/ 1783157 h 6858000"/>
              <a:gd name="connsiteX627" fmla="*/ 922198 w 7467600"/>
              <a:gd name="connsiteY627" fmla="*/ 1677437 h 6858000"/>
              <a:gd name="connsiteX628" fmla="*/ 869293 w 7467600"/>
              <a:gd name="connsiteY628" fmla="*/ 1583214 h 6858000"/>
              <a:gd name="connsiteX629" fmla="*/ 751431 w 7467600"/>
              <a:gd name="connsiteY629" fmla="*/ 1405731 h 6858000"/>
              <a:gd name="connsiteX630" fmla="*/ 655236 w 7467600"/>
              <a:gd name="connsiteY630" fmla="*/ 1268632 h 6858000"/>
              <a:gd name="connsiteX631" fmla="*/ 6516292 w 7467600"/>
              <a:gd name="connsiteY631" fmla="*/ 1263064 h 6858000"/>
              <a:gd name="connsiteX632" fmla="*/ 5736320 w 7467600"/>
              <a:gd name="connsiteY632" fmla="*/ 1501803 h 6858000"/>
              <a:gd name="connsiteX633" fmla="*/ 6516292 w 7467600"/>
              <a:gd name="connsiteY633" fmla="*/ 1263064 h 6858000"/>
              <a:gd name="connsiteX634" fmla="*/ 291466 w 7467600"/>
              <a:gd name="connsiteY634" fmla="*/ 1250369 h 6858000"/>
              <a:gd name="connsiteX635" fmla="*/ 323180 w 7467600"/>
              <a:gd name="connsiteY635" fmla="*/ 1435283 h 6858000"/>
              <a:gd name="connsiteX636" fmla="*/ 349381 w 7467600"/>
              <a:gd name="connsiteY636" fmla="*/ 1875041 h 6858000"/>
              <a:gd name="connsiteX637" fmla="*/ 374363 w 7467600"/>
              <a:gd name="connsiteY637" fmla="*/ 1506494 h 6858000"/>
              <a:gd name="connsiteX638" fmla="*/ 302168 w 7467600"/>
              <a:gd name="connsiteY638" fmla="*/ 1274495 h 6858000"/>
              <a:gd name="connsiteX639" fmla="*/ 291466 w 7467600"/>
              <a:gd name="connsiteY639" fmla="*/ 1250369 h 6858000"/>
              <a:gd name="connsiteX640" fmla="*/ 678222 w 7467600"/>
              <a:gd name="connsiteY640" fmla="*/ 1248670 h 6858000"/>
              <a:gd name="connsiteX641" fmla="*/ 775536 w 7467600"/>
              <a:gd name="connsiteY641" fmla="*/ 1388015 h 6858000"/>
              <a:gd name="connsiteX642" fmla="*/ 894529 w 7467600"/>
              <a:gd name="connsiteY642" fmla="*/ 1567739 h 6858000"/>
              <a:gd name="connsiteX643" fmla="*/ 948000 w 7467600"/>
              <a:gd name="connsiteY643" fmla="*/ 1663088 h 6858000"/>
              <a:gd name="connsiteX644" fmla="*/ 1006812 w 7467600"/>
              <a:gd name="connsiteY644" fmla="*/ 1767683 h 6858000"/>
              <a:gd name="connsiteX645" fmla="*/ 1149133 w 7467600"/>
              <a:gd name="connsiteY645" fmla="*/ 1971513 h 6858000"/>
              <a:gd name="connsiteX646" fmla="*/ 1333952 w 7467600"/>
              <a:gd name="connsiteY646" fmla="*/ 2251620 h 6858000"/>
              <a:gd name="connsiteX647" fmla="*/ 1337329 w 7467600"/>
              <a:gd name="connsiteY647" fmla="*/ 2258350 h 6858000"/>
              <a:gd name="connsiteX648" fmla="*/ 1014726 w 7467600"/>
              <a:gd name="connsiteY648" fmla="*/ 1615556 h 6858000"/>
              <a:gd name="connsiteX649" fmla="*/ 678222 w 7467600"/>
              <a:gd name="connsiteY649" fmla="*/ 1248670 h 6858000"/>
              <a:gd name="connsiteX650" fmla="*/ 6691602 w 7467600"/>
              <a:gd name="connsiteY650" fmla="*/ 1140573 h 6858000"/>
              <a:gd name="connsiteX651" fmla="*/ 6571100 w 7467600"/>
              <a:gd name="connsiteY651" fmla="*/ 1183662 h 6858000"/>
              <a:gd name="connsiteX652" fmla="*/ 6241687 w 7467600"/>
              <a:gd name="connsiteY652" fmla="*/ 1257600 h 6858000"/>
              <a:gd name="connsiteX653" fmla="*/ 5693009 w 7467600"/>
              <a:gd name="connsiteY653" fmla="*/ 1478256 h 6858000"/>
              <a:gd name="connsiteX654" fmla="*/ 6548420 w 7467600"/>
              <a:gd name="connsiteY654" fmla="*/ 1214599 h 6858000"/>
              <a:gd name="connsiteX655" fmla="*/ 6605473 w 7467600"/>
              <a:gd name="connsiteY655" fmla="*/ 1184686 h 6858000"/>
              <a:gd name="connsiteX656" fmla="*/ 6691602 w 7467600"/>
              <a:gd name="connsiteY656" fmla="*/ 1140573 h 6858000"/>
              <a:gd name="connsiteX657" fmla="*/ 4002475 w 7467600"/>
              <a:gd name="connsiteY657" fmla="*/ 1037802 h 6858000"/>
              <a:gd name="connsiteX658" fmla="*/ 4000324 w 7467600"/>
              <a:gd name="connsiteY658" fmla="*/ 1039362 h 6858000"/>
              <a:gd name="connsiteX659" fmla="*/ 4002862 w 7467600"/>
              <a:gd name="connsiteY659" fmla="*/ 1042866 h 6858000"/>
              <a:gd name="connsiteX660" fmla="*/ 4002475 w 7467600"/>
              <a:gd name="connsiteY660" fmla="*/ 1037802 h 6858000"/>
              <a:gd name="connsiteX661" fmla="*/ 506322 w 7467600"/>
              <a:gd name="connsiteY661" fmla="*/ 1020997 h 6858000"/>
              <a:gd name="connsiteX662" fmla="*/ 533068 w 7467600"/>
              <a:gd name="connsiteY662" fmla="*/ 1029409 h 6858000"/>
              <a:gd name="connsiteX663" fmla="*/ 1232525 w 7467600"/>
              <a:gd name="connsiteY663" fmla="*/ 1804675 h 6858000"/>
              <a:gd name="connsiteX664" fmla="*/ 1388858 w 7467600"/>
              <a:gd name="connsiteY664" fmla="*/ 2368011 h 6858000"/>
              <a:gd name="connsiteX665" fmla="*/ 1384098 w 7467600"/>
              <a:gd name="connsiteY665" fmla="*/ 2378125 h 6858000"/>
              <a:gd name="connsiteX666" fmla="*/ 1425393 w 7467600"/>
              <a:gd name="connsiteY666" fmla="*/ 2589124 h 6858000"/>
              <a:gd name="connsiteX667" fmla="*/ 1424001 w 7467600"/>
              <a:gd name="connsiteY667" fmla="*/ 2597541 h 6858000"/>
              <a:gd name="connsiteX668" fmla="*/ 2152729 w 7467600"/>
              <a:gd name="connsiteY668" fmla="*/ 2864487 h 6858000"/>
              <a:gd name="connsiteX669" fmla="*/ 2020609 w 7467600"/>
              <a:gd name="connsiteY669" fmla="*/ 2539671 h 6858000"/>
              <a:gd name="connsiteX670" fmla="*/ 2018920 w 7467600"/>
              <a:gd name="connsiteY670" fmla="*/ 2536309 h 6858000"/>
              <a:gd name="connsiteX671" fmla="*/ 1342441 w 7467600"/>
              <a:gd name="connsiteY671" fmla="*/ 1173017 h 6858000"/>
              <a:gd name="connsiteX672" fmla="*/ 1367925 w 7467600"/>
              <a:gd name="connsiteY672" fmla="*/ 1135648 h 6858000"/>
              <a:gd name="connsiteX673" fmla="*/ 1771401 w 7467600"/>
              <a:gd name="connsiteY673" fmla="*/ 1806673 h 6858000"/>
              <a:gd name="connsiteX674" fmla="*/ 1972385 w 7467600"/>
              <a:gd name="connsiteY674" fmla="*/ 2198735 h 6858000"/>
              <a:gd name="connsiteX675" fmla="*/ 2040892 w 7467600"/>
              <a:gd name="connsiteY675" fmla="*/ 2405205 h 6858000"/>
              <a:gd name="connsiteX676" fmla="*/ 2131689 w 7467600"/>
              <a:gd name="connsiteY676" fmla="*/ 1936926 h 6858000"/>
              <a:gd name="connsiteX677" fmla="*/ 2454820 w 7467600"/>
              <a:gd name="connsiteY677" fmla="*/ 1248808 h 6858000"/>
              <a:gd name="connsiteX678" fmla="*/ 2492512 w 7467600"/>
              <a:gd name="connsiteY678" fmla="*/ 1302920 h 6858000"/>
              <a:gd name="connsiteX679" fmla="*/ 2081216 w 7467600"/>
              <a:gd name="connsiteY679" fmla="*/ 2527513 h 6858000"/>
              <a:gd name="connsiteX680" fmla="*/ 2081211 w 7467600"/>
              <a:gd name="connsiteY680" fmla="*/ 2528916 h 6858000"/>
              <a:gd name="connsiteX681" fmla="*/ 2199067 w 7467600"/>
              <a:gd name="connsiteY681" fmla="*/ 2884061 h 6858000"/>
              <a:gd name="connsiteX682" fmla="*/ 3192586 w 7467600"/>
              <a:gd name="connsiteY682" fmla="*/ 3411496 h 6858000"/>
              <a:gd name="connsiteX683" fmla="*/ 3182620 w 7467600"/>
              <a:gd name="connsiteY683" fmla="*/ 3483279 h 6858000"/>
              <a:gd name="connsiteX684" fmla="*/ 2435119 w 7467600"/>
              <a:gd name="connsiteY684" fmla="*/ 3080173 h 6858000"/>
              <a:gd name="connsiteX685" fmla="*/ 2410152 w 7467600"/>
              <a:gd name="connsiteY685" fmla="*/ 3063751 h 6858000"/>
              <a:gd name="connsiteX686" fmla="*/ 2408099 w 7467600"/>
              <a:gd name="connsiteY686" fmla="*/ 3064403 h 6858000"/>
              <a:gd name="connsiteX687" fmla="*/ 2407218 w 7467600"/>
              <a:gd name="connsiteY687" fmla="*/ 3070324 h 6858000"/>
              <a:gd name="connsiteX688" fmla="*/ 2380138 w 7467600"/>
              <a:gd name="connsiteY688" fmla="*/ 3099341 h 6858000"/>
              <a:gd name="connsiteX689" fmla="*/ 1765923 w 7467600"/>
              <a:gd name="connsiteY689" fmla="*/ 3581043 h 6858000"/>
              <a:gd name="connsiteX690" fmla="*/ 1702258 w 7467600"/>
              <a:gd name="connsiteY690" fmla="*/ 3612286 h 6858000"/>
              <a:gd name="connsiteX691" fmla="*/ 1538370 w 7467600"/>
              <a:gd name="connsiteY691" fmla="*/ 3811804 h 6858000"/>
              <a:gd name="connsiteX692" fmla="*/ 542867 w 7467600"/>
              <a:gd name="connsiteY692" fmla="*/ 4944092 h 6858000"/>
              <a:gd name="connsiteX693" fmla="*/ 515800 w 7467600"/>
              <a:gd name="connsiteY693" fmla="*/ 4862180 h 6858000"/>
              <a:gd name="connsiteX694" fmla="*/ 909145 w 7467600"/>
              <a:gd name="connsiteY694" fmla="*/ 4199225 h 6858000"/>
              <a:gd name="connsiteX695" fmla="*/ 1214067 w 7467600"/>
              <a:gd name="connsiteY695" fmla="*/ 3908561 h 6858000"/>
              <a:gd name="connsiteX696" fmla="*/ 640967 w 7467600"/>
              <a:gd name="connsiteY696" fmla="*/ 4105601 h 6858000"/>
              <a:gd name="connsiteX697" fmla="*/ 112563 w 7467600"/>
              <a:gd name="connsiteY697" fmla="*/ 4396952 h 6858000"/>
              <a:gd name="connsiteX698" fmla="*/ 0 w 7467600"/>
              <a:gd name="connsiteY698" fmla="*/ 4466006 h 6858000"/>
              <a:gd name="connsiteX699" fmla="*/ 0 w 7467600"/>
              <a:gd name="connsiteY699" fmla="*/ 4233763 h 6858000"/>
              <a:gd name="connsiteX700" fmla="*/ 36881 w 7467600"/>
              <a:gd name="connsiteY700" fmla="*/ 4200118 h 6858000"/>
              <a:gd name="connsiteX701" fmla="*/ 910534 w 7467600"/>
              <a:gd name="connsiteY701" fmla="*/ 3629753 h 6858000"/>
              <a:gd name="connsiteX702" fmla="*/ 1578717 w 7467600"/>
              <a:gd name="connsiteY702" fmla="*/ 3575982 h 6858000"/>
              <a:gd name="connsiteX703" fmla="*/ 2338780 w 7467600"/>
              <a:gd name="connsiteY703" fmla="*/ 3033725 h 6858000"/>
              <a:gd name="connsiteX704" fmla="*/ 1807991 w 7467600"/>
              <a:gd name="connsiteY704" fmla="*/ 2807184 h 6858000"/>
              <a:gd name="connsiteX705" fmla="*/ 1416358 w 7467600"/>
              <a:gd name="connsiteY705" fmla="*/ 3112571 h 6858000"/>
              <a:gd name="connsiteX706" fmla="*/ 939066 w 7467600"/>
              <a:gd name="connsiteY706" fmla="*/ 3378798 h 6858000"/>
              <a:gd name="connsiteX707" fmla="*/ 115099 w 7467600"/>
              <a:gd name="connsiteY707" fmla="*/ 3607650 h 6858000"/>
              <a:gd name="connsiteX708" fmla="*/ 97284 w 7467600"/>
              <a:gd name="connsiteY708" fmla="*/ 3520393 h 6858000"/>
              <a:gd name="connsiteX709" fmla="*/ 922050 w 7467600"/>
              <a:gd name="connsiteY709" fmla="*/ 3074867 h 6858000"/>
              <a:gd name="connsiteX710" fmla="*/ 1405265 w 7467600"/>
              <a:gd name="connsiteY710" fmla="*/ 3016319 h 6858000"/>
              <a:gd name="connsiteX711" fmla="*/ 1407512 w 7467600"/>
              <a:gd name="connsiteY711" fmla="*/ 3018001 h 6858000"/>
              <a:gd name="connsiteX712" fmla="*/ 1726266 w 7467600"/>
              <a:gd name="connsiteY712" fmla="*/ 2777274 h 6858000"/>
              <a:gd name="connsiteX713" fmla="*/ 625390 w 7467600"/>
              <a:gd name="connsiteY713" fmla="*/ 2514541 h 6858000"/>
              <a:gd name="connsiteX714" fmla="*/ 619799 w 7467600"/>
              <a:gd name="connsiteY714" fmla="*/ 2527180 h 6858000"/>
              <a:gd name="connsiteX715" fmla="*/ 310030 w 7467600"/>
              <a:gd name="connsiteY715" fmla="*/ 2771818 h 6858000"/>
              <a:gd name="connsiteX716" fmla="*/ 173877 w 7467600"/>
              <a:gd name="connsiteY716" fmla="*/ 2937056 h 6858000"/>
              <a:gd name="connsiteX717" fmla="*/ 77889 w 7467600"/>
              <a:gd name="connsiteY717" fmla="*/ 3138440 h 6858000"/>
              <a:gd name="connsiteX718" fmla="*/ 0 w 7467600"/>
              <a:gd name="connsiteY718" fmla="*/ 3271395 h 6858000"/>
              <a:gd name="connsiteX719" fmla="*/ 0 w 7467600"/>
              <a:gd name="connsiteY719" fmla="*/ 3153002 h 6858000"/>
              <a:gd name="connsiteX720" fmla="*/ 2386 w 7467600"/>
              <a:gd name="connsiteY720" fmla="*/ 3149203 h 6858000"/>
              <a:gd name="connsiteX721" fmla="*/ 89753 w 7467600"/>
              <a:gd name="connsiteY721" fmla="*/ 2987702 h 6858000"/>
              <a:gd name="connsiteX722" fmla="*/ 76869 w 7467600"/>
              <a:gd name="connsiteY722" fmla="*/ 3005404 h 6858000"/>
              <a:gd name="connsiteX723" fmla="*/ 32049 w 7467600"/>
              <a:gd name="connsiteY723" fmla="*/ 3065814 h 6858000"/>
              <a:gd name="connsiteX724" fmla="*/ 0 w 7467600"/>
              <a:gd name="connsiteY724" fmla="*/ 3108744 h 6858000"/>
              <a:gd name="connsiteX725" fmla="*/ 0 w 7467600"/>
              <a:gd name="connsiteY725" fmla="*/ 3058059 h 6858000"/>
              <a:gd name="connsiteX726" fmla="*/ 7610 w 7467600"/>
              <a:gd name="connsiteY726" fmla="*/ 3047889 h 6858000"/>
              <a:gd name="connsiteX727" fmla="*/ 52419 w 7467600"/>
              <a:gd name="connsiteY727" fmla="*/ 2987479 h 6858000"/>
              <a:gd name="connsiteX728" fmla="*/ 59142 w 7467600"/>
              <a:gd name="connsiteY728" fmla="*/ 2978488 h 6858000"/>
              <a:gd name="connsiteX729" fmla="*/ 0 w 7467600"/>
              <a:gd name="connsiteY729" fmla="*/ 3015334 h 6858000"/>
              <a:gd name="connsiteX730" fmla="*/ 0 w 7467600"/>
              <a:gd name="connsiteY730" fmla="*/ 2914286 h 6858000"/>
              <a:gd name="connsiteX731" fmla="*/ 36383 w 7467600"/>
              <a:gd name="connsiteY731" fmla="*/ 2901128 h 6858000"/>
              <a:gd name="connsiteX732" fmla="*/ 156329 w 7467600"/>
              <a:gd name="connsiteY732" fmla="*/ 2840533 h 6858000"/>
              <a:gd name="connsiteX733" fmla="*/ 358355 w 7467600"/>
              <a:gd name="connsiteY733" fmla="*/ 2620471 h 6858000"/>
              <a:gd name="connsiteX734" fmla="*/ 510577 w 7467600"/>
              <a:gd name="connsiteY734" fmla="*/ 2501244 h 6858000"/>
              <a:gd name="connsiteX735" fmla="*/ 211967 w 7467600"/>
              <a:gd name="connsiteY735" fmla="*/ 2479171 h 6858000"/>
              <a:gd name="connsiteX736" fmla="*/ 0 w 7467600"/>
              <a:gd name="connsiteY736" fmla="*/ 2476398 h 6858000"/>
              <a:gd name="connsiteX737" fmla="*/ 0 w 7467600"/>
              <a:gd name="connsiteY737" fmla="*/ 2389189 h 6858000"/>
              <a:gd name="connsiteX738" fmla="*/ 103062 w 7467600"/>
              <a:gd name="connsiteY738" fmla="*/ 2389518 h 6858000"/>
              <a:gd name="connsiteX739" fmla="*/ 510734 w 7467600"/>
              <a:gd name="connsiteY739" fmla="*/ 2416201 h 6858000"/>
              <a:gd name="connsiteX740" fmla="*/ 279257 w 7467600"/>
              <a:gd name="connsiteY740" fmla="*/ 2092102 h 6858000"/>
              <a:gd name="connsiteX741" fmla="*/ 65265 w 7467600"/>
              <a:gd name="connsiteY741" fmla="*/ 2006049 h 6858000"/>
              <a:gd name="connsiteX742" fmla="*/ 0 w 7467600"/>
              <a:gd name="connsiteY742" fmla="*/ 1982532 h 6858000"/>
              <a:gd name="connsiteX743" fmla="*/ 0 w 7467600"/>
              <a:gd name="connsiteY743" fmla="*/ 1912789 h 6858000"/>
              <a:gd name="connsiteX744" fmla="*/ 97460 w 7467600"/>
              <a:gd name="connsiteY744" fmla="*/ 1953725 h 6858000"/>
              <a:gd name="connsiteX745" fmla="*/ 221272 w 7467600"/>
              <a:gd name="connsiteY745" fmla="*/ 1980766 h 6858000"/>
              <a:gd name="connsiteX746" fmla="*/ 116765 w 7467600"/>
              <a:gd name="connsiteY746" fmla="*/ 1911033 h 6858000"/>
              <a:gd name="connsiteX747" fmla="*/ 16405 w 7467600"/>
              <a:gd name="connsiteY747" fmla="*/ 1803412 h 6858000"/>
              <a:gd name="connsiteX748" fmla="*/ 0 w 7467600"/>
              <a:gd name="connsiteY748" fmla="*/ 1784777 h 6858000"/>
              <a:gd name="connsiteX749" fmla="*/ 0 w 7467600"/>
              <a:gd name="connsiteY749" fmla="*/ 1740082 h 6858000"/>
              <a:gd name="connsiteX750" fmla="*/ 39394 w 7467600"/>
              <a:gd name="connsiteY750" fmla="*/ 1784856 h 6858000"/>
              <a:gd name="connsiteX751" fmla="*/ 135813 w 7467600"/>
              <a:gd name="connsiteY751" fmla="*/ 1888838 h 6858000"/>
              <a:gd name="connsiteX752" fmla="*/ 242575 w 7467600"/>
              <a:gd name="connsiteY752" fmla="*/ 1958841 h 6858000"/>
              <a:gd name="connsiteX753" fmla="*/ 82197 w 7467600"/>
              <a:gd name="connsiteY753" fmla="*/ 1754826 h 6858000"/>
              <a:gd name="connsiteX754" fmla="*/ 0 w 7467600"/>
              <a:gd name="connsiteY754" fmla="*/ 1679650 h 6858000"/>
              <a:gd name="connsiteX755" fmla="*/ 0 w 7467600"/>
              <a:gd name="connsiteY755" fmla="*/ 1602463 h 6858000"/>
              <a:gd name="connsiteX756" fmla="*/ 84689 w 7467600"/>
              <a:gd name="connsiteY756" fmla="*/ 1677442 h 6858000"/>
              <a:gd name="connsiteX757" fmla="*/ 298437 w 7467600"/>
              <a:gd name="connsiteY757" fmla="*/ 1968019 h 6858000"/>
              <a:gd name="connsiteX758" fmla="*/ 227269 w 7467600"/>
              <a:gd name="connsiteY758" fmla="*/ 1114064 h 6858000"/>
              <a:gd name="connsiteX759" fmla="*/ 248003 w 7467600"/>
              <a:gd name="connsiteY759" fmla="*/ 1089613 h 6858000"/>
              <a:gd name="connsiteX760" fmla="*/ 427020 w 7467600"/>
              <a:gd name="connsiteY760" fmla="*/ 1619803 h 6858000"/>
              <a:gd name="connsiteX761" fmla="*/ 340345 w 7467600"/>
              <a:gd name="connsiteY761" fmla="*/ 2027739 h 6858000"/>
              <a:gd name="connsiteX762" fmla="*/ 360865 w 7467600"/>
              <a:gd name="connsiteY762" fmla="*/ 2044827 h 6858000"/>
              <a:gd name="connsiteX763" fmla="*/ 560414 w 7467600"/>
              <a:gd name="connsiteY763" fmla="*/ 2421457 h 6858000"/>
              <a:gd name="connsiteX764" fmla="*/ 1359703 w 7467600"/>
              <a:gd name="connsiteY764" fmla="*/ 2578554 h 6858000"/>
              <a:gd name="connsiteX765" fmla="*/ 1359422 w 7467600"/>
              <a:gd name="connsiteY765" fmla="*/ 2577994 h 6858000"/>
              <a:gd name="connsiteX766" fmla="*/ 828701 w 7467600"/>
              <a:gd name="connsiteY766" fmla="*/ 1839520 h 6858000"/>
              <a:gd name="connsiteX767" fmla="*/ 494427 w 7467600"/>
              <a:gd name="connsiteY767" fmla="*/ 1092333 h 6858000"/>
              <a:gd name="connsiteX768" fmla="*/ 506322 w 7467600"/>
              <a:gd name="connsiteY768" fmla="*/ 1020997 h 6858000"/>
              <a:gd name="connsiteX769" fmla="*/ 4570198 w 7467600"/>
              <a:gd name="connsiteY769" fmla="*/ 978081 h 6858000"/>
              <a:gd name="connsiteX770" fmla="*/ 4523691 w 7467600"/>
              <a:gd name="connsiteY770" fmla="*/ 1127776 h 6858000"/>
              <a:gd name="connsiteX771" fmla="*/ 4509875 w 7467600"/>
              <a:gd name="connsiteY771" fmla="*/ 1167552 h 6858000"/>
              <a:gd name="connsiteX772" fmla="*/ 4478168 w 7467600"/>
              <a:gd name="connsiteY772" fmla="*/ 1260735 h 6858000"/>
              <a:gd name="connsiteX773" fmla="*/ 4409309 w 7467600"/>
              <a:gd name="connsiteY773" fmla="*/ 1666996 h 6858000"/>
              <a:gd name="connsiteX774" fmla="*/ 4370031 w 7467600"/>
              <a:gd name="connsiteY774" fmla="*/ 1955666 h 6858000"/>
              <a:gd name="connsiteX775" fmla="*/ 4570198 w 7467600"/>
              <a:gd name="connsiteY775" fmla="*/ 978081 h 6858000"/>
              <a:gd name="connsiteX776" fmla="*/ 4557898 w 7467600"/>
              <a:gd name="connsiteY776" fmla="*/ 900011 h 6858000"/>
              <a:gd name="connsiteX777" fmla="*/ 4344840 w 7467600"/>
              <a:gd name="connsiteY777" fmla="*/ 1922038 h 6858000"/>
              <a:gd name="connsiteX778" fmla="*/ 4378710 w 7467600"/>
              <a:gd name="connsiteY778" fmla="*/ 1665516 h 6858000"/>
              <a:gd name="connsiteX779" fmla="*/ 4448798 w 7467600"/>
              <a:gd name="connsiteY779" fmla="*/ 1253024 h 6858000"/>
              <a:gd name="connsiteX780" fmla="*/ 4480315 w 7467600"/>
              <a:gd name="connsiteY780" fmla="*/ 1158454 h 6858000"/>
              <a:gd name="connsiteX781" fmla="*/ 4494133 w 7467600"/>
              <a:gd name="connsiteY781" fmla="*/ 1118676 h 6858000"/>
              <a:gd name="connsiteX782" fmla="*/ 4557898 w 7467600"/>
              <a:gd name="connsiteY782" fmla="*/ 900011 h 6858000"/>
              <a:gd name="connsiteX783" fmla="*/ 5870151 w 7467600"/>
              <a:gd name="connsiteY783" fmla="*/ 898890 h 6858000"/>
              <a:gd name="connsiteX784" fmla="*/ 5861335 w 7467600"/>
              <a:gd name="connsiteY784" fmla="*/ 899177 h 6858000"/>
              <a:gd name="connsiteX785" fmla="*/ 5843702 w 7467600"/>
              <a:gd name="connsiteY785" fmla="*/ 899748 h 6858000"/>
              <a:gd name="connsiteX786" fmla="*/ 5651107 w 7467600"/>
              <a:gd name="connsiteY786" fmla="*/ 920306 h 6858000"/>
              <a:gd name="connsiteX787" fmla="*/ 5459407 w 7467600"/>
              <a:gd name="connsiteY787" fmla="*/ 940975 h 6858000"/>
              <a:gd name="connsiteX788" fmla="*/ 5374846 w 7467600"/>
              <a:gd name="connsiteY788" fmla="*/ 941988 h 6858000"/>
              <a:gd name="connsiteX789" fmla="*/ 5256105 w 7467600"/>
              <a:gd name="connsiteY789" fmla="*/ 945632 h 6858000"/>
              <a:gd name="connsiteX790" fmla="*/ 5107071 w 7467600"/>
              <a:gd name="connsiteY790" fmla="*/ 969720 h 6858000"/>
              <a:gd name="connsiteX791" fmla="*/ 4998681 w 7467600"/>
              <a:gd name="connsiteY791" fmla="*/ 988771 h 6858000"/>
              <a:gd name="connsiteX792" fmla="*/ 5870151 w 7467600"/>
              <a:gd name="connsiteY792" fmla="*/ 898890 h 6858000"/>
              <a:gd name="connsiteX793" fmla="*/ 5504425 w 7467600"/>
              <a:gd name="connsiteY793" fmla="*/ 848067 h 6858000"/>
              <a:gd name="connsiteX794" fmla="*/ 4968849 w 7467600"/>
              <a:gd name="connsiteY794" fmla="*/ 962318 h 6858000"/>
              <a:gd name="connsiteX795" fmla="*/ 5104039 w 7467600"/>
              <a:gd name="connsiteY795" fmla="*/ 940634 h 6858000"/>
              <a:gd name="connsiteX796" fmla="*/ 5256311 w 7467600"/>
              <a:gd name="connsiteY796" fmla="*/ 916490 h 6858000"/>
              <a:gd name="connsiteX797" fmla="*/ 5377381 w 7467600"/>
              <a:gd name="connsiteY797" fmla="*/ 912671 h 6858000"/>
              <a:gd name="connsiteX798" fmla="*/ 5460148 w 7467600"/>
              <a:gd name="connsiteY798" fmla="*/ 911442 h 6858000"/>
              <a:gd name="connsiteX799" fmla="*/ 5648971 w 7467600"/>
              <a:gd name="connsiteY799" fmla="*/ 891331 h 6858000"/>
              <a:gd name="connsiteX800" fmla="*/ 5844807 w 7467600"/>
              <a:gd name="connsiteY800" fmla="*/ 870718 h 6858000"/>
              <a:gd name="connsiteX801" fmla="*/ 5862975 w 7467600"/>
              <a:gd name="connsiteY801" fmla="*/ 869756 h 6858000"/>
              <a:gd name="connsiteX802" fmla="*/ 5920887 w 7467600"/>
              <a:gd name="connsiteY802" fmla="*/ 865929 h 6858000"/>
              <a:gd name="connsiteX803" fmla="*/ 5504425 w 7467600"/>
              <a:gd name="connsiteY803" fmla="*/ 848067 h 6858000"/>
              <a:gd name="connsiteX804" fmla="*/ 3607114 w 7467600"/>
              <a:gd name="connsiteY804" fmla="*/ 467441 h 6858000"/>
              <a:gd name="connsiteX805" fmla="*/ 3296242 w 7467600"/>
              <a:gd name="connsiteY805" fmla="*/ 807991 h 6858000"/>
              <a:gd name="connsiteX806" fmla="*/ 3174674 w 7467600"/>
              <a:gd name="connsiteY806" fmla="*/ 919759 h 6858000"/>
              <a:gd name="connsiteX807" fmla="*/ 3042978 w 7467600"/>
              <a:gd name="connsiteY807" fmla="*/ 1054894 h 6858000"/>
              <a:gd name="connsiteX808" fmla="*/ 2968914 w 7467600"/>
              <a:gd name="connsiteY808" fmla="*/ 1133756 h 6858000"/>
              <a:gd name="connsiteX809" fmla="*/ 3103823 w 7467600"/>
              <a:gd name="connsiteY809" fmla="*/ 1026814 h 6858000"/>
              <a:gd name="connsiteX810" fmla="*/ 3607114 w 7467600"/>
              <a:gd name="connsiteY810" fmla="*/ 467441 h 6858000"/>
              <a:gd name="connsiteX811" fmla="*/ 3744487 w 7467600"/>
              <a:gd name="connsiteY811" fmla="*/ 383136 h 6858000"/>
              <a:gd name="connsiteX812" fmla="*/ 3970213 w 7467600"/>
              <a:gd name="connsiteY812" fmla="*/ 995559 h 6858000"/>
              <a:gd name="connsiteX813" fmla="*/ 3744487 w 7467600"/>
              <a:gd name="connsiteY813" fmla="*/ 383136 h 6858000"/>
              <a:gd name="connsiteX814" fmla="*/ 3624562 w 7467600"/>
              <a:gd name="connsiteY814" fmla="*/ 367041 h 6858000"/>
              <a:gd name="connsiteX815" fmla="*/ 3489712 w 7467600"/>
              <a:gd name="connsiteY815" fmla="*/ 485386 h 6858000"/>
              <a:gd name="connsiteX816" fmla="*/ 3182994 w 7467600"/>
              <a:gd name="connsiteY816" fmla="*/ 828265 h 6858000"/>
              <a:gd name="connsiteX817" fmla="*/ 2892114 w 7467600"/>
              <a:gd name="connsiteY817" fmla="*/ 1172635 h 6858000"/>
              <a:gd name="connsiteX818" fmla="*/ 3021459 w 7467600"/>
              <a:gd name="connsiteY818" fmla="*/ 1035385 h 6858000"/>
              <a:gd name="connsiteX819" fmla="*/ 3153873 w 7467600"/>
              <a:gd name="connsiteY819" fmla="*/ 898971 h 6858000"/>
              <a:gd name="connsiteX820" fmla="*/ 3276511 w 7467600"/>
              <a:gd name="connsiteY820" fmla="*/ 786423 h 6858000"/>
              <a:gd name="connsiteX821" fmla="*/ 3584154 w 7467600"/>
              <a:gd name="connsiteY821" fmla="*/ 448218 h 6858000"/>
              <a:gd name="connsiteX822" fmla="*/ 3624562 w 7467600"/>
              <a:gd name="connsiteY822" fmla="*/ 367041 h 6858000"/>
              <a:gd name="connsiteX823" fmla="*/ 3766672 w 7467600"/>
              <a:gd name="connsiteY823" fmla="*/ 359429 h 6858000"/>
              <a:gd name="connsiteX824" fmla="*/ 3996338 w 7467600"/>
              <a:gd name="connsiteY824" fmla="*/ 968237 h 6858000"/>
              <a:gd name="connsiteX825" fmla="*/ 3766672 w 7467600"/>
              <a:gd name="connsiteY825" fmla="*/ 359429 h 6858000"/>
              <a:gd name="connsiteX826" fmla="*/ 5805386 w 7467600"/>
              <a:gd name="connsiteY826" fmla="*/ 239240 h 6858000"/>
              <a:gd name="connsiteX827" fmla="*/ 5736947 w 7467600"/>
              <a:gd name="connsiteY827" fmla="*/ 261367 h 6858000"/>
              <a:gd name="connsiteX828" fmla="*/ 5427012 w 7467600"/>
              <a:gd name="connsiteY828" fmla="*/ 311272 h 6858000"/>
              <a:gd name="connsiteX829" fmla="*/ 5147818 w 7467600"/>
              <a:gd name="connsiteY829" fmla="*/ 322112 h 6858000"/>
              <a:gd name="connsiteX830" fmla="*/ 5060854 w 7467600"/>
              <a:gd name="connsiteY830" fmla="*/ 311882 h 6858000"/>
              <a:gd name="connsiteX831" fmla="*/ 4945989 w 7467600"/>
              <a:gd name="connsiteY831" fmla="*/ 300516 h 6858000"/>
              <a:gd name="connsiteX832" fmla="*/ 5410479 w 7467600"/>
              <a:gd name="connsiteY832" fmla="*/ 348434 h 6858000"/>
              <a:gd name="connsiteX833" fmla="*/ 5805386 w 7467600"/>
              <a:gd name="connsiteY833" fmla="*/ 239240 h 6858000"/>
              <a:gd name="connsiteX834" fmla="*/ 5905192 w 7467600"/>
              <a:gd name="connsiteY834" fmla="*/ 163079 h 6858000"/>
              <a:gd name="connsiteX835" fmla="*/ 5865655 w 7467600"/>
              <a:gd name="connsiteY835" fmla="*/ 171901 h 6858000"/>
              <a:gd name="connsiteX836" fmla="*/ 5259740 w 7467600"/>
              <a:gd name="connsiteY836" fmla="*/ 257013 h 6858000"/>
              <a:gd name="connsiteX837" fmla="*/ 5208466 w 7467600"/>
              <a:gd name="connsiteY837" fmla="*/ 257550 h 6858000"/>
              <a:gd name="connsiteX838" fmla="*/ 4980204 w 7467600"/>
              <a:gd name="connsiteY838" fmla="*/ 271903 h 6858000"/>
              <a:gd name="connsiteX839" fmla="*/ 5068068 w 7467600"/>
              <a:gd name="connsiteY839" fmla="*/ 282244 h 6858000"/>
              <a:gd name="connsiteX840" fmla="*/ 5153231 w 7467600"/>
              <a:gd name="connsiteY840" fmla="*/ 292240 h 6858000"/>
              <a:gd name="connsiteX841" fmla="*/ 5426491 w 7467600"/>
              <a:gd name="connsiteY841" fmla="*/ 281128 h 6858000"/>
              <a:gd name="connsiteX842" fmla="*/ 5731212 w 7467600"/>
              <a:gd name="connsiteY842" fmla="*/ 231951 h 6858000"/>
              <a:gd name="connsiteX843" fmla="*/ 5905192 w 7467600"/>
              <a:gd name="connsiteY843" fmla="*/ 163079 h 6858000"/>
              <a:gd name="connsiteX844" fmla="*/ 5944437 w 7467600"/>
              <a:gd name="connsiteY844" fmla="*/ 113829 h 6858000"/>
              <a:gd name="connsiteX845" fmla="*/ 5825032 w 7467600"/>
              <a:gd name="connsiteY845" fmla="*/ 146405 h 6858000"/>
              <a:gd name="connsiteX846" fmla="*/ 4955599 w 7467600"/>
              <a:gd name="connsiteY846" fmla="*/ 247008 h 6858000"/>
              <a:gd name="connsiteX847" fmla="*/ 5210104 w 7467600"/>
              <a:gd name="connsiteY847" fmla="*/ 228123 h 6858000"/>
              <a:gd name="connsiteX848" fmla="*/ 5261015 w 7467600"/>
              <a:gd name="connsiteY848" fmla="*/ 227087 h 6858000"/>
              <a:gd name="connsiteX849" fmla="*/ 5861181 w 7467600"/>
              <a:gd name="connsiteY849" fmla="*/ 143093 h 6858000"/>
              <a:gd name="connsiteX850" fmla="*/ 5961252 w 7467600"/>
              <a:gd name="connsiteY850" fmla="*/ 114820 h 6858000"/>
              <a:gd name="connsiteX851" fmla="*/ 5944437 w 7467600"/>
              <a:gd name="connsiteY851" fmla="*/ 113829 h 6858000"/>
              <a:gd name="connsiteX852" fmla="*/ 3882765 w 7467600"/>
              <a:gd name="connsiteY852" fmla="*/ 0 h 6858000"/>
              <a:gd name="connsiteX853" fmla="*/ 3995099 w 7467600"/>
              <a:gd name="connsiteY853" fmla="*/ 0 h 6858000"/>
              <a:gd name="connsiteX854" fmla="*/ 4163818 w 7467600"/>
              <a:gd name="connsiteY854" fmla="*/ 234104 h 6858000"/>
              <a:gd name="connsiteX855" fmla="*/ 4172099 w 7467600"/>
              <a:gd name="connsiteY855" fmla="*/ 234207 h 6858000"/>
              <a:gd name="connsiteX856" fmla="*/ 4784282 w 7467600"/>
              <a:gd name="connsiteY856" fmla="*/ 276561 h 6858000"/>
              <a:gd name="connsiteX857" fmla="*/ 4801687 w 7467600"/>
              <a:gd name="connsiteY857" fmla="*/ 267764 h 6858000"/>
              <a:gd name="connsiteX858" fmla="*/ 6082788 w 7467600"/>
              <a:gd name="connsiteY858" fmla="*/ 64119 h 6858000"/>
              <a:gd name="connsiteX859" fmla="*/ 6099442 w 7467600"/>
              <a:gd name="connsiteY859" fmla="*/ 82568 h 6858000"/>
              <a:gd name="connsiteX860" fmla="*/ 4804137 w 7467600"/>
              <a:gd name="connsiteY860" fmla="*/ 320931 h 6858000"/>
              <a:gd name="connsiteX861" fmla="*/ 4227047 w 7467600"/>
              <a:gd name="connsiteY861" fmla="*/ 313415 h 6858000"/>
              <a:gd name="connsiteX862" fmla="*/ 4346041 w 7467600"/>
              <a:gd name="connsiteY862" fmla="*/ 456086 h 6858000"/>
              <a:gd name="connsiteX863" fmla="*/ 4870967 w 7467600"/>
              <a:gd name="connsiteY863" fmla="*/ 963061 h 6858000"/>
              <a:gd name="connsiteX864" fmla="*/ 4889647 w 7467600"/>
              <a:gd name="connsiteY864" fmla="*/ 957147 h 6858000"/>
              <a:gd name="connsiteX865" fmla="*/ 5422504 w 7467600"/>
              <a:gd name="connsiteY865" fmla="*/ 805191 h 6858000"/>
              <a:gd name="connsiteX866" fmla="*/ 6087656 w 7467600"/>
              <a:gd name="connsiteY866" fmla="*/ 826703 h 6858000"/>
              <a:gd name="connsiteX867" fmla="*/ 6058717 w 7467600"/>
              <a:gd name="connsiteY867" fmla="*/ 865992 h 6858000"/>
              <a:gd name="connsiteX868" fmla="*/ 4974153 w 7467600"/>
              <a:gd name="connsiteY868" fmla="*/ 1045456 h 6858000"/>
              <a:gd name="connsiteX869" fmla="*/ 5627835 w 7467600"/>
              <a:gd name="connsiteY869" fmla="*/ 1472077 h 6858000"/>
              <a:gd name="connsiteX870" fmla="*/ 5629817 w 7467600"/>
              <a:gd name="connsiteY870" fmla="*/ 1471412 h 6858000"/>
              <a:gd name="connsiteX871" fmla="*/ 5634124 w 7467600"/>
              <a:gd name="connsiteY871" fmla="*/ 1470572 h 6858000"/>
              <a:gd name="connsiteX872" fmla="*/ 5755832 w 7467600"/>
              <a:gd name="connsiteY872" fmla="*/ 1383886 h 6858000"/>
              <a:gd name="connsiteX873" fmla="*/ 6014186 w 7467600"/>
              <a:gd name="connsiteY873" fmla="*/ 1279799 h 6858000"/>
              <a:gd name="connsiteX874" fmla="*/ 6901619 w 7467600"/>
              <a:gd name="connsiteY874" fmla="*/ 1047874 h 6858000"/>
              <a:gd name="connsiteX875" fmla="*/ 6931566 w 7467600"/>
              <a:gd name="connsiteY875" fmla="*/ 1062034 h 6858000"/>
              <a:gd name="connsiteX876" fmla="*/ 5790982 w 7467600"/>
              <a:gd name="connsiteY876" fmla="*/ 1561380 h 6858000"/>
              <a:gd name="connsiteX877" fmla="*/ 6188971 w 7467600"/>
              <a:gd name="connsiteY877" fmla="*/ 1755168 h 6858000"/>
              <a:gd name="connsiteX878" fmla="*/ 6202446 w 7467600"/>
              <a:gd name="connsiteY878" fmla="*/ 1752268 h 6858000"/>
              <a:gd name="connsiteX879" fmla="*/ 7179560 w 7467600"/>
              <a:gd name="connsiteY879" fmla="*/ 1467551 h 6858000"/>
              <a:gd name="connsiteX880" fmla="*/ 7158730 w 7467600"/>
              <a:gd name="connsiteY880" fmla="*/ 1507835 h 6858000"/>
              <a:gd name="connsiteX881" fmla="*/ 6326959 w 7467600"/>
              <a:gd name="connsiteY881" fmla="*/ 1817686 h 6858000"/>
              <a:gd name="connsiteX882" fmla="*/ 6537433 w 7467600"/>
              <a:gd name="connsiteY882" fmla="*/ 1907790 h 6858000"/>
              <a:gd name="connsiteX883" fmla="*/ 6550221 w 7467600"/>
              <a:gd name="connsiteY883" fmla="*/ 1910729 h 6858000"/>
              <a:gd name="connsiteX884" fmla="*/ 6964438 w 7467600"/>
              <a:gd name="connsiteY884" fmla="*/ 2209505 h 6858000"/>
              <a:gd name="connsiteX885" fmla="*/ 7367862 w 7467600"/>
              <a:gd name="connsiteY885" fmla="*/ 2806833 h 6858000"/>
              <a:gd name="connsiteX886" fmla="*/ 7364329 w 7467600"/>
              <a:gd name="connsiteY886" fmla="*/ 2826907 h 6858000"/>
              <a:gd name="connsiteX887" fmla="*/ 7290545 w 7467600"/>
              <a:gd name="connsiteY887" fmla="*/ 2850663 h 6858000"/>
              <a:gd name="connsiteX888" fmla="*/ 6472036 w 7467600"/>
              <a:gd name="connsiteY888" fmla="*/ 1959003 h 6858000"/>
              <a:gd name="connsiteX889" fmla="*/ 5792897 w 7467600"/>
              <a:gd name="connsiteY889" fmla="*/ 1647747 h 6858000"/>
              <a:gd name="connsiteX890" fmla="*/ 5842751 w 7467600"/>
              <a:gd name="connsiteY890" fmla="*/ 1816112 h 6858000"/>
              <a:gd name="connsiteX891" fmla="*/ 5847424 w 7467600"/>
              <a:gd name="connsiteY891" fmla="*/ 1815776 h 6858000"/>
              <a:gd name="connsiteX892" fmla="*/ 6399821 w 7467600"/>
              <a:gd name="connsiteY892" fmla="*/ 2344799 h 6858000"/>
              <a:gd name="connsiteX893" fmla="*/ 6323232 w 7467600"/>
              <a:gd name="connsiteY893" fmla="*/ 2389634 h 6858000"/>
              <a:gd name="connsiteX894" fmla="*/ 5942958 w 7467600"/>
              <a:gd name="connsiteY894" fmla="*/ 2077708 h 6858000"/>
              <a:gd name="connsiteX895" fmla="*/ 5921559 w 7467600"/>
              <a:gd name="connsiteY895" fmla="*/ 2378596 h 6858000"/>
              <a:gd name="connsiteX896" fmla="*/ 5817651 w 7467600"/>
              <a:gd name="connsiteY896" fmla="*/ 3023919 h 6858000"/>
              <a:gd name="connsiteX897" fmla="*/ 5729634 w 7467600"/>
              <a:gd name="connsiteY897" fmla="*/ 3051849 h 6858000"/>
              <a:gd name="connsiteX898" fmla="*/ 5611018 w 7467600"/>
              <a:gd name="connsiteY898" fmla="*/ 2316769 h 6858000"/>
              <a:gd name="connsiteX899" fmla="*/ 5687608 w 7467600"/>
              <a:gd name="connsiteY899" fmla="*/ 2039972 h 6858000"/>
              <a:gd name="connsiteX900" fmla="*/ 5657554 w 7467600"/>
              <a:gd name="connsiteY900" fmla="*/ 1576445 h 6858000"/>
              <a:gd name="connsiteX901" fmla="*/ 5150475 w 7467600"/>
              <a:gd name="connsiteY901" fmla="*/ 1274012 h 6858000"/>
              <a:gd name="connsiteX902" fmla="*/ 5349142 w 7467600"/>
              <a:gd name="connsiteY902" fmla="*/ 2204405 h 6858000"/>
              <a:gd name="connsiteX903" fmla="*/ 5262214 w 7467600"/>
              <a:gd name="connsiteY903" fmla="*/ 2233836 h 6858000"/>
              <a:gd name="connsiteX904" fmla="*/ 4981539 w 7467600"/>
              <a:gd name="connsiteY904" fmla="*/ 1542201 h 6858000"/>
              <a:gd name="connsiteX905" fmla="*/ 4958461 w 7467600"/>
              <a:gd name="connsiteY905" fmla="*/ 1136957 h 6858000"/>
              <a:gd name="connsiteX906" fmla="*/ 4655015 w 7467600"/>
              <a:gd name="connsiteY906" fmla="*/ 891426 h 6858000"/>
              <a:gd name="connsiteX907" fmla="*/ 4348002 w 7467600"/>
              <a:gd name="connsiteY907" fmla="*/ 2205895 h 6858000"/>
              <a:gd name="connsiteX908" fmla="*/ 4262250 w 7467600"/>
              <a:gd name="connsiteY908" fmla="*/ 2219972 h 6858000"/>
              <a:gd name="connsiteX909" fmla="*/ 4550611 w 7467600"/>
              <a:gd name="connsiteY909" fmla="*/ 817540 h 6858000"/>
              <a:gd name="connsiteX910" fmla="*/ 4564418 w 7467600"/>
              <a:gd name="connsiteY910" fmla="*/ 808293 h 6858000"/>
              <a:gd name="connsiteX911" fmla="*/ 4266388 w 7467600"/>
              <a:gd name="connsiteY911" fmla="*/ 500083 h 6858000"/>
              <a:gd name="connsiteX912" fmla="*/ 4032842 w 7467600"/>
              <a:gd name="connsiteY912" fmla="*/ 211809 h 6858000"/>
              <a:gd name="connsiteX913" fmla="*/ 3882765 w 7467600"/>
              <a:gd name="connsiteY913" fmla="*/ 0 h 6858000"/>
              <a:gd name="connsiteX914" fmla="*/ 3721337 w 7467600"/>
              <a:gd name="connsiteY914" fmla="*/ 0 h 6858000"/>
              <a:gd name="connsiteX915" fmla="*/ 3797544 w 7467600"/>
              <a:gd name="connsiteY915" fmla="*/ 0 h 6858000"/>
              <a:gd name="connsiteX916" fmla="*/ 3775734 w 7467600"/>
              <a:gd name="connsiteY916" fmla="*/ 95131 h 6858000"/>
              <a:gd name="connsiteX917" fmla="*/ 3724807 w 7467600"/>
              <a:gd name="connsiteY917" fmla="*/ 272257 h 6858000"/>
              <a:gd name="connsiteX918" fmla="*/ 3726844 w 7467600"/>
              <a:gd name="connsiteY918" fmla="*/ 282988 h 6858000"/>
              <a:gd name="connsiteX919" fmla="*/ 3742664 w 7467600"/>
              <a:gd name="connsiteY919" fmla="*/ 279918 h 6858000"/>
              <a:gd name="connsiteX920" fmla="*/ 4103910 w 7467600"/>
              <a:gd name="connsiteY920" fmla="*/ 1161917 h 6858000"/>
              <a:gd name="connsiteX921" fmla="*/ 4020269 w 7467600"/>
              <a:gd name="connsiteY921" fmla="*/ 1200406 h 6858000"/>
              <a:gd name="connsiteX922" fmla="*/ 3674882 w 7467600"/>
              <a:gd name="connsiteY922" fmla="*/ 488524 h 6858000"/>
              <a:gd name="connsiteX923" fmla="*/ 3132682 w 7467600"/>
              <a:gd name="connsiteY923" fmla="*/ 1072284 h 6858000"/>
              <a:gd name="connsiteX924" fmla="*/ 2716346 w 7467600"/>
              <a:gd name="connsiteY924" fmla="*/ 1276376 h 6858000"/>
              <a:gd name="connsiteX925" fmla="*/ 2716772 w 7467600"/>
              <a:gd name="connsiteY925" fmla="*/ 1255462 h 6858000"/>
              <a:gd name="connsiteX926" fmla="*/ 3471096 w 7467600"/>
              <a:gd name="connsiteY926" fmla="*/ 437072 h 6858000"/>
              <a:gd name="connsiteX927" fmla="*/ 3639057 w 7467600"/>
              <a:gd name="connsiteY927" fmla="*/ 286334 h 6858000"/>
              <a:gd name="connsiteX928" fmla="*/ 3640309 w 7467600"/>
              <a:gd name="connsiteY928" fmla="*/ 284664 h 6858000"/>
              <a:gd name="connsiteX929" fmla="*/ 3646022 w 7467600"/>
              <a:gd name="connsiteY929" fmla="*/ 276711 h 6858000"/>
              <a:gd name="connsiteX930" fmla="*/ 3707943 w 7467600"/>
              <a:gd name="connsiteY930" fmla="*/ 65958 h 6858000"/>
              <a:gd name="connsiteX931" fmla="*/ 3721337 w 7467600"/>
              <a:gd name="connsiteY931" fmla="*/ 0 h 6858000"/>
              <a:gd name="connsiteX932" fmla="*/ 2867960 w 7467600"/>
              <a:gd name="connsiteY932" fmla="*/ 0 h 6858000"/>
              <a:gd name="connsiteX933" fmla="*/ 2926351 w 7467600"/>
              <a:gd name="connsiteY933" fmla="*/ 0 h 6858000"/>
              <a:gd name="connsiteX934" fmla="*/ 2902823 w 7467600"/>
              <a:gd name="connsiteY934" fmla="*/ 262929 h 6858000"/>
              <a:gd name="connsiteX935" fmla="*/ 2940663 w 7467600"/>
              <a:gd name="connsiteY935" fmla="*/ 140884 h 6858000"/>
              <a:gd name="connsiteX936" fmla="*/ 2947039 w 7467600"/>
              <a:gd name="connsiteY936" fmla="*/ 122524 h 6858000"/>
              <a:gd name="connsiteX937" fmla="*/ 2984316 w 7467600"/>
              <a:gd name="connsiteY937" fmla="*/ 0 h 6858000"/>
              <a:gd name="connsiteX938" fmla="*/ 3016114 w 7467600"/>
              <a:gd name="connsiteY938" fmla="*/ 0 h 6858000"/>
              <a:gd name="connsiteX939" fmla="*/ 2979949 w 7467600"/>
              <a:gd name="connsiteY939" fmla="*/ 119274 h 6858000"/>
              <a:gd name="connsiteX940" fmla="*/ 3023879 w 7467600"/>
              <a:gd name="connsiteY940" fmla="*/ 0 h 6858000"/>
              <a:gd name="connsiteX941" fmla="*/ 3105400 w 7467600"/>
              <a:gd name="connsiteY941" fmla="*/ 0 h 6858000"/>
              <a:gd name="connsiteX942" fmla="*/ 3094669 w 7467600"/>
              <a:gd name="connsiteY942" fmla="*/ 30308 h 6858000"/>
              <a:gd name="connsiteX943" fmla="*/ 2901945 w 7467600"/>
              <a:gd name="connsiteY943" fmla="*/ 466538 h 6858000"/>
              <a:gd name="connsiteX944" fmla="*/ 2815209 w 7467600"/>
              <a:gd name="connsiteY944" fmla="*/ 497361 h 6858000"/>
              <a:gd name="connsiteX945" fmla="*/ 2844845 w 7467600"/>
              <a:gd name="connsiteY945" fmla="*/ 127638 h 6858000"/>
              <a:gd name="connsiteX946" fmla="*/ 2867960 w 7467600"/>
              <a:gd name="connsiteY946" fmla="*/ 0 h 6858000"/>
              <a:gd name="connsiteX947" fmla="*/ 1057230 w 7467600"/>
              <a:gd name="connsiteY947" fmla="*/ 0 h 6858000"/>
              <a:gd name="connsiteX948" fmla="*/ 1111003 w 7467600"/>
              <a:gd name="connsiteY948" fmla="*/ 0 h 6858000"/>
              <a:gd name="connsiteX949" fmla="*/ 1125553 w 7467600"/>
              <a:gd name="connsiteY949" fmla="*/ 52588 h 6858000"/>
              <a:gd name="connsiteX950" fmla="*/ 1304276 w 7467600"/>
              <a:gd name="connsiteY950" fmla="*/ 476275 h 6858000"/>
              <a:gd name="connsiteX951" fmla="*/ 1492066 w 7467600"/>
              <a:gd name="connsiteY951" fmla="*/ 886333 h 6858000"/>
              <a:gd name="connsiteX952" fmla="*/ 1423698 w 7467600"/>
              <a:gd name="connsiteY952" fmla="*/ 710817 h 6858000"/>
              <a:gd name="connsiteX953" fmla="*/ 1357609 w 7467600"/>
              <a:gd name="connsiteY953" fmla="*/ 532892 h 6858000"/>
              <a:gd name="connsiteX954" fmla="*/ 1309550 w 7467600"/>
              <a:gd name="connsiteY954" fmla="*/ 374031 h 6858000"/>
              <a:gd name="connsiteX955" fmla="*/ 1193673 w 7467600"/>
              <a:gd name="connsiteY955" fmla="*/ 49533 h 6858000"/>
              <a:gd name="connsiteX956" fmla="*/ 1164391 w 7467600"/>
              <a:gd name="connsiteY956" fmla="*/ 0 h 6858000"/>
              <a:gd name="connsiteX957" fmla="*/ 1200666 w 7467600"/>
              <a:gd name="connsiteY957" fmla="*/ 0 h 6858000"/>
              <a:gd name="connsiteX958" fmla="*/ 1223408 w 7467600"/>
              <a:gd name="connsiteY958" fmla="*/ 38996 h 6858000"/>
              <a:gd name="connsiteX959" fmla="*/ 1339635 w 7467600"/>
              <a:gd name="connsiteY959" fmla="*/ 365517 h 6858000"/>
              <a:gd name="connsiteX960" fmla="*/ 1387469 w 7467600"/>
              <a:gd name="connsiteY960" fmla="*/ 523079 h 6858000"/>
              <a:gd name="connsiteX961" fmla="*/ 1452685 w 7467600"/>
              <a:gd name="connsiteY961" fmla="*/ 699806 h 6858000"/>
              <a:gd name="connsiteX962" fmla="*/ 1492092 w 7467600"/>
              <a:gd name="connsiteY962" fmla="*/ 800424 h 6858000"/>
              <a:gd name="connsiteX963" fmla="*/ 1455302 w 7467600"/>
              <a:gd name="connsiteY963" fmla="*/ 632913 h 6858000"/>
              <a:gd name="connsiteX964" fmla="*/ 1222336 w 7467600"/>
              <a:gd name="connsiteY964" fmla="*/ 9480 h 6858000"/>
              <a:gd name="connsiteX965" fmla="*/ 1214634 w 7467600"/>
              <a:gd name="connsiteY965" fmla="*/ 0 h 6858000"/>
              <a:gd name="connsiteX966" fmla="*/ 1289827 w 7467600"/>
              <a:gd name="connsiteY966" fmla="*/ 0 h 6858000"/>
              <a:gd name="connsiteX967" fmla="*/ 1321076 w 7467600"/>
              <a:gd name="connsiteY967" fmla="*/ 59722 h 6858000"/>
              <a:gd name="connsiteX968" fmla="*/ 1512579 w 7467600"/>
              <a:gd name="connsiteY968" fmla="*/ 626441 h 6858000"/>
              <a:gd name="connsiteX969" fmla="*/ 1506076 w 7467600"/>
              <a:gd name="connsiteY969" fmla="*/ 1089289 h 6858000"/>
              <a:gd name="connsiteX970" fmla="*/ 1486346 w 7467600"/>
              <a:gd name="connsiteY970" fmla="*/ 1079919 h 6858000"/>
              <a:gd name="connsiteX971" fmla="*/ 1070511 w 7467600"/>
              <a:gd name="connsiteY971" fmla="*/ 48609 h 6858000"/>
              <a:gd name="connsiteX972" fmla="*/ 1057230 w 7467600"/>
              <a:gd name="connsiteY972" fmla="*/ 0 h 6858000"/>
              <a:gd name="connsiteX973" fmla="*/ 43151 w 7467600"/>
              <a:gd name="connsiteY973" fmla="*/ 0 h 6858000"/>
              <a:gd name="connsiteX974" fmla="*/ 95283 w 7467600"/>
              <a:gd name="connsiteY974" fmla="*/ 0 h 6858000"/>
              <a:gd name="connsiteX975" fmla="*/ 300708 w 7467600"/>
              <a:gd name="connsiteY975" fmla="*/ 154571 h 6858000"/>
              <a:gd name="connsiteX976" fmla="*/ 530414 w 7467600"/>
              <a:gd name="connsiteY976" fmla="*/ 354673 h 6858000"/>
              <a:gd name="connsiteX977" fmla="*/ 333785 w 7467600"/>
              <a:gd name="connsiteY977" fmla="*/ 161564 h 6858000"/>
              <a:gd name="connsiteX978" fmla="*/ 147005 w 7467600"/>
              <a:gd name="connsiteY978" fmla="*/ 0 h 6858000"/>
              <a:gd name="connsiteX979" fmla="*/ 272509 w 7467600"/>
              <a:gd name="connsiteY979" fmla="*/ 0 h 6858000"/>
              <a:gd name="connsiteX980" fmla="*/ 326276 w 7467600"/>
              <a:gd name="connsiteY980" fmla="*/ 45847 h 6858000"/>
              <a:gd name="connsiteX981" fmla="*/ 823759 w 7467600"/>
              <a:gd name="connsiteY981" fmla="*/ 574145 h 6858000"/>
              <a:gd name="connsiteX982" fmla="*/ 811254 w 7467600"/>
              <a:gd name="connsiteY982" fmla="*/ 665546 h 6858000"/>
              <a:gd name="connsiteX983" fmla="*/ 154042 w 7467600"/>
              <a:gd name="connsiteY983" fmla="*/ 261522 h 6858000"/>
              <a:gd name="connsiteX984" fmla="*/ 13550 w 7467600"/>
              <a:gd name="connsiteY984" fmla="*/ 158423 h 6858000"/>
              <a:gd name="connsiteX985" fmla="*/ 0 w 7467600"/>
              <a:gd name="connsiteY985" fmla="*/ 146618 h 6858000"/>
              <a:gd name="connsiteX986" fmla="*/ 0 w 7467600"/>
              <a:gd name="connsiteY986" fmla="*/ 59161 h 6858000"/>
              <a:gd name="connsiteX987" fmla="*/ 45427 w 7467600"/>
              <a:gd name="connsiteY987" fmla="*/ 101078 h 6858000"/>
              <a:gd name="connsiteX988" fmla="*/ 630103 w 7467600"/>
              <a:gd name="connsiteY988" fmla="*/ 485885 h 6858000"/>
              <a:gd name="connsiteX989" fmla="*/ 532040 w 7467600"/>
              <a:gd name="connsiteY989" fmla="*/ 399359 h 6858000"/>
              <a:gd name="connsiteX990" fmla="*/ 517618 w 7467600"/>
              <a:gd name="connsiteY990" fmla="*/ 385726 h 6858000"/>
              <a:gd name="connsiteX991" fmla="*/ 285074 w 7467600"/>
              <a:gd name="connsiteY991" fmla="*/ 182755 h 6858000"/>
              <a:gd name="connsiteX992" fmla="*/ 43151 w 7467600"/>
              <a:gd name="connsiteY99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1903353 w 7467600"/>
              <a:gd name="connsiteY136" fmla="*/ 5044827 h 6858000"/>
              <a:gd name="connsiteX137" fmla="*/ 1936931 w 7467600"/>
              <a:gd name="connsiteY137" fmla="*/ 5093954 h 6858000"/>
              <a:gd name="connsiteX138" fmla="*/ 2195868 w 7467600"/>
              <a:gd name="connsiteY138" fmla="*/ 5396574 h 6858000"/>
              <a:gd name="connsiteX139" fmla="*/ 2088852 w 7467600"/>
              <a:gd name="connsiteY139" fmla="*/ 5166123 h 6858000"/>
              <a:gd name="connsiteX140" fmla="*/ 1958241 w 7467600"/>
              <a:gd name="connsiteY140" fmla="*/ 5067955 h 6858000"/>
              <a:gd name="connsiteX141" fmla="*/ 1903353 w 7467600"/>
              <a:gd name="connsiteY141" fmla="*/ 5044827 h 6858000"/>
              <a:gd name="connsiteX142" fmla="*/ 1979378 w 7467600"/>
              <a:gd name="connsiteY142" fmla="*/ 4769504 h 6858000"/>
              <a:gd name="connsiteX143" fmla="*/ 2882120 w 7467600"/>
              <a:gd name="connsiteY143" fmla="*/ 5064547 h 6858000"/>
              <a:gd name="connsiteX144" fmla="*/ 2793103 w 7467600"/>
              <a:gd name="connsiteY144" fmla="*/ 5039699 h 6858000"/>
              <a:gd name="connsiteX145" fmla="*/ 2770041 w 7467600"/>
              <a:gd name="connsiteY145" fmla="*/ 5033634 h 6858000"/>
              <a:gd name="connsiteX146" fmla="*/ 1979378 w 7467600"/>
              <a:gd name="connsiteY146" fmla="*/ 4769504 h 6858000"/>
              <a:gd name="connsiteX147" fmla="*/ 1927410 w 7467600"/>
              <a:gd name="connsiteY147" fmla="*/ 4716164 h 6858000"/>
              <a:gd name="connsiteX148" fmla="*/ 1959587 w 7467600"/>
              <a:gd name="connsiteY148" fmla="*/ 4728849 h 6858000"/>
              <a:gd name="connsiteX149" fmla="*/ 2777707 w 7467600"/>
              <a:gd name="connsiteY149" fmla="*/ 5003991 h 6858000"/>
              <a:gd name="connsiteX150" fmla="*/ 2800768 w 7467600"/>
              <a:gd name="connsiteY150" fmla="*/ 5010056 h 6858000"/>
              <a:gd name="connsiteX151" fmla="*/ 2879408 w 7467600"/>
              <a:gd name="connsiteY151" fmla="*/ 5031590 h 6858000"/>
              <a:gd name="connsiteX152" fmla="*/ 2862295 w 7467600"/>
              <a:gd name="connsiteY152" fmla="*/ 5022958 h 6858000"/>
              <a:gd name="connsiteX153" fmla="*/ 2813343 w 7467600"/>
              <a:gd name="connsiteY153" fmla="*/ 4998369 h 6858000"/>
              <a:gd name="connsiteX154" fmla="*/ 2646245 w 7467600"/>
              <a:gd name="connsiteY154" fmla="*/ 4930999 h 6858000"/>
              <a:gd name="connsiteX155" fmla="*/ 1999243 w 7467600"/>
              <a:gd name="connsiteY155" fmla="*/ 4730524 h 6858000"/>
              <a:gd name="connsiteX156" fmla="*/ 1979527 w 7467600"/>
              <a:gd name="connsiteY156" fmla="*/ 4726651 h 6858000"/>
              <a:gd name="connsiteX157" fmla="*/ 1927410 w 7467600"/>
              <a:gd name="connsiteY157" fmla="*/ 4716164 h 6858000"/>
              <a:gd name="connsiteX158" fmla="*/ 1997014 w 7467600"/>
              <a:gd name="connsiteY158" fmla="*/ 4698007 h 6858000"/>
              <a:gd name="connsiteX159" fmla="*/ 2005458 w 7467600"/>
              <a:gd name="connsiteY159" fmla="*/ 4699540 h 6858000"/>
              <a:gd name="connsiteX160" fmla="*/ 2657186 w 7467600"/>
              <a:gd name="connsiteY160" fmla="*/ 4901687 h 6858000"/>
              <a:gd name="connsiteX161" fmla="*/ 2826662 w 7467600"/>
              <a:gd name="connsiteY161" fmla="*/ 4970362 h 6858000"/>
              <a:gd name="connsiteX162" fmla="*/ 2876100 w 7467600"/>
              <a:gd name="connsiteY162" fmla="*/ 4995397 h 6858000"/>
              <a:gd name="connsiteX163" fmla="*/ 3042600 w 7467600"/>
              <a:gd name="connsiteY163" fmla="*/ 5059532 h 6858000"/>
              <a:gd name="connsiteX164" fmla="*/ 1997014 w 7467600"/>
              <a:gd name="connsiteY164" fmla="*/ 4698007 h 6858000"/>
              <a:gd name="connsiteX165" fmla="*/ 2305292 w 7467600"/>
              <a:gd name="connsiteY165" fmla="*/ 4219492 h 6858000"/>
              <a:gd name="connsiteX166" fmla="*/ 3360922 w 7467600"/>
              <a:gd name="connsiteY166" fmla="*/ 4529373 h 6858000"/>
              <a:gd name="connsiteX167" fmla="*/ 3492420 w 7467600"/>
              <a:gd name="connsiteY167" fmla="*/ 4510145 h 6858000"/>
              <a:gd name="connsiteX168" fmla="*/ 3364086 w 7467600"/>
              <a:gd name="connsiteY168" fmla="*/ 4480340 h 6858000"/>
              <a:gd name="connsiteX169" fmla="*/ 3225818 w 7467600"/>
              <a:gd name="connsiteY169" fmla="*/ 4411822 h 6858000"/>
              <a:gd name="connsiteX170" fmla="*/ 3129696 w 7467600"/>
              <a:gd name="connsiteY170" fmla="*/ 4360704 h 6858000"/>
              <a:gd name="connsiteX171" fmla="*/ 2814545 w 7467600"/>
              <a:gd name="connsiteY171" fmla="*/ 4282955 h 6858000"/>
              <a:gd name="connsiteX172" fmla="*/ 2305292 w 7467600"/>
              <a:gd name="connsiteY172" fmla="*/ 4219492 h 6858000"/>
              <a:gd name="connsiteX173" fmla="*/ 2626982 w 7467600"/>
              <a:gd name="connsiteY173" fmla="*/ 4206450 h 6858000"/>
              <a:gd name="connsiteX174" fmla="*/ 2490617 w 7467600"/>
              <a:gd name="connsiteY174" fmla="*/ 4206951 h 6858000"/>
              <a:gd name="connsiteX175" fmla="*/ 2819869 w 7467600"/>
              <a:gd name="connsiteY175" fmla="*/ 4252936 h 6858000"/>
              <a:gd name="connsiteX176" fmla="*/ 3143018 w 7467600"/>
              <a:gd name="connsiteY176" fmla="*/ 4332698 h 6858000"/>
              <a:gd name="connsiteX177" fmla="*/ 3241520 w 7467600"/>
              <a:gd name="connsiteY177" fmla="*/ 4385112 h 6858000"/>
              <a:gd name="connsiteX178" fmla="*/ 3374575 w 7467600"/>
              <a:gd name="connsiteY178" fmla="*/ 4451517 h 6858000"/>
              <a:gd name="connsiteX179" fmla="*/ 3505221 w 7467600"/>
              <a:gd name="connsiteY179" fmla="*/ 4480757 h 6858000"/>
              <a:gd name="connsiteX180" fmla="*/ 2626982 w 7467600"/>
              <a:gd name="connsiteY180" fmla="*/ 4206450 h 6858000"/>
              <a:gd name="connsiteX181" fmla="*/ 1310106 w 7467600"/>
              <a:gd name="connsiteY181" fmla="*/ 3943217 h 6858000"/>
              <a:gd name="connsiteX182" fmla="*/ 854994 w 7467600"/>
              <a:gd name="connsiteY182" fmla="*/ 4399136 h 6858000"/>
              <a:gd name="connsiteX183" fmla="*/ 742462 w 7467600"/>
              <a:gd name="connsiteY183" fmla="*/ 4594648 h 6858000"/>
              <a:gd name="connsiteX184" fmla="*/ 820602 w 7467600"/>
              <a:gd name="connsiteY184" fmla="*/ 4485915 h 6858000"/>
              <a:gd name="connsiteX185" fmla="*/ 878295 w 7467600"/>
              <a:gd name="connsiteY185" fmla="*/ 4403594 h 6858000"/>
              <a:gd name="connsiteX186" fmla="*/ 1240607 w 7467600"/>
              <a:gd name="connsiteY186" fmla="*/ 4010401 h 6858000"/>
              <a:gd name="connsiteX187" fmla="*/ 1310106 w 7467600"/>
              <a:gd name="connsiteY187" fmla="*/ 3943217 h 6858000"/>
              <a:gd name="connsiteX188" fmla="*/ 1423113 w 7467600"/>
              <a:gd name="connsiteY188" fmla="*/ 3874565 h 6858000"/>
              <a:gd name="connsiteX189" fmla="*/ 1260565 w 7467600"/>
              <a:gd name="connsiteY189" fmla="*/ 4031982 h 6858000"/>
              <a:gd name="connsiteX190" fmla="*/ 901900 w 7467600"/>
              <a:gd name="connsiteY190" fmla="*/ 4421236 h 6858000"/>
              <a:gd name="connsiteX191" fmla="*/ 845044 w 7467600"/>
              <a:gd name="connsiteY191" fmla="*/ 4502436 h 6858000"/>
              <a:gd name="connsiteX192" fmla="*/ 685926 w 7467600"/>
              <a:gd name="connsiteY192" fmla="*/ 4703069 h 6858000"/>
              <a:gd name="connsiteX193" fmla="*/ 684248 w 7467600"/>
              <a:gd name="connsiteY193" fmla="*/ 4706721 h 6858000"/>
              <a:gd name="connsiteX194" fmla="*/ 1423113 w 7467600"/>
              <a:gd name="connsiteY194" fmla="*/ 3874565 h 6858000"/>
              <a:gd name="connsiteX195" fmla="*/ 3316479 w 7467600"/>
              <a:gd name="connsiteY195" fmla="*/ 3872136 h 6858000"/>
              <a:gd name="connsiteX196" fmla="*/ 3546806 w 7467600"/>
              <a:gd name="connsiteY196" fmla="*/ 4356139 h 6858000"/>
              <a:gd name="connsiteX197" fmla="*/ 3364433 w 7467600"/>
              <a:gd name="connsiteY197" fmla="*/ 3953121 h 6858000"/>
              <a:gd name="connsiteX198" fmla="*/ 3316479 w 7467600"/>
              <a:gd name="connsiteY198" fmla="*/ 3872136 h 6858000"/>
              <a:gd name="connsiteX199" fmla="*/ 3291335 w 7467600"/>
              <a:gd name="connsiteY199" fmla="*/ 3767420 h 6858000"/>
              <a:gd name="connsiteX200" fmla="*/ 3390805 w 7467600"/>
              <a:gd name="connsiteY200" fmla="*/ 3937163 h 6858000"/>
              <a:gd name="connsiteX201" fmla="*/ 3579062 w 7467600"/>
              <a:gd name="connsiteY201" fmla="*/ 4359040 h 6858000"/>
              <a:gd name="connsiteX202" fmla="*/ 3467355 w 7467600"/>
              <a:gd name="connsiteY202" fmla="*/ 3988130 h 6858000"/>
              <a:gd name="connsiteX203" fmla="*/ 3310753 w 7467600"/>
              <a:gd name="connsiteY203" fmla="*/ 3787140 h 6858000"/>
              <a:gd name="connsiteX204" fmla="*/ 3291335 w 7467600"/>
              <a:gd name="connsiteY204" fmla="*/ 3767420 h 6858000"/>
              <a:gd name="connsiteX205" fmla="*/ 1635889 w 7467600"/>
              <a:gd name="connsiteY205" fmla="*/ 3709494 h 6858000"/>
              <a:gd name="connsiteX206" fmla="*/ 1634800 w 7467600"/>
              <a:gd name="connsiteY206" fmla="*/ 3731111 h 6858000"/>
              <a:gd name="connsiteX207" fmla="*/ 1635889 w 7467600"/>
              <a:gd name="connsiteY207" fmla="*/ 3709494 h 6858000"/>
              <a:gd name="connsiteX208" fmla="*/ 1510397 w 7467600"/>
              <a:gd name="connsiteY208" fmla="*/ 3684705 h 6858000"/>
              <a:gd name="connsiteX209" fmla="*/ 1146550 w 7467600"/>
              <a:gd name="connsiteY209" fmla="*/ 3802012 h 6858000"/>
              <a:gd name="connsiteX210" fmla="*/ 698834 w 7467600"/>
              <a:gd name="connsiteY210" fmla="*/ 3952272 h 6858000"/>
              <a:gd name="connsiteX211" fmla="*/ 34256 w 7467600"/>
              <a:gd name="connsiteY211" fmla="*/ 4347603 h 6858000"/>
              <a:gd name="connsiteX212" fmla="*/ 527241 w 7467600"/>
              <a:gd name="connsiteY212" fmla="*/ 4065078 h 6858000"/>
              <a:gd name="connsiteX213" fmla="*/ 1510397 w 7467600"/>
              <a:gd name="connsiteY213" fmla="*/ 3684705 h 6858000"/>
              <a:gd name="connsiteX214" fmla="*/ 1313114 w 7467600"/>
              <a:gd name="connsiteY214" fmla="*/ 3655216 h 6858000"/>
              <a:gd name="connsiteX215" fmla="*/ 1109304 w 7467600"/>
              <a:gd name="connsiteY215" fmla="*/ 3669030 h 6858000"/>
              <a:gd name="connsiteX216" fmla="*/ 8129 w 7467600"/>
              <a:gd name="connsiteY216" fmla="*/ 4330519 h 6858000"/>
              <a:gd name="connsiteX217" fmla="*/ 687572 w 7467600"/>
              <a:gd name="connsiteY217" fmla="*/ 3925629 h 6858000"/>
              <a:gd name="connsiteX218" fmla="*/ 1138365 w 7467600"/>
              <a:gd name="connsiteY218" fmla="*/ 3774515 h 6858000"/>
              <a:gd name="connsiteX219" fmla="*/ 1505579 w 7467600"/>
              <a:gd name="connsiteY219" fmla="*/ 3655526 h 6858000"/>
              <a:gd name="connsiteX220" fmla="*/ 1313114 w 7467600"/>
              <a:gd name="connsiteY220" fmla="*/ 3655216 h 6858000"/>
              <a:gd name="connsiteX221" fmla="*/ 3655073 w 7467600"/>
              <a:gd name="connsiteY221" fmla="*/ 3650884 h 6858000"/>
              <a:gd name="connsiteX222" fmla="*/ 3989938 w 7467600"/>
              <a:gd name="connsiteY222" fmla="*/ 3991685 h 6858000"/>
              <a:gd name="connsiteX223" fmla="*/ 4393907 w 7467600"/>
              <a:gd name="connsiteY223" fmla="*/ 4261258 h 6858000"/>
              <a:gd name="connsiteX224" fmla="*/ 4648051 w 7467600"/>
              <a:gd name="connsiteY224" fmla="*/ 4374051 h 6858000"/>
              <a:gd name="connsiteX225" fmla="*/ 4383389 w 7467600"/>
              <a:gd name="connsiteY225" fmla="*/ 4184369 h 6858000"/>
              <a:gd name="connsiteX226" fmla="*/ 4165508 w 7467600"/>
              <a:gd name="connsiteY226" fmla="*/ 4035196 h 6858000"/>
              <a:gd name="connsiteX227" fmla="*/ 4068162 w 7467600"/>
              <a:gd name="connsiteY227" fmla="*/ 3953394 h 6858000"/>
              <a:gd name="connsiteX228" fmla="*/ 3981416 w 7467600"/>
              <a:gd name="connsiteY228" fmla="*/ 3880482 h 6858000"/>
              <a:gd name="connsiteX229" fmla="*/ 3800147 w 7467600"/>
              <a:gd name="connsiteY229" fmla="*/ 3749872 h 6858000"/>
              <a:gd name="connsiteX230" fmla="*/ 3655073 w 7467600"/>
              <a:gd name="connsiteY230" fmla="*/ 3650884 h 6858000"/>
              <a:gd name="connsiteX231" fmla="*/ 3670252 w 7467600"/>
              <a:gd name="connsiteY231" fmla="*/ 3622798 h 6858000"/>
              <a:gd name="connsiteX232" fmla="*/ 3817258 w 7467600"/>
              <a:gd name="connsiteY232" fmla="*/ 3723577 h 6858000"/>
              <a:gd name="connsiteX233" fmla="*/ 4000461 w 7467600"/>
              <a:gd name="connsiteY233" fmla="*/ 3855966 h 6858000"/>
              <a:gd name="connsiteX234" fmla="*/ 4088180 w 7467600"/>
              <a:gd name="connsiteY234" fmla="*/ 3929774 h 6858000"/>
              <a:gd name="connsiteX235" fmla="*/ 4184555 w 7467600"/>
              <a:gd name="connsiteY235" fmla="*/ 4010683 h 6858000"/>
              <a:gd name="connsiteX236" fmla="*/ 4399563 w 7467600"/>
              <a:gd name="connsiteY236" fmla="*/ 4158106 h 6858000"/>
              <a:gd name="connsiteX237" fmla="*/ 4684469 w 7467600"/>
              <a:gd name="connsiteY237" fmla="*/ 4364680 h 6858000"/>
              <a:gd name="connsiteX238" fmla="*/ 4690271 w 7467600"/>
              <a:gd name="connsiteY238" fmla="*/ 4370034 h 6858000"/>
              <a:gd name="connsiteX239" fmla="*/ 4136093 w 7467600"/>
              <a:gd name="connsiteY239" fmla="*/ 3858466 h 6858000"/>
              <a:gd name="connsiteX240" fmla="*/ 3670252 w 7467600"/>
              <a:gd name="connsiteY240" fmla="*/ 3622798 h 6858000"/>
              <a:gd name="connsiteX241" fmla="*/ 4440129 w 7467600"/>
              <a:gd name="connsiteY241" fmla="*/ 3448571 h 6858000"/>
              <a:gd name="connsiteX242" fmla="*/ 4856525 w 7467600"/>
              <a:gd name="connsiteY242" fmla="*/ 3915351 h 6858000"/>
              <a:gd name="connsiteX243" fmla="*/ 5059055 w 7467600"/>
              <a:gd name="connsiteY243" fmla="*/ 4108918 h 6858000"/>
              <a:gd name="connsiteX244" fmla="*/ 5290070 w 7467600"/>
              <a:gd name="connsiteY244" fmla="*/ 4263619 h 6858000"/>
              <a:gd name="connsiteX245" fmla="*/ 4834991 w 7467600"/>
              <a:gd name="connsiteY245" fmla="*/ 3830985 h 6858000"/>
              <a:gd name="connsiteX246" fmla="*/ 4440129 w 7467600"/>
              <a:gd name="connsiteY246" fmla="*/ 3448571 h 6858000"/>
              <a:gd name="connsiteX247" fmla="*/ 4441737 w 7467600"/>
              <a:gd name="connsiteY247" fmla="*/ 3399734 h 6858000"/>
              <a:gd name="connsiteX248" fmla="*/ 4431236 w 7467600"/>
              <a:gd name="connsiteY248" fmla="*/ 3400954 h 6858000"/>
              <a:gd name="connsiteX249" fmla="*/ 4557150 w 7467600"/>
              <a:gd name="connsiteY249" fmla="*/ 3510023 h 6858000"/>
              <a:gd name="connsiteX250" fmla="*/ 4856936 w 7467600"/>
              <a:gd name="connsiteY250" fmla="*/ 3809146 h 6858000"/>
              <a:gd name="connsiteX251" fmla="*/ 5111996 w 7467600"/>
              <a:gd name="connsiteY251" fmla="*/ 4065759 h 6858000"/>
              <a:gd name="connsiteX252" fmla="*/ 5388878 w 7467600"/>
              <a:gd name="connsiteY252" fmla="*/ 4300185 h 6858000"/>
              <a:gd name="connsiteX253" fmla="*/ 5425556 w 7467600"/>
              <a:gd name="connsiteY253" fmla="*/ 4308967 h 6858000"/>
              <a:gd name="connsiteX254" fmla="*/ 4943646 w 7467600"/>
              <a:gd name="connsiteY254" fmla="*/ 3822916 h 6858000"/>
              <a:gd name="connsiteX255" fmla="*/ 4594837 w 7467600"/>
              <a:gd name="connsiteY255" fmla="*/ 3532274 h 6858000"/>
              <a:gd name="connsiteX256" fmla="*/ 4441737 w 7467600"/>
              <a:gd name="connsiteY256" fmla="*/ 3399734 h 6858000"/>
              <a:gd name="connsiteX257" fmla="*/ 5425834 w 7467600"/>
              <a:gd name="connsiteY257" fmla="*/ 3162785 h 6858000"/>
              <a:gd name="connsiteX258" fmla="*/ 5401644 w 7467600"/>
              <a:gd name="connsiteY258" fmla="*/ 3617847 h 6858000"/>
              <a:gd name="connsiteX259" fmla="*/ 5467256 w 7467600"/>
              <a:gd name="connsiteY259" fmla="*/ 4175494 h 6858000"/>
              <a:gd name="connsiteX260" fmla="*/ 5448069 w 7467600"/>
              <a:gd name="connsiteY260" fmla="*/ 3567554 h 6858000"/>
              <a:gd name="connsiteX261" fmla="*/ 5425834 w 7467600"/>
              <a:gd name="connsiteY261" fmla="*/ 3162785 h 6858000"/>
              <a:gd name="connsiteX262" fmla="*/ 1318687 w 7467600"/>
              <a:gd name="connsiteY262" fmla="*/ 3113840 h 6858000"/>
              <a:gd name="connsiteX263" fmla="*/ 1066793 w 7467600"/>
              <a:gd name="connsiteY263" fmla="*/ 3212171 h 6858000"/>
              <a:gd name="connsiteX264" fmla="*/ 993319 w 7467600"/>
              <a:gd name="connsiteY264" fmla="*/ 3247648 h 6858000"/>
              <a:gd name="connsiteX265" fmla="*/ 853081 w 7467600"/>
              <a:gd name="connsiteY265" fmla="*/ 3312410 h 6858000"/>
              <a:gd name="connsiteX266" fmla="*/ 805957 w 7467600"/>
              <a:gd name="connsiteY266" fmla="*/ 3330443 h 6858000"/>
              <a:gd name="connsiteX267" fmla="*/ 1318687 w 7467600"/>
              <a:gd name="connsiteY267" fmla="*/ 3113840 h 6858000"/>
              <a:gd name="connsiteX268" fmla="*/ 5453702 w 7467600"/>
              <a:gd name="connsiteY268" fmla="*/ 3090882 h 6858000"/>
              <a:gd name="connsiteX269" fmla="*/ 5480135 w 7467600"/>
              <a:gd name="connsiteY269" fmla="*/ 3565802 h 6858000"/>
              <a:gd name="connsiteX270" fmla="*/ 5499023 w 7467600"/>
              <a:gd name="connsiteY270" fmla="*/ 4166310 h 6858000"/>
              <a:gd name="connsiteX271" fmla="*/ 5547022 w 7467600"/>
              <a:gd name="connsiteY271" fmla="*/ 3607838 h 6858000"/>
              <a:gd name="connsiteX272" fmla="*/ 5515964 w 7467600"/>
              <a:gd name="connsiteY272" fmla="*/ 3378541 h 6858000"/>
              <a:gd name="connsiteX273" fmla="*/ 5453702 w 7467600"/>
              <a:gd name="connsiteY273" fmla="*/ 3090882 h 6858000"/>
              <a:gd name="connsiteX274" fmla="*/ 1238695 w 7467600"/>
              <a:gd name="connsiteY274" fmla="*/ 3076820 h 6858000"/>
              <a:gd name="connsiteX275" fmla="*/ 716371 w 7467600"/>
              <a:gd name="connsiteY275" fmla="*/ 3293249 h 6858000"/>
              <a:gd name="connsiteX276" fmla="*/ 579522 w 7467600"/>
              <a:gd name="connsiteY276" fmla="*/ 3371759 h 6858000"/>
              <a:gd name="connsiteX277" fmla="*/ 600288 w 7467600"/>
              <a:gd name="connsiteY277" fmla="*/ 3365555 h 6858000"/>
              <a:gd name="connsiteX278" fmla="*/ 840692 w 7467600"/>
              <a:gd name="connsiteY278" fmla="*/ 3284921 h 6858000"/>
              <a:gd name="connsiteX279" fmla="*/ 979248 w 7467600"/>
              <a:gd name="connsiteY279" fmla="*/ 3221003 h 6858000"/>
              <a:gd name="connsiteX280" fmla="*/ 1053282 w 7467600"/>
              <a:gd name="connsiteY280" fmla="*/ 3185247 h 6858000"/>
              <a:gd name="connsiteX281" fmla="*/ 1320603 w 7467600"/>
              <a:gd name="connsiteY281" fmla="*/ 3081281 h 6858000"/>
              <a:gd name="connsiteX282" fmla="*/ 1238695 w 7467600"/>
              <a:gd name="connsiteY282" fmla="*/ 3076820 h 6858000"/>
              <a:gd name="connsiteX283" fmla="*/ 5425627 w 7467600"/>
              <a:gd name="connsiteY283" fmla="*/ 2954192 h 6858000"/>
              <a:gd name="connsiteX284" fmla="*/ 5470770 w 7467600"/>
              <a:gd name="connsiteY284" fmla="*/ 3005435 h 6858000"/>
              <a:gd name="connsiteX285" fmla="*/ 5519779 w 7467600"/>
              <a:gd name="connsiteY285" fmla="*/ 4359223 h 6858000"/>
              <a:gd name="connsiteX286" fmla="*/ 5520293 w 7467600"/>
              <a:gd name="connsiteY286" fmla="*/ 4360602 h 6858000"/>
              <a:gd name="connsiteX287" fmla="*/ 5767221 w 7467600"/>
              <a:gd name="connsiteY287" fmla="*/ 4665564 h 6858000"/>
              <a:gd name="connsiteX288" fmla="*/ 6937169 w 7467600"/>
              <a:gd name="connsiteY288" fmla="*/ 4815941 h 6858000"/>
              <a:gd name="connsiteX289" fmla="*/ 6953922 w 7467600"/>
              <a:gd name="connsiteY289" fmla="*/ 4890068 h 6858000"/>
              <a:gd name="connsiteX290" fmla="*/ 6071359 w 7467600"/>
              <a:gd name="connsiteY290" fmla="*/ 4770770 h 6858000"/>
              <a:gd name="connsiteX291" fmla="*/ 6038839 w 7467600"/>
              <a:gd name="connsiteY291" fmla="*/ 4764474 h 6858000"/>
              <a:gd name="connsiteX292" fmla="*/ 6038706 w 7467600"/>
              <a:gd name="connsiteY292" fmla="*/ 4763847 h 6858000"/>
              <a:gd name="connsiteX293" fmla="*/ 6037784 w 7467600"/>
              <a:gd name="connsiteY293" fmla="*/ 4764270 h 6858000"/>
              <a:gd name="connsiteX294" fmla="*/ 6038839 w 7467600"/>
              <a:gd name="connsiteY294" fmla="*/ 4764474 h 6858000"/>
              <a:gd name="connsiteX295" fmla="*/ 6040338 w 7467600"/>
              <a:gd name="connsiteY295" fmla="*/ 4771418 h 6858000"/>
              <a:gd name="connsiteX296" fmla="*/ 6024488 w 7467600"/>
              <a:gd name="connsiteY296" fmla="*/ 4809903 h 6858000"/>
              <a:gd name="connsiteX297" fmla="*/ 5599771 w 7467600"/>
              <a:gd name="connsiteY297" fmla="*/ 5509652 h 6858000"/>
              <a:gd name="connsiteX298" fmla="*/ 5548843 w 7467600"/>
              <a:gd name="connsiteY298" fmla="*/ 5563845 h 6858000"/>
              <a:gd name="connsiteX299" fmla="*/ 5940952 w 7467600"/>
              <a:gd name="connsiteY299" fmla="*/ 6250028 h 6858000"/>
              <a:gd name="connsiteX300" fmla="*/ 6043441 w 7467600"/>
              <a:gd name="connsiteY300" fmla="*/ 6665847 h 6858000"/>
              <a:gd name="connsiteX301" fmla="*/ 6093432 w 7467600"/>
              <a:gd name="connsiteY301" fmla="*/ 6858000 h 6858000"/>
              <a:gd name="connsiteX302" fmla="*/ 6034344 w 7467600"/>
              <a:gd name="connsiteY302" fmla="*/ 6858000 h 6858000"/>
              <a:gd name="connsiteX303" fmla="*/ 6026679 w 7467600"/>
              <a:gd name="connsiteY303" fmla="*/ 6836959 h 6858000"/>
              <a:gd name="connsiteX304" fmla="*/ 5800441 w 7467600"/>
              <a:gd name="connsiteY304" fmla="*/ 6335286 h 6858000"/>
              <a:gd name="connsiteX305" fmla="*/ 5526562 w 7467600"/>
              <a:gd name="connsiteY305" fmla="*/ 5705388 h 6858000"/>
              <a:gd name="connsiteX306" fmla="*/ 5519640 w 7467600"/>
              <a:gd name="connsiteY306" fmla="*/ 5683774 h 6858000"/>
              <a:gd name="connsiteX307" fmla="*/ 5844559 w 7467600"/>
              <a:gd name="connsiteY307" fmla="*/ 6553349 h 6858000"/>
              <a:gd name="connsiteX308" fmla="*/ 5975994 w 7467600"/>
              <a:gd name="connsiteY308" fmla="*/ 6858000 h 6858000"/>
              <a:gd name="connsiteX309" fmla="*/ 5898547 w 7467600"/>
              <a:gd name="connsiteY309" fmla="*/ 6858000 h 6858000"/>
              <a:gd name="connsiteX310" fmla="*/ 5682041 w 7467600"/>
              <a:gd name="connsiteY310" fmla="*/ 6355860 h 6858000"/>
              <a:gd name="connsiteX311" fmla="*/ 5461758 w 7467600"/>
              <a:gd name="connsiteY311" fmla="*/ 5820220 h 6858000"/>
              <a:gd name="connsiteX312" fmla="*/ 5237282 w 7467600"/>
              <a:gd name="connsiteY312" fmla="*/ 6579086 h 6858000"/>
              <a:gd name="connsiteX313" fmla="*/ 5115009 w 7467600"/>
              <a:gd name="connsiteY313" fmla="*/ 6858000 h 6858000"/>
              <a:gd name="connsiteX314" fmla="*/ 5028074 w 7467600"/>
              <a:gd name="connsiteY314" fmla="*/ 6858000 h 6858000"/>
              <a:gd name="connsiteX315" fmla="*/ 5079508 w 7467600"/>
              <a:gd name="connsiteY315" fmla="*/ 6749074 h 6858000"/>
              <a:gd name="connsiteX316" fmla="*/ 5371846 w 7467600"/>
              <a:gd name="connsiteY316" fmla="*/ 5924413 h 6858000"/>
              <a:gd name="connsiteX317" fmla="*/ 5270512 w 7467600"/>
              <a:gd name="connsiteY317" fmla="*/ 6138975 h 6858000"/>
              <a:gd name="connsiteX318" fmla="*/ 5062409 w 7467600"/>
              <a:gd name="connsiteY318" fmla="*/ 6653544 h 6858000"/>
              <a:gd name="connsiteX319" fmla="*/ 5036628 w 7467600"/>
              <a:gd name="connsiteY319" fmla="*/ 6754247 h 6858000"/>
              <a:gd name="connsiteX320" fmla="*/ 5009112 w 7467600"/>
              <a:gd name="connsiteY320" fmla="*/ 6858000 h 6858000"/>
              <a:gd name="connsiteX321" fmla="*/ 4976679 w 7467600"/>
              <a:gd name="connsiteY321" fmla="*/ 6858000 h 6858000"/>
              <a:gd name="connsiteX322" fmla="*/ 5006537 w 7467600"/>
              <a:gd name="connsiteY322" fmla="*/ 6747068 h 6858000"/>
              <a:gd name="connsiteX323" fmla="*/ 5032723 w 7467600"/>
              <a:gd name="connsiteY323" fmla="*/ 6644957 h 6858000"/>
              <a:gd name="connsiteX324" fmla="*/ 5242949 w 7467600"/>
              <a:gd name="connsiteY324" fmla="*/ 6125175 h 6858000"/>
              <a:gd name="connsiteX325" fmla="*/ 5286321 w 7467600"/>
              <a:gd name="connsiteY325" fmla="*/ 6033555 h 6858000"/>
              <a:gd name="connsiteX326" fmla="*/ 5008210 w 7467600"/>
              <a:gd name="connsiteY326" fmla="*/ 6649194 h 6858000"/>
              <a:gd name="connsiteX327" fmla="*/ 4986321 w 7467600"/>
              <a:gd name="connsiteY327" fmla="*/ 6765687 h 6858000"/>
              <a:gd name="connsiteX328" fmla="*/ 4973474 w 7467600"/>
              <a:gd name="connsiteY328" fmla="*/ 6858000 h 6858000"/>
              <a:gd name="connsiteX329" fmla="*/ 4907178 w 7467600"/>
              <a:gd name="connsiteY329" fmla="*/ 6858000 h 6858000"/>
              <a:gd name="connsiteX330" fmla="*/ 4910810 w 7467600"/>
              <a:gd name="connsiteY330" fmla="*/ 6829660 h 6858000"/>
              <a:gd name="connsiteX331" fmla="*/ 4987461 w 7467600"/>
              <a:gd name="connsiteY331" fmla="*/ 6432994 h 6858000"/>
              <a:gd name="connsiteX332" fmla="*/ 5179262 w 7467600"/>
              <a:gd name="connsiteY332" fmla="*/ 6035044 h 6858000"/>
              <a:gd name="connsiteX333" fmla="*/ 4689678 w 7467600"/>
              <a:gd name="connsiteY333" fmla="*/ 6440241 h 6858000"/>
              <a:gd name="connsiteX334" fmla="*/ 4477543 w 7467600"/>
              <a:gd name="connsiteY334" fmla="*/ 6674836 h 6858000"/>
              <a:gd name="connsiteX335" fmla="*/ 4329957 w 7467600"/>
              <a:gd name="connsiteY335" fmla="*/ 6858000 h 6858000"/>
              <a:gd name="connsiteX336" fmla="*/ 4218595 w 7467600"/>
              <a:gd name="connsiteY336" fmla="*/ 6858000 h 6858000"/>
              <a:gd name="connsiteX337" fmla="*/ 4368888 w 7467600"/>
              <a:gd name="connsiteY337" fmla="*/ 6668412 h 6858000"/>
              <a:gd name="connsiteX338" fmla="*/ 4563091 w 7467600"/>
              <a:gd name="connsiteY338" fmla="*/ 6442508 h 6858000"/>
              <a:gd name="connsiteX339" fmla="*/ 5387324 w 7467600"/>
              <a:gd name="connsiteY339" fmla="*/ 5705830 h 6858000"/>
              <a:gd name="connsiteX340" fmla="*/ 5073620 w 7467600"/>
              <a:gd name="connsiteY340" fmla="*/ 5955437 h 6858000"/>
              <a:gd name="connsiteX341" fmla="*/ 4689789 w 7467600"/>
              <a:gd name="connsiteY341" fmla="*/ 6268382 h 6858000"/>
              <a:gd name="connsiteX342" fmla="*/ 4418722 w 7467600"/>
              <a:gd name="connsiteY342" fmla="*/ 6570886 h 6858000"/>
              <a:gd name="connsiteX343" fmla="*/ 4214944 w 7467600"/>
              <a:gd name="connsiteY343" fmla="*/ 6858000 h 6858000"/>
              <a:gd name="connsiteX344" fmla="*/ 4177898 w 7467600"/>
              <a:gd name="connsiteY344" fmla="*/ 6858000 h 6858000"/>
              <a:gd name="connsiteX345" fmla="*/ 4391597 w 7467600"/>
              <a:gd name="connsiteY345" fmla="*/ 6556370 h 6858000"/>
              <a:gd name="connsiteX346" fmla="*/ 4668889 w 7467600"/>
              <a:gd name="connsiteY346" fmla="*/ 6246399 h 6858000"/>
              <a:gd name="connsiteX347" fmla="*/ 5055427 w 7467600"/>
              <a:gd name="connsiteY347" fmla="*/ 5931476 h 6858000"/>
              <a:gd name="connsiteX348" fmla="*/ 5371814 w 7467600"/>
              <a:gd name="connsiteY348" fmla="*/ 5678975 h 6858000"/>
              <a:gd name="connsiteX349" fmla="*/ 4987918 w 7467600"/>
              <a:gd name="connsiteY349" fmla="*/ 5838701 h 6858000"/>
              <a:gd name="connsiteX350" fmla="*/ 4317146 w 7467600"/>
              <a:gd name="connsiteY350" fmla="*/ 6587716 h 6858000"/>
              <a:gd name="connsiteX351" fmla="*/ 4171627 w 7467600"/>
              <a:gd name="connsiteY351" fmla="*/ 6858000 h 6858000"/>
              <a:gd name="connsiteX352" fmla="*/ 4081585 w 7467600"/>
              <a:gd name="connsiteY352" fmla="*/ 6858000 h 6858000"/>
              <a:gd name="connsiteX353" fmla="*/ 4238603 w 7467600"/>
              <a:gd name="connsiteY353" fmla="*/ 6559341 h 6858000"/>
              <a:gd name="connsiteX354" fmla="*/ 4778333 w 7467600"/>
              <a:gd name="connsiteY354" fmla="*/ 5873626 h 6858000"/>
              <a:gd name="connsiteX355" fmla="*/ 5414185 w 7467600"/>
              <a:gd name="connsiteY355" fmla="*/ 5573882 h 6858000"/>
              <a:gd name="connsiteX356" fmla="*/ 5959648 w 7467600"/>
              <a:gd name="connsiteY356" fmla="*/ 4760797 h 6858000"/>
              <a:gd name="connsiteX357" fmla="*/ 5355019 w 7467600"/>
              <a:gd name="connsiteY357" fmla="*/ 4734672 h 6858000"/>
              <a:gd name="connsiteX358" fmla="*/ 5083565 w 7467600"/>
              <a:gd name="connsiteY358" fmla="*/ 5179121 h 6858000"/>
              <a:gd name="connsiteX359" fmla="*/ 4713577 w 7467600"/>
              <a:gd name="connsiteY359" fmla="*/ 5616803 h 6858000"/>
              <a:gd name="connsiteX360" fmla="*/ 3989559 w 7467600"/>
              <a:gd name="connsiteY360" fmla="*/ 6145945 h 6858000"/>
              <a:gd name="connsiteX361" fmla="*/ 3939824 w 7467600"/>
              <a:gd name="connsiteY361" fmla="*/ 6066900 h 6858000"/>
              <a:gd name="connsiteX362" fmla="*/ 4584537 w 7467600"/>
              <a:gd name="connsiteY362" fmla="*/ 5324826 h 6858000"/>
              <a:gd name="connsiteX363" fmla="*/ 5037105 w 7467600"/>
              <a:gd name="connsiteY363" fmla="*/ 5088765 h 6858000"/>
              <a:gd name="connsiteX364" fmla="*/ 5039930 w 7467600"/>
              <a:gd name="connsiteY364" fmla="*/ 5089585 h 6858000"/>
              <a:gd name="connsiteX365" fmla="*/ 5263764 w 7467600"/>
              <a:gd name="connsiteY365" fmla="*/ 4735525 h 6858000"/>
              <a:gd name="connsiteX366" fmla="*/ 4086300 w 7467600"/>
              <a:gd name="connsiteY366" fmla="*/ 4884599 h 6858000"/>
              <a:gd name="connsiteX367" fmla="*/ 4085485 w 7467600"/>
              <a:gd name="connsiteY367" fmla="*/ 4899070 h 6858000"/>
              <a:gd name="connsiteX368" fmla="*/ 3871915 w 7467600"/>
              <a:gd name="connsiteY368" fmla="*/ 5253645 h 6858000"/>
              <a:gd name="connsiteX369" fmla="*/ 3799374 w 7467600"/>
              <a:gd name="connsiteY369" fmla="*/ 5466127 h 6858000"/>
              <a:gd name="connsiteX370" fmla="*/ 3498850 w 7467600"/>
              <a:gd name="connsiteY370" fmla="*/ 6661888 h 6858000"/>
              <a:gd name="connsiteX371" fmla="*/ 3399216 w 7467600"/>
              <a:gd name="connsiteY371" fmla="*/ 6858000 h 6858000"/>
              <a:gd name="connsiteX372" fmla="*/ 3303688 w 7467600"/>
              <a:gd name="connsiteY372" fmla="*/ 6858000 h 6858000"/>
              <a:gd name="connsiteX373" fmla="*/ 3391774 w 7467600"/>
              <a:gd name="connsiteY373" fmla="*/ 6697181 h 6858000"/>
              <a:gd name="connsiteX374" fmla="*/ 3735540 w 7467600"/>
              <a:gd name="connsiteY374" fmla="*/ 5546923 h 6858000"/>
              <a:gd name="connsiteX375" fmla="*/ 3729438 w 7467600"/>
              <a:gd name="connsiteY375" fmla="*/ 5569058 h 6858000"/>
              <a:gd name="connsiteX376" fmla="*/ 3707782 w 7467600"/>
              <a:gd name="connsiteY376" fmla="*/ 5644908 h 6858000"/>
              <a:gd name="connsiteX377" fmla="*/ 3583827 w 7467600"/>
              <a:gd name="connsiteY377" fmla="*/ 6039215 h 6858000"/>
              <a:gd name="connsiteX378" fmla="*/ 3547861 w 7467600"/>
              <a:gd name="connsiteY378" fmla="*/ 6129609 h 6858000"/>
              <a:gd name="connsiteX379" fmla="*/ 3490905 w 7467600"/>
              <a:gd name="connsiteY379" fmla="*/ 6277660 h 6858000"/>
              <a:gd name="connsiteX380" fmla="*/ 3455859 w 7467600"/>
              <a:gd name="connsiteY380" fmla="*/ 6391301 h 6858000"/>
              <a:gd name="connsiteX381" fmla="*/ 3429112 w 7467600"/>
              <a:gd name="connsiteY381" fmla="*/ 6479469 h 6858000"/>
              <a:gd name="connsiteX382" fmla="*/ 3304862 w 7467600"/>
              <a:gd name="connsiteY382" fmla="*/ 6796476 h 6858000"/>
              <a:gd name="connsiteX383" fmla="*/ 3276071 w 7467600"/>
              <a:gd name="connsiteY383" fmla="*/ 6858000 h 6858000"/>
              <a:gd name="connsiteX384" fmla="*/ 3240805 w 7467600"/>
              <a:gd name="connsiteY384" fmla="*/ 6858000 h 6858000"/>
              <a:gd name="connsiteX385" fmla="*/ 3275917 w 7467600"/>
              <a:gd name="connsiteY385" fmla="*/ 6783192 h 6858000"/>
              <a:gd name="connsiteX386" fmla="*/ 3399358 w 7467600"/>
              <a:gd name="connsiteY386" fmla="*/ 6469011 h 6858000"/>
              <a:gd name="connsiteX387" fmla="*/ 3425650 w 7467600"/>
              <a:gd name="connsiteY387" fmla="*/ 6381333 h 6858000"/>
              <a:gd name="connsiteX388" fmla="*/ 3460661 w 7467600"/>
              <a:gd name="connsiteY388" fmla="*/ 6266763 h 6858000"/>
              <a:gd name="connsiteX389" fmla="*/ 3518021 w 7467600"/>
              <a:gd name="connsiteY389" fmla="*/ 6117298 h 6858000"/>
              <a:gd name="connsiteX390" fmla="*/ 3554035 w 7467600"/>
              <a:gd name="connsiteY390" fmla="*/ 6027832 h 6858000"/>
              <a:gd name="connsiteX391" fmla="*/ 3677174 w 7467600"/>
              <a:gd name="connsiteY391" fmla="*/ 5636351 h 6858000"/>
              <a:gd name="connsiteX392" fmla="*/ 3698819 w 7467600"/>
              <a:gd name="connsiteY392" fmla="*/ 5560503 h 6858000"/>
              <a:gd name="connsiteX393" fmla="*/ 3702094 w 7467600"/>
              <a:gd name="connsiteY393" fmla="*/ 5549194 h 6858000"/>
              <a:gd name="connsiteX394" fmla="*/ 3398355 w 7467600"/>
              <a:gd name="connsiteY394" fmla="*/ 6094603 h 6858000"/>
              <a:gd name="connsiteX395" fmla="*/ 3193941 w 7467600"/>
              <a:gd name="connsiteY395" fmla="*/ 6798775 h 6858000"/>
              <a:gd name="connsiteX396" fmla="*/ 3184140 w 7467600"/>
              <a:gd name="connsiteY396" fmla="*/ 6858000 h 6858000"/>
              <a:gd name="connsiteX397" fmla="*/ 3099978 w 7467600"/>
              <a:gd name="connsiteY397" fmla="*/ 6858000 h 6858000"/>
              <a:gd name="connsiteX398" fmla="*/ 3101556 w 7467600"/>
              <a:gd name="connsiteY398" fmla="*/ 6843337 h 6858000"/>
              <a:gd name="connsiteX399" fmla="*/ 3370162 w 7467600"/>
              <a:gd name="connsiteY399" fmla="*/ 5785550 h 6858000"/>
              <a:gd name="connsiteX400" fmla="*/ 3746477 w 7467600"/>
              <a:gd name="connsiteY400" fmla="*/ 5377889 h 6858000"/>
              <a:gd name="connsiteX401" fmla="*/ 3863399 w 7467600"/>
              <a:gd name="connsiteY401" fmla="*/ 5087257 h 6858000"/>
              <a:gd name="connsiteX402" fmla="*/ 3968712 w 7467600"/>
              <a:gd name="connsiteY402" fmla="*/ 4913989 h 6858000"/>
              <a:gd name="connsiteX403" fmla="*/ 2792390 w 7467600"/>
              <a:gd name="connsiteY403" fmla="*/ 5382974 h 6858000"/>
              <a:gd name="connsiteX404" fmla="*/ 2714982 w 7467600"/>
              <a:gd name="connsiteY404" fmla="*/ 5427051 h 6858000"/>
              <a:gd name="connsiteX405" fmla="*/ 2813361 w 7467600"/>
              <a:gd name="connsiteY405" fmla="*/ 6023912 h 6858000"/>
              <a:gd name="connsiteX406" fmla="*/ 2688430 w 7467600"/>
              <a:gd name="connsiteY406" fmla="*/ 6801564 h 6858000"/>
              <a:gd name="connsiteX407" fmla="*/ 2629626 w 7467600"/>
              <a:gd name="connsiteY407" fmla="*/ 6763394 h 6858000"/>
              <a:gd name="connsiteX408" fmla="*/ 2565328 w 7467600"/>
              <a:gd name="connsiteY408" fmla="*/ 5516399 h 6858000"/>
              <a:gd name="connsiteX409" fmla="*/ 1922999 w 7467600"/>
              <a:gd name="connsiteY409" fmla="*/ 5980343 h 6858000"/>
              <a:gd name="connsiteX410" fmla="*/ 1950261 w 7467600"/>
              <a:gd name="connsiteY410" fmla="*/ 6405858 h 6858000"/>
              <a:gd name="connsiteX411" fmla="*/ 2365554 w 7467600"/>
              <a:gd name="connsiteY411" fmla="*/ 6759107 h 6858000"/>
              <a:gd name="connsiteX412" fmla="*/ 2424142 w 7467600"/>
              <a:gd name="connsiteY412" fmla="*/ 6858000 h 6858000"/>
              <a:gd name="connsiteX413" fmla="*/ 2395994 w 7467600"/>
              <a:gd name="connsiteY413" fmla="*/ 6858000 h 6858000"/>
              <a:gd name="connsiteX414" fmla="*/ 2392863 w 7467600"/>
              <a:gd name="connsiteY414" fmla="*/ 6852964 h 6858000"/>
              <a:gd name="connsiteX415" fmla="*/ 2017589 w 7467600"/>
              <a:gd name="connsiteY415" fmla="*/ 6493982 h 6858000"/>
              <a:gd name="connsiteX416" fmla="*/ 2147336 w 7467600"/>
              <a:gd name="connsiteY416" fmla="*/ 6594052 h 6858000"/>
              <a:gd name="connsiteX417" fmla="*/ 2207047 w 7467600"/>
              <a:gd name="connsiteY417" fmla="*/ 6654540 h 6858000"/>
              <a:gd name="connsiteX418" fmla="*/ 2299106 w 7467600"/>
              <a:gd name="connsiteY418" fmla="*/ 6778931 h 6858000"/>
              <a:gd name="connsiteX419" fmla="*/ 2314430 w 7467600"/>
              <a:gd name="connsiteY419" fmla="*/ 6801144 h 6858000"/>
              <a:gd name="connsiteX420" fmla="*/ 2352406 w 7467600"/>
              <a:gd name="connsiteY420" fmla="*/ 6858000 h 6858000"/>
              <a:gd name="connsiteX421" fmla="*/ 2314492 w 7467600"/>
              <a:gd name="connsiteY421" fmla="*/ 6858000 h 6858000"/>
              <a:gd name="connsiteX422" fmla="*/ 2288095 w 7467600"/>
              <a:gd name="connsiteY422" fmla="*/ 6818030 h 6858000"/>
              <a:gd name="connsiteX423" fmla="*/ 2272768 w 7467600"/>
              <a:gd name="connsiteY423" fmla="*/ 6795822 h 6858000"/>
              <a:gd name="connsiteX424" fmla="*/ 2182715 w 7467600"/>
              <a:gd name="connsiteY424" fmla="*/ 6675071 h 6858000"/>
              <a:gd name="connsiteX425" fmla="*/ 2032061 w 7467600"/>
              <a:gd name="connsiteY425" fmla="*/ 6541380 h 6858000"/>
              <a:gd name="connsiteX426" fmla="*/ 2257220 w 7467600"/>
              <a:gd name="connsiteY426" fmla="*/ 6826257 h 6858000"/>
              <a:gd name="connsiteX427" fmla="*/ 2281324 w 7467600"/>
              <a:gd name="connsiteY427" fmla="*/ 6858000 h 6858000"/>
              <a:gd name="connsiteX428" fmla="*/ 2242860 w 7467600"/>
              <a:gd name="connsiteY428" fmla="*/ 6858000 h 6858000"/>
              <a:gd name="connsiteX429" fmla="*/ 2232818 w 7467600"/>
              <a:gd name="connsiteY429" fmla="*/ 6844926 h 6858000"/>
              <a:gd name="connsiteX430" fmla="*/ 1990172 w 7467600"/>
              <a:gd name="connsiteY430" fmla="*/ 6542121 h 6858000"/>
              <a:gd name="connsiteX431" fmla="*/ 2124090 w 7467600"/>
              <a:gd name="connsiteY431" fmla="*/ 6761017 h 6858000"/>
              <a:gd name="connsiteX432" fmla="*/ 2200380 w 7467600"/>
              <a:gd name="connsiteY432" fmla="*/ 6858000 h 6858000"/>
              <a:gd name="connsiteX433" fmla="*/ 2147507 w 7467600"/>
              <a:gd name="connsiteY433" fmla="*/ 6858000 h 6858000"/>
              <a:gd name="connsiteX434" fmla="*/ 2070668 w 7467600"/>
              <a:gd name="connsiteY434" fmla="*/ 6761520 h 6858000"/>
              <a:gd name="connsiteX435" fmla="*/ 1975142 w 7467600"/>
              <a:gd name="connsiteY435" fmla="*/ 6585570 h 6858000"/>
              <a:gd name="connsiteX436" fmla="*/ 2050035 w 7467600"/>
              <a:gd name="connsiteY436" fmla="*/ 6813345 h 6858000"/>
              <a:gd name="connsiteX437" fmla="*/ 2063025 w 7467600"/>
              <a:gd name="connsiteY437" fmla="*/ 6858000 h 6858000"/>
              <a:gd name="connsiteX438" fmla="*/ 2021675 w 7467600"/>
              <a:gd name="connsiteY438" fmla="*/ 6858000 h 6858000"/>
              <a:gd name="connsiteX439" fmla="*/ 2019308 w 7467600"/>
              <a:gd name="connsiteY439" fmla="*/ 6847118 h 6858000"/>
              <a:gd name="connsiteX440" fmla="*/ 1938835 w 7467600"/>
              <a:gd name="connsiteY440" fmla="*/ 6551160 h 6858000"/>
              <a:gd name="connsiteX441" fmla="*/ 1953230 w 7467600"/>
              <a:gd name="connsiteY441" fmla="*/ 6759699 h 6858000"/>
              <a:gd name="connsiteX442" fmla="*/ 1956763 w 7467600"/>
              <a:gd name="connsiteY442" fmla="*/ 6778191 h 6858000"/>
              <a:gd name="connsiteX443" fmla="*/ 1967925 w 7467600"/>
              <a:gd name="connsiteY443" fmla="*/ 6858000 h 6858000"/>
              <a:gd name="connsiteX444" fmla="*/ 1936622 w 7467600"/>
              <a:gd name="connsiteY444" fmla="*/ 6858000 h 6858000"/>
              <a:gd name="connsiteX445" fmla="*/ 1926261 w 7467600"/>
              <a:gd name="connsiteY445" fmla="*/ 6784064 h 6858000"/>
              <a:gd name="connsiteX446" fmla="*/ 1922724 w 7467600"/>
              <a:gd name="connsiteY446" fmla="*/ 6765577 h 6858000"/>
              <a:gd name="connsiteX447" fmla="*/ 1904650 w 7467600"/>
              <a:gd name="connsiteY447" fmla="*/ 6639616 h 6858000"/>
              <a:gd name="connsiteX448" fmla="*/ 1885273 w 7467600"/>
              <a:gd name="connsiteY448" fmla="*/ 6858000 h 6858000"/>
              <a:gd name="connsiteX449" fmla="*/ 1854363 w 7467600"/>
              <a:gd name="connsiteY449" fmla="*/ 6858000 h 6858000"/>
              <a:gd name="connsiteX450" fmla="*/ 1880391 w 7467600"/>
              <a:gd name="connsiteY450" fmla="*/ 6603796 h 6858000"/>
              <a:gd name="connsiteX451" fmla="*/ 1818273 w 7467600"/>
              <a:gd name="connsiteY451" fmla="*/ 6715729 h 6858000"/>
              <a:gd name="connsiteX452" fmla="*/ 1794691 w 7467600"/>
              <a:gd name="connsiteY452" fmla="*/ 6843239 h 6858000"/>
              <a:gd name="connsiteX453" fmla="*/ 1794914 w 7467600"/>
              <a:gd name="connsiteY453" fmla="*/ 6858000 h 6858000"/>
              <a:gd name="connsiteX454" fmla="*/ 1746128 w 7467600"/>
              <a:gd name="connsiteY454" fmla="*/ 6858000 h 6858000"/>
              <a:gd name="connsiteX455" fmla="*/ 1753934 w 7467600"/>
              <a:gd name="connsiteY455" fmla="*/ 6724796 h 6858000"/>
              <a:gd name="connsiteX456" fmla="*/ 1792053 w 7467600"/>
              <a:gd name="connsiteY456" fmla="*/ 6572396 h 6858000"/>
              <a:gd name="connsiteX457" fmla="*/ 1862248 w 7467600"/>
              <a:gd name="connsiteY457" fmla="*/ 6266397 h 6858000"/>
              <a:gd name="connsiteX458" fmla="*/ 1862250 w 7467600"/>
              <a:gd name="connsiteY458" fmla="*/ 6033531 h 6858000"/>
              <a:gd name="connsiteX459" fmla="*/ 1211999 w 7467600"/>
              <a:gd name="connsiteY459" fmla="*/ 6683610 h 6858000"/>
              <a:gd name="connsiteX460" fmla="*/ 1213266 w 7467600"/>
              <a:gd name="connsiteY460" fmla="*/ 6691947 h 6858000"/>
              <a:gd name="connsiteX461" fmla="*/ 1203370 w 7467600"/>
              <a:gd name="connsiteY461" fmla="*/ 6850676 h 6858000"/>
              <a:gd name="connsiteX462" fmla="*/ 1203671 w 7467600"/>
              <a:gd name="connsiteY462" fmla="*/ 6858000 h 6858000"/>
              <a:gd name="connsiteX463" fmla="*/ 1143180 w 7467600"/>
              <a:gd name="connsiteY463" fmla="*/ 6858000 h 6858000"/>
              <a:gd name="connsiteX464" fmla="*/ 1142176 w 7467600"/>
              <a:gd name="connsiteY464" fmla="*/ 6766045 h 6858000"/>
              <a:gd name="connsiteX465" fmla="*/ 1067484 w 7467600"/>
              <a:gd name="connsiteY465" fmla="*/ 6858000 h 6858000"/>
              <a:gd name="connsiteX466" fmla="*/ 953928 w 7467600"/>
              <a:gd name="connsiteY466" fmla="*/ 6858000 h 6858000"/>
              <a:gd name="connsiteX467" fmla="*/ 959715 w 7467600"/>
              <a:gd name="connsiteY467" fmla="*/ 6850185 h 6858000"/>
              <a:gd name="connsiteX468" fmla="*/ 1483788 w 7467600"/>
              <a:gd name="connsiteY468" fmla="*/ 6259174 h 6858000"/>
              <a:gd name="connsiteX469" fmla="*/ 1100671 w 7467600"/>
              <a:gd name="connsiteY469" fmla="*/ 6252137 h 6858000"/>
              <a:gd name="connsiteX470" fmla="*/ 1090144 w 7467600"/>
              <a:gd name="connsiteY470" fmla="*/ 6256748 h 6858000"/>
              <a:gd name="connsiteX471" fmla="*/ 1095872 w 7467600"/>
              <a:gd name="connsiteY471" fmla="*/ 6271892 h 6858000"/>
              <a:gd name="connsiteX472" fmla="*/ 262785 w 7467600"/>
              <a:gd name="connsiteY472" fmla="*/ 6845450 h 6858000"/>
              <a:gd name="connsiteX473" fmla="*/ 209968 w 7467600"/>
              <a:gd name="connsiteY473" fmla="*/ 6770713 h 6858000"/>
              <a:gd name="connsiteX474" fmla="*/ 873460 w 7467600"/>
              <a:gd name="connsiteY474" fmla="*/ 6253768 h 6858000"/>
              <a:gd name="connsiteX475" fmla="*/ 192686 w 7467600"/>
              <a:gd name="connsiteY475" fmla="*/ 5849257 h 6858000"/>
              <a:gd name="connsiteX476" fmla="*/ 4696 w 7467600"/>
              <a:gd name="connsiteY476" fmla="*/ 5697668 h 6858000"/>
              <a:gd name="connsiteX477" fmla="*/ 0 w 7467600"/>
              <a:gd name="connsiteY477" fmla="*/ 5689984 h 6858000"/>
              <a:gd name="connsiteX478" fmla="*/ 0 w 7467600"/>
              <a:gd name="connsiteY478" fmla="*/ 5513472 h 6858000"/>
              <a:gd name="connsiteX479" fmla="*/ 174101 w 7467600"/>
              <a:gd name="connsiteY479" fmla="*/ 5620277 h 6858000"/>
              <a:gd name="connsiteX480" fmla="*/ 891800 w 7467600"/>
              <a:gd name="connsiteY480" fmla="*/ 6036935 h 6858000"/>
              <a:gd name="connsiteX481" fmla="*/ 1072219 w 7467600"/>
              <a:gd name="connsiteY481" fmla="*/ 6169443 h 6858000"/>
              <a:gd name="connsiteX482" fmla="*/ 1074117 w 7467600"/>
              <a:gd name="connsiteY482" fmla="*/ 6170301 h 6858000"/>
              <a:gd name="connsiteX483" fmla="*/ 1083114 w 7467600"/>
              <a:gd name="connsiteY483" fmla="*/ 6174131 h 6858000"/>
              <a:gd name="connsiteX484" fmla="*/ 1543010 w 7467600"/>
              <a:gd name="connsiteY484" fmla="*/ 6191140 h 6858000"/>
              <a:gd name="connsiteX485" fmla="*/ 1551080 w 7467600"/>
              <a:gd name="connsiteY485" fmla="*/ 6195006 h 6858000"/>
              <a:gd name="connsiteX486" fmla="*/ 2345443 w 7467600"/>
              <a:gd name="connsiteY486" fmla="*/ 5549882 h 6858000"/>
              <a:gd name="connsiteX487" fmla="*/ 1721499 w 7467600"/>
              <a:gd name="connsiteY487" fmla="*/ 5599969 h 6858000"/>
              <a:gd name="connsiteX488" fmla="*/ 767716 w 7467600"/>
              <a:gd name="connsiteY488" fmla="*/ 5472768 h 6858000"/>
              <a:gd name="connsiteX489" fmla="*/ 722147 w 7467600"/>
              <a:gd name="connsiteY489" fmla="*/ 5393091 h 6858000"/>
              <a:gd name="connsiteX490" fmla="*/ 1485552 w 7467600"/>
              <a:gd name="connsiteY490" fmla="*/ 5313202 h 6858000"/>
              <a:gd name="connsiteX491" fmla="*/ 2143004 w 7467600"/>
              <a:gd name="connsiteY491" fmla="*/ 5402420 h 6858000"/>
              <a:gd name="connsiteX492" fmla="*/ 1933391 w 7467600"/>
              <a:gd name="connsiteY492" fmla="*/ 5156971 h 6858000"/>
              <a:gd name="connsiteX493" fmla="*/ 1827118 w 7467600"/>
              <a:gd name="connsiteY493" fmla="*/ 4968410 h 6858000"/>
              <a:gd name="connsiteX494" fmla="*/ 1837349 w 7467600"/>
              <a:gd name="connsiteY494" fmla="*/ 4956357 h 6858000"/>
              <a:gd name="connsiteX495" fmla="*/ 2162835 w 7467600"/>
              <a:gd name="connsiteY495" fmla="*/ 5187853 h 6858000"/>
              <a:gd name="connsiteX496" fmla="*/ 2257167 w 7467600"/>
              <a:gd name="connsiteY496" fmla="*/ 5462123 h 6858000"/>
              <a:gd name="connsiteX497" fmla="*/ 2261598 w 7467600"/>
              <a:gd name="connsiteY497" fmla="*/ 5467998 h 6858000"/>
              <a:gd name="connsiteX498" fmla="*/ 2437177 w 7467600"/>
              <a:gd name="connsiteY498" fmla="*/ 5479608 h 6858000"/>
              <a:gd name="connsiteX499" fmla="*/ 2445247 w 7467600"/>
              <a:gd name="connsiteY499" fmla="*/ 5483476 h 6858000"/>
              <a:gd name="connsiteX500" fmla="*/ 2743626 w 7467600"/>
              <a:gd name="connsiteY500" fmla="*/ 5304819 h 6858000"/>
              <a:gd name="connsiteX501" fmla="*/ 3048102 w 7467600"/>
              <a:gd name="connsiteY501" fmla="*/ 5150595 h 6858000"/>
              <a:gd name="connsiteX502" fmla="*/ 1799414 w 7467600"/>
              <a:gd name="connsiteY502" fmla="*/ 4694732 h 6858000"/>
              <a:gd name="connsiteX503" fmla="*/ 1771735 w 7467600"/>
              <a:gd name="connsiteY503" fmla="*/ 4619929 h 6858000"/>
              <a:gd name="connsiteX504" fmla="*/ 3104273 w 7467600"/>
              <a:gd name="connsiteY504" fmla="*/ 5076159 h 6858000"/>
              <a:gd name="connsiteX505" fmla="*/ 3113245 w 7467600"/>
              <a:gd name="connsiteY505" fmla="*/ 5090705 h 6858000"/>
              <a:gd name="connsiteX506" fmla="*/ 3126294 w 7467600"/>
              <a:gd name="connsiteY506" fmla="*/ 5114400 h 6858000"/>
              <a:gd name="connsiteX507" fmla="*/ 3937433 w 7467600"/>
              <a:gd name="connsiteY507" fmla="*/ 4830473 h 6858000"/>
              <a:gd name="connsiteX508" fmla="*/ 3590475 w 7467600"/>
              <a:gd name="connsiteY508" fmla="*/ 4597974 h 6858000"/>
              <a:gd name="connsiteX509" fmla="*/ 3100264 w 7467600"/>
              <a:gd name="connsiteY509" fmla="*/ 4579845 h 6858000"/>
              <a:gd name="connsiteX510" fmla="*/ 2183576 w 7467600"/>
              <a:gd name="connsiteY510" fmla="*/ 4227150 h 6858000"/>
              <a:gd name="connsiteX511" fmla="*/ 2151029 w 7467600"/>
              <a:gd name="connsiteY511" fmla="*/ 4146947 h 6858000"/>
              <a:gd name="connsiteX512" fmla="*/ 3563434 w 7467600"/>
              <a:gd name="connsiteY512" fmla="*/ 4469115 h 6858000"/>
              <a:gd name="connsiteX513" fmla="*/ 3177952 w 7467600"/>
              <a:gd name="connsiteY513" fmla="*/ 3657386 h 6858000"/>
              <a:gd name="connsiteX514" fmla="*/ 3189263 w 7467600"/>
              <a:gd name="connsiteY514" fmla="*/ 3625726 h 6858000"/>
              <a:gd name="connsiteX515" fmla="*/ 3560912 w 7467600"/>
              <a:gd name="connsiteY515" fmla="*/ 4079863 h 6858000"/>
              <a:gd name="connsiteX516" fmla="*/ 3626636 w 7467600"/>
              <a:gd name="connsiteY516" fmla="*/ 4512230 h 6858000"/>
              <a:gd name="connsiteX517" fmla="*/ 3653088 w 7467600"/>
              <a:gd name="connsiteY517" fmla="*/ 4521417 h 6858000"/>
              <a:gd name="connsiteX518" fmla="*/ 3988128 w 7467600"/>
              <a:gd name="connsiteY518" fmla="*/ 4817267 h 6858000"/>
              <a:gd name="connsiteX519" fmla="*/ 4830582 w 7467600"/>
              <a:gd name="connsiteY519" fmla="*/ 4676000 h 6858000"/>
              <a:gd name="connsiteX520" fmla="*/ 4830100 w 7467600"/>
              <a:gd name="connsiteY520" fmla="*/ 4675554 h 6858000"/>
              <a:gd name="connsiteX521" fmla="*/ 4036318 w 7467600"/>
              <a:gd name="connsiteY521" fmla="*/ 4147013 h 6858000"/>
              <a:gd name="connsiteX522" fmla="*/ 3432098 w 7467600"/>
              <a:gd name="connsiteY522" fmla="*/ 3537312 h 6858000"/>
              <a:gd name="connsiteX523" fmla="*/ 3446761 w 7467600"/>
              <a:gd name="connsiteY523" fmla="*/ 3461278 h 6858000"/>
              <a:gd name="connsiteX524" fmla="*/ 4419733 w 7467600"/>
              <a:gd name="connsiteY524" fmla="*/ 3963555 h 6858000"/>
              <a:gd name="connsiteX525" fmla="*/ 4781371 w 7467600"/>
              <a:gd name="connsiteY525" fmla="*/ 4458604 h 6858000"/>
              <a:gd name="connsiteX526" fmla="*/ 4780440 w 7467600"/>
              <a:gd name="connsiteY526" fmla="*/ 4470290 h 6858000"/>
              <a:gd name="connsiteX527" fmla="*/ 4898954 w 7467600"/>
              <a:gd name="connsiteY527" fmla="*/ 4662092 h 6858000"/>
              <a:gd name="connsiteX528" fmla="*/ 4900699 w 7467600"/>
              <a:gd name="connsiteY528" fmla="*/ 4670867 h 6858000"/>
              <a:gd name="connsiteX529" fmla="*/ 5714511 w 7467600"/>
              <a:gd name="connsiteY529" fmla="*/ 4663483 h 6858000"/>
              <a:gd name="connsiteX530" fmla="*/ 5464793 w 7467600"/>
              <a:gd name="connsiteY530" fmla="*/ 4393556 h 6858000"/>
              <a:gd name="connsiteX531" fmla="*/ 5461897 w 7467600"/>
              <a:gd name="connsiteY531" fmla="*/ 4390879 h 6858000"/>
              <a:gd name="connsiteX532" fmla="*/ 4294126 w 7467600"/>
              <a:gd name="connsiteY532" fmla="*/ 3303048 h 6858000"/>
              <a:gd name="connsiteX533" fmla="*/ 4305321 w 7467600"/>
              <a:gd name="connsiteY533" fmla="*/ 3256953 h 6858000"/>
              <a:gd name="connsiteX534" fmla="*/ 4949299 w 7467600"/>
              <a:gd name="connsiteY534" fmla="*/ 3766336 h 6858000"/>
              <a:gd name="connsiteX535" fmla="*/ 5291452 w 7467600"/>
              <a:gd name="connsiteY535" fmla="*/ 4076801 h 6858000"/>
              <a:gd name="connsiteX536" fmla="*/ 5434998 w 7467600"/>
              <a:gd name="connsiteY536" fmla="*/ 4254100 h 6858000"/>
              <a:gd name="connsiteX537" fmla="*/ 5351015 w 7467600"/>
              <a:gd name="connsiteY537" fmla="*/ 3760989 h 6858000"/>
              <a:gd name="connsiteX538" fmla="*/ 5413780 w 7467600"/>
              <a:gd name="connsiteY538" fmla="*/ 2966265 h 6858000"/>
              <a:gd name="connsiteX539" fmla="*/ 5425627 w 7467600"/>
              <a:gd name="connsiteY539" fmla="*/ 2954192 h 6858000"/>
              <a:gd name="connsiteX540" fmla="*/ 6604735 w 7467600"/>
              <a:gd name="connsiteY540" fmla="*/ 2041381 h 6858000"/>
              <a:gd name="connsiteX541" fmla="*/ 7204487 w 7467600"/>
              <a:gd name="connsiteY541" fmla="*/ 2742112 h 6858000"/>
              <a:gd name="connsiteX542" fmla="*/ 7131592 w 7467600"/>
              <a:gd name="connsiteY542" fmla="*/ 2672096 h 6858000"/>
              <a:gd name="connsiteX543" fmla="*/ 6996344 w 7467600"/>
              <a:gd name="connsiteY543" fmla="*/ 2518310 h 6858000"/>
              <a:gd name="connsiteX544" fmla="*/ 6735495 w 7467600"/>
              <a:gd name="connsiteY544" fmla="*/ 2196890 h 6858000"/>
              <a:gd name="connsiteX545" fmla="*/ 6721901 w 7467600"/>
              <a:gd name="connsiteY545" fmla="*/ 2179274 h 6858000"/>
              <a:gd name="connsiteX546" fmla="*/ 6604735 w 7467600"/>
              <a:gd name="connsiteY546" fmla="*/ 2041381 h 6858000"/>
              <a:gd name="connsiteX547" fmla="*/ 6591670 w 7467600"/>
              <a:gd name="connsiteY547" fmla="*/ 1988277 h 6858000"/>
              <a:gd name="connsiteX548" fmla="*/ 6747349 w 7467600"/>
              <a:gd name="connsiteY548" fmla="*/ 2160069 h 6858000"/>
              <a:gd name="connsiteX549" fmla="*/ 6760943 w 7467600"/>
              <a:gd name="connsiteY549" fmla="*/ 2177686 h 6858000"/>
              <a:gd name="connsiteX550" fmla="*/ 7021065 w 7467600"/>
              <a:gd name="connsiteY550" fmla="*/ 2498102 h 6858000"/>
              <a:gd name="connsiteX551" fmla="*/ 7155223 w 7467600"/>
              <a:gd name="connsiteY551" fmla="*/ 2650386 h 6858000"/>
              <a:gd name="connsiteX552" fmla="*/ 7203167 w 7467600"/>
              <a:gd name="connsiteY552" fmla="*/ 2697288 h 6858000"/>
              <a:gd name="connsiteX553" fmla="*/ 6937703 w 7467600"/>
              <a:gd name="connsiteY553" fmla="*/ 2321981 h 6858000"/>
              <a:gd name="connsiteX554" fmla="*/ 6591670 w 7467600"/>
              <a:gd name="connsiteY554" fmla="*/ 1988277 h 6858000"/>
              <a:gd name="connsiteX555" fmla="*/ 5798671 w 7467600"/>
              <a:gd name="connsiteY555" fmla="*/ 1981601 h 6858000"/>
              <a:gd name="connsiteX556" fmla="*/ 5754709 w 7467600"/>
              <a:gd name="connsiteY556" fmla="*/ 2071454 h 6858000"/>
              <a:gd name="connsiteX557" fmla="*/ 5763044 w 7467600"/>
              <a:gd name="connsiteY557" fmla="*/ 2842206 h 6858000"/>
              <a:gd name="connsiteX558" fmla="*/ 5764974 w 7467600"/>
              <a:gd name="connsiteY558" fmla="*/ 2799609 h 6858000"/>
              <a:gd name="connsiteX559" fmla="*/ 5767665 w 7467600"/>
              <a:gd name="connsiteY559" fmla="*/ 2666409 h 6858000"/>
              <a:gd name="connsiteX560" fmla="*/ 5763055 w 7467600"/>
              <a:gd name="connsiteY560" fmla="*/ 2579705 h 6858000"/>
              <a:gd name="connsiteX561" fmla="*/ 5758079 w 7467600"/>
              <a:gd name="connsiteY561" fmla="*/ 2492508 h 6858000"/>
              <a:gd name="connsiteX562" fmla="*/ 5779325 w 7467600"/>
              <a:gd name="connsiteY562" fmla="*/ 2197069 h 6858000"/>
              <a:gd name="connsiteX563" fmla="*/ 5798671 w 7467600"/>
              <a:gd name="connsiteY563" fmla="*/ 1981601 h 6858000"/>
              <a:gd name="connsiteX564" fmla="*/ 5829202 w 7467600"/>
              <a:gd name="connsiteY564" fmla="*/ 1971679 h 6858000"/>
              <a:gd name="connsiteX565" fmla="*/ 5809558 w 7467600"/>
              <a:gd name="connsiteY565" fmla="*/ 2198043 h 6858000"/>
              <a:gd name="connsiteX566" fmla="*/ 5788653 w 7467600"/>
              <a:gd name="connsiteY566" fmla="*/ 2489430 h 6858000"/>
              <a:gd name="connsiteX567" fmla="*/ 5793439 w 7467600"/>
              <a:gd name="connsiteY567" fmla="*/ 2575235 h 6858000"/>
              <a:gd name="connsiteX568" fmla="*/ 5796837 w 7467600"/>
              <a:gd name="connsiteY568" fmla="*/ 2637633 h 6858000"/>
              <a:gd name="connsiteX569" fmla="*/ 5818614 w 7467600"/>
              <a:gd name="connsiteY569" fmla="*/ 2473055 h 6858000"/>
              <a:gd name="connsiteX570" fmla="*/ 5829202 w 7467600"/>
              <a:gd name="connsiteY570" fmla="*/ 1971679 h 6858000"/>
              <a:gd name="connsiteX571" fmla="*/ 5911389 w 7467600"/>
              <a:gd name="connsiteY571" fmla="*/ 1898371 h 6858000"/>
              <a:gd name="connsiteX572" fmla="*/ 6237627 w 7467600"/>
              <a:gd name="connsiteY572" fmla="*/ 2231921 h 6858000"/>
              <a:gd name="connsiteX573" fmla="*/ 5911389 w 7467600"/>
              <a:gd name="connsiteY573" fmla="*/ 1898371 h 6858000"/>
              <a:gd name="connsiteX574" fmla="*/ 6944437 w 7467600"/>
              <a:gd name="connsiteY574" fmla="*/ 1575402 h 6858000"/>
              <a:gd name="connsiteX575" fmla="*/ 6304730 w 7467600"/>
              <a:gd name="connsiteY575" fmla="*/ 1766654 h 6858000"/>
              <a:gd name="connsiteX576" fmla="*/ 6944437 w 7467600"/>
              <a:gd name="connsiteY576" fmla="*/ 1575402 h 6858000"/>
              <a:gd name="connsiteX577" fmla="*/ 7019523 w 7467600"/>
              <a:gd name="connsiteY577" fmla="*/ 1519450 h 6858000"/>
              <a:gd name="connsiteX578" fmla="*/ 6298091 w 7467600"/>
              <a:gd name="connsiteY578" fmla="*/ 1737122 h 6858000"/>
              <a:gd name="connsiteX579" fmla="*/ 7019523 w 7467600"/>
              <a:gd name="connsiteY579" fmla="*/ 1519450 h 6858000"/>
              <a:gd name="connsiteX580" fmla="*/ 2399523 w 7467600"/>
              <a:gd name="connsiteY580" fmla="*/ 1428234 h 6858000"/>
              <a:gd name="connsiteX581" fmla="*/ 2224982 w 7467600"/>
              <a:gd name="connsiteY581" fmla="*/ 1826201 h 6858000"/>
              <a:gd name="connsiteX582" fmla="*/ 2096099 w 7467600"/>
              <a:gd name="connsiteY582" fmla="*/ 2345900 h 6858000"/>
              <a:gd name="connsiteX583" fmla="*/ 2283317 w 7467600"/>
              <a:gd name="connsiteY583" fmla="*/ 1796925 h 6858000"/>
              <a:gd name="connsiteX584" fmla="*/ 2399523 w 7467600"/>
              <a:gd name="connsiteY584" fmla="*/ 1428234 h 6858000"/>
              <a:gd name="connsiteX585" fmla="*/ 2448558 w 7467600"/>
              <a:gd name="connsiteY585" fmla="*/ 1373435 h 6858000"/>
              <a:gd name="connsiteX586" fmla="*/ 2312521 w 7467600"/>
              <a:gd name="connsiteY586" fmla="*/ 1806140 h 6858000"/>
              <a:gd name="connsiteX587" fmla="*/ 2127533 w 7467600"/>
              <a:gd name="connsiteY587" fmla="*/ 2348380 h 6858000"/>
              <a:gd name="connsiteX588" fmla="*/ 2358080 w 7467600"/>
              <a:gd name="connsiteY588" fmla="*/ 1866134 h 6858000"/>
              <a:gd name="connsiteX589" fmla="*/ 2407436 w 7467600"/>
              <a:gd name="connsiteY589" fmla="*/ 1651070 h 6858000"/>
              <a:gd name="connsiteX590" fmla="*/ 2448558 w 7467600"/>
              <a:gd name="connsiteY590" fmla="*/ 1373435 h 6858000"/>
              <a:gd name="connsiteX591" fmla="*/ 278707 w 7467600"/>
              <a:gd name="connsiteY591" fmla="*/ 1352270 h 6858000"/>
              <a:gd name="connsiteX592" fmla="*/ 321570 w 7467600"/>
              <a:gd name="connsiteY592" fmla="*/ 1861610 h 6858000"/>
              <a:gd name="connsiteX593" fmla="*/ 294281 w 7467600"/>
              <a:gd name="connsiteY593" fmla="*/ 1440658 h 6858000"/>
              <a:gd name="connsiteX594" fmla="*/ 278707 w 7467600"/>
              <a:gd name="connsiteY594" fmla="*/ 1352270 h 6858000"/>
              <a:gd name="connsiteX595" fmla="*/ 1423821 w 7467600"/>
              <a:gd name="connsiteY595" fmla="*/ 1351958 h 6858000"/>
              <a:gd name="connsiteX596" fmla="*/ 1638521 w 7467600"/>
              <a:gd name="connsiteY596" fmla="*/ 1908470 h 6858000"/>
              <a:gd name="connsiteX597" fmla="*/ 1754199 w 7467600"/>
              <a:gd name="connsiteY597" fmla="*/ 2149284 h 6858000"/>
              <a:gd name="connsiteX598" fmla="*/ 1908359 w 7467600"/>
              <a:gd name="connsiteY598" fmla="*/ 2364988 h 6858000"/>
              <a:gd name="connsiteX599" fmla="*/ 1647661 w 7467600"/>
              <a:gd name="connsiteY599" fmla="*/ 1825945 h 6858000"/>
              <a:gd name="connsiteX600" fmla="*/ 1423821 w 7467600"/>
              <a:gd name="connsiteY600" fmla="*/ 1351958 h 6858000"/>
              <a:gd name="connsiteX601" fmla="*/ 1431890 w 7467600"/>
              <a:gd name="connsiteY601" fmla="*/ 1306475 h 6858000"/>
              <a:gd name="connsiteX602" fmla="*/ 1507597 w 7467600"/>
              <a:gd name="connsiteY602" fmla="*/ 1446132 h 6858000"/>
              <a:gd name="connsiteX603" fmla="*/ 1674586 w 7467600"/>
              <a:gd name="connsiteY603" fmla="*/ 1813832 h 6858000"/>
              <a:gd name="connsiteX604" fmla="*/ 1815950 w 7467600"/>
              <a:gd name="connsiteY604" fmla="*/ 2128564 h 6858000"/>
              <a:gd name="connsiteX605" fmla="*/ 1984242 w 7467600"/>
              <a:gd name="connsiteY605" fmla="*/ 2430829 h 6858000"/>
              <a:gd name="connsiteX606" fmla="*/ 2014023 w 7467600"/>
              <a:gd name="connsiteY606" fmla="*/ 2450995 h 6858000"/>
              <a:gd name="connsiteX607" fmla="*/ 1747337 w 7467600"/>
              <a:gd name="connsiteY607" fmla="*/ 1855264 h 6858000"/>
              <a:gd name="connsiteX608" fmla="*/ 1533749 w 7467600"/>
              <a:gd name="connsiteY608" fmla="*/ 1478656 h 6858000"/>
              <a:gd name="connsiteX609" fmla="*/ 1431890 w 7467600"/>
              <a:gd name="connsiteY609" fmla="*/ 1306475 h 6858000"/>
              <a:gd name="connsiteX610" fmla="*/ 5052692 w 7467600"/>
              <a:gd name="connsiteY610" fmla="*/ 1292994 h 6858000"/>
              <a:gd name="connsiteX611" fmla="*/ 5200661 w 7467600"/>
              <a:gd name="connsiteY611" fmla="*/ 1635186 h 6858000"/>
              <a:gd name="connsiteX612" fmla="*/ 5297138 w 7467600"/>
              <a:gd name="connsiteY612" fmla="*/ 1906351 h 6858000"/>
              <a:gd name="connsiteX613" fmla="*/ 5052692 w 7467600"/>
              <a:gd name="connsiteY613" fmla="*/ 1292994 h 6858000"/>
              <a:gd name="connsiteX614" fmla="*/ 5009948 w 7467600"/>
              <a:gd name="connsiteY614" fmla="*/ 1273619 h 6858000"/>
              <a:gd name="connsiteX615" fmla="*/ 5121777 w 7467600"/>
              <a:gd name="connsiteY615" fmla="*/ 1654213 h 6858000"/>
              <a:gd name="connsiteX616" fmla="*/ 5293545 w 7467600"/>
              <a:gd name="connsiteY616" fmla="*/ 2072247 h 6858000"/>
              <a:gd name="connsiteX617" fmla="*/ 5294042 w 7467600"/>
              <a:gd name="connsiteY617" fmla="*/ 2065019 h 6858000"/>
              <a:gd name="connsiteX618" fmla="*/ 5171936 w 7467600"/>
              <a:gd name="connsiteY618" fmla="*/ 1647613 h 6858000"/>
              <a:gd name="connsiteX619" fmla="*/ 5009948 w 7467600"/>
              <a:gd name="connsiteY619" fmla="*/ 1273619 h 6858000"/>
              <a:gd name="connsiteX620" fmla="*/ 655236 w 7467600"/>
              <a:gd name="connsiteY620" fmla="*/ 1268632 h 6858000"/>
              <a:gd name="connsiteX621" fmla="*/ 839521 w 7467600"/>
              <a:gd name="connsiteY621" fmla="*/ 1685315 h 6858000"/>
              <a:gd name="connsiteX622" fmla="*/ 1109416 w 7467600"/>
              <a:gd name="connsiteY622" fmla="*/ 2061663 h 6858000"/>
              <a:gd name="connsiteX623" fmla="*/ 1298300 w 7467600"/>
              <a:gd name="connsiteY623" fmla="*/ 2247742 h 6858000"/>
              <a:gd name="connsiteX624" fmla="*/ 1125871 w 7467600"/>
              <a:gd name="connsiteY624" fmla="*/ 1989513 h 6858000"/>
              <a:gd name="connsiteX625" fmla="*/ 981574 w 7467600"/>
              <a:gd name="connsiteY625" fmla="*/ 1783157 h 6858000"/>
              <a:gd name="connsiteX626" fmla="*/ 922198 w 7467600"/>
              <a:gd name="connsiteY626" fmla="*/ 1677437 h 6858000"/>
              <a:gd name="connsiteX627" fmla="*/ 869293 w 7467600"/>
              <a:gd name="connsiteY627" fmla="*/ 1583214 h 6858000"/>
              <a:gd name="connsiteX628" fmla="*/ 751431 w 7467600"/>
              <a:gd name="connsiteY628" fmla="*/ 1405731 h 6858000"/>
              <a:gd name="connsiteX629" fmla="*/ 655236 w 7467600"/>
              <a:gd name="connsiteY629" fmla="*/ 1268632 h 6858000"/>
              <a:gd name="connsiteX630" fmla="*/ 6516292 w 7467600"/>
              <a:gd name="connsiteY630" fmla="*/ 1263064 h 6858000"/>
              <a:gd name="connsiteX631" fmla="*/ 5736320 w 7467600"/>
              <a:gd name="connsiteY631" fmla="*/ 1501803 h 6858000"/>
              <a:gd name="connsiteX632" fmla="*/ 6516292 w 7467600"/>
              <a:gd name="connsiteY632" fmla="*/ 1263064 h 6858000"/>
              <a:gd name="connsiteX633" fmla="*/ 291466 w 7467600"/>
              <a:gd name="connsiteY633" fmla="*/ 1250369 h 6858000"/>
              <a:gd name="connsiteX634" fmla="*/ 323180 w 7467600"/>
              <a:gd name="connsiteY634" fmla="*/ 1435283 h 6858000"/>
              <a:gd name="connsiteX635" fmla="*/ 349381 w 7467600"/>
              <a:gd name="connsiteY635" fmla="*/ 1875041 h 6858000"/>
              <a:gd name="connsiteX636" fmla="*/ 374363 w 7467600"/>
              <a:gd name="connsiteY636" fmla="*/ 1506494 h 6858000"/>
              <a:gd name="connsiteX637" fmla="*/ 302168 w 7467600"/>
              <a:gd name="connsiteY637" fmla="*/ 1274495 h 6858000"/>
              <a:gd name="connsiteX638" fmla="*/ 291466 w 7467600"/>
              <a:gd name="connsiteY638" fmla="*/ 1250369 h 6858000"/>
              <a:gd name="connsiteX639" fmla="*/ 678222 w 7467600"/>
              <a:gd name="connsiteY639" fmla="*/ 1248670 h 6858000"/>
              <a:gd name="connsiteX640" fmla="*/ 775536 w 7467600"/>
              <a:gd name="connsiteY640" fmla="*/ 1388015 h 6858000"/>
              <a:gd name="connsiteX641" fmla="*/ 894529 w 7467600"/>
              <a:gd name="connsiteY641" fmla="*/ 1567739 h 6858000"/>
              <a:gd name="connsiteX642" fmla="*/ 948000 w 7467600"/>
              <a:gd name="connsiteY642" fmla="*/ 1663088 h 6858000"/>
              <a:gd name="connsiteX643" fmla="*/ 1006812 w 7467600"/>
              <a:gd name="connsiteY643" fmla="*/ 1767683 h 6858000"/>
              <a:gd name="connsiteX644" fmla="*/ 1149133 w 7467600"/>
              <a:gd name="connsiteY644" fmla="*/ 1971513 h 6858000"/>
              <a:gd name="connsiteX645" fmla="*/ 1333952 w 7467600"/>
              <a:gd name="connsiteY645" fmla="*/ 2251620 h 6858000"/>
              <a:gd name="connsiteX646" fmla="*/ 1337329 w 7467600"/>
              <a:gd name="connsiteY646" fmla="*/ 2258350 h 6858000"/>
              <a:gd name="connsiteX647" fmla="*/ 1014726 w 7467600"/>
              <a:gd name="connsiteY647" fmla="*/ 1615556 h 6858000"/>
              <a:gd name="connsiteX648" fmla="*/ 678222 w 7467600"/>
              <a:gd name="connsiteY648" fmla="*/ 1248670 h 6858000"/>
              <a:gd name="connsiteX649" fmla="*/ 6691602 w 7467600"/>
              <a:gd name="connsiteY649" fmla="*/ 1140573 h 6858000"/>
              <a:gd name="connsiteX650" fmla="*/ 6571100 w 7467600"/>
              <a:gd name="connsiteY650" fmla="*/ 1183662 h 6858000"/>
              <a:gd name="connsiteX651" fmla="*/ 6241687 w 7467600"/>
              <a:gd name="connsiteY651" fmla="*/ 1257600 h 6858000"/>
              <a:gd name="connsiteX652" fmla="*/ 5693009 w 7467600"/>
              <a:gd name="connsiteY652" fmla="*/ 1478256 h 6858000"/>
              <a:gd name="connsiteX653" fmla="*/ 6548420 w 7467600"/>
              <a:gd name="connsiteY653" fmla="*/ 1214599 h 6858000"/>
              <a:gd name="connsiteX654" fmla="*/ 6605473 w 7467600"/>
              <a:gd name="connsiteY654" fmla="*/ 1184686 h 6858000"/>
              <a:gd name="connsiteX655" fmla="*/ 6691602 w 7467600"/>
              <a:gd name="connsiteY655" fmla="*/ 1140573 h 6858000"/>
              <a:gd name="connsiteX656" fmla="*/ 4002475 w 7467600"/>
              <a:gd name="connsiteY656" fmla="*/ 1037802 h 6858000"/>
              <a:gd name="connsiteX657" fmla="*/ 4000324 w 7467600"/>
              <a:gd name="connsiteY657" fmla="*/ 1039362 h 6858000"/>
              <a:gd name="connsiteX658" fmla="*/ 4002862 w 7467600"/>
              <a:gd name="connsiteY658" fmla="*/ 1042866 h 6858000"/>
              <a:gd name="connsiteX659" fmla="*/ 4002475 w 7467600"/>
              <a:gd name="connsiteY659" fmla="*/ 1037802 h 6858000"/>
              <a:gd name="connsiteX660" fmla="*/ 506322 w 7467600"/>
              <a:gd name="connsiteY660" fmla="*/ 1020997 h 6858000"/>
              <a:gd name="connsiteX661" fmla="*/ 533068 w 7467600"/>
              <a:gd name="connsiteY661" fmla="*/ 1029409 h 6858000"/>
              <a:gd name="connsiteX662" fmla="*/ 1232525 w 7467600"/>
              <a:gd name="connsiteY662" fmla="*/ 1804675 h 6858000"/>
              <a:gd name="connsiteX663" fmla="*/ 1388858 w 7467600"/>
              <a:gd name="connsiteY663" fmla="*/ 2368011 h 6858000"/>
              <a:gd name="connsiteX664" fmla="*/ 1384098 w 7467600"/>
              <a:gd name="connsiteY664" fmla="*/ 2378125 h 6858000"/>
              <a:gd name="connsiteX665" fmla="*/ 1425393 w 7467600"/>
              <a:gd name="connsiteY665" fmla="*/ 2589124 h 6858000"/>
              <a:gd name="connsiteX666" fmla="*/ 1424001 w 7467600"/>
              <a:gd name="connsiteY666" fmla="*/ 2597541 h 6858000"/>
              <a:gd name="connsiteX667" fmla="*/ 2152729 w 7467600"/>
              <a:gd name="connsiteY667" fmla="*/ 2864487 h 6858000"/>
              <a:gd name="connsiteX668" fmla="*/ 2020609 w 7467600"/>
              <a:gd name="connsiteY668" fmla="*/ 2539671 h 6858000"/>
              <a:gd name="connsiteX669" fmla="*/ 2018920 w 7467600"/>
              <a:gd name="connsiteY669" fmla="*/ 2536309 h 6858000"/>
              <a:gd name="connsiteX670" fmla="*/ 1342441 w 7467600"/>
              <a:gd name="connsiteY670" fmla="*/ 1173017 h 6858000"/>
              <a:gd name="connsiteX671" fmla="*/ 1367925 w 7467600"/>
              <a:gd name="connsiteY671" fmla="*/ 1135648 h 6858000"/>
              <a:gd name="connsiteX672" fmla="*/ 1771401 w 7467600"/>
              <a:gd name="connsiteY672" fmla="*/ 1806673 h 6858000"/>
              <a:gd name="connsiteX673" fmla="*/ 1972385 w 7467600"/>
              <a:gd name="connsiteY673" fmla="*/ 2198735 h 6858000"/>
              <a:gd name="connsiteX674" fmla="*/ 2040892 w 7467600"/>
              <a:gd name="connsiteY674" fmla="*/ 2405205 h 6858000"/>
              <a:gd name="connsiteX675" fmla="*/ 2131689 w 7467600"/>
              <a:gd name="connsiteY675" fmla="*/ 1936926 h 6858000"/>
              <a:gd name="connsiteX676" fmla="*/ 2454820 w 7467600"/>
              <a:gd name="connsiteY676" fmla="*/ 1248808 h 6858000"/>
              <a:gd name="connsiteX677" fmla="*/ 2492512 w 7467600"/>
              <a:gd name="connsiteY677" fmla="*/ 1302920 h 6858000"/>
              <a:gd name="connsiteX678" fmla="*/ 2081216 w 7467600"/>
              <a:gd name="connsiteY678" fmla="*/ 2527513 h 6858000"/>
              <a:gd name="connsiteX679" fmla="*/ 2081211 w 7467600"/>
              <a:gd name="connsiteY679" fmla="*/ 2528916 h 6858000"/>
              <a:gd name="connsiteX680" fmla="*/ 2199067 w 7467600"/>
              <a:gd name="connsiteY680" fmla="*/ 2884061 h 6858000"/>
              <a:gd name="connsiteX681" fmla="*/ 3192586 w 7467600"/>
              <a:gd name="connsiteY681" fmla="*/ 3411496 h 6858000"/>
              <a:gd name="connsiteX682" fmla="*/ 3182620 w 7467600"/>
              <a:gd name="connsiteY682" fmla="*/ 3483279 h 6858000"/>
              <a:gd name="connsiteX683" fmla="*/ 2435119 w 7467600"/>
              <a:gd name="connsiteY683" fmla="*/ 3080173 h 6858000"/>
              <a:gd name="connsiteX684" fmla="*/ 2410152 w 7467600"/>
              <a:gd name="connsiteY684" fmla="*/ 3063751 h 6858000"/>
              <a:gd name="connsiteX685" fmla="*/ 2408099 w 7467600"/>
              <a:gd name="connsiteY685" fmla="*/ 3064403 h 6858000"/>
              <a:gd name="connsiteX686" fmla="*/ 2407218 w 7467600"/>
              <a:gd name="connsiteY686" fmla="*/ 3070324 h 6858000"/>
              <a:gd name="connsiteX687" fmla="*/ 2380138 w 7467600"/>
              <a:gd name="connsiteY687" fmla="*/ 3099341 h 6858000"/>
              <a:gd name="connsiteX688" fmla="*/ 1765923 w 7467600"/>
              <a:gd name="connsiteY688" fmla="*/ 3581043 h 6858000"/>
              <a:gd name="connsiteX689" fmla="*/ 1702258 w 7467600"/>
              <a:gd name="connsiteY689" fmla="*/ 3612286 h 6858000"/>
              <a:gd name="connsiteX690" fmla="*/ 1538370 w 7467600"/>
              <a:gd name="connsiteY690" fmla="*/ 3811804 h 6858000"/>
              <a:gd name="connsiteX691" fmla="*/ 542867 w 7467600"/>
              <a:gd name="connsiteY691" fmla="*/ 4944092 h 6858000"/>
              <a:gd name="connsiteX692" fmla="*/ 515800 w 7467600"/>
              <a:gd name="connsiteY692" fmla="*/ 4862180 h 6858000"/>
              <a:gd name="connsiteX693" fmla="*/ 909145 w 7467600"/>
              <a:gd name="connsiteY693" fmla="*/ 4199225 h 6858000"/>
              <a:gd name="connsiteX694" fmla="*/ 1214067 w 7467600"/>
              <a:gd name="connsiteY694" fmla="*/ 3908561 h 6858000"/>
              <a:gd name="connsiteX695" fmla="*/ 640967 w 7467600"/>
              <a:gd name="connsiteY695" fmla="*/ 4105601 h 6858000"/>
              <a:gd name="connsiteX696" fmla="*/ 112563 w 7467600"/>
              <a:gd name="connsiteY696" fmla="*/ 4396952 h 6858000"/>
              <a:gd name="connsiteX697" fmla="*/ 0 w 7467600"/>
              <a:gd name="connsiteY697" fmla="*/ 4466006 h 6858000"/>
              <a:gd name="connsiteX698" fmla="*/ 0 w 7467600"/>
              <a:gd name="connsiteY698" fmla="*/ 4233763 h 6858000"/>
              <a:gd name="connsiteX699" fmla="*/ 36881 w 7467600"/>
              <a:gd name="connsiteY699" fmla="*/ 4200118 h 6858000"/>
              <a:gd name="connsiteX700" fmla="*/ 910534 w 7467600"/>
              <a:gd name="connsiteY700" fmla="*/ 3629753 h 6858000"/>
              <a:gd name="connsiteX701" fmla="*/ 1578717 w 7467600"/>
              <a:gd name="connsiteY701" fmla="*/ 3575982 h 6858000"/>
              <a:gd name="connsiteX702" fmla="*/ 2338780 w 7467600"/>
              <a:gd name="connsiteY702" fmla="*/ 3033725 h 6858000"/>
              <a:gd name="connsiteX703" fmla="*/ 1807991 w 7467600"/>
              <a:gd name="connsiteY703" fmla="*/ 2807184 h 6858000"/>
              <a:gd name="connsiteX704" fmla="*/ 1416358 w 7467600"/>
              <a:gd name="connsiteY704" fmla="*/ 3112571 h 6858000"/>
              <a:gd name="connsiteX705" fmla="*/ 939066 w 7467600"/>
              <a:gd name="connsiteY705" fmla="*/ 3378798 h 6858000"/>
              <a:gd name="connsiteX706" fmla="*/ 115099 w 7467600"/>
              <a:gd name="connsiteY706" fmla="*/ 3607650 h 6858000"/>
              <a:gd name="connsiteX707" fmla="*/ 97284 w 7467600"/>
              <a:gd name="connsiteY707" fmla="*/ 3520393 h 6858000"/>
              <a:gd name="connsiteX708" fmla="*/ 922050 w 7467600"/>
              <a:gd name="connsiteY708" fmla="*/ 3074867 h 6858000"/>
              <a:gd name="connsiteX709" fmla="*/ 1405265 w 7467600"/>
              <a:gd name="connsiteY709" fmla="*/ 3016319 h 6858000"/>
              <a:gd name="connsiteX710" fmla="*/ 1407512 w 7467600"/>
              <a:gd name="connsiteY710" fmla="*/ 3018001 h 6858000"/>
              <a:gd name="connsiteX711" fmla="*/ 1726266 w 7467600"/>
              <a:gd name="connsiteY711" fmla="*/ 2777274 h 6858000"/>
              <a:gd name="connsiteX712" fmla="*/ 625390 w 7467600"/>
              <a:gd name="connsiteY712" fmla="*/ 2514541 h 6858000"/>
              <a:gd name="connsiteX713" fmla="*/ 619799 w 7467600"/>
              <a:gd name="connsiteY713" fmla="*/ 2527180 h 6858000"/>
              <a:gd name="connsiteX714" fmla="*/ 310030 w 7467600"/>
              <a:gd name="connsiteY714" fmla="*/ 2771818 h 6858000"/>
              <a:gd name="connsiteX715" fmla="*/ 173877 w 7467600"/>
              <a:gd name="connsiteY715" fmla="*/ 2937056 h 6858000"/>
              <a:gd name="connsiteX716" fmla="*/ 77889 w 7467600"/>
              <a:gd name="connsiteY716" fmla="*/ 3138440 h 6858000"/>
              <a:gd name="connsiteX717" fmla="*/ 0 w 7467600"/>
              <a:gd name="connsiteY717" fmla="*/ 3271395 h 6858000"/>
              <a:gd name="connsiteX718" fmla="*/ 0 w 7467600"/>
              <a:gd name="connsiteY718" fmla="*/ 3153002 h 6858000"/>
              <a:gd name="connsiteX719" fmla="*/ 2386 w 7467600"/>
              <a:gd name="connsiteY719" fmla="*/ 3149203 h 6858000"/>
              <a:gd name="connsiteX720" fmla="*/ 89753 w 7467600"/>
              <a:gd name="connsiteY720" fmla="*/ 2987702 h 6858000"/>
              <a:gd name="connsiteX721" fmla="*/ 76869 w 7467600"/>
              <a:gd name="connsiteY721" fmla="*/ 3005404 h 6858000"/>
              <a:gd name="connsiteX722" fmla="*/ 32049 w 7467600"/>
              <a:gd name="connsiteY722" fmla="*/ 3065814 h 6858000"/>
              <a:gd name="connsiteX723" fmla="*/ 0 w 7467600"/>
              <a:gd name="connsiteY723" fmla="*/ 3108744 h 6858000"/>
              <a:gd name="connsiteX724" fmla="*/ 0 w 7467600"/>
              <a:gd name="connsiteY724" fmla="*/ 3058059 h 6858000"/>
              <a:gd name="connsiteX725" fmla="*/ 7610 w 7467600"/>
              <a:gd name="connsiteY725" fmla="*/ 3047889 h 6858000"/>
              <a:gd name="connsiteX726" fmla="*/ 52419 w 7467600"/>
              <a:gd name="connsiteY726" fmla="*/ 2987479 h 6858000"/>
              <a:gd name="connsiteX727" fmla="*/ 59142 w 7467600"/>
              <a:gd name="connsiteY727" fmla="*/ 2978488 h 6858000"/>
              <a:gd name="connsiteX728" fmla="*/ 0 w 7467600"/>
              <a:gd name="connsiteY728" fmla="*/ 3015334 h 6858000"/>
              <a:gd name="connsiteX729" fmla="*/ 0 w 7467600"/>
              <a:gd name="connsiteY729" fmla="*/ 2914286 h 6858000"/>
              <a:gd name="connsiteX730" fmla="*/ 36383 w 7467600"/>
              <a:gd name="connsiteY730" fmla="*/ 2901128 h 6858000"/>
              <a:gd name="connsiteX731" fmla="*/ 156329 w 7467600"/>
              <a:gd name="connsiteY731" fmla="*/ 2840533 h 6858000"/>
              <a:gd name="connsiteX732" fmla="*/ 358355 w 7467600"/>
              <a:gd name="connsiteY732" fmla="*/ 2620471 h 6858000"/>
              <a:gd name="connsiteX733" fmla="*/ 510577 w 7467600"/>
              <a:gd name="connsiteY733" fmla="*/ 2501244 h 6858000"/>
              <a:gd name="connsiteX734" fmla="*/ 211967 w 7467600"/>
              <a:gd name="connsiteY734" fmla="*/ 2479171 h 6858000"/>
              <a:gd name="connsiteX735" fmla="*/ 0 w 7467600"/>
              <a:gd name="connsiteY735" fmla="*/ 2476398 h 6858000"/>
              <a:gd name="connsiteX736" fmla="*/ 0 w 7467600"/>
              <a:gd name="connsiteY736" fmla="*/ 2389189 h 6858000"/>
              <a:gd name="connsiteX737" fmla="*/ 103062 w 7467600"/>
              <a:gd name="connsiteY737" fmla="*/ 2389518 h 6858000"/>
              <a:gd name="connsiteX738" fmla="*/ 510734 w 7467600"/>
              <a:gd name="connsiteY738" fmla="*/ 2416201 h 6858000"/>
              <a:gd name="connsiteX739" fmla="*/ 279257 w 7467600"/>
              <a:gd name="connsiteY739" fmla="*/ 2092102 h 6858000"/>
              <a:gd name="connsiteX740" fmla="*/ 65265 w 7467600"/>
              <a:gd name="connsiteY740" fmla="*/ 2006049 h 6858000"/>
              <a:gd name="connsiteX741" fmla="*/ 0 w 7467600"/>
              <a:gd name="connsiteY741" fmla="*/ 1982532 h 6858000"/>
              <a:gd name="connsiteX742" fmla="*/ 0 w 7467600"/>
              <a:gd name="connsiteY742" fmla="*/ 1912789 h 6858000"/>
              <a:gd name="connsiteX743" fmla="*/ 97460 w 7467600"/>
              <a:gd name="connsiteY743" fmla="*/ 1953725 h 6858000"/>
              <a:gd name="connsiteX744" fmla="*/ 221272 w 7467600"/>
              <a:gd name="connsiteY744" fmla="*/ 1980766 h 6858000"/>
              <a:gd name="connsiteX745" fmla="*/ 116765 w 7467600"/>
              <a:gd name="connsiteY745" fmla="*/ 1911033 h 6858000"/>
              <a:gd name="connsiteX746" fmla="*/ 16405 w 7467600"/>
              <a:gd name="connsiteY746" fmla="*/ 1803412 h 6858000"/>
              <a:gd name="connsiteX747" fmla="*/ 0 w 7467600"/>
              <a:gd name="connsiteY747" fmla="*/ 1784777 h 6858000"/>
              <a:gd name="connsiteX748" fmla="*/ 0 w 7467600"/>
              <a:gd name="connsiteY748" fmla="*/ 1740082 h 6858000"/>
              <a:gd name="connsiteX749" fmla="*/ 39394 w 7467600"/>
              <a:gd name="connsiteY749" fmla="*/ 1784856 h 6858000"/>
              <a:gd name="connsiteX750" fmla="*/ 135813 w 7467600"/>
              <a:gd name="connsiteY750" fmla="*/ 1888838 h 6858000"/>
              <a:gd name="connsiteX751" fmla="*/ 242575 w 7467600"/>
              <a:gd name="connsiteY751" fmla="*/ 1958841 h 6858000"/>
              <a:gd name="connsiteX752" fmla="*/ 82197 w 7467600"/>
              <a:gd name="connsiteY752" fmla="*/ 1754826 h 6858000"/>
              <a:gd name="connsiteX753" fmla="*/ 0 w 7467600"/>
              <a:gd name="connsiteY753" fmla="*/ 1679650 h 6858000"/>
              <a:gd name="connsiteX754" fmla="*/ 0 w 7467600"/>
              <a:gd name="connsiteY754" fmla="*/ 1602463 h 6858000"/>
              <a:gd name="connsiteX755" fmla="*/ 84689 w 7467600"/>
              <a:gd name="connsiteY755" fmla="*/ 1677442 h 6858000"/>
              <a:gd name="connsiteX756" fmla="*/ 298437 w 7467600"/>
              <a:gd name="connsiteY756" fmla="*/ 1968019 h 6858000"/>
              <a:gd name="connsiteX757" fmla="*/ 227269 w 7467600"/>
              <a:gd name="connsiteY757" fmla="*/ 1114064 h 6858000"/>
              <a:gd name="connsiteX758" fmla="*/ 248003 w 7467600"/>
              <a:gd name="connsiteY758" fmla="*/ 1089613 h 6858000"/>
              <a:gd name="connsiteX759" fmla="*/ 427020 w 7467600"/>
              <a:gd name="connsiteY759" fmla="*/ 1619803 h 6858000"/>
              <a:gd name="connsiteX760" fmla="*/ 340345 w 7467600"/>
              <a:gd name="connsiteY760" fmla="*/ 2027739 h 6858000"/>
              <a:gd name="connsiteX761" fmla="*/ 360865 w 7467600"/>
              <a:gd name="connsiteY761" fmla="*/ 2044827 h 6858000"/>
              <a:gd name="connsiteX762" fmla="*/ 560414 w 7467600"/>
              <a:gd name="connsiteY762" fmla="*/ 2421457 h 6858000"/>
              <a:gd name="connsiteX763" fmla="*/ 1359703 w 7467600"/>
              <a:gd name="connsiteY763" fmla="*/ 2578554 h 6858000"/>
              <a:gd name="connsiteX764" fmla="*/ 1359422 w 7467600"/>
              <a:gd name="connsiteY764" fmla="*/ 2577994 h 6858000"/>
              <a:gd name="connsiteX765" fmla="*/ 828701 w 7467600"/>
              <a:gd name="connsiteY765" fmla="*/ 1839520 h 6858000"/>
              <a:gd name="connsiteX766" fmla="*/ 494427 w 7467600"/>
              <a:gd name="connsiteY766" fmla="*/ 1092333 h 6858000"/>
              <a:gd name="connsiteX767" fmla="*/ 506322 w 7467600"/>
              <a:gd name="connsiteY767" fmla="*/ 1020997 h 6858000"/>
              <a:gd name="connsiteX768" fmla="*/ 4570198 w 7467600"/>
              <a:gd name="connsiteY768" fmla="*/ 978081 h 6858000"/>
              <a:gd name="connsiteX769" fmla="*/ 4523691 w 7467600"/>
              <a:gd name="connsiteY769" fmla="*/ 1127776 h 6858000"/>
              <a:gd name="connsiteX770" fmla="*/ 4509875 w 7467600"/>
              <a:gd name="connsiteY770" fmla="*/ 1167552 h 6858000"/>
              <a:gd name="connsiteX771" fmla="*/ 4478168 w 7467600"/>
              <a:gd name="connsiteY771" fmla="*/ 1260735 h 6858000"/>
              <a:gd name="connsiteX772" fmla="*/ 4409309 w 7467600"/>
              <a:gd name="connsiteY772" fmla="*/ 1666996 h 6858000"/>
              <a:gd name="connsiteX773" fmla="*/ 4370031 w 7467600"/>
              <a:gd name="connsiteY773" fmla="*/ 1955666 h 6858000"/>
              <a:gd name="connsiteX774" fmla="*/ 4570198 w 7467600"/>
              <a:gd name="connsiteY774" fmla="*/ 978081 h 6858000"/>
              <a:gd name="connsiteX775" fmla="*/ 4557898 w 7467600"/>
              <a:gd name="connsiteY775" fmla="*/ 900011 h 6858000"/>
              <a:gd name="connsiteX776" fmla="*/ 4344840 w 7467600"/>
              <a:gd name="connsiteY776" fmla="*/ 1922038 h 6858000"/>
              <a:gd name="connsiteX777" fmla="*/ 4378710 w 7467600"/>
              <a:gd name="connsiteY777" fmla="*/ 1665516 h 6858000"/>
              <a:gd name="connsiteX778" fmla="*/ 4448798 w 7467600"/>
              <a:gd name="connsiteY778" fmla="*/ 1253024 h 6858000"/>
              <a:gd name="connsiteX779" fmla="*/ 4480315 w 7467600"/>
              <a:gd name="connsiteY779" fmla="*/ 1158454 h 6858000"/>
              <a:gd name="connsiteX780" fmla="*/ 4494133 w 7467600"/>
              <a:gd name="connsiteY780" fmla="*/ 1118676 h 6858000"/>
              <a:gd name="connsiteX781" fmla="*/ 4557898 w 7467600"/>
              <a:gd name="connsiteY781" fmla="*/ 900011 h 6858000"/>
              <a:gd name="connsiteX782" fmla="*/ 5870151 w 7467600"/>
              <a:gd name="connsiteY782" fmla="*/ 898890 h 6858000"/>
              <a:gd name="connsiteX783" fmla="*/ 5861335 w 7467600"/>
              <a:gd name="connsiteY783" fmla="*/ 899177 h 6858000"/>
              <a:gd name="connsiteX784" fmla="*/ 5843702 w 7467600"/>
              <a:gd name="connsiteY784" fmla="*/ 899748 h 6858000"/>
              <a:gd name="connsiteX785" fmla="*/ 5651107 w 7467600"/>
              <a:gd name="connsiteY785" fmla="*/ 920306 h 6858000"/>
              <a:gd name="connsiteX786" fmla="*/ 5459407 w 7467600"/>
              <a:gd name="connsiteY786" fmla="*/ 940975 h 6858000"/>
              <a:gd name="connsiteX787" fmla="*/ 5374846 w 7467600"/>
              <a:gd name="connsiteY787" fmla="*/ 941988 h 6858000"/>
              <a:gd name="connsiteX788" fmla="*/ 5256105 w 7467600"/>
              <a:gd name="connsiteY788" fmla="*/ 945632 h 6858000"/>
              <a:gd name="connsiteX789" fmla="*/ 5107071 w 7467600"/>
              <a:gd name="connsiteY789" fmla="*/ 969720 h 6858000"/>
              <a:gd name="connsiteX790" fmla="*/ 4998681 w 7467600"/>
              <a:gd name="connsiteY790" fmla="*/ 988771 h 6858000"/>
              <a:gd name="connsiteX791" fmla="*/ 5870151 w 7467600"/>
              <a:gd name="connsiteY791" fmla="*/ 898890 h 6858000"/>
              <a:gd name="connsiteX792" fmla="*/ 5504425 w 7467600"/>
              <a:gd name="connsiteY792" fmla="*/ 848067 h 6858000"/>
              <a:gd name="connsiteX793" fmla="*/ 4968849 w 7467600"/>
              <a:gd name="connsiteY793" fmla="*/ 962318 h 6858000"/>
              <a:gd name="connsiteX794" fmla="*/ 5104039 w 7467600"/>
              <a:gd name="connsiteY794" fmla="*/ 940634 h 6858000"/>
              <a:gd name="connsiteX795" fmla="*/ 5256311 w 7467600"/>
              <a:gd name="connsiteY795" fmla="*/ 916490 h 6858000"/>
              <a:gd name="connsiteX796" fmla="*/ 5377381 w 7467600"/>
              <a:gd name="connsiteY796" fmla="*/ 912671 h 6858000"/>
              <a:gd name="connsiteX797" fmla="*/ 5460148 w 7467600"/>
              <a:gd name="connsiteY797" fmla="*/ 911442 h 6858000"/>
              <a:gd name="connsiteX798" fmla="*/ 5648971 w 7467600"/>
              <a:gd name="connsiteY798" fmla="*/ 891331 h 6858000"/>
              <a:gd name="connsiteX799" fmla="*/ 5844807 w 7467600"/>
              <a:gd name="connsiteY799" fmla="*/ 870718 h 6858000"/>
              <a:gd name="connsiteX800" fmla="*/ 5862975 w 7467600"/>
              <a:gd name="connsiteY800" fmla="*/ 869756 h 6858000"/>
              <a:gd name="connsiteX801" fmla="*/ 5920887 w 7467600"/>
              <a:gd name="connsiteY801" fmla="*/ 865929 h 6858000"/>
              <a:gd name="connsiteX802" fmla="*/ 5504425 w 7467600"/>
              <a:gd name="connsiteY802" fmla="*/ 848067 h 6858000"/>
              <a:gd name="connsiteX803" fmla="*/ 3607114 w 7467600"/>
              <a:gd name="connsiteY803" fmla="*/ 467441 h 6858000"/>
              <a:gd name="connsiteX804" fmla="*/ 3296242 w 7467600"/>
              <a:gd name="connsiteY804" fmla="*/ 807991 h 6858000"/>
              <a:gd name="connsiteX805" fmla="*/ 3174674 w 7467600"/>
              <a:gd name="connsiteY805" fmla="*/ 919759 h 6858000"/>
              <a:gd name="connsiteX806" fmla="*/ 3042978 w 7467600"/>
              <a:gd name="connsiteY806" fmla="*/ 1054894 h 6858000"/>
              <a:gd name="connsiteX807" fmla="*/ 2968914 w 7467600"/>
              <a:gd name="connsiteY807" fmla="*/ 1133756 h 6858000"/>
              <a:gd name="connsiteX808" fmla="*/ 3103823 w 7467600"/>
              <a:gd name="connsiteY808" fmla="*/ 1026814 h 6858000"/>
              <a:gd name="connsiteX809" fmla="*/ 3607114 w 7467600"/>
              <a:gd name="connsiteY809" fmla="*/ 467441 h 6858000"/>
              <a:gd name="connsiteX810" fmla="*/ 3744487 w 7467600"/>
              <a:gd name="connsiteY810" fmla="*/ 383136 h 6858000"/>
              <a:gd name="connsiteX811" fmla="*/ 3970213 w 7467600"/>
              <a:gd name="connsiteY811" fmla="*/ 995559 h 6858000"/>
              <a:gd name="connsiteX812" fmla="*/ 3744487 w 7467600"/>
              <a:gd name="connsiteY812" fmla="*/ 383136 h 6858000"/>
              <a:gd name="connsiteX813" fmla="*/ 3624562 w 7467600"/>
              <a:gd name="connsiteY813" fmla="*/ 367041 h 6858000"/>
              <a:gd name="connsiteX814" fmla="*/ 3489712 w 7467600"/>
              <a:gd name="connsiteY814" fmla="*/ 485386 h 6858000"/>
              <a:gd name="connsiteX815" fmla="*/ 3182994 w 7467600"/>
              <a:gd name="connsiteY815" fmla="*/ 828265 h 6858000"/>
              <a:gd name="connsiteX816" fmla="*/ 2892114 w 7467600"/>
              <a:gd name="connsiteY816" fmla="*/ 1172635 h 6858000"/>
              <a:gd name="connsiteX817" fmla="*/ 3021459 w 7467600"/>
              <a:gd name="connsiteY817" fmla="*/ 1035385 h 6858000"/>
              <a:gd name="connsiteX818" fmla="*/ 3153873 w 7467600"/>
              <a:gd name="connsiteY818" fmla="*/ 898971 h 6858000"/>
              <a:gd name="connsiteX819" fmla="*/ 3276511 w 7467600"/>
              <a:gd name="connsiteY819" fmla="*/ 786423 h 6858000"/>
              <a:gd name="connsiteX820" fmla="*/ 3584154 w 7467600"/>
              <a:gd name="connsiteY820" fmla="*/ 448218 h 6858000"/>
              <a:gd name="connsiteX821" fmla="*/ 3624562 w 7467600"/>
              <a:gd name="connsiteY821" fmla="*/ 367041 h 6858000"/>
              <a:gd name="connsiteX822" fmla="*/ 3766672 w 7467600"/>
              <a:gd name="connsiteY822" fmla="*/ 359429 h 6858000"/>
              <a:gd name="connsiteX823" fmla="*/ 3996338 w 7467600"/>
              <a:gd name="connsiteY823" fmla="*/ 968237 h 6858000"/>
              <a:gd name="connsiteX824" fmla="*/ 3766672 w 7467600"/>
              <a:gd name="connsiteY824" fmla="*/ 359429 h 6858000"/>
              <a:gd name="connsiteX825" fmla="*/ 5805386 w 7467600"/>
              <a:gd name="connsiteY825" fmla="*/ 239240 h 6858000"/>
              <a:gd name="connsiteX826" fmla="*/ 5736947 w 7467600"/>
              <a:gd name="connsiteY826" fmla="*/ 261367 h 6858000"/>
              <a:gd name="connsiteX827" fmla="*/ 5427012 w 7467600"/>
              <a:gd name="connsiteY827" fmla="*/ 311272 h 6858000"/>
              <a:gd name="connsiteX828" fmla="*/ 5147818 w 7467600"/>
              <a:gd name="connsiteY828" fmla="*/ 322112 h 6858000"/>
              <a:gd name="connsiteX829" fmla="*/ 5060854 w 7467600"/>
              <a:gd name="connsiteY829" fmla="*/ 311882 h 6858000"/>
              <a:gd name="connsiteX830" fmla="*/ 4945989 w 7467600"/>
              <a:gd name="connsiteY830" fmla="*/ 300516 h 6858000"/>
              <a:gd name="connsiteX831" fmla="*/ 5410479 w 7467600"/>
              <a:gd name="connsiteY831" fmla="*/ 348434 h 6858000"/>
              <a:gd name="connsiteX832" fmla="*/ 5805386 w 7467600"/>
              <a:gd name="connsiteY832" fmla="*/ 239240 h 6858000"/>
              <a:gd name="connsiteX833" fmla="*/ 5905192 w 7467600"/>
              <a:gd name="connsiteY833" fmla="*/ 163079 h 6858000"/>
              <a:gd name="connsiteX834" fmla="*/ 5865655 w 7467600"/>
              <a:gd name="connsiteY834" fmla="*/ 171901 h 6858000"/>
              <a:gd name="connsiteX835" fmla="*/ 5259740 w 7467600"/>
              <a:gd name="connsiteY835" fmla="*/ 257013 h 6858000"/>
              <a:gd name="connsiteX836" fmla="*/ 5208466 w 7467600"/>
              <a:gd name="connsiteY836" fmla="*/ 257550 h 6858000"/>
              <a:gd name="connsiteX837" fmla="*/ 4980204 w 7467600"/>
              <a:gd name="connsiteY837" fmla="*/ 271903 h 6858000"/>
              <a:gd name="connsiteX838" fmla="*/ 5068068 w 7467600"/>
              <a:gd name="connsiteY838" fmla="*/ 282244 h 6858000"/>
              <a:gd name="connsiteX839" fmla="*/ 5153231 w 7467600"/>
              <a:gd name="connsiteY839" fmla="*/ 292240 h 6858000"/>
              <a:gd name="connsiteX840" fmla="*/ 5426491 w 7467600"/>
              <a:gd name="connsiteY840" fmla="*/ 281128 h 6858000"/>
              <a:gd name="connsiteX841" fmla="*/ 5731212 w 7467600"/>
              <a:gd name="connsiteY841" fmla="*/ 231951 h 6858000"/>
              <a:gd name="connsiteX842" fmla="*/ 5905192 w 7467600"/>
              <a:gd name="connsiteY842" fmla="*/ 163079 h 6858000"/>
              <a:gd name="connsiteX843" fmla="*/ 5944437 w 7467600"/>
              <a:gd name="connsiteY843" fmla="*/ 113829 h 6858000"/>
              <a:gd name="connsiteX844" fmla="*/ 5825032 w 7467600"/>
              <a:gd name="connsiteY844" fmla="*/ 146405 h 6858000"/>
              <a:gd name="connsiteX845" fmla="*/ 4955599 w 7467600"/>
              <a:gd name="connsiteY845" fmla="*/ 247008 h 6858000"/>
              <a:gd name="connsiteX846" fmla="*/ 5210104 w 7467600"/>
              <a:gd name="connsiteY846" fmla="*/ 228123 h 6858000"/>
              <a:gd name="connsiteX847" fmla="*/ 5261015 w 7467600"/>
              <a:gd name="connsiteY847" fmla="*/ 227087 h 6858000"/>
              <a:gd name="connsiteX848" fmla="*/ 5861181 w 7467600"/>
              <a:gd name="connsiteY848" fmla="*/ 143093 h 6858000"/>
              <a:gd name="connsiteX849" fmla="*/ 5961252 w 7467600"/>
              <a:gd name="connsiteY849" fmla="*/ 114820 h 6858000"/>
              <a:gd name="connsiteX850" fmla="*/ 5944437 w 7467600"/>
              <a:gd name="connsiteY850" fmla="*/ 113829 h 6858000"/>
              <a:gd name="connsiteX851" fmla="*/ 3882765 w 7467600"/>
              <a:gd name="connsiteY851" fmla="*/ 0 h 6858000"/>
              <a:gd name="connsiteX852" fmla="*/ 3995099 w 7467600"/>
              <a:gd name="connsiteY852" fmla="*/ 0 h 6858000"/>
              <a:gd name="connsiteX853" fmla="*/ 4163818 w 7467600"/>
              <a:gd name="connsiteY853" fmla="*/ 234104 h 6858000"/>
              <a:gd name="connsiteX854" fmla="*/ 4172099 w 7467600"/>
              <a:gd name="connsiteY854" fmla="*/ 234207 h 6858000"/>
              <a:gd name="connsiteX855" fmla="*/ 4784282 w 7467600"/>
              <a:gd name="connsiteY855" fmla="*/ 276561 h 6858000"/>
              <a:gd name="connsiteX856" fmla="*/ 4801687 w 7467600"/>
              <a:gd name="connsiteY856" fmla="*/ 267764 h 6858000"/>
              <a:gd name="connsiteX857" fmla="*/ 6082788 w 7467600"/>
              <a:gd name="connsiteY857" fmla="*/ 64119 h 6858000"/>
              <a:gd name="connsiteX858" fmla="*/ 6099442 w 7467600"/>
              <a:gd name="connsiteY858" fmla="*/ 82568 h 6858000"/>
              <a:gd name="connsiteX859" fmla="*/ 4804137 w 7467600"/>
              <a:gd name="connsiteY859" fmla="*/ 320931 h 6858000"/>
              <a:gd name="connsiteX860" fmla="*/ 4227047 w 7467600"/>
              <a:gd name="connsiteY860" fmla="*/ 313415 h 6858000"/>
              <a:gd name="connsiteX861" fmla="*/ 4346041 w 7467600"/>
              <a:gd name="connsiteY861" fmla="*/ 456086 h 6858000"/>
              <a:gd name="connsiteX862" fmla="*/ 4870967 w 7467600"/>
              <a:gd name="connsiteY862" fmla="*/ 963061 h 6858000"/>
              <a:gd name="connsiteX863" fmla="*/ 4889647 w 7467600"/>
              <a:gd name="connsiteY863" fmla="*/ 957147 h 6858000"/>
              <a:gd name="connsiteX864" fmla="*/ 5422504 w 7467600"/>
              <a:gd name="connsiteY864" fmla="*/ 805191 h 6858000"/>
              <a:gd name="connsiteX865" fmla="*/ 6087656 w 7467600"/>
              <a:gd name="connsiteY865" fmla="*/ 826703 h 6858000"/>
              <a:gd name="connsiteX866" fmla="*/ 6058717 w 7467600"/>
              <a:gd name="connsiteY866" fmla="*/ 865992 h 6858000"/>
              <a:gd name="connsiteX867" fmla="*/ 4974153 w 7467600"/>
              <a:gd name="connsiteY867" fmla="*/ 1045456 h 6858000"/>
              <a:gd name="connsiteX868" fmla="*/ 5627835 w 7467600"/>
              <a:gd name="connsiteY868" fmla="*/ 1472077 h 6858000"/>
              <a:gd name="connsiteX869" fmla="*/ 5629817 w 7467600"/>
              <a:gd name="connsiteY869" fmla="*/ 1471412 h 6858000"/>
              <a:gd name="connsiteX870" fmla="*/ 5634124 w 7467600"/>
              <a:gd name="connsiteY870" fmla="*/ 1470572 h 6858000"/>
              <a:gd name="connsiteX871" fmla="*/ 5755832 w 7467600"/>
              <a:gd name="connsiteY871" fmla="*/ 1383886 h 6858000"/>
              <a:gd name="connsiteX872" fmla="*/ 6014186 w 7467600"/>
              <a:gd name="connsiteY872" fmla="*/ 1279799 h 6858000"/>
              <a:gd name="connsiteX873" fmla="*/ 6901619 w 7467600"/>
              <a:gd name="connsiteY873" fmla="*/ 1047874 h 6858000"/>
              <a:gd name="connsiteX874" fmla="*/ 6931566 w 7467600"/>
              <a:gd name="connsiteY874" fmla="*/ 1062034 h 6858000"/>
              <a:gd name="connsiteX875" fmla="*/ 5790982 w 7467600"/>
              <a:gd name="connsiteY875" fmla="*/ 1561380 h 6858000"/>
              <a:gd name="connsiteX876" fmla="*/ 6188971 w 7467600"/>
              <a:gd name="connsiteY876" fmla="*/ 1755168 h 6858000"/>
              <a:gd name="connsiteX877" fmla="*/ 6202446 w 7467600"/>
              <a:gd name="connsiteY877" fmla="*/ 1752268 h 6858000"/>
              <a:gd name="connsiteX878" fmla="*/ 7179560 w 7467600"/>
              <a:gd name="connsiteY878" fmla="*/ 1467551 h 6858000"/>
              <a:gd name="connsiteX879" fmla="*/ 7158730 w 7467600"/>
              <a:gd name="connsiteY879" fmla="*/ 1507835 h 6858000"/>
              <a:gd name="connsiteX880" fmla="*/ 6326959 w 7467600"/>
              <a:gd name="connsiteY880" fmla="*/ 1817686 h 6858000"/>
              <a:gd name="connsiteX881" fmla="*/ 6537433 w 7467600"/>
              <a:gd name="connsiteY881" fmla="*/ 1907790 h 6858000"/>
              <a:gd name="connsiteX882" fmla="*/ 6550221 w 7467600"/>
              <a:gd name="connsiteY882" fmla="*/ 1910729 h 6858000"/>
              <a:gd name="connsiteX883" fmla="*/ 6964438 w 7467600"/>
              <a:gd name="connsiteY883" fmla="*/ 2209505 h 6858000"/>
              <a:gd name="connsiteX884" fmla="*/ 7367862 w 7467600"/>
              <a:gd name="connsiteY884" fmla="*/ 2806833 h 6858000"/>
              <a:gd name="connsiteX885" fmla="*/ 7364329 w 7467600"/>
              <a:gd name="connsiteY885" fmla="*/ 2826907 h 6858000"/>
              <a:gd name="connsiteX886" fmla="*/ 7290545 w 7467600"/>
              <a:gd name="connsiteY886" fmla="*/ 2850663 h 6858000"/>
              <a:gd name="connsiteX887" fmla="*/ 6472036 w 7467600"/>
              <a:gd name="connsiteY887" fmla="*/ 1959003 h 6858000"/>
              <a:gd name="connsiteX888" fmla="*/ 5792897 w 7467600"/>
              <a:gd name="connsiteY888" fmla="*/ 1647747 h 6858000"/>
              <a:gd name="connsiteX889" fmla="*/ 5842751 w 7467600"/>
              <a:gd name="connsiteY889" fmla="*/ 1816112 h 6858000"/>
              <a:gd name="connsiteX890" fmla="*/ 5847424 w 7467600"/>
              <a:gd name="connsiteY890" fmla="*/ 1815776 h 6858000"/>
              <a:gd name="connsiteX891" fmla="*/ 6399821 w 7467600"/>
              <a:gd name="connsiteY891" fmla="*/ 2344799 h 6858000"/>
              <a:gd name="connsiteX892" fmla="*/ 6323232 w 7467600"/>
              <a:gd name="connsiteY892" fmla="*/ 2389634 h 6858000"/>
              <a:gd name="connsiteX893" fmla="*/ 5942958 w 7467600"/>
              <a:gd name="connsiteY893" fmla="*/ 2077708 h 6858000"/>
              <a:gd name="connsiteX894" fmla="*/ 5921559 w 7467600"/>
              <a:gd name="connsiteY894" fmla="*/ 2378596 h 6858000"/>
              <a:gd name="connsiteX895" fmla="*/ 5817651 w 7467600"/>
              <a:gd name="connsiteY895" fmla="*/ 3023919 h 6858000"/>
              <a:gd name="connsiteX896" fmla="*/ 5729634 w 7467600"/>
              <a:gd name="connsiteY896" fmla="*/ 3051849 h 6858000"/>
              <a:gd name="connsiteX897" fmla="*/ 5611018 w 7467600"/>
              <a:gd name="connsiteY897" fmla="*/ 2316769 h 6858000"/>
              <a:gd name="connsiteX898" fmla="*/ 5687608 w 7467600"/>
              <a:gd name="connsiteY898" fmla="*/ 2039972 h 6858000"/>
              <a:gd name="connsiteX899" fmla="*/ 5657554 w 7467600"/>
              <a:gd name="connsiteY899" fmla="*/ 1576445 h 6858000"/>
              <a:gd name="connsiteX900" fmla="*/ 5150475 w 7467600"/>
              <a:gd name="connsiteY900" fmla="*/ 1274012 h 6858000"/>
              <a:gd name="connsiteX901" fmla="*/ 5349142 w 7467600"/>
              <a:gd name="connsiteY901" fmla="*/ 2204405 h 6858000"/>
              <a:gd name="connsiteX902" fmla="*/ 5262214 w 7467600"/>
              <a:gd name="connsiteY902" fmla="*/ 2233836 h 6858000"/>
              <a:gd name="connsiteX903" fmla="*/ 4981539 w 7467600"/>
              <a:gd name="connsiteY903" fmla="*/ 1542201 h 6858000"/>
              <a:gd name="connsiteX904" fmla="*/ 4958461 w 7467600"/>
              <a:gd name="connsiteY904" fmla="*/ 1136957 h 6858000"/>
              <a:gd name="connsiteX905" fmla="*/ 4655015 w 7467600"/>
              <a:gd name="connsiteY905" fmla="*/ 891426 h 6858000"/>
              <a:gd name="connsiteX906" fmla="*/ 4348002 w 7467600"/>
              <a:gd name="connsiteY906" fmla="*/ 2205895 h 6858000"/>
              <a:gd name="connsiteX907" fmla="*/ 4262250 w 7467600"/>
              <a:gd name="connsiteY907" fmla="*/ 2219972 h 6858000"/>
              <a:gd name="connsiteX908" fmla="*/ 4550611 w 7467600"/>
              <a:gd name="connsiteY908" fmla="*/ 817540 h 6858000"/>
              <a:gd name="connsiteX909" fmla="*/ 4564418 w 7467600"/>
              <a:gd name="connsiteY909" fmla="*/ 808293 h 6858000"/>
              <a:gd name="connsiteX910" fmla="*/ 4266388 w 7467600"/>
              <a:gd name="connsiteY910" fmla="*/ 500083 h 6858000"/>
              <a:gd name="connsiteX911" fmla="*/ 4032842 w 7467600"/>
              <a:gd name="connsiteY911" fmla="*/ 211809 h 6858000"/>
              <a:gd name="connsiteX912" fmla="*/ 3882765 w 7467600"/>
              <a:gd name="connsiteY912" fmla="*/ 0 h 6858000"/>
              <a:gd name="connsiteX913" fmla="*/ 3721337 w 7467600"/>
              <a:gd name="connsiteY913" fmla="*/ 0 h 6858000"/>
              <a:gd name="connsiteX914" fmla="*/ 3797544 w 7467600"/>
              <a:gd name="connsiteY914" fmla="*/ 0 h 6858000"/>
              <a:gd name="connsiteX915" fmla="*/ 3775734 w 7467600"/>
              <a:gd name="connsiteY915" fmla="*/ 95131 h 6858000"/>
              <a:gd name="connsiteX916" fmla="*/ 3724807 w 7467600"/>
              <a:gd name="connsiteY916" fmla="*/ 272257 h 6858000"/>
              <a:gd name="connsiteX917" fmla="*/ 3726844 w 7467600"/>
              <a:gd name="connsiteY917" fmla="*/ 282988 h 6858000"/>
              <a:gd name="connsiteX918" fmla="*/ 3742664 w 7467600"/>
              <a:gd name="connsiteY918" fmla="*/ 279918 h 6858000"/>
              <a:gd name="connsiteX919" fmla="*/ 4103910 w 7467600"/>
              <a:gd name="connsiteY919" fmla="*/ 1161917 h 6858000"/>
              <a:gd name="connsiteX920" fmla="*/ 4020269 w 7467600"/>
              <a:gd name="connsiteY920" fmla="*/ 1200406 h 6858000"/>
              <a:gd name="connsiteX921" fmla="*/ 3674882 w 7467600"/>
              <a:gd name="connsiteY921" fmla="*/ 488524 h 6858000"/>
              <a:gd name="connsiteX922" fmla="*/ 3132682 w 7467600"/>
              <a:gd name="connsiteY922" fmla="*/ 1072284 h 6858000"/>
              <a:gd name="connsiteX923" fmla="*/ 2716346 w 7467600"/>
              <a:gd name="connsiteY923" fmla="*/ 1276376 h 6858000"/>
              <a:gd name="connsiteX924" fmla="*/ 2716772 w 7467600"/>
              <a:gd name="connsiteY924" fmla="*/ 1255462 h 6858000"/>
              <a:gd name="connsiteX925" fmla="*/ 3471096 w 7467600"/>
              <a:gd name="connsiteY925" fmla="*/ 437072 h 6858000"/>
              <a:gd name="connsiteX926" fmla="*/ 3639057 w 7467600"/>
              <a:gd name="connsiteY926" fmla="*/ 286334 h 6858000"/>
              <a:gd name="connsiteX927" fmla="*/ 3640309 w 7467600"/>
              <a:gd name="connsiteY927" fmla="*/ 284664 h 6858000"/>
              <a:gd name="connsiteX928" fmla="*/ 3646022 w 7467600"/>
              <a:gd name="connsiteY928" fmla="*/ 276711 h 6858000"/>
              <a:gd name="connsiteX929" fmla="*/ 3707943 w 7467600"/>
              <a:gd name="connsiteY929" fmla="*/ 65958 h 6858000"/>
              <a:gd name="connsiteX930" fmla="*/ 3721337 w 7467600"/>
              <a:gd name="connsiteY930" fmla="*/ 0 h 6858000"/>
              <a:gd name="connsiteX931" fmla="*/ 2867960 w 7467600"/>
              <a:gd name="connsiteY931" fmla="*/ 0 h 6858000"/>
              <a:gd name="connsiteX932" fmla="*/ 2926351 w 7467600"/>
              <a:gd name="connsiteY932" fmla="*/ 0 h 6858000"/>
              <a:gd name="connsiteX933" fmla="*/ 2902823 w 7467600"/>
              <a:gd name="connsiteY933" fmla="*/ 262929 h 6858000"/>
              <a:gd name="connsiteX934" fmla="*/ 2940663 w 7467600"/>
              <a:gd name="connsiteY934" fmla="*/ 140884 h 6858000"/>
              <a:gd name="connsiteX935" fmla="*/ 2947039 w 7467600"/>
              <a:gd name="connsiteY935" fmla="*/ 122524 h 6858000"/>
              <a:gd name="connsiteX936" fmla="*/ 2984316 w 7467600"/>
              <a:gd name="connsiteY936" fmla="*/ 0 h 6858000"/>
              <a:gd name="connsiteX937" fmla="*/ 3016114 w 7467600"/>
              <a:gd name="connsiteY937" fmla="*/ 0 h 6858000"/>
              <a:gd name="connsiteX938" fmla="*/ 2979949 w 7467600"/>
              <a:gd name="connsiteY938" fmla="*/ 119274 h 6858000"/>
              <a:gd name="connsiteX939" fmla="*/ 3023879 w 7467600"/>
              <a:gd name="connsiteY939" fmla="*/ 0 h 6858000"/>
              <a:gd name="connsiteX940" fmla="*/ 3105400 w 7467600"/>
              <a:gd name="connsiteY940" fmla="*/ 0 h 6858000"/>
              <a:gd name="connsiteX941" fmla="*/ 3094669 w 7467600"/>
              <a:gd name="connsiteY941" fmla="*/ 30308 h 6858000"/>
              <a:gd name="connsiteX942" fmla="*/ 2901945 w 7467600"/>
              <a:gd name="connsiteY942" fmla="*/ 466538 h 6858000"/>
              <a:gd name="connsiteX943" fmla="*/ 2815209 w 7467600"/>
              <a:gd name="connsiteY943" fmla="*/ 497361 h 6858000"/>
              <a:gd name="connsiteX944" fmla="*/ 2844845 w 7467600"/>
              <a:gd name="connsiteY944" fmla="*/ 127638 h 6858000"/>
              <a:gd name="connsiteX945" fmla="*/ 2867960 w 7467600"/>
              <a:gd name="connsiteY945" fmla="*/ 0 h 6858000"/>
              <a:gd name="connsiteX946" fmla="*/ 1057230 w 7467600"/>
              <a:gd name="connsiteY946" fmla="*/ 0 h 6858000"/>
              <a:gd name="connsiteX947" fmla="*/ 1111003 w 7467600"/>
              <a:gd name="connsiteY947" fmla="*/ 0 h 6858000"/>
              <a:gd name="connsiteX948" fmla="*/ 1125553 w 7467600"/>
              <a:gd name="connsiteY948" fmla="*/ 52588 h 6858000"/>
              <a:gd name="connsiteX949" fmla="*/ 1304276 w 7467600"/>
              <a:gd name="connsiteY949" fmla="*/ 476275 h 6858000"/>
              <a:gd name="connsiteX950" fmla="*/ 1492066 w 7467600"/>
              <a:gd name="connsiteY950" fmla="*/ 886333 h 6858000"/>
              <a:gd name="connsiteX951" fmla="*/ 1423698 w 7467600"/>
              <a:gd name="connsiteY951" fmla="*/ 710817 h 6858000"/>
              <a:gd name="connsiteX952" fmla="*/ 1357609 w 7467600"/>
              <a:gd name="connsiteY952" fmla="*/ 532892 h 6858000"/>
              <a:gd name="connsiteX953" fmla="*/ 1309550 w 7467600"/>
              <a:gd name="connsiteY953" fmla="*/ 374031 h 6858000"/>
              <a:gd name="connsiteX954" fmla="*/ 1193673 w 7467600"/>
              <a:gd name="connsiteY954" fmla="*/ 49533 h 6858000"/>
              <a:gd name="connsiteX955" fmla="*/ 1164391 w 7467600"/>
              <a:gd name="connsiteY955" fmla="*/ 0 h 6858000"/>
              <a:gd name="connsiteX956" fmla="*/ 1200666 w 7467600"/>
              <a:gd name="connsiteY956" fmla="*/ 0 h 6858000"/>
              <a:gd name="connsiteX957" fmla="*/ 1223408 w 7467600"/>
              <a:gd name="connsiteY957" fmla="*/ 38996 h 6858000"/>
              <a:gd name="connsiteX958" fmla="*/ 1339635 w 7467600"/>
              <a:gd name="connsiteY958" fmla="*/ 365517 h 6858000"/>
              <a:gd name="connsiteX959" fmla="*/ 1387469 w 7467600"/>
              <a:gd name="connsiteY959" fmla="*/ 523079 h 6858000"/>
              <a:gd name="connsiteX960" fmla="*/ 1452685 w 7467600"/>
              <a:gd name="connsiteY960" fmla="*/ 699806 h 6858000"/>
              <a:gd name="connsiteX961" fmla="*/ 1492092 w 7467600"/>
              <a:gd name="connsiteY961" fmla="*/ 800424 h 6858000"/>
              <a:gd name="connsiteX962" fmla="*/ 1455302 w 7467600"/>
              <a:gd name="connsiteY962" fmla="*/ 632913 h 6858000"/>
              <a:gd name="connsiteX963" fmla="*/ 1222336 w 7467600"/>
              <a:gd name="connsiteY963" fmla="*/ 9480 h 6858000"/>
              <a:gd name="connsiteX964" fmla="*/ 1214634 w 7467600"/>
              <a:gd name="connsiteY964" fmla="*/ 0 h 6858000"/>
              <a:gd name="connsiteX965" fmla="*/ 1289827 w 7467600"/>
              <a:gd name="connsiteY965" fmla="*/ 0 h 6858000"/>
              <a:gd name="connsiteX966" fmla="*/ 1321076 w 7467600"/>
              <a:gd name="connsiteY966" fmla="*/ 59722 h 6858000"/>
              <a:gd name="connsiteX967" fmla="*/ 1512579 w 7467600"/>
              <a:gd name="connsiteY967" fmla="*/ 626441 h 6858000"/>
              <a:gd name="connsiteX968" fmla="*/ 1506076 w 7467600"/>
              <a:gd name="connsiteY968" fmla="*/ 1089289 h 6858000"/>
              <a:gd name="connsiteX969" fmla="*/ 1486346 w 7467600"/>
              <a:gd name="connsiteY969" fmla="*/ 1079919 h 6858000"/>
              <a:gd name="connsiteX970" fmla="*/ 1070511 w 7467600"/>
              <a:gd name="connsiteY970" fmla="*/ 48609 h 6858000"/>
              <a:gd name="connsiteX971" fmla="*/ 1057230 w 7467600"/>
              <a:gd name="connsiteY971" fmla="*/ 0 h 6858000"/>
              <a:gd name="connsiteX972" fmla="*/ 43151 w 7467600"/>
              <a:gd name="connsiteY972" fmla="*/ 0 h 6858000"/>
              <a:gd name="connsiteX973" fmla="*/ 95283 w 7467600"/>
              <a:gd name="connsiteY973" fmla="*/ 0 h 6858000"/>
              <a:gd name="connsiteX974" fmla="*/ 300708 w 7467600"/>
              <a:gd name="connsiteY974" fmla="*/ 154571 h 6858000"/>
              <a:gd name="connsiteX975" fmla="*/ 530414 w 7467600"/>
              <a:gd name="connsiteY975" fmla="*/ 354673 h 6858000"/>
              <a:gd name="connsiteX976" fmla="*/ 333785 w 7467600"/>
              <a:gd name="connsiteY976" fmla="*/ 161564 h 6858000"/>
              <a:gd name="connsiteX977" fmla="*/ 147005 w 7467600"/>
              <a:gd name="connsiteY977" fmla="*/ 0 h 6858000"/>
              <a:gd name="connsiteX978" fmla="*/ 272509 w 7467600"/>
              <a:gd name="connsiteY978" fmla="*/ 0 h 6858000"/>
              <a:gd name="connsiteX979" fmla="*/ 326276 w 7467600"/>
              <a:gd name="connsiteY979" fmla="*/ 45847 h 6858000"/>
              <a:gd name="connsiteX980" fmla="*/ 823759 w 7467600"/>
              <a:gd name="connsiteY980" fmla="*/ 574145 h 6858000"/>
              <a:gd name="connsiteX981" fmla="*/ 811254 w 7467600"/>
              <a:gd name="connsiteY981" fmla="*/ 665546 h 6858000"/>
              <a:gd name="connsiteX982" fmla="*/ 154042 w 7467600"/>
              <a:gd name="connsiteY982" fmla="*/ 261522 h 6858000"/>
              <a:gd name="connsiteX983" fmla="*/ 13550 w 7467600"/>
              <a:gd name="connsiteY983" fmla="*/ 158423 h 6858000"/>
              <a:gd name="connsiteX984" fmla="*/ 0 w 7467600"/>
              <a:gd name="connsiteY984" fmla="*/ 146618 h 6858000"/>
              <a:gd name="connsiteX985" fmla="*/ 0 w 7467600"/>
              <a:gd name="connsiteY985" fmla="*/ 59161 h 6858000"/>
              <a:gd name="connsiteX986" fmla="*/ 45427 w 7467600"/>
              <a:gd name="connsiteY986" fmla="*/ 101078 h 6858000"/>
              <a:gd name="connsiteX987" fmla="*/ 630103 w 7467600"/>
              <a:gd name="connsiteY987" fmla="*/ 485885 h 6858000"/>
              <a:gd name="connsiteX988" fmla="*/ 532040 w 7467600"/>
              <a:gd name="connsiteY988" fmla="*/ 399359 h 6858000"/>
              <a:gd name="connsiteX989" fmla="*/ 517618 w 7467600"/>
              <a:gd name="connsiteY989" fmla="*/ 385726 h 6858000"/>
              <a:gd name="connsiteX990" fmla="*/ 285074 w 7467600"/>
              <a:gd name="connsiteY990" fmla="*/ 182755 h 6858000"/>
              <a:gd name="connsiteX991" fmla="*/ 43151 w 7467600"/>
              <a:gd name="connsiteY99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12201 w 7467600"/>
              <a:gd name="connsiteY134" fmla="*/ 5128278 h 6858000"/>
              <a:gd name="connsiteX135" fmla="*/ 1903353 w 7467600"/>
              <a:gd name="connsiteY135" fmla="*/ 5044827 h 6858000"/>
              <a:gd name="connsiteX136" fmla="*/ 1936931 w 7467600"/>
              <a:gd name="connsiteY136" fmla="*/ 5093954 h 6858000"/>
              <a:gd name="connsiteX137" fmla="*/ 2195868 w 7467600"/>
              <a:gd name="connsiteY137" fmla="*/ 5396574 h 6858000"/>
              <a:gd name="connsiteX138" fmla="*/ 2088852 w 7467600"/>
              <a:gd name="connsiteY138" fmla="*/ 5166123 h 6858000"/>
              <a:gd name="connsiteX139" fmla="*/ 1958241 w 7467600"/>
              <a:gd name="connsiteY139" fmla="*/ 5067955 h 6858000"/>
              <a:gd name="connsiteX140" fmla="*/ 1903353 w 7467600"/>
              <a:gd name="connsiteY140" fmla="*/ 5044827 h 6858000"/>
              <a:gd name="connsiteX141" fmla="*/ 1979378 w 7467600"/>
              <a:gd name="connsiteY141" fmla="*/ 4769504 h 6858000"/>
              <a:gd name="connsiteX142" fmla="*/ 2882120 w 7467600"/>
              <a:gd name="connsiteY142" fmla="*/ 5064547 h 6858000"/>
              <a:gd name="connsiteX143" fmla="*/ 2793103 w 7467600"/>
              <a:gd name="connsiteY143" fmla="*/ 5039699 h 6858000"/>
              <a:gd name="connsiteX144" fmla="*/ 2770041 w 7467600"/>
              <a:gd name="connsiteY144" fmla="*/ 5033634 h 6858000"/>
              <a:gd name="connsiteX145" fmla="*/ 1979378 w 7467600"/>
              <a:gd name="connsiteY145" fmla="*/ 4769504 h 6858000"/>
              <a:gd name="connsiteX146" fmla="*/ 1927410 w 7467600"/>
              <a:gd name="connsiteY146" fmla="*/ 4716164 h 6858000"/>
              <a:gd name="connsiteX147" fmla="*/ 1959587 w 7467600"/>
              <a:gd name="connsiteY147" fmla="*/ 4728849 h 6858000"/>
              <a:gd name="connsiteX148" fmla="*/ 2777707 w 7467600"/>
              <a:gd name="connsiteY148" fmla="*/ 5003991 h 6858000"/>
              <a:gd name="connsiteX149" fmla="*/ 2800768 w 7467600"/>
              <a:gd name="connsiteY149" fmla="*/ 5010056 h 6858000"/>
              <a:gd name="connsiteX150" fmla="*/ 2879408 w 7467600"/>
              <a:gd name="connsiteY150" fmla="*/ 5031590 h 6858000"/>
              <a:gd name="connsiteX151" fmla="*/ 2862295 w 7467600"/>
              <a:gd name="connsiteY151" fmla="*/ 5022958 h 6858000"/>
              <a:gd name="connsiteX152" fmla="*/ 2813343 w 7467600"/>
              <a:gd name="connsiteY152" fmla="*/ 4998369 h 6858000"/>
              <a:gd name="connsiteX153" fmla="*/ 2646245 w 7467600"/>
              <a:gd name="connsiteY153" fmla="*/ 4930999 h 6858000"/>
              <a:gd name="connsiteX154" fmla="*/ 1999243 w 7467600"/>
              <a:gd name="connsiteY154" fmla="*/ 4730524 h 6858000"/>
              <a:gd name="connsiteX155" fmla="*/ 1979527 w 7467600"/>
              <a:gd name="connsiteY155" fmla="*/ 4726651 h 6858000"/>
              <a:gd name="connsiteX156" fmla="*/ 1927410 w 7467600"/>
              <a:gd name="connsiteY156" fmla="*/ 4716164 h 6858000"/>
              <a:gd name="connsiteX157" fmla="*/ 1997014 w 7467600"/>
              <a:gd name="connsiteY157" fmla="*/ 4698007 h 6858000"/>
              <a:gd name="connsiteX158" fmla="*/ 2005458 w 7467600"/>
              <a:gd name="connsiteY158" fmla="*/ 4699540 h 6858000"/>
              <a:gd name="connsiteX159" fmla="*/ 2657186 w 7467600"/>
              <a:gd name="connsiteY159" fmla="*/ 4901687 h 6858000"/>
              <a:gd name="connsiteX160" fmla="*/ 2826662 w 7467600"/>
              <a:gd name="connsiteY160" fmla="*/ 4970362 h 6858000"/>
              <a:gd name="connsiteX161" fmla="*/ 2876100 w 7467600"/>
              <a:gd name="connsiteY161" fmla="*/ 4995397 h 6858000"/>
              <a:gd name="connsiteX162" fmla="*/ 3042600 w 7467600"/>
              <a:gd name="connsiteY162" fmla="*/ 5059532 h 6858000"/>
              <a:gd name="connsiteX163" fmla="*/ 1997014 w 7467600"/>
              <a:gd name="connsiteY163" fmla="*/ 4698007 h 6858000"/>
              <a:gd name="connsiteX164" fmla="*/ 2305292 w 7467600"/>
              <a:gd name="connsiteY164" fmla="*/ 4219492 h 6858000"/>
              <a:gd name="connsiteX165" fmla="*/ 3360922 w 7467600"/>
              <a:gd name="connsiteY165" fmla="*/ 4529373 h 6858000"/>
              <a:gd name="connsiteX166" fmla="*/ 3492420 w 7467600"/>
              <a:gd name="connsiteY166" fmla="*/ 4510145 h 6858000"/>
              <a:gd name="connsiteX167" fmla="*/ 3364086 w 7467600"/>
              <a:gd name="connsiteY167" fmla="*/ 4480340 h 6858000"/>
              <a:gd name="connsiteX168" fmla="*/ 3225818 w 7467600"/>
              <a:gd name="connsiteY168" fmla="*/ 4411822 h 6858000"/>
              <a:gd name="connsiteX169" fmla="*/ 3129696 w 7467600"/>
              <a:gd name="connsiteY169" fmla="*/ 4360704 h 6858000"/>
              <a:gd name="connsiteX170" fmla="*/ 2814545 w 7467600"/>
              <a:gd name="connsiteY170" fmla="*/ 4282955 h 6858000"/>
              <a:gd name="connsiteX171" fmla="*/ 2305292 w 7467600"/>
              <a:gd name="connsiteY171" fmla="*/ 4219492 h 6858000"/>
              <a:gd name="connsiteX172" fmla="*/ 2626982 w 7467600"/>
              <a:gd name="connsiteY172" fmla="*/ 4206450 h 6858000"/>
              <a:gd name="connsiteX173" fmla="*/ 2490617 w 7467600"/>
              <a:gd name="connsiteY173" fmla="*/ 4206951 h 6858000"/>
              <a:gd name="connsiteX174" fmla="*/ 2819869 w 7467600"/>
              <a:gd name="connsiteY174" fmla="*/ 4252936 h 6858000"/>
              <a:gd name="connsiteX175" fmla="*/ 3143018 w 7467600"/>
              <a:gd name="connsiteY175" fmla="*/ 4332698 h 6858000"/>
              <a:gd name="connsiteX176" fmla="*/ 3241520 w 7467600"/>
              <a:gd name="connsiteY176" fmla="*/ 4385112 h 6858000"/>
              <a:gd name="connsiteX177" fmla="*/ 3374575 w 7467600"/>
              <a:gd name="connsiteY177" fmla="*/ 4451517 h 6858000"/>
              <a:gd name="connsiteX178" fmla="*/ 3505221 w 7467600"/>
              <a:gd name="connsiteY178" fmla="*/ 4480757 h 6858000"/>
              <a:gd name="connsiteX179" fmla="*/ 2626982 w 7467600"/>
              <a:gd name="connsiteY179" fmla="*/ 4206450 h 6858000"/>
              <a:gd name="connsiteX180" fmla="*/ 1310106 w 7467600"/>
              <a:gd name="connsiteY180" fmla="*/ 3943217 h 6858000"/>
              <a:gd name="connsiteX181" fmla="*/ 854994 w 7467600"/>
              <a:gd name="connsiteY181" fmla="*/ 4399136 h 6858000"/>
              <a:gd name="connsiteX182" fmla="*/ 742462 w 7467600"/>
              <a:gd name="connsiteY182" fmla="*/ 4594648 h 6858000"/>
              <a:gd name="connsiteX183" fmla="*/ 820602 w 7467600"/>
              <a:gd name="connsiteY183" fmla="*/ 4485915 h 6858000"/>
              <a:gd name="connsiteX184" fmla="*/ 878295 w 7467600"/>
              <a:gd name="connsiteY184" fmla="*/ 4403594 h 6858000"/>
              <a:gd name="connsiteX185" fmla="*/ 1240607 w 7467600"/>
              <a:gd name="connsiteY185" fmla="*/ 4010401 h 6858000"/>
              <a:gd name="connsiteX186" fmla="*/ 1310106 w 7467600"/>
              <a:gd name="connsiteY186" fmla="*/ 3943217 h 6858000"/>
              <a:gd name="connsiteX187" fmla="*/ 1423113 w 7467600"/>
              <a:gd name="connsiteY187" fmla="*/ 3874565 h 6858000"/>
              <a:gd name="connsiteX188" fmla="*/ 1260565 w 7467600"/>
              <a:gd name="connsiteY188" fmla="*/ 4031982 h 6858000"/>
              <a:gd name="connsiteX189" fmla="*/ 901900 w 7467600"/>
              <a:gd name="connsiteY189" fmla="*/ 4421236 h 6858000"/>
              <a:gd name="connsiteX190" fmla="*/ 845044 w 7467600"/>
              <a:gd name="connsiteY190" fmla="*/ 4502436 h 6858000"/>
              <a:gd name="connsiteX191" fmla="*/ 685926 w 7467600"/>
              <a:gd name="connsiteY191" fmla="*/ 4703069 h 6858000"/>
              <a:gd name="connsiteX192" fmla="*/ 684248 w 7467600"/>
              <a:gd name="connsiteY192" fmla="*/ 4706721 h 6858000"/>
              <a:gd name="connsiteX193" fmla="*/ 1423113 w 7467600"/>
              <a:gd name="connsiteY193" fmla="*/ 3874565 h 6858000"/>
              <a:gd name="connsiteX194" fmla="*/ 3316479 w 7467600"/>
              <a:gd name="connsiteY194" fmla="*/ 3872136 h 6858000"/>
              <a:gd name="connsiteX195" fmla="*/ 3546806 w 7467600"/>
              <a:gd name="connsiteY195" fmla="*/ 4356139 h 6858000"/>
              <a:gd name="connsiteX196" fmla="*/ 3364433 w 7467600"/>
              <a:gd name="connsiteY196" fmla="*/ 3953121 h 6858000"/>
              <a:gd name="connsiteX197" fmla="*/ 3316479 w 7467600"/>
              <a:gd name="connsiteY197" fmla="*/ 3872136 h 6858000"/>
              <a:gd name="connsiteX198" fmla="*/ 3291335 w 7467600"/>
              <a:gd name="connsiteY198" fmla="*/ 3767420 h 6858000"/>
              <a:gd name="connsiteX199" fmla="*/ 3390805 w 7467600"/>
              <a:gd name="connsiteY199" fmla="*/ 3937163 h 6858000"/>
              <a:gd name="connsiteX200" fmla="*/ 3579062 w 7467600"/>
              <a:gd name="connsiteY200" fmla="*/ 4359040 h 6858000"/>
              <a:gd name="connsiteX201" fmla="*/ 3467355 w 7467600"/>
              <a:gd name="connsiteY201" fmla="*/ 3988130 h 6858000"/>
              <a:gd name="connsiteX202" fmla="*/ 3310753 w 7467600"/>
              <a:gd name="connsiteY202" fmla="*/ 3787140 h 6858000"/>
              <a:gd name="connsiteX203" fmla="*/ 3291335 w 7467600"/>
              <a:gd name="connsiteY203" fmla="*/ 3767420 h 6858000"/>
              <a:gd name="connsiteX204" fmla="*/ 1635889 w 7467600"/>
              <a:gd name="connsiteY204" fmla="*/ 3709494 h 6858000"/>
              <a:gd name="connsiteX205" fmla="*/ 1634800 w 7467600"/>
              <a:gd name="connsiteY205" fmla="*/ 3731111 h 6858000"/>
              <a:gd name="connsiteX206" fmla="*/ 1635889 w 7467600"/>
              <a:gd name="connsiteY206" fmla="*/ 3709494 h 6858000"/>
              <a:gd name="connsiteX207" fmla="*/ 1510397 w 7467600"/>
              <a:gd name="connsiteY207" fmla="*/ 3684705 h 6858000"/>
              <a:gd name="connsiteX208" fmla="*/ 1146550 w 7467600"/>
              <a:gd name="connsiteY208" fmla="*/ 3802012 h 6858000"/>
              <a:gd name="connsiteX209" fmla="*/ 698834 w 7467600"/>
              <a:gd name="connsiteY209" fmla="*/ 3952272 h 6858000"/>
              <a:gd name="connsiteX210" fmla="*/ 34256 w 7467600"/>
              <a:gd name="connsiteY210" fmla="*/ 4347603 h 6858000"/>
              <a:gd name="connsiteX211" fmla="*/ 527241 w 7467600"/>
              <a:gd name="connsiteY211" fmla="*/ 4065078 h 6858000"/>
              <a:gd name="connsiteX212" fmla="*/ 1510397 w 7467600"/>
              <a:gd name="connsiteY212" fmla="*/ 3684705 h 6858000"/>
              <a:gd name="connsiteX213" fmla="*/ 1313114 w 7467600"/>
              <a:gd name="connsiteY213" fmla="*/ 3655216 h 6858000"/>
              <a:gd name="connsiteX214" fmla="*/ 1109304 w 7467600"/>
              <a:gd name="connsiteY214" fmla="*/ 3669030 h 6858000"/>
              <a:gd name="connsiteX215" fmla="*/ 8129 w 7467600"/>
              <a:gd name="connsiteY215" fmla="*/ 4330519 h 6858000"/>
              <a:gd name="connsiteX216" fmla="*/ 687572 w 7467600"/>
              <a:gd name="connsiteY216" fmla="*/ 3925629 h 6858000"/>
              <a:gd name="connsiteX217" fmla="*/ 1138365 w 7467600"/>
              <a:gd name="connsiteY217" fmla="*/ 3774515 h 6858000"/>
              <a:gd name="connsiteX218" fmla="*/ 1505579 w 7467600"/>
              <a:gd name="connsiteY218" fmla="*/ 3655526 h 6858000"/>
              <a:gd name="connsiteX219" fmla="*/ 1313114 w 7467600"/>
              <a:gd name="connsiteY219" fmla="*/ 3655216 h 6858000"/>
              <a:gd name="connsiteX220" fmla="*/ 3655073 w 7467600"/>
              <a:gd name="connsiteY220" fmla="*/ 3650884 h 6858000"/>
              <a:gd name="connsiteX221" fmla="*/ 3989938 w 7467600"/>
              <a:gd name="connsiteY221" fmla="*/ 3991685 h 6858000"/>
              <a:gd name="connsiteX222" fmla="*/ 4393907 w 7467600"/>
              <a:gd name="connsiteY222" fmla="*/ 4261258 h 6858000"/>
              <a:gd name="connsiteX223" fmla="*/ 4648051 w 7467600"/>
              <a:gd name="connsiteY223" fmla="*/ 4374051 h 6858000"/>
              <a:gd name="connsiteX224" fmla="*/ 4383389 w 7467600"/>
              <a:gd name="connsiteY224" fmla="*/ 4184369 h 6858000"/>
              <a:gd name="connsiteX225" fmla="*/ 4165508 w 7467600"/>
              <a:gd name="connsiteY225" fmla="*/ 4035196 h 6858000"/>
              <a:gd name="connsiteX226" fmla="*/ 4068162 w 7467600"/>
              <a:gd name="connsiteY226" fmla="*/ 3953394 h 6858000"/>
              <a:gd name="connsiteX227" fmla="*/ 3981416 w 7467600"/>
              <a:gd name="connsiteY227" fmla="*/ 3880482 h 6858000"/>
              <a:gd name="connsiteX228" fmla="*/ 3800147 w 7467600"/>
              <a:gd name="connsiteY228" fmla="*/ 3749872 h 6858000"/>
              <a:gd name="connsiteX229" fmla="*/ 3655073 w 7467600"/>
              <a:gd name="connsiteY229" fmla="*/ 3650884 h 6858000"/>
              <a:gd name="connsiteX230" fmla="*/ 3670252 w 7467600"/>
              <a:gd name="connsiteY230" fmla="*/ 3622798 h 6858000"/>
              <a:gd name="connsiteX231" fmla="*/ 3817258 w 7467600"/>
              <a:gd name="connsiteY231" fmla="*/ 3723577 h 6858000"/>
              <a:gd name="connsiteX232" fmla="*/ 4000461 w 7467600"/>
              <a:gd name="connsiteY232" fmla="*/ 3855966 h 6858000"/>
              <a:gd name="connsiteX233" fmla="*/ 4088180 w 7467600"/>
              <a:gd name="connsiteY233" fmla="*/ 3929774 h 6858000"/>
              <a:gd name="connsiteX234" fmla="*/ 4184555 w 7467600"/>
              <a:gd name="connsiteY234" fmla="*/ 4010683 h 6858000"/>
              <a:gd name="connsiteX235" fmla="*/ 4399563 w 7467600"/>
              <a:gd name="connsiteY235" fmla="*/ 4158106 h 6858000"/>
              <a:gd name="connsiteX236" fmla="*/ 4684469 w 7467600"/>
              <a:gd name="connsiteY236" fmla="*/ 4364680 h 6858000"/>
              <a:gd name="connsiteX237" fmla="*/ 4690271 w 7467600"/>
              <a:gd name="connsiteY237" fmla="*/ 4370034 h 6858000"/>
              <a:gd name="connsiteX238" fmla="*/ 4136093 w 7467600"/>
              <a:gd name="connsiteY238" fmla="*/ 3858466 h 6858000"/>
              <a:gd name="connsiteX239" fmla="*/ 3670252 w 7467600"/>
              <a:gd name="connsiteY239" fmla="*/ 3622798 h 6858000"/>
              <a:gd name="connsiteX240" fmla="*/ 4440129 w 7467600"/>
              <a:gd name="connsiteY240" fmla="*/ 3448571 h 6858000"/>
              <a:gd name="connsiteX241" fmla="*/ 4856525 w 7467600"/>
              <a:gd name="connsiteY241" fmla="*/ 3915351 h 6858000"/>
              <a:gd name="connsiteX242" fmla="*/ 5059055 w 7467600"/>
              <a:gd name="connsiteY242" fmla="*/ 4108918 h 6858000"/>
              <a:gd name="connsiteX243" fmla="*/ 5290070 w 7467600"/>
              <a:gd name="connsiteY243" fmla="*/ 4263619 h 6858000"/>
              <a:gd name="connsiteX244" fmla="*/ 4834991 w 7467600"/>
              <a:gd name="connsiteY244" fmla="*/ 3830985 h 6858000"/>
              <a:gd name="connsiteX245" fmla="*/ 4440129 w 7467600"/>
              <a:gd name="connsiteY245" fmla="*/ 3448571 h 6858000"/>
              <a:gd name="connsiteX246" fmla="*/ 4441737 w 7467600"/>
              <a:gd name="connsiteY246" fmla="*/ 3399734 h 6858000"/>
              <a:gd name="connsiteX247" fmla="*/ 4431236 w 7467600"/>
              <a:gd name="connsiteY247" fmla="*/ 3400954 h 6858000"/>
              <a:gd name="connsiteX248" fmla="*/ 4557150 w 7467600"/>
              <a:gd name="connsiteY248" fmla="*/ 3510023 h 6858000"/>
              <a:gd name="connsiteX249" fmla="*/ 4856936 w 7467600"/>
              <a:gd name="connsiteY249" fmla="*/ 3809146 h 6858000"/>
              <a:gd name="connsiteX250" fmla="*/ 5111996 w 7467600"/>
              <a:gd name="connsiteY250" fmla="*/ 4065759 h 6858000"/>
              <a:gd name="connsiteX251" fmla="*/ 5388878 w 7467600"/>
              <a:gd name="connsiteY251" fmla="*/ 4300185 h 6858000"/>
              <a:gd name="connsiteX252" fmla="*/ 5425556 w 7467600"/>
              <a:gd name="connsiteY252" fmla="*/ 4308967 h 6858000"/>
              <a:gd name="connsiteX253" fmla="*/ 4943646 w 7467600"/>
              <a:gd name="connsiteY253" fmla="*/ 3822916 h 6858000"/>
              <a:gd name="connsiteX254" fmla="*/ 4594837 w 7467600"/>
              <a:gd name="connsiteY254" fmla="*/ 3532274 h 6858000"/>
              <a:gd name="connsiteX255" fmla="*/ 4441737 w 7467600"/>
              <a:gd name="connsiteY255" fmla="*/ 3399734 h 6858000"/>
              <a:gd name="connsiteX256" fmla="*/ 5425834 w 7467600"/>
              <a:gd name="connsiteY256" fmla="*/ 3162785 h 6858000"/>
              <a:gd name="connsiteX257" fmla="*/ 5401644 w 7467600"/>
              <a:gd name="connsiteY257" fmla="*/ 3617847 h 6858000"/>
              <a:gd name="connsiteX258" fmla="*/ 5467256 w 7467600"/>
              <a:gd name="connsiteY258" fmla="*/ 4175494 h 6858000"/>
              <a:gd name="connsiteX259" fmla="*/ 5448069 w 7467600"/>
              <a:gd name="connsiteY259" fmla="*/ 3567554 h 6858000"/>
              <a:gd name="connsiteX260" fmla="*/ 5425834 w 7467600"/>
              <a:gd name="connsiteY260" fmla="*/ 3162785 h 6858000"/>
              <a:gd name="connsiteX261" fmla="*/ 1318687 w 7467600"/>
              <a:gd name="connsiteY261" fmla="*/ 3113840 h 6858000"/>
              <a:gd name="connsiteX262" fmla="*/ 1066793 w 7467600"/>
              <a:gd name="connsiteY262" fmla="*/ 3212171 h 6858000"/>
              <a:gd name="connsiteX263" fmla="*/ 993319 w 7467600"/>
              <a:gd name="connsiteY263" fmla="*/ 3247648 h 6858000"/>
              <a:gd name="connsiteX264" fmla="*/ 853081 w 7467600"/>
              <a:gd name="connsiteY264" fmla="*/ 3312410 h 6858000"/>
              <a:gd name="connsiteX265" fmla="*/ 805957 w 7467600"/>
              <a:gd name="connsiteY265" fmla="*/ 3330443 h 6858000"/>
              <a:gd name="connsiteX266" fmla="*/ 1318687 w 7467600"/>
              <a:gd name="connsiteY266" fmla="*/ 3113840 h 6858000"/>
              <a:gd name="connsiteX267" fmla="*/ 5453702 w 7467600"/>
              <a:gd name="connsiteY267" fmla="*/ 3090882 h 6858000"/>
              <a:gd name="connsiteX268" fmla="*/ 5480135 w 7467600"/>
              <a:gd name="connsiteY268" fmla="*/ 3565802 h 6858000"/>
              <a:gd name="connsiteX269" fmla="*/ 5499023 w 7467600"/>
              <a:gd name="connsiteY269" fmla="*/ 4166310 h 6858000"/>
              <a:gd name="connsiteX270" fmla="*/ 5547022 w 7467600"/>
              <a:gd name="connsiteY270" fmla="*/ 3607838 h 6858000"/>
              <a:gd name="connsiteX271" fmla="*/ 5515964 w 7467600"/>
              <a:gd name="connsiteY271" fmla="*/ 3378541 h 6858000"/>
              <a:gd name="connsiteX272" fmla="*/ 5453702 w 7467600"/>
              <a:gd name="connsiteY272" fmla="*/ 3090882 h 6858000"/>
              <a:gd name="connsiteX273" fmla="*/ 1238695 w 7467600"/>
              <a:gd name="connsiteY273" fmla="*/ 3076820 h 6858000"/>
              <a:gd name="connsiteX274" fmla="*/ 716371 w 7467600"/>
              <a:gd name="connsiteY274" fmla="*/ 3293249 h 6858000"/>
              <a:gd name="connsiteX275" fmla="*/ 579522 w 7467600"/>
              <a:gd name="connsiteY275" fmla="*/ 3371759 h 6858000"/>
              <a:gd name="connsiteX276" fmla="*/ 600288 w 7467600"/>
              <a:gd name="connsiteY276" fmla="*/ 3365555 h 6858000"/>
              <a:gd name="connsiteX277" fmla="*/ 840692 w 7467600"/>
              <a:gd name="connsiteY277" fmla="*/ 3284921 h 6858000"/>
              <a:gd name="connsiteX278" fmla="*/ 979248 w 7467600"/>
              <a:gd name="connsiteY278" fmla="*/ 3221003 h 6858000"/>
              <a:gd name="connsiteX279" fmla="*/ 1053282 w 7467600"/>
              <a:gd name="connsiteY279" fmla="*/ 3185247 h 6858000"/>
              <a:gd name="connsiteX280" fmla="*/ 1320603 w 7467600"/>
              <a:gd name="connsiteY280" fmla="*/ 3081281 h 6858000"/>
              <a:gd name="connsiteX281" fmla="*/ 1238695 w 7467600"/>
              <a:gd name="connsiteY281" fmla="*/ 3076820 h 6858000"/>
              <a:gd name="connsiteX282" fmla="*/ 5425627 w 7467600"/>
              <a:gd name="connsiteY282" fmla="*/ 2954192 h 6858000"/>
              <a:gd name="connsiteX283" fmla="*/ 5470770 w 7467600"/>
              <a:gd name="connsiteY283" fmla="*/ 3005435 h 6858000"/>
              <a:gd name="connsiteX284" fmla="*/ 5519779 w 7467600"/>
              <a:gd name="connsiteY284" fmla="*/ 4359223 h 6858000"/>
              <a:gd name="connsiteX285" fmla="*/ 5520293 w 7467600"/>
              <a:gd name="connsiteY285" fmla="*/ 4360602 h 6858000"/>
              <a:gd name="connsiteX286" fmla="*/ 5767221 w 7467600"/>
              <a:gd name="connsiteY286" fmla="*/ 4665564 h 6858000"/>
              <a:gd name="connsiteX287" fmla="*/ 6937169 w 7467600"/>
              <a:gd name="connsiteY287" fmla="*/ 4815941 h 6858000"/>
              <a:gd name="connsiteX288" fmla="*/ 6953922 w 7467600"/>
              <a:gd name="connsiteY288" fmla="*/ 4890068 h 6858000"/>
              <a:gd name="connsiteX289" fmla="*/ 6071359 w 7467600"/>
              <a:gd name="connsiteY289" fmla="*/ 4770770 h 6858000"/>
              <a:gd name="connsiteX290" fmla="*/ 6038839 w 7467600"/>
              <a:gd name="connsiteY290" fmla="*/ 4764474 h 6858000"/>
              <a:gd name="connsiteX291" fmla="*/ 6038706 w 7467600"/>
              <a:gd name="connsiteY291" fmla="*/ 4763847 h 6858000"/>
              <a:gd name="connsiteX292" fmla="*/ 6037784 w 7467600"/>
              <a:gd name="connsiteY292" fmla="*/ 4764270 h 6858000"/>
              <a:gd name="connsiteX293" fmla="*/ 6038839 w 7467600"/>
              <a:gd name="connsiteY293" fmla="*/ 4764474 h 6858000"/>
              <a:gd name="connsiteX294" fmla="*/ 6040338 w 7467600"/>
              <a:gd name="connsiteY294" fmla="*/ 4771418 h 6858000"/>
              <a:gd name="connsiteX295" fmla="*/ 6024488 w 7467600"/>
              <a:gd name="connsiteY295" fmla="*/ 4809903 h 6858000"/>
              <a:gd name="connsiteX296" fmla="*/ 5599771 w 7467600"/>
              <a:gd name="connsiteY296" fmla="*/ 5509652 h 6858000"/>
              <a:gd name="connsiteX297" fmla="*/ 5548843 w 7467600"/>
              <a:gd name="connsiteY297" fmla="*/ 5563845 h 6858000"/>
              <a:gd name="connsiteX298" fmla="*/ 5940952 w 7467600"/>
              <a:gd name="connsiteY298" fmla="*/ 6250028 h 6858000"/>
              <a:gd name="connsiteX299" fmla="*/ 6043441 w 7467600"/>
              <a:gd name="connsiteY299" fmla="*/ 6665847 h 6858000"/>
              <a:gd name="connsiteX300" fmla="*/ 6093432 w 7467600"/>
              <a:gd name="connsiteY300" fmla="*/ 6858000 h 6858000"/>
              <a:gd name="connsiteX301" fmla="*/ 6034344 w 7467600"/>
              <a:gd name="connsiteY301" fmla="*/ 6858000 h 6858000"/>
              <a:gd name="connsiteX302" fmla="*/ 6026679 w 7467600"/>
              <a:gd name="connsiteY302" fmla="*/ 6836959 h 6858000"/>
              <a:gd name="connsiteX303" fmla="*/ 5800441 w 7467600"/>
              <a:gd name="connsiteY303" fmla="*/ 6335286 h 6858000"/>
              <a:gd name="connsiteX304" fmla="*/ 5526562 w 7467600"/>
              <a:gd name="connsiteY304" fmla="*/ 5705388 h 6858000"/>
              <a:gd name="connsiteX305" fmla="*/ 5519640 w 7467600"/>
              <a:gd name="connsiteY305" fmla="*/ 5683774 h 6858000"/>
              <a:gd name="connsiteX306" fmla="*/ 5844559 w 7467600"/>
              <a:gd name="connsiteY306" fmla="*/ 6553349 h 6858000"/>
              <a:gd name="connsiteX307" fmla="*/ 5975994 w 7467600"/>
              <a:gd name="connsiteY307" fmla="*/ 6858000 h 6858000"/>
              <a:gd name="connsiteX308" fmla="*/ 5898547 w 7467600"/>
              <a:gd name="connsiteY308" fmla="*/ 6858000 h 6858000"/>
              <a:gd name="connsiteX309" fmla="*/ 5682041 w 7467600"/>
              <a:gd name="connsiteY309" fmla="*/ 6355860 h 6858000"/>
              <a:gd name="connsiteX310" fmla="*/ 5461758 w 7467600"/>
              <a:gd name="connsiteY310" fmla="*/ 5820220 h 6858000"/>
              <a:gd name="connsiteX311" fmla="*/ 5237282 w 7467600"/>
              <a:gd name="connsiteY311" fmla="*/ 6579086 h 6858000"/>
              <a:gd name="connsiteX312" fmla="*/ 5115009 w 7467600"/>
              <a:gd name="connsiteY312" fmla="*/ 6858000 h 6858000"/>
              <a:gd name="connsiteX313" fmla="*/ 5028074 w 7467600"/>
              <a:gd name="connsiteY313" fmla="*/ 6858000 h 6858000"/>
              <a:gd name="connsiteX314" fmla="*/ 5079508 w 7467600"/>
              <a:gd name="connsiteY314" fmla="*/ 6749074 h 6858000"/>
              <a:gd name="connsiteX315" fmla="*/ 5371846 w 7467600"/>
              <a:gd name="connsiteY315" fmla="*/ 5924413 h 6858000"/>
              <a:gd name="connsiteX316" fmla="*/ 5270512 w 7467600"/>
              <a:gd name="connsiteY316" fmla="*/ 6138975 h 6858000"/>
              <a:gd name="connsiteX317" fmla="*/ 5062409 w 7467600"/>
              <a:gd name="connsiteY317" fmla="*/ 6653544 h 6858000"/>
              <a:gd name="connsiteX318" fmla="*/ 5036628 w 7467600"/>
              <a:gd name="connsiteY318" fmla="*/ 6754247 h 6858000"/>
              <a:gd name="connsiteX319" fmla="*/ 5009112 w 7467600"/>
              <a:gd name="connsiteY319" fmla="*/ 6858000 h 6858000"/>
              <a:gd name="connsiteX320" fmla="*/ 4976679 w 7467600"/>
              <a:gd name="connsiteY320" fmla="*/ 6858000 h 6858000"/>
              <a:gd name="connsiteX321" fmla="*/ 5006537 w 7467600"/>
              <a:gd name="connsiteY321" fmla="*/ 6747068 h 6858000"/>
              <a:gd name="connsiteX322" fmla="*/ 5032723 w 7467600"/>
              <a:gd name="connsiteY322" fmla="*/ 6644957 h 6858000"/>
              <a:gd name="connsiteX323" fmla="*/ 5242949 w 7467600"/>
              <a:gd name="connsiteY323" fmla="*/ 6125175 h 6858000"/>
              <a:gd name="connsiteX324" fmla="*/ 5286321 w 7467600"/>
              <a:gd name="connsiteY324" fmla="*/ 6033555 h 6858000"/>
              <a:gd name="connsiteX325" fmla="*/ 5008210 w 7467600"/>
              <a:gd name="connsiteY325" fmla="*/ 6649194 h 6858000"/>
              <a:gd name="connsiteX326" fmla="*/ 4986321 w 7467600"/>
              <a:gd name="connsiteY326" fmla="*/ 6765687 h 6858000"/>
              <a:gd name="connsiteX327" fmla="*/ 4973474 w 7467600"/>
              <a:gd name="connsiteY327" fmla="*/ 6858000 h 6858000"/>
              <a:gd name="connsiteX328" fmla="*/ 4907178 w 7467600"/>
              <a:gd name="connsiteY328" fmla="*/ 6858000 h 6858000"/>
              <a:gd name="connsiteX329" fmla="*/ 4910810 w 7467600"/>
              <a:gd name="connsiteY329" fmla="*/ 6829660 h 6858000"/>
              <a:gd name="connsiteX330" fmla="*/ 4987461 w 7467600"/>
              <a:gd name="connsiteY330" fmla="*/ 6432994 h 6858000"/>
              <a:gd name="connsiteX331" fmla="*/ 5179262 w 7467600"/>
              <a:gd name="connsiteY331" fmla="*/ 6035044 h 6858000"/>
              <a:gd name="connsiteX332" fmla="*/ 4689678 w 7467600"/>
              <a:gd name="connsiteY332" fmla="*/ 6440241 h 6858000"/>
              <a:gd name="connsiteX333" fmla="*/ 4477543 w 7467600"/>
              <a:gd name="connsiteY333" fmla="*/ 6674836 h 6858000"/>
              <a:gd name="connsiteX334" fmla="*/ 4329957 w 7467600"/>
              <a:gd name="connsiteY334" fmla="*/ 6858000 h 6858000"/>
              <a:gd name="connsiteX335" fmla="*/ 4218595 w 7467600"/>
              <a:gd name="connsiteY335" fmla="*/ 6858000 h 6858000"/>
              <a:gd name="connsiteX336" fmla="*/ 4368888 w 7467600"/>
              <a:gd name="connsiteY336" fmla="*/ 6668412 h 6858000"/>
              <a:gd name="connsiteX337" fmla="*/ 4563091 w 7467600"/>
              <a:gd name="connsiteY337" fmla="*/ 6442508 h 6858000"/>
              <a:gd name="connsiteX338" fmla="*/ 5387324 w 7467600"/>
              <a:gd name="connsiteY338" fmla="*/ 5705830 h 6858000"/>
              <a:gd name="connsiteX339" fmla="*/ 5073620 w 7467600"/>
              <a:gd name="connsiteY339" fmla="*/ 5955437 h 6858000"/>
              <a:gd name="connsiteX340" fmla="*/ 4689789 w 7467600"/>
              <a:gd name="connsiteY340" fmla="*/ 6268382 h 6858000"/>
              <a:gd name="connsiteX341" fmla="*/ 4418722 w 7467600"/>
              <a:gd name="connsiteY341" fmla="*/ 6570886 h 6858000"/>
              <a:gd name="connsiteX342" fmla="*/ 4214944 w 7467600"/>
              <a:gd name="connsiteY342" fmla="*/ 6858000 h 6858000"/>
              <a:gd name="connsiteX343" fmla="*/ 4177898 w 7467600"/>
              <a:gd name="connsiteY343" fmla="*/ 6858000 h 6858000"/>
              <a:gd name="connsiteX344" fmla="*/ 4391597 w 7467600"/>
              <a:gd name="connsiteY344" fmla="*/ 6556370 h 6858000"/>
              <a:gd name="connsiteX345" fmla="*/ 4668889 w 7467600"/>
              <a:gd name="connsiteY345" fmla="*/ 6246399 h 6858000"/>
              <a:gd name="connsiteX346" fmla="*/ 5055427 w 7467600"/>
              <a:gd name="connsiteY346" fmla="*/ 5931476 h 6858000"/>
              <a:gd name="connsiteX347" fmla="*/ 5371814 w 7467600"/>
              <a:gd name="connsiteY347" fmla="*/ 5678975 h 6858000"/>
              <a:gd name="connsiteX348" fmla="*/ 4987918 w 7467600"/>
              <a:gd name="connsiteY348" fmla="*/ 5838701 h 6858000"/>
              <a:gd name="connsiteX349" fmla="*/ 4317146 w 7467600"/>
              <a:gd name="connsiteY349" fmla="*/ 6587716 h 6858000"/>
              <a:gd name="connsiteX350" fmla="*/ 4171627 w 7467600"/>
              <a:gd name="connsiteY350" fmla="*/ 6858000 h 6858000"/>
              <a:gd name="connsiteX351" fmla="*/ 4081585 w 7467600"/>
              <a:gd name="connsiteY351" fmla="*/ 6858000 h 6858000"/>
              <a:gd name="connsiteX352" fmla="*/ 4238603 w 7467600"/>
              <a:gd name="connsiteY352" fmla="*/ 6559341 h 6858000"/>
              <a:gd name="connsiteX353" fmla="*/ 4778333 w 7467600"/>
              <a:gd name="connsiteY353" fmla="*/ 5873626 h 6858000"/>
              <a:gd name="connsiteX354" fmla="*/ 5414185 w 7467600"/>
              <a:gd name="connsiteY354" fmla="*/ 5573882 h 6858000"/>
              <a:gd name="connsiteX355" fmla="*/ 5959648 w 7467600"/>
              <a:gd name="connsiteY355" fmla="*/ 4760797 h 6858000"/>
              <a:gd name="connsiteX356" fmla="*/ 5355019 w 7467600"/>
              <a:gd name="connsiteY356" fmla="*/ 4734672 h 6858000"/>
              <a:gd name="connsiteX357" fmla="*/ 5083565 w 7467600"/>
              <a:gd name="connsiteY357" fmla="*/ 5179121 h 6858000"/>
              <a:gd name="connsiteX358" fmla="*/ 4713577 w 7467600"/>
              <a:gd name="connsiteY358" fmla="*/ 5616803 h 6858000"/>
              <a:gd name="connsiteX359" fmla="*/ 3989559 w 7467600"/>
              <a:gd name="connsiteY359" fmla="*/ 6145945 h 6858000"/>
              <a:gd name="connsiteX360" fmla="*/ 3939824 w 7467600"/>
              <a:gd name="connsiteY360" fmla="*/ 6066900 h 6858000"/>
              <a:gd name="connsiteX361" fmla="*/ 4584537 w 7467600"/>
              <a:gd name="connsiteY361" fmla="*/ 5324826 h 6858000"/>
              <a:gd name="connsiteX362" fmla="*/ 5037105 w 7467600"/>
              <a:gd name="connsiteY362" fmla="*/ 5088765 h 6858000"/>
              <a:gd name="connsiteX363" fmla="*/ 5039930 w 7467600"/>
              <a:gd name="connsiteY363" fmla="*/ 5089585 h 6858000"/>
              <a:gd name="connsiteX364" fmla="*/ 5263764 w 7467600"/>
              <a:gd name="connsiteY364" fmla="*/ 4735525 h 6858000"/>
              <a:gd name="connsiteX365" fmla="*/ 4086300 w 7467600"/>
              <a:gd name="connsiteY365" fmla="*/ 4884599 h 6858000"/>
              <a:gd name="connsiteX366" fmla="*/ 4085485 w 7467600"/>
              <a:gd name="connsiteY366" fmla="*/ 4899070 h 6858000"/>
              <a:gd name="connsiteX367" fmla="*/ 3871915 w 7467600"/>
              <a:gd name="connsiteY367" fmla="*/ 5253645 h 6858000"/>
              <a:gd name="connsiteX368" fmla="*/ 3799374 w 7467600"/>
              <a:gd name="connsiteY368" fmla="*/ 5466127 h 6858000"/>
              <a:gd name="connsiteX369" fmla="*/ 3498850 w 7467600"/>
              <a:gd name="connsiteY369" fmla="*/ 6661888 h 6858000"/>
              <a:gd name="connsiteX370" fmla="*/ 3399216 w 7467600"/>
              <a:gd name="connsiteY370" fmla="*/ 6858000 h 6858000"/>
              <a:gd name="connsiteX371" fmla="*/ 3303688 w 7467600"/>
              <a:gd name="connsiteY371" fmla="*/ 6858000 h 6858000"/>
              <a:gd name="connsiteX372" fmla="*/ 3391774 w 7467600"/>
              <a:gd name="connsiteY372" fmla="*/ 6697181 h 6858000"/>
              <a:gd name="connsiteX373" fmla="*/ 3735540 w 7467600"/>
              <a:gd name="connsiteY373" fmla="*/ 5546923 h 6858000"/>
              <a:gd name="connsiteX374" fmla="*/ 3729438 w 7467600"/>
              <a:gd name="connsiteY374" fmla="*/ 5569058 h 6858000"/>
              <a:gd name="connsiteX375" fmla="*/ 3707782 w 7467600"/>
              <a:gd name="connsiteY375" fmla="*/ 5644908 h 6858000"/>
              <a:gd name="connsiteX376" fmla="*/ 3583827 w 7467600"/>
              <a:gd name="connsiteY376" fmla="*/ 6039215 h 6858000"/>
              <a:gd name="connsiteX377" fmla="*/ 3547861 w 7467600"/>
              <a:gd name="connsiteY377" fmla="*/ 6129609 h 6858000"/>
              <a:gd name="connsiteX378" fmla="*/ 3490905 w 7467600"/>
              <a:gd name="connsiteY378" fmla="*/ 6277660 h 6858000"/>
              <a:gd name="connsiteX379" fmla="*/ 3455859 w 7467600"/>
              <a:gd name="connsiteY379" fmla="*/ 6391301 h 6858000"/>
              <a:gd name="connsiteX380" fmla="*/ 3429112 w 7467600"/>
              <a:gd name="connsiteY380" fmla="*/ 6479469 h 6858000"/>
              <a:gd name="connsiteX381" fmla="*/ 3304862 w 7467600"/>
              <a:gd name="connsiteY381" fmla="*/ 6796476 h 6858000"/>
              <a:gd name="connsiteX382" fmla="*/ 3276071 w 7467600"/>
              <a:gd name="connsiteY382" fmla="*/ 6858000 h 6858000"/>
              <a:gd name="connsiteX383" fmla="*/ 3240805 w 7467600"/>
              <a:gd name="connsiteY383" fmla="*/ 6858000 h 6858000"/>
              <a:gd name="connsiteX384" fmla="*/ 3275917 w 7467600"/>
              <a:gd name="connsiteY384" fmla="*/ 6783192 h 6858000"/>
              <a:gd name="connsiteX385" fmla="*/ 3399358 w 7467600"/>
              <a:gd name="connsiteY385" fmla="*/ 6469011 h 6858000"/>
              <a:gd name="connsiteX386" fmla="*/ 3425650 w 7467600"/>
              <a:gd name="connsiteY386" fmla="*/ 6381333 h 6858000"/>
              <a:gd name="connsiteX387" fmla="*/ 3460661 w 7467600"/>
              <a:gd name="connsiteY387" fmla="*/ 6266763 h 6858000"/>
              <a:gd name="connsiteX388" fmla="*/ 3518021 w 7467600"/>
              <a:gd name="connsiteY388" fmla="*/ 6117298 h 6858000"/>
              <a:gd name="connsiteX389" fmla="*/ 3554035 w 7467600"/>
              <a:gd name="connsiteY389" fmla="*/ 6027832 h 6858000"/>
              <a:gd name="connsiteX390" fmla="*/ 3677174 w 7467600"/>
              <a:gd name="connsiteY390" fmla="*/ 5636351 h 6858000"/>
              <a:gd name="connsiteX391" fmla="*/ 3698819 w 7467600"/>
              <a:gd name="connsiteY391" fmla="*/ 5560503 h 6858000"/>
              <a:gd name="connsiteX392" fmla="*/ 3702094 w 7467600"/>
              <a:gd name="connsiteY392" fmla="*/ 5549194 h 6858000"/>
              <a:gd name="connsiteX393" fmla="*/ 3398355 w 7467600"/>
              <a:gd name="connsiteY393" fmla="*/ 6094603 h 6858000"/>
              <a:gd name="connsiteX394" fmla="*/ 3193941 w 7467600"/>
              <a:gd name="connsiteY394" fmla="*/ 6798775 h 6858000"/>
              <a:gd name="connsiteX395" fmla="*/ 3184140 w 7467600"/>
              <a:gd name="connsiteY395" fmla="*/ 6858000 h 6858000"/>
              <a:gd name="connsiteX396" fmla="*/ 3099978 w 7467600"/>
              <a:gd name="connsiteY396" fmla="*/ 6858000 h 6858000"/>
              <a:gd name="connsiteX397" fmla="*/ 3101556 w 7467600"/>
              <a:gd name="connsiteY397" fmla="*/ 6843337 h 6858000"/>
              <a:gd name="connsiteX398" fmla="*/ 3370162 w 7467600"/>
              <a:gd name="connsiteY398" fmla="*/ 5785550 h 6858000"/>
              <a:gd name="connsiteX399" fmla="*/ 3746477 w 7467600"/>
              <a:gd name="connsiteY399" fmla="*/ 5377889 h 6858000"/>
              <a:gd name="connsiteX400" fmla="*/ 3863399 w 7467600"/>
              <a:gd name="connsiteY400" fmla="*/ 5087257 h 6858000"/>
              <a:gd name="connsiteX401" fmla="*/ 3968712 w 7467600"/>
              <a:gd name="connsiteY401" fmla="*/ 4913989 h 6858000"/>
              <a:gd name="connsiteX402" fmla="*/ 2792390 w 7467600"/>
              <a:gd name="connsiteY402" fmla="*/ 5382974 h 6858000"/>
              <a:gd name="connsiteX403" fmla="*/ 2714982 w 7467600"/>
              <a:gd name="connsiteY403" fmla="*/ 5427051 h 6858000"/>
              <a:gd name="connsiteX404" fmla="*/ 2813361 w 7467600"/>
              <a:gd name="connsiteY404" fmla="*/ 6023912 h 6858000"/>
              <a:gd name="connsiteX405" fmla="*/ 2688430 w 7467600"/>
              <a:gd name="connsiteY405" fmla="*/ 6801564 h 6858000"/>
              <a:gd name="connsiteX406" fmla="*/ 2629626 w 7467600"/>
              <a:gd name="connsiteY406" fmla="*/ 6763394 h 6858000"/>
              <a:gd name="connsiteX407" fmla="*/ 2565328 w 7467600"/>
              <a:gd name="connsiteY407" fmla="*/ 5516399 h 6858000"/>
              <a:gd name="connsiteX408" fmla="*/ 1922999 w 7467600"/>
              <a:gd name="connsiteY408" fmla="*/ 5980343 h 6858000"/>
              <a:gd name="connsiteX409" fmla="*/ 1950261 w 7467600"/>
              <a:gd name="connsiteY409" fmla="*/ 6405858 h 6858000"/>
              <a:gd name="connsiteX410" fmla="*/ 2365554 w 7467600"/>
              <a:gd name="connsiteY410" fmla="*/ 6759107 h 6858000"/>
              <a:gd name="connsiteX411" fmla="*/ 2424142 w 7467600"/>
              <a:gd name="connsiteY411" fmla="*/ 6858000 h 6858000"/>
              <a:gd name="connsiteX412" fmla="*/ 2395994 w 7467600"/>
              <a:gd name="connsiteY412" fmla="*/ 6858000 h 6858000"/>
              <a:gd name="connsiteX413" fmla="*/ 2392863 w 7467600"/>
              <a:gd name="connsiteY413" fmla="*/ 6852964 h 6858000"/>
              <a:gd name="connsiteX414" fmla="*/ 2017589 w 7467600"/>
              <a:gd name="connsiteY414" fmla="*/ 6493982 h 6858000"/>
              <a:gd name="connsiteX415" fmla="*/ 2147336 w 7467600"/>
              <a:gd name="connsiteY415" fmla="*/ 6594052 h 6858000"/>
              <a:gd name="connsiteX416" fmla="*/ 2207047 w 7467600"/>
              <a:gd name="connsiteY416" fmla="*/ 6654540 h 6858000"/>
              <a:gd name="connsiteX417" fmla="*/ 2299106 w 7467600"/>
              <a:gd name="connsiteY417" fmla="*/ 6778931 h 6858000"/>
              <a:gd name="connsiteX418" fmla="*/ 2314430 w 7467600"/>
              <a:gd name="connsiteY418" fmla="*/ 6801144 h 6858000"/>
              <a:gd name="connsiteX419" fmla="*/ 2352406 w 7467600"/>
              <a:gd name="connsiteY419" fmla="*/ 6858000 h 6858000"/>
              <a:gd name="connsiteX420" fmla="*/ 2314492 w 7467600"/>
              <a:gd name="connsiteY420" fmla="*/ 6858000 h 6858000"/>
              <a:gd name="connsiteX421" fmla="*/ 2288095 w 7467600"/>
              <a:gd name="connsiteY421" fmla="*/ 6818030 h 6858000"/>
              <a:gd name="connsiteX422" fmla="*/ 2272768 w 7467600"/>
              <a:gd name="connsiteY422" fmla="*/ 6795822 h 6858000"/>
              <a:gd name="connsiteX423" fmla="*/ 2182715 w 7467600"/>
              <a:gd name="connsiteY423" fmla="*/ 6675071 h 6858000"/>
              <a:gd name="connsiteX424" fmla="*/ 2032061 w 7467600"/>
              <a:gd name="connsiteY424" fmla="*/ 6541380 h 6858000"/>
              <a:gd name="connsiteX425" fmla="*/ 2257220 w 7467600"/>
              <a:gd name="connsiteY425" fmla="*/ 6826257 h 6858000"/>
              <a:gd name="connsiteX426" fmla="*/ 2281324 w 7467600"/>
              <a:gd name="connsiteY426" fmla="*/ 6858000 h 6858000"/>
              <a:gd name="connsiteX427" fmla="*/ 2242860 w 7467600"/>
              <a:gd name="connsiteY427" fmla="*/ 6858000 h 6858000"/>
              <a:gd name="connsiteX428" fmla="*/ 2232818 w 7467600"/>
              <a:gd name="connsiteY428" fmla="*/ 6844926 h 6858000"/>
              <a:gd name="connsiteX429" fmla="*/ 1990172 w 7467600"/>
              <a:gd name="connsiteY429" fmla="*/ 6542121 h 6858000"/>
              <a:gd name="connsiteX430" fmla="*/ 2124090 w 7467600"/>
              <a:gd name="connsiteY430" fmla="*/ 6761017 h 6858000"/>
              <a:gd name="connsiteX431" fmla="*/ 2200380 w 7467600"/>
              <a:gd name="connsiteY431" fmla="*/ 6858000 h 6858000"/>
              <a:gd name="connsiteX432" fmla="*/ 2147507 w 7467600"/>
              <a:gd name="connsiteY432" fmla="*/ 6858000 h 6858000"/>
              <a:gd name="connsiteX433" fmla="*/ 2070668 w 7467600"/>
              <a:gd name="connsiteY433" fmla="*/ 6761520 h 6858000"/>
              <a:gd name="connsiteX434" fmla="*/ 1975142 w 7467600"/>
              <a:gd name="connsiteY434" fmla="*/ 6585570 h 6858000"/>
              <a:gd name="connsiteX435" fmla="*/ 2050035 w 7467600"/>
              <a:gd name="connsiteY435" fmla="*/ 6813345 h 6858000"/>
              <a:gd name="connsiteX436" fmla="*/ 2063025 w 7467600"/>
              <a:gd name="connsiteY436" fmla="*/ 6858000 h 6858000"/>
              <a:gd name="connsiteX437" fmla="*/ 2021675 w 7467600"/>
              <a:gd name="connsiteY437" fmla="*/ 6858000 h 6858000"/>
              <a:gd name="connsiteX438" fmla="*/ 2019308 w 7467600"/>
              <a:gd name="connsiteY438" fmla="*/ 6847118 h 6858000"/>
              <a:gd name="connsiteX439" fmla="*/ 1938835 w 7467600"/>
              <a:gd name="connsiteY439" fmla="*/ 6551160 h 6858000"/>
              <a:gd name="connsiteX440" fmla="*/ 1953230 w 7467600"/>
              <a:gd name="connsiteY440" fmla="*/ 6759699 h 6858000"/>
              <a:gd name="connsiteX441" fmla="*/ 1956763 w 7467600"/>
              <a:gd name="connsiteY441" fmla="*/ 6778191 h 6858000"/>
              <a:gd name="connsiteX442" fmla="*/ 1967925 w 7467600"/>
              <a:gd name="connsiteY442" fmla="*/ 6858000 h 6858000"/>
              <a:gd name="connsiteX443" fmla="*/ 1936622 w 7467600"/>
              <a:gd name="connsiteY443" fmla="*/ 6858000 h 6858000"/>
              <a:gd name="connsiteX444" fmla="*/ 1926261 w 7467600"/>
              <a:gd name="connsiteY444" fmla="*/ 6784064 h 6858000"/>
              <a:gd name="connsiteX445" fmla="*/ 1922724 w 7467600"/>
              <a:gd name="connsiteY445" fmla="*/ 6765577 h 6858000"/>
              <a:gd name="connsiteX446" fmla="*/ 1904650 w 7467600"/>
              <a:gd name="connsiteY446" fmla="*/ 6639616 h 6858000"/>
              <a:gd name="connsiteX447" fmla="*/ 1885273 w 7467600"/>
              <a:gd name="connsiteY447" fmla="*/ 6858000 h 6858000"/>
              <a:gd name="connsiteX448" fmla="*/ 1854363 w 7467600"/>
              <a:gd name="connsiteY448" fmla="*/ 6858000 h 6858000"/>
              <a:gd name="connsiteX449" fmla="*/ 1880391 w 7467600"/>
              <a:gd name="connsiteY449" fmla="*/ 6603796 h 6858000"/>
              <a:gd name="connsiteX450" fmla="*/ 1818273 w 7467600"/>
              <a:gd name="connsiteY450" fmla="*/ 6715729 h 6858000"/>
              <a:gd name="connsiteX451" fmla="*/ 1794691 w 7467600"/>
              <a:gd name="connsiteY451" fmla="*/ 6843239 h 6858000"/>
              <a:gd name="connsiteX452" fmla="*/ 1794914 w 7467600"/>
              <a:gd name="connsiteY452" fmla="*/ 6858000 h 6858000"/>
              <a:gd name="connsiteX453" fmla="*/ 1746128 w 7467600"/>
              <a:gd name="connsiteY453" fmla="*/ 6858000 h 6858000"/>
              <a:gd name="connsiteX454" fmla="*/ 1753934 w 7467600"/>
              <a:gd name="connsiteY454" fmla="*/ 6724796 h 6858000"/>
              <a:gd name="connsiteX455" fmla="*/ 1792053 w 7467600"/>
              <a:gd name="connsiteY455" fmla="*/ 6572396 h 6858000"/>
              <a:gd name="connsiteX456" fmla="*/ 1862248 w 7467600"/>
              <a:gd name="connsiteY456" fmla="*/ 6266397 h 6858000"/>
              <a:gd name="connsiteX457" fmla="*/ 1862250 w 7467600"/>
              <a:gd name="connsiteY457" fmla="*/ 6033531 h 6858000"/>
              <a:gd name="connsiteX458" fmla="*/ 1211999 w 7467600"/>
              <a:gd name="connsiteY458" fmla="*/ 6683610 h 6858000"/>
              <a:gd name="connsiteX459" fmla="*/ 1213266 w 7467600"/>
              <a:gd name="connsiteY459" fmla="*/ 6691947 h 6858000"/>
              <a:gd name="connsiteX460" fmla="*/ 1203370 w 7467600"/>
              <a:gd name="connsiteY460" fmla="*/ 6850676 h 6858000"/>
              <a:gd name="connsiteX461" fmla="*/ 1203671 w 7467600"/>
              <a:gd name="connsiteY461" fmla="*/ 6858000 h 6858000"/>
              <a:gd name="connsiteX462" fmla="*/ 1143180 w 7467600"/>
              <a:gd name="connsiteY462" fmla="*/ 6858000 h 6858000"/>
              <a:gd name="connsiteX463" fmla="*/ 1142176 w 7467600"/>
              <a:gd name="connsiteY463" fmla="*/ 6766045 h 6858000"/>
              <a:gd name="connsiteX464" fmla="*/ 1067484 w 7467600"/>
              <a:gd name="connsiteY464" fmla="*/ 6858000 h 6858000"/>
              <a:gd name="connsiteX465" fmla="*/ 953928 w 7467600"/>
              <a:gd name="connsiteY465" fmla="*/ 6858000 h 6858000"/>
              <a:gd name="connsiteX466" fmla="*/ 959715 w 7467600"/>
              <a:gd name="connsiteY466" fmla="*/ 6850185 h 6858000"/>
              <a:gd name="connsiteX467" fmla="*/ 1483788 w 7467600"/>
              <a:gd name="connsiteY467" fmla="*/ 6259174 h 6858000"/>
              <a:gd name="connsiteX468" fmla="*/ 1100671 w 7467600"/>
              <a:gd name="connsiteY468" fmla="*/ 6252137 h 6858000"/>
              <a:gd name="connsiteX469" fmla="*/ 1090144 w 7467600"/>
              <a:gd name="connsiteY469" fmla="*/ 6256748 h 6858000"/>
              <a:gd name="connsiteX470" fmla="*/ 1095872 w 7467600"/>
              <a:gd name="connsiteY470" fmla="*/ 6271892 h 6858000"/>
              <a:gd name="connsiteX471" fmla="*/ 262785 w 7467600"/>
              <a:gd name="connsiteY471" fmla="*/ 6845450 h 6858000"/>
              <a:gd name="connsiteX472" fmla="*/ 209968 w 7467600"/>
              <a:gd name="connsiteY472" fmla="*/ 6770713 h 6858000"/>
              <a:gd name="connsiteX473" fmla="*/ 873460 w 7467600"/>
              <a:gd name="connsiteY473" fmla="*/ 6253768 h 6858000"/>
              <a:gd name="connsiteX474" fmla="*/ 192686 w 7467600"/>
              <a:gd name="connsiteY474" fmla="*/ 5849257 h 6858000"/>
              <a:gd name="connsiteX475" fmla="*/ 4696 w 7467600"/>
              <a:gd name="connsiteY475" fmla="*/ 5697668 h 6858000"/>
              <a:gd name="connsiteX476" fmla="*/ 0 w 7467600"/>
              <a:gd name="connsiteY476" fmla="*/ 5689984 h 6858000"/>
              <a:gd name="connsiteX477" fmla="*/ 0 w 7467600"/>
              <a:gd name="connsiteY477" fmla="*/ 5513472 h 6858000"/>
              <a:gd name="connsiteX478" fmla="*/ 174101 w 7467600"/>
              <a:gd name="connsiteY478" fmla="*/ 5620277 h 6858000"/>
              <a:gd name="connsiteX479" fmla="*/ 891800 w 7467600"/>
              <a:gd name="connsiteY479" fmla="*/ 6036935 h 6858000"/>
              <a:gd name="connsiteX480" fmla="*/ 1072219 w 7467600"/>
              <a:gd name="connsiteY480" fmla="*/ 6169443 h 6858000"/>
              <a:gd name="connsiteX481" fmla="*/ 1074117 w 7467600"/>
              <a:gd name="connsiteY481" fmla="*/ 6170301 h 6858000"/>
              <a:gd name="connsiteX482" fmla="*/ 1083114 w 7467600"/>
              <a:gd name="connsiteY482" fmla="*/ 6174131 h 6858000"/>
              <a:gd name="connsiteX483" fmla="*/ 1543010 w 7467600"/>
              <a:gd name="connsiteY483" fmla="*/ 6191140 h 6858000"/>
              <a:gd name="connsiteX484" fmla="*/ 1551080 w 7467600"/>
              <a:gd name="connsiteY484" fmla="*/ 6195006 h 6858000"/>
              <a:gd name="connsiteX485" fmla="*/ 2345443 w 7467600"/>
              <a:gd name="connsiteY485" fmla="*/ 5549882 h 6858000"/>
              <a:gd name="connsiteX486" fmla="*/ 1721499 w 7467600"/>
              <a:gd name="connsiteY486" fmla="*/ 5599969 h 6858000"/>
              <a:gd name="connsiteX487" fmla="*/ 767716 w 7467600"/>
              <a:gd name="connsiteY487" fmla="*/ 5472768 h 6858000"/>
              <a:gd name="connsiteX488" fmla="*/ 722147 w 7467600"/>
              <a:gd name="connsiteY488" fmla="*/ 5393091 h 6858000"/>
              <a:gd name="connsiteX489" fmla="*/ 1485552 w 7467600"/>
              <a:gd name="connsiteY489" fmla="*/ 5313202 h 6858000"/>
              <a:gd name="connsiteX490" fmla="*/ 2143004 w 7467600"/>
              <a:gd name="connsiteY490" fmla="*/ 5402420 h 6858000"/>
              <a:gd name="connsiteX491" fmla="*/ 1933391 w 7467600"/>
              <a:gd name="connsiteY491" fmla="*/ 5156971 h 6858000"/>
              <a:gd name="connsiteX492" fmla="*/ 1827118 w 7467600"/>
              <a:gd name="connsiteY492" fmla="*/ 4968410 h 6858000"/>
              <a:gd name="connsiteX493" fmla="*/ 1837349 w 7467600"/>
              <a:gd name="connsiteY493" fmla="*/ 4956357 h 6858000"/>
              <a:gd name="connsiteX494" fmla="*/ 2162835 w 7467600"/>
              <a:gd name="connsiteY494" fmla="*/ 5187853 h 6858000"/>
              <a:gd name="connsiteX495" fmla="*/ 2257167 w 7467600"/>
              <a:gd name="connsiteY495" fmla="*/ 5462123 h 6858000"/>
              <a:gd name="connsiteX496" fmla="*/ 2261598 w 7467600"/>
              <a:gd name="connsiteY496" fmla="*/ 5467998 h 6858000"/>
              <a:gd name="connsiteX497" fmla="*/ 2437177 w 7467600"/>
              <a:gd name="connsiteY497" fmla="*/ 5479608 h 6858000"/>
              <a:gd name="connsiteX498" fmla="*/ 2445247 w 7467600"/>
              <a:gd name="connsiteY498" fmla="*/ 5483476 h 6858000"/>
              <a:gd name="connsiteX499" fmla="*/ 2743626 w 7467600"/>
              <a:gd name="connsiteY499" fmla="*/ 5304819 h 6858000"/>
              <a:gd name="connsiteX500" fmla="*/ 3048102 w 7467600"/>
              <a:gd name="connsiteY500" fmla="*/ 5150595 h 6858000"/>
              <a:gd name="connsiteX501" fmla="*/ 1799414 w 7467600"/>
              <a:gd name="connsiteY501" fmla="*/ 4694732 h 6858000"/>
              <a:gd name="connsiteX502" fmla="*/ 1771735 w 7467600"/>
              <a:gd name="connsiteY502" fmla="*/ 4619929 h 6858000"/>
              <a:gd name="connsiteX503" fmla="*/ 3104273 w 7467600"/>
              <a:gd name="connsiteY503" fmla="*/ 5076159 h 6858000"/>
              <a:gd name="connsiteX504" fmla="*/ 3113245 w 7467600"/>
              <a:gd name="connsiteY504" fmla="*/ 5090705 h 6858000"/>
              <a:gd name="connsiteX505" fmla="*/ 3126294 w 7467600"/>
              <a:gd name="connsiteY505" fmla="*/ 5114400 h 6858000"/>
              <a:gd name="connsiteX506" fmla="*/ 3937433 w 7467600"/>
              <a:gd name="connsiteY506" fmla="*/ 4830473 h 6858000"/>
              <a:gd name="connsiteX507" fmla="*/ 3590475 w 7467600"/>
              <a:gd name="connsiteY507" fmla="*/ 4597974 h 6858000"/>
              <a:gd name="connsiteX508" fmla="*/ 3100264 w 7467600"/>
              <a:gd name="connsiteY508" fmla="*/ 4579845 h 6858000"/>
              <a:gd name="connsiteX509" fmla="*/ 2183576 w 7467600"/>
              <a:gd name="connsiteY509" fmla="*/ 4227150 h 6858000"/>
              <a:gd name="connsiteX510" fmla="*/ 2151029 w 7467600"/>
              <a:gd name="connsiteY510" fmla="*/ 4146947 h 6858000"/>
              <a:gd name="connsiteX511" fmla="*/ 3563434 w 7467600"/>
              <a:gd name="connsiteY511" fmla="*/ 4469115 h 6858000"/>
              <a:gd name="connsiteX512" fmla="*/ 3177952 w 7467600"/>
              <a:gd name="connsiteY512" fmla="*/ 3657386 h 6858000"/>
              <a:gd name="connsiteX513" fmla="*/ 3189263 w 7467600"/>
              <a:gd name="connsiteY513" fmla="*/ 3625726 h 6858000"/>
              <a:gd name="connsiteX514" fmla="*/ 3560912 w 7467600"/>
              <a:gd name="connsiteY514" fmla="*/ 4079863 h 6858000"/>
              <a:gd name="connsiteX515" fmla="*/ 3626636 w 7467600"/>
              <a:gd name="connsiteY515" fmla="*/ 4512230 h 6858000"/>
              <a:gd name="connsiteX516" fmla="*/ 3653088 w 7467600"/>
              <a:gd name="connsiteY516" fmla="*/ 4521417 h 6858000"/>
              <a:gd name="connsiteX517" fmla="*/ 3988128 w 7467600"/>
              <a:gd name="connsiteY517" fmla="*/ 4817267 h 6858000"/>
              <a:gd name="connsiteX518" fmla="*/ 4830582 w 7467600"/>
              <a:gd name="connsiteY518" fmla="*/ 4676000 h 6858000"/>
              <a:gd name="connsiteX519" fmla="*/ 4830100 w 7467600"/>
              <a:gd name="connsiteY519" fmla="*/ 4675554 h 6858000"/>
              <a:gd name="connsiteX520" fmla="*/ 4036318 w 7467600"/>
              <a:gd name="connsiteY520" fmla="*/ 4147013 h 6858000"/>
              <a:gd name="connsiteX521" fmla="*/ 3432098 w 7467600"/>
              <a:gd name="connsiteY521" fmla="*/ 3537312 h 6858000"/>
              <a:gd name="connsiteX522" fmla="*/ 3446761 w 7467600"/>
              <a:gd name="connsiteY522" fmla="*/ 3461278 h 6858000"/>
              <a:gd name="connsiteX523" fmla="*/ 4419733 w 7467600"/>
              <a:gd name="connsiteY523" fmla="*/ 3963555 h 6858000"/>
              <a:gd name="connsiteX524" fmla="*/ 4781371 w 7467600"/>
              <a:gd name="connsiteY524" fmla="*/ 4458604 h 6858000"/>
              <a:gd name="connsiteX525" fmla="*/ 4780440 w 7467600"/>
              <a:gd name="connsiteY525" fmla="*/ 4470290 h 6858000"/>
              <a:gd name="connsiteX526" fmla="*/ 4898954 w 7467600"/>
              <a:gd name="connsiteY526" fmla="*/ 4662092 h 6858000"/>
              <a:gd name="connsiteX527" fmla="*/ 4900699 w 7467600"/>
              <a:gd name="connsiteY527" fmla="*/ 4670867 h 6858000"/>
              <a:gd name="connsiteX528" fmla="*/ 5714511 w 7467600"/>
              <a:gd name="connsiteY528" fmla="*/ 4663483 h 6858000"/>
              <a:gd name="connsiteX529" fmla="*/ 5464793 w 7467600"/>
              <a:gd name="connsiteY529" fmla="*/ 4393556 h 6858000"/>
              <a:gd name="connsiteX530" fmla="*/ 5461897 w 7467600"/>
              <a:gd name="connsiteY530" fmla="*/ 4390879 h 6858000"/>
              <a:gd name="connsiteX531" fmla="*/ 4294126 w 7467600"/>
              <a:gd name="connsiteY531" fmla="*/ 3303048 h 6858000"/>
              <a:gd name="connsiteX532" fmla="*/ 4305321 w 7467600"/>
              <a:gd name="connsiteY532" fmla="*/ 3256953 h 6858000"/>
              <a:gd name="connsiteX533" fmla="*/ 4949299 w 7467600"/>
              <a:gd name="connsiteY533" fmla="*/ 3766336 h 6858000"/>
              <a:gd name="connsiteX534" fmla="*/ 5291452 w 7467600"/>
              <a:gd name="connsiteY534" fmla="*/ 4076801 h 6858000"/>
              <a:gd name="connsiteX535" fmla="*/ 5434998 w 7467600"/>
              <a:gd name="connsiteY535" fmla="*/ 4254100 h 6858000"/>
              <a:gd name="connsiteX536" fmla="*/ 5351015 w 7467600"/>
              <a:gd name="connsiteY536" fmla="*/ 3760989 h 6858000"/>
              <a:gd name="connsiteX537" fmla="*/ 5413780 w 7467600"/>
              <a:gd name="connsiteY537" fmla="*/ 2966265 h 6858000"/>
              <a:gd name="connsiteX538" fmla="*/ 5425627 w 7467600"/>
              <a:gd name="connsiteY538" fmla="*/ 2954192 h 6858000"/>
              <a:gd name="connsiteX539" fmla="*/ 6604735 w 7467600"/>
              <a:gd name="connsiteY539" fmla="*/ 2041381 h 6858000"/>
              <a:gd name="connsiteX540" fmla="*/ 7204487 w 7467600"/>
              <a:gd name="connsiteY540" fmla="*/ 2742112 h 6858000"/>
              <a:gd name="connsiteX541" fmla="*/ 7131592 w 7467600"/>
              <a:gd name="connsiteY541" fmla="*/ 2672096 h 6858000"/>
              <a:gd name="connsiteX542" fmla="*/ 6996344 w 7467600"/>
              <a:gd name="connsiteY542" fmla="*/ 2518310 h 6858000"/>
              <a:gd name="connsiteX543" fmla="*/ 6735495 w 7467600"/>
              <a:gd name="connsiteY543" fmla="*/ 2196890 h 6858000"/>
              <a:gd name="connsiteX544" fmla="*/ 6721901 w 7467600"/>
              <a:gd name="connsiteY544" fmla="*/ 2179274 h 6858000"/>
              <a:gd name="connsiteX545" fmla="*/ 6604735 w 7467600"/>
              <a:gd name="connsiteY545" fmla="*/ 2041381 h 6858000"/>
              <a:gd name="connsiteX546" fmla="*/ 6591670 w 7467600"/>
              <a:gd name="connsiteY546" fmla="*/ 1988277 h 6858000"/>
              <a:gd name="connsiteX547" fmla="*/ 6747349 w 7467600"/>
              <a:gd name="connsiteY547" fmla="*/ 2160069 h 6858000"/>
              <a:gd name="connsiteX548" fmla="*/ 6760943 w 7467600"/>
              <a:gd name="connsiteY548" fmla="*/ 2177686 h 6858000"/>
              <a:gd name="connsiteX549" fmla="*/ 7021065 w 7467600"/>
              <a:gd name="connsiteY549" fmla="*/ 2498102 h 6858000"/>
              <a:gd name="connsiteX550" fmla="*/ 7155223 w 7467600"/>
              <a:gd name="connsiteY550" fmla="*/ 2650386 h 6858000"/>
              <a:gd name="connsiteX551" fmla="*/ 7203167 w 7467600"/>
              <a:gd name="connsiteY551" fmla="*/ 2697288 h 6858000"/>
              <a:gd name="connsiteX552" fmla="*/ 6937703 w 7467600"/>
              <a:gd name="connsiteY552" fmla="*/ 2321981 h 6858000"/>
              <a:gd name="connsiteX553" fmla="*/ 6591670 w 7467600"/>
              <a:gd name="connsiteY553" fmla="*/ 1988277 h 6858000"/>
              <a:gd name="connsiteX554" fmla="*/ 5798671 w 7467600"/>
              <a:gd name="connsiteY554" fmla="*/ 1981601 h 6858000"/>
              <a:gd name="connsiteX555" fmla="*/ 5754709 w 7467600"/>
              <a:gd name="connsiteY555" fmla="*/ 2071454 h 6858000"/>
              <a:gd name="connsiteX556" fmla="*/ 5763044 w 7467600"/>
              <a:gd name="connsiteY556" fmla="*/ 2842206 h 6858000"/>
              <a:gd name="connsiteX557" fmla="*/ 5764974 w 7467600"/>
              <a:gd name="connsiteY557" fmla="*/ 2799609 h 6858000"/>
              <a:gd name="connsiteX558" fmla="*/ 5767665 w 7467600"/>
              <a:gd name="connsiteY558" fmla="*/ 2666409 h 6858000"/>
              <a:gd name="connsiteX559" fmla="*/ 5763055 w 7467600"/>
              <a:gd name="connsiteY559" fmla="*/ 2579705 h 6858000"/>
              <a:gd name="connsiteX560" fmla="*/ 5758079 w 7467600"/>
              <a:gd name="connsiteY560" fmla="*/ 2492508 h 6858000"/>
              <a:gd name="connsiteX561" fmla="*/ 5779325 w 7467600"/>
              <a:gd name="connsiteY561" fmla="*/ 2197069 h 6858000"/>
              <a:gd name="connsiteX562" fmla="*/ 5798671 w 7467600"/>
              <a:gd name="connsiteY562" fmla="*/ 1981601 h 6858000"/>
              <a:gd name="connsiteX563" fmla="*/ 5829202 w 7467600"/>
              <a:gd name="connsiteY563" fmla="*/ 1971679 h 6858000"/>
              <a:gd name="connsiteX564" fmla="*/ 5809558 w 7467600"/>
              <a:gd name="connsiteY564" fmla="*/ 2198043 h 6858000"/>
              <a:gd name="connsiteX565" fmla="*/ 5788653 w 7467600"/>
              <a:gd name="connsiteY565" fmla="*/ 2489430 h 6858000"/>
              <a:gd name="connsiteX566" fmla="*/ 5793439 w 7467600"/>
              <a:gd name="connsiteY566" fmla="*/ 2575235 h 6858000"/>
              <a:gd name="connsiteX567" fmla="*/ 5796837 w 7467600"/>
              <a:gd name="connsiteY567" fmla="*/ 2637633 h 6858000"/>
              <a:gd name="connsiteX568" fmla="*/ 5818614 w 7467600"/>
              <a:gd name="connsiteY568" fmla="*/ 2473055 h 6858000"/>
              <a:gd name="connsiteX569" fmla="*/ 5829202 w 7467600"/>
              <a:gd name="connsiteY569" fmla="*/ 1971679 h 6858000"/>
              <a:gd name="connsiteX570" fmla="*/ 5911389 w 7467600"/>
              <a:gd name="connsiteY570" fmla="*/ 1898371 h 6858000"/>
              <a:gd name="connsiteX571" fmla="*/ 6237627 w 7467600"/>
              <a:gd name="connsiteY571" fmla="*/ 2231921 h 6858000"/>
              <a:gd name="connsiteX572" fmla="*/ 5911389 w 7467600"/>
              <a:gd name="connsiteY572" fmla="*/ 1898371 h 6858000"/>
              <a:gd name="connsiteX573" fmla="*/ 6944437 w 7467600"/>
              <a:gd name="connsiteY573" fmla="*/ 1575402 h 6858000"/>
              <a:gd name="connsiteX574" fmla="*/ 6304730 w 7467600"/>
              <a:gd name="connsiteY574" fmla="*/ 1766654 h 6858000"/>
              <a:gd name="connsiteX575" fmla="*/ 6944437 w 7467600"/>
              <a:gd name="connsiteY575" fmla="*/ 1575402 h 6858000"/>
              <a:gd name="connsiteX576" fmla="*/ 7019523 w 7467600"/>
              <a:gd name="connsiteY576" fmla="*/ 1519450 h 6858000"/>
              <a:gd name="connsiteX577" fmla="*/ 6298091 w 7467600"/>
              <a:gd name="connsiteY577" fmla="*/ 1737122 h 6858000"/>
              <a:gd name="connsiteX578" fmla="*/ 7019523 w 7467600"/>
              <a:gd name="connsiteY578" fmla="*/ 1519450 h 6858000"/>
              <a:gd name="connsiteX579" fmla="*/ 2399523 w 7467600"/>
              <a:gd name="connsiteY579" fmla="*/ 1428234 h 6858000"/>
              <a:gd name="connsiteX580" fmla="*/ 2224982 w 7467600"/>
              <a:gd name="connsiteY580" fmla="*/ 1826201 h 6858000"/>
              <a:gd name="connsiteX581" fmla="*/ 2096099 w 7467600"/>
              <a:gd name="connsiteY581" fmla="*/ 2345900 h 6858000"/>
              <a:gd name="connsiteX582" fmla="*/ 2283317 w 7467600"/>
              <a:gd name="connsiteY582" fmla="*/ 1796925 h 6858000"/>
              <a:gd name="connsiteX583" fmla="*/ 2399523 w 7467600"/>
              <a:gd name="connsiteY583" fmla="*/ 1428234 h 6858000"/>
              <a:gd name="connsiteX584" fmla="*/ 2448558 w 7467600"/>
              <a:gd name="connsiteY584" fmla="*/ 1373435 h 6858000"/>
              <a:gd name="connsiteX585" fmla="*/ 2312521 w 7467600"/>
              <a:gd name="connsiteY585" fmla="*/ 1806140 h 6858000"/>
              <a:gd name="connsiteX586" fmla="*/ 2127533 w 7467600"/>
              <a:gd name="connsiteY586" fmla="*/ 2348380 h 6858000"/>
              <a:gd name="connsiteX587" fmla="*/ 2358080 w 7467600"/>
              <a:gd name="connsiteY587" fmla="*/ 1866134 h 6858000"/>
              <a:gd name="connsiteX588" fmla="*/ 2407436 w 7467600"/>
              <a:gd name="connsiteY588" fmla="*/ 1651070 h 6858000"/>
              <a:gd name="connsiteX589" fmla="*/ 2448558 w 7467600"/>
              <a:gd name="connsiteY589" fmla="*/ 1373435 h 6858000"/>
              <a:gd name="connsiteX590" fmla="*/ 278707 w 7467600"/>
              <a:gd name="connsiteY590" fmla="*/ 1352270 h 6858000"/>
              <a:gd name="connsiteX591" fmla="*/ 321570 w 7467600"/>
              <a:gd name="connsiteY591" fmla="*/ 1861610 h 6858000"/>
              <a:gd name="connsiteX592" fmla="*/ 294281 w 7467600"/>
              <a:gd name="connsiteY592" fmla="*/ 1440658 h 6858000"/>
              <a:gd name="connsiteX593" fmla="*/ 278707 w 7467600"/>
              <a:gd name="connsiteY593" fmla="*/ 1352270 h 6858000"/>
              <a:gd name="connsiteX594" fmla="*/ 1423821 w 7467600"/>
              <a:gd name="connsiteY594" fmla="*/ 1351958 h 6858000"/>
              <a:gd name="connsiteX595" fmla="*/ 1638521 w 7467600"/>
              <a:gd name="connsiteY595" fmla="*/ 1908470 h 6858000"/>
              <a:gd name="connsiteX596" fmla="*/ 1754199 w 7467600"/>
              <a:gd name="connsiteY596" fmla="*/ 2149284 h 6858000"/>
              <a:gd name="connsiteX597" fmla="*/ 1908359 w 7467600"/>
              <a:gd name="connsiteY597" fmla="*/ 2364988 h 6858000"/>
              <a:gd name="connsiteX598" fmla="*/ 1647661 w 7467600"/>
              <a:gd name="connsiteY598" fmla="*/ 1825945 h 6858000"/>
              <a:gd name="connsiteX599" fmla="*/ 1423821 w 7467600"/>
              <a:gd name="connsiteY599" fmla="*/ 1351958 h 6858000"/>
              <a:gd name="connsiteX600" fmla="*/ 1431890 w 7467600"/>
              <a:gd name="connsiteY600" fmla="*/ 1306475 h 6858000"/>
              <a:gd name="connsiteX601" fmla="*/ 1507597 w 7467600"/>
              <a:gd name="connsiteY601" fmla="*/ 1446132 h 6858000"/>
              <a:gd name="connsiteX602" fmla="*/ 1674586 w 7467600"/>
              <a:gd name="connsiteY602" fmla="*/ 1813832 h 6858000"/>
              <a:gd name="connsiteX603" fmla="*/ 1815950 w 7467600"/>
              <a:gd name="connsiteY603" fmla="*/ 2128564 h 6858000"/>
              <a:gd name="connsiteX604" fmla="*/ 1984242 w 7467600"/>
              <a:gd name="connsiteY604" fmla="*/ 2430829 h 6858000"/>
              <a:gd name="connsiteX605" fmla="*/ 2014023 w 7467600"/>
              <a:gd name="connsiteY605" fmla="*/ 2450995 h 6858000"/>
              <a:gd name="connsiteX606" fmla="*/ 1747337 w 7467600"/>
              <a:gd name="connsiteY606" fmla="*/ 1855264 h 6858000"/>
              <a:gd name="connsiteX607" fmla="*/ 1533749 w 7467600"/>
              <a:gd name="connsiteY607" fmla="*/ 1478656 h 6858000"/>
              <a:gd name="connsiteX608" fmla="*/ 1431890 w 7467600"/>
              <a:gd name="connsiteY608" fmla="*/ 1306475 h 6858000"/>
              <a:gd name="connsiteX609" fmla="*/ 5052692 w 7467600"/>
              <a:gd name="connsiteY609" fmla="*/ 1292994 h 6858000"/>
              <a:gd name="connsiteX610" fmla="*/ 5200661 w 7467600"/>
              <a:gd name="connsiteY610" fmla="*/ 1635186 h 6858000"/>
              <a:gd name="connsiteX611" fmla="*/ 5297138 w 7467600"/>
              <a:gd name="connsiteY611" fmla="*/ 1906351 h 6858000"/>
              <a:gd name="connsiteX612" fmla="*/ 5052692 w 7467600"/>
              <a:gd name="connsiteY612" fmla="*/ 1292994 h 6858000"/>
              <a:gd name="connsiteX613" fmla="*/ 5009948 w 7467600"/>
              <a:gd name="connsiteY613" fmla="*/ 1273619 h 6858000"/>
              <a:gd name="connsiteX614" fmla="*/ 5121777 w 7467600"/>
              <a:gd name="connsiteY614" fmla="*/ 1654213 h 6858000"/>
              <a:gd name="connsiteX615" fmla="*/ 5293545 w 7467600"/>
              <a:gd name="connsiteY615" fmla="*/ 2072247 h 6858000"/>
              <a:gd name="connsiteX616" fmla="*/ 5294042 w 7467600"/>
              <a:gd name="connsiteY616" fmla="*/ 2065019 h 6858000"/>
              <a:gd name="connsiteX617" fmla="*/ 5171936 w 7467600"/>
              <a:gd name="connsiteY617" fmla="*/ 1647613 h 6858000"/>
              <a:gd name="connsiteX618" fmla="*/ 5009948 w 7467600"/>
              <a:gd name="connsiteY618" fmla="*/ 1273619 h 6858000"/>
              <a:gd name="connsiteX619" fmla="*/ 655236 w 7467600"/>
              <a:gd name="connsiteY619" fmla="*/ 1268632 h 6858000"/>
              <a:gd name="connsiteX620" fmla="*/ 839521 w 7467600"/>
              <a:gd name="connsiteY620" fmla="*/ 1685315 h 6858000"/>
              <a:gd name="connsiteX621" fmla="*/ 1109416 w 7467600"/>
              <a:gd name="connsiteY621" fmla="*/ 2061663 h 6858000"/>
              <a:gd name="connsiteX622" fmla="*/ 1298300 w 7467600"/>
              <a:gd name="connsiteY622" fmla="*/ 2247742 h 6858000"/>
              <a:gd name="connsiteX623" fmla="*/ 1125871 w 7467600"/>
              <a:gd name="connsiteY623" fmla="*/ 1989513 h 6858000"/>
              <a:gd name="connsiteX624" fmla="*/ 981574 w 7467600"/>
              <a:gd name="connsiteY624" fmla="*/ 1783157 h 6858000"/>
              <a:gd name="connsiteX625" fmla="*/ 922198 w 7467600"/>
              <a:gd name="connsiteY625" fmla="*/ 1677437 h 6858000"/>
              <a:gd name="connsiteX626" fmla="*/ 869293 w 7467600"/>
              <a:gd name="connsiteY626" fmla="*/ 1583214 h 6858000"/>
              <a:gd name="connsiteX627" fmla="*/ 751431 w 7467600"/>
              <a:gd name="connsiteY627" fmla="*/ 1405731 h 6858000"/>
              <a:gd name="connsiteX628" fmla="*/ 655236 w 7467600"/>
              <a:gd name="connsiteY628" fmla="*/ 1268632 h 6858000"/>
              <a:gd name="connsiteX629" fmla="*/ 6516292 w 7467600"/>
              <a:gd name="connsiteY629" fmla="*/ 1263064 h 6858000"/>
              <a:gd name="connsiteX630" fmla="*/ 5736320 w 7467600"/>
              <a:gd name="connsiteY630" fmla="*/ 1501803 h 6858000"/>
              <a:gd name="connsiteX631" fmla="*/ 6516292 w 7467600"/>
              <a:gd name="connsiteY631" fmla="*/ 1263064 h 6858000"/>
              <a:gd name="connsiteX632" fmla="*/ 291466 w 7467600"/>
              <a:gd name="connsiteY632" fmla="*/ 1250369 h 6858000"/>
              <a:gd name="connsiteX633" fmla="*/ 323180 w 7467600"/>
              <a:gd name="connsiteY633" fmla="*/ 1435283 h 6858000"/>
              <a:gd name="connsiteX634" fmla="*/ 349381 w 7467600"/>
              <a:gd name="connsiteY634" fmla="*/ 1875041 h 6858000"/>
              <a:gd name="connsiteX635" fmla="*/ 374363 w 7467600"/>
              <a:gd name="connsiteY635" fmla="*/ 1506494 h 6858000"/>
              <a:gd name="connsiteX636" fmla="*/ 302168 w 7467600"/>
              <a:gd name="connsiteY636" fmla="*/ 1274495 h 6858000"/>
              <a:gd name="connsiteX637" fmla="*/ 291466 w 7467600"/>
              <a:gd name="connsiteY637" fmla="*/ 1250369 h 6858000"/>
              <a:gd name="connsiteX638" fmla="*/ 678222 w 7467600"/>
              <a:gd name="connsiteY638" fmla="*/ 1248670 h 6858000"/>
              <a:gd name="connsiteX639" fmla="*/ 775536 w 7467600"/>
              <a:gd name="connsiteY639" fmla="*/ 1388015 h 6858000"/>
              <a:gd name="connsiteX640" fmla="*/ 894529 w 7467600"/>
              <a:gd name="connsiteY640" fmla="*/ 1567739 h 6858000"/>
              <a:gd name="connsiteX641" fmla="*/ 948000 w 7467600"/>
              <a:gd name="connsiteY641" fmla="*/ 1663088 h 6858000"/>
              <a:gd name="connsiteX642" fmla="*/ 1006812 w 7467600"/>
              <a:gd name="connsiteY642" fmla="*/ 1767683 h 6858000"/>
              <a:gd name="connsiteX643" fmla="*/ 1149133 w 7467600"/>
              <a:gd name="connsiteY643" fmla="*/ 1971513 h 6858000"/>
              <a:gd name="connsiteX644" fmla="*/ 1333952 w 7467600"/>
              <a:gd name="connsiteY644" fmla="*/ 2251620 h 6858000"/>
              <a:gd name="connsiteX645" fmla="*/ 1337329 w 7467600"/>
              <a:gd name="connsiteY645" fmla="*/ 2258350 h 6858000"/>
              <a:gd name="connsiteX646" fmla="*/ 1014726 w 7467600"/>
              <a:gd name="connsiteY646" fmla="*/ 1615556 h 6858000"/>
              <a:gd name="connsiteX647" fmla="*/ 678222 w 7467600"/>
              <a:gd name="connsiteY647" fmla="*/ 1248670 h 6858000"/>
              <a:gd name="connsiteX648" fmla="*/ 6691602 w 7467600"/>
              <a:gd name="connsiteY648" fmla="*/ 1140573 h 6858000"/>
              <a:gd name="connsiteX649" fmla="*/ 6571100 w 7467600"/>
              <a:gd name="connsiteY649" fmla="*/ 1183662 h 6858000"/>
              <a:gd name="connsiteX650" fmla="*/ 6241687 w 7467600"/>
              <a:gd name="connsiteY650" fmla="*/ 1257600 h 6858000"/>
              <a:gd name="connsiteX651" fmla="*/ 5693009 w 7467600"/>
              <a:gd name="connsiteY651" fmla="*/ 1478256 h 6858000"/>
              <a:gd name="connsiteX652" fmla="*/ 6548420 w 7467600"/>
              <a:gd name="connsiteY652" fmla="*/ 1214599 h 6858000"/>
              <a:gd name="connsiteX653" fmla="*/ 6605473 w 7467600"/>
              <a:gd name="connsiteY653" fmla="*/ 1184686 h 6858000"/>
              <a:gd name="connsiteX654" fmla="*/ 6691602 w 7467600"/>
              <a:gd name="connsiteY654" fmla="*/ 1140573 h 6858000"/>
              <a:gd name="connsiteX655" fmla="*/ 4002475 w 7467600"/>
              <a:gd name="connsiteY655" fmla="*/ 1037802 h 6858000"/>
              <a:gd name="connsiteX656" fmla="*/ 4000324 w 7467600"/>
              <a:gd name="connsiteY656" fmla="*/ 1039362 h 6858000"/>
              <a:gd name="connsiteX657" fmla="*/ 4002862 w 7467600"/>
              <a:gd name="connsiteY657" fmla="*/ 1042866 h 6858000"/>
              <a:gd name="connsiteX658" fmla="*/ 4002475 w 7467600"/>
              <a:gd name="connsiteY658" fmla="*/ 1037802 h 6858000"/>
              <a:gd name="connsiteX659" fmla="*/ 506322 w 7467600"/>
              <a:gd name="connsiteY659" fmla="*/ 1020997 h 6858000"/>
              <a:gd name="connsiteX660" fmla="*/ 533068 w 7467600"/>
              <a:gd name="connsiteY660" fmla="*/ 1029409 h 6858000"/>
              <a:gd name="connsiteX661" fmla="*/ 1232525 w 7467600"/>
              <a:gd name="connsiteY661" fmla="*/ 1804675 h 6858000"/>
              <a:gd name="connsiteX662" fmla="*/ 1388858 w 7467600"/>
              <a:gd name="connsiteY662" fmla="*/ 2368011 h 6858000"/>
              <a:gd name="connsiteX663" fmla="*/ 1384098 w 7467600"/>
              <a:gd name="connsiteY663" fmla="*/ 2378125 h 6858000"/>
              <a:gd name="connsiteX664" fmla="*/ 1425393 w 7467600"/>
              <a:gd name="connsiteY664" fmla="*/ 2589124 h 6858000"/>
              <a:gd name="connsiteX665" fmla="*/ 1424001 w 7467600"/>
              <a:gd name="connsiteY665" fmla="*/ 2597541 h 6858000"/>
              <a:gd name="connsiteX666" fmla="*/ 2152729 w 7467600"/>
              <a:gd name="connsiteY666" fmla="*/ 2864487 h 6858000"/>
              <a:gd name="connsiteX667" fmla="*/ 2020609 w 7467600"/>
              <a:gd name="connsiteY667" fmla="*/ 2539671 h 6858000"/>
              <a:gd name="connsiteX668" fmla="*/ 2018920 w 7467600"/>
              <a:gd name="connsiteY668" fmla="*/ 2536309 h 6858000"/>
              <a:gd name="connsiteX669" fmla="*/ 1342441 w 7467600"/>
              <a:gd name="connsiteY669" fmla="*/ 1173017 h 6858000"/>
              <a:gd name="connsiteX670" fmla="*/ 1367925 w 7467600"/>
              <a:gd name="connsiteY670" fmla="*/ 1135648 h 6858000"/>
              <a:gd name="connsiteX671" fmla="*/ 1771401 w 7467600"/>
              <a:gd name="connsiteY671" fmla="*/ 1806673 h 6858000"/>
              <a:gd name="connsiteX672" fmla="*/ 1972385 w 7467600"/>
              <a:gd name="connsiteY672" fmla="*/ 2198735 h 6858000"/>
              <a:gd name="connsiteX673" fmla="*/ 2040892 w 7467600"/>
              <a:gd name="connsiteY673" fmla="*/ 2405205 h 6858000"/>
              <a:gd name="connsiteX674" fmla="*/ 2131689 w 7467600"/>
              <a:gd name="connsiteY674" fmla="*/ 1936926 h 6858000"/>
              <a:gd name="connsiteX675" fmla="*/ 2454820 w 7467600"/>
              <a:gd name="connsiteY675" fmla="*/ 1248808 h 6858000"/>
              <a:gd name="connsiteX676" fmla="*/ 2492512 w 7467600"/>
              <a:gd name="connsiteY676" fmla="*/ 1302920 h 6858000"/>
              <a:gd name="connsiteX677" fmla="*/ 2081216 w 7467600"/>
              <a:gd name="connsiteY677" fmla="*/ 2527513 h 6858000"/>
              <a:gd name="connsiteX678" fmla="*/ 2081211 w 7467600"/>
              <a:gd name="connsiteY678" fmla="*/ 2528916 h 6858000"/>
              <a:gd name="connsiteX679" fmla="*/ 2199067 w 7467600"/>
              <a:gd name="connsiteY679" fmla="*/ 2884061 h 6858000"/>
              <a:gd name="connsiteX680" fmla="*/ 3192586 w 7467600"/>
              <a:gd name="connsiteY680" fmla="*/ 3411496 h 6858000"/>
              <a:gd name="connsiteX681" fmla="*/ 3182620 w 7467600"/>
              <a:gd name="connsiteY681" fmla="*/ 3483279 h 6858000"/>
              <a:gd name="connsiteX682" fmla="*/ 2435119 w 7467600"/>
              <a:gd name="connsiteY682" fmla="*/ 3080173 h 6858000"/>
              <a:gd name="connsiteX683" fmla="*/ 2410152 w 7467600"/>
              <a:gd name="connsiteY683" fmla="*/ 3063751 h 6858000"/>
              <a:gd name="connsiteX684" fmla="*/ 2408099 w 7467600"/>
              <a:gd name="connsiteY684" fmla="*/ 3064403 h 6858000"/>
              <a:gd name="connsiteX685" fmla="*/ 2407218 w 7467600"/>
              <a:gd name="connsiteY685" fmla="*/ 3070324 h 6858000"/>
              <a:gd name="connsiteX686" fmla="*/ 2380138 w 7467600"/>
              <a:gd name="connsiteY686" fmla="*/ 3099341 h 6858000"/>
              <a:gd name="connsiteX687" fmla="*/ 1765923 w 7467600"/>
              <a:gd name="connsiteY687" fmla="*/ 3581043 h 6858000"/>
              <a:gd name="connsiteX688" fmla="*/ 1702258 w 7467600"/>
              <a:gd name="connsiteY688" fmla="*/ 3612286 h 6858000"/>
              <a:gd name="connsiteX689" fmla="*/ 1538370 w 7467600"/>
              <a:gd name="connsiteY689" fmla="*/ 3811804 h 6858000"/>
              <a:gd name="connsiteX690" fmla="*/ 542867 w 7467600"/>
              <a:gd name="connsiteY690" fmla="*/ 4944092 h 6858000"/>
              <a:gd name="connsiteX691" fmla="*/ 515800 w 7467600"/>
              <a:gd name="connsiteY691" fmla="*/ 4862180 h 6858000"/>
              <a:gd name="connsiteX692" fmla="*/ 909145 w 7467600"/>
              <a:gd name="connsiteY692" fmla="*/ 4199225 h 6858000"/>
              <a:gd name="connsiteX693" fmla="*/ 1214067 w 7467600"/>
              <a:gd name="connsiteY693" fmla="*/ 3908561 h 6858000"/>
              <a:gd name="connsiteX694" fmla="*/ 640967 w 7467600"/>
              <a:gd name="connsiteY694" fmla="*/ 4105601 h 6858000"/>
              <a:gd name="connsiteX695" fmla="*/ 112563 w 7467600"/>
              <a:gd name="connsiteY695" fmla="*/ 4396952 h 6858000"/>
              <a:gd name="connsiteX696" fmla="*/ 0 w 7467600"/>
              <a:gd name="connsiteY696" fmla="*/ 4466006 h 6858000"/>
              <a:gd name="connsiteX697" fmla="*/ 0 w 7467600"/>
              <a:gd name="connsiteY697" fmla="*/ 4233763 h 6858000"/>
              <a:gd name="connsiteX698" fmla="*/ 36881 w 7467600"/>
              <a:gd name="connsiteY698" fmla="*/ 4200118 h 6858000"/>
              <a:gd name="connsiteX699" fmla="*/ 910534 w 7467600"/>
              <a:gd name="connsiteY699" fmla="*/ 3629753 h 6858000"/>
              <a:gd name="connsiteX700" fmla="*/ 1578717 w 7467600"/>
              <a:gd name="connsiteY700" fmla="*/ 3575982 h 6858000"/>
              <a:gd name="connsiteX701" fmla="*/ 2338780 w 7467600"/>
              <a:gd name="connsiteY701" fmla="*/ 3033725 h 6858000"/>
              <a:gd name="connsiteX702" fmla="*/ 1807991 w 7467600"/>
              <a:gd name="connsiteY702" fmla="*/ 2807184 h 6858000"/>
              <a:gd name="connsiteX703" fmla="*/ 1416358 w 7467600"/>
              <a:gd name="connsiteY703" fmla="*/ 3112571 h 6858000"/>
              <a:gd name="connsiteX704" fmla="*/ 939066 w 7467600"/>
              <a:gd name="connsiteY704" fmla="*/ 3378798 h 6858000"/>
              <a:gd name="connsiteX705" fmla="*/ 115099 w 7467600"/>
              <a:gd name="connsiteY705" fmla="*/ 3607650 h 6858000"/>
              <a:gd name="connsiteX706" fmla="*/ 97284 w 7467600"/>
              <a:gd name="connsiteY706" fmla="*/ 3520393 h 6858000"/>
              <a:gd name="connsiteX707" fmla="*/ 922050 w 7467600"/>
              <a:gd name="connsiteY707" fmla="*/ 3074867 h 6858000"/>
              <a:gd name="connsiteX708" fmla="*/ 1405265 w 7467600"/>
              <a:gd name="connsiteY708" fmla="*/ 3016319 h 6858000"/>
              <a:gd name="connsiteX709" fmla="*/ 1407512 w 7467600"/>
              <a:gd name="connsiteY709" fmla="*/ 3018001 h 6858000"/>
              <a:gd name="connsiteX710" fmla="*/ 1726266 w 7467600"/>
              <a:gd name="connsiteY710" fmla="*/ 2777274 h 6858000"/>
              <a:gd name="connsiteX711" fmla="*/ 625390 w 7467600"/>
              <a:gd name="connsiteY711" fmla="*/ 2514541 h 6858000"/>
              <a:gd name="connsiteX712" fmla="*/ 619799 w 7467600"/>
              <a:gd name="connsiteY712" fmla="*/ 2527180 h 6858000"/>
              <a:gd name="connsiteX713" fmla="*/ 310030 w 7467600"/>
              <a:gd name="connsiteY713" fmla="*/ 2771818 h 6858000"/>
              <a:gd name="connsiteX714" fmla="*/ 173877 w 7467600"/>
              <a:gd name="connsiteY714" fmla="*/ 2937056 h 6858000"/>
              <a:gd name="connsiteX715" fmla="*/ 77889 w 7467600"/>
              <a:gd name="connsiteY715" fmla="*/ 3138440 h 6858000"/>
              <a:gd name="connsiteX716" fmla="*/ 0 w 7467600"/>
              <a:gd name="connsiteY716" fmla="*/ 3271395 h 6858000"/>
              <a:gd name="connsiteX717" fmla="*/ 0 w 7467600"/>
              <a:gd name="connsiteY717" fmla="*/ 3153002 h 6858000"/>
              <a:gd name="connsiteX718" fmla="*/ 2386 w 7467600"/>
              <a:gd name="connsiteY718" fmla="*/ 3149203 h 6858000"/>
              <a:gd name="connsiteX719" fmla="*/ 89753 w 7467600"/>
              <a:gd name="connsiteY719" fmla="*/ 2987702 h 6858000"/>
              <a:gd name="connsiteX720" fmla="*/ 76869 w 7467600"/>
              <a:gd name="connsiteY720" fmla="*/ 3005404 h 6858000"/>
              <a:gd name="connsiteX721" fmla="*/ 32049 w 7467600"/>
              <a:gd name="connsiteY721" fmla="*/ 3065814 h 6858000"/>
              <a:gd name="connsiteX722" fmla="*/ 0 w 7467600"/>
              <a:gd name="connsiteY722" fmla="*/ 3108744 h 6858000"/>
              <a:gd name="connsiteX723" fmla="*/ 0 w 7467600"/>
              <a:gd name="connsiteY723" fmla="*/ 3058059 h 6858000"/>
              <a:gd name="connsiteX724" fmla="*/ 7610 w 7467600"/>
              <a:gd name="connsiteY724" fmla="*/ 3047889 h 6858000"/>
              <a:gd name="connsiteX725" fmla="*/ 52419 w 7467600"/>
              <a:gd name="connsiteY725" fmla="*/ 2987479 h 6858000"/>
              <a:gd name="connsiteX726" fmla="*/ 59142 w 7467600"/>
              <a:gd name="connsiteY726" fmla="*/ 2978488 h 6858000"/>
              <a:gd name="connsiteX727" fmla="*/ 0 w 7467600"/>
              <a:gd name="connsiteY727" fmla="*/ 3015334 h 6858000"/>
              <a:gd name="connsiteX728" fmla="*/ 0 w 7467600"/>
              <a:gd name="connsiteY728" fmla="*/ 2914286 h 6858000"/>
              <a:gd name="connsiteX729" fmla="*/ 36383 w 7467600"/>
              <a:gd name="connsiteY729" fmla="*/ 2901128 h 6858000"/>
              <a:gd name="connsiteX730" fmla="*/ 156329 w 7467600"/>
              <a:gd name="connsiteY730" fmla="*/ 2840533 h 6858000"/>
              <a:gd name="connsiteX731" fmla="*/ 358355 w 7467600"/>
              <a:gd name="connsiteY731" fmla="*/ 2620471 h 6858000"/>
              <a:gd name="connsiteX732" fmla="*/ 510577 w 7467600"/>
              <a:gd name="connsiteY732" fmla="*/ 2501244 h 6858000"/>
              <a:gd name="connsiteX733" fmla="*/ 211967 w 7467600"/>
              <a:gd name="connsiteY733" fmla="*/ 2479171 h 6858000"/>
              <a:gd name="connsiteX734" fmla="*/ 0 w 7467600"/>
              <a:gd name="connsiteY734" fmla="*/ 2476398 h 6858000"/>
              <a:gd name="connsiteX735" fmla="*/ 0 w 7467600"/>
              <a:gd name="connsiteY735" fmla="*/ 2389189 h 6858000"/>
              <a:gd name="connsiteX736" fmla="*/ 103062 w 7467600"/>
              <a:gd name="connsiteY736" fmla="*/ 2389518 h 6858000"/>
              <a:gd name="connsiteX737" fmla="*/ 510734 w 7467600"/>
              <a:gd name="connsiteY737" fmla="*/ 2416201 h 6858000"/>
              <a:gd name="connsiteX738" fmla="*/ 279257 w 7467600"/>
              <a:gd name="connsiteY738" fmla="*/ 2092102 h 6858000"/>
              <a:gd name="connsiteX739" fmla="*/ 65265 w 7467600"/>
              <a:gd name="connsiteY739" fmla="*/ 2006049 h 6858000"/>
              <a:gd name="connsiteX740" fmla="*/ 0 w 7467600"/>
              <a:gd name="connsiteY740" fmla="*/ 1982532 h 6858000"/>
              <a:gd name="connsiteX741" fmla="*/ 0 w 7467600"/>
              <a:gd name="connsiteY741" fmla="*/ 1912789 h 6858000"/>
              <a:gd name="connsiteX742" fmla="*/ 97460 w 7467600"/>
              <a:gd name="connsiteY742" fmla="*/ 1953725 h 6858000"/>
              <a:gd name="connsiteX743" fmla="*/ 221272 w 7467600"/>
              <a:gd name="connsiteY743" fmla="*/ 1980766 h 6858000"/>
              <a:gd name="connsiteX744" fmla="*/ 116765 w 7467600"/>
              <a:gd name="connsiteY744" fmla="*/ 1911033 h 6858000"/>
              <a:gd name="connsiteX745" fmla="*/ 16405 w 7467600"/>
              <a:gd name="connsiteY745" fmla="*/ 1803412 h 6858000"/>
              <a:gd name="connsiteX746" fmla="*/ 0 w 7467600"/>
              <a:gd name="connsiteY746" fmla="*/ 1784777 h 6858000"/>
              <a:gd name="connsiteX747" fmla="*/ 0 w 7467600"/>
              <a:gd name="connsiteY747" fmla="*/ 1740082 h 6858000"/>
              <a:gd name="connsiteX748" fmla="*/ 39394 w 7467600"/>
              <a:gd name="connsiteY748" fmla="*/ 1784856 h 6858000"/>
              <a:gd name="connsiteX749" fmla="*/ 135813 w 7467600"/>
              <a:gd name="connsiteY749" fmla="*/ 1888838 h 6858000"/>
              <a:gd name="connsiteX750" fmla="*/ 242575 w 7467600"/>
              <a:gd name="connsiteY750" fmla="*/ 1958841 h 6858000"/>
              <a:gd name="connsiteX751" fmla="*/ 82197 w 7467600"/>
              <a:gd name="connsiteY751" fmla="*/ 1754826 h 6858000"/>
              <a:gd name="connsiteX752" fmla="*/ 0 w 7467600"/>
              <a:gd name="connsiteY752" fmla="*/ 1679650 h 6858000"/>
              <a:gd name="connsiteX753" fmla="*/ 0 w 7467600"/>
              <a:gd name="connsiteY753" fmla="*/ 1602463 h 6858000"/>
              <a:gd name="connsiteX754" fmla="*/ 84689 w 7467600"/>
              <a:gd name="connsiteY754" fmla="*/ 1677442 h 6858000"/>
              <a:gd name="connsiteX755" fmla="*/ 298437 w 7467600"/>
              <a:gd name="connsiteY755" fmla="*/ 1968019 h 6858000"/>
              <a:gd name="connsiteX756" fmla="*/ 227269 w 7467600"/>
              <a:gd name="connsiteY756" fmla="*/ 1114064 h 6858000"/>
              <a:gd name="connsiteX757" fmla="*/ 248003 w 7467600"/>
              <a:gd name="connsiteY757" fmla="*/ 1089613 h 6858000"/>
              <a:gd name="connsiteX758" fmla="*/ 427020 w 7467600"/>
              <a:gd name="connsiteY758" fmla="*/ 1619803 h 6858000"/>
              <a:gd name="connsiteX759" fmla="*/ 340345 w 7467600"/>
              <a:gd name="connsiteY759" fmla="*/ 2027739 h 6858000"/>
              <a:gd name="connsiteX760" fmla="*/ 360865 w 7467600"/>
              <a:gd name="connsiteY760" fmla="*/ 2044827 h 6858000"/>
              <a:gd name="connsiteX761" fmla="*/ 560414 w 7467600"/>
              <a:gd name="connsiteY761" fmla="*/ 2421457 h 6858000"/>
              <a:gd name="connsiteX762" fmla="*/ 1359703 w 7467600"/>
              <a:gd name="connsiteY762" fmla="*/ 2578554 h 6858000"/>
              <a:gd name="connsiteX763" fmla="*/ 1359422 w 7467600"/>
              <a:gd name="connsiteY763" fmla="*/ 2577994 h 6858000"/>
              <a:gd name="connsiteX764" fmla="*/ 828701 w 7467600"/>
              <a:gd name="connsiteY764" fmla="*/ 1839520 h 6858000"/>
              <a:gd name="connsiteX765" fmla="*/ 494427 w 7467600"/>
              <a:gd name="connsiteY765" fmla="*/ 1092333 h 6858000"/>
              <a:gd name="connsiteX766" fmla="*/ 506322 w 7467600"/>
              <a:gd name="connsiteY766" fmla="*/ 1020997 h 6858000"/>
              <a:gd name="connsiteX767" fmla="*/ 4570198 w 7467600"/>
              <a:gd name="connsiteY767" fmla="*/ 978081 h 6858000"/>
              <a:gd name="connsiteX768" fmla="*/ 4523691 w 7467600"/>
              <a:gd name="connsiteY768" fmla="*/ 1127776 h 6858000"/>
              <a:gd name="connsiteX769" fmla="*/ 4509875 w 7467600"/>
              <a:gd name="connsiteY769" fmla="*/ 1167552 h 6858000"/>
              <a:gd name="connsiteX770" fmla="*/ 4478168 w 7467600"/>
              <a:gd name="connsiteY770" fmla="*/ 1260735 h 6858000"/>
              <a:gd name="connsiteX771" fmla="*/ 4409309 w 7467600"/>
              <a:gd name="connsiteY771" fmla="*/ 1666996 h 6858000"/>
              <a:gd name="connsiteX772" fmla="*/ 4370031 w 7467600"/>
              <a:gd name="connsiteY772" fmla="*/ 1955666 h 6858000"/>
              <a:gd name="connsiteX773" fmla="*/ 4570198 w 7467600"/>
              <a:gd name="connsiteY773" fmla="*/ 978081 h 6858000"/>
              <a:gd name="connsiteX774" fmla="*/ 4557898 w 7467600"/>
              <a:gd name="connsiteY774" fmla="*/ 900011 h 6858000"/>
              <a:gd name="connsiteX775" fmla="*/ 4344840 w 7467600"/>
              <a:gd name="connsiteY775" fmla="*/ 1922038 h 6858000"/>
              <a:gd name="connsiteX776" fmla="*/ 4378710 w 7467600"/>
              <a:gd name="connsiteY776" fmla="*/ 1665516 h 6858000"/>
              <a:gd name="connsiteX777" fmla="*/ 4448798 w 7467600"/>
              <a:gd name="connsiteY777" fmla="*/ 1253024 h 6858000"/>
              <a:gd name="connsiteX778" fmla="*/ 4480315 w 7467600"/>
              <a:gd name="connsiteY778" fmla="*/ 1158454 h 6858000"/>
              <a:gd name="connsiteX779" fmla="*/ 4494133 w 7467600"/>
              <a:gd name="connsiteY779" fmla="*/ 1118676 h 6858000"/>
              <a:gd name="connsiteX780" fmla="*/ 4557898 w 7467600"/>
              <a:gd name="connsiteY780" fmla="*/ 900011 h 6858000"/>
              <a:gd name="connsiteX781" fmla="*/ 5870151 w 7467600"/>
              <a:gd name="connsiteY781" fmla="*/ 898890 h 6858000"/>
              <a:gd name="connsiteX782" fmla="*/ 5861335 w 7467600"/>
              <a:gd name="connsiteY782" fmla="*/ 899177 h 6858000"/>
              <a:gd name="connsiteX783" fmla="*/ 5843702 w 7467600"/>
              <a:gd name="connsiteY783" fmla="*/ 899748 h 6858000"/>
              <a:gd name="connsiteX784" fmla="*/ 5651107 w 7467600"/>
              <a:gd name="connsiteY784" fmla="*/ 920306 h 6858000"/>
              <a:gd name="connsiteX785" fmla="*/ 5459407 w 7467600"/>
              <a:gd name="connsiteY785" fmla="*/ 940975 h 6858000"/>
              <a:gd name="connsiteX786" fmla="*/ 5374846 w 7467600"/>
              <a:gd name="connsiteY786" fmla="*/ 941988 h 6858000"/>
              <a:gd name="connsiteX787" fmla="*/ 5256105 w 7467600"/>
              <a:gd name="connsiteY787" fmla="*/ 945632 h 6858000"/>
              <a:gd name="connsiteX788" fmla="*/ 5107071 w 7467600"/>
              <a:gd name="connsiteY788" fmla="*/ 969720 h 6858000"/>
              <a:gd name="connsiteX789" fmla="*/ 4998681 w 7467600"/>
              <a:gd name="connsiteY789" fmla="*/ 988771 h 6858000"/>
              <a:gd name="connsiteX790" fmla="*/ 5870151 w 7467600"/>
              <a:gd name="connsiteY790" fmla="*/ 898890 h 6858000"/>
              <a:gd name="connsiteX791" fmla="*/ 5504425 w 7467600"/>
              <a:gd name="connsiteY791" fmla="*/ 848067 h 6858000"/>
              <a:gd name="connsiteX792" fmla="*/ 4968849 w 7467600"/>
              <a:gd name="connsiteY792" fmla="*/ 962318 h 6858000"/>
              <a:gd name="connsiteX793" fmla="*/ 5104039 w 7467600"/>
              <a:gd name="connsiteY793" fmla="*/ 940634 h 6858000"/>
              <a:gd name="connsiteX794" fmla="*/ 5256311 w 7467600"/>
              <a:gd name="connsiteY794" fmla="*/ 916490 h 6858000"/>
              <a:gd name="connsiteX795" fmla="*/ 5377381 w 7467600"/>
              <a:gd name="connsiteY795" fmla="*/ 912671 h 6858000"/>
              <a:gd name="connsiteX796" fmla="*/ 5460148 w 7467600"/>
              <a:gd name="connsiteY796" fmla="*/ 911442 h 6858000"/>
              <a:gd name="connsiteX797" fmla="*/ 5648971 w 7467600"/>
              <a:gd name="connsiteY797" fmla="*/ 891331 h 6858000"/>
              <a:gd name="connsiteX798" fmla="*/ 5844807 w 7467600"/>
              <a:gd name="connsiteY798" fmla="*/ 870718 h 6858000"/>
              <a:gd name="connsiteX799" fmla="*/ 5862975 w 7467600"/>
              <a:gd name="connsiteY799" fmla="*/ 869756 h 6858000"/>
              <a:gd name="connsiteX800" fmla="*/ 5920887 w 7467600"/>
              <a:gd name="connsiteY800" fmla="*/ 865929 h 6858000"/>
              <a:gd name="connsiteX801" fmla="*/ 5504425 w 7467600"/>
              <a:gd name="connsiteY801" fmla="*/ 848067 h 6858000"/>
              <a:gd name="connsiteX802" fmla="*/ 3607114 w 7467600"/>
              <a:gd name="connsiteY802" fmla="*/ 467441 h 6858000"/>
              <a:gd name="connsiteX803" fmla="*/ 3296242 w 7467600"/>
              <a:gd name="connsiteY803" fmla="*/ 807991 h 6858000"/>
              <a:gd name="connsiteX804" fmla="*/ 3174674 w 7467600"/>
              <a:gd name="connsiteY804" fmla="*/ 919759 h 6858000"/>
              <a:gd name="connsiteX805" fmla="*/ 3042978 w 7467600"/>
              <a:gd name="connsiteY805" fmla="*/ 1054894 h 6858000"/>
              <a:gd name="connsiteX806" fmla="*/ 2968914 w 7467600"/>
              <a:gd name="connsiteY806" fmla="*/ 1133756 h 6858000"/>
              <a:gd name="connsiteX807" fmla="*/ 3103823 w 7467600"/>
              <a:gd name="connsiteY807" fmla="*/ 1026814 h 6858000"/>
              <a:gd name="connsiteX808" fmla="*/ 3607114 w 7467600"/>
              <a:gd name="connsiteY808" fmla="*/ 467441 h 6858000"/>
              <a:gd name="connsiteX809" fmla="*/ 3744487 w 7467600"/>
              <a:gd name="connsiteY809" fmla="*/ 383136 h 6858000"/>
              <a:gd name="connsiteX810" fmla="*/ 3970213 w 7467600"/>
              <a:gd name="connsiteY810" fmla="*/ 995559 h 6858000"/>
              <a:gd name="connsiteX811" fmla="*/ 3744487 w 7467600"/>
              <a:gd name="connsiteY811" fmla="*/ 383136 h 6858000"/>
              <a:gd name="connsiteX812" fmla="*/ 3624562 w 7467600"/>
              <a:gd name="connsiteY812" fmla="*/ 367041 h 6858000"/>
              <a:gd name="connsiteX813" fmla="*/ 3489712 w 7467600"/>
              <a:gd name="connsiteY813" fmla="*/ 485386 h 6858000"/>
              <a:gd name="connsiteX814" fmla="*/ 3182994 w 7467600"/>
              <a:gd name="connsiteY814" fmla="*/ 828265 h 6858000"/>
              <a:gd name="connsiteX815" fmla="*/ 2892114 w 7467600"/>
              <a:gd name="connsiteY815" fmla="*/ 1172635 h 6858000"/>
              <a:gd name="connsiteX816" fmla="*/ 3021459 w 7467600"/>
              <a:gd name="connsiteY816" fmla="*/ 1035385 h 6858000"/>
              <a:gd name="connsiteX817" fmla="*/ 3153873 w 7467600"/>
              <a:gd name="connsiteY817" fmla="*/ 898971 h 6858000"/>
              <a:gd name="connsiteX818" fmla="*/ 3276511 w 7467600"/>
              <a:gd name="connsiteY818" fmla="*/ 786423 h 6858000"/>
              <a:gd name="connsiteX819" fmla="*/ 3584154 w 7467600"/>
              <a:gd name="connsiteY819" fmla="*/ 448218 h 6858000"/>
              <a:gd name="connsiteX820" fmla="*/ 3624562 w 7467600"/>
              <a:gd name="connsiteY820" fmla="*/ 367041 h 6858000"/>
              <a:gd name="connsiteX821" fmla="*/ 3766672 w 7467600"/>
              <a:gd name="connsiteY821" fmla="*/ 359429 h 6858000"/>
              <a:gd name="connsiteX822" fmla="*/ 3996338 w 7467600"/>
              <a:gd name="connsiteY822" fmla="*/ 968237 h 6858000"/>
              <a:gd name="connsiteX823" fmla="*/ 3766672 w 7467600"/>
              <a:gd name="connsiteY823" fmla="*/ 359429 h 6858000"/>
              <a:gd name="connsiteX824" fmla="*/ 5805386 w 7467600"/>
              <a:gd name="connsiteY824" fmla="*/ 239240 h 6858000"/>
              <a:gd name="connsiteX825" fmla="*/ 5736947 w 7467600"/>
              <a:gd name="connsiteY825" fmla="*/ 261367 h 6858000"/>
              <a:gd name="connsiteX826" fmla="*/ 5427012 w 7467600"/>
              <a:gd name="connsiteY826" fmla="*/ 311272 h 6858000"/>
              <a:gd name="connsiteX827" fmla="*/ 5147818 w 7467600"/>
              <a:gd name="connsiteY827" fmla="*/ 322112 h 6858000"/>
              <a:gd name="connsiteX828" fmla="*/ 5060854 w 7467600"/>
              <a:gd name="connsiteY828" fmla="*/ 311882 h 6858000"/>
              <a:gd name="connsiteX829" fmla="*/ 4945989 w 7467600"/>
              <a:gd name="connsiteY829" fmla="*/ 300516 h 6858000"/>
              <a:gd name="connsiteX830" fmla="*/ 5410479 w 7467600"/>
              <a:gd name="connsiteY830" fmla="*/ 348434 h 6858000"/>
              <a:gd name="connsiteX831" fmla="*/ 5805386 w 7467600"/>
              <a:gd name="connsiteY831" fmla="*/ 239240 h 6858000"/>
              <a:gd name="connsiteX832" fmla="*/ 5905192 w 7467600"/>
              <a:gd name="connsiteY832" fmla="*/ 163079 h 6858000"/>
              <a:gd name="connsiteX833" fmla="*/ 5865655 w 7467600"/>
              <a:gd name="connsiteY833" fmla="*/ 171901 h 6858000"/>
              <a:gd name="connsiteX834" fmla="*/ 5259740 w 7467600"/>
              <a:gd name="connsiteY834" fmla="*/ 257013 h 6858000"/>
              <a:gd name="connsiteX835" fmla="*/ 5208466 w 7467600"/>
              <a:gd name="connsiteY835" fmla="*/ 257550 h 6858000"/>
              <a:gd name="connsiteX836" fmla="*/ 4980204 w 7467600"/>
              <a:gd name="connsiteY836" fmla="*/ 271903 h 6858000"/>
              <a:gd name="connsiteX837" fmla="*/ 5068068 w 7467600"/>
              <a:gd name="connsiteY837" fmla="*/ 282244 h 6858000"/>
              <a:gd name="connsiteX838" fmla="*/ 5153231 w 7467600"/>
              <a:gd name="connsiteY838" fmla="*/ 292240 h 6858000"/>
              <a:gd name="connsiteX839" fmla="*/ 5426491 w 7467600"/>
              <a:gd name="connsiteY839" fmla="*/ 281128 h 6858000"/>
              <a:gd name="connsiteX840" fmla="*/ 5731212 w 7467600"/>
              <a:gd name="connsiteY840" fmla="*/ 231951 h 6858000"/>
              <a:gd name="connsiteX841" fmla="*/ 5905192 w 7467600"/>
              <a:gd name="connsiteY841" fmla="*/ 163079 h 6858000"/>
              <a:gd name="connsiteX842" fmla="*/ 5944437 w 7467600"/>
              <a:gd name="connsiteY842" fmla="*/ 113829 h 6858000"/>
              <a:gd name="connsiteX843" fmla="*/ 5825032 w 7467600"/>
              <a:gd name="connsiteY843" fmla="*/ 146405 h 6858000"/>
              <a:gd name="connsiteX844" fmla="*/ 4955599 w 7467600"/>
              <a:gd name="connsiteY844" fmla="*/ 247008 h 6858000"/>
              <a:gd name="connsiteX845" fmla="*/ 5210104 w 7467600"/>
              <a:gd name="connsiteY845" fmla="*/ 228123 h 6858000"/>
              <a:gd name="connsiteX846" fmla="*/ 5261015 w 7467600"/>
              <a:gd name="connsiteY846" fmla="*/ 227087 h 6858000"/>
              <a:gd name="connsiteX847" fmla="*/ 5861181 w 7467600"/>
              <a:gd name="connsiteY847" fmla="*/ 143093 h 6858000"/>
              <a:gd name="connsiteX848" fmla="*/ 5961252 w 7467600"/>
              <a:gd name="connsiteY848" fmla="*/ 114820 h 6858000"/>
              <a:gd name="connsiteX849" fmla="*/ 5944437 w 7467600"/>
              <a:gd name="connsiteY849" fmla="*/ 113829 h 6858000"/>
              <a:gd name="connsiteX850" fmla="*/ 3882765 w 7467600"/>
              <a:gd name="connsiteY850" fmla="*/ 0 h 6858000"/>
              <a:gd name="connsiteX851" fmla="*/ 3995099 w 7467600"/>
              <a:gd name="connsiteY851" fmla="*/ 0 h 6858000"/>
              <a:gd name="connsiteX852" fmla="*/ 4163818 w 7467600"/>
              <a:gd name="connsiteY852" fmla="*/ 234104 h 6858000"/>
              <a:gd name="connsiteX853" fmla="*/ 4172099 w 7467600"/>
              <a:gd name="connsiteY853" fmla="*/ 234207 h 6858000"/>
              <a:gd name="connsiteX854" fmla="*/ 4784282 w 7467600"/>
              <a:gd name="connsiteY854" fmla="*/ 276561 h 6858000"/>
              <a:gd name="connsiteX855" fmla="*/ 4801687 w 7467600"/>
              <a:gd name="connsiteY855" fmla="*/ 267764 h 6858000"/>
              <a:gd name="connsiteX856" fmla="*/ 6082788 w 7467600"/>
              <a:gd name="connsiteY856" fmla="*/ 64119 h 6858000"/>
              <a:gd name="connsiteX857" fmla="*/ 6099442 w 7467600"/>
              <a:gd name="connsiteY857" fmla="*/ 82568 h 6858000"/>
              <a:gd name="connsiteX858" fmla="*/ 4804137 w 7467600"/>
              <a:gd name="connsiteY858" fmla="*/ 320931 h 6858000"/>
              <a:gd name="connsiteX859" fmla="*/ 4227047 w 7467600"/>
              <a:gd name="connsiteY859" fmla="*/ 313415 h 6858000"/>
              <a:gd name="connsiteX860" fmla="*/ 4346041 w 7467600"/>
              <a:gd name="connsiteY860" fmla="*/ 456086 h 6858000"/>
              <a:gd name="connsiteX861" fmla="*/ 4870967 w 7467600"/>
              <a:gd name="connsiteY861" fmla="*/ 963061 h 6858000"/>
              <a:gd name="connsiteX862" fmla="*/ 4889647 w 7467600"/>
              <a:gd name="connsiteY862" fmla="*/ 957147 h 6858000"/>
              <a:gd name="connsiteX863" fmla="*/ 5422504 w 7467600"/>
              <a:gd name="connsiteY863" fmla="*/ 805191 h 6858000"/>
              <a:gd name="connsiteX864" fmla="*/ 6087656 w 7467600"/>
              <a:gd name="connsiteY864" fmla="*/ 826703 h 6858000"/>
              <a:gd name="connsiteX865" fmla="*/ 6058717 w 7467600"/>
              <a:gd name="connsiteY865" fmla="*/ 865992 h 6858000"/>
              <a:gd name="connsiteX866" fmla="*/ 4974153 w 7467600"/>
              <a:gd name="connsiteY866" fmla="*/ 1045456 h 6858000"/>
              <a:gd name="connsiteX867" fmla="*/ 5627835 w 7467600"/>
              <a:gd name="connsiteY867" fmla="*/ 1472077 h 6858000"/>
              <a:gd name="connsiteX868" fmla="*/ 5629817 w 7467600"/>
              <a:gd name="connsiteY868" fmla="*/ 1471412 h 6858000"/>
              <a:gd name="connsiteX869" fmla="*/ 5634124 w 7467600"/>
              <a:gd name="connsiteY869" fmla="*/ 1470572 h 6858000"/>
              <a:gd name="connsiteX870" fmla="*/ 5755832 w 7467600"/>
              <a:gd name="connsiteY870" fmla="*/ 1383886 h 6858000"/>
              <a:gd name="connsiteX871" fmla="*/ 6014186 w 7467600"/>
              <a:gd name="connsiteY871" fmla="*/ 1279799 h 6858000"/>
              <a:gd name="connsiteX872" fmla="*/ 6901619 w 7467600"/>
              <a:gd name="connsiteY872" fmla="*/ 1047874 h 6858000"/>
              <a:gd name="connsiteX873" fmla="*/ 6931566 w 7467600"/>
              <a:gd name="connsiteY873" fmla="*/ 1062034 h 6858000"/>
              <a:gd name="connsiteX874" fmla="*/ 5790982 w 7467600"/>
              <a:gd name="connsiteY874" fmla="*/ 1561380 h 6858000"/>
              <a:gd name="connsiteX875" fmla="*/ 6188971 w 7467600"/>
              <a:gd name="connsiteY875" fmla="*/ 1755168 h 6858000"/>
              <a:gd name="connsiteX876" fmla="*/ 6202446 w 7467600"/>
              <a:gd name="connsiteY876" fmla="*/ 1752268 h 6858000"/>
              <a:gd name="connsiteX877" fmla="*/ 7179560 w 7467600"/>
              <a:gd name="connsiteY877" fmla="*/ 1467551 h 6858000"/>
              <a:gd name="connsiteX878" fmla="*/ 7158730 w 7467600"/>
              <a:gd name="connsiteY878" fmla="*/ 1507835 h 6858000"/>
              <a:gd name="connsiteX879" fmla="*/ 6326959 w 7467600"/>
              <a:gd name="connsiteY879" fmla="*/ 1817686 h 6858000"/>
              <a:gd name="connsiteX880" fmla="*/ 6537433 w 7467600"/>
              <a:gd name="connsiteY880" fmla="*/ 1907790 h 6858000"/>
              <a:gd name="connsiteX881" fmla="*/ 6550221 w 7467600"/>
              <a:gd name="connsiteY881" fmla="*/ 1910729 h 6858000"/>
              <a:gd name="connsiteX882" fmla="*/ 6964438 w 7467600"/>
              <a:gd name="connsiteY882" fmla="*/ 2209505 h 6858000"/>
              <a:gd name="connsiteX883" fmla="*/ 7367862 w 7467600"/>
              <a:gd name="connsiteY883" fmla="*/ 2806833 h 6858000"/>
              <a:gd name="connsiteX884" fmla="*/ 7364329 w 7467600"/>
              <a:gd name="connsiteY884" fmla="*/ 2826907 h 6858000"/>
              <a:gd name="connsiteX885" fmla="*/ 7290545 w 7467600"/>
              <a:gd name="connsiteY885" fmla="*/ 2850663 h 6858000"/>
              <a:gd name="connsiteX886" fmla="*/ 6472036 w 7467600"/>
              <a:gd name="connsiteY886" fmla="*/ 1959003 h 6858000"/>
              <a:gd name="connsiteX887" fmla="*/ 5792897 w 7467600"/>
              <a:gd name="connsiteY887" fmla="*/ 1647747 h 6858000"/>
              <a:gd name="connsiteX888" fmla="*/ 5842751 w 7467600"/>
              <a:gd name="connsiteY888" fmla="*/ 1816112 h 6858000"/>
              <a:gd name="connsiteX889" fmla="*/ 5847424 w 7467600"/>
              <a:gd name="connsiteY889" fmla="*/ 1815776 h 6858000"/>
              <a:gd name="connsiteX890" fmla="*/ 6399821 w 7467600"/>
              <a:gd name="connsiteY890" fmla="*/ 2344799 h 6858000"/>
              <a:gd name="connsiteX891" fmla="*/ 6323232 w 7467600"/>
              <a:gd name="connsiteY891" fmla="*/ 2389634 h 6858000"/>
              <a:gd name="connsiteX892" fmla="*/ 5942958 w 7467600"/>
              <a:gd name="connsiteY892" fmla="*/ 2077708 h 6858000"/>
              <a:gd name="connsiteX893" fmla="*/ 5921559 w 7467600"/>
              <a:gd name="connsiteY893" fmla="*/ 2378596 h 6858000"/>
              <a:gd name="connsiteX894" fmla="*/ 5817651 w 7467600"/>
              <a:gd name="connsiteY894" fmla="*/ 3023919 h 6858000"/>
              <a:gd name="connsiteX895" fmla="*/ 5729634 w 7467600"/>
              <a:gd name="connsiteY895" fmla="*/ 3051849 h 6858000"/>
              <a:gd name="connsiteX896" fmla="*/ 5611018 w 7467600"/>
              <a:gd name="connsiteY896" fmla="*/ 2316769 h 6858000"/>
              <a:gd name="connsiteX897" fmla="*/ 5687608 w 7467600"/>
              <a:gd name="connsiteY897" fmla="*/ 2039972 h 6858000"/>
              <a:gd name="connsiteX898" fmla="*/ 5657554 w 7467600"/>
              <a:gd name="connsiteY898" fmla="*/ 1576445 h 6858000"/>
              <a:gd name="connsiteX899" fmla="*/ 5150475 w 7467600"/>
              <a:gd name="connsiteY899" fmla="*/ 1274012 h 6858000"/>
              <a:gd name="connsiteX900" fmla="*/ 5349142 w 7467600"/>
              <a:gd name="connsiteY900" fmla="*/ 2204405 h 6858000"/>
              <a:gd name="connsiteX901" fmla="*/ 5262214 w 7467600"/>
              <a:gd name="connsiteY901" fmla="*/ 2233836 h 6858000"/>
              <a:gd name="connsiteX902" fmla="*/ 4981539 w 7467600"/>
              <a:gd name="connsiteY902" fmla="*/ 1542201 h 6858000"/>
              <a:gd name="connsiteX903" fmla="*/ 4958461 w 7467600"/>
              <a:gd name="connsiteY903" fmla="*/ 1136957 h 6858000"/>
              <a:gd name="connsiteX904" fmla="*/ 4655015 w 7467600"/>
              <a:gd name="connsiteY904" fmla="*/ 891426 h 6858000"/>
              <a:gd name="connsiteX905" fmla="*/ 4348002 w 7467600"/>
              <a:gd name="connsiteY905" fmla="*/ 2205895 h 6858000"/>
              <a:gd name="connsiteX906" fmla="*/ 4262250 w 7467600"/>
              <a:gd name="connsiteY906" fmla="*/ 2219972 h 6858000"/>
              <a:gd name="connsiteX907" fmla="*/ 4550611 w 7467600"/>
              <a:gd name="connsiteY907" fmla="*/ 817540 h 6858000"/>
              <a:gd name="connsiteX908" fmla="*/ 4564418 w 7467600"/>
              <a:gd name="connsiteY908" fmla="*/ 808293 h 6858000"/>
              <a:gd name="connsiteX909" fmla="*/ 4266388 w 7467600"/>
              <a:gd name="connsiteY909" fmla="*/ 500083 h 6858000"/>
              <a:gd name="connsiteX910" fmla="*/ 4032842 w 7467600"/>
              <a:gd name="connsiteY910" fmla="*/ 211809 h 6858000"/>
              <a:gd name="connsiteX911" fmla="*/ 3882765 w 7467600"/>
              <a:gd name="connsiteY911" fmla="*/ 0 h 6858000"/>
              <a:gd name="connsiteX912" fmla="*/ 3721337 w 7467600"/>
              <a:gd name="connsiteY912" fmla="*/ 0 h 6858000"/>
              <a:gd name="connsiteX913" fmla="*/ 3797544 w 7467600"/>
              <a:gd name="connsiteY913" fmla="*/ 0 h 6858000"/>
              <a:gd name="connsiteX914" fmla="*/ 3775734 w 7467600"/>
              <a:gd name="connsiteY914" fmla="*/ 95131 h 6858000"/>
              <a:gd name="connsiteX915" fmla="*/ 3724807 w 7467600"/>
              <a:gd name="connsiteY915" fmla="*/ 272257 h 6858000"/>
              <a:gd name="connsiteX916" fmla="*/ 3726844 w 7467600"/>
              <a:gd name="connsiteY916" fmla="*/ 282988 h 6858000"/>
              <a:gd name="connsiteX917" fmla="*/ 3742664 w 7467600"/>
              <a:gd name="connsiteY917" fmla="*/ 279918 h 6858000"/>
              <a:gd name="connsiteX918" fmla="*/ 4103910 w 7467600"/>
              <a:gd name="connsiteY918" fmla="*/ 1161917 h 6858000"/>
              <a:gd name="connsiteX919" fmla="*/ 4020269 w 7467600"/>
              <a:gd name="connsiteY919" fmla="*/ 1200406 h 6858000"/>
              <a:gd name="connsiteX920" fmla="*/ 3674882 w 7467600"/>
              <a:gd name="connsiteY920" fmla="*/ 488524 h 6858000"/>
              <a:gd name="connsiteX921" fmla="*/ 3132682 w 7467600"/>
              <a:gd name="connsiteY921" fmla="*/ 1072284 h 6858000"/>
              <a:gd name="connsiteX922" fmla="*/ 2716346 w 7467600"/>
              <a:gd name="connsiteY922" fmla="*/ 1276376 h 6858000"/>
              <a:gd name="connsiteX923" fmla="*/ 2716772 w 7467600"/>
              <a:gd name="connsiteY923" fmla="*/ 1255462 h 6858000"/>
              <a:gd name="connsiteX924" fmla="*/ 3471096 w 7467600"/>
              <a:gd name="connsiteY924" fmla="*/ 437072 h 6858000"/>
              <a:gd name="connsiteX925" fmla="*/ 3639057 w 7467600"/>
              <a:gd name="connsiteY925" fmla="*/ 286334 h 6858000"/>
              <a:gd name="connsiteX926" fmla="*/ 3640309 w 7467600"/>
              <a:gd name="connsiteY926" fmla="*/ 284664 h 6858000"/>
              <a:gd name="connsiteX927" fmla="*/ 3646022 w 7467600"/>
              <a:gd name="connsiteY927" fmla="*/ 276711 h 6858000"/>
              <a:gd name="connsiteX928" fmla="*/ 3707943 w 7467600"/>
              <a:gd name="connsiteY928" fmla="*/ 65958 h 6858000"/>
              <a:gd name="connsiteX929" fmla="*/ 3721337 w 7467600"/>
              <a:gd name="connsiteY929" fmla="*/ 0 h 6858000"/>
              <a:gd name="connsiteX930" fmla="*/ 2867960 w 7467600"/>
              <a:gd name="connsiteY930" fmla="*/ 0 h 6858000"/>
              <a:gd name="connsiteX931" fmla="*/ 2926351 w 7467600"/>
              <a:gd name="connsiteY931" fmla="*/ 0 h 6858000"/>
              <a:gd name="connsiteX932" fmla="*/ 2902823 w 7467600"/>
              <a:gd name="connsiteY932" fmla="*/ 262929 h 6858000"/>
              <a:gd name="connsiteX933" fmla="*/ 2940663 w 7467600"/>
              <a:gd name="connsiteY933" fmla="*/ 140884 h 6858000"/>
              <a:gd name="connsiteX934" fmla="*/ 2947039 w 7467600"/>
              <a:gd name="connsiteY934" fmla="*/ 122524 h 6858000"/>
              <a:gd name="connsiteX935" fmla="*/ 2984316 w 7467600"/>
              <a:gd name="connsiteY935" fmla="*/ 0 h 6858000"/>
              <a:gd name="connsiteX936" fmla="*/ 3016114 w 7467600"/>
              <a:gd name="connsiteY936" fmla="*/ 0 h 6858000"/>
              <a:gd name="connsiteX937" fmla="*/ 2979949 w 7467600"/>
              <a:gd name="connsiteY937" fmla="*/ 119274 h 6858000"/>
              <a:gd name="connsiteX938" fmla="*/ 3023879 w 7467600"/>
              <a:gd name="connsiteY938" fmla="*/ 0 h 6858000"/>
              <a:gd name="connsiteX939" fmla="*/ 3105400 w 7467600"/>
              <a:gd name="connsiteY939" fmla="*/ 0 h 6858000"/>
              <a:gd name="connsiteX940" fmla="*/ 3094669 w 7467600"/>
              <a:gd name="connsiteY940" fmla="*/ 30308 h 6858000"/>
              <a:gd name="connsiteX941" fmla="*/ 2901945 w 7467600"/>
              <a:gd name="connsiteY941" fmla="*/ 466538 h 6858000"/>
              <a:gd name="connsiteX942" fmla="*/ 2815209 w 7467600"/>
              <a:gd name="connsiteY942" fmla="*/ 497361 h 6858000"/>
              <a:gd name="connsiteX943" fmla="*/ 2844845 w 7467600"/>
              <a:gd name="connsiteY943" fmla="*/ 127638 h 6858000"/>
              <a:gd name="connsiteX944" fmla="*/ 2867960 w 7467600"/>
              <a:gd name="connsiteY944" fmla="*/ 0 h 6858000"/>
              <a:gd name="connsiteX945" fmla="*/ 1057230 w 7467600"/>
              <a:gd name="connsiteY945" fmla="*/ 0 h 6858000"/>
              <a:gd name="connsiteX946" fmla="*/ 1111003 w 7467600"/>
              <a:gd name="connsiteY946" fmla="*/ 0 h 6858000"/>
              <a:gd name="connsiteX947" fmla="*/ 1125553 w 7467600"/>
              <a:gd name="connsiteY947" fmla="*/ 52588 h 6858000"/>
              <a:gd name="connsiteX948" fmla="*/ 1304276 w 7467600"/>
              <a:gd name="connsiteY948" fmla="*/ 476275 h 6858000"/>
              <a:gd name="connsiteX949" fmla="*/ 1492066 w 7467600"/>
              <a:gd name="connsiteY949" fmla="*/ 886333 h 6858000"/>
              <a:gd name="connsiteX950" fmla="*/ 1423698 w 7467600"/>
              <a:gd name="connsiteY950" fmla="*/ 710817 h 6858000"/>
              <a:gd name="connsiteX951" fmla="*/ 1357609 w 7467600"/>
              <a:gd name="connsiteY951" fmla="*/ 532892 h 6858000"/>
              <a:gd name="connsiteX952" fmla="*/ 1309550 w 7467600"/>
              <a:gd name="connsiteY952" fmla="*/ 374031 h 6858000"/>
              <a:gd name="connsiteX953" fmla="*/ 1193673 w 7467600"/>
              <a:gd name="connsiteY953" fmla="*/ 49533 h 6858000"/>
              <a:gd name="connsiteX954" fmla="*/ 1164391 w 7467600"/>
              <a:gd name="connsiteY954" fmla="*/ 0 h 6858000"/>
              <a:gd name="connsiteX955" fmla="*/ 1200666 w 7467600"/>
              <a:gd name="connsiteY955" fmla="*/ 0 h 6858000"/>
              <a:gd name="connsiteX956" fmla="*/ 1223408 w 7467600"/>
              <a:gd name="connsiteY956" fmla="*/ 38996 h 6858000"/>
              <a:gd name="connsiteX957" fmla="*/ 1339635 w 7467600"/>
              <a:gd name="connsiteY957" fmla="*/ 365517 h 6858000"/>
              <a:gd name="connsiteX958" fmla="*/ 1387469 w 7467600"/>
              <a:gd name="connsiteY958" fmla="*/ 523079 h 6858000"/>
              <a:gd name="connsiteX959" fmla="*/ 1452685 w 7467600"/>
              <a:gd name="connsiteY959" fmla="*/ 699806 h 6858000"/>
              <a:gd name="connsiteX960" fmla="*/ 1492092 w 7467600"/>
              <a:gd name="connsiteY960" fmla="*/ 800424 h 6858000"/>
              <a:gd name="connsiteX961" fmla="*/ 1455302 w 7467600"/>
              <a:gd name="connsiteY961" fmla="*/ 632913 h 6858000"/>
              <a:gd name="connsiteX962" fmla="*/ 1222336 w 7467600"/>
              <a:gd name="connsiteY962" fmla="*/ 9480 h 6858000"/>
              <a:gd name="connsiteX963" fmla="*/ 1214634 w 7467600"/>
              <a:gd name="connsiteY963" fmla="*/ 0 h 6858000"/>
              <a:gd name="connsiteX964" fmla="*/ 1289827 w 7467600"/>
              <a:gd name="connsiteY964" fmla="*/ 0 h 6858000"/>
              <a:gd name="connsiteX965" fmla="*/ 1321076 w 7467600"/>
              <a:gd name="connsiteY965" fmla="*/ 59722 h 6858000"/>
              <a:gd name="connsiteX966" fmla="*/ 1512579 w 7467600"/>
              <a:gd name="connsiteY966" fmla="*/ 626441 h 6858000"/>
              <a:gd name="connsiteX967" fmla="*/ 1506076 w 7467600"/>
              <a:gd name="connsiteY967" fmla="*/ 1089289 h 6858000"/>
              <a:gd name="connsiteX968" fmla="*/ 1486346 w 7467600"/>
              <a:gd name="connsiteY968" fmla="*/ 1079919 h 6858000"/>
              <a:gd name="connsiteX969" fmla="*/ 1070511 w 7467600"/>
              <a:gd name="connsiteY969" fmla="*/ 48609 h 6858000"/>
              <a:gd name="connsiteX970" fmla="*/ 1057230 w 7467600"/>
              <a:gd name="connsiteY970" fmla="*/ 0 h 6858000"/>
              <a:gd name="connsiteX971" fmla="*/ 43151 w 7467600"/>
              <a:gd name="connsiteY971" fmla="*/ 0 h 6858000"/>
              <a:gd name="connsiteX972" fmla="*/ 95283 w 7467600"/>
              <a:gd name="connsiteY972" fmla="*/ 0 h 6858000"/>
              <a:gd name="connsiteX973" fmla="*/ 300708 w 7467600"/>
              <a:gd name="connsiteY973" fmla="*/ 154571 h 6858000"/>
              <a:gd name="connsiteX974" fmla="*/ 530414 w 7467600"/>
              <a:gd name="connsiteY974" fmla="*/ 354673 h 6858000"/>
              <a:gd name="connsiteX975" fmla="*/ 333785 w 7467600"/>
              <a:gd name="connsiteY975" fmla="*/ 161564 h 6858000"/>
              <a:gd name="connsiteX976" fmla="*/ 147005 w 7467600"/>
              <a:gd name="connsiteY976" fmla="*/ 0 h 6858000"/>
              <a:gd name="connsiteX977" fmla="*/ 272509 w 7467600"/>
              <a:gd name="connsiteY977" fmla="*/ 0 h 6858000"/>
              <a:gd name="connsiteX978" fmla="*/ 326276 w 7467600"/>
              <a:gd name="connsiteY978" fmla="*/ 45847 h 6858000"/>
              <a:gd name="connsiteX979" fmla="*/ 823759 w 7467600"/>
              <a:gd name="connsiteY979" fmla="*/ 574145 h 6858000"/>
              <a:gd name="connsiteX980" fmla="*/ 811254 w 7467600"/>
              <a:gd name="connsiteY980" fmla="*/ 665546 h 6858000"/>
              <a:gd name="connsiteX981" fmla="*/ 154042 w 7467600"/>
              <a:gd name="connsiteY981" fmla="*/ 261522 h 6858000"/>
              <a:gd name="connsiteX982" fmla="*/ 13550 w 7467600"/>
              <a:gd name="connsiteY982" fmla="*/ 158423 h 6858000"/>
              <a:gd name="connsiteX983" fmla="*/ 0 w 7467600"/>
              <a:gd name="connsiteY983" fmla="*/ 146618 h 6858000"/>
              <a:gd name="connsiteX984" fmla="*/ 0 w 7467600"/>
              <a:gd name="connsiteY984" fmla="*/ 59161 h 6858000"/>
              <a:gd name="connsiteX985" fmla="*/ 45427 w 7467600"/>
              <a:gd name="connsiteY985" fmla="*/ 101078 h 6858000"/>
              <a:gd name="connsiteX986" fmla="*/ 630103 w 7467600"/>
              <a:gd name="connsiteY986" fmla="*/ 485885 h 6858000"/>
              <a:gd name="connsiteX987" fmla="*/ 532040 w 7467600"/>
              <a:gd name="connsiteY987" fmla="*/ 399359 h 6858000"/>
              <a:gd name="connsiteX988" fmla="*/ 517618 w 7467600"/>
              <a:gd name="connsiteY988" fmla="*/ 385726 h 6858000"/>
              <a:gd name="connsiteX989" fmla="*/ 285074 w 7467600"/>
              <a:gd name="connsiteY989" fmla="*/ 182755 h 6858000"/>
              <a:gd name="connsiteX990" fmla="*/ 43151 w 7467600"/>
              <a:gd name="connsiteY99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312201 w 7467600"/>
              <a:gd name="connsiteY133" fmla="*/ 5128278 h 6858000"/>
              <a:gd name="connsiteX134" fmla="*/ 1903353 w 7467600"/>
              <a:gd name="connsiteY134" fmla="*/ 5044827 h 6858000"/>
              <a:gd name="connsiteX135" fmla="*/ 1936931 w 7467600"/>
              <a:gd name="connsiteY135" fmla="*/ 5093954 h 6858000"/>
              <a:gd name="connsiteX136" fmla="*/ 2195868 w 7467600"/>
              <a:gd name="connsiteY136" fmla="*/ 5396574 h 6858000"/>
              <a:gd name="connsiteX137" fmla="*/ 2088852 w 7467600"/>
              <a:gd name="connsiteY137" fmla="*/ 5166123 h 6858000"/>
              <a:gd name="connsiteX138" fmla="*/ 1958241 w 7467600"/>
              <a:gd name="connsiteY138" fmla="*/ 5067955 h 6858000"/>
              <a:gd name="connsiteX139" fmla="*/ 1903353 w 7467600"/>
              <a:gd name="connsiteY139" fmla="*/ 5044827 h 6858000"/>
              <a:gd name="connsiteX140" fmla="*/ 1979378 w 7467600"/>
              <a:gd name="connsiteY140" fmla="*/ 4769504 h 6858000"/>
              <a:gd name="connsiteX141" fmla="*/ 2882120 w 7467600"/>
              <a:gd name="connsiteY141" fmla="*/ 5064547 h 6858000"/>
              <a:gd name="connsiteX142" fmla="*/ 2793103 w 7467600"/>
              <a:gd name="connsiteY142" fmla="*/ 5039699 h 6858000"/>
              <a:gd name="connsiteX143" fmla="*/ 2770041 w 7467600"/>
              <a:gd name="connsiteY143" fmla="*/ 5033634 h 6858000"/>
              <a:gd name="connsiteX144" fmla="*/ 1979378 w 7467600"/>
              <a:gd name="connsiteY144" fmla="*/ 4769504 h 6858000"/>
              <a:gd name="connsiteX145" fmla="*/ 1927410 w 7467600"/>
              <a:gd name="connsiteY145" fmla="*/ 4716164 h 6858000"/>
              <a:gd name="connsiteX146" fmla="*/ 1959587 w 7467600"/>
              <a:gd name="connsiteY146" fmla="*/ 4728849 h 6858000"/>
              <a:gd name="connsiteX147" fmla="*/ 2777707 w 7467600"/>
              <a:gd name="connsiteY147" fmla="*/ 5003991 h 6858000"/>
              <a:gd name="connsiteX148" fmla="*/ 2800768 w 7467600"/>
              <a:gd name="connsiteY148" fmla="*/ 5010056 h 6858000"/>
              <a:gd name="connsiteX149" fmla="*/ 2879408 w 7467600"/>
              <a:gd name="connsiteY149" fmla="*/ 5031590 h 6858000"/>
              <a:gd name="connsiteX150" fmla="*/ 2862295 w 7467600"/>
              <a:gd name="connsiteY150" fmla="*/ 5022958 h 6858000"/>
              <a:gd name="connsiteX151" fmla="*/ 2813343 w 7467600"/>
              <a:gd name="connsiteY151" fmla="*/ 4998369 h 6858000"/>
              <a:gd name="connsiteX152" fmla="*/ 2646245 w 7467600"/>
              <a:gd name="connsiteY152" fmla="*/ 4930999 h 6858000"/>
              <a:gd name="connsiteX153" fmla="*/ 1999243 w 7467600"/>
              <a:gd name="connsiteY153" fmla="*/ 4730524 h 6858000"/>
              <a:gd name="connsiteX154" fmla="*/ 1979527 w 7467600"/>
              <a:gd name="connsiteY154" fmla="*/ 4726651 h 6858000"/>
              <a:gd name="connsiteX155" fmla="*/ 1927410 w 7467600"/>
              <a:gd name="connsiteY155" fmla="*/ 4716164 h 6858000"/>
              <a:gd name="connsiteX156" fmla="*/ 1997014 w 7467600"/>
              <a:gd name="connsiteY156" fmla="*/ 4698007 h 6858000"/>
              <a:gd name="connsiteX157" fmla="*/ 2005458 w 7467600"/>
              <a:gd name="connsiteY157" fmla="*/ 4699540 h 6858000"/>
              <a:gd name="connsiteX158" fmla="*/ 2657186 w 7467600"/>
              <a:gd name="connsiteY158" fmla="*/ 4901687 h 6858000"/>
              <a:gd name="connsiteX159" fmla="*/ 2826662 w 7467600"/>
              <a:gd name="connsiteY159" fmla="*/ 4970362 h 6858000"/>
              <a:gd name="connsiteX160" fmla="*/ 2876100 w 7467600"/>
              <a:gd name="connsiteY160" fmla="*/ 4995397 h 6858000"/>
              <a:gd name="connsiteX161" fmla="*/ 3042600 w 7467600"/>
              <a:gd name="connsiteY161" fmla="*/ 5059532 h 6858000"/>
              <a:gd name="connsiteX162" fmla="*/ 1997014 w 7467600"/>
              <a:gd name="connsiteY162" fmla="*/ 4698007 h 6858000"/>
              <a:gd name="connsiteX163" fmla="*/ 2305292 w 7467600"/>
              <a:gd name="connsiteY163" fmla="*/ 4219492 h 6858000"/>
              <a:gd name="connsiteX164" fmla="*/ 3360922 w 7467600"/>
              <a:gd name="connsiteY164" fmla="*/ 4529373 h 6858000"/>
              <a:gd name="connsiteX165" fmla="*/ 3492420 w 7467600"/>
              <a:gd name="connsiteY165" fmla="*/ 4510145 h 6858000"/>
              <a:gd name="connsiteX166" fmla="*/ 3364086 w 7467600"/>
              <a:gd name="connsiteY166" fmla="*/ 4480340 h 6858000"/>
              <a:gd name="connsiteX167" fmla="*/ 3225818 w 7467600"/>
              <a:gd name="connsiteY167" fmla="*/ 4411822 h 6858000"/>
              <a:gd name="connsiteX168" fmla="*/ 3129696 w 7467600"/>
              <a:gd name="connsiteY168" fmla="*/ 4360704 h 6858000"/>
              <a:gd name="connsiteX169" fmla="*/ 2814545 w 7467600"/>
              <a:gd name="connsiteY169" fmla="*/ 4282955 h 6858000"/>
              <a:gd name="connsiteX170" fmla="*/ 2305292 w 7467600"/>
              <a:gd name="connsiteY170" fmla="*/ 4219492 h 6858000"/>
              <a:gd name="connsiteX171" fmla="*/ 2626982 w 7467600"/>
              <a:gd name="connsiteY171" fmla="*/ 4206450 h 6858000"/>
              <a:gd name="connsiteX172" fmla="*/ 2490617 w 7467600"/>
              <a:gd name="connsiteY172" fmla="*/ 4206951 h 6858000"/>
              <a:gd name="connsiteX173" fmla="*/ 2819869 w 7467600"/>
              <a:gd name="connsiteY173" fmla="*/ 4252936 h 6858000"/>
              <a:gd name="connsiteX174" fmla="*/ 3143018 w 7467600"/>
              <a:gd name="connsiteY174" fmla="*/ 4332698 h 6858000"/>
              <a:gd name="connsiteX175" fmla="*/ 3241520 w 7467600"/>
              <a:gd name="connsiteY175" fmla="*/ 4385112 h 6858000"/>
              <a:gd name="connsiteX176" fmla="*/ 3374575 w 7467600"/>
              <a:gd name="connsiteY176" fmla="*/ 4451517 h 6858000"/>
              <a:gd name="connsiteX177" fmla="*/ 3505221 w 7467600"/>
              <a:gd name="connsiteY177" fmla="*/ 4480757 h 6858000"/>
              <a:gd name="connsiteX178" fmla="*/ 2626982 w 7467600"/>
              <a:gd name="connsiteY178" fmla="*/ 4206450 h 6858000"/>
              <a:gd name="connsiteX179" fmla="*/ 1310106 w 7467600"/>
              <a:gd name="connsiteY179" fmla="*/ 3943217 h 6858000"/>
              <a:gd name="connsiteX180" fmla="*/ 854994 w 7467600"/>
              <a:gd name="connsiteY180" fmla="*/ 4399136 h 6858000"/>
              <a:gd name="connsiteX181" fmla="*/ 742462 w 7467600"/>
              <a:gd name="connsiteY181" fmla="*/ 4594648 h 6858000"/>
              <a:gd name="connsiteX182" fmla="*/ 820602 w 7467600"/>
              <a:gd name="connsiteY182" fmla="*/ 4485915 h 6858000"/>
              <a:gd name="connsiteX183" fmla="*/ 878295 w 7467600"/>
              <a:gd name="connsiteY183" fmla="*/ 4403594 h 6858000"/>
              <a:gd name="connsiteX184" fmla="*/ 1240607 w 7467600"/>
              <a:gd name="connsiteY184" fmla="*/ 4010401 h 6858000"/>
              <a:gd name="connsiteX185" fmla="*/ 1310106 w 7467600"/>
              <a:gd name="connsiteY185" fmla="*/ 3943217 h 6858000"/>
              <a:gd name="connsiteX186" fmla="*/ 1423113 w 7467600"/>
              <a:gd name="connsiteY186" fmla="*/ 3874565 h 6858000"/>
              <a:gd name="connsiteX187" fmla="*/ 1260565 w 7467600"/>
              <a:gd name="connsiteY187" fmla="*/ 4031982 h 6858000"/>
              <a:gd name="connsiteX188" fmla="*/ 901900 w 7467600"/>
              <a:gd name="connsiteY188" fmla="*/ 4421236 h 6858000"/>
              <a:gd name="connsiteX189" fmla="*/ 845044 w 7467600"/>
              <a:gd name="connsiteY189" fmla="*/ 4502436 h 6858000"/>
              <a:gd name="connsiteX190" fmla="*/ 685926 w 7467600"/>
              <a:gd name="connsiteY190" fmla="*/ 4703069 h 6858000"/>
              <a:gd name="connsiteX191" fmla="*/ 684248 w 7467600"/>
              <a:gd name="connsiteY191" fmla="*/ 4706721 h 6858000"/>
              <a:gd name="connsiteX192" fmla="*/ 1423113 w 7467600"/>
              <a:gd name="connsiteY192" fmla="*/ 3874565 h 6858000"/>
              <a:gd name="connsiteX193" fmla="*/ 3316479 w 7467600"/>
              <a:gd name="connsiteY193" fmla="*/ 3872136 h 6858000"/>
              <a:gd name="connsiteX194" fmla="*/ 3546806 w 7467600"/>
              <a:gd name="connsiteY194" fmla="*/ 4356139 h 6858000"/>
              <a:gd name="connsiteX195" fmla="*/ 3364433 w 7467600"/>
              <a:gd name="connsiteY195" fmla="*/ 3953121 h 6858000"/>
              <a:gd name="connsiteX196" fmla="*/ 3316479 w 7467600"/>
              <a:gd name="connsiteY196" fmla="*/ 3872136 h 6858000"/>
              <a:gd name="connsiteX197" fmla="*/ 3291335 w 7467600"/>
              <a:gd name="connsiteY197" fmla="*/ 3767420 h 6858000"/>
              <a:gd name="connsiteX198" fmla="*/ 3390805 w 7467600"/>
              <a:gd name="connsiteY198" fmla="*/ 3937163 h 6858000"/>
              <a:gd name="connsiteX199" fmla="*/ 3579062 w 7467600"/>
              <a:gd name="connsiteY199" fmla="*/ 4359040 h 6858000"/>
              <a:gd name="connsiteX200" fmla="*/ 3467355 w 7467600"/>
              <a:gd name="connsiteY200" fmla="*/ 3988130 h 6858000"/>
              <a:gd name="connsiteX201" fmla="*/ 3310753 w 7467600"/>
              <a:gd name="connsiteY201" fmla="*/ 3787140 h 6858000"/>
              <a:gd name="connsiteX202" fmla="*/ 3291335 w 7467600"/>
              <a:gd name="connsiteY202" fmla="*/ 3767420 h 6858000"/>
              <a:gd name="connsiteX203" fmla="*/ 1635889 w 7467600"/>
              <a:gd name="connsiteY203" fmla="*/ 3709494 h 6858000"/>
              <a:gd name="connsiteX204" fmla="*/ 1634800 w 7467600"/>
              <a:gd name="connsiteY204" fmla="*/ 3731111 h 6858000"/>
              <a:gd name="connsiteX205" fmla="*/ 1635889 w 7467600"/>
              <a:gd name="connsiteY205" fmla="*/ 3709494 h 6858000"/>
              <a:gd name="connsiteX206" fmla="*/ 1510397 w 7467600"/>
              <a:gd name="connsiteY206" fmla="*/ 3684705 h 6858000"/>
              <a:gd name="connsiteX207" fmla="*/ 1146550 w 7467600"/>
              <a:gd name="connsiteY207" fmla="*/ 3802012 h 6858000"/>
              <a:gd name="connsiteX208" fmla="*/ 698834 w 7467600"/>
              <a:gd name="connsiteY208" fmla="*/ 3952272 h 6858000"/>
              <a:gd name="connsiteX209" fmla="*/ 34256 w 7467600"/>
              <a:gd name="connsiteY209" fmla="*/ 4347603 h 6858000"/>
              <a:gd name="connsiteX210" fmla="*/ 527241 w 7467600"/>
              <a:gd name="connsiteY210" fmla="*/ 4065078 h 6858000"/>
              <a:gd name="connsiteX211" fmla="*/ 1510397 w 7467600"/>
              <a:gd name="connsiteY211" fmla="*/ 3684705 h 6858000"/>
              <a:gd name="connsiteX212" fmla="*/ 1313114 w 7467600"/>
              <a:gd name="connsiteY212" fmla="*/ 3655216 h 6858000"/>
              <a:gd name="connsiteX213" fmla="*/ 1109304 w 7467600"/>
              <a:gd name="connsiteY213" fmla="*/ 3669030 h 6858000"/>
              <a:gd name="connsiteX214" fmla="*/ 8129 w 7467600"/>
              <a:gd name="connsiteY214" fmla="*/ 4330519 h 6858000"/>
              <a:gd name="connsiteX215" fmla="*/ 687572 w 7467600"/>
              <a:gd name="connsiteY215" fmla="*/ 3925629 h 6858000"/>
              <a:gd name="connsiteX216" fmla="*/ 1138365 w 7467600"/>
              <a:gd name="connsiteY216" fmla="*/ 3774515 h 6858000"/>
              <a:gd name="connsiteX217" fmla="*/ 1505579 w 7467600"/>
              <a:gd name="connsiteY217" fmla="*/ 3655526 h 6858000"/>
              <a:gd name="connsiteX218" fmla="*/ 1313114 w 7467600"/>
              <a:gd name="connsiteY218" fmla="*/ 3655216 h 6858000"/>
              <a:gd name="connsiteX219" fmla="*/ 3655073 w 7467600"/>
              <a:gd name="connsiteY219" fmla="*/ 3650884 h 6858000"/>
              <a:gd name="connsiteX220" fmla="*/ 3989938 w 7467600"/>
              <a:gd name="connsiteY220" fmla="*/ 3991685 h 6858000"/>
              <a:gd name="connsiteX221" fmla="*/ 4393907 w 7467600"/>
              <a:gd name="connsiteY221" fmla="*/ 4261258 h 6858000"/>
              <a:gd name="connsiteX222" fmla="*/ 4648051 w 7467600"/>
              <a:gd name="connsiteY222" fmla="*/ 4374051 h 6858000"/>
              <a:gd name="connsiteX223" fmla="*/ 4383389 w 7467600"/>
              <a:gd name="connsiteY223" fmla="*/ 4184369 h 6858000"/>
              <a:gd name="connsiteX224" fmla="*/ 4165508 w 7467600"/>
              <a:gd name="connsiteY224" fmla="*/ 4035196 h 6858000"/>
              <a:gd name="connsiteX225" fmla="*/ 4068162 w 7467600"/>
              <a:gd name="connsiteY225" fmla="*/ 3953394 h 6858000"/>
              <a:gd name="connsiteX226" fmla="*/ 3981416 w 7467600"/>
              <a:gd name="connsiteY226" fmla="*/ 3880482 h 6858000"/>
              <a:gd name="connsiteX227" fmla="*/ 3800147 w 7467600"/>
              <a:gd name="connsiteY227" fmla="*/ 3749872 h 6858000"/>
              <a:gd name="connsiteX228" fmla="*/ 3655073 w 7467600"/>
              <a:gd name="connsiteY228" fmla="*/ 3650884 h 6858000"/>
              <a:gd name="connsiteX229" fmla="*/ 3670252 w 7467600"/>
              <a:gd name="connsiteY229" fmla="*/ 3622798 h 6858000"/>
              <a:gd name="connsiteX230" fmla="*/ 3817258 w 7467600"/>
              <a:gd name="connsiteY230" fmla="*/ 3723577 h 6858000"/>
              <a:gd name="connsiteX231" fmla="*/ 4000461 w 7467600"/>
              <a:gd name="connsiteY231" fmla="*/ 3855966 h 6858000"/>
              <a:gd name="connsiteX232" fmla="*/ 4088180 w 7467600"/>
              <a:gd name="connsiteY232" fmla="*/ 3929774 h 6858000"/>
              <a:gd name="connsiteX233" fmla="*/ 4184555 w 7467600"/>
              <a:gd name="connsiteY233" fmla="*/ 4010683 h 6858000"/>
              <a:gd name="connsiteX234" fmla="*/ 4399563 w 7467600"/>
              <a:gd name="connsiteY234" fmla="*/ 4158106 h 6858000"/>
              <a:gd name="connsiteX235" fmla="*/ 4684469 w 7467600"/>
              <a:gd name="connsiteY235" fmla="*/ 4364680 h 6858000"/>
              <a:gd name="connsiteX236" fmla="*/ 4690271 w 7467600"/>
              <a:gd name="connsiteY236" fmla="*/ 4370034 h 6858000"/>
              <a:gd name="connsiteX237" fmla="*/ 4136093 w 7467600"/>
              <a:gd name="connsiteY237" fmla="*/ 3858466 h 6858000"/>
              <a:gd name="connsiteX238" fmla="*/ 3670252 w 7467600"/>
              <a:gd name="connsiteY238" fmla="*/ 3622798 h 6858000"/>
              <a:gd name="connsiteX239" fmla="*/ 4440129 w 7467600"/>
              <a:gd name="connsiteY239" fmla="*/ 3448571 h 6858000"/>
              <a:gd name="connsiteX240" fmla="*/ 4856525 w 7467600"/>
              <a:gd name="connsiteY240" fmla="*/ 3915351 h 6858000"/>
              <a:gd name="connsiteX241" fmla="*/ 5059055 w 7467600"/>
              <a:gd name="connsiteY241" fmla="*/ 4108918 h 6858000"/>
              <a:gd name="connsiteX242" fmla="*/ 5290070 w 7467600"/>
              <a:gd name="connsiteY242" fmla="*/ 4263619 h 6858000"/>
              <a:gd name="connsiteX243" fmla="*/ 4834991 w 7467600"/>
              <a:gd name="connsiteY243" fmla="*/ 3830985 h 6858000"/>
              <a:gd name="connsiteX244" fmla="*/ 4440129 w 7467600"/>
              <a:gd name="connsiteY244" fmla="*/ 3448571 h 6858000"/>
              <a:gd name="connsiteX245" fmla="*/ 4441737 w 7467600"/>
              <a:gd name="connsiteY245" fmla="*/ 3399734 h 6858000"/>
              <a:gd name="connsiteX246" fmla="*/ 4431236 w 7467600"/>
              <a:gd name="connsiteY246" fmla="*/ 3400954 h 6858000"/>
              <a:gd name="connsiteX247" fmla="*/ 4557150 w 7467600"/>
              <a:gd name="connsiteY247" fmla="*/ 3510023 h 6858000"/>
              <a:gd name="connsiteX248" fmla="*/ 4856936 w 7467600"/>
              <a:gd name="connsiteY248" fmla="*/ 3809146 h 6858000"/>
              <a:gd name="connsiteX249" fmla="*/ 5111996 w 7467600"/>
              <a:gd name="connsiteY249" fmla="*/ 4065759 h 6858000"/>
              <a:gd name="connsiteX250" fmla="*/ 5388878 w 7467600"/>
              <a:gd name="connsiteY250" fmla="*/ 4300185 h 6858000"/>
              <a:gd name="connsiteX251" fmla="*/ 5425556 w 7467600"/>
              <a:gd name="connsiteY251" fmla="*/ 4308967 h 6858000"/>
              <a:gd name="connsiteX252" fmla="*/ 4943646 w 7467600"/>
              <a:gd name="connsiteY252" fmla="*/ 3822916 h 6858000"/>
              <a:gd name="connsiteX253" fmla="*/ 4594837 w 7467600"/>
              <a:gd name="connsiteY253" fmla="*/ 3532274 h 6858000"/>
              <a:gd name="connsiteX254" fmla="*/ 4441737 w 7467600"/>
              <a:gd name="connsiteY254" fmla="*/ 3399734 h 6858000"/>
              <a:gd name="connsiteX255" fmla="*/ 5425834 w 7467600"/>
              <a:gd name="connsiteY255" fmla="*/ 3162785 h 6858000"/>
              <a:gd name="connsiteX256" fmla="*/ 5401644 w 7467600"/>
              <a:gd name="connsiteY256" fmla="*/ 3617847 h 6858000"/>
              <a:gd name="connsiteX257" fmla="*/ 5467256 w 7467600"/>
              <a:gd name="connsiteY257" fmla="*/ 4175494 h 6858000"/>
              <a:gd name="connsiteX258" fmla="*/ 5448069 w 7467600"/>
              <a:gd name="connsiteY258" fmla="*/ 3567554 h 6858000"/>
              <a:gd name="connsiteX259" fmla="*/ 5425834 w 7467600"/>
              <a:gd name="connsiteY259" fmla="*/ 3162785 h 6858000"/>
              <a:gd name="connsiteX260" fmla="*/ 1318687 w 7467600"/>
              <a:gd name="connsiteY260" fmla="*/ 3113840 h 6858000"/>
              <a:gd name="connsiteX261" fmla="*/ 1066793 w 7467600"/>
              <a:gd name="connsiteY261" fmla="*/ 3212171 h 6858000"/>
              <a:gd name="connsiteX262" fmla="*/ 993319 w 7467600"/>
              <a:gd name="connsiteY262" fmla="*/ 3247648 h 6858000"/>
              <a:gd name="connsiteX263" fmla="*/ 853081 w 7467600"/>
              <a:gd name="connsiteY263" fmla="*/ 3312410 h 6858000"/>
              <a:gd name="connsiteX264" fmla="*/ 805957 w 7467600"/>
              <a:gd name="connsiteY264" fmla="*/ 3330443 h 6858000"/>
              <a:gd name="connsiteX265" fmla="*/ 1318687 w 7467600"/>
              <a:gd name="connsiteY265" fmla="*/ 3113840 h 6858000"/>
              <a:gd name="connsiteX266" fmla="*/ 5453702 w 7467600"/>
              <a:gd name="connsiteY266" fmla="*/ 3090882 h 6858000"/>
              <a:gd name="connsiteX267" fmla="*/ 5480135 w 7467600"/>
              <a:gd name="connsiteY267" fmla="*/ 3565802 h 6858000"/>
              <a:gd name="connsiteX268" fmla="*/ 5499023 w 7467600"/>
              <a:gd name="connsiteY268" fmla="*/ 4166310 h 6858000"/>
              <a:gd name="connsiteX269" fmla="*/ 5547022 w 7467600"/>
              <a:gd name="connsiteY269" fmla="*/ 3607838 h 6858000"/>
              <a:gd name="connsiteX270" fmla="*/ 5515964 w 7467600"/>
              <a:gd name="connsiteY270" fmla="*/ 3378541 h 6858000"/>
              <a:gd name="connsiteX271" fmla="*/ 5453702 w 7467600"/>
              <a:gd name="connsiteY271" fmla="*/ 3090882 h 6858000"/>
              <a:gd name="connsiteX272" fmla="*/ 1238695 w 7467600"/>
              <a:gd name="connsiteY272" fmla="*/ 3076820 h 6858000"/>
              <a:gd name="connsiteX273" fmla="*/ 716371 w 7467600"/>
              <a:gd name="connsiteY273" fmla="*/ 3293249 h 6858000"/>
              <a:gd name="connsiteX274" fmla="*/ 579522 w 7467600"/>
              <a:gd name="connsiteY274" fmla="*/ 3371759 h 6858000"/>
              <a:gd name="connsiteX275" fmla="*/ 600288 w 7467600"/>
              <a:gd name="connsiteY275" fmla="*/ 3365555 h 6858000"/>
              <a:gd name="connsiteX276" fmla="*/ 840692 w 7467600"/>
              <a:gd name="connsiteY276" fmla="*/ 3284921 h 6858000"/>
              <a:gd name="connsiteX277" fmla="*/ 979248 w 7467600"/>
              <a:gd name="connsiteY277" fmla="*/ 3221003 h 6858000"/>
              <a:gd name="connsiteX278" fmla="*/ 1053282 w 7467600"/>
              <a:gd name="connsiteY278" fmla="*/ 3185247 h 6858000"/>
              <a:gd name="connsiteX279" fmla="*/ 1320603 w 7467600"/>
              <a:gd name="connsiteY279" fmla="*/ 3081281 h 6858000"/>
              <a:gd name="connsiteX280" fmla="*/ 1238695 w 7467600"/>
              <a:gd name="connsiteY280" fmla="*/ 3076820 h 6858000"/>
              <a:gd name="connsiteX281" fmla="*/ 5425627 w 7467600"/>
              <a:gd name="connsiteY281" fmla="*/ 2954192 h 6858000"/>
              <a:gd name="connsiteX282" fmla="*/ 5470770 w 7467600"/>
              <a:gd name="connsiteY282" fmla="*/ 3005435 h 6858000"/>
              <a:gd name="connsiteX283" fmla="*/ 5519779 w 7467600"/>
              <a:gd name="connsiteY283" fmla="*/ 4359223 h 6858000"/>
              <a:gd name="connsiteX284" fmla="*/ 5520293 w 7467600"/>
              <a:gd name="connsiteY284" fmla="*/ 4360602 h 6858000"/>
              <a:gd name="connsiteX285" fmla="*/ 5767221 w 7467600"/>
              <a:gd name="connsiteY285" fmla="*/ 4665564 h 6858000"/>
              <a:gd name="connsiteX286" fmla="*/ 6937169 w 7467600"/>
              <a:gd name="connsiteY286" fmla="*/ 4815941 h 6858000"/>
              <a:gd name="connsiteX287" fmla="*/ 6953922 w 7467600"/>
              <a:gd name="connsiteY287" fmla="*/ 4890068 h 6858000"/>
              <a:gd name="connsiteX288" fmla="*/ 6071359 w 7467600"/>
              <a:gd name="connsiteY288" fmla="*/ 4770770 h 6858000"/>
              <a:gd name="connsiteX289" fmla="*/ 6038839 w 7467600"/>
              <a:gd name="connsiteY289" fmla="*/ 4764474 h 6858000"/>
              <a:gd name="connsiteX290" fmla="*/ 6038706 w 7467600"/>
              <a:gd name="connsiteY290" fmla="*/ 4763847 h 6858000"/>
              <a:gd name="connsiteX291" fmla="*/ 6037784 w 7467600"/>
              <a:gd name="connsiteY291" fmla="*/ 4764270 h 6858000"/>
              <a:gd name="connsiteX292" fmla="*/ 6038839 w 7467600"/>
              <a:gd name="connsiteY292" fmla="*/ 4764474 h 6858000"/>
              <a:gd name="connsiteX293" fmla="*/ 6040338 w 7467600"/>
              <a:gd name="connsiteY293" fmla="*/ 4771418 h 6858000"/>
              <a:gd name="connsiteX294" fmla="*/ 6024488 w 7467600"/>
              <a:gd name="connsiteY294" fmla="*/ 4809903 h 6858000"/>
              <a:gd name="connsiteX295" fmla="*/ 5599771 w 7467600"/>
              <a:gd name="connsiteY295" fmla="*/ 5509652 h 6858000"/>
              <a:gd name="connsiteX296" fmla="*/ 5548843 w 7467600"/>
              <a:gd name="connsiteY296" fmla="*/ 5563845 h 6858000"/>
              <a:gd name="connsiteX297" fmla="*/ 5940952 w 7467600"/>
              <a:gd name="connsiteY297" fmla="*/ 6250028 h 6858000"/>
              <a:gd name="connsiteX298" fmla="*/ 6043441 w 7467600"/>
              <a:gd name="connsiteY298" fmla="*/ 6665847 h 6858000"/>
              <a:gd name="connsiteX299" fmla="*/ 6093432 w 7467600"/>
              <a:gd name="connsiteY299" fmla="*/ 6858000 h 6858000"/>
              <a:gd name="connsiteX300" fmla="*/ 6034344 w 7467600"/>
              <a:gd name="connsiteY300" fmla="*/ 6858000 h 6858000"/>
              <a:gd name="connsiteX301" fmla="*/ 6026679 w 7467600"/>
              <a:gd name="connsiteY301" fmla="*/ 6836959 h 6858000"/>
              <a:gd name="connsiteX302" fmla="*/ 5800441 w 7467600"/>
              <a:gd name="connsiteY302" fmla="*/ 6335286 h 6858000"/>
              <a:gd name="connsiteX303" fmla="*/ 5526562 w 7467600"/>
              <a:gd name="connsiteY303" fmla="*/ 5705388 h 6858000"/>
              <a:gd name="connsiteX304" fmla="*/ 5519640 w 7467600"/>
              <a:gd name="connsiteY304" fmla="*/ 5683774 h 6858000"/>
              <a:gd name="connsiteX305" fmla="*/ 5844559 w 7467600"/>
              <a:gd name="connsiteY305" fmla="*/ 6553349 h 6858000"/>
              <a:gd name="connsiteX306" fmla="*/ 5975994 w 7467600"/>
              <a:gd name="connsiteY306" fmla="*/ 6858000 h 6858000"/>
              <a:gd name="connsiteX307" fmla="*/ 5898547 w 7467600"/>
              <a:gd name="connsiteY307" fmla="*/ 6858000 h 6858000"/>
              <a:gd name="connsiteX308" fmla="*/ 5682041 w 7467600"/>
              <a:gd name="connsiteY308" fmla="*/ 6355860 h 6858000"/>
              <a:gd name="connsiteX309" fmla="*/ 5461758 w 7467600"/>
              <a:gd name="connsiteY309" fmla="*/ 5820220 h 6858000"/>
              <a:gd name="connsiteX310" fmla="*/ 5237282 w 7467600"/>
              <a:gd name="connsiteY310" fmla="*/ 6579086 h 6858000"/>
              <a:gd name="connsiteX311" fmla="*/ 5115009 w 7467600"/>
              <a:gd name="connsiteY311" fmla="*/ 6858000 h 6858000"/>
              <a:gd name="connsiteX312" fmla="*/ 5028074 w 7467600"/>
              <a:gd name="connsiteY312" fmla="*/ 6858000 h 6858000"/>
              <a:gd name="connsiteX313" fmla="*/ 5079508 w 7467600"/>
              <a:gd name="connsiteY313" fmla="*/ 6749074 h 6858000"/>
              <a:gd name="connsiteX314" fmla="*/ 5371846 w 7467600"/>
              <a:gd name="connsiteY314" fmla="*/ 5924413 h 6858000"/>
              <a:gd name="connsiteX315" fmla="*/ 5270512 w 7467600"/>
              <a:gd name="connsiteY315" fmla="*/ 6138975 h 6858000"/>
              <a:gd name="connsiteX316" fmla="*/ 5062409 w 7467600"/>
              <a:gd name="connsiteY316" fmla="*/ 6653544 h 6858000"/>
              <a:gd name="connsiteX317" fmla="*/ 5036628 w 7467600"/>
              <a:gd name="connsiteY317" fmla="*/ 6754247 h 6858000"/>
              <a:gd name="connsiteX318" fmla="*/ 5009112 w 7467600"/>
              <a:gd name="connsiteY318" fmla="*/ 6858000 h 6858000"/>
              <a:gd name="connsiteX319" fmla="*/ 4976679 w 7467600"/>
              <a:gd name="connsiteY319" fmla="*/ 6858000 h 6858000"/>
              <a:gd name="connsiteX320" fmla="*/ 5006537 w 7467600"/>
              <a:gd name="connsiteY320" fmla="*/ 6747068 h 6858000"/>
              <a:gd name="connsiteX321" fmla="*/ 5032723 w 7467600"/>
              <a:gd name="connsiteY321" fmla="*/ 6644957 h 6858000"/>
              <a:gd name="connsiteX322" fmla="*/ 5242949 w 7467600"/>
              <a:gd name="connsiteY322" fmla="*/ 6125175 h 6858000"/>
              <a:gd name="connsiteX323" fmla="*/ 5286321 w 7467600"/>
              <a:gd name="connsiteY323" fmla="*/ 6033555 h 6858000"/>
              <a:gd name="connsiteX324" fmla="*/ 5008210 w 7467600"/>
              <a:gd name="connsiteY324" fmla="*/ 6649194 h 6858000"/>
              <a:gd name="connsiteX325" fmla="*/ 4986321 w 7467600"/>
              <a:gd name="connsiteY325" fmla="*/ 6765687 h 6858000"/>
              <a:gd name="connsiteX326" fmla="*/ 4973474 w 7467600"/>
              <a:gd name="connsiteY326" fmla="*/ 6858000 h 6858000"/>
              <a:gd name="connsiteX327" fmla="*/ 4907178 w 7467600"/>
              <a:gd name="connsiteY327" fmla="*/ 6858000 h 6858000"/>
              <a:gd name="connsiteX328" fmla="*/ 4910810 w 7467600"/>
              <a:gd name="connsiteY328" fmla="*/ 6829660 h 6858000"/>
              <a:gd name="connsiteX329" fmla="*/ 4987461 w 7467600"/>
              <a:gd name="connsiteY329" fmla="*/ 6432994 h 6858000"/>
              <a:gd name="connsiteX330" fmla="*/ 5179262 w 7467600"/>
              <a:gd name="connsiteY330" fmla="*/ 6035044 h 6858000"/>
              <a:gd name="connsiteX331" fmla="*/ 4689678 w 7467600"/>
              <a:gd name="connsiteY331" fmla="*/ 6440241 h 6858000"/>
              <a:gd name="connsiteX332" fmla="*/ 4477543 w 7467600"/>
              <a:gd name="connsiteY332" fmla="*/ 6674836 h 6858000"/>
              <a:gd name="connsiteX333" fmla="*/ 4329957 w 7467600"/>
              <a:gd name="connsiteY333" fmla="*/ 6858000 h 6858000"/>
              <a:gd name="connsiteX334" fmla="*/ 4218595 w 7467600"/>
              <a:gd name="connsiteY334" fmla="*/ 6858000 h 6858000"/>
              <a:gd name="connsiteX335" fmla="*/ 4368888 w 7467600"/>
              <a:gd name="connsiteY335" fmla="*/ 6668412 h 6858000"/>
              <a:gd name="connsiteX336" fmla="*/ 4563091 w 7467600"/>
              <a:gd name="connsiteY336" fmla="*/ 6442508 h 6858000"/>
              <a:gd name="connsiteX337" fmla="*/ 5387324 w 7467600"/>
              <a:gd name="connsiteY337" fmla="*/ 5705830 h 6858000"/>
              <a:gd name="connsiteX338" fmla="*/ 5073620 w 7467600"/>
              <a:gd name="connsiteY338" fmla="*/ 5955437 h 6858000"/>
              <a:gd name="connsiteX339" fmla="*/ 4689789 w 7467600"/>
              <a:gd name="connsiteY339" fmla="*/ 6268382 h 6858000"/>
              <a:gd name="connsiteX340" fmla="*/ 4418722 w 7467600"/>
              <a:gd name="connsiteY340" fmla="*/ 6570886 h 6858000"/>
              <a:gd name="connsiteX341" fmla="*/ 4214944 w 7467600"/>
              <a:gd name="connsiteY341" fmla="*/ 6858000 h 6858000"/>
              <a:gd name="connsiteX342" fmla="*/ 4177898 w 7467600"/>
              <a:gd name="connsiteY342" fmla="*/ 6858000 h 6858000"/>
              <a:gd name="connsiteX343" fmla="*/ 4391597 w 7467600"/>
              <a:gd name="connsiteY343" fmla="*/ 6556370 h 6858000"/>
              <a:gd name="connsiteX344" fmla="*/ 4668889 w 7467600"/>
              <a:gd name="connsiteY344" fmla="*/ 6246399 h 6858000"/>
              <a:gd name="connsiteX345" fmla="*/ 5055427 w 7467600"/>
              <a:gd name="connsiteY345" fmla="*/ 5931476 h 6858000"/>
              <a:gd name="connsiteX346" fmla="*/ 5371814 w 7467600"/>
              <a:gd name="connsiteY346" fmla="*/ 5678975 h 6858000"/>
              <a:gd name="connsiteX347" fmla="*/ 4987918 w 7467600"/>
              <a:gd name="connsiteY347" fmla="*/ 5838701 h 6858000"/>
              <a:gd name="connsiteX348" fmla="*/ 4317146 w 7467600"/>
              <a:gd name="connsiteY348" fmla="*/ 6587716 h 6858000"/>
              <a:gd name="connsiteX349" fmla="*/ 4171627 w 7467600"/>
              <a:gd name="connsiteY349" fmla="*/ 6858000 h 6858000"/>
              <a:gd name="connsiteX350" fmla="*/ 4081585 w 7467600"/>
              <a:gd name="connsiteY350" fmla="*/ 6858000 h 6858000"/>
              <a:gd name="connsiteX351" fmla="*/ 4238603 w 7467600"/>
              <a:gd name="connsiteY351" fmla="*/ 6559341 h 6858000"/>
              <a:gd name="connsiteX352" fmla="*/ 4778333 w 7467600"/>
              <a:gd name="connsiteY352" fmla="*/ 5873626 h 6858000"/>
              <a:gd name="connsiteX353" fmla="*/ 5414185 w 7467600"/>
              <a:gd name="connsiteY353" fmla="*/ 5573882 h 6858000"/>
              <a:gd name="connsiteX354" fmla="*/ 5959648 w 7467600"/>
              <a:gd name="connsiteY354" fmla="*/ 4760797 h 6858000"/>
              <a:gd name="connsiteX355" fmla="*/ 5355019 w 7467600"/>
              <a:gd name="connsiteY355" fmla="*/ 4734672 h 6858000"/>
              <a:gd name="connsiteX356" fmla="*/ 5083565 w 7467600"/>
              <a:gd name="connsiteY356" fmla="*/ 5179121 h 6858000"/>
              <a:gd name="connsiteX357" fmla="*/ 4713577 w 7467600"/>
              <a:gd name="connsiteY357" fmla="*/ 5616803 h 6858000"/>
              <a:gd name="connsiteX358" fmla="*/ 3989559 w 7467600"/>
              <a:gd name="connsiteY358" fmla="*/ 6145945 h 6858000"/>
              <a:gd name="connsiteX359" fmla="*/ 3939824 w 7467600"/>
              <a:gd name="connsiteY359" fmla="*/ 6066900 h 6858000"/>
              <a:gd name="connsiteX360" fmla="*/ 4584537 w 7467600"/>
              <a:gd name="connsiteY360" fmla="*/ 5324826 h 6858000"/>
              <a:gd name="connsiteX361" fmla="*/ 5037105 w 7467600"/>
              <a:gd name="connsiteY361" fmla="*/ 5088765 h 6858000"/>
              <a:gd name="connsiteX362" fmla="*/ 5039930 w 7467600"/>
              <a:gd name="connsiteY362" fmla="*/ 5089585 h 6858000"/>
              <a:gd name="connsiteX363" fmla="*/ 5263764 w 7467600"/>
              <a:gd name="connsiteY363" fmla="*/ 4735525 h 6858000"/>
              <a:gd name="connsiteX364" fmla="*/ 4086300 w 7467600"/>
              <a:gd name="connsiteY364" fmla="*/ 4884599 h 6858000"/>
              <a:gd name="connsiteX365" fmla="*/ 4085485 w 7467600"/>
              <a:gd name="connsiteY365" fmla="*/ 4899070 h 6858000"/>
              <a:gd name="connsiteX366" fmla="*/ 3871915 w 7467600"/>
              <a:gd name="connsiteY366" fmla="*/ 5253645 h 6858000"/>
              <a:gd name="connsiteX367" fmla="*/ 3799374 w 7467600"/>
              <a:gd name="connsiteY367" fmla="*/ 5466127 h 6858000"/>
              <a:gd name="connsiteX368" fmla="*/ 3498850 w 7467600"/>
              <a:gd name="connsiteY368" fmla="*/ 6661888 h 6858000"/>
              <a:gd name="connsiteX369" fmla="*/ 3399216 w 7467600"/>
              <a:gd name="connsiteY369" fmla="*/ 6858000 h 6858000"/>
              <a:gd name="connsiteX370" fmla="*/ 3303688 w 7467600"/>
              <a:gd name="connsiteY370" fmla="*/ 6858000 h 6858000"/>
              <a:gd name="connsiteX371" fmla="*/ 3391774 w 7467600"/>
              <a:gd name="connsiteY371" fmla="*/ 6697181 h 6858000"/>
              <a:gd name="connsiteX372" fmla="*/ 3735540 w 7467600"/>
              <a:gd name="connsiteY372" fmla="*/ 5546923 h 6858000"/>
              <a:gd name="connsiteX373" fmla="*/ 3729438 w 7467600"/>
              <a:gd name="connsiteY373" fmla="*/ 5569058 h 6858000"/>
              <a:gd name="connsiteX374" fmla="*/ 3707782 w 7467600"/>
              <a:gd name="connsiteY374" fmla="*/ 5644908 h 6858000"/>
              <a:gd name="connsiteX375" fmla="*/ 3583827 w 7467600"/>
              <a:gd name="connsiteY375" fmla="*/ 6039215 h 6858000"/>
              <a:gd name="connsiteX376" fmla="*/ 3547861 w 7467600"/>
              <a:gd name="connsiteY376" fmla="*/ 6129609 h 6858000"/>
              <a:gd name="connsiteX377" fmla="*/ 3490905 w 7467600"/>
              <a:gd name="connsiteY377" fmla="*/ 6277660 h 6858000"/>
              <a:gd name="connsiteX378" fmla="*/ 3455859 w 7467600"/>
              <a:gd name="connsiteY378" fmla="*/ 6391301 h 6858000"/>
              <a:gd name="connsiteX379" fmla="*/ 3429112 w 7467600"/>
              <a:gd name="connsiteY379" fmla="*/ 6479469 h 6858000"/>
              <a:gd name="connsiteX380" fmla="*/ 3304862 w 7467600"/>
              <a:gd name="connsiteY380" fmla="*/ 6796476 h 6858000"/>
              <a:gd name="connsiteX381" fmla="*/ 3276071 w 7467600"/>
              <a:gd name="connsiteY381" fmla="*/ 6858000 h 6858000"/>
              <a:gd name="connsiteX382" fmla="*/ 3240805 w 7467600"/>
              <a:gd name="connsiteY382" fmla="*/ 6858000 h 6858000"/>
              <a:gd name="connsiteX383" fmla="*/ 3275917 w 7467600"/>
              <a:gd name="connsiteY383" fmla="*/ 6783192 h 6858000"/>
              <a:gd name="connsiteX384" fmla="*/ 3399358 w 7467600"/>
              <a:gd name="connsiteY384" fmla="*/ 6469011 h 6858000"/>
              <a:gd name="connsiteX385" fmla="*/ 3425650 w 7467600"/>
              <a:gd name="connsiteY385" fmla="*/ 6381333 h 6858000"/>
              <a:gd name="connsiteX386" fmla="*/ 3460661 w 7467600"/>
              <a:gd name="connsiteY386" fmla="*/ 6266763 h 6858000"/>
              <a:gd name="connsiteX387" fmla="*/ 3518021 w 7467600"/>
              <a:gd name="connsiteY387" fmla="*/ 6117298 h 6858000"/>
              <a:gd name="connsiteX388" fmla="*/ 3554035 w 7467600"/>
              <a:gd name="connsiteY388" fmla="*/ 6027832 h 6858000"/>
              <a:gd name="connsiteX389" fmla="*/ 3677174 w 7467600"/>
              <a:gd name="connsiteY389" fmla="*/ 5636351 h 6858000"/>
              <a:gd name="connsiteX390" fmla="*/ 3698819 w 7467600"/>
              <a:gd name="connsiteY390" fmla="*/ 5560503 h 6858000"/>
              <a:gd name="connsiteX391" fmla="*/ 3702094 w 7467600"/>
              <a:gd name="connsiteY391" fmla="*/ 5549194 h 6858000"/>
              <a:gd name="connsiteX392" fmla="*/ 3398355 w 7467600"/>
              <a:gd name="connsiteY392" fmla="*/ 6094603 h 6858000"/>
              <a:gd name="connsiteX393" fmla="*/ 3193941 w 7467600"/>
              <a:gd name="connsiteY393" fmla="*/ 6798775 h 6858000"/>
              <a:gd name="connsiteX394" fmla="*/ 3184140 w 7467600"/>
              <a:gd name="connsiteY394" fmla="*/ 6858000 h 6858000"/>
              <a:gd name="connsiteX395" fmla="*/ 3099978 w 7467600"/>
              <a:gd name="connsiteY395" fmla="*/ 6858000 h 6858000"/>
              <a:gd name="connsiteX396" fmla="*/ 3101556 w 7467600"/>
              <a:gd name="connsiteY396" fmla="*/ 6843337 h 6858000"/>
              <a:gd name="connsiteX397" fmla="*/ 3370162 w 7467600"/>
              <a:gd name="connsiteY397" fmla="*/ 5785550 h 6858000"/>
              <a:gd name="connsiteX398" fmla="*/ 3746477 w 7467600"/>
              <a:gd name="connsiteY398" fmla="*/ 5377889 h 6858000"/>
              <a:gd name="connsiteX399" fmla="*/ 3863399 w 7467600"/>
              <a:gd name="connsiteY399" fmla="*/ 5087257 h 6858000"/>
              <a:gd name="connsiteX400" fmla="*/ 3968712 w 7467600"/>
              <a:gd name="connsiteY400" fmla="*/ 4913989 h 6858000"/>
              <a:gd name="connsiteX401" fmla="*/ 2792390 w 7467600"/>
              <a:gd name="connsiteY401" fmla="*/ 5382974 h 6858000"/>
              <a:gd name="connsiteX402" fmla="*/ 2714982 w 7467600"/>
              <a:gd name="connsiteY402" fmla="*/ 5427051 h 6858000"/>
              <a:gd name="connsiteX403" fmla="*/ 2813361 w 7467600"/>
              <a:gd name="connsiteY403" fmla="*/ 6023912 h 6858000"/>
              <a:gd name="connsiteX404" fmla="*/ 2688430 w 7467600"/>
              <a:gd name="connsiteY404" fmla="*/ 6801564 h 6858000"/>
              <a:gd name="connsiteX405" fmla="*/ 2629626 w 7467600"/>
              <a:gd name="connsiteY405" fmla="*/ 6763394 h 6858000"/>
              <a:gd name="connsiteX406" fmla="*/ 2565328 w 7467600"/>
              <a:gd name="connsiteY406" fmla="*/ 5516399 h 6858000"/>
              <a:gd name="connsiteX407" fmla="*/ 1922999 w 7467600"/>
              <a:gd name="connsiteY407" fmla="*/ 5980343 h 6858000"/>
              <a:gd name="connsiteX408" fmla="*/ 1950261 w 7467600"/>
              <a:gd name="connsiteY408" fmla="*/ 6405858 h 6858000"/>
              <a:gd name="connsiteX409" fmla="*/ 2365554 w 7467600"/>
              <a:gd name="connsiteY409" fmla="*/ 6759107 h 6858000"/>
              <a:gd name="connsiteX410" fmla="*/ 2424142 w 7467600"/>
              <a:gd name="connsiteY410" fmla="*/ 6858000 h 6858000"/>
              <a:gd name="connsiteX411" fmla="*/ 2395994 w 7467600"/>
              <a:gd name="connsiteY411" fmla="*/ 6858000 h 6858000"/>
              <a:gd name="connsiteX412" fmla="*/ 2392863 w 7467600"/>
              <a:gd name="connsiteY412" fmla="*/ 6852964 h 6858000"/>
              <a:gd name="connsiteX413" fmla="*/ 2017589 w 7467600"/>
              <a:gd name="connsiteY413" fmla="*/ 6493982 h 6858000"/>
              <a:gd name="connsiteX414" fmla="*/ 2147336 w 7467600"/>
              <a:gd name="connsiteY414" fmla="*/ 6594052 h 6858000"/>
              <a:gd name="connsiteX415" fmla="*/ 2207047 w 7467600"/>
              <a:gd name="connsiteY415" fmla="*/ 6654540 h 6858000"/>
              <a:gd name="connsiteX416" fmla="*/ 2299106 w 7467600"/>
              <a:gd name="connsiteY416" fmla="*/ 6778931 h 6858000"/>
              <a:gd name="connsiteX417" fmla="*/ 2314430 w 7467600"/>
              <a:gd name="connsiteY417" fmla="*/ 6801144 h 6858000"/>
              <a:gd name="connsiteX418" fmla="*/ 2352406 w 7467600"/>
              <a:gd name="connsiteY418" fmla="*/ 6858000 h 6858000"/>
              <a:gd name="connsiteX419" fmla="*/ 2314492 w 7467600"/>
              <a:gd name="connsiteY419" fmla="*/ 6858000 h 6858000"/>
              <a:gd name="connsiteX420" fmla="*/ 2288095 w 7467600"/>
              <a:gd name="connsiteY420" fmla="*/ 6818030 h 6858000"/>
              <a:gd name="connsiteX421" fmla="*/ 2272768 w 7467600"/>
              <a:gd name="connsiteY421" fmla="*/ 6795822 h 6858000"/>
              <a:gd name="connsiteX422" fmla="*/ 2182715 w 7467600"/>
              <a:gd name="connsiteY422" fmla="*/ 6675071 h 6858000"/>
              <a:gd name="connsiteX423" fmla="*/ 2032061 w 7467600"/>
              <a:gd name="connsiteY423" fmla="*/ 6541380 h 6858000"/>
              <a:gd name="connsiteX424" fmla="*/ 2257220 w 7467600"/>
              <a:gd name="connsiteY424" fmla="*/ 6826257 h 6858000"/>
              <a:gd name="connsiteX425" fmla="*/ 2281324 w 7467600"/>
              <a:gd name="connsiteY425" fmla="*/ 6858000 h 6858000"/>
              <a:gd name="connsiteX426" fmla="*/ 2242860 w 7467600"/>
              <a:gd name="connsiteY426" fmla="*/ 6858000 h 6858000"/>
              <a:gd name="connsiteX427" fmla="*/ 2232818 w 7467600"/>
              <a:gd name="connsiteY427" fmla="*/ 6844926 h 6858000"/>
              <a:gd name="connsiteX428" fmla="*/ 1990172 w 7467600"/>
              <a:gd name="connsiteY428" fmla="*/ 6542121 h 6858000"/>
              <a:gd name="connsiteX429" fmla="*/ 2124090 w 7467600"/>
              <a:gd name="connsiteY429" fmla="*/ 6761017 h 6858000"/>
              <a:gd name="connsiteX430" fmla="*/ 2200380 w 7467600"/>
              <a:gd name="connsiteY430" fmla="*/ 6858000 h 6858000"/>
              <a:gd name="connsiteX431" fmla="*/ 2147507 w 7467600"/>
              <a:gd name="connsiteY431" fmla="*/ 6858000 h 6858000"/>
              <a:gd name="connsiteX432" fmla="*/ 2070668 w 7467600"/>
              <a:gd name="connsiteY432" fmla="*/ 6761520 h 6858000"/>
              <a:gd name="connsiteX433" fmla="*/ 1975142 w 7467600"/>
              <a:gd name="connsiteY433" fmla="*/ 6585570 h 6858000"/>
              <a:gd name="connsiteX434" fmla="*/ 2050035 w 7467600"/>
              <a:gd name="connsiteY434" fmla="*/ 6813345 h 6858000"/>
              <a:gd name="connsiteX435" fmla="*/ 2063025 w 7467600"/>
              <a:gd name="connsiteY435" fmla="*/ 6858000 h 6858000"/>
              <a:gd name="connsiteX436" fmla="*/ 2021675 w 7467600"/>
              <a:gd name="connsiteY436" fmla="*/ 6858000 h 6858000"/>
              <a:gd name="connsiteX437" fmla="*/ 2019308 w 7467600"/>
              <a:gd name="connsiteY437" fmla="*/ 6847118 h 6858000"/>
              <a:gd name="connsiteX438" fmla="*/ 1938835 w 7467600"/>
              <a:gd name="connsiteY438" fmla="*/ 6551160 h 6858000"/>
              <a:gd name="connsiteX439" fmla="*/ 1953230 w 7467600"/>
              <a:gd name="connsiteY439" fmla="*/ 6759699 h 6858000"/>
              <a:gd name="connsiteX440" fmla="*/ 1956763 w 7467600"/>
              <a:gd name="connsiteY440" fmla="*/ 6778191 h 6858000"/>
              <a:gd name="connsiteX441" fmla="*/ 1967925 w 7467600"/>
              <a:gd name="connsiteY441" fmla="*/ 6858000 h 6858000"/>
              <a:gd name="connsiteX442" fmla="*/ 1936622 w 7467600"/>
              <a:gd name="connsiteY442" fmla="*/ 6858000 h 6858000"/>
              <a:gd name="connsiteX443" fmla="*/ 1926261 w 7467600"/>
              <a:gd name="connsiteY443" fmla="*/ 6784064 h 6858000"/>
              <a:gd name="connsiteX444" fmla="*/ 1922724 w 7467600"/>
              <a:gd name="connsiteY444" fmla="*/ 6765577 h 6858000"/>
              <a:gd name="connsiteX445" fmla="*/ 1904650 w 7467600"/>
              <a:gd name="connsiteY445" fmla="*/ 6639616 h 6858000"/>
              <a:gd name="connsiteX446" fmla="*/ 1885273 w 7467600"/>
              <a:gd name="connsiteY446" fmla="*/ 6858000 h 6858000"/>
              <a:gd name="connsiteX447" fmla="*/ 1854363 w 7467600"/>
              <a:gd name="connsiteY447" fmla="*/ 6858000 h 6858000"/>
              <a:gd name="connsiteX448" fmla="*/ 1880391 w 7467600"/>
              <a:gd name="connsiteY448" fmla="*/ 6603796 h 6858000"/>
              <a:gd name="connsiteX449" fmla="*/ 1818273 w 7467600"/>
              <a:gd name="connsiteY449" fmla="*/ 6715729 h 6858000"/>
              <a:gd name="connsiteX450" fmla="*/ 1794691 w 7467600"/>
              <a:gd name="connsiteY450" fmla="*/ 6843239 h 6858000"/>
              <a:gd name="connsiteX451" fmla="*/ 1794914 w 7467600"/>
              <a:gd name="connsiteY451" fmla="*/ 6858000 h 6858000"/>
              <a:gd name="connsiteX452" fmla="*/ 1746128 w 7467600"/>
              <a:gd name="connsiteY452" fmla="*/ 6858000 h 6858000"/>
              <a:gd name="connsiteX453" fmla="*/ 1753934 w 7467600"/>
              <a:gd name="connsiteY453" fmla="*/ 6724796 h 6858000"/>
              <a:gd name="connsiteX454" fmla="*/ 1792053 w 7467600"/>
              <a:gd name="connsiteY454" fmla="*/ 6572396 h 6858000"/>
              <a:gd name="connsiteX455" fmla="*/ 1862248 w 7467600"/>
              <a:gd name="connsiteY455" fmla="*/ 6266397 h 6858000"/>
              <a:gd name="connsiteX456" fmla="*/ 1862250 w 7467600"/>
              <a:gd name="connsiteY456" fmla="*/ 6033531 h 6858000"/>
              <a:gd name="connsiteX457" fmla="*/ 1211999 w 7467600"/>
              <a:gd name="connsiteY457" fmla="*/ 6683610 h 6858000"/>
              <a:gd name="connsiteX458" fmla="*/ 1213266 w 7467600"/>
              <a:gd name="connsiteY458" fmla="*/ 6691947 h 6858000"/>
              <a:gd name="connsiteX459" fmla="*/ 1203370 w 7467600"/>
              <a:gd name="connsiteY459" fmla="*/ 6850676 h 6858000"/>
              <a:gd name="connsiteX460" fmla="*/ 1203671 w 7467600"/>
              <a:gd name="connsiteY460" fmla="*/ 6858000 h 6858000"/>
              <a:gd name="connsiteX461" fmla="*/ 1143180 w 7467600"/>
              <a:gd name="connsiteY461" fmla="*/ 6858000 h 6858000"/>
              <a:gd name="connsiteX462" fmla="*/ 1142176 w 7467600"/>
              <a:gd name="connsiteY462" fmla="*/ 6766045 h 6858000"/>
              <a:gd name="connsiteX463" fmla="*/ 1067484 w 7467600"/>
              <a:gd name="connsiteY463" fmla="*/ 6858000 h 6858000"/>
              <a:gd name="connsiteX464" fmla="*/ 953928 w 7467600"/>
              <a:gd name="connsiteY464" fmla="*/ 6858000 h 6858000"/>
              <a:gd name="connsiteX465" fmla="*/ 959715 w 7467600"/>
              <a:gd name="connsiteY465" fmla="*/ 6850185 h 6858000"/>
              <a:gd name="connsiteX466" fmla="*/ 1483788 w 7467600"/>
              <a:gd name="connsiteY466" fmla="*/ 6259174 h 6858000"/>
              <a:gd name="connsiteX467" fmla="*/ 1100671 w 7467600"/>
              <a:gd name="connsiteY467" fmla="*/ 6252137 h 6858000"/>
              <a:gd name="connsiteX468" fmla="*/ 1090144 w 7467600"/>
              <a:gd name="connsiteY468" fmla="*/ 6256748 h 6858000"/>
              <a:gd name="connsiteX469" fmla="*/ 1095872 w 7467600"/>
              <a:gd name="connsiteY469" fmla="*/ 6271892 h 6858000"/>
              <a:gd name="connsiteX470" fmla="*/ 262785 w 7467600"/>
              <a:gd name="connsiteY470" fmla="*/ 6845450 h 6858000"/>
              <a:gd name="connsiteX471" fmla="*/ 209968 w 7467600"/>
              <a:gd name="connsiteY471" fmla="*/ 6770713 h 6858000"/>
              <a:gd name="connsiteX472" fmla="*/ 873460 w 7467600"/>
              <a:gd name="connsiteY472" fmla="*/ 6253768 h 6858000"/>
              <a:gd name="connsiteX473" fmla="*/ 192686 w 7467600"/>
              <a:gd name="connsiteY473" fmla="*/ 5849257 h 6858000"/>
              <a:gd name="connsiteX474" fmla="*/ 4696 w 7467600"/>
              <a:gd name="connsiteY474" fmla="*/ 5697668 h 6858000"/>
              <a:gd name="connsiteX475" fmla="*/ 0 w 7467600"/>
              <a:gd name="connsiteY475" fmla="*/ 5689984 h 6858000"/>
              <a:gd name="connsiteX476" fmla="*/ 0 w 7467600"/>
              <a:gd name="connsiteY476" fmla="*/ 5513472 h 6858000"/>
              <a:gd name="connsiteX477" fmla="*/ 174101 w 7467600"/>
              <a:gd name="connsiteY477" fmla="*/ 5620277 h 6858000"/>
              <a:gd name="connsiteX478" fmla="*/ 891800 w 7467600"/>
              <a:gd name="connsiteY478" fmla="*/ 6036935 h 6858000"/>
              <a:gd name="connsiteX479" fmla="*/ 1072219 w 7467600"/>
              <a:gd name="connsiteY479" fmla="*/ 6169443 h 6858000"/>
              <a:gd name="connsiteX480" fmla="*/ 1074117 w 7467600"/>
              <a:gd name="connsiteY480" fmla="*/ 6170301 h 6858000"/>
              <a:gd name="connsiteX481" fmla="*/ 1083114 w 7467600"/>
              <a:gd name="connsiteY481" fmla="*/ 6174131 h 6858000"/>
              <a:gd name="connsiteX482" fmla="*/ 1543010 w 7467600"/>
              <a:gd name="connsiteY482" fmla="*/ 6191140 h 6858000"/>
              <a:gd name="connsiteX483" fmla="*/ 1551080 w 7467600"/>
              <a:gd name="connsiteY483" fmla="*/ 6195006 h 6858000"/>
              <a:gd name="connsiteX484" fmla="*/ 2345443 w 7467600"/>
              <a:gd name="connsiteY484" fmla="*/ 5549882 h 6858000"/>
              <a:gd name="connsiteX485" fmla="*/ 1721499 w 7467600"/>
              <a:gd name="connsiteY485" fmla="*/ 5599969 h 6858000"/>
              <a:gd name="connsiteX486" fmla="*/ 767716 w 7467600"/>
              <a:gd name="connsiteY486" fmla="*/ 5472768 h 6858000"/>
              <a:gd name="connsiteX487" fmla="*/ 722147 w 7467600"/>
              <a:gd name="connsiteY487" fmla="*/ 5393091 h 6858000"/>
              <a:gd name="connsiteX488" fmla="*/ 1485552 w 7467600"/>
              <a:gd name="connsiteY488" fmla="*/ 5313202 h 6858000"/>
              <a:gd name="connsiteX489" fmla="*/ 2143004 w 7467600"/>
              <a:gd name="connsiteY489" fmla="*/ 5402420 h 6858000"/>
              <a:gd name="connsiteX490" fmla="*/ 1933391 w 7467600"/>
              <a:gd name="connsiteY490" fmla="*/ 5156971 h 6858000"/>
              <a:gd name="connsiteX491" fmla="*/ 1827118 w 7467600"/>
              <a:gd name="connsiteY491" fmla="*/ 4968410 h 6858000"/>
              <a:gd name="connsiteX492" fmla="*/ 1837349 w 7467600"/>
              <a:gd name="connsiteY492" fmla="*/ 4956357 h 6858000"/>
              <a:gd name="connsiteX493" fmla="*/ 2162835 w 7467600"/>
              <a:gd name="connsiteY493" fmla="*/ 5187853 h 6858000"/>
              <a:gd name="connsiteX494" fmla="*/ 2257167 w 7467600"/>
              <a:gd name="connsiteY494" fmla="*/ 5462123 h 6858000"/>
              <a:gd name="connsiteX495" fmla="*/ 2261598 w 7467600"/>
              <a:gd name="connsiteY495" fmla="*/ 5467998 h 6858000"/>
              <a:gd name="connsiteX496" fmla="*/ 2437177 w 7467600"/>
              <a:gd name="connsiteY496" fmla="*/ 5479608 h 6858000"/>
              <a:gd name="connsiteX497" fmla="*/ 2445247 w 7467600"/>
              <a:gd name="connsiteY497" fmla="*/ 5483476 h 6858000"/>
              <a:gd name="connsiteX498" fmla="*/ 2743626 w 7467600"/>
              <a:gd name="connsiteY498" fmla="*/ 5304819 h 6858000"/>
              <a:gd name="connsiteX499" fmla="*/ 3048102 w 7467600"/>
              <a:gd name="connsiteY499" fmla="*/ 5150595 h 6858000"/>
              <a:gd name="connsiteX500" fmla="*/ 1799414 w 7467600"/>
              <a:gd name="connsiteY500" fmla="*/ 4694732 h 6858000"/>
              <a:gd name="connsiteX501" fmla="*/ 1771735 w 7467600"/>
              <a:gd name="connsiteY501" fmla="*/ 4619929 h 6858000"/>
              <a:gd name="connsiteX502" fmla="*/ 3104273 w 7467600"/>
              <a:gd name="connsiteY502" fmla="*/ 5076159 h 6858000"/>
              <a:gd name="connsiteX503" fmla="*/ 3113245 w 7467600"/>
              <a:gd name="connsiteY503" fmla="*/ 5090705 h 6858000"/>
              <a:gd name="connsiteX504" fmla="*/ 3126294 w 7467600"/>
              <a:gd name="connsiteY504" fmla="*/ 5114400 h 6858000"/>
              <a:gd name="connsiteX505" fmla="*/ 3937433 w 7467600"/>
              <a:gd name="connsiteY505" fmla="*/ 4830473 h 6858000"/>
              <a:gd name="connsiteX506" fmla="*/ 3590475 w 7467600"/>
              <a:gd name="connsiteY506" fmla="*/ 4597974 h 6858000"/>
              <a:gd name="connsiteX507" fmla="*/ 3100264 w 7467600"/>
              <a:gd name="connsiteY507" fmla="*/ 4579845 h 6858000"/>
              <a:gd name="connsiteX508" fmla="*/ 2183576 w 7467600"/>
              <a:gd name="connsiteY508" fmla="*/ 4227150 h 6858000"/>
              <a:gd name="connsiteX509" fmla="*/ 2151029 w 7467600"/>
              <a:gd name="connsiteY509" fmla="*/ 4146947 h 6858000"/>
              <a:gd name="connsiteX510" fmla="*/ 3563434 w 7467600"/>
              <a:gd name="connsiteY510" fmla="*/ 4469115 h 6858000"/>
              <a:gd name="connsiteX511" fmla="*/ 3177952 w 7467600"/>
              <a:gd name="connsiteY511" fmla="*/ 3657386 h 6858000"/>
              <a:gd name="connsiteX512" fmla="*/ 3189263 w 7467600"/>
              <a:gd name="connsiteY512" fmla="*/ 3625726 h 6858000"/>
              <a:gd name="connsiteX513" fmla="*/ 3560912 w 7467600"/>
              <a:gd name="connsiteY513" fmla="*/ 4079863 h 6858000"/>
              <a:gd name="connsiteX514" fmla="*/ 3626636 w 7467600"/>
              <a:gd name="connsiteY514" fmla="*/ 4512230 h 6858000"/>
              <a:gd name="connsiteX515" fmla="*/ 3653088 w 7467600"/>
              <a:gd name="connsiteY515" fmla="*/ 4521417 h 6858000"/>
              <a:gd name="connsiteX516" fmla="*/ 3988128 w 7467600"/>
              <a:gd name="connsiteY516" fmla="*/ 4817267 h 6858000"/>
              <a:gd name="connsiteX517" fmla="*/ 4830582 w 7467600"/>
              <a:gd name="connsiteY517" fmla="*/ 4676000 h 6858000"/>
              <a:gd name="connsiteX518" fmla="*/ 4830100 w 7467600"/>
              <a:gd name="connsiteY518" fmla="*/ 4675554 h 6858000"/>
              <a:gd name="connsiteX519" fmla="*/ 4036318 w 7467600"/>
              <a:gd name="connsiteY519" fmla="*/ 4147013 h 6858000"/>
              <a:gd name="connsiteX520" fmla="*/ 3432098 w 7467600"/>
              <a:gd name="connsiteY520" fmla="*/ 3537312 h 6858000"/>
              <a:gd name="connsiteX521" fmla="*/ 3446761 w 7467600"/>
              <a:gd name="connsiteY521" fmla="*/ 3461278 h 6858000"/>
              <a:gd name="connsiteX522" fmla="*/ 4419733 w 7467600"/>
              <a:gd name="connsiteY522" fmla="*/ 3963555 h 6858000"/>
              <a:gd name="connsiteX523" fmla="*/ 4781371 w 7467600"/>
              <a:gd name="connsiteY523" fmla="*/ 4458604 h 6858000"/>
              <a:gd name="connsiteX524" fmla="*/ 4780440 w 7467600"/>
              <a:gd name="connsiteY524" fmla="*/ 4470290 h 6858000"/>
              <a:gd name="connsiteX525" fmla="*/ 4898954 w 7467600"/>
              <a:gd name="connsiteY525" fmla="*/ 4662092 h 6858000"/>
              <a:gd name="connsiteX526" fmla="*/ 4900699 w 7467600"/>
              <a:gd name="connsiteY526" fmla="*/ 4670867 h 6858000"/>
              <a:gd name="connsiteX527" fmla="*/ 5714511 w 7467600"/>
              <a:gd name="connsiteY527" fmla="*/ 4663483 h 6858000"/>
              <a:gd name="connsiteX528" fmla="*/ 5464793 w 7467600"/>
              <a:gd name="connsiteY528" fmla="*/ 4393556 h 6858000"/>
              <a:gd name="connsiteX529" fmla="*/ 5461897 w 7467600"/>
              <a:gd name="connsiteY529" fmla="*/ 4390879 h 6858000"/>
              <a:gd name="connsiteX530" fmla="*/ 4294126 w 7467600"/>
              <a:gd name="connsiteY530" fmla="*/ 3303048 h 6858000"/>
              <a:gd name="connsiteX531" fmla="*/ 4305321 w 7467600"/>
              <a:gd name="connsiteY531" fmla="*/ 3256953 h 6858000"/>
              <a:gd name="connsiteX532" fmla="*/ 4949299 w 7467600"/>
              <a:gd name="connsiteY532" fmla="*/ 3766336 h 6858000"/>
              <a:gd name="connsiteX533" fmla="*/ 5291452 w 7467600"/>
              <a:gd name="connsiteY533" fmla="*/ 4076801 h 6858000"/>
              <a:gd name="connsiteX534" fmla="*/ 5434998 w 7467600"/>
              <a:gd name="connsiteY534" fmla="*/ 4254100 h 6858000"/>
              <a:gd name="connsiteX535" fmla="*/ 5351015 w 7467600"/>
              <a:gd name="connsiteY535" fmla="*/ 3760989 h 6858000"/>
              <a:gd name="connsiteX536" fmla="*/ 5413780 w 7467600"/>
              <a:gd name="connsiteY536" fmla="*/ 2966265 h 6858000"/>
              <a:gd name="connsiteX537" fmla="*/ 5425627 w 7467600"/>
              <a:gd name="connsiteY537" fmla="*/ 2954192 h 6858000"/>
              <a:gd name="connsiteX538" fmla="*/ 6604735 w 7467600"/>
              <a:gd name="connsiteY538" fmla="*/ 2041381 h 6858000"/>
              <a:gd name="connsiteX539" fmla="*/ 7204487 w 7467600"/>
              <a:gd name="connsiteY539" fmla="*/ 2742112 h 6858000"/>
              <a:gd name="connsiteX540" fmla="*/ 7131592 w 7467600"/>
              <a:gd name="connsiteY540" fmla="*/ 2672096 h 6858000"/>
              <a:gd name="connsiteX541" fmla="*/ 6996344 w 7467600"/>
              <a:gd name="connsiteY541" fmla="*/ 2518310 h 6858000"/>
              <a:gd name="connsiteX542" fmla="*/ 6735495 w 7467600"/>
              <a:gd name="connsiteY542" fmla="*/ 2196890 h 6858000"/>
              <a:gd name="connsiteX543" fmla="*/ 6721901 w 7467600"/>
              <a:gd name="connsiteY543" fmla="*/ 2179274 h 6858000"/>
              <a:gd name="connsiteX544" fmla="*/ 6604735 w 7467600"/>
              <a:gd name="connsiteY544" fmla="*/ 2041381 h 6858000"/>
              <a:gd name="connsiteX545" fmla="*/ 6591670 w 7467600"/>
              <a:gd name="connsiteY545" fmla="*/ 1988277 h 6858000"/>
              <a:gd name="connsiteX546" fmla="*/ 6747349 w 7467600"/>
              <a:gd name="connsiteY546" fmla="*/ 2160069 h 6858000"/>
              <a:gd name="connsiteX547" fmla="*/ 6760943 w 7467600"/>
              <a:gd name="connsiteY547" fmla="*/ 2177686 h 6858000"/>
              <a:gd name="connsiteX548" fmla="*/ 7021065 w 7467600"/>
              <a:gd name="connsiteY548" fmla="*/ 2498102 h 6858000"/>
              <a:gd name="connsiteX549" fmla="*/ 7155223 w 7467600"/>
              <a:gd name="connsiteY549" fmla="*/ 2650386 h 6858000"/>
              <a:gd name="connsiteX550" fmla="*/ 7203167 w 7467600"/>
              <a:gd name="connsiteY550" fmla="*/ 2697288 h 6858000"/>
              <a:gd name="connsiteX551" fmla="*/ 6937703 w 7467600"/>
              <a:gd name="connsiteY551" fmla="*/ 2321981 h 6858000"/>
              <a:gd name="connsiteX552" fmla="*/ 6591670 w 7467600"/>
              <a:gd name="connsiteY552" fmla="*/ 1988277 h 6858000"/>
              <a:gd name="connsiteX553" fmla="*/ 5798671 w 7467600"/>
              <a:gd name="connsiteY553" fmla="*/ 1981601 h 6858000"/>
              <a:gd name="connsiteX554" fmla="*/ 5754709 w 7467600"/>
              <a:gd name="connsiteY554" fmla="*/ 2071454 h 6858000"/>
              <a:gd name="connsiteX555" fmla="*/ 5763044 w 7467600"/>
              <a:gd name="connsiteY555" fmla="*/ 2842206 h 6858000"/>
              <a:gd name="connsiteX556" fmla="*/ 5764974 w 7467600"/>
              <a:gd name="connsiteY556" fmla="*/ 2799609 h 6858000"/>
              <a:gd name="connsiteX557" fmla="*/ 5767665 w 7467600"/>
              <a:gd name="connsiteY557" fmla="*/ 2666409 h 6858000"/>
              <a:gd name="connsiteX558" fmla="*/ 5763055 w 7467600"/>
              <a:gd name="connsiteY558" fmla="*/ 2579705 h 6858000"/>
              <a:gd name="connsiteX559" fmla="*/ 5758079 w 7467600"/>
              <a:gd name="connsiteY559" fmla="*/ 2492508 h 6858000"/>
              <a:gd name="connsiteX560" fmla="*/ 5779325 w 7467600"/>
              <a:gd name="connsiteY560" fmla="*/ 2197069 h 6858000"/>
              <a:gd name="connsiteX561" fmla="*/ 5798671 w 7467600"/>
              <a:gd name="connsiteY561" fmla="*/ 1981601 h 6858000"/>
              <a:gd name="connsiteX562" fmla="*/ 5829202 w 7467600"/>
              <a:gd name="connsiteY562" fmla="*/ 1971679 h 6858000"/>
              <a:gd name="connsiteX563" fmla="*/ 5809558 w 7467600"/>
              <a:gd name="connsiteY563" fmla="*/ 2198043 h 6858000"/>
              <a:gd name="connsiteX564" fmla="*/ 5788653 w 7467600"/>
              <a:gd name="connsiteY564" fmla="*/ 2489430 h 6858000"/>
              <a:gd name="connsiteX565" fmla="*/ 5793439 w 7467600"/>
              <a:gd name="connsiteY565" fmla="*/ 2575235 h 6858000"/>
              <a:gd name="connsiteX566" fmla="*/ 5796837 w 7467600"/>
              <a:gd name="connsiteY566" fmla="*/ 2637633 h 6858000"/>
              <a:gd name="connsiteX567" fmla="*/ 5818614 w 7467600"/>
              <a:gd name="connsiteY567" fmla="*/ 2473055 h 6858000"/>
              <a:gd name="connsiteX568" fmla="*/ 5829202 w 7467600"/>
              <a:gd name="connsiteY568" fmla="*/ 1971679 h 6858000"/>
              <a:gd name="connsiteX569" fmla="*/ 5911389 w 7467600"/>
              <a:gd name="connsiteY569" fmla="*/ 1898371 h 6858000"/>
              <a:gd name="connsiteX570" fmla="*/ 6237627 w 7467600"/>
              <a:gd name="connsiteY570" fmla="*/ 2231921 h 6858000"/>
              <a:gd name="connsiteX571" fmla="*/ 5911389 w 7467600"/>
              <a:gd name="connsiteY571" fmla="*/ 1898371 h 6858000"/>
              <a:gd name="connsiteX572" fmla="*/ 6944437 w 7467600"/>
              <a:gd name="connsiteY572" fmla="*/ 1575402 h 6858000"/>
              <a:gd name="connsiteX573" fmla="*/ 6304730 w 7467600"/>
              <a:gd name="connsiteY573" fmla="*/ 1766654 h 6858000"/>
              <a:gd name="connsiteX574" fmla="*/ 6944437 w 7467600"/>
              <a:gd name="connsiteY574" fmla="*/ 1575402 h 6858000"/>
              <a:gd name="connsiteX575" fmla="*/ 7019523 w 7467600"/>
              <a:gd name="connsiteY575" fmla="*/ 1519450 h 6858000"/>
              <a:gd name="connsiteX576" fmla="*/ 6298091 w 7467600"/>
              <a:gd name="connsiteY576" fmla="*/ 1737122 h 6858000"/>
              <a:gd name="connsiteX577" fmla="*/ 7019523 w 7467600"/>
              <a:gd name="connsiteY577" fmla="*/ 1519450 h 6858000"/>
              <a:gd name="connsiteX578" fmla="*/ 2399523 w 7467600"/>
              <a:gd name="connsiteY578" fmla="*/ 1428234 h 6858000"/>
              <a:gd name="connsiteX579" fmla="*/ 2224982 w 7467600"/>
              <a:gd name="connsiteY579" fmla="*/ 1826201 h 6858000"/>
              <a:gd name="connsiteX580" fmla="*/ 2096099 w 7467600"/>
              <a:gd name="connsiteY580" fmla="*/ 2345900 h 6858000"/>
              <a:gd name="connsiteX581" fmla="*/ 2283317 w 7467600"/>
              <a:gd name="connsiteY581" fmla="*/ 1796925 h 6858000"/>
              <a:gd name="connsiteX582" fmla="*/ 2399523 w 7467600"/>
              <a:gd name="connsiteY582" fmla="*/ 1428234 h 6858000"/>
              <a:gd name="connsiteX583" fmla="*/ 2448558 w 7467600"/>
              <a:gd name="connsiteY583" fmla="*/ 1373435 h 6858000"/>
              <a:gd name="connsiteX584" fmla="*/ 2312521 w 7467600"/>
              <a:gd name="connsiteY584" fmla="*/ 1806140 h 6858000"/>
              <a:gd name="connsiteX585" fmla="*/ 2127533 w 7467600"/>
              <a:gd name="connsiteY585" fmla="*/ 2348380 h 6858000"/>
              <a:gd name="connsiteX586" fmla="*/ 2358080 w 7467600"/>
              <a:gd name="connsiteY586" fmla="*/ 1866134 h 6858000"/>
              <a:gd name="connsiteX587" fmla="*/ 2407436 w 7467600"/>
              <a:gd name="connsiteY587" fmla="*/ 1651070 h 6858000"/>
              <a:gd name="connsiteX588" fmla="*/ 2448558 w 7467600"/>
              <a:gd name="connsiteY588" fmla="*/ 1373435 h 6858000"/>
              <a:gd name="connsiteX589" fmla="*/ 278707 w 7467600"/>
              <a:gd name="connsiteY589" fmla="*/ 1352270 h 6858000"/>
              <a:gd name="connsiteX590" fmla="*/ 321570 w 7467600"/>
              <a:gd name="connsiteY590" fmla="*/ 1861610 h 6858000"/>
              <a:gd name="connsiteX591" fmla="*/ 294281 w 7467600"/>
              <a:gd name="connsiteY591" fmla="*/ 1440658 h 6858000"/>
              <a:gd name="connsiteX592" fmla="*/ 278707 w 7467600"/>
              <a:gd name="connsiteY592" fmla="*/ 1352270 h 6858000"/>
              <a:gd name="connsiteX593" fmla="*/ 1423821 w 7467600"/>
              <a:gd name="connsiteY593" fmla="*/ 1351958 h 6858000"/>
              <a:gd name="connsiteX594" fmla="*/ 1638521 w 7467600"/>
              <a:gd name="connsiteY594" fmla="*/ 1908470 h 6858000"/>
              <a:gd name="connsiteX595" fmla="*/ 1754199 w 7467600"/>
              <a:gd name="connsiteY595" fmla="*/ 2149284 h 6858000"/>
              <a:gd name="connsiteX596" fmla="*/ 1908359 w 7467600"/>
              <a:gd name="connsiteY596" fmla="*/ 2364988 h 6858000"/>
              <a:gd name="connsiteX597" fmla="*/ 1647661 w 7467600"/>
              <a:gd name="connsiteY597" fmla="*/ 1825945 h 6858000"/>
              <a:gd name="connsiteX598" fmla="*/ 1423821 w 7467600"/>
              <a:gd name="connsiteY598" fmla="*/ 1351958 h 6858000"/>
              <a:gd name="connsiteX599" fmla="*/ 1431890 w 7467600"/>
              <a:gd name="connsiteY599" fmla="*/ 1306475 h 6858000"/>
              <a:gd name="connsiteX600" fmla="*/ 1507597 w 7467600"/>
              <a:gd name="connsiteY600" fmla="*/ 1446132 h 6858000"/>
              <a:gd name="connsiteX601" fmla="*/ 1674586 w 7467600"/>
              <a:gd name="connsiteY601" fmla="*/ 1813832 h 6858000"/>
              <a:gd name="connsiteX602" fmla="*/ 1815950 w 7467600"/>
              <a:gd name="connsiteY602" fmla="*/ 2128564 h 6858000"/>
              <a:gd name="connsiteX603" fmla="*/ 1984242 w 7467600"/>
              <a:gd name="connsiteY603" fmla="*/ 2430829 h 6858000"/>
              <a:gd name="connsiteX604" fmla="*/ 2014023 w 7467600"/>
              <a:gd name="connsiteY604" fmla="*/ 2450995 h 6858000"/>
              <a:gd name="connsiteX605" fmla="*/ 1747337 w 7467600"/>
              <a:gd name="connsiteY605" fmla="*/ 1855264 h 6858000"/>
              <a:gd name="connsiteX606" fmla="*/ 1533749 w 7467600"/>
              <a:gd name="connsiteY606" fmla="*/ 1478656 h 6858000"/>
              <a:gd name="connsiteX607" fmla="*/ 1431890 w 7467600"/>
              <a:gd name="connsiteY607" fmla="*/ 1306475 h 6858000"/>
              <a:gd name="connsiteX608" fmla="*/ 5052692 w 7467600"/>
              <a:gd name="connsiteY608" fmla="*/ 1292994 h 6858000"/>
              <a:gd name="connsiteX609" fmla="*/ 5200661 w 7467600"/>
              <a:gd name="connsiteY609" fmla="*/ 1635186 h 6858000"/>
              <a:gd name="connsiteX610" fmla="*/ 5297138 w 7467600"/>
              <a:gd name="connsiteY610" fmla="*/ 1906351 h 6858000"/>
              <a:gd name="connsiteX611" fmla="*/ 5052692 w 7467600"/>
              <a:gd name="connsiteY611" fmla="*/ 1292994 h 6858000"/>
              <a:gd name="connsiteX612" fmla="*/ 5009948 w 7467600"/>
              <a:gd name="connsiteY612" fmla="*/ 1273619 h 6858000"/>
              <a:gd name="connsiteX613" fmla="*/ 5121777 w 7467600"/>
              <a:gd name="connsiteY613" fmla="*/ 1654213 h 6858000"/>
              <a:gd name="connsiteX614" fmla="*/ 5293545 w 7467600"/>
              <a:gd name="connsiteY614" fmla="*/ 2072247 h 6858000"/>
              <a:gd name="connsiteX615" fmla="*/ 5294042 w 7467600"/>
              <a:gd name="connsiteY615" fmla="*/ 2065019 h 6858000"/>
              <a:gd name="connsiteX616" fmla="*/ 5171936 w 7467600"/>
              <a:gd name="connsiteY616" fmla="*/ 1647613 h 6858000"/>
              <a:gd name="connsiteX617" fmla="*/ 5009948 w 7467600"/>
              <a:gd name="connsiteY617" fmla="*/ 1273619 h 6858000"/>
              <a:gd name="connsiteX618" fmla="*/ 655236 w 7467600"/>
              <a:gd name="connsiteY618" fmla="*/ 1268632 h 6858000"/>
              <a:gd name="connsiteX619" fmla="*/ 839521 w 7467600"/>
              <a:gd name="connsiteY619" fmla="*/ 1685315 h 6858000"/>
              <a:gd name="connsiteX620" fmla="*/ 1109416 w 7467600"/>
              <a:gd name="connsiteY620" fmla="*/ 2061663 h 6858000"/>
              <a:gd name="connsiteX621" fmla="*/ 1298300 w 7467600"/>
              <a:gd name="connsiteY621" fmla="*/ 2247742 h 6858000"/>
              <a:gd name="connsiteX622" fmla="*/ 1125871 w 7467600"/>
              <a:gd name="connsiteY622" fmla="*/ 1989513 h 6858000"/>
              <a:gd name="connsiteX623" fmla="*/ 981574 w 7467600"/>
              <a:gd name="connsiteY623" fmla="*/ 1783157 h 6858000"/>
              <a:gd name="connsiteX624" fmla="*/ 922198 w 7467600"/>
              <a:gd name="connsiteY624" fmla="*/ 1677437 h 6858000"/>
              <a:gd name="connsiteX625" fmla="*/ 869293 w 7467600"/>
              <a:gd name="connsiteY625" fmla="*/ 1583214 h 6858000"/>
              <a:gd name="connsiteX626" fmla="*/ 751431 w 7467600"/>
              <a:gd name="connsiteY626" fmla="*/ 1405731 h 6858000"/>
              <a:gd name="connsiteX627" fmla="*/ 655236 w 7467600"/>
              <a:gd name="connsiteY627" fmla="*/ 1268632 h 6858000"/>
              <a:gd name="connsiteX628" fmla="*/ 6516292 w 7467600"/>
              <a:gd name="connsiteY628" fmla="*/ 1263064 h 6858000"/>
              <a:gd name="connsiteX629" fmla="*/ 5736320 w 7467600"/>
              <a:gd name="connsiteY629" fmla="*/ 1501803 h 6858000"/>
              <a:gd name="connsiteX630" fmla="*/ 6516292 w 7467600"/>
              <a:gd name="connsiteY630" fmla="*/ 1263064 h 6858000"/>
              <a:gd name="connsiteX631" fmla="*/ 291466 w 7467600"/>
              <a:gd name="connsiteY631" fmla="*/ 1250369 h 6858000"/>
              <a:gd name="connsiteX632" fmla="*/ 323180 w 7467600"/>
              <a:gd name="connsiteY632" fmla="*/ 1435283 h 6858000"/>
              <a:gd name="connsiteX633" fmla="*/ 349381 w 7467600"/>
              <a:gd name="connsiteY633" fmla="*/ 1875041 h 6858000"/>
              <a:gd name="connsiteX634" fmla="*/ 374363 w 7467600"/>
              <a:gd name="connsiteY634" fmla="*/ 1506494 h 6858000"/>
              <a:gd name="connsiteX635" fmla="*/ 302168 w 7467600"/>
              <a:gd name="connsiteY635" fmla="*/ 1274495 h 6858000"/>
              <a:gd name="connsiteX636" fmla="*/ 291466 w 7467600"/>
              <a:gd name="connsiteY636" fmla="*/ 1250369 h 6858000"/>
              <a:gd name="connsiteX637" fmla="*/ 678222 w 7467600"/>
              <a:gd name="connsiteY637" fmla="*/ 1248670 h 6858000"/>
              <a:gd name="connsiteX638" fmla="*/ 775536 w 7467600"/>
              <a:gd name="connsiteY638" fmla="*/ 1388015 h 6858000"/>
              <a:gd name="connsiteX639" fmla="*/ 894529 w 7467600"/>
              <a:gd name="connsiteY639" fmla="*/ 1567739 h 6858000"/>
              <a:gd name="connsiteX640" fmla="*/ 948000 w 7467600"/>
              <a:gd name="connsiteY640" fmla="*/ 1663088 h 6858000"/>
              <a:gd name="connsiteX641" fmla="*/ 1006812 w 7467600"/>
              <a:gd name="connsiteY641" fmla="*/ 1767683 h 6858000"/>
              <a:gd name="connsiteX642" fmla="*/ 1149133 w 7467600"/>
              <a:gd name="connsiteY642" fmla="*/ 1971513 h 6858000"/>
              <a:gd name="connsiteX643" fmla="*/ 1333952 w 7467600"/>
              <a:gd name="connsiteY643" fmla="*/ 2251620 h 6858000"/>
              <a:gd name="connsiteX644" fmla="*/ 1337329 w 7467600"/>
              <a:gd name="connsiteY644" fmla="*/ 2258350 h 6858000"/>
              <a:gd name="connsiteX645" fmla="*/ 1014726 w 7467600"/>
              <a:gd name="connsiteY645" fmla="*/ 1615556 h 6858000"/>
              <a:gd name="connsiteX646" fmla="*/ 678222 w 7467600"/>
              <a:gd name="connsiteY646" fmla="*/ 1248670 h 6858000"/>
              <a:gd name="connsiteX647" fmla="*/ 6691602 w 7467600"/>
              <a:gd name="connsiteY647" fmla="*/ 1140573 h 6858000"/>
              <a:gd name="connsiteX648" fmla="*/ 6571100 w 7467600"/>
              <a:gd name="connsiteY648" fmla="*/ 1183662 h 6858000"/>
              <a:gd name="connsiteX649" fmla="*/ 6241687 w 7467600"/>
              <a:gd name="connsiteY649" fmla="*/ 1257600 h 6858000"/>
              <a:gd name="connsiteX650" fmla="*/ 5693009 w 7467600"/>
              <a:gd name="connsiteY650" fmla="*/ 1478256 h 6858000"/>
              <a:gd name="connsiteX651" fmla="*/ 6548420 w 7467600"/>
              <a:gd name="connsiteY651" fmla="*/ 1214599 h 6858000"/>
              <a:gd name="connsiteX652" fmla="*/ 6605473 w 7467600"/>
              <a:gd name="connsiteY652" fmla="*/ 1184686 h 6858000"/>
              <a:gd name="connsiteX653" fmla="*/ 6691602 w 7467600"/>
              <a:gd name="connsiteY653" fmla="*/ 1140573 h 6858000"/>
              <a:gd name="connsiteX654" fmla="*/ 4002475 w 7467600"/>
              <a:gd name="connsiteY654" fmla="*/ 1037802 h 6858000"/>
              <a:gd name="connsiteX655" fmla="*/ 4000324 w 7467600"/>
              <a:gd name="connsiteY655" fmla="*/ 1039362 h 6858000"/>
              <a:gd name="connsiteX656" fmla="*/ 4002862 w 7467600"/>
              <a:gd name="connsiteY656" fmla="*/ 1042866 h 6858000"/>
              <a:gd name="connsiteX657" fmla="*/ 4002475 w 7467600"/>
              <a:gd name="connsiteY657" fmla="*/ 1037802 h 6858000"/>
              <a:gd name="connsiteX658" fmla="*/ 506322 w 7467600"/>
              <a:gd name="connsiteY658" fmla="*/ 1020997 h 6858000"/>
              <a:gd name="connsiteX659" fmla="*/ 533068 w 7467600"/>
              <a:gd name="connsiteY659" fmla="*/ 1029409 h 6858000"/>
              <a:gd name="connsiteX660" fmla="*/ 1232525 w 7467600"/>
              <a:gd name="connsiteY660" fmla="*/ 1804675 h 6858000"/>
              <a:gd name="connsiteX661" fmla="*/ 1388858 w 7467600"/>
              <a:gd name="connsiteY661" fmla="*/ 2368011 h 6858000"/>
              <a:gd name="connsiteX662" fmla="*/ 1384098 w 7467600"/>
              <a:gd name="connsiteY662" fmla="*/ 2378125 h 6858000"/>
              <a:gd name="connsiteX663" fmla="*/ 1425393 w 7467600"/>
              <a:gd name="connsiteY663" fmla="*/ 2589124 h 6858000"/>
              <a:gd name="connsiteX664" fmla="*/ 1424001 w 7467600"/>
              <a:gd name="connsiteY664" fmla="*/ 2597541 h 6858000"/>
              <a:gd name="connsiteX665" fmla="*/ 2152729 w 7467600"/>
              <a:gd name="connsiteY665" fmla="*/ 2864487 h 6858000"/>
              <a:gd name="connsiteX666" fmla="*/ 2020609 w 7467600"/>
              <a:gd name="connsiteY666" fmla="*/ 2539671 h 6858000"/>
              <a:gd name="connsiteX667" fmla="*/ 2018920 w 7467600"/>
              <a:gd name="connsiteY667" fmla="*/ 2536309 h 6858000"/>
              <a:gd name="connsiteX668" fmla="*/ 1342441 w 7467600"/>
              <a:gd name="connsiteY668" fmla="*/ 1173017 h 6858000"/>
              <a:gd name="connsiteX669" fmla="*/ 1367925 w 7467600"/>
              <a:gd name="connsiteY669" fmla="*/ 1135648 h 6858000"/>
              <a:gd name="connsiteX670" fmla="*/ 1771401 w 7467600"/>
              <a:gd name="connsiteY670" fmla="*/ 1806673 h 6858000"/>
              <a:gd name="connsiteX671" fmla="*/ 1972385 w 7467600"/>
              <a:gd name="connsiteY671" fmla="*/ 2198735 h 6858000"/>
              <a:gd name="connsiteX672" fmla="*/ 2040892 w 7467600"/>
              <a:gd name="connsiteY672" fmla="*/ 2405205 h 6858000"/>
              <a:gd name="connsiteX673" fmla="*/ 2131689 w 7467600"/>
              <a:gd name="connsiteY673" fmla="*/ 1936926 h 6858000"/>
              <a:gd name="connsiteX674" fmla="*/ 2454820 w 7467600"/>
              <a:gd name="connsiteY674" fmla="*/ 1248808 h 6858000"/>
              <a:gd name="connsiteX675" fmla="*/ 2492512 w 7467600"/>
              <a:gd name="connsiteY675" fmla="*/ 1302920 h 6858000"/>
              <a:gd name="connsiteX676" fmla="*/ 2081216 w 7467600"/>
              <a:gd name="connsiteY676" fmla="*/ 2527513 h 6858000"/>
              <a:gd name="connsiteX677" fmla="*/ 2081211 w 7467600"/>
              <a:gd name="connsiteY677" fmla="*/ 2528916 h 6858000"/>
              <a:gd name="connsiteX678" fmla="*/ 2199067 w 7467600"/>
              <a:gd name="connsiteY678" fmla="*/ 2884061 h 6858000"/>
              <a:gd name="connsiteX679" fmla="*/ 3192586 w 7467600"/>
              <a:gd name="connsiteY679" fmla="*/ 3411496 h 6858000"/>
              <a:gd name="connsiteX680" fmla="*/ 3182620 w 7467600"/>
              <a:gd name="connsiteY680" fmla="*/ 3483279 h 6858000"/>
              <a:gd name="connsiteX681" fmla="*/ 2435119 w 7467600"/>
              <a:gd name="connsiteY681" fmla="*/ 3080173 h 6858000"/>
              <a:gd name="connsiteX682" fmla="*/ 2410152 w 7467600"/>
              <a:gd name="connsiteY682" fmla="*/ 3063751 h 6858000"/>
              <a:gd name="connsiteX683" fmla="*/ 2408099 w 7467600"/>
              <a:gd name="connsiteY683" fmla="*/ 3064403 h 6858000"/>
              <a:gd name="connsiteX684" fmla="*/ 2407218 w 7467600"/>
              <a:gd name="connsiteY684" fmla="*/ 3070324 h 6858000"/>
              <a:gd name="connsiteX685" fmla="*/ 2380138 w 7467600"/>
              <a:gd name="connsiteY685" fmla="*/ 3099341 h 6858000"/>
              <a:gd name="connsiteX686" fmla="*/ 1765923 w 7467600"/>
              <a:gd name="connsiteY686" fmla="*/ 3581043 h 6858000"/>
              <a:gd name="connsiteX687" fmla="*/ 1702258 w 7467600"/>
              <a:gd name="connsiteY687" fmla="*/ 3612286 h 6858000"/>
              <a:gd name="connsiteX688" fmla="*/ 1538370 w 7467600"/>
              <a:gd name="connsiteY688" fmla="*/ 3811804 h 6858000"/>
              <a:gd name="connsiteX689" fmla="*/ 542867 w 7467600"/>
              <a:gd name="connsiteY689" fmla="*/ 4944092 h 6858000"/>
              <a:gd name="connsiteX690" fmla="*/ 515800 w 7467600"/>
              <a:gd name="connsiteY690" fmla="*/ 4862180 h 6858000"/>
              <a:gd name="connsiteX691" fmla="*/ 909145 w 7467600"/>
              <a:gd name="connsiteY691" fmla="*/ 4199225 h 6858000"/>
              <a:gd name="connsiteX692" fmla="*/ 1214067 w 7467600"/>
              <a:gd name="connsiteY692" fmla="*/ 3908561 h 6858000"/>
              <a:gd name="connsiteX693" fmla="*/ 640967 w 7467600"/>
              <a:gd name="connsiteY693" fmla="*/ 4105601 h 6858000"/>
              <a:gd name="connsiteX694" fmla="*/ 112563 w 7467600"/>
              <a:gd name="connsiteY694" fmla="*/ 4396952 h 6858000"/>
              <a:gd name="connsiteX695" fmla="*/ 0 w 7467600"/>
              <a:gd name="connsiteY695" fmla="*/ 4466006 h 6858000"/>
              <a:gd name="connsiteX696" fmla="*/ 0 w 7467600"/>
              <a:gd name="connsiteY696" fmla="*/ 4233763 h 6858000"/>
              <a:gd name="connsiteX697" fmla="*/ 36881 w 7467600"/>
              <a:gd name="connsiteY697" fmla="*/ 4200118 h 6858000"/>
              <a:gd name="connsiteX698" fmla="*/ 910534 w 7467600"/>
              <a:gd name="connsiteY698" fmla="*/ 3629753 h 6858000"/>
              <a:gd name="connsiteX699" fmla="*/ 1578717 w 7467600"/>
              <a:gd name="connsiteY699" fmla="*/ 3575982 h 6858000"/>
              <a:gd name="connsiteX700" fmla="*/ 2338780 w 7467600"/>
              <a:gd name="connsiteY700" fmla="*/ 3033725 h 6858000"/>
              <a:gd name="connsiteX701" fmla="*/ 1807991 w 7467600"/>
              <a:gd name="connsiteY701" fmla="*/ 2807184 h 6858000"/>
              <a:gd name="connsiteX702" fmla="*/ 1416358 w 7467600"/>
              <a:gd name="connsiteY702" fmla="*/ 3112571 h 6858000"/>
              <a:gd name="connsiteX703" fmla="*/ 939066 w 7467600"/>
              <a:gd name="connsiteY703" fmla="*/ 3378798 h 6858000"/>
              <a:gd name="connsiteX704" fmla="*/ 115099 w 7467600"/>
              <a:gd name="connsiteY704" fmla="*/ 3607650 h 6858000"/>
              <a:gd name="connsiteX705" fmla="*/ 97284 w 7467600"/>
              <a:gd name="connsiteY705" fmla="*/ 3520393 h 6858000"/>
              <a:gd name="connsiteX706" fmla="*/ 922050 w 7467600"/>
              <a:gd name="connsiteY706" fmla="*/ 3074867 h 6858000"/>
              <a:gd name="connsiteX707" fmla="*/ 1405265 w 7467600"/>
              <a:gd name="connsiteY707" fmla="*/ 3016319 h 6858000"/>
              <a:gd name="connsiteX708" fmla="*/ 1407512 w 7467600"/>
              <a:gd name="connsiteY708" fmla="*/ 3018001 h 6858000"/>
              <a:gd name="connsiteX709" fmla="*/ 1726266 w 7467600"/>
              <a:gd name="connsiteY709" fmla="*/ 2777274 h 6858000"/>
              <a:gd name="connsiteX710" fmla="*/ 625390 w 7467600"/>
              <a:gd name="connsiteY710" fmla="*/ 2514541 h 6858000"/>
              <a:gd name="connsiteX711" fmla="*/ 619799 w 7467600"/>
              <a:gd name="connsiteY711" fmla="*/ 2527180 h 6858000"/>
              <a:gd name="connsiteX712" fmla="*/ 310030 w 7467600"/>
              <a:gd name="connsiteY712" fmla="*/ 2771818 h 6858000"/>
              <a:gd name="connsiteX713" fmla="*/ 173877 w 7467600"/>
              <a:gd name="connsiteY713" fmla="*/ 2937056 h 6858000"/>
              <a:gd name="connsiteX714" fmla="*/ 77889 w 7467600"/>
              <a:gd name="connsiteY714" fmla="*/ 3138440 h 6858000"/>
              <a:gd name="connsiteX715" fmla="*/ 0 w 7467600"/>
              <a:gd name="connsiteY715" fmla="*/ 3271395 h 6858000"/>
              <a:gd name="connsiteX716" fmla="*/ 0 w 7467600"/>
              <a:gd name="connsiteY716" fmla="*/ 3153002 h 6858000"/>
              <a:gd name="connsiteX717" fmla="*/ 2386 w 7467600"/>
              <a:gd name="connsiteY717" fmla="*/ 3149203 h 6858000"/>
              <a:gd name="connsiteX718" fmla="*/ 89753 w 7467600"/>
              <a:gd name="connsiteY718" fmla="*/ 2987702 h 6858000"/>
              <a:gd name="connsiteX719" fmla="*/ 76869 w 7467600"/>
              <a:gd name="connsiteY719" fmla="*/ 3005404 h 6858000"/>
              <a:gd name="connsiteX720" fmla="*/ 32049 w 7467600"/>
              <a:gd name="connsiteY720" fmla="*/ 3065814 h 6858000"/>
              <a:gd name="connsiteX721" fmla="*/ 0 w 7467600"/>
              <a:gd name="connsiteY721" fmla="*/ 3108744 h 6858000"/>
              <a:gd name="connsiteX722" fmla="*/ 0 w 7467600"/>
              <a:gd name="connsiteY722" fmla="*/ 3058059 h 6858000"/>
              <a:gd name="connsiteX723" fmla="*/ 7610 w 7467600"/>
              <a:gd name="connsiteY723" fmla="*/ 3047889 h 6858000"/>
              <a:gd name="connsiteX724" fmla="*/ 52419 w 7467600"/>
              <a:gd name="connsiteY724" fmla="*/ 2987479 h 6858000"/>
              <a:gd name="connsiteX725" fmla="*/ 59142 w 7467600"/>
              <a:gd name="connsiteY725" fmla="*/ 2978488 h 6858000"/>
              <a:gd name="connsiteX726" fmla="*/ 0 w 7467600"/>
              <a:gd name="connsiteY726" fmla="*/ 3015334 h 6858000"/>
              <a:gd name="connsiteX727" fmla="*/ 0 w 7467600"/>
              <a:gd name="connsiteY727" fmla="*/ 2914286 h 6858000"/>
              <a:gd name="connsiteX728" fmla="*/ 36383 w 7467600"/>
              <a:gd name="connsiteY728" fmla="*/ 2901128 h 6858000"/>
              <a:gd name="connsiteX729" fmla="*/ 156329 w 7467600"/>
              <a:gd name="connsiteY729" fmla="*/ 2840533 h 6858000"/>
              <a:gd name="connsiteX730" fmla="*/ 358355 w 7467600"/>
              <a:gd name="connsiteY730" fmla="*/ 2620471 h 6858000"/>
              <a:gd name="connsiteX731" fmla="*/ 510577 w 7467600"/>
              <a:gd name="connsiteY731" fmla="*/ 2501244 h 6858000"/>
              <a:gd name="connsiteX732" fmla="*/ 211967 w 7467600"/>
              <a:gd name="connsiteY732" fmla="*/ 2479171 h 6858000"/>
              <a:gd name="connsiteX733" fmla="*/ 0 w 7467600"/>
              <a:gd name="connsiteY733" fmla="*/ 2476398 h 6858000"/>
              <a:gd name="connsiteX734" fmla="*/ 0 w 7467600"/>
              <a:gd name="connsiteY734" fmla="*/ 2389189 h 6858000"/>
              <a:gd name="connsiteX735" fmla="*/ 103062 w 7467600"/>
              <a:gd name="connsiteY735" fmla="*/ 2389518 h 6858000"/>
              <a:gd name="connsiteX736" fmla="*/ 510734 w 7467600"/>
              <a:gd name="connsiteY736" fmla="*/ 2416201 h 6858000"/>
              <a:gd name="connsiteX737" fmla="*/ 279257 w 7467600"/>
              <a:gd name="connsiteY737" fmla="*/ 2092102 h 6858000"/>
              <a:gd name="connsiteX738" fmla="*/ 65265 w 7467600"/>
              <a:gd name="connsiteY738" fmla="*/ 2006049 h 6858000"/>
              <a:gd name="connsiteX739" fmla="*/ 0 w 7467600"/>
              <a:gd name="connsiteY739" fmla="*/ 1982532 h 6858000"/>
              <a:gd name="connsiteX740" fmla="*/ 0 w 7467600"/>
              <a:gd name="connsiteY740" fmla="*/ 1912789 h 6858000"/>
              <a:gd name="connsiteX741" fmla="*/ 97460 w 7467600"/>
              <a:gd name="connsiteY741" fmla="*/ 1953725 h 6858000"/>
              <a:gd name="connsiteX742" fmla="*/ 221272 w 7467600"/>
              <a:gd name="connsiteY742" fmla="*/ 1980766 h 6858000"/>
              <a:gd name="connsiteX743" fmla="*/ 116765 w 7467600"/>
              <a:gd name="connsiteY743" fmla="*/ 1911033 h 6858000"/>
              <a:gd name="connsiteX744" fmla="*/ 16405 w 7467600"/>
              <a:gd name="connsiteY744" fmla="*/ 1803412 h 6858000"/>
              <a:gd name="connsiteX745" fmla="*/ 0 w 7467600"/>
              <a:gd name="connsiteY745" fmla="*/ 1784777 h 6858000"/>
              <a:gd name="connsiteX746" fmla="*/ 0 w 7467600"/>
              <a:gd name="connsiteY746" fmla="*/ 1740082 h 6858000"/>
              <a:gd name="connsiteX747" fmla="*/ 39394 w 7467600"/>
              <a:gd name="connsiteY747" fmla="*/ 1784856 h 6858000"/>
              <a:gd name="connsiteX748" fmla="*/ 135813 w 7467600"/>
              <a:gd name="connsiteY748" fmla="*/ 1888838 h 6858000"/>
              <a:gd name="connsiteX749" fmla="*/ 242575 w 7467600"/>
              <a:gd name="connsiteY749" fmla="*/ 1958841 h 6858000"/>
              <a:gd name="connsiteX750" fmla="*/ 82197 w 7467600"/>
              <a:gd name="connsiteY750" fmla="*/ 1754826 h 6858000"/>
              <a:gd name="connsiteX751" fmla="*/ 0 w 7467600"/>
              <a:gd name="connsiteY751" fmla="*/ 1679650 h 6858000"/>
              <a:gd name="connsiteX752" fmla="*/ 0 w 7467600"/>
              <a:gd name="connsiteY752" fmla="*/ 1602463 h 6858000"/>
              <a:gd name="connsiteX753" fmla="*/ 84689 w 7467600"/>
              <a:gd name="connsiteY753" fmla="*/ 1677442 h 6858000"/>
              <a:gd name="connsiteX754" fmla="*/ 298437 w 7467600"/>
              <a:gd name="connsiteY754" fmla="*/ 1968019 h 6858000"/>
              <a:gd name="connsiteX755" fmla="*/ 227269 w 7467600"/>
              <a:gd name="connsiteY755" fmla="*/ 1114064 h 6858000"/>
              <a:gd name="connsiteX756" fmla="*/ 248003 w 7467600"/>
              <a:gd name="connsiteY756" fmla="*/ 1089613 h 6858000"/>
              <a:gd name="connsiteX757" fmla="*/ 427020 w 7467600"/>
              <a:gd name="connsiteY757" fmla="*/ 1619803 h 6858000"/>
              <a:gd name="connsiteX758" fmla="*/ 340345 w 7467600"/>
              <a:gd name="connsiteY758" fmla="*/ 2027739 h 6858000"/>
              <a:gd name="connsiteX759" fmla="*/ 360865 w 7467600"/>
              <a:gd name="connsiteY759" fmla="*/ 2044827 h 6858000"/>
              <a:gd name="connsiteX760" fmla="*/ 560414 w 7467600"/>
              <a:gd name="connsiteY760" fmla="*/ 2421457 h 6858000"/>
              <a:gd name="connsiteX761" fmla="*/ 1359703 w 7467600"/>
              <a:gd name="connsiteY761" fmla="*/ 2578554 h 6858000"/>
              <a:gd name="connsiteX762" fmla="*/ 1359422 w 7467600"/>
              <a:gd name="connsiteY762" fmla="*/ 2577994 h 6858000"/>
              <a:gd name="connsiteX763" fmla="*/ 828701 w 7467600"/>
              <a:gd name="connsiteY763" fmla="*/ 1839520 h 6858000"/>
              <a:gd name="connsiteX764" fmla="*/ 494427 w 7467600"/>
              <a:gd name="connsiteY764" fmla="*/ 1092333 h 6858000"/>
              <a:gd name="connsiteX765" fmla="*/ 506322 w 7467600"/>
              <a:gd name="connsiteY765" fmla="*/ 1020997 h 6858000"/>
              <a:gd name="connsiteX766" fmla="*/ 4570198 w 7467600"/>
              <a:gd name="connsiteY766" fmla="*/ 978081 h 6858000"/>
              <a:gd name="connsiteX767" fmla="*/ 4523691 w 7467600"/>
              <a:gd name="connsiteY767" fmla="*/ 1127776 h 6858000"/>
              <a:gd name="connsiteX768" fmla="*/ 4509875 w 7467600"/>
              <a:gd name="connsiteY768" fmla="*/ 1167552 h 6858000"/>
              <a:gd name="connsiteX769" fmla="*/ 4478168 w 7467600"/>
              <a:gd name="connsiteY769" fmla="*/ 1260735 h 6858000"/>
              <a:gd name="connsiteX770" fmla="*/ 4409309 w 7467600"/>
              <a:gd name="connsiteY770" fmla="*/ 1666996 h 6858000"/>
              <a:gd name="connsiteX771" fmla="*/ 4370031 w 7467600"/>
              <a:gd name="connsiteY771" fmla="*/ 1955666 h 6858000"/>
              <a:gd name="connsiteX772" fmla="*/ 4570198 w 7467600"/>
              <a:gd name="connsiteY772" fmla="*/ 978081 h 6858000"/>
              <a:gd name="connsiteX773" fmla="*/ 4557898 w 7467600"/>
              <a:gd name="connsiteY773" fmla="*/ 900011 h 6858000"/>
              <a:gd name="connsiteX774" fmla="*/ 4344840 w 7467600"/>
              <a:gd name="connsiteY774" fmla="*/ 1922038 h 6858000"/>
              <a:gd name="connsiteX775" fmla="*/ 4378710 w 7467600"/>
              <a:gd name="connsiteY775" fmla="*/ 1665516 h 6858000"/>
              <a:gd name="connsiteX776" fmla="*/ 4448798 w 7467600"/>
              <a:gd name="connsiteY776" fmla="*/ 1253024 h 6858000"/>
              <a:gd name="connsiteX777" fmla="*/ 4480315 w 7467600"/>
              <a:gd name="connsiteY777" fmla="*/ 1158454 h 6858000"/>
              <a:gd name="connsiteX778" fmla="*/ 4494133 w 7467600"/>
              <a:gd name="connsiteY778" fmla="*/ 1118676 h 6858000"/>
              <a:gd name="connsiteX779" fmla="*/ 4557898 w 7467600"/>
              <a:gd name="connsiteY779" fmla="*/ 900011 h 6858000"/>
              <a:gd name="connsiteX780" fmla="*/ 5870151 w 7467600"/>
              <a:gd name="connsiteY780" fmla="*/ 898890 h 6858000"/>
              <a:gd name="connsiteX781" fmla="*/ 5861335 w 7467600"/>
              <a:gd name="connsiteY781" fmla="*/ 899177 h 6858000"/>
              <a:gd name="connsiteX782" fmla="*/ 5843702 w 7467600"/>
              <a:gd name="connsiteY782" fmla="*/ 899748 h 6858000"/>
              <a:gd name="connsiteX783" fmla="*/ 5651107 w 7467600"/>
              <a:gd name="connsiteY783" fmla="*/ 920306 h 6858000"/>
              <a:gd name="connsiteX784" fmla="*/ 5459407 w 7467600"/>
              <a:gd name="connsiteY784" fmla="*/ 940975 h 6858000"/>
              <a:gd name="connsiteX785" fmla="*/ 5374846 w 7467600"/>
              <a:gd name="connsiteY785" fmla="*/ 941988 h 6858000"/>
              <a:gd name="connsiteX786" fmla="*/ 5256105 w 7467600"/>
              <a:gd name="connsiteY786" fmla="*/ 945632 h 6858000"/>
              <a:gd name="connsiteX787" fmla="*/ 5107071 w 7467600"/>
              <a:gd name="connsiteY787" fmla="*/ 969720 h 6858000"/>
              <a:gd name="connsiteX788" fmla="*/ 4998681 w 7467600"/>
              <a:gd name="connsiteY788" fmla="*/ 988771 h 6858000"/>
              <a:gd name="connsiteX789" fmla="*/ 5870151 w 7467600"/>
              <a:gd name="connsiteY789" fmla="*/ 898890 h 6858000"/>
              <a:gd name="connsiteX790" fmla="*/ 5504425 w 7467600"/>
              <a:gd name="connsiteY790" fmla="*/ 848067 h 6858000"/>
              <a:gd name="connsiteX791" fmla="*/ 4968849 w 7467600"/>
              <a:gd name="connsiteY791" fmla="*/ 962318 h 6858000"/>
              <a:gd name="connsiteX792" fmla="*/ 5104039 w 7467600"/>
              <a:gd name="connsiteY792" fmla="*/ 940634 h 6858000"/>
              <a:gd name="connsiteX793" fmla="*/ 5256311 w 7467600"/>
              <a:gd name="connsiteY793" fmla="*/ 916490 h 6858000"/>
              <a:gd name="connsiteX794" fmla="*/ 5377381 w 7467600"/>
              <a:gd name="connsiteY794" fmla="*/ 912671 h 6858000"/>
              <a:gd name="connsiteX795" fmla="*/ 5460148 w 7467600"/>
              <a:gd name="connsiteY795" fmla="*/ 911442 h 6858000"/>
              <a:gd name="connsiteX796" fmla="*/ 5648971 w 7467600"/>
              <a:gd name="connsiteY796" fmla="*/ 891331 h 6858000"/>
              <a:gd name="connsiteX797" fmla="*/ 5844807 w 7467600"/>
              <a:gd name="connsiteY797" fmla="*/ 870718 h 6858000"/>
              <a:gd name="connsiteX798" fmla="*/ 5862975 w 7467600"/>
              <a:gd name="connsiteY798" fmla="*/ 869756 h 6858000"/>
              <a:gd name="connsiteX799" fmla="*/ 5920887 w 7467600"/>
              <a:gd name="connsiteY799" fmla="*/ 865929 h 6858000"/>
              <a:gd name="connsiteX800" fmla="*/ 5504425 w 7467600"/>
              <a:gd name="connsiteY800" fmla="*/ 848067 h 6858000"/>
              <a:gd name="connsiteX801" fmla="*/ 3607114 w 7467600"/>
              <a:gd name="connsiteY801" fmla="*/ 467441 h 6858000"/>
              <a:gd name="connsiteX802" fmla="*/ 3296242 w 7467600"/>
              <a:gd name="connsiteY802" fmla="*/ 807991 h 6858000"/>
              <a:gd name="connsiteX803" fmla="*/ 3174674 w 7467600"/>
              <a:gd name="connsiteY803" fmla="*/ 919759 h 6858000"/>
              <a:gd name="connsiteX804" fmla="*/ 3042978 w 7467600"/>
              <a:gd name="connsiteY804" fmla="*/ 1054894 h 6858000"/>
              <a:gd name="connsiteX805" fmla="*/ 2968914 w 7467600"/>
              <a:gd name="connsiteY805" fmla="*/ 1133756 h 6858000"/>
              <a:gd name="connsiteX806" fmla="*/ 3103823 w 7467600"/>
              <a:gd name="connsiteY806" fmla="*/ 1026814 h 6858000"/>
              <a:gd name="connsiteX807" fmla="*/ 3607114 w 7467600"/>
              <a:gd name="connsiteY807" fmla="*/ 467441 h 6858000"/>
              <a:gd name="connsiteX808" fmla="*/ 3744487 w 7467600"/>
              <a:gd name="connsiteY808" fmla="*/ 383136 h 6858000"/>
              <a:gd name="connsiteX809" fmla="*/ 3970213 w 7467600"/>
              <a:gd name="connsiteY809" fmla="*/ 995559 h 6858000"/>
              <a:gd name="connsiteX810" fmla="*/ 3744487 w 7467600"/>
              <a:gd name="connsiteY810" fmla="*/ 383136 h 6858000"/>
              <a:gd name="connsiteX811" fmla="*/ 3624562 w 7467600"/>
              <a:gd name="connsiteY811" fmla="*/ 367041 h 6858000"/>
              <a:gd name="connsiteX812" fmla="*/ 3489712 w 7467600"/>
              <a:gd name="connsiteY812" fmla="*/ 485386 h 6858000"/>
              <a:gd name="connsiteX813" fmla="*/ 3182994 w 7467600"/>
              <a:gd name="connsiteY813" fmla="*/ 828265 h 6858000"/>
              <a:gd name="connsiteX814" fmla="*/ 2892114 w 7467600"/>
              <a:gd name="connsiteY814" fmla="*/ 1172635 h 6858000"/>
              <a:gd name="connsiteX815" fmla="*/ 3021459 w 7467600"/>
              <a:gd name="connsiteY815" fmla="*/ 1035385 h 6858000"/>
              <a:gd name="connsiteX816" fmla="*/ 3153873 w 7467600"/>
              <a:gd name="connsiteY816" fmla="*/ 898971 h 6858000"/>
              <a:gd name="connsiteX817" fmla="*/ 3276511 w 7467600"/>
              <a:gd name="connsiteY817" fmla="*/ 786423 h 6858000"/>
              <a:gd name="connsiteX818" fmla="*/ 3584154 w 7467600"/>
              <a:gd name="connsiteY818" fmla="*/ 448218 h 6858000"/>
              <a:gd name="connsiteX819" fmla="*/ 3624562 w 7467600"/>
              <a:gd name="connsiteY819" fmla="*/ 367041 h 6858000"/>
              <a:gd name="connsiteX820" fmla="*/ 3766672 w 7467600"/>
              <a:gd name="connsiteY820" fmla="*/ 359429 h 6858000"/>
              <a:gd name="connsiteX821" fmla="*/ 3996338 w 7467600"/>
              <a:gd name="connsiteY821" fmla="*/ 968237 h 6858000"/>
              <a:gd name="connsiteX822" fmla="*/ 3766672 w 7467600"/>
              <a:gd name="connsiteY822" fmla="*/ 359429 h 6858000"/>
              <a:gd name="connsiteX823" fmla="*/ 5805386 w 7467600"/>
              <a:gd name="connsiteY823" fmla="*/ 239240 h 6858000"/>
              <a:gd name="connsiteX824" fmla="*/ 5736947 w 7467600"/>
              <a:gd name="connsiteY824" fmla="*/ 261367 h 6858000"/>
              <a:gd name="connsiteX825" fmla="*/ 5427012 w 7467600"/>
              <a:gd name="connsiteY825" fmla="*/ 311272 h 6858000"/>
              <a:gd name="connsiteX826" fmla="*/ 5147818 w 7467600"/>
              <a:gd name="connsiteY826" fmla="*/ 322112 h 6858000"/>
              <a:gd name="connsiteX827" fmla="*/ 5060854 w 7467600"/>
              <a:gd name="connsiteY827" fmla="*/ 311882 h 6858000"/>
              <a:gd name="connsiteX828" fmla="*/ 4945989 w 7467600"/>
              <a:gd name="connsiteY828" fmla="*/ 300516 h 6858000"/>
              <a:gd name="connsiteX829" fmla="*/ 5410479 w 7467600"/>
              <a:gd name="connsiteY829" fmla="*/ 348434 h 6858000"/>
              <a:gd name="connsiteX830" fmla="*/ 5805386 w 7467600"/>
              <a:gd name="connsiteY830" fmla="*/ 239240 h 6858000"/>
              <a:gd name="connsiteX831" fmla="*/ 5905192 w 7467600"/>
              <a:gd name="connsiteY831" fmla="*/ 163079 h 6858000"/>
              <a:gd name="connsiteX832" fmla="*/ 5865655 w 7467600"/>
              <a:gd name="connsiteY832" fmla="*/ 171901 h 6858000"/>
              <a:gd name="connsiteX833" fmla="*/ 5259740 w 7467600"/>
              <a:gd name="connsiteY833" fmla="*/ 257013 h 6858000"/>
              <a:gd name="connsiteX834" fmla="*/ 5208466 w 7467600"/>
              <a:gd name="connsiteY834" fmla="*/ 257550 h 6858000"/>
              <a:gd name="connsiteX835" fmla="*/ 4980204 w 7467600"/>
              <a:gd name="connsiteY835" fmla="*/ 271903 h 6858000"/>
              <a:gd name="connsiteX836" fmla="*/ 5068068 w 7467600"/>
              <a:gd name="connsiteY836" fmla="*/ 282244 h 6858000"/>
              <a:gd name="connsiteX837" fmla="*/ 5153231 w 7467600"/>
              <a:gd name="connsiteY837" fmla="*/ 292240 h 6858000"/>
              <a:gd name="connsiteX838" fmla="*/ 5426491 w 7467600"/>
              <a:gd name="connsiteY838" fmla="*/ 281128 h 6858000"/>
              <a:gd name="connsiteX839" fmla="*/ 5731212 w 7467600"/>
              <a:gd name="connsiteY839" fmla="*/ 231951 h 6858000"/>
              <a:gd name="connsiteX840" fmla="*/ 5905192 w 7467600"/>
              <a:gd name="connsiteY840" fmla="*/ 163079 h 6858000"/>
              <a:gd name="connsiteX841" fmla="*/ 5944437 w 7467600"/>
              <a:gd name="connsiteY841" fmla="*/ 113829 h 6858000"/>
              <a:gd name="connsiteX842" fmla="*/ 5825032 w 7467600"/>
              <a:gd name="connsiteY842" fmla="*/ 146405 h 6858000"/>
              <a:gd name="connsiteX843" fmla="*/ 4955599 w 7467600"/>
              <a:gd name="connsiteY843" fmla="*/ 247008 h 6858000"/>
              <a:gd name="connsiteX844" fmla="*/ 5210104 w 7467600"/>
              <a:gd name="connsiteY844" fmla="*/ 228123 h 6858000"/>
              <a:gd name="connsiteX845" fmla="*/ 5261015 w 7467600"/>
              <a:gd name="connsiteY845" fmla="*/ 227087 h 6858000"/>
              <a:gd name="connsiteX846" fmla="*/ 5861181 w 7467600"/>
              <a:gd name="connsiteY846" fmla="*/ 143093 h 6858000"/>
              <a:gd name="connsiteX847" fmla="*/ 5961252 w 7467600"/>
              <a:gd name="connsiteY847" fmla="*/ 114820 h 6858000"/>
              <a:gd name="connsiteX848" fmla="*/ 5944437 w 7467600"/>
              <a:gd name="connsiteY848" fmla="*/ 113829 h 6858000"/>
              <a:gd name="connsiteX849" fmla="*/ 3882765 w 7467600"/>
              <a:gd name="connsiteY849" fmla="*/ 0 h 6858000"/>
              <a:gd name="connsiteX850" fmla="*/ 3995099 w 7467600"/>
              <a:gd name="connsiteY850" fmla="*/ 0 h 6858000"/>
              <a:gd name="connsiteX851" fmla="*/ 4163818 w 7467600"/>
              <a:gd name="connsiteY851" fmla="*/ 234104 h 6858000"/>
              <a:gd name="connsiteX852" fmla="*/ 4172099 w 7467600"/>
              <a:gd name="connsiteY852" fmla="*/ 234207 h 6858000"/>
              <a:gd name="connsiteX853" fmla="*/ 4784282 w 7467600"/>
              <a:gd name="connsiteY853" fmla="*/ 276561 h 6858000"/>
              <a:gd name="connsiteX854" fmla="*/ 4801687 w 7467600"/>
              <a:gd name="connsiteY854" fmla="*/ 267764 h 6858000"/>
              <a:gd name="connsiteX855" fmla="*/ 6082788 w 7467600"/>
              <a:gd name="connsiteY855" fmla="*/ 64119 h 6858000"/>
              <a:gd name="connsiteX856" fmla="*/ 6099442 w 7467600"/>
              <a:gd name="connsiteY856" fmla="*/ 82568 h 6858000"/>
              <a:gd name="connsiteX857" fmla="*/ 4804137 w 7467600"/>
              <a:gd name="connsiteY857" fmla="*/ 320931 h 6858000"/>
              <a:gd name="connsiteX858" fmla="*/ 4227047 w 7467600"/>
              <a:gd name="connsiteY858" fmla="*/ 313415 h 6858000"/>
              <a:gd name="connsiteX859" fmla="*/ 4346041 w 7467600"/>
              <a:gd name="connsiteY859" fmla="*/ 456086 h 6858000"/>
              <a:gd name="connsiteX860" fmla="*/ 4870967 w 7467600"/>
              <a:gd name="connsiteY860" fmla="*/ 963061 h 6858000"/>
              <a:gd name="connsiteX861" fmla="*/ 4889647 w 7467600"/>
              <a:gd name="connsiteY861" fmla="*/ 957147 h 6858000"/>
              <a:gd name="connsiteX862" fmla="*/ 5422504 w 7467600"/>
              <a:gd name="connsiteY862" fmla="*/ 805191 h 6858000"/>
              <a:gd name="connsiteX863" fmla="*/ 6087656 w 7467600"/>
              <a:gd name="connsiteY863" fmla="*/ 826703 h 6858000"/>
              <a:gd name="connsiteX864" fmla="*/ 6058717 w 7467600"/>
              <a:gd name="connsiteY864" fmla="*/ 865992 h 6858000"/>
              <a:gd name="connsiteX865" fmla="*/ 4974153 w 7467600"/>
              <a:gd name="connsiteY865" fmla="*/ 1045456 h 6858000"/>
              <a:gd name="connsiteX866" fmla="*/ 5627835 w 7467600"/>
              <a:gd name="connsiteY866" fmla="*/ 1472077 h 6858000"/>
              <a:gd name="connsiteX867" fmla="*/ 5629817 w 7467600"/>
              <a:gd name="connsiteY867" fmla="*/ 1471412 h 6858000"/>
              <a:gd name="connsiteX868" fmla="*/ 5634124 w 7467600"/>
              <a:gd name="connsiteY868" fmla="*/ 1470572 h 6858000"/>
              <a:gd name="connsiteX869" fmla="*/ 5755832 w 7467600"/>
              <a:gd name="connsiteY869" fmla="*/ 1383886 h 6858000"/>
              <a:gd name="connsiteX870" fmla="*/ 6014186 w 7467600"/>
              <a:gd name="connsiteY870" fmla="*/ 1279799 h 6858000"/>
              <a:gd name="connsiteX871" fmla="*/ 6901619 w 7467600"/>
              <a:gd name="connsiteY871" fmla="*/ 1047874 h 6858000"/>
              <a:gd name="connsiteX872" fmla="*/ 6931566 w 7467600"/>
              <a:gd name="connsiteY872" fmla="*/ 1062034 h 6858000"/>
              <a:gd name="connsiteX873" fmla="*/ 5790982 w 7467600"/>
              <a:gd name="connsiteY873" fmla="*/ 1561380 h 6858000"/>
              <a:gd name="connsiteX874" fmla="*/ 6188971 w 7467600"/>
              <a:gd name="connsiteY874" fmla="*/ 1755168 h 6858000"/>
              <a:gd name="connsiteX875" fmla="*/ 6202446 w 7467600"/>
              <a:gd name="connsiteY875" fmla="*/ 1752268 h 6858000"/>
              <a:gd name="connsiteX876" fmla="*/ 7179560 w 7467600"/>
              <a:gd name="connsiteY876" fmla="*/ 1467551 h 6858000"/>
              <a:gd name="connsiteX877" fmla="*/ 7158730 w 7467600"/>
              <a:gd name="connsiteY877" fmla="*/ 1507835 h 6858000"/>
              <a:gd name="connsiteX878" fmla="*/ 6326959 w 7467600"/>
              <a:gd name="connsiteY878" fmla="*/ 1817686 h 6858000"/>
              <a:gd name="connsiteX879" fmla="*/ 6537433 w 7467600"/>
              <a:gd name="connsiteY879" fmla="*/ 1907790 h 6858000"/>
              <a:gd name="connsiteX880" fmla="*/ 6550221 w 7467600"/>
              <a:gd name="connsiteY880" fmla="*/ 1910729 h 6858000"/>
              <a:gd name="connsiteX881" fmla="*/ 6964438 w 7467600"/>
              <a:gd name="connsiteY881" fmla="*/ 2209505 h 6858000"/>
              <a:gd name="connsiteX882" fmla="*/ 7367862 w 7467600"/>
              <a:gd name="connsiteY882" fmla="*/ 2806833 h 6858000"/>
              <a:gd name="connsiteX883" fmla="*/ 7364329 w 7467600"/>
              <a:gd name="connsiteY883" fmla="*/ 2826907 h 6858000"/>
              <a:gd name="connsiteX884" fmla="*/ 7290545 w 7467600"/>
              <a:gd name="connsiteY884" fmla="*/ 2850663 h 6858000"/>
              <a:gd name="connsiteX885" fmla="*/ 6472036 w 7467600"/>
              <a:gd name="connsiteY885" fmla="*/ 1959003 h 6858000"/>
              <a:gd name="connsiteX886" fmla="*/ 5792897 w 7467600"/>
              <a:gd name="connsiteY886" fmla="*/ 1647747 h 6858000"/>
              <a:gd name="connsiteX887" fmla="*/ 5842751 w 7467600"/>
              <a:gd name="connsiteY887" fmla="*/ 1816112 h 6858000"/>
              <a:gd name="connsiteX888" fmla="*/ 5847424 w 7467600"/>
              <a:gd name="connsiteY888" fmla="*/ 1815776 h 6858000"/>
              <a:gd name="connsiteX889" fmla="*/ 6399821 w 7467600"/>
              <a:gd name="connsiteY889" fmla="*/ 2344799 h 6858000"/>
              <a:gd name="connsiteX890" fmla="*/ 6323232 w 7467600"/>
              <a:gd name="connsiteY890" fmla="*/ 2389634 h 6858000"/>
              <a:gd name="connsiteX891" fmla="*/ 5942958 w 7467600"/>
              <a:gd name="connsiteY891" fmla="*/ 2077708 h 6858000"/>
              <a:gd name="connsiteX892" fmla="*/ 5921559 w 7467600"/>
              <a:gd name="connsiteY892" fmla="*/ 2378596 h 6858000"/>
              <a:gd name="connsiteX893" fmla="*/ 5817651 w 7467600"/>
              <a:gd name="connsiteY893" fmla="*/ 3023919 h 6858000"/>
              <a:gd name="connsiteX894" fmla="*/ 5729634 w 7467600"/>
              <a:gd name="connsiteY894" fmla="*/ 3051849 h 6858000"/>
              <a:gd name="connsiteX895" fmla="*/ 5611018 w 7467600"/>
              <a:gd name="connsiteY895" fmla="*/ 2316769 h 6858000"/>
              <a:gd name="connsiteX896" fmla="*/ 5687608 w 7467600"/>
              <a:gd name="connsiteY896" fmla="*/ 2039972 h 6858000"/>
              <a:gd name="connsiteX897" fmla="*/ 5657554 w 7467600"/>
              <a:gd name="connsiteY897" fmla="*/ 1576445 h 6858000"/>
              <a:gd name="connsiteX898" fmla="*/ 5150475 w 7467600"/>
              <a:gd name="connsiteY898" fmla="*/ 1274012 h 6858000"/>
              <a:gd name="connsiteX899" fmla="*/ 5349142 w 7467600"/>
              <a:gd name="connsiteY899" fmla="*/ 2204405 h 6858000"/>
              <a:gd name="connsiteX900" fmla="*/ 5262214 w 7467600"/>
              <a:gd name="connsiteY900" fmla="*/ 2233836 h 6858000"/>
              <a:gd name="connsiteX901" fmla="*/ 4981539 w 7467600"/>
              <a:gd name="connsiteY901" fmla="*/ 1542201 h 6858000"/>
              <a:gd name="connsiteX902" fmla="*/ 4958461 w 7467600"/>
              <a:gd name="connsiteY902" fmla="*/ 1136957 h 6858000"/>
              <a:gd name="connsiteX903" fmla="*/ 4655015 w 7467600"/>
              <a:gd name="connsiteY903" fmla="*/ 891426 h 6858000"/>
              <a:gd name="connsiteX904" fmla="*/ 4348002 w 7467600"/>
              <a:gd name="connsiteY904" fmla="*/ 2205895 h 6858000"/>
              <a:gd name="connsiteX905" fmla="*/ 4262250 w 7467600"/>
              <a:gd name="connsiteY905" fmla="*/ 2219972 h 6858000"/>
              <a:gd name="connsiteX906" fmla="*/ 4550611 w 7467600"/>
              <a:gd name="connsiteY906" fmla="*/ 817540 h 6858000"/>
              <a:gd name="connsiteX907" fmla="*/ 4564418 w 7467600"/>
              <a:gd name="connsiteY907" fmla="*/ 808293 h 6858000"/>
              <a:gd name="connsiteX908" fmla="*/ 4266388 w 7467600"/>
              <a:gd name="connsiteY908" fmla="*/ 500083 h 6858000"/>
              <a:gd name="connsiteX909" fmla="*/ 4032842 w 7467600"/>
              <a:gd name="connsiteY909" fmla="*/ 211809 h 6858000"/>
              <a:gd name="connsiteX910" fmla="*/ 3882765 w 7467600"/>
              <a:gd name="connsiteY910" fmla="*/ 0 h 6858000"/>
              <a:gd name="connsiteX911" fmla="*/ 3721337 w 7467600"/>
              <a:gd name="connsiteY911" fmla="*/ 0 h 6858000"/>
              <a:gd name="connsiteX912" fmla="*/ 3797544 w 7467600"/>
              <a:gd name="connsiteY912" fmla="*/ 0 h 6858000"/>
              <a:gd name="connsiteX913" fmla="*/ 3775734 w 7467600"/>
              <a:gd name="connsiteY913" fmla="*/ 95131 h 6858000"/>
              <a:gd name="connsiteX914" fmla="*/ 3724807 w 7467600"/>
              <a:gd name="connsiteY914" fmla="*/ 272257 h 6858000"/>
              <a:gd name="connsiteX915" fmla="*/ 3726844 w 7467600"/>
              <a:gd name="connsiteY915" fmla="*/ 282988 h 6858000"/>
              <a:gd name="connsiteX916" fmla="*/ 3742664 w 7467600"/>
              <a:gd name="connsiteY916" fmla="*/ 279918 h 6858000"/>
              <a:gd name="connsiteX917" fmla="*/ 4103910 w 7467600"/>
              <a:gd name="connsiteY917" fmla="*/ 1161917 h 6858000"/>
              <a:gd name="connsiteX918" fmla="*/ 4020269 w 7467600"/>
              <a:gd name="connsiteY918" fmla="*/ 1200406 h 6858000"/>
              <a:gd name="connsiteX919" fmla="*/ 3674882 w 7467600"/>
              <a:gd name="connsiteY919" fmla="*/ 488524 h 6858000"/>
              <a:gd name="connsiteX920" fmla="*/ 3132682 w 7467600"/>
              <a:gd name="connsiteY920" fmla="*/ 1072284 h 6858000"/>
              <a:gd name="connsiteX921" fmla="*/ 2716346 w 7467600"/>
              <a:gd name="connsiteY921" fmla="*/ 1276376 h 6858000"/>
              <a:gd name="connsiteX922" fmla="*/ 2716772 w 7467600"/>
              <a:gd name="connsiteY922" fmla="*/ 1255462 h 6858000"/>
              <a:gd name="connsiteX923" fmla="*/ 3471096 w 7467600"/>
              <a:gd name="connsiteY923" fmla="*/ 437072 h 6858000"/>
              <a:gd name="connsiteX924" fmla="*/ 3639057 w 7467600"/>
              <a:gd name="connsiteY924" fmla="*/ 286334 h 6858000"/>
              <a:gd name="connsiteX925" fmla="*/ 3640309 w 7467600"/>
              <a:gd name="connsiteY925" fmla="*/ 284664 h 6858000"/>
              <a:gd name="connsiteX926" fmla="*/ 3646022 w 7467600"/>
              <a:gd name="connsiteY926" fmla="*/ 276711 h 6858000"/>
              <a:gd name="connsiteX927" fmla="*/ 3707943 w 7467600"/>
              <a:gd name="connsiteY927" fmla="*/ 65958 h 6858000"/>
              <a:gd name="connsiteX928" fmla="*/ 3721337 w 7467600"/>
              <a:gd name="connsiteY928" fmla="*/ 0 h 6858000"/>
              <a:gd name="connsiteX929" fmla="*/ 2867960 w 7467600"/>
              <a:gd name="connsiteY929" fmla="*/ 0 h 6858000"/>
              <a:gd name="connsiteX930" fmla="*/ 2926351 w 7467600"/>
              <a:gd name="connsiteY930" fmla="*/ 0 h 6858000"/>
              <a:gd name="connsiteX931" fmla="*/ 2902823 w 7467600"/>
              <a:gd name="connsiteY931" fmla="*/ 262929 h 6858000"/>
              <a:gd name="connsiteX932" fmla="*/ 2940663 w 7467600"/>
              <a:gd name="connsiteY932" fmla="*/ 140884 h 6858000"/>
              <a:gd name="connsiteX933" fmla="*/ 2947039 w 7467600"/>
              <a:gd name="connsiteY933" fmla="*/ 122524 h 6858000"/>
              <a:gd name="connsiteX934" fmla="*/ 2984316 w 7467600"/>
              <a:gd name="connsiteY934" fmla="*/ 0 h 6858000"/>
              <a:gd name="connsiteX935" fmla="*/ 3016114 w 7467600"/>
              <a:gd name="connsiteY935" fmla="*/ 0 h 6858000"/>
              <a:gd name="connsiteX936" fmla="*/ 2979949 w 7467600"/>
              <a:gd name="connsiteY936" fmla="*/ 119274 h 6858000"/>
              <a:gd name="connsiteX937" fmla="*/ 3023879 w 7467600"/>
              <a:gd name="connsiteY937" fmla="*/ 0 h 6858000"/>
              <a:gd name="connsiteX938" fmla="*/ 3105400 w 7467600"/>
              <a:gd name="connsiteY938" fmla="*/ 0 h 6858000"/>
              <a:gd name="connsiteX939" fmla="*/ 3094669 w 7467600"/>
              <a:gd name="connsiteY939" fmla="*/ 30308 h 6858000"/>
              <a:gd name="connsiteX940" fmla="*/ 2901945 w 7467600"/>
              <a:gd name="connsiteY940" fmla="*/ 466538 h 6858000"/>
              <a:gd name="connsiteX941" fmla="*/ 2815209 w 7467600"/>
              <a:gd name="connsiteY941" fmla="*/ 497361 h 6858000"/>
              <a:gd name="connsiteX942" fmla="*/ 2844845 w 7467600"/>
              <a:gd name="connsiteY942" fmla="*/ 127638 h 6858000"/>
              <a:gd name="connsiteX943" fmla="*/ 2867960 w 7467600"/>
              <a:gd name="connsiteY943" fmla="*/ 0 h 6858000"/>
              <a:gd name="connsiteX944" fmla="*/ 1057230 w 7467600"/>
              <a:gd name="connsiteY944" fmla="*/ 0 h 6858000"/>
              <a:gd name="connsiteX945" fmla="*/ 1111003 w 7467600"/>
              <a:gd name="connsiteY945" fmla="*/ 0 h 6858000"/>
              <a:gd name="connsiteX946" fmla="*/ 1125553 w 7467600"/>
              <a:gd name="connsiteY946" fmla="*/ 52588 h 6858000"/>
              <a:gd name="connsiteX947" fmla="*/ 1304276 w 7467600"/>
              <a:gd name="connsiteY947" fmla="*/ 476275 h 6858000"/>
              <a:gd name="connsiteX948" fmla="*/ 1492066 w 7467600"/>
              <a:gd name="connsiteY948" fmla="*/ 886333 h 6858000"/>
              <a:gd name="connsiteX949" fmla="*/ 1423698 w 7467600"/>
              <a:gd name="connsiteY949" fmla="*/ 710817 h 6858000"/>
              <a:gd name="connsiteX950" fmla="*/ 1357609 w 7467600"/>
              <a:gd name="connsiteY950" fmla="*/ 532892 h 6858000"/>
              <a:gd name="connsiteX951" fmla="*/ 1309550 w 7467600"/>
              <a:gd name="connsiteY951" fmla="*/ 374031 h 6858000"/>
              <a:gd name="connsiteX952" fmla="*/ 1193673 w 7467600"/>
              <a:gd name="connsiteY952" fmla="*/ 49533 h 6858000"/>
              <a:gd name="connsiteX953" fmla="*/ 1164391 w 7467600"/>
              <a:gd name="connsiteY953" fmla="*/ 0 h 6858000"/>
              <a:gd name="connsiteX954" fmla="*/ 1200666 w 7467600"/>
              <a:gd name="connsiteY954" fmla="*/ 0 h 6858000"/>
              <a:gd name="connsiteX955" fmla="*/ 1223408 w 7467600"/>
              <a:gd name="connsiteY955" fmla="*/ 38996 h 6858000"/>
              <a:gd name="connsiteX956" fmla="*/ 1339635 w 7467600"/>
              <a:gd name="connsiteY956" fmla="*/ 365517 h 6858000"/>
              <a:gd name="connsiteX957" fmla="*/ 1387469 w 7467600"/>
              <a:gd name="connsiteY957" fmla="*/ 523079 h 6858000"/>
              <a:gd name="connsiteX958" fmla="*/ 1452685 w 7467600"/>
              <a:gd name="connsiteY958" fmla="*/ 699806 h 6858000"/>
              <a:gd name="connsiteX959" fmla="*/ 1492092 w 7467600"/>
              <a:gd name="connsiteY959" fmla="*/ 800424 h 6858000"/>
              <a:gd name="connsiteX960" fmla="*/ 1455302 w 7467600"/>
              <a:gd name="connsiteY960" fmla="*/ 632913 h 6858000"/>
              <a:gd name="connsiteX961" fmla="*/ 1222336 w 7467600"/>
              <a:gd name="connsiteY961" fmla="*/ 9480 h 6858000"/>
              <a:gd name="connsiteX962" fmla="*/ 1214634 w 7467600"/>
              <a:gd name="connsiteY962" fmla="*/ 0 h 6858000"/>
              <a:gd name="connsiteX963" fmla="*/ 1289827 w 7467600"/>
              <a:gd name="connsiteY963" fmla="*/ 0 h 6858000"/>
              <a:gd name="connsiteX964" fmla="*/ 1321076 w 7467600"/>
              <a:gd name="connsiteY964" fmla="*/ 59722 h 6858000"/>
              <a:gd name="connsiteX965" fmla="*/ 1512579 w 7467600"/>
              <a:gd name="connsiteY965" fmla="*/ 626441 h 6858000"/>
              <a:gd name="connsiteX966" fmla="*/ 1506076 w 7467600"/>
              <a:gd name="connsiteY966" fmla="*/ 1089289 h 6858000"/>
              <a:gd name="connsiteX967" fmla="*/ 1486346 w 7467600"/>
              <a:gd name="connsiteY967" fmla="*/ 1079919 h 6858000"/>
              <a:gd name="connsiteX968" fmla="*/ 1070511 w 7467600"/>
              <a:gd name="connsiteY968" fmla="*/ 48609 h 6858000"/>
              <a:gd name="connsiteX969" fmla="*/ 1057230 w 7467600"/>
              <a:gd name="connsiteY969" fmla="*/ 0 h 6858000"/>
              <a:gd name="connsiteX970" fmla="*/ 43151 w 7467600"/>
              <a:gd name="connsiteY970" fmla="*/ 0 h 6858000"/>
              <a:gd name="connsiteX971" fmla="*/ 95283 w 7467600"/>
              <a:gd name="connsiteY971" fmla="*/ 0 h 6858000"/>
              <a:gd name="connsiteX972" fmla="*/ 300708 w 7467600"/>
              <a:gd name="connsiteY972" fmla="*/ 154571 h 6858000"/>
              <a:gd name="connsiteX973" fmla="*/ 530414 w 7467600"/>
              <a:gd name="connsiteY973" fmla="*/ 354673 h 6858000"/>
              <a:gd name="connsiteX974" fmla="*/ 333785 w 7467600"/>
              <a:gd name="connsiteY974" fmla="*/ 161564 h 6858000"/>
              <a:gd name="connsiteX975" fmla="*/ 147005 w 7467600"/>
              <a:gd name="connsiteY975" fmla="*/ 0 h 6858000"/>
              <a:gd name="connsiteX976" fmla="*/ 272509 w 7467600"/>
              <a:gd name="connsiteY976" fmla="*/ 0 h 6858000"/>
              <a:gd name="connsiteX977" fmla="*/ 326276 w 7467600"/>
              <a:gd name="connsiteY977" fmla="*/ 45847 h 6858000"/>
              <a:gd name="connsiteX978" fmla="*/ 823759 w 7467600"/>
              <a:gd name="connsiteY978" fmla="*/ 574145 h 6858000"/>
              <a:gd name="connsiteX979" fmla="*/ 811254 w 7467600"/>
              <a:gd name="connsiteY979" fmla="*/ 665546 h 6858000"/>
              <a:gd name="connsiteX980" fmla="*/ 154042 w 7467600"/>
              <a:gd name="connsiteY980" fmla="*/ 261522 h 6858000"/>
              <a:gd name="connsiteX981" fmla="*/ 13550 w 7467600"/>
              <a:gd name="connsiteY981" fmla="*/ 158423 h 6858000"/>
              <a:gd name="connsiteX982" fmla="*/ 0 w 7467600"/>
              <a:gd name="connsiteY982" fmla="*/ 146618 h 6858000"/>
              <a:gd name="connsiteX983" fmla="*/ 0 w 7467600"/>
              <a:gd name="connsiteY983" fmla="*/ 59161 h 6858000"/>
              <a:gd name="connsiteX984" fmla="*/ 45427 w 7467600"/>
              <a:gd name="connsiteY984" fmla="*/ 101078 h 6858000"/>
              <a:gd name="connsiteX985" fmla="*/ 630103 w 7467600"/>
              <a:gd name="connsiteY985" fmla="*/ 485885 h 6858000"/>
              <a:gd name="connsiteX986" fmla="*/ 532040 w 7467600"/>
              <a:gd name="connsiteY986" fmla="*/ 399359 h 6858000"/>
              <a:gd name="connsiteX987" fmla="*/ 517618 w 7467600"/>
              <a:gd name="connsiteY987" fmla="*/ 385726 h 6858000"/>
              <a:gd name="connsiteX988" fmla="*/ 285074 w 7467600"/>
              <a:gd name="connsiteY988" fmla="*/ 182755 h 6858000"/>
              <a:gd name="connsiteX989" fmla="*/ 43151 w 7467600"/>
              <a:gd name="connsiteY98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312201 w 7467600"/>
              <a:gd name="connsiteY132" fmla="*/ 5128278 h 6858000"/>
              <a:gd name="connsiteX133" fmla="*/ 1903353 w 7467600"/>
              <a:gd name="connsiteY133" fmla="*/ 5044827 h 6858000"/>
              <a:gd name="connsiteX134" fmla="*/ 1936931 w 7467600"/>
              <a:gd name="connsiteY134" fmla="*/ 5093954 h 6858000"/>
              <a:gd name="connsiteX135" fmla="*/ 2195868 w 7467600"/>
              <a:gd name="connsiteY135" fmla="*/ 5396574 h 6858000"/>
              <a:gd name="connsiteX136" fmla="*/ 2088852 w 7467600"/>
              <a:gd name="connsiteY136" fmla="*/ 5166123 h 6858000"/>
              <a:gd name="connsiteX137" fmla="*/ 1958241 w 7467600"/>
              <a:gd name="connsiteY137" fmla="*/ 5067955 h 6858000"/>
              <a:gd name="connsiteX138" fmla="*/ 1903353 w 7467600"/>
              <a:gd name="connsiteY138" fmla="*/ 5044827 h 6858000"/>
              <a:gd name="connsiteX139" fmla="*/ 1979378 w 7467600"/>
              <a:gd name="connsiteY139" fmla="*/ 4769504 h 6858000"/>
              <a:gd name="connsiteX140" fmla="*/ 2882120 w 7467600"/>
              <a:gd name="connsiteY140" fmla="*/ 5064547 h 6858000"/>
              <a:gd name="connsiteX141" fmla="*/ 2793103 w 7467600"/>
              <a:gd name="connsiteY141" fmla="*/ 5039699 h 6858000"/>
              <a:gd name="connsiteX142" fmla="*/ 2770041 w 7467600"/>
              <a:gd name="connsiteY142" fmla="*/ 5033634 h 6858000"/>
              <a:gd name="connsiteX143" fmla="*/ 1979378 w 7467600"/>
              <a:gd name="connsiteY143" fmla="*/ 4769504 h 6858000"/>
              <a:gd name="connsiteX144" fmla="*/ 1927410 w 7467600"/>
              <a:gd name="connsiteY144" fmla="*/ 4716164 h 6858000"/>
              <a:gd name="connsiteX145" fmla="*/ 1959587 w 7467600"/>
              <a:gd name="connsiteY145" fmla="*/ 4728849 h 6858000"/>
              <a:gd name="connsiteX146" fmla="*/ 2777707 w 7467600"/>
              <a:gd name="connsiteY146" fmla="*/ 5003991 h 6858000"/>
              <a:gd name="connsiteX147" fmla="*/ 2800768 w 7467600"/>
              <a:gd name="connsiteY147" fmla="*/ 5010056 h 6858000"/>
              <a:gd name="connsiteX148" fmla="*/ 2879408 w 7467600"/>
              <a:gd name="connsiteY148" fmla="*/ 5031590 h 6858000"/>
              <a:gd name="connsiteX149" fmla="*/ 2862295 w 7467600"/>
              <a:gd name="connsiteY149" fmla="*/ 5022958 h 6858000"/>
              <a:gd name="connsiteX150" fmla="*/ 2813343 w 7467600"/>
              <a:gd name="connsiteY150" fmla="*/ 4998369 h 6858000"/>
              <a:gd name="connsiteX151" fmla="*/ 2646245 w 7467600"/>
              <a:gd name="connsiteY151" fmla="*/ 4930999 h 6858000"/>
              <a:gd name="connsiteX152" fmla="*/ 1999243 w 7467600"/>
              <a:gd name="connsiteY152" fmla="*/ 4730524 h 6858000"/>
              <a:gd name="connsiteX153" fmla="*/ 1979527 w 7467600"/>
              <a:gd name="connsiteY153" fmla="*/ 4726651 h 6858000"/>
              <a:gd name="connsiteX154" fmla="*/ 1927410 w 7467600"/>
              <a:gd name="connsiteY154" fmla="*/ 4716164 h 6858000"/>
              <a:gd name="connsiteX155" fmla="*/ 1997014 w 7467600"/>
              <a:gd name="connsiteY155" fmla="*/ 4698007 h 6858000"/>
              <a:gd name="connsiteX156" fmla="*/ 2005458 w 7467600"/>
              <a:gd name="connsiteY156" fmla="*/ 4699540 h 6858000"/>
              <a:gd name="connsiteX157" fmla="*/ 2657186 w 7467600"/>
              <a:gd name="connsiteY157" fmla="*/ 4901687 h 6858000"/>
              <a:gd name="connsiteX158" fmla="*/ 2826662 w 7467600"/>
              <a:gd name="connsiteY158" fmla="*/ 4970362 h 6858000"/>
              <a:gd name="connsiteX159" fmla="*/ 2876100 w 7467600"/>
              <a:gd name="connsiteY159" fmla="*/ 4995397 h 6858000"/>
              <a:gd name="connsiteX160" fmla="*/ 3042600 w 7467600"/>
              <a:gd name="connsiteY160" fmla="*/ 5059532 h 6858000"/>
              <a:gd name="connsiteX161" fmla="*/ 1997014 w 7467600"/>
              <a:gd name="connsiteY161" fmla="*/ 4698007 h 6858000"/>
              <a:gd name="connsiteX162" fmla="*/ 2305292 w 7467600"/>
              <a:gd name="connsiteY162" fmla="*/ 4219492 h 6858000"/>
              <a:gd name="connsiteX163" fmla="*/ 3360922 w 7467600"/>
              <a:gd name="connsiteY163" fmla="*/ 4529373 h 6858000"/>
              <a:gd name="connsiteX164" fmla="*/ 3492420 w 7467600"/>
              <a:gd name="connsiteY164" fmla="*/ 4510145 h 6858000"/>
              <a:gd name="connsiteX165" fmla="*/ 3364086 w 7467600"/>
              <a:gd name="connsiteY165" fmla="*/ 4480340 h 6858000"/>
              <a:gd name="connsiteX166" fmla="*/ 3225818 w 7467600"/>
              <a:gd name="connsiteY166" fmla="*/ 4411822 h 6858000"/>
              <a:gd name="connsiteX167" fmla="*/ 3129696 w 7467600"/>
              <a:gd name="connsiteY167" fmla="*/ 4360704 h 6858000"/>
              <a:gd name="connsiteX168" fmla="*/ 2814545 w 7467600"/>
              <a:gd name="connsiteY168" fmla="*/ 4282955 h 6858000"/>
              <a:gd name="connsiteX169" fmla="*/ 2305292 w 7467600"/>
              <a:gd name="connsiteY169" fmla="*/ 4219492 h 6858000"/>
              <a:gd name="connsiteX170" fmla="*/ 2626982 w 7467600"/>
              <a:gd name="connsiteY170" fmla="*/ 4206450 h 6858000"/>
              <a:gd name="connsiteX171" fmla="*/ 2490617 w 7467600"/>
              <a:gd name="connsiteY171" fmla="*/ 4206951 h 6858000"/>
              <a:gd name="connsiteX172" fmla="*/ 2819869 w 7467600"/>
              <a:gd name="connsiteY172" fmla="*/ 4252936 h 6858000"/>
              <a:gd name="connsiteX173" fmla="*/ 3143018 w 7467600"/>
              <a:gd name="connsiteY173" fmla="*/ 4332698 h 6858000"/>
              <a:gd name="connsiteX174" fmla="*/ 3241520 w 7467600"/>
              <a:gd name="connsiteY174" fmla="*/ 4385112 h 6858000"/>
              <a:gd name="connsiteX175" fmla="*/ 3374575 w 7467600"/>
              <a:gd name="connsiteY175" fmla="*/ 4451517 h 6858000"/>
              <a:gd name="connsiteX176" fmla="*/ 3505221 w 7467600"/>
              <a:gd name="connsiteY176" fmla="*/ 4480757 h 6858000"/>
              <a:gd name="connsiteX177" fmla="*/ 2626982 w 7467600"/>
              <a:gd name="connsiteY177" fmla="*/ 4206450 h 6858000"/>
              <a:gd name="connsiteX178" fmla="*/ 1310106 w 7467600"/>
              <a:gd name="connsiteY178" fmla="*/ 3943217 h 6858000"/>
              <a:gd name="connsiteX179" fmla="*/ 854994 w 7467600"/>
              <a:gd name="connsiteY179" fmla="*/ 4399136 h 6858000"/>
              <a:gd name="connsiteX180" fmla="*/ 742462 w 7467600"/>
              <a:gd name="connsiteY180" fmla="*/ 4594648 h 6858000"/>
              <a:gd name="connsiteX181" fmla="*/ 820602 w 7467600"/>
              <a:gd name="connsiteY181" fmla="*/ 4485915 h 6858000"/>
              <a:gd name="connsiteX182" fmla="*/ 878295 w 7467600"/>
              <a:gd name="connsiteY182" fmla="*/ 4403594 h 6858000"/>
              <a:gd name="connsiteX183" fmla="*/ 1240607 w 7467600"/>
              <a:gd name="connsiteY183" fmla="*/ 4010401 h 6858000"/>
              <a:gd name="connsiteX184" fmla="*/ 1310106 w 7467600"/>
              <a:gd name="connsiteY184" fmla="*/ 3943217 h 6858000"/>
              <a:gd name="connsiteX185" fmla="*/ 1423113 w 7467600"/>
              <a:gd name="connsiteY185" fmla="*/ 3874565 h 6858000"/>
              <a:gd name="connsiteX186" fmla="*/ 1260565 w 7467600"/>
              <a:gd name="connsiteY186" fmla="*/ 4031982 h 6858000"/>
              <a:gd name="connsiteX187" fmla="*/ 901900 w 7467600"/>
              <a:gd name="connsiteY187" fmla="*/ 4421236 h 6858000"/>
              <a:gd name="connsiteX188" fmla="*/ 845044 w 7467600"/>
              <a:gd name="connsiteY188" fmla="*/ 4502436 h 6858000"/>
              <a:gd name="connsiteX189" fmla="*/ 685926 w 7467600"/>
              <a:gd name="connsiteY189" fmla="*/ 4703069 h 6858000"/>
              <a:gd name="connsiteX190" fmla="*/ 684248 w 7467600"/>
              <a:gd name="connsiteY190" fmla="*/ 4706721 h 6858000"/>
              <a:gd name="connsiteX191" fmla="*/ 1423113 w 7467600"/>
              <a:gd name="connsiteY191" fmla="*/ 3874565 h 6858000"/>
              <a:gd name="connsiteX192" fmla="*/ 3316479 w 7467600"/>
              <a:gd name="connsiteY192" fmla="*/ 3872136 h 6858000"/>
              <a:gd name="connsiteX193" fmla="*/ 3546806 w 7467600"/>
              <a:gd name="connsiteY193" fmla="*/ 4356139 h 6858000"/>
              <a:gd name="connsiteX194" fmla="*/ 3364433 w 7467600"/>
              <a:gd name="connsiteY194" fmla="*/ 3953121 h 6858000"/>
              <a:gd name="connsiteX195" fmla="*/ 3316479 w 7467600"/>
              <a:gd name="connsiteY195" fmla="*/ 3872136 h 6858000"/>
              <a:gd name="connsiteX196" fmla="*/ 3291335 w 7467600"/>
              <a:gd name="connsiteY196" fmla="*/ 3767420 h 6858000"/>
              <a:gd name="connsiteX197" fmla="*/ 3390805 w 7467600"/>
              <a:gd name="connsiteY197" fmla="*/ 3937163 h 6858000"/>
              <a:gd name="connsiteX198" fmla="*/ 3579062 w 7467600"/>
              <a:gd name="connsiteY198" fmla="*/ 4359040 h 6858000"/>
              <a:gd name="connsiteX199" fmla="*/ 3467355 w 7467600"/>
              <a:gd name="connsiteY199" fmla="*/ 3988130 h 6858000"/>
              <a:gd name="connsiteX200" fmla="*/ 3310753 w 7467600"/>
              <a:gd name="connsiteY200" fmla="*/ 3787140 h 6858000"/>
              <a:gd name="connsiteX201" fmla="*/ 3291335 w 7467600"/>
              <a:gd name="connsiteY201" fmla="*/ 3767420 h 6858000"/>
              <a:gd name="connsiteX202" fmla="*/ 1635889 w 7467600"/>
              <a:gd name="connsiteY202" fmla="*/ 3709494 h 6858000"/>
              <a:gd name="connsiteX203" fmla="*/ 1634800 w 7467600"/>
              <a:gd name="connsiteY203" fmla="*/ 3731111 h 6858000"/>
              <a:gd name="connsiteX204" fmla="*/ 1635889 w 7467600"/>
              <a:gd name="connsiteY204" fmla="*/ 3709494 h 6858000"/>
              <a:gd name="connsiteX205" fmla="*/ 1510397 w 7467600"/>
              <a:gd name="connsiteY205" fmla="*/ 3684705 h 6858000"/>
              <a:gd name="connsiteX206" fmla="*/ 1146550 w 7467600"/>
              <a:gd name="connsiteY206" fmla="*/ 3802012 h 6858000"/>
              <a:gd name="connsiteX207" fmla="*/ 698834 w 7467600"/>
              <a:gd name="connsiteY207" fmla="*/ 3952272 h 6858000"/>
              <a:gd name="connsiteX208" fmla="*/ 34256 w 7467600"/>
              <a:gd name="connsiteY208" fmla="*/ 4347603 h 6858000"/>
              <a:gd name="connsiteX209" fmla="*/ 527241 w 7467600"/>
              <a:gd name="connsiteY209" fmla="*/ 4065078 h 6858000"/>
              <a:gd name="connsiteX210" fmla="*/ 1510397 w 7467600"/>
              <a:gd name="connsiteY210" fmla="*/ 3684705 h 6858000"/>
              <a:gd name="connsiteX211" fmla="*/ 1313114 w 7467600"/>
              <a:gd name="connsiteY211" fmla="*/ 3655216 h 6858000"/>
              <a:gd name="connsiteX212" fmla="*/ 1109304 w 7467600"/>
              <a:gd name="connsiteY212" fmla="*/ 3669030 h 6858000"/>
              <a:gd name="connsiteX213" fmla="*/ 8129 w 7467600"/>
              <a:gd name="connsiteY213" fmla="*/ 4330519 h 6858000"/>
              <a:gd name="connsiteX214" fmla="*/ 687572 w 7467600"/>
              <a:gd name="connsiteY214" fmla="*/ 3925629 h 6858000"/>
              <a:gd name="connsiteX215" fmla="*/ 1138365 w 7467600"/>
              <a:gd name="connsiteY215" fmla="*/ 3774515 h 6858000"/>
              <a:gd name="connsiteX216" fmla="*/ 1505579 w 7467600"/>
              <a:gd name="connsiteY216" fmla="*/ 3655526 h 6858000"/>
              <a:gd name="connsiteX217" fmla="*/ 1313114 w 7467600"/>
              <a:gd name="connsiteY217" fmla="*/ 3655216 h 6858000"/>
              <a:gd name="connsiteX218" fmla="*/ 3655073 w 7467600"/>
              <a:gd name="connsiteY218" fmla="*/ 3650884 h 6858000"/>
              <a:gd name="connsiteX219" fmla="*/ 3989938 w 7467600"/>
              <a:gd name="connsiteY219" fmla="*/ 3991685 h 6858000"/>
              <a:gd name="connsiteX220" fmla="*/ 4393907 w 7467600"/>
              <a:gd name="connsiteY220" fmla="*/ 4261258 h 6858000"/>
              <a:gd name="connsiteX221" fmla="*/ 4648051 w 7467600"/>
              <a:gd name="connsiteY221" fmla="*/ 4374051 h 6858000"/>
              <a:gd name="connsiteX222" fmla="*/ 4383389 w 7467600"/>
              <a:gd name="connsiteY222" fmla="*/ 4184369 h 6858000"/>
              <a:gd name="connsiteX223" fmla="*/ 4165508 w 7467600"/>
              <a:gd name="connsiteY223" fmla="*/ 4035196 h 6858000"/>
              <a:gd name="connsiteX224" fmla="*/ 4068162 w 7467600"/>
              <a:gd name="connsiteY224" fmla="*/ 3953394 h 6858000"/>
              <a:gd name="connsiteX225" fmla="*/ 3981416 w 7467600"/>
              <a:gd name="connsiteY225" fmla="*/ 3880482 h 6858000"/>
              <a:gd name="connsiteX226" fmla="*/ 3800147 w 7467600"/>
              <a:gd name="connsiteY226" fmla="*/ 3749872 h 6858000"/>
              <a:gd name="connsiteX227" fmla="*/ 3655073 w 7467600"/>
              <a:gd name="connsiteY227" fmla="*/ 3650884 h 6858000"/>
              <a:gd name="connsiteX228" fmla="*/ 3670252 w 7467600"/>
              <a:gd name="connsiteY228" fmla="*/ 3622798 h 6858000"/>
              <a:gd name="connsiteX229" fmla="*/ 3817258 w 7467600"/>
              <a:gd name="connsiteY229" fmla="*/ 3723577 h 6858000"/>
              <a:gd name="connsiteX230" fmla="*/ 4000461 w 7467600"/>
              <a:gd name="connsiteY230" fmla="*/ 3855966 h 6858000"/>
              <a:gd name="connsiteX231" fmla="*/ 4088180 w 7467600"/>
              <a:gd name="connsiteY231" fmla="*/ 3929774 h 6858000"/>
              <a:gd name="connsiteX232" fmla="*/ 4184555 w 7467600"/>
              <a:gd name="connsiteY232" fmla="*/ 4010683 h 6858000"/>
              <a:gd name="connsiteX233" fmla="*/ 4399563 w 7467600"/>
              <a:gd name="connsiteY233" fmla="*/ 4158106 h 6858000"/>
              <a:gd name="connsiteX234" fmla="*/ 4684469 w 7467600"/>
              <a:gd name="connsiteY234" fmla="*/ 4364680 h 6858000"/>
              <a:gd name="connsiteX235" fmla="*/ 4690271 w 7467600"/>
              <a:gd name="connsiteY235" fmla="*/ 4370034 h 6858000"/>
              <a:gd name="connsiteX236" fmla="*/ 4136093 w 7467600"/>
              <a:gd name="connsiteY236" fmla="*/ 3858466 h 6858000"/>
              <a:gd name="connsiteX237" fmla="*/ 3670252 w 7467600"/>
              <a:gd name="connsiteY237" fmla="*/ 3622798 h 6858000"/>
              <a:gd name="connsiteX238" fmla="*/ 4440129 w 7467600"/>
              <a:gd name="connsiteY238" fmla="*/ 3448571 h 6858000"/>
              <a:gd name="connsiteX239" fmla="*/ 4856525 w 7467600"/>
              <a:gd name="connsiteY239" fmla="*/ 3915351 h 6858000"/>
              <a:gd name="connsiteX240" fmla="*/ 5059055 w 7467600"/>
              <a:gd name="connsiteY240" fmla="*/ 4108918 h 6858000"/>
              <a:gd name="connsiteX241" fmla="*/ 5290070 w 7467600"/>
              <a:gd name="connsiteY241" fmla="*/ 4263619 h 6858000"/>
              <a:gd name="connsiteX242" fmla="*/ 4834991 w 7467600"/>
              <a:gd name="connsiteY242" fmla="*/ 3830985 h 6858000"/>
              <a:gd name="connsiteX243" fmla="*/ 4440129 w 7467600"/>
              <a:gd name="connsiteY243" fmla="*/ 3448571 h 6858000"/>
              <a:gd name="connsiteX244" fmla="*/ 4441737 w 7467600"/>
              <a:gd name="connsiteY244" fmla="*/ 3399734 h 6858000"/>
              <a:gd name="connsiteX245" fmla="*/ 4431236 w 7467600"/>
              <a:gd name="connsiteY245" fmla="*/ 3400954 h 6858000"/>
              <a:gd name="connsiteX246" fmla="*/ 4557150 w 7467600"/>
              <a:gd name="connsiteY246" fmla="*/ 3510023 h 6858000"/>
              <a:gd name="connsiteX247" fmla="*/ 4856936 w 7467600"/>
              <a:gd name="connsiteY247" fmla="*/ 3809146 h 6858000"/>
              <a:gd name="connsiteX248" fmla="*/ 5111996 w 7467600"/>
              <a:gd name="connsiteY248" fmla="*/ 4065759 h 6858000"/>
              <a:gd name="connsiteX249" fmla="*/ 5388878 w 7467600"/>
              <a:gd name="connsiteY249" fmla="*/ 4300185 h 6858000"/>
              <a:gd name="connsiteX250" fmla="*/ 5425556 w 7467600"/>
              <a:gd name="connsiteY250" fmla="*/ 4308967 h 6858000"/>
              <a:gd name="connsiteX251" fmla="*/ 4943646 w 7467600"/>
              <a:gd name="connsiteY251" fmla="*/ 3822916 h 6858000"/>
              <a:gd name="connsiteX252" fmla="*/ 4594837 w 7467600"/>
              <a:gd name="connsiteY252" fmla="*/ 3532274 h 6858000"/>
              <a:gd name="connsiteX253" fmla="*/ 4441737 w 7467600"/>
              <a:gd name="connsiteY253" fmla="*/ 3399734 h 6858000"/>
              <a:gd name="connsiteX254" fmla="*/ 5425834 w 7467600"/>
              <a:gd name="connsiteY254" fmla="*/ 3162785 h 6858000"/>
              <a:gd name="connsiteX255" fmla="*/ 5401644 w 7467600"/>
              <a:gd name="connsiteY255" fmla="*/ 3617847 h 6858000"/>
              <a:gd name="connsiteX256" fmla="*/ 5467256 w 7467600"/>
              <a:gd name="connsiteY256" fmla="*/ 4175494 h 6858000"/>
              <a:gd name="connsiteX257" fmla="*/ 5448069 w 7467600"/>
              <a:gd name="connsiteY257" fmla="*/ 3567554 h 6858000"/>
              <a:gd name="connsiteX258" fmla="*/ 5425834 w 7467600"/>
              <a:gd name="connsiteY258" fmla="*/ 3162785 h 6858000"/>
              <a:gd name="connsiteX259" fmla="*/ 1318687 w 7467600"/>
              <a:gd name="connsiteY259" fmla="*/ 3113840 h 6858000"/>
              <a:gd name="connsiteX260" fmla="*/ 1066793 w 7467600"/>
              <a:gd name="connsiteY260" fmla="*/ 3212171 h 6858000"/>
              <a:gd name="connsiteX261" fmla="*/ 993319 w 7467600"/>
              <a:gd name="connsiteY261" fmla="*/ 3247648 h 6858000"/>
              <a:gd name="connsiteX262" fmla="*/ 853081 w 7467600"/>
              <a:gd name="connsiteY262" fmla="*/ 3312410 h 6858000"/>
              <a:gd name="connsiteX263" fmla="*/ 805957 w 7467600"/>
              <a:gd name="connsiteY263" fmla="*/ 3330443 h 6858000"/>
              <a:gd name="connsiteX264" fmla="*/ 1318687 w 7467600"/>
              <a:gd name="connsiteY264" fmla="*/ 3113840 h 6858000"/>
              <a:gd name="connsiteX265" fmla="*/ 5453702 w 7467600"/>
              <a:gd name="connsiteY265" fmla="*/ 3090882 h 6858000"/>
              <a:gd name="connsiteX266" fmla="*/ 5480135 w 7467600"/>
              <a:gd name="connsiteY266" fmla="*/ 3565802 h 6858000"/>
              <a:gd name="connsiteX267" fmla="*/ 5499023 w 7467600"/>
              <a:gd name="connsiteY267" fmla="*/ 4166310 h 6858000"/>
              <a:gd name="connsiteX268" fmla="*/ 5547022 w 7467600"/>
              <a:gd name="connsiteY268" fmla="*/ 3607838 h 6858000"/>
              <a:gd name="connsiteX269" fmla="*/ 5515964 w 7467600"/>
              <a:gd name="connsiteY269" fmla="*/ 3378541 h 6858000"/>
              <a:gd name="connsiteX270" fmla="*/ 5453702 w 7467600"/>
              <a:gd name="connsiteY270" fmla="*/ 3090882 h 6858000"/>
              <a:gd name="connsiteX271" fmla="*/ 1238695 w 7467600"/>
              <a:gd name="connsiteY271" fmla="*/ 3076820 h 6858000"/>
              <a:gd name="connsiteX272" fmla="*/ 716371 w 7467600"/>
              <a:gd name="connsiteY272" fmla="*/ 3293249 h 6858000"/>
              <a:gd name="connsiteX273" fmla="*/ 579522 w 7467600"/>
              <a:gd name="connsiteY273" fmla="*/ 3371759 h 6858000"/>
              <a:gd name="connsiteX274" fmla="*/ 600288 w 7467600"/>
              <a:gd name="connsiteY274" fmla="*/ 3365555 h 6858000"/>
              <a:gd name="connsiteX275" fmla="*/ 840692 w 7467600"/>
              <a:gd name="connsiteY275" fmla="*/ 3284921 h 6858000"/>
              <a:gd name="connsiteX276" fmla="*/ 979248 w 7467600"/>
              <a:gd name="connsiteY276" fmla="*/ 3221003 h 6858000"/>
              <a:gd name="connsiteX277" fmla="*/ 1053282 w 7467600"/>
              <a:gd name="connsiteY277" fmla="*/ 3185247 h 6858000"/>
              <a:gd name="connsiteX278" fmla="*/ 1320603 w 7467600"/>
              <a:gd name="connsiteY278" fmla="*/ 3081281 h 6858000"/>
              <a:gd name="connsiteX279" fmla="*/ 1238695 w 7467600"/>
              <a:gd name="connsiteY279" fmla="*/ 3076820 h 6858000"/>
              <a:gd name="connsiteX280" fmla="*/ 5425627 w 7467600"/>
              <a:gd name="connsiteY280" fmla="*/ 2954192 h 6858000"/>
              <a:gd name="connsiteX281" fmla="*/ 5470770 w 7467600"/>
              <a:gd name="connsiteY281" fmla="*/ 3005435 h 6858000"/>
              <a:gd name="connsiteX282" fmla="*/ 5519779 w 7467600"/>
              <a:gd name="connsiteY282" fmla="*/ 4359223 h 6858000"/>
              <a:gd name="connsiteX283" fmla="*/ 5520293 w 7467600"/>
              <a:gd name="connsiteY283" fmla="*/ 4360602 h 6858000"/>
              <a:gd name="connsiteX284" fmla="*/ 5767221 w 7467600"/>
              <a:gd name="connsiteY284" fmla="*/ 4665564 h 6858000"/>
              <a:gd name="connsiteX285" fmla="*/ 6937169 w 7467600"/>
              <a:gd name="connsiteY285" fmla="*/ 4815941 h 6858000"/>
              <a:gd name="connsiteX286" fmla="*/ 6953922 w 7467600"/>
              <a:gd name="connsiteY286" fmla="*/ 4890068 h 6858000"/>
              <a:gd name="connsiteX287" fmla="*/ 6071359 w 7467600"/>
              <a:gd name="connsiteY287" fmla="*/ 4770770 h 6858000"/>
              <a:gd name="connsiteX288" fmla="*/ 6038839 w 7467600"/>
              <a:gd name="connsiteY288" fmla="*/ 4764474 h 6858000"/>
              <a:gd name="connsiteX289" fmla="*/ 6038706 w 7467600"/>
              <a:gd name="connsiteY289" fmla="*/ 4763847 h 6858000"/>
              <a:gd name="connsiteX290" fmla="*/ 6037784 w 7467600"/>
              <a:gd name="connsiteY290" fmla="*/ 4764270 h 6858000"/>
              <a:gd name="connsiteX291" fmla="*/ 6038839 w 7467600"/>
              <a:gd name="connsiteY291" fmla="*/ 4764474 h 6858000"/>
              <a:gd name="connsiteX292" fmla="*/ 6040338 w 7467600"/>
              <a:gd name="connsiteY292" fmla="*/ 4771418 h 6858000"/>
              <a:gd name="connsiteX293" fmla="*/ 6024488 w 7467600"/>
              <a:gd name="connsiteY293" fmla="*/ 4809903 h 6858000"/>
              <a:gd name="connsiteX294" fmla="*/ 5599771 w 7467600"/>
              <a:gd name="connsiteY294" fmla="*/ 5509652 h 6858000"/>
              <a:gd name="connsiteX295" fmla="*/ 5548843 w 7467600"/>
              <a:gd name="connsiteY295" fmla="*/ 5563845 h 6858000"/>
              <a:gd name="connsiteX296" fmla="*/ 5940952 w 7467600"/>
              <a:gd name="connsiteY296" fmla="*/ 6250028 h 6858000"/>
              <a:gd name="connsiteX297" fmla="*/ 6043441 w 7467600"/>
              <a:gd name="connsiteY297" fmla="*/ 6665847 h 6858000"/>
              <a:gd name="connsiteX298" fmla="*/ 6093432 w 7467600"/>
              <a:gd name="connsiteY298" fmla="*/ 6858000 h 6858000"/>
              <a:gd name="connsiteX299" fmla="*/ 6034344 w 7467600"/>
              <a:gd name="connsiteY299" fmla="*/ 6858000 h 6858000"/>
              <a:gd name="connsiteX300" fmla="*/ 6026679 w 7467600"/>
              <a:gd name="connsiteY300" fmla="*/ 6836959 h 6858000"/>
              <a:gd name="connsiteX301" fmla="*/ 5800441 w 7467600"/>
              <a:gd name="connsiteY301" fmla="*/ 6335286 h 6858000"/>
              <a:gd name="connsiteX302" fmla="*/ 5526562 w 7467600"/>
              <a:gd name="connsiteY302" fmla="*/ 5705388 h 6858000"/>
              <a:gd name="connsiteX303" fmla="*/ 5519640 w 7467600"/>
              <a:gd name="connsiteY303" fmla="*/ 5683774 h 6858000"/>
              <a:gd name="connsiteX304" fmla="*/ 5844559 w 7467600"/>
              <a:gd name="connsiteY304" fmla="*/ 6553349 h 6858000"/>
              <a:gd name="connsiteX305" fmla="*/ 5975994 w 7467600"/>
              <a:gd name="connsiteY305" fmla="*/ 6858000 h 6858000"/>
              <a:gd name="connsiteX306" fmla="*/ 5898547 w 7467600"/>
              <a:gd name="connsiteY306" fmla="*/ 6858000 h 6858000"/>
              <a:gd name="connsiteX307" fmla="*/ 5682041 w 7467600"/>
              <a:gd name="connsiteY307" fmla="*/ 6355860 h 6858000"/>
              <a:gd name="connsiteX308" fmla="*/ 5461758 w 7467600"/>
              <a:gd name="connsiteY308" fmla="*/ 5820220 h 6858000"/>
              <a:gd name="connsiteX309" fmla="*/ 5237282 w 7467600"/>
              <a:gd name="connsiteY309" fmla="*/ 6579086 h 6858000"/>
              <a:gd name="connsiteX310" fmla="*/ 5115009 w 7467600"/>
              <a:gd name="connsiteY310" fmla="*/ 6858000 h 6858000"/>
              <a:gd name="connsiteX311" fmla="*/ 5028074 w 7467600"/>
              <a:gd name="connsiteY311" fmla="*/ 6858000 h 6858000"/>
              <a:gd name="connsiteX312" fmla="*/ 5079508 w 7467600"/>
              <a:gd name="connsiteY312" fmla="*/ 6749074 h 6858000"/>
              <a:gd name="connsiteX313" fmla="*/ 5371846 w 7467600"/>
              <a:gd name="connsiteY313" fmla="*/ 5924413 h 6858000"/>
              <a:gd name="connsiteX314" fmla="*/ 5270512 w 7467600"/>
              <a:gd name="connsiteY314" fmla="*/ 6138975 h 6858000"/>
              <a:gd name="connsiteX315" fmla="*/ 5062409 w 7467600"/>
              <a:gd name="connsiteY315" fmla="*/ 6653544 h 6858000"/>
              <a:gd name="connsiteX316" fmla="*/ 5036628 w 7467600"/>
              <a:gd name="connsiteY316" fmla="*/ 6754247 h 6858000"/>
              <a:gd name="connsiteX317" fmla="*/ 5009112 w 7467600"/>
              <a:gd name="connsiteY317" fmla="*/ 6858000 h 6858000"/>
              <a:gd name="connsiteX318" fmla="*/ 4976679 w 7467600"/>
              <a:gd name="connsiteY318" fmla="*/ 6858000 h 6858000"/>
              <a:gd name="connsiteX319" fmla="*/ 5006537 w 7467600"/>
              <a:gd name="connsiteY319" fmla="*/ 6747068 h 6858000"/>
              <a:gd name="connsiteX320" fmla="*/ 5032723 w 7467600"/>
              <a:gd name="connsiteY320" fmla="*/ 6644957 h 6858000"/>
              <a:gd name="connsiteX321" fmla="*/ 5242949 w 7467600"/>
              <a:gd name="connsiteY321" fmla="*/ 6125175 h 6858000"/>
              <a:gd name="connsiteX322" fmla="*/ 5286321 w 7467600"/>
              <a:gd name="connsiteY322" fmla="*/ 6033555 h 6858000"/>
              <a:gd name="connsiteX323" fmla="*/ 5008210 w 7467600"/>
              <a:gd name="connsiteY323" fmla="*/ 6649194 h 6858000"/>
              <a:gd name="connsiteX324" fmla="*/ 4986321 w 7467600"/>
              <a:gd name="connsiteY324" fmla="*/ 6765687 h 6858000"/>
              <a:gd name="connsiteX325" fmla="*/ 4973474 w 7467600"/>
              <a:gd name="connsiteY325" fmla="*/ 6858000 h 6858000"/>
              <a:gd name="connsiteX326" fmla="*/ 4907178 w 7467600"/>
              <a:gd name="connsiteY326" fmla="*/ 6858000 h 6858000"/>
              <a:gd name="connsiteX327" fmla="*/ 4910810 w 7467600"/>
              <a:gd name="connsiteY327" fmla="*/ 6829660 h 6858000"/>
              <a:gd name="connsiteX328" fmla="*/ 4987461 w 7467600"/>
              <a:gd name="connsiteY328" fmla="*/ 6432994 h 6858000"/>
              <a:gd name="connsiteX329" fmla="*/ 5179262 w 7467600"/>
              <a:gd name="connsiteY329" fmla="*/ 6035044 h 6858000"/>
              <a:gd name="connsiteX330" fmla="*/ 4689678 w 7467600"/>
              <a:gd name="connsiteY330" fmla="*/ 6440241 h 6858000"/>
              <a:gd name="connsiteX331" fmla="*/ 4477543 w 7467600"/>
              <a:gd name="connsiteY331" fmla="*/ 6674836 h 6858000"/>
              <a:gd name="connsiteX332" fmla="*/ 4329957 w 7467600"/>
              <a:gd name="connsiteY332" fmla="*/ 6858000 h 6858000"/>
              <a:gd name="connsiteX333" fmla="*/ 4218595 w 7467600"/>
              <a:gd name="connsiteY333" fmla="*/ 6858000 h 6858000"/>
              <a:gd name="connsiteX334" fmla="*/ 4368888 w 7467600"/>
              <a:gd name="connsiteY334" fmla="*/ 6668412 h 6858000"/>
              <a:gd name="connsiteX335" fmla="*/ 4563091 w 7467600"/>
              <a:gd name="connsiteY335" fmla="*/ 6442508 h 6858000"/>
              <a:gd name="connsiteX336" fmla="*/ 5387324 w 7467600"/>
              <a:gd name="connsiteY336" fmla="*/ 5705830 h 6858000"/>
              <a:gd name="connsiteX337" fmla="*/ 5073620 w 7467600"/>
              <a:gd name="connsiteY337" fmla="*/ 5955437 h 6858000"/>
              <a:gd name="connsiteX338" fmla="*/ 4689789 w 7467600"/>
              <a:gd name="connsiteY338" fmla="*/ 6268382 h 6858000"/>
              <a:gd name="connsiteX339" fmla="*/ 4418722 w 7467600"/>
              <a:gd name="connsiteY339" fmla="*/ 6570886 h 6858000"/>
              <a:gd name="connsiteX340" fmla="*/ 4214944 w 7467600"/>
              <a:gd name="connsiteY340" fmla="*/ 6858000 h 6858000"/>
              <a:gd name="connsiteX341" fmla="*/ 4177898 w 7467600"/>
              <a:gd name="connsiteY341" fmla="*/ 6858000 h 6858000"/>
              <a:gd name="connsiteX342" fmla="*/ 4391597 w 7467600"/>
              <a:gd name="connsiteY342" fmla="*/ 6556370 h 6858000"/>
              <a:gd name="connsiteX343" fmla="*/ 4668889 w 7467600"/>
              <a:gd name="connsiteY343" fmla="*/ 6246399 h 6858000"/>
              <a:gd name="connsiteX344" fmla="*/ 5055427 w 7467600"/>
              <a:gd name="connsiteY344" fmla="*/ 5931476 h 6858000"/>
              <a:gd name="connsiteX345" fmla="*/ 5371814 w 7467600"/>
              <a:gd name="connsiteY345" fmla="*/ 5678975 h 6858000"/>
              <a:gd name="connsiteX346" fmla="*/ 4987918 w 7467600"/>
              <a:gd name="connsiteY346" fmla="*/ 5838701 h 6858000"/>
              <a:gd name="connsiteX347" fmla="*/ 4317146 w 7467600"/>
              <a:gd name="connsiteY347" fmla="*/ 6587716 h 6858000"/>
              <a:gd name="connsiteX348" fmla="*/ 4171627 w 7467600"/>
              <a:gd name="connsiteY348" fmla="*/ 6858000 h 6858000"/>
              <a:gd name="connsiteX349" fmla="*/ 4081585 w 7467600"/>
              <a:gd name="connsiteY349" fmla="*/ 6858000 h 6858000"/>
              <a:gd name="connsiteX350" fmla="*/ 4238603 w 7467600"/>
              <a:gd name="connsiteY350" fmla="*/ 6559341 h 6858000"/>
              <a:gd name="connsiteX351" fmla="*/ 4778333 w 7467600"/>
              <a:gd name="connsiteY351" fmla="*/ 5873626 h 6858000"/>
              <a:gd name="connsiteX352" fmla="*/ 5414185 w 7467600"/>
              <a:gd name="connsiteY352" fmla="*/ 5573882 h 6858000"/>
              <a:gd name="connsiteX353" fmla="*/ 5959648 w 7467600"/>
              <a:gd name="connsiteY353" fmla="*/ 4760797 h 6858000"/>
              <a:gd name="connsiteX354" fmla="*/ 5355019 w 7467600"/>
              <a:gd name="connsiteY354" fmla="*/ 4734672 h 6858000"/>
              <a:gd name="connsiteX355" fmla="*/ 5083565 w 7467600"/>
              <a:gd name="connsiteY355" fmla="*/ 5179121 h 6858000"/>
              <a:gd name="connsiteX356" fmla="*/ 4713577 w 7467600"/>
              <a:gd name="connsiteY356" fmla="*/ 5616803 h 6858000"/>
              <a:gd name="connsiteX357" fmla="*/ 3989559 w 7467600"/>
              <a:gd name="connsiteY357" fmla="*/ 6145945 h 6858000"/>
              <a:gd name="connsiteX358" fmla="*/ 3939824 w 7467600"/>
              <a:gd name="connsiteY358" fmla="*/ 6066900 h 6858000"/>
              <a:gd name="connsiteX359" fmla="*/ 4584537 w 7467600"/>
              <a:gd name="connsiteY359" fmla="*/ 5324826 h 6858000"/>
              <a:gd name="connsiteX360" fmla="*/ 5037105 w 7467600"/>
              <a:gd name="connsiteY360" fmla="*/ 5088765 h 6858000"/>
              <a:gd name="connsiteX361" fmla="*/ 5039930 w 7467600"/>
              <a:gd name="connsiteY361" fmla="*/ 5089585 h 6858000"/>
              <a:gd name="connsiteX362" fmla="*/ 5263764 w 7467600"/>
              <a:gd name="connsiteY362" fmla="*/ 4735525 h 6858000"/>
              <a:gd name="connsiteX363" fmla="*/ 4086300 w 7467600"/>
              <a:gd name="connsiteY363" fmla="*/ 4884599 h 6858000"/>
              <a:gd name="connsiteX364" fmla="*/ 4085485 w 7467600"/>
              <a:gd name="connsiteY364" fmla="*/ 4899070 h 6858000"/>
              <a:gd name="connsiteX365" fmla="*/ 3871915 w 7467600"/>
              <a:gd name="connsiteY365" fmla="*/ 5253645 h 6858000"/>
              <a:gd name="connsiteX366" fmla="*/ 3799374 w 7467600"/>
              <a:gd name="connsiteY366" fmla="*/ 5466127 h 6858000"/>
              <a:gd name="connsiteX367" fmla="*/ 3498850 w 7467600"/>
              <a:gd name="connsiteY367" fmla="*/ 6661888 h 6858000"/>
              <a:gd name="connsiteX368" fmla="*/ 3399216 w 7467600"/>
              <a:gd name="connsiteY368" fmla="*/ 6858000 h 6858000"/>
              <a:gd name="connsiteX369" fmla="*/ 3303688 w 7467600"/>
              <a:gd name="connsiteY369" fmla="*/ 6858000 h 6858000"/>
              <a:gd name="connsiteX370" fmla="*/ 3391774 w 7467600"/>
              <a:gd name="connsiteY370" fmla="*/ 6697181 h 6858000"/>
              <a:gd name="connsiteX371" fmla="*/ 3735540 w 7467600"/>
              <a:gd name="connsiteY371" fmla="*/ 5546923 h 6858000"/>
              <a:gd name="connsiteX372" fmla="*/ 3729438 w 7467600"/>
              <a:gd name="connsiteY372" fmla="*/ 5569058 h 6858000"/>
              <a:gd name="connsiteX373" fmla="*/ 3707782 w 7467600"/>
              <a:gd name="connsiteY373" fmla="*/ 5644908 h 6858000"/>
              <a:gd name="connsiteX374" fmla="*/ 3583827 w 7467600"/>
              <a:gd name="connsiteY374" fmla="*/ 6039215 h 6858000"/>
              <a:gd name="connsiteX375" fmla="*/ 3547861 w 7467600"/>
              <a:gd name="connsiteY375" fmla="*/ 6129609 h 6858000"/>
              <a:gd name="connsiteX376" fmla="*/ 3490905 w 7467600"/>
              <a:gd name="connsiteY376" fmla="*/ 6277660 h 6858000"/>
              <a:gd name="connsiteX377" fmla="*/ 3455859 w 7467600"/>
              <a:gd name="connsiteY377" fmla="*/ 6391301 h 6858000"/>
              <a:gd name="connsiteX378" fmla="*/ 3429112 w 7467600"/>
              <a:gd name="connsiteY378" fmla="*/ 6479469 h 6858000"/>
              <a:gd name="connsiteX379" fmla="*/ 3304862 w 7467600"/>
              <a:gd name="connsiteY379" fmla="*/ 6796476 h 6858000"/>
              <a:gd name="connsiteX380" fmla="*/ 3276071 w 7467600"/>
              <a:gd name="connsiteY380" fmla="*/ 6858000 h 6858000"/>
              <a:gd name="connsiteX381" fmla="*/ 3240805 w 7467600"/>
              <a:gd name="connsiteY381" fmla="*/ 6858000 h 6858000"/>
              <a:gd name="connsiteX382" fmla="*/ 3275917 w 7467600"/>
              <a:gd name="connsiteY382" fmla="*/ 6783192 h 6858000"/>
              <a:gd name="connsiteX383" fmla="*/ 3399358 w 7467600"/>
              <a:gd name="connsiteY383" fmla="*/ 6469011 h 6858000"/>
              <a:gd name="connsiteX384" fmla="*/ 3425650 w 7467600"/>
              <a:gd name="connsiteY384" fmla="*/ 6381333 h 6858000"/>
              <a:gd name="connsiteX385" fmla="*/ 3460661 w 7467600"/>
              <a:gd name="connsiteY385" fmla="*/ 6266763 h 6858000"/>
              <a:gd name="connsiteX386" fmla="*/ 3518021 w 7467600"/>
              <a:gd name="connsiteY386" fmla="*/ 6117298 h 6858000"/>
              <a:gd name="connsiteX387" fmla="*/ 3554035 w 7467600"/>
              <a:gd name="connsiteY387" fmla="*/ 6027832 h 6858000"/>
              <a:gd name="connsiteX388" fmla="*/ 3677174 w 7467600"/>
              <a:gd name="connsiteY388" fmla="*/ 5636351 h 6858000"/>
              <a:gd name="connsiteX389" fmla="*/ 3698819 w 7467600"/>
              <a:gd name="connsiteY389" fmla="*/ 5560503 h 6858000"/>
              <a:gd name="connsiteX390" fmla="*/ 3702094 w 7467600"/>
              <a:gd name="connsiteY390" fmla="*/ 5549194 h 6858000"/>
              <a:gd name="connsiteX391" fmla="*/ 3398355 w 7467600"/>
              <a:gd name="connsiteY391" fmla="*/ 6094603 h 6858000"/>
              <a:gd name="connsiteX392" fmla="*/ 3193941 w 7467600"/>
              <a:gd name="connsiteY392" fmla="*/ 6798775 h 6858000"/>
              <a:gd name="connsiteX393" fmla="*/ 3184140 w 7467600"/>
              <a:gd name="connsiteY393" fmla="*/ 6858000 h 6858000"/>
              <a:gd name="connsiteX394" fmla="*/ 3099978 w 7467600"/>
              <a:gd name="connsiteY394" fmla="*/ 6858000 h 6858000"/>
              <a:gd name="connsiteX395" fmla="*/ 3101556 w 7467600"/>
              <a:gd name="connsiteY395" fmla="*/ 6843337 h 6858000"/>
              <a:gd name="connsiteX396" fmla="*/ 3370162 w 7467600"/>
              <a:gd name="connsiteY396" fmla="*/ 5785550 h 6858000"/>
              <a:gd name="connsiteX397" fmla="*/ 3746477 w 7467600"/>
              <a:gd name="connsiteY397" fmla="*/ 5377889 h 6858000"/>
              <a:gd name="connsiteX398" fmla="*/ 3863399 w 7467600"/>
              <a:gd name="connsiteY398" fmla="*/ 5087257 h 6858000"/>
              <a:gd name="connsiteX399" fmla="*/ 3968712 w 7467600"/>
              <a:gd name="connsiteY399" fmla="*/ 4913989 h 6858000"/>
              <a:gd name="connsiteX400" fmla="*/ 2792390 w 7467600"/>
              <a:gd name="connsiteY400" fmla="*/ 5382974 h 6858000"/>
              <a:gd name="connsiteX401" fmla="*/ 2714982 w 7467600"/>
              <a:gd name="connsiteY401" fmla="*/ 5427051 h 6858000"/>
              <a:gd name="connsiteX402" fmla="*/ 2813361 w 7467600"/>
              <a:gd name="connsiteY402" fmla="*/ 6023912 h 6858000"/>
              <a:gd name="connsiteX403" fmla="*/ 2688430 w 7467600"/>
              <a:gd name="connsiteY403" fmla="*/ 6801564 h 6858000"/>
              <a:gd name="connsiteX404" fmla="*/ 2629626 w 7467600"/>
              <a:gd name="connsiteY404" fmla="*/ 6763394 h 6858000"/>
              <a:gd name="connsiteX405" fmla="*/ 2565328 w 7467600"/>
              <a:gd name="connsiteY405" fmla="*/ 5516399 h 6858000"/>
              <a:gd name="connsiteX406" fmla="*/ 1922999 w 7467600"/>
              <a:gd name="connsiteY406" fmla="*/ 5980343 h 6858000"/>
              <a:gd name="connsiteX407" fmla="*/ 1950261 w 7467600"/>
              <a:gd name="connsiteY407" fmla="*/ 6405858 h 6858000"/>
              <a:gd name="connsiteX408" fmla="*/ 2365554 w 7467600"/>
              <a:gd name="connsiteY408" fmla="*/ 6759107 h 6858000"/>
              <a:gd name="connsiteX409" fmla="*/ 2424142 w 7467600"/>
              <a:gd name="connsiteY409" fmla="*/ 6858000 h 6858000"/>
              <a:gd name="connsiteX410" fmla="*/ 2395994 w 7467600"/>
              <a:gd name="connsiteY410" fmla="*/ 6858000 h 6858000"/>
              <a:gd name="connsiteX411" fmla="*/ 2392863 w 7467600"/>
              <a:gd name="connsiteY411" fmla="*/ 6852964 h 6858000"/>
              <a:gd name="connsiteX412" fmla="*/ 2017589 w 7467600"/>
              <a:gd name="connsiteY412" fmla="*/ 6493982 h 6858000"/>
              <a:gd name="connsiteX413" fmla="*/ 2147336 w 7467600"/>
              <a:gd name="connsiteY413" fmla="*/ 6594052 h 6858000"/>
              <a:gd name="connsiteX414" fmla="*/ 2207047 w 7467600"/>
              <a:gd name="connsiteY414" fmla="*/ 6654540 h 6858000"/>
              <a:gd name="connsiteX415" fmla="*/ 2299106 w 7467600"/>
              <a:gd name="connsiteY415" fmla="*/ 6778931 h 6858000"/>
              <a:gd name="connsiteX416" fmla="*/ 2314430 w 7467600"/>
              <a:gd name="connsiteY416" fmla="*/ 6801144 h 6858000"/>
              <a:gd name="connsiteX417" fmla="*/ 2352406 w 7467600"/>
              <a:gd name="connsiteY417" fmla="*/ 6858000 h 6858000"/>
              <a:gd name="connsiteX418" fmla="*/ 2314492 w 7467600"/>
              <a:gd name="connsiteY418" fmla="*/ 6858000 h 6858000"/>
              <a:gd name="connsiteX419" fmla="*/ 2288095 w 7467600"/>
              <a:gd name="connsiteY419" fmla="*/ 6818030 h 6858000"/>
              <a:gd name="connsiteX420" fmla="*/ 2272768 w 7467600"/>
              <a:gd name="connsiteY420" fmla="*/ 6795822 h 6858000"/>
              <a:gd name="connsiteX421" fmla="*/ 2182715 w 7467600"/>
              <a:gd name="connsiteY421" fmla="*/ 6675071 h 6858000"/>
              <a:gd name="connsiteX422" fmla="*/ 2032061 w 7467600"/>
              <a:gd name="connsiteY422" fmla="*/ 6541380 h 6858000"/>
              <a:gd name="connsiteX423" fmla="*/ 2257220 w 7467600"/>
              <a:gd name="connsiteY423" fmla="*/ 6826257 h 6858000"/>
              <a:gd name="connsiteX424" fmla="*/ 2281324 w 7467600"/>
              <a:gd name="connsiteY424" fmla="*/ 6858000 h 6858000"/>
              <a:gd name="connsiteX425" fmla="*/ 2242860 w 7467600"/>
              <a:gd name="connsiteY425" fmla="*/ 6858000 h 6858000"/>
              <a:gd name="connsiteX426" fmla="*/ 2232818 w 7467600"/>
              <a:gd name="connsiteY426" fmla="*/ 6844926 h 6858000"/>
              <a:gd name="connsiteX427" fmla="*/ 1990172 w 7467600"/>
              <a:gd name="connsiteY427" fmla="*/ 6542121 h 6858000"/>
              <a:gd name="connsiteX428" fmla="*/ 2124090 w 7467600"/>
              <a:gd name="connsiteY428" fmla="*/ 6761017 h 6858000"/>
              <a:gd name="connsiteX429" fmla="*/ 2200380 w 7467600"/>
              <a:gd name="connsiteY429" fmla="*/ 6858000 h 6858000"/>
              <a:gd name="connsiteX430" fmla="*/ 2147507 w 7467600"/>
              <a:gd name="connsiteY430" fmla="*/ 6858000 h 6858000"/>
              <a:gd name="connsiteX431" fmla="*/ 2070668 w 7467600"/>
              <a:gd name="connsiteY431" fmla="*/ 6761520 h 6858000"/>
              <a:gd name="connsiteX432" fmla="*/ 1975142 w 7467600"/>
              <a:gd name="connsiteY432" fmla="*/ 6585570 h 6858000"/>
              <a:gd name="connsiteX433" fmla="*/ 2050035 w 7467600"/>
              <a:gd name="connsiteY433" fmla="*/ 6813345 h 6858000"/>
              <a:gd name="connsiteX434" fmla="*/ 2063025 w 7467600"/>
              <a:gd name="connsiteY434" fmla="*/ 6858000 h 6858000"/>
              <a:gd name="connsiteX435" fmla="*/ 2021675 w 7467600"/>
              <a:gd name="connsiteY435" fmla="*/ 6858000 h 6858000"/>
              <a:gd name="connsiteX436" fmla="*/ 2019308 w 7467600"/>
              <a:gd name="connsiteY436" fmla="*/ 6847118 h 6858000"/>
              <a:gd name="connsiteX437" fmla="*/ 1938835 w 7467600"/>
              <a:gd name="connsiteY437" fmla="*/ 6551160 h 6858000"/>
              <a:gd name="connsiteX438" fmla="*/ 1953230 w 7467600"/>
              <a:gd name="connsiteY438" fmla="*/ 6759699 h 6858000"/>
              <a:gd name="connsiteX439" fmla="*/ 1956763 w 7467600"/>
              <a:gd name="connsiteY439" fmla="*/ 6778191 h 6858000"/>
              <a:gd name="connsiteX440" fmla="*/ 1967925 w 7467600"/>
              <a:gd name="connsiteY440" fmla="*/ 6858000 h 6858000"/>
              <a:gd name="connsiteX441" fmla="*/ 1936622 w 7467600"/>
              <a:gd name="connsiteY441" fmla="*/ 6858000 h 6858000"/>
              <a:gd name="connsiteX442" fmla="*/ 1926261 w 7467600"/>
              <a:gd name="connsiteY442" fmla="*/ 6784064 h 6858000"/>
              <a:gd name="connsiteX443" fmla="*/ 1922724 w 7467600"/>
              <a:gd name="connsiteY443" fmla="*/ 6765577 h 6858000"/>
              <a:gd name="connsiteX444" fmla="*/ 1904650 w 7467600"/>
              <a:gd name="connsiteY444" fmla="*/ 6639616 h 6858000"/>
              <a:gd name="connsiteX445" fmla="*/ 1885273 w 7467600"/>
              <a:gd name="connsiteY445" fmla="*/ 6858000 h 6858000"/>
              <a:gd name="connsiteX446" fmla="*/ 1854363 w 7467600"/>
              <a:gd name="connsiteY446" fmla="*/ 6858000 h 6858000"/>
              <a:gd name="connsiteX447" fmla="*/ 1880391 w 7467600"/>
              <a:gd name="connsiteY447" fmla="*/ 6603796 h 6858000"/>
              <a:gd name="connsiteX448" fmla="*/ 1818273 w 7467600"/>
              <a:gd name="connsiteY448" fmla="*/ 6715729 h 6858000"/>
              <a:gd name="connsiteX449" fmla="*/ 1794691 w 7467600"/>
              <a:gd name="connsiteY449" fmla="*/ 6843239 h 6858000"/>
              <a:gd name="connsiteX450" fmla="*/ 1794914 w 7467600"/>
              <a:gd name="connsiteY450" fmla="*/ 6858000 h 6858000"/>
              <a:gd name="connsiteX451" fmla="*/ 1746128 w 7467600"/>
              <a:gd name="connsiteY451" fmla="*/ 6858000 h 6858000"/>
              <a:gd name="connsiteX452" fmla="*/ 1753934 w 7467600"/>
              <a:gd name="connsiteY452" fmla="*/ 6724796 h 6858000"/>
              <a:gd name="connsiteX453" fmla="*/ 1792053 w 7467600"/>
              <a:gd name="connsiteY453" fmla="*/ 6572396 h 6858000"/>
              <a:gd name="connsiteX454" fmla="*/ 1862248 w 7467600"/>
              <a:gd name="connsiteY454" fmla="*/ 6266397 h 6858000"/>
              <a:gd name="connsiteX455" fmla="*/ 1862250 w 7467600"/>
              <a:gd name="connsiteY455" fmla="*/ 6033531 h 6858000"/>
              <a:gd name="connsiteX456" fmla="*/ 1211999 w 7467600"/>
              <a:gd name="connsiteY456" fmla="*/ 6683610 h 6858000"/>
              <a:gd name="connsiteX457" fmla="*/ 1213266 w 7467600"/>
              <a:gd name="connsiteY457" fmla="*/ 6691947 h 6858000"/>
              <a:gd name="connsiteX458" fmla="*/ 1203370 w 7467600"/>
              <a:gd name="connsiteY458" fmla="*/ 6850676 h 6858000"/>
              <a:gd name="connsiteX459" fmla="*/ 1203671 w 7467600"/>
              <a:gd name="connsiteY459" fmla="*/ 6858000 h 6858000"/>
              <a:gd name="connsiteX460" fmla="*/ 1143180 w 7467600"/>
              <a:gd name="connsiteY460" fmla="*/ 6858000 h 6858000"/>
              <a:gd name="connsiteX461" fmla="*/ 1142176 w 7467600"/>
              <a:gd name="connsiteY461" fmla="*/ 6766045 h 6858000"/>
              <a:gd name="connsiteX462" fmla="*/ 1067484 w 7467600"/>
              <a:gd name="connsiteY462" fmla="*/ 6858000 h 6858000"/>
              <a:gd name="connsiteX463" fmla="*/ 953928 w 7467600"/>
              <a:gd name="connsiteY463" fmla="*/ 6858000 h 6858000"/>
              <a:gd name="connsiteX464" fmla="*/ 959715 w 7467600"/>
              <a:gd name="connsiteY464" fmla="*/ 6850185 h 6858000"/>
              <a:gd name="connsiteX465" fmla="*/ 1483788 w 7467600"/>
              <a:gd name="connsiteY465" fmla="*/ 6259174 h 6858000"/>
              <a:gd name="connsiteX466" fmla="*/ 1100671 w 7467600"/>
              <a:gd name="connsiteY466" fmla="*/ 6252137 h 6858000"/>
              <a:gd name="connsiteX467" fmla="*/ 1090144 w 7467600"/>
              <a:gd name="connsiteY467" fmla="*/ 6256748 h 6858000"/>
              <a:gd name="connsiteX468" fmla="*/ 1095872 w 7467600"/>
              <a:gd name="connsiteY468" fmla="*/ 6271892 h 6858000"/>
              <a:gd name="connsiteX469" fmla="*/ 262785 w 7467600"/>
              <a:gd name="connsiteY469" fmla="*/ 6845450 h 6858000"/>
              <a:gd name="connsiteX470" fmla="*/ 209968 w 7467600"/>
              <a:gd name="connsiteY470" fmla="*/ 6770713 h 6858000"/>
              <a:gd name="connsiteX471" fmla="*/ 873460 w 7467600"/>
              <a:gd name="connsiteY471" fmla="*/ 6253768 h 6858000"/>
              <a:gd name="connsiteX472" fmla="*/ 192686 w 7467600"/>
              <a:gd name="connsiteY472" fmla="*/ 5849257 h 6858000"/>
              <a:gd name="connsiteX473" fmla="*/ 4696 w 7467600"/>
              <a:gd name="connsiteY473" fmla="*/ 5697668 h 6858000"/>
              <a:gd name="connsiteX474" fmla="*/ 0 w 7467600"/>
              <a:gd name="connsiteY474" fmla="*/ 5689984 h 6858000"/>
              <a:gd name="connsiteX475" fmla="*/ 0 w 7467600"/>
              <a:gd name="connsiteY475" fmla="*/ 5513472 h 6858000"/>
              <a:gd name="connsiteX476" fmla="*/ 174101 w 7467600"/>
              <a:gd name="connsiteY476" fmla="*/ 5620277 h 6858000"/>
              <a:gd name="connsiteX477" fmla="*/ 891800 w 7467600"/>
              <a:gd name="connsiteY477" fmla="*/ 6036935 h 6858000"/>
              <a:gd name="connsiteX478" fmla="*/ 1072219 w 7467600"/>
              <a:gd name="connsiteY478" fmla="*/ 6169443 h 6858000"/>
              <a:gd name="connsiteX479" fmla="*/ 1074117 w 7467600"/>
              <a:gd name="connsiteY479" fmla="*/ 6170301 h 6858000"/>
              <a:gd name="connsiteX480" fmla="*/ 1083114 w 7467600"/>
              <a:gd name="connsiteY480" fmla="*/ 6174131 h 6858000"/>
              <a:gd name="connsiteX481" fmla="*/ 1543010 w 7467600"/>
              <a:gd name="connsiteY481" fmla="*/ 6191140 h 6858000"/>
              <a:gd name="connsiteX482" fmla="*/ 1551080 w 7467600"/>
              <a:gd name="connsiteY482" fmla="*/ 6195006 h 6858000"/>
              <a:gd name="connsiteX483" fmla="*/ 2345443 w 7467600"/>
              <a:gd name="connsiteY483" fmla="*/ 5549882 h 6858000"/>
              <a:gd name="connsiteX484" fmla="*/ 1721499 w 7467600"/>
              <a:gd name="connsiteY484" fmla="*/ 5599969 h 6858000"/>
              <a:gd name="connsiteX485" fmla="*/ 767716 w 7467600"/>
              <a:gd name="connsiteY485" fmla="*/ 5472768 h 6858000"/>
              <a:gd name="connsiteX486" fmla="*/ 722147 w 7467600"/>
              <a:gd name="connsiteY486" fmla="*/ 5393091 h 6858000"/>
              <a:gd name="connsiteX487" fmla="*/ 1485552 w 7467600"/>
              <a:gd name="connsiteY487" fmla="*/ 5313202 h 6858000"/>
              <a:gd name="connsiteX488" fmla="*/ 2143004 w 7467600"/>
              <a:gd name="connsiteY488" fmla="*/ 5402420 h 6858000"/>
              <a:gd name="connsiteX489" fmla="*/ 1933391 w 7467600"/>
              <a:gd name="connsiteY489" fmla="*/ 5156971 h 6858000"/>
              <a:gd name="connsiteX490" fmla="*/ 1827118 w 7467600"/>
              <a:gd name="connsiteY490" fmla="*/ 4968410 h 6858000"/>
              <a:gd name="connsiteX491" fmla="*/ 1837349 w 7467600"/>
              <a:gd name="connsiteY491" fmla="*/ 4956357 h 6858000"/>
              <a:gd name="connsiteX492" fmla="*/ 2162835 w 7467600"/>
              <a:gd name="connsiteY492" fmla="*/ 5187853 h 6858000"/>
              <a:gd name="connsiteX493" fmla="*/ 2257167 w 7467600"/>
              <a:gd name="connsiteY493" fmla="*/ 5462123 h 6858000"/>
              <a:gd name="connsiteX494" fmla="*/ 2261598 w 7467600"/>
              <a:gd name="connsiteY494" fmla="*/ 5467998 h 6858000"/>
              <a:gd name="connsiteX495" fmla="*/ 2437177 w 7467600"/>
              <a:gd name="connsiteY495" fmla="*/ 5479608 h 6858000"/>
              <a:gd name="connsiteX496" fmla="*/ 2445247 w 7467600"/>
              <a:gd name="connsiteY496" fmla="*/ 5483476 h 6858000"/>
              <a:gd name="connsiteX497" fmla="*/ 2743626 w 7467600"/>
              <a:gd name="connsiteY497" fmla="*/ 5304819 h 6858000"/>
              <a:gd name="connsiteX498" fmla="*/ 3048102 w 7467600"/>
              <a:gd name="connsiteY498" fmla="*/ 5150595 h 6858000"/>
              <a:gd name="connsiteX499" fmla="*/ 1799414 w 7467600"/>
              <a:gd name="connsiteY499" fmla="*/ 4694732 h 6858000"/>
              <a:gd name="connsiteX500" fmla="*/ 1771735 w 7467600"/>
              <a:gd name="connsiteY500" fmla="*/ 4619929 h 6858000"/>
              <a:gd name="connsiteX501" fmla="*/ 3104273 w 7467600"/>
              <a:gd name="connsiteY501" fmla="*/ 5076159 h 6858000"/>
              <a:gd name="connsiteX502" fmla="*/ 3113245 w 7467600"/>
              <a:gd name="connsiteY502" fmla="*/ 5090705 h 6858000"/>
              <a:gd name="connsiteX503" fmla="*/ 3126294 w 7467600"/>
              <a:gd name="connsiteY503" fmla="*/ 5114400 h 6858000"/>
              <a:gd name="connsiteX504" fmla="*/ 3937433 w 7467600"/>
              <a:gd name="connsiteY504" fmla="*/ 4830473 h 6858000"/>
              <a:gd name="connsiteX505" fmla="*/ 3590475 w 7467600"/>
              <a:gd name="connsiteY505" fmla="*/ 4597974 h 6858000"/>
              <a:gd name="connsiteX506" fmla="*/ 3100264 w 7467600"/>
              <a:gd name="connsiteY506" fmla="*/ 4579845 h 6858000"/>
              <a:gd name="connsiteX507" fmla="*/ 2183576 w 7467600"/>
              <a:gd name="connsiteY507" fmla="*/ 4227150 h 6858000"/>
              <a:gd name="connsiteX508" fmla="*/ 2151029 w 7467600"/>
              <a:gd name="connsiteY508" fmla="*/ 4146947 h 6858000"/>
              <a:gd name="connsiteX509" fmla="*/ 3563434 w 7467600"/>
              <a:gd name="connsiteY509" fmla="*/ 4469115 h 6858000"/>
              <a:gd name="connsiteX510" fmla="*/ 3177952 w 7467600"/>
              <a:gd name="connsiteY510" fmla="*/ 3657386 h 6858000"/>
              <a:gd name="connsiteX511" fmla="*/ 3189263 w 7467600"/>
              <a:gd name="connsiteY511" fmla="*/ 3625726 h 6858000"/>
              <a:gd name="connsiteX512" fmla="*/ 3560912 w 7467600"/>
              <a:gd name="connsiteY512" fmla="*/ 4079863 h 6858000"/>
              <a:gd name="connsiteX513" fmla="*/ 3626636 w 7467600"/>
              <a:gd name="connsiteY513" fmla="*/ 4512230 h 6858000"/>
              <a:gd name="connsiteX514" fmla="*/ 3653088 w 7467600"/>
              <a:gd name="connsiteY514" fmla="*/ 4521417 h 6858000"/>
              <a:gd name="connsiteX515" fmla="*/ 3988128 w 7467600"/>
              <a:gd name="connsiteY515" fmla="*/ 4817267 h 6858000"/>
              <a:gd name="connsiteX516" fmla="*/ 4830582 w 7467600"/>
              <a:gd name="connsiteY516" fmla="*/ 4676000 h 6858000"/>
              <a:gd name="connsiteX517" fmla="*/ 4830100 w 7467600"/>
              <a:gd name="connsiteY517" fmla="*/ 4675554 h 6858000"/>
              <a:gd name="connsiteX518" fmla="*/ 4036318 w 7467600"/>
              <a:gd name="connsiteY518" fmla="*/ 4147013 h 6858000"/>
              <a:gd name="connsiteX519" fmla="*/ 3432098 w 7467600"/>
              <a:gd name="connsiteY519" fmla="*/ 3537312 h 6858000"/>
              <a:gd name="connsiteX520" fmla="*/ 3446761 w 7467600"/>
              <a:gd name="connsiteY520" fmla="*/ 3461278 h 6858000"/>
              <a:gd name="connsiteX521" fmla="*/ 4419733 w 7467600"/>
              <a:gd name="connsiteY521" fmla="*/ 3963555 h 6858000"/>
              <a:gd name="connsiteX522" fmla="*/ 4781371 w 7467600"/>
              <a:gd name="connsiteY522" fmla="*/ 4458604 h 6858000"/>
              <a:gd name="connsiteX523" fmla="*/ 4780440 w 7467600"/>
              <a:gd name="connsiteY523" fmla="*/ 4470290 h 6858000"/>
              <a:gd name="connsiteX524" fmla="*/ 4898954 w 7467600"/>
              <a:gd name="connsiteY524" fmla="*/ 4662092 h 6858000"/>
              <a:gd name="connsiteX525" fmla="*/ 4900699 w 7467600"/>
              <a:gd name="connsiteY525" fmla="*/ 4670867 h 6858000"/>
              <a:gd name="connsiteX526" fmla="*/ 5714511 w 7467600"/>
              <a:gd name="connsiteY526" fmla="*/ 4663483 h 6858000"/>
              <a:gd name="connsiteX527" fmla="*/ 5464793 w 7467600"/>
              <a:gd name="connsiteY527" fmla="*/ 4393556 h 6858000"/>
              <a:gd name="connsiteX528" fmla="*/ 5461897 w 7467600"/>
              <a:gd name="connsiteY528" fmla="*/ 4390879 h 6858000"/>
              <a:gd name="connsiteX529" fmla="*/ 4294126 w 7467600"/>
              <a:gd name="connsiteY529" fmla="*/ 3303048 h 6858000"/>
              <a:gd name="connsiteX530" fmla="*/ 4305321 w 7467600"/>
              <a:gd name="connsiteY530" fmla="*/ 3256953 h 6858000"/>
              <a:gd name="connsiteX531" fmla="*/ 4949299 w 7467600"/>
              <a:gd name="connsiteY531" fmla="*/ 3766336 h 6858000"/>
              <a:gd name="connsiteX532" fmla="*/ 5291452 w 7467600"/>
              <a:gd name="connsiteY532" fmla="*/ 4076801 h 6858000"/>
              <a:gd name="connsiteX533" fmla="*/ 5434998 w 7467600"/>
              <a:gd name="connsiteY533" fmla="*/ 4254100 h 6858000"/>
              <a:gd name="connsiteX534" fmla="*/ 5351015 w 7467600"/>
              <a:gd name="connsiteY534" fmla="*/ 3760989 h 6858000"/>
              <a:gd name="connsiteX535" fmla="*/ 5413780 w 7467600"/>
              <a:gd name="connsiteY535" fmla="*/ 2966265 h 6858000"/>
              <a:gd name="connsiteX536" fmla="*/ 5425627 w 7467600"/>
              <a:gd name="connsiteY536" fmla="*/ 2954192 h 6858000"/>
              <a:gd name="connsiteX537" fmla="*/ 6604735 w 7467600"/>
              <a:gd name="connsiteY537" fmla="*/ 2041381 h 6858000"/>
              <a:gd name="connsiteX538" fmla="*/ 7204487 w 7467600"/>
              <a:gd name="connsiteY538" fmla="*/ 2742112 h 6858000"/>
              <a:gd name="connsiteX539" fmla="*/ 7131592 w 7467600"/>
              <a:gd name="connsiteY539" fmla="*/ 2672096 h 6858000"/>
              <a:gd name="connsiteX540" fmla="*/ 6996344 w 7467600"/>
              <a:gd name="connsiteY540" fmla="*/ 2518310 h 6858000"/>
              <a:gd name="connsiteX541" fmla="*/ 6735495 w 7467600"/>
              <a:gd name="connsiteY541" fmla="*/ 2196890 h 6858000"/>
              <a:gd name="connsiteX542" fmla="*/ 6721901 w 7467600"/>
              <a:gd name="connsiteY542" fmla="*/ 2179274 h 6858000"/>
              <a:gd name="connsiteX543" fmla="*/ 6604735 w 7467600"/>
              <a:gd name="connsiteY543" fmla="*/ 2041381 h 6858000"/>
              <a:gd name="connsiteX544" fmla="*/ 6591670 w 7467600"/>
              <a:gd name="connsiteY544" fmla="*/ 1988277 h 6858000"/>
              <a:gd name="connsiteX545" fmla="*/ 6747349 w 7467600"/>
              <a:gd name="connsiteY545" fmla="*/ 2160069 h 6858000"/>
              <a:gd name="connsiteX546" fmla="*/ 6760943 w 7467600"/>
              <a:gd name="connsiteY546" fmla="*/ 2177686 h 6858000"/>
              <a:gd name="connsiteX547" fmla="*/ 7021065 w 7467600"/>
              <a:gd name="connsiteY547" fmla="*/ 2498102 h 6858000"/>
              <a:gd name="connsiteX548" fmla="*/ 7155223 w 7467600"/>
              <a:gd name="connsiteY548" fmla="*/ 2650386 h 6858000"/>
              <a:gd name="connsiteX549" fmla="*/ 7203167 w 7467600"/>
              <a:gd name="connsiteY549" fmla="*/ 2697288 h 6858000"/>
              <a:gd name="connsiteX550" fmla="*/ 6937703 w 7467600"/>
              <a:gd name="connsiteY550" fmla="*/ 2321981 h 6858000"/>
              <a:gd name="connsiteX551" fmla="*/ 6591670 w 7467600"/>
              <a:gd name="connsiteY551" fmla="*/ 1988277 h 6858000"/>
              <a:gd name="connsiteX552" fmla="*/ 5798671 w 7467600"/>
              <a:gd name="connsiteY552" fmla="*/ 1981601 h 6858000"/>
              <a:gd name="connsiteX553" fmla="*/ 5754709 w 7467600"/>
              <a:gd name="connsiteY553" fmla="*/ 2071454 h 6858000"/>
              <a:gd name="connsiteX554" fmla="*/ 5763044 w 7467600"/>
              <a:gd name="connsiteY554" fmla="*/ 2842206 h 6858000"/>
              <a:gd name="connsiteX555" fmla="*/ 5764974 w 7467600"/>
              <a:gd name="connsiteY555" fmla="*/ 2799609 h 6858000"/>
              <a:gd name="connsiteX556" fmla="*/ 5767665 w 7467600"/>
              <a:gd name="connsiteY556" fmla="*/ 2666409 h 6858000"/>
              <a:gd name="connsiteX557" fmla="*/ 5763055 w 7467600"/>
              <a:gd name="connsiteY557" fmla="*/ 2579705 h 6858000"/>
              <a:gd name="connsiteX558" fmla="*/ 5758079 w 7467600"/>
              <a:gd name="connsiteY558" fmla="*/ 2492508 h 6858000"/>
              <a:gd name="connsiteX559" fmla="*/ 5779325 w 7467600"/>
              <a:gd name="connsiteY559" fmla="*/ 2197069 h 6858000"/>
              <a:gd name="connsiteX560" fmla="*/ 5798671 w 7467600"/>
              <a:gd name="connsiteY560" fmla="*/ 1981601 h 6858000"/>
              <a:gd name="connsiteX561" fmla="*/ 5829202 w 7467600"/>
              <a:gd name="connsiteY561" fmla="*/ 1971679 h 6858000"/>
              <a:gd name="connsiteX562" fmla="*/ 5809558 w 7467600"/>
              <a:gd name="connsiteY562" fmla="*/ 2198043 h 6858000"/>
              <a:gd name="connsiteX563" fmla="*/ 5788653 w 7467600"/>
              <a:gd name="connsiteY563" fmla="*/ 2489430 h 6858000"/>
              <a:gd name="connsiteX564" fmla="*/ 5793439 w 7467600"/>
              <a:gd name="connsiteY564" fmla="*/ 2575235 h 6858000"/>
              <a:gd name="connsiteX565" fmla="*/ 5796837 w 7467600"/>
              <a:gd name="connsiteY565" fmla="*/ 2637633 h 6858000"/>
              <a:gd name="connsiteX566" fmla="*/ 5818614 w 7467600"/>
              <a:gd name="connsiteY566" fmla="*/ 2473055 h 6858000"/>
              <a:gd name="connsiteX567" fmla="*/ 5829202 w 7467600"/>
              <a:gd name="connsiteY567" fmla="*/ 1971679 h 6858000"/>
              <a:gd name="connsiteX568" fmla="*/ 5911389 w 7467600"/>
              <a:gd name="connsiteY568" fmla="*/ 1898371 h 6858000"/>
              <a:gd name="connsiteX569" fmla="*/ 6237627 w 7467600"/>
              <a:gd name="connsiteY569" fmla="*/ 2231921 h 6858000"/>
              <a:gd name="connsiteX570" fmla="*/ 5911389 w 7467600"/>
              <a:gd name="connsiteY570" fmla="*/ 1898371 h 6858000"/>
              <a:gd name="connsiteX571" fmla="*/ 6944437 w 7467600"/>
              <a:gd name="connsiteY571" fmla="*/ 1575402 h 6858000"/>
              <a:gd name="connsiteX572" fmla="*/ 6304730 w 7467600"/>
              <a:gd name="connsiteY572" fmla="*/ 1766654 h 6858000"/>
              <a:gd name="connsiteX573" fmla="*/ 6944437 w 7467600"/>
              <a:gd name="connsiteY573" fmla="*/ 1575402 h 6858000"/>
              <a:gd name="connsiteX574" fmla="*/ 7019523 w 7467600"/>
              <a:gd name="connsiteY574" fmla="*/ 1519450 h 6858000"/>
              <a:gd name="connsiteX575" fmla="*/ 6298091 w 7467600"/>
              <a:gd name="connsiteY575" fmla="*/ 1737122 h 6858000"/>
              <a:gd name="connsiteX576" fmla="*/ 7019523 w 7467600"/>
              <a:gd name="connsiteY576" fmla="*/ 1519450 h 6858000"/>
              <a:gd name="connsiteX577" fmla="*/ 2399523 w 7467600"/>
              <a:gd name="connsiteY577" fmla="*/ 1428234 h 6858000"/>
              <a:gd name="connsiteX578" fmla="*/ 2224982 w 7467600"/>
              <a:gd name="connsiteY578" fmla="*/ 1826201 h 6858000"/>
              <a:gd name="connsiteX579" fmla="*/ 2096099 w 7467600"/>
              <a:gd name="connsiteY579" fmla="*/ 2345900 h 6858000"/>
              <a:gd name="connsiteX580" fmla="*/ 2283317 w 7467600"/>
              <a:gd name="connsiteY580" fmla="*/ 1796925 h 6858000"/>
              <a:gd name="connsiteX581" fmla="*/ 2399523 w 7467600"/>
              <a:gd name="connsiteY581" fmla="*/ 1428234 h 6858000"/>
              <a:gd name="connsiteX582" fmla="*/ 2448558 w 7467600"/>
              <a:gd name="connsiteY582" fmla="*/ 1373435 h 6858000"/>
              <a:gd name="connsiteX583" fmla="*/ 2312521 w 7467600"/>
              <a:gd name="connsiteY583" fmla="*/ 1806140 h 6858000"/>
              <a:gd name="connsiteX584" fmla="*/ 2127533 w 7467600"/>
              <a:gd name="connsiteY584" fmla="*/ 2348380 h 6858000"/>
              <a:gd name="connsiteX585" fmla="*/ 2358080 w 7467600"/>
              <a:gd name="connsiteY585" fmla="*/ 1866134 h 6858000"/>
              <a:gd name="connsiteX586" fmla="*/ 2407436 w 7467600"/>
              <a:gd name="connsiteY586" fmla="*/ 1651070 h 6858000"/>
              <a:gd name="connsiteX587" fmla="*/ 2448558 w 7467600"/>
              <a:gd name="connsiteY587" fmla="*/ 1373435 h 6858000"/>
              <a:gd name="connsiteX588" fmla="*/ 278707 w 7467600"/>
              <a:gd name="connsiteY588" fmla="*/ 1352270 h 6858000"/>
              <a:gd name="connsiteX589" fmla="*/ 321570 w 7467600"/>
              <a:gd name="connsiteY589" fmla="*/ 1861610 h 6858000"/>
              <a:gd name="connsiteX590" fmla="*/ 294281 w 7467600"/>
              <a:gd name="connsiteY590" fmla="*/ 1440658 h 6858000"/>
              <a:gd name="connsiteX591" fmla="*/ 278707 w 7467600"/>
              <a:gd name="connsiteY591" fmla="*/ 1352270 h 6858000"/>
              <a:gd name="connsiteX592" fmla="*/ 1423821 w 7467600"/>
              <a:gd name="connsiteY592" fmla="*/ 1351958 h 6858000"/>
              <a:gd name="connsiteX593" fmla="*/ 1638521 w 7467600"/>
              <a:gd name="connsiteY593" fmla="*/ 1908470 h 6858000"/>
              <a:gd name="connsiteX594" fmla="*/ 1754199 w 7467600"/>
              <a:gd name="connsiteY594" fmla="*/ 2149284 h 6858000"/>
              <a:gd name="connsiteX595" fmla="*/ 1908359 w 7467600"/>
              <a:gd name="connsiteY595" fmla="*/ 2364988 h 6858000"/>
              <a:gd name="connsiteX596" fmla="*/ 1647661 w 7467600"/>
              <a:gd name="connsiteY596" fmla="*/ 1825945 h 6858000"/>
              <a:gd name="connsiteX597" fmla="*/ 1423821 w 7467600"/>
              <a:gd name="connsiteY597" fmla="*/ 1351958 h 6858000"/>
              <a:gd name="connsiteX598" fmla="*/ 1431890 w 7467600"/>
              <a:gd name="connsiteY598" fmla="*/ 1306475 h 6858000"/>
              <a:gd name="connsiteX599" fmla="*/ 1507597 w 7467600"/>
              <a:gd name="connsiteY599" fmla="*/ 1446132 h 6858000"/>
              <a:gd name="connsiteX600" fmla="*/ 1674586 w 7467600"/>
              <a:gd name="connsiteY600" fmla="*/ 1813832 h 6858000"/>
              <a:gd name="connsiteX601" fmla="*/ 1815950 w 7467600"/>
              <a:gd name="connsiteY601" fmla="*/ 2128564 h 6858000"/>
              <a:gd name="connsiteX602" fmla="*/ 1984242 w 7467600"/>
              <a:gd name="connsiteY602" fmla="*/ 2430829 h 6858000"/>
              <a:gd name="connsiteX603" fmla="*/ 2014023 w 7467600"/>
              <a:gd name="connsiteY603" fmla="*/ 2450995 h 6858000"/>
              <a:gd name="connsiteX604" fmla="*/ 1747337 w 7467600"/>
              <a:gd name="connsiteY604" fmla="*/ 1855264 h 6858000"/>
              <a:gd name="connsiteX605" fmla="*/ 1533749 w 7467600"/>
              <a:gd name="connsiteY605" fmla="*/ 1478656 h 6858000"/>
              <a:gd name="connsiteX606" fmla="*/ 1431890 w 7467600"/>
              <a:gd name="connsiteY606" fmla="*/ 1306475 h 6858000"/>
              <a:gd name="connsiteX607" fmla="*/ 5052692 w 7467600"/>
              <a:gd name="connsiteY607" fmla="*/ 1292994 h 6858000"/>
              <a:gd name="connsiteX608" fmla="*/ 5200661 w 7467600"/>
              <a:gd name="connsiteY608" fmla="*/ 1635186 h 6858000"/>
              <a:gd name="connsiteX609" fmla="*/ 5297138 w 7467600"/>
              <a:gd name="connsiteY609" fmla="*/ 1906351 h 6858000"/>
              <a:gd name="connsiteX610" fmla="*/ 5052692 w 7467600"/>
              <a:gd name="connsiteY610" fmla="*/ 1292994 h 6858000"/>
              <a:gd name="connsiteX611" fmla="*/ 5009948 w 7467600"/>
              <a:gd name="connsiteY611" fmla="*/ 1273619 h 6858000"/>
              <a:gd name="connsiteX612" fmla="*/ 5121777 w 7467600"/>
              <a:gd name="connsiteY612" fmla="*/ 1654213 h 6858000"/>
              <a:gd name="connsiteX613" fmla="*/ 5293545 w 7467600"/>
              <a:gd name="connsiteY613" fmla="*/ 2072247 h 6858000"/>
              <a:gd name="connsiteX614" fmla="*/ 5294042 w 7467600"/>
              <a:gd name="connsiteY614" fmla="*/ 2065019 h 6858000"/>
              <a:gd name="connsiteX615" fmla="*/ 5171936 w 7467600"/>
              <a:gd name="connsiteY615" fmla="*/ 1647613 h 6858000"/>
              <a:gd name="connsiteX616" fmla="*/ 5009948 w 7467600"/>
              <a:gd name="connsiteY616" fmla="*/ 1273619 h 6858000"/>
              <a:gd name="connsiteX617" fmla="*/ 655236 w 7467600"/>
              <a:gd name="connsiteY617" fmla="*/ 1268632 h 6858000"/>
              <a:gd name="connsiteX618" fmla="*/ 839521 w 7467600"/>
              <a:gd name="connsiteY618" fmla="*/ 1685315 h 6858000"/>
              <a:gd name="connsiteX619" fmla="*/ 1109416 w 7467600"/>
              <a:gd name="connsiteY619" fmla="*/ 2061663 h 6858000"/>
              <a:gd name="connsiteX620" fmla="*/ 1298300 w 7467600"/>
              <a:gd name="connsiteY620" fmla="*/ 2247742 h 6858000"/>
              <a:gd name="connsiteX621" fmla="*/ 1125871 w 7467600"/>
              <a:gd name="connsiteY621" fmla="*/ 1989513 h 6858000"/>
              <a:gd name="connsiteX622" fmla="*/ 981574 w 7467600"/>
              <a:gd name="connsiteY622" fmla="*/ 1783157 h 6858000"/>
              <a:gd name="connsiteX623" fmla="*/ 922198 w 7467600"/>
              <a:gd name="connsiteY623" fmla="*/ 1677437 h 6858000"/>
              <a:gd name="connsiteX624" fmla="*/ 869293 w 7467600"/>
              <a:gd name="connsiteY624" fmla="*/ 1583214 h 6858000"/>
              <a:gd name="connsiteX625" fmla="*/ 751431 w 7467600"/>
              <a:gd name="connsiteY625" fmla="*/ 1405731 h 6858000"/>
              <a:gd name="connsiteX626" fmla="*/ 655236 w 7467600"/>
              <a:gd name="connsiteY626" fmla="*/ 1268632 h 6858000"/>
              <a:gd name="connsiteX627" fmla="*/ 6516292 w 7467600"/>
              <a:gd name="connsiteY627" fmla="*/ 1263064 h 6858000"/>
              <a:gd name="connsiteX628" fmla="*/ 5736320 w 7467600"/>
              <a:gd name="connsiteY628" fmla="*/ 1501803 h 6858000"/>
              <a:gd name="connsiteX629" fmla="*/ 6516292 w 7467600"/>
              <a:gd name="connsiteY629" fmla="*/ 1263064 h 6858000"/>
              <a:gd name="connsiteX630" fmla="*/ 291466 w 7467600"/>
              <a:gd name="connsiteY630" fmla="*/ 1250369 h 6858000"/>
              <a:gd name="connsiteX631" fmla="*/ 323180 w 7467600"/>
              <a:gd name="connsiteY631" fmla="*/ 1435283 h 6858000"/>
              <a:gd name="connsiteX632" fmla="*/ 349381 w 7467600"/>
              <a:gd name="connsiteY632" fmla="*/ 1875041 h 6858000"/>
              <a:gd name="connsiteX633" fmla="*/ 374363 w 7467600"/>
              <a:gd name="connsiteY633" fmla="*/ 1506494 h 6858000"/>
              <a:gd name="connsiteX634" fmla="*/ 302168 w 7467600"/>
              <a:gd name="connsiteY634" fmla="*/ 1274495 h 6858000"/>
              <a:gd name="connsiteX635" fmla="*/ 291466 w 7467600"/>
              <a:gd name="connsiteY635" fmla="*/ 1250369 h 6858000"/>
              <a:gd name="connsiteX636" fmla="*/ 678222 w 7467600"/>
              <a:gd name="connsiteY636" fmla="*/ 1248670 h 6858000"/>
              <a:gd name="connsiteX637" fmla="*/ 775536 w 7467600"/>
              <a:gd name="connsiteY637" fmla="*/ 1388015 h 6858000"/>
              <a:gd name="connsiteX638" fmla="*/ 894529 w 7467600"/>
              <a:gd name="connsiteY638" fmla="*/ 1567739 h 6858000"/>
              <a:gd name="connsiteX639" fmla="*/ 948000 w 7467600"/>
              <a:gd name="connsiteY639" fmla="*/ 1663088 h 6858000"/>
              <a:gd name="connsiteX640" fmla="*/ 1006812 w 7467600"/>
              <a:gd name="connsiteY640" fmla="*/ 1767683 h 6858000"/>
              <a:gd name="connsiteX641" fmla="*/ 1149133 w 7467600"/>
              <a:gd name="connsiteY641" fmla="*/ 1971513 h 6858000"/>
              <a:gd name="connsiteX642" fmla="*/ 1333952 w 7467600"/>
              <a:gd name="connsiteY642" fmla="*/ 2251620 h 6858000"/>
              <a:gd name="connsiteX643" fmla="*/ 1337329 w 7467600"/>
              <a:gd name="connsiteY643" fmla="*/ 2258350 h 6858000"/>
              <a:gd name="connsiteX644" fmla="*/ 1014726 w 7467600"/>
              <a:gd name="connsiteY644" fmla="*/ 1615556 h 6858000"/>
              <a:gd name="connsiteX645" fmla="*/ 678222 w 7467600"/>
              <a:gd name="connsiteY645" fmla="*/ 1248670 h 6858000"/>
              <a:gd name="connsiteX646" fmla="*/ 6691602 w 7467600"/>
              <a:gd name="connsiteY646" fmla="*/ 1140573 h 6858000"/>
              <a:gd name="connsiteX647" fmla="*/ 6571100 w 7467600"/>
              <a:gd name="connsiteY647" fmla="*/ 1183662 h 6858000"/>
              <a:gd name="connsiteX648" fmla="*/ 6241687 w 7467600"/>
              <a:gd name="connsiteY648" fmla="*/ 1257600 h 6858000"/>
              <a:gd name="connsiteX649" fmla="*/ 5693009 w 7467600"/>
              <a:gd name="connsiteY649" fmla="*/ 1478256 h 6858000"/>
              <a:gd name="connsiteX650" fmla="*/ 6548420 w 7467600"/>
              <a:gd name="connsiteY650" fmla="*/ 1214599 h 6858000"/>
              <a:gd name="connsiteX651" fmla="*/ 6605473 w 7467600"/>
              <a:gd name="connsiteY651" fmla="*/ 1184686 h 6858000"/>
              <a:gd name="connsiteX652" fmla="*/ 6691602 w 7467600"/>
              <a:gd name="connsiteY652" fmla="*/ 1140573 h 6858000"/>
              <a:gd name="connsiteX653" fmla="*/ 4002475 w 7467600"/>
              <a:gd name="connsiteY653" fmla="*/ 1037802 h 6858000"/>
              <a:gd name="connsiteX654" fmla="*/ 4000324 w 7467600"/>
              <a:gd name="connsiteY654" fmla="*/ 1039362 h 6858000"/>
              <a:gd name="connsiteX655" fmla="*/ 4002862 w 7467600"/>
              <a:gd name="connsiteY655" fmla="*/ 1042866 h 6858000"/>
              <a:gd name="connsiteX656" fmla="*/ 4002475 w 7467600"/>
              <a:gd name="connsiteY656" fmla="*/ 1037802 h 6858000"/>
              <a:gd name="connsiteX657" fmla="*/ 506322 w 7467600"/>
              <a:gd name="connsiteY657" fmla="*/ 1020997 h 6858000"/>
              <a:gd name="connsiteX658" fmla="*/ 533068 w 7467600"/>
              <a:gd name="connsiteY658" fmla="*/ 1029409 h 6858000"/>
              <a:gd name="connsiteX659" fmla="*/ 1232525 w 7467600"/>
              <a:gd name="connsiteY659" fmla="*/ 1804675 h 6858000"/>
              <a:gd name="connsiteX660" fmla="*/ 1388858 w 7467600"/>
              <a:gd name="connsiteY660" fmla="*/ 2368011 h 6858000"/>
              <a:gd name="connsiteX661" fmla="*/ 1384098 w 7467600"/>
              <a:gd name="connsiteY661" fmla="*/ 2378125 h 6858000"/>
              <a:gd name="connsiteX662" fmla="*/ 1425393 w 7467600"/>
              <a:gd name="connsiteY662" fmla="*/ 2589124 h 6858000"/>
              <a:gd name="connsiteX663" fmla="*/ 1424001 w 7467600"/>
              <a:gd name="connsiteY663" fmla="*/ 2597541 h 6858000"/>
              <a:gd name="connsiteX664" fmla="*/ 2152729 w 7467600"/>
              <a:gd name="connsiteY664" fmla="*/ 2864487 h 6858000"/>
              <a:gd name="connsiteX665" fmla="*/ 2020609 w 7467600"/>
              <a:gd name="connsiteY665" fmla="*/ 2539671 h 6858000"/>
              <a:gd name="connsiteX666" fmla="*/ 2018920 w 7467600"/>
              <a:gd name="connsiteY666" fmla="*/ 2536309 h 6858000"/>
              <a:gd name="connsiteX667" fmla="*/ 1342441 w 7467600"/>
              <a:gd name="connsiteY667" fmla="*/ 1173017 h 6858000"/>
              <a:gd name="connsiteX668" fmla="*/ 1367925 w 7467600"/>
              <a:gd name="connsiteY668" fmla="*/ 1135648 h 6858000"/>
              <a:gd name="connsiteX669" fmla="*/ 1771401 w 7467600"/>
              <a:gd name="connsiteY669" fmla="*/ 1806673 h 6858000"/>
              <a:gd name="connsiteX670" fmla="*/ 1972385 w 7467600"/>
              <a:gd name="connsiteY670" fmla="*/ 2198735 h 6858000"/>
              <a:gd name="connsiteX671" fmla="*/ 2040892 w 7467600"/>
              <a:gd name="connsiteY671" fmla="*/ 2405205 h 6858000"/>
              <a:gd name="connsiteX672" fmla="*/ 2131689 w 7467600"/>
              <a:gd name="connsiteY672" fmla="*/ 1936926 h 6858000"/>
              <a:gd name="connsiteX673" fmla="*/ 2454820 w 7467600"/>
              <a:gd name="connsiteY673" fmla="*/ 1248808 h 6858000"/>
              <a:gd name="connsiteX674" fmla="*/ 2492512 w 7467600"/>
              <a:gd name="connsiteY674" fmla="*/ 1302920 h 6858000"/>
              <a:gd name="connsiteX675" fmla="*/ 2081216 w 7467600"/>
              <a:gd name="connsiteY675" fmla="*/ 2527513 h 6858000"/>
              <a:gd name="connsiteX676" fmla="*/ 2081211 w 7467600"/>
              <a:gd name="connsiteY676" fmla="*/ 2528916 h 6858000"/>
              <a:gd name="connsiteX677" fmla="*/ 2199067 w 7467600"/>
              <a:gd name="connsiteY677" fmla="*/ 2884061 h 6858000"/>
              <a:gd name="connsiteX678" fmla="*/ 3192586 w 7467600"/>
              <a:gd name="connsiteY678" fmla="*/ 3411496 h 6858000"/>
              <a:gd name="connsiteX679" fmla="*/ 3182620 w 7467600"/>
              <a:gd name="connsiteY679" fmla="*/ 3483279 h 6858000"/>
              <a:gd name="connsiteX680" fmla="*/ 2435119 w 7467600"/>
              <a:gd name="connsiteY680" fmla="*/ 3080173 h 6858000"/>
              <a:gd name="connsiteX681" fmla="*/ 2410152 w 7467600"/>
              <a:gd name="connsiteY681" fmla="*/ 3063751 h 6858000"/>
              <a:gd name="connsiteX682" fmla="*/ 2408099 w 7467600"/>
              <a:gd name="connsiteY682" fmla="*/ 3064403 h 6858000"/>
              <a:gd name="connsiteX683" fmla="*/ 2407218 w 7467600"/>
              <a:gd name="connsiteY683" fmla="*/ 3070324 h 6858000"/>
              <a:gd name="connsiteX684" fmla="*/ 2380138 w 7467600"/>
              <a:gd name="connsiteY684" fmla="*/ 3099341 h 6858000"/>
              <a:gd name="connsiteX685" fmla="*/ 1765923 w 7467600"/>
              <a:gd name="connsiteY685" fmla="*/ 3581043 h 6858000"/>
              <a:gd name="connsiteX686" fmla="*/ 1702258 w 7467600"/>
              <a:gd name="connsiteY686" fmla="*/ 3612286 h 6858000"/>
              <a:gd name="connsiteX687" fmla="*/ 1538370 w 7467600"/>
              <a:gd name="connsiteY687" fmla="*/ 3811804 h 6858000"/>
              <a:gd name="connsiteX688" fmla="*/ 542867 w 7467600"/>
              <a:gd name="connsiteY688" fmla="*/ 4944092 h 6858000"/>
              <a:gd name="connsiteX689" fmla="*/ 515800 w 7467600"/>
              <a:gd name="connsiteY689" fmla="*/ 4862180 h 6858000"/>
              <a:gd name="connsiteX690" fmla="*/ 909145 w 7467600"/>
              <a:gd name="connsiteY690" fmla="*/ 4199225 h 6858000"/>
              <a:gd name="connsiteX691" fmla="*/ 1214067 w 7467600"/>
              <a:gd name="connsiteY691" fmla="*/ 3908561 h 6858000"/>
              <a:gd name="connsiteX692" fmla="*/ 640967 w 7467600"/>
              <a:gd name="connsiteY692" fmla="*/ 4105601 h 6858000"/>
              <a:gd name="connsiteX693" fmla="*/ 112563 w 7467600"/>
              <a:gd name="connsiteY693" fmla="*/ 4396952 h 6858000"/>
              <a:gd name="connsiteX694" fmla="*/ 0 w 7467600"/>
              <a:gd name="connsiteY694" fmla="*/ 4466006 h 6858000"/>
              <a:gd name="connsiteX695" fmla="*/ 0 w 7467600"/>
              <a:gd name="connsiteY695" fmla="*/ 4233763 h 6858000"/>
              <a:gd name="connsiteX696" fmla="*/ 36881 w 7467600"/>
              <a:gd name="connsiteY696" fmla="*/ 4200118 h 6858000"/>
              <a:gd name="connsiteX697" fmla="*/ 910534 w 7467600"/>
              <a:gd name="connsiteY697" fmla="*/ 3629753 h 6858000"/>
              <a:gd name="connsiteX698" fmla="*/ 1578717 w 7467600"/>
              <a:gd name="connsiteY698" fmla="*/ 3575982 h 6858000"/>
              <a:gd name="connsiteX699" fmla="*/ 2338780 w 7467600"/>
              <a:gd name="connsiteY699" fmla="*/ 3033725 h 6858000"/>
              <a:gd name="connsiteX700" fmla="*/ 1807991 w 7467600"/>
              <a:gd name="connsiteY700" fmla="*/ 2807184 h 6858000"/>
              <a:gd name="connsiteX701" fmla="*/ 1416358 w 7467600"/>
              <a:gd name="connsiteY701" fmla="*/ 3112571 h 6858000"/>
              <a:gd name="connsiteX702" fmla="*/ 939066 w 7467600"/>
              <a:gd name="connsiteY702" fmla="*/ 3378798 h 6858000"/>
              <a:gd name="connsiteX703" fmla="*/ 115099 w 7467600"/>
              <a:gd name="connsiteY703" fmla="*/ 3607650 h 6858000"/>
              <a:gd name="connsiteX704" fmla="*/ 97284 w 7467600"/>
              <a:gd name="connsiteY704" fmla="*/ 3520393 h 6858000"/>
              <a:gd name="connsiteX705" fmla="*/ 922050 w 7467600"/>
              <a:gd name="connsiteY705" fmla="*/ 3074867 h 6858000"/>
              <a:gd name="connsiteX706" fmla="*/ 1405265 w 7467600"/>
              <a:gd name="connsiteY706" fmla="*/ 3016319 h 6858000"/>
              <a:gd name="connsiteX707" fmla="*/ 1407512 w 7467600"/>
              <a:gd name="connsiteY707" fmla="*/ 3018001 h 6858000"/>
              <a:gd name="connsiteX708" fmla="*/ 1726266 w 7467600"/>
              <a:gd name="connsiteY708" fmla="*/ 2777274 h 6858000"/>
              <a:gd name="connsiteX709" fmla="*/ 625390 w 7467600"/>
              <a:gd name="connsiteY709" fmla="*/ 2514541 h 6858000"/>
              <a:gd name="connsiteX710" fmla="*/ 619799 w 7467600"/>
              <a:gd name="connsiteY710" fmla="*/ 2527180 h 6858000"/>
              <a:gd name="connsiteX711" fmla="*/ 310030 w 7467600"/>
              <a:gd name="connsiteY711" fmla="*/ 2771818 h 6858000"/>
              <a:gd name="connsiteX712" fmla="*/ 173877 w 7467600"/>
              <a:gd name="connsiteY712" fmla="*/ 2937056 h 6858000"/>
              <a:gd name="connsiteX713" fmla="*/ 77889 w 7467600"/>
              <a:gd name="connsiteY713" fmla="*/ 3138440 h 6858000"/>
              <a:gd name="connsiteX714" fmla="*/ 0 w 7467600"/>
              <a:gd name="connsiteY714" fmla="*/ 3271395 h 6858000"/>
              <a:gd name="connsiteX715" fmla="*/ 0 w 7467600"/>
              <a:gd name="connsiteY715" fmla="*/ 3153002 h 6858000"/>
              <a:gd name="connsiteX716" fmla="*/ 2386 w 7467600"/>
              <a:gd name="connsiteY716" fmla="*/ 3149203 h 6858000"/>
              <a:gd name="connsiteX717" fmla="*/ 89753 w 7467600"/>
              <a:gd name="connsiteY717" fmla="*/ 2987702 h 6858000"/>
              <a:gd name="connsiteX718" fmla="*/ 76869 w 7467600"/>
              <a:gd name="connsiteY718" fmla="*/ 3005404 h 6858000"/>
              <a:gd name="connsiteX719" fmla="*/ 32049 w 7467600"/>
              <a:gd name="connsiteY719" fmla="*/ 3065814 h 6858000"/>
              <a:gd name="connsiteX720" fmla="*/ 0 w 7467600"/>
              <a:gd name="connsiteY720" fmla="*/ 3108744 h 6858000"/>
              <a:gd name="connsiteX721" fmla="*/ 0 w 7467600"/>
              <a:gd name="connsiteY721" fmla="*/ 3058059 h 6858000"/>
              <a:gd name="connsiteX722" fmla="*/ 7610 w 7467600"/>
              <a:gd name="connsiteY722" fmla="*/ 3047889 h 6858000"/>
              <a:gd name="connsiteX723" fmla="*/ 52419 w 7467600"/>
              <a:gd name="connsiteY723" fmla="*/ 2987479 h 6858000"/>
              <a:gd name="connsiteX724" fmla="*/ 59142 w 7467600"/>
              <a:gd name="connsiteY724" fmla="*/ 2978488 h 6858000"/>
              <a:gd name="connsiteX725" fmla="*/ 0 w 7467600"/>
              <a:gd name="connsiteY725" fmla="*/ 3015334 h 6858000"/>
              <a:gd name="connsiteX726" fmla="*/ 0 w 7467600"/>
              <a:gd name="connsiteY726" fmla="*/ 2914286 h 6858000"/>
              <a:gd name="connsiteX727" fmla="*/ 36383 w 7467600"/>
              <a:gd name="connsiteY727" fmla="*/ 2901128 h 6858000"/>
              <a:gd name="connsiteX728" fmla="*/ 156329 w 7467600"/>
              <a:gd name="connsiteY728" fmla="*/ 2840533 h 6858000"/>
              <a:gd name="connsiteX729" fmla="*/ 358355 w 7467600"/>
              <a:gd name="connsiteY729" fmla="*/ 2620471 h 6858000"/>
              <a:gd name="connsiteX730" fmla="*/ 510577 w 7467600"/>
              <a:gd name="connsiteY730" fmla="*/ 2501244 h 6858000"/>
              <a:gd name="connsiteX731" fmla="*/ 211967 w 7467600"/>
              <a:gd name="connsiteY731" fmla="*/ 2479171 h 6858000"/>
              <a:gd name="connsiteX732" fmla="*/ 0 w 7467600"/>
              <a:gd name="connsiteY732" fmla="*/ 2476398 h 6858000"/>
              <a:gd name="connsiteX733" fmla="*/ 0 w 7467600"/>
              <a:gd name="connsiteY733" fmla="*/ 2389189 h 6858000"/>
              <a:gd name="connsiteX734" fmla="*/ 103062 w 7467600"/>
              <a:gd name="connsiteY734" fmla="*/ 2389518 h 6858000"/>
              <a:gd name="connsiteX735" fmla="*/ 510734 w 7467600"/>
              <a:gd name="connsiteY735" fmla="*/ 2416201 h 6858000"/>
              <a:gd name="connsiteX736" fmla="*/ 279257 w 7467600"/>
              <a:gd name="connsiteY736" fmla="*/ 2092102 h 6858000"/>
              <a:gd name="connsiteX737" fmla="*/ 65265 w 7467600"/>
              <a:gd name="connsiteY737" fmla="*/ 2006049 h 6858000"/>
              <a:gd name="connsiteX738" fmla="*/ 0 w 7467600"/>
              <a:gd name="connsiteY738" fmla="*/ 1982532 h 6858000"/>
              <a:gd name="connsiteX739" fmla="*/ 0 w 7467600"/>
              <a:gd name="connsiteY739" fmla="*/ 1912789 h 6858000"/>
              <a:gd name="connsiteX740" fmla="*/ 97460 w 7467600"/>
              <a:gd name="connsiteY740" fmla="*/ 1953725 h 6858000"/>
              <a:gd name="connsiteX741" fmla="*/ 221272 w 7467600"/>
              <a:gd name="connsiteY741" fmla="*/ 1980766 h 6858000"/>
              <a:gd name="connsiteX742" fmla="*/ 116765 w 7467600"/>
              <a:gd name="connsiteY742" fmla="*/ 1911033 h 6858000"/>
              <a:gd name="connsiteX743" fmla="*/ 16405 w 7467600"/>
              <a:gd name="connsiteY743" fmla="*/ 1803412 h 6858000"/>
              <a:gd name="connsiteX744" fmla="*/ 0 w 7467600"/>
              <a:gd name="connsiteY744" fmla="*/ 1784777 h 6858000"/>
              <a:gd name="connsiteX745" fmla="*/ 0 w 7467600"/>
              <a:gd name="connsiteY745" fmla="*/ 1740082 h 6858000"/>
              <a:gd name="connsiteX746" fmla="*/ 39394 w 7467600"/>
              <a:gd name="connsiteY746" fmla="*/ 1784856 h 6858000"/>
              <a:gd name="connsiteX747" fmla="*/ 135813 w 7467600"/>
              <a:gd name="connsiteY747" fmla="*/ 1888838 h 6858000"/>
              <a:gd name="connsiteX748" fmla="*/ 242575 w 7467600"/>
              <a:gd name="connsiteY748" fmla="*/ 1958841 h 6858000"/>
              <a:gd name="connsiteX749" fmla="*/ 82197 w 7467600"/>
              <a:gd name="connsiteY749" fmla="*/ 1754826 h 6858000"/>
              <a:gd name="connsiteX750" fmla="*/ 0 w 7467600"/>
              <a:gd name="connsiteY750" fmla="*/ 1679650 h 6858000"/>
              <a:gd name="connsiteX751" fmla="*/ 0 w 7467600"/>
              <a:gd name="connsiteY751" fmla="*/ 1602463 h 6858000"/>
              <a:gd name="connsiteX752" fmla="*/ 84689 w 7467600"/>
              <a:gd name="connsiteY752" fmla="*/ 1677442 h 6858000"/>
              <a:gd name="connsiteX753" fmla="*/ 298437 w 7467600"/>
              <a:gd name="connsiteY753" fmla="*/ 1968019 h 6858000"/>
              <a:gd name="connsiteX754" fmla="*/ 227269 w 7467600"/>
              <a:gd name="connsiteY754" fmla="*/ 1114064 h 6858000"/>
              <a:gd name="connsiteX755" fmla="*/ 248003 w 7467600"/>
              <a:gd name="connsiteY755" fmla="*/ 1089613 h 6858000"/>
              <a:gd name="connsiteX756" fmla="*/ 427020 w 7467600"/>
              <a:gd name="connsiteY756" fmla="*/ 1619803 h 6858000"/>
              <a:gd name="connsiteX757" fmla="*/ 340345 w 7467600"/>
              <a:gd name="connsiteY757" fmla="*/ 2027739 h 6858000"/>
              <a:gd name="connsiteX758" fmla="*/ 360865 w 7467600"/>
              <a:gd name="connsiteY758" fmla="*/ 2044827 h 6858000"/>
              <a:gd name="connsiteX759" fmla="*/ 560414 w 7467600"/>
              <a:gd name="connsiteY759" fmla="*/ 2421457 h 6858000"/>
              <a:gd name="connsiteX760" fmla="*/ 1359703 w 7467600"/>
              <a:gd name="connsiteY760" fmla="*/ 2578554 h 6858000"/>
              <a:gd name="connsiteX761" fmla="*/ 1359422 w 7467600"/>
              <a:gd name="connsiteY761" fmla="*/ 2577994 h 6858000"/>
              <a:gd name="connsiteX762" fmla="*/ 828701 w 7467600"/>
              <a:gd name="connsiteY762" fmla="*/ 1839520 h 6858000"/>
              <a:gd name="connsiteX763" fmla="*/ 494427 w 7467600"/>
              <a:gd name="connsiteY763" fmla="*/ 1092333 h 6858000"/>
              <a:gd name="connsiteX764" fmla="*/ 506322 w 7467600"/>
              <a:gd name="connsiteY764" fmla="*/ 1020997 h 6858000"/>
              <a:gd name="connsiteX765" fmla="*/ 4570198 w 7467600"/>
              <a:gd name="connsiteY765" fmla="*/ 978081 h 6858000"/>
              <a:gd name="connsiteX766" fmla="*/ 4523691 w 7467600"/>
              <a:gd name="connsiteY766" fmla="*/ 1127776 h 6858000"/>
              <a:gd name="connsiteX767" fmla="*/ 4509875 w 7467600"/>
              <a:gd name="connsiteY767" fmla="*/ 1167552 h 6858000"/>
              <a:gd name="connsiteX768" fmla="*/ 4478168 w 7467600"/>
              <a:gd name="connsiteY768" fmla="*/ 1260735 h 6858000"/>
              <a:gd name="connsiteX769" fmla="*/ 4409309 w 7467600"/>
              <a:gd name="connsiteY769" fmla="*/ 1666996 h 6858000"/>
              <a:gd name="connsiteX770" fmla="*/ 4370031 w 7467600"/>
              <a:gd name="connsiteY770" fmla="*/ 1955666 h 6858000"/>
              <a:gd name="connsiteX771" fmla="*/ 4570198 w 7467600"/>
              <a:gd name="connsiteY771" fmla="*/ 978081 h 6858000"/>
              <a:gd name="connsiteX772" fmla="*/ 4557898 w 7467600"/>
              <a:gd name="connsiteY772" fmla="*/ 900011 h 6858000"/>
              <a:gd name="connsiteX773" fmla="*/ 4344840 w 7467600"/>
              <a:gd name="connsiteY773" fmla="*/ 1922038 h 6858000"/>
              <a:gd name="connsiteX774" fmla="*/ 4378710 w 7467600"/>
              <a:gd name="connsiteY774" fmla="*/ 1665516 h 6858000"/>
              <a:gd name="connsiteX775" fmla="*/ 4448798 w 7467600"/>
              <a:gd name="connsiteY775" fmla="*/ 1253024 h 6858000"/>
              <a:gd name="connsiteX776" fmla="*/ 4480315 w 7467600"/>
              <a:gd name="connsiteY776" fmla="*/ 1158454 h 6858000"/>
              <a:gd name="connsiteX777" fmla="*/ 4494133 w 7467600"/>
              <a:gd name="connsiteY777" fmla="*/ 1118676 h 6858000"/>
              <a:gd name="connsiteX778" fmla="*/ 4557898 w 7467600"/>
              <a:gd name="connsiteY778" fmla="*/ 900011 h 6858000"/>
              <a:gd name="connsiteX779" fmla="*/ 5870151 w 7467600"/>
              <a:gd name="connsiteY779" fmla="*/ 898890 h 6858000"/>
              <a:gd name="connsiteX780" fmla="*/ 5861335 w 7467600"/>
              <a:gd name="connsiteY780" fmla="*/ 899177 h 6858000"/>
              <a:gd name="connsiteX781" fmla="*/ 5843702 w 7467600"/>
              <a:gd name="connsiteY781" fmla="*/ 899748 h 6858000"/>
              <a:gd name="connsiteX782" fmla="*/ 5651107 w 7467600"/>
              <a:gd name="connsiteY782" fmla="*/ 920306 h 6858000"/>
              <a:gd name="connsiteX783" fmla="*/ 5459407 w 7467600"/>
              <a:gd name="connsiteY783" fmla="*/ 940975 h 6858000"/>
              <a:gd name="connsiteX784" fmla="*/ 5374846 w 7467600"/>
              <a:gd name="connsiteY784" fmla="*/ 941988 h 6858000"/>
              <a:gd name="connsiteX785" fmla="*/ 5256105 w 7467600"/>
              <a:gd name="connsiteY785" fmla="*/ 945632 h 6858000"/>
              <a:gd name="connsiteX786" fmla="*/ 5107071 w 7467600"/>
              <a:gd name="connsiteY786" fmla="*/ 969720 h 6858000"/>
              <a:gd name="connsiteX787" fmla="*/ 4998681 w 7467600"/>
              <a:gd name="connsiteY787" fmla="*/ 988771 h 6858000"/>
              <a:gd name="connsiteX788" fmla="*/ 5870151 w 7467600"/>
              <a:gd name="connsiteY788" fmla="*/ 898890 h 6858000"/>
              <a:gd name="connsiteX789" fmla="*/ 5504425 w 7467600"/>
              <a:gd name="connsiteY789" fmla="*/ 848067 h 6858000"/>
              <a:gd name="connsiteX790" fmla="*/ 4968849 w 7467600"/>
              <a:gd name="connsiteY790" fmla="*/ 962318 h 6858000"/>
              <a:gd name="connsiteX791" fmla="*/ 5104039 w 7467600"/>
              <a:gd name="connsiteY791" fmla="*/ 940634 h 6858000"/>
              <a:gd name="connsiteX792" fmla="*/ 5256311 w 7467600"/>
              <a:gd name="connsiteY792" fmla="*/ 916490 h 6858000"/>
              <a:gd name="connsiteX793" fmla="*/ 5377381 w 7467600"/>
              <a:gd name="connsiteY793" fmla="*/ 912671 h 6858000"/>
              <a:gd name="connsiteX794" fmla="*/ 5460148 w 7467600"/>
              <a:gd name="connsiteY794" fmla="*/ 911442 h 6858000"/>
              <a:gd name="connsiteX795" fmla="*/ 5648971 w 7467600"/>
              <a:gd name="connsiteY795" fmla="*/ 891331 h 6858000"/>
              <a:gd name="connsiteX796" fmla="*/ 5844807 w 7467600"/>
              <a:gd name="connsiteY796" fmla="*/ 870718 h 6858000"/>
              <a:gd name="connsiteX797" fmla="*/ 5862975 w 7467600"/>
              <a:gd name="connsiteY797" fmla="*/ 869756 h 6858000"/>
              <a:gd name="connsiteX798" fmla="*/ 5920887 w 7467600"/>
              <a:gd name="connsiteY798" fmla="*/ 865929 h 6858000"/>
              <a:gd name="connsiteX799" fmla="*/ 5504425 w 7467600"/>
              <a:gd name="connsiteY799" fmla="*/ 848067 h 6858000"/>
              <a:gd name="connsiteX800" fmla="*/ 3607114 w 7467600"/>
              <a:gd name="connsiteY800" fmla="*/ 467441 h 6858000"/>
              <a:gd name="connsiteX801" fmla="*/ 3296242 w 7467600"/>
              <a:gd name="connsiteY801" fmla="*/ 807991 h 6858000"/>
              <a:gd name="connsiteX802" fmla="*/ 3174674 w 7467600"/>
              <a:gd name="connsiteY802" fmla="*/ 919759 h 6858000"/>
              <a:gd name="connsiteX803" fmla="*/ 3042978 w 7467600"/>
              <a:gd name="connsiteY803" fmla="*/ 1054894 h 6858000"/>
              <a:gd name="connsiteX804" fmla="*/ 2968914 w 7467600"/>
              <a:gd name="connsiteY804" fmla="*/ 1133756 h 6858000"/>
              <a:gd name="connsiteX805" fmla="*/ 3103823 w 7467600"/>
              <a:gd name="connsiteY805" fmla="*/ 1026814 h 6858000"/>
              <a:gd name="connsiteX806" fmla="*/ 3607114 w 7467600"/>
              <a:gd name="connsiteY806" fmla="*/ 467441 h 6858000"/>
              <a:gd name="connsiteX807" fmla="*/ 3744487 w 7467600"/>
              <a:gd name="connsiteY807" fmla="*/ 383136 h 6858000"/>
              <a:gd name="connsiteX808" fmla="*/ 3970213 w 7467600"/>
              <a:gd name="connsiteY808" fmla="*/ 995559 h 6858000"/>
              <a:gd name="connsiteX809" fmla="*/ 3744487 w 7467600"/>
              <a:gd name="connsiteY809" fmla="*/ 383136 h 6858000"/>
              <a:gd name="connsiteX810" fmla="*/ 3624562 w 7467600"/>
              <a:gd name="connsiteY810" fmla="*/ 367041 h 6858000"/>
              <a:gd name="connsiteX811" fmla="*/ 3489712 w 7467600"/>
              <a:gd name="connsiteY811" fmla="*/ 485386 h 6858000"/>
              <a:gd name="connsiteX812" fmla="*/ 3182994 w 7467600"/>
              <a:gd name="connsiteY812" fmla="*/ 828265 h 6858000"/>
              <a:gd name="connsiteX813" fmla="*/ 2892114 w 7467600"/>
              <a:gd name="connsiteY813" fmla="*/ 1172635 h 6858000"/>
              <a:gd name="connsiteX814" fmla="*/ 3021459 w 7467600"/>
              <a:gd name="connsiteY814" fmla="*/ 1035385 h 6858000"/>
              <a:gd name="connsiteX815" fmla="*/ 3153873 w 7467600"/>
              <a:gd name="connsiteY815" fmla="*/ 898971 h 6858000"/>
              <a:gd name="connsiteX816" fmla="*/ 3276511 w 7467600"/>
              <a:gd name="connsiteY816" fmla="*/ 786423 h 6858000"/>
              <a:gd name="connsiteX817" fmla="*/ 3584154 w 7467600"/>
              <a:gd name="connsiteY817" fmla="*/ 448218 h 6858000"/>
              <a:gd name="connsiteX818" fmla="*/ 3624562 w 7467600"/>
              <a:gd name="connsiteY818" fmla="*/ 367041 h 6858000"/>
              <a:gd name="connsiteX819" fmla="*/ 3766672 w 7467600"/>
              <a:gd name="connsiteY819" fmla="*/ 359429 h 6858000"/>
              <a:gd name="connsiteX820" fmla="*/ 3996338 w 7467600"/>
              <a:gd name="connsiteY820" fmla="*/ 968237 h 6858000"/>
              <a:gd name="connsiteX821" fmla="*/ 3766672 w 7467600"/>
              <a:gd name="connsiteY821" fmla="*/ 359429 h 6858000"/>
              <a:gd name="connsiteX822" fmla="*/ 5805386 w 7467600"/>
              <a:gd name="connsiteY822" fmla="*/ 239240 h 6858000"/>
              <a:gd name="connsiteX823" fmla="*/ 5736947 w 7467600"/>
              <a:gd name="connsiteY823" fmla="*/ 261367 h 6858000"/>
              <a:gd name="connsiteX824" fmla="*/ 5427012 w 7467600"/>
              <a:gd name="connsiteY824" fmla="*/ 311272 h 6858000"/>
              <a:gd name="connsiteX825" fmla="*/ 5147818 w 7467600"/>
              <a:gd name="connsiteY825" fmla="*/ 322112 h 6858000"/>
              <a:gd name="connsiteX826" fmla="*/ 5060854 w 7467600"/>
              <a:gd name="connsiteY826" fmla="*/ 311882 h 6858000"/>
              <a:gd name="connsiteX827" fmla="*/ 4945989 w 7467600"/>
              <a:gd name="connsiteY827" fmla="*/ 300516 h 6858000"/>
              <a:gd name="connsiteX828" fmla="*/ 5410479 w 7467600"/>
              <a:gd name="connsiteY828" fmla="*/ 348434 h 6858000"/>
              <a:gd name="connsiteX829" fmla="*/ 5805386 w 7467600"/>
              <a:gd name="connsiteY829" fmla="*/ 239240 h 6858000"/>
              <a:gd name="connsiteX830" fmla="*/ 5905192 w 7467600"/>
              <a:gd name="connsiteY830" fmla="*/ 163079 h 6858000"/>
              <a:gd name="connsiteX831" fmla="*/ 5865655 w 7467600"/>
              <a:gd name="connsiteY831" fmla="*/ 171901 h 6858000"/>
              <a:gd name="connsiteX832" fmla="*/ 5259740 w 7467600"/>
              <a:gd name="connsiteY832" fmla="*/ 257013 h 6858000"/>
              <a:gd name="connsiteX833" fmla="*/ 5208466 w 7467600"/>
              <a:gd name="connsiteY833" fmla="*/ 257550 h 6858000"/>
              <a:gd name="connsiteX834" fmla="*/ 4980204 w 7467600"/>
              <a:gd name="connsiteY834" fmla="*/ 271903 h 6858000"/>
              <a:gd name="connsiteX835" fmla="*/ 5068068 w 7467600"/>
              <a:gd name="connsiteY835" fmla="*/ 282244 h 6858000"/>
              <a:gd name="connsiteX836" fmla="*/ 5153231 w 7467600"/>
              <a:gd name="connsiteY836" fmla="*/ 292240 h 6858000"/>
              <a:gd name="connsiteX837" fmla="*/ 5426491 w 7467600"/>
              <a:gd name="connsiteY837" fmla="*/ 281128 h 6858000"/>
              <a:gd name="connsiteX838" fmla="*/ 5731212 w 7467600"/>
              <a:gd name="connsiteY838" fmla="*/ 231951 h 6858000"/>
              <a:gd name="connsiteX839" fmla="*/ 5905192 w 7467600"/>
              <a:gd name="connsiteY839" fmla="*/ 163079 h 6858000"/>
              <a:gd name="connsiteX840" fmla="*/ 5944437 w 7467600"/>
              <a:gd name="connsiteY840" fmla="*/ 113829 h 6858000"/>
              <a:gd name="connsiteX841" fmla="*/ 5825032 w 7467600"/>
              <a:gd name="connsiteY841" fmla="*/ 146405 h 6858000"/>
              <a:gd name="connsiteX842" fmla="*/ 4955599 w 7467600"/>
              <a:gd name="connsiteY842" fmla="*/ 247008 h 6858000"/>
              <a:gd name="connsiteX843" fmla="*/ 5210104 w 7467600"/>
              <a:gd name="connsiteY843" fmla="*/ 228123 h 6858000"/>
              <a:gd name="connsiteX844" fmla="*/ 5261015 w 7467600"/>
              <a:gd name="connsiteY844" fmla="*/ 227087 h 6858000"/>
              <a:gd name="connsiteX845" fmla="*/ 5861181 w 7467600"/>
              <a:gd name="connsiteY845" fmla="*/ 143093 h 6858000"/>
              <a:gd name="connsiteX846" fmla="*/ 5961252 w 7467600"/>
              <a:gd name="connsiteY846" fmla="*/ 114820 h 6858000"/>
              <a:gd name="connsiteX847" fmla="*/ 5944437 w 7467600"/>
              <a:gd name="connsiteY847" fmla="*/ 113829 h 6858000"/>
              <a:gd name="connsiteX848" fmla="*/ 3882765 w 7467600"/>
              <a:gd name="connsiteY848" fmla="*/ 0 h 6858000"/>
              <a:gd name="connsiteX849" fmla="*/ 3995099 w 7467600"/>
              <a:gd name="connsiteY849" fmla="*/ 0 h 6858000"/>
              <a:gd name="connsiteX850" fmla="*/ 4163818 w 7467600"/>
              <a:gd name="connsiteY850" fmla="*/ 234104 h 6858000"/>
              <a:gd name="connsiteX851" fmla="*/ 4172099 w 7467600"/>
              <a:gd name="connsiteY851" fmla="*/ 234207 h 6858000"/>
              <a:gd name="connsiteX852" fmla="*/ 4784282 w 7467600"/>
              <a:gd name="connsiteY852" fmla="*/ 276561 h 6858000"/>
              <a:gd name="connsiteX853" fmla="*/ 4801687 w 7467600"/>
              <a:gd name="connsiteY853" fmla="*/ 267764 h 6858000"/>
              <a:gd name="connsiteX854" fmla="*/ 6082788 w 7467600"/>
              <a:gd name="connsiteY854" fmla="*/ 64119 h 6858000"/>
              <a:gd name="connsiteX855" fmla="*/ 6099442 w 7467600"/>
              <a:gd name="connsiteY855" fmla="*/ 82568 h 6858000"/>
              <a:gd name="connsiteX856" fmla="*/ 4804137 w 7467600"/>
              <a:gd name="connsiteY856" fmla="*/ 320931 h 6858000"/>
              <a:gd name="connsiteX857" fmla="*/ 4227047 w 7467600"/>
              <a:gd name="connsiteY857" fmla="*/ 313415 h 6858000"/>
              <a:gd name="connsiteX858" fmla="*/ 4346041 w 7467600"/>
              <a:gd name="connsiteY858" fmla="*/ 456086 h 6858000"/>
              <a:gd name="connsiteX859" fmla="*/ 4870967 w 7467600"/>
              <a:gd name="connsiteY859" fmla="*/ 963061 h 6858000"/>
              <a:gd name="connsiteX860" fmla="*/ 4889647 w 7467600"/>
              <a:gd name="connsiteY860" fmla="*/ 957147 h 6858000"/>
              <a:gd name="connsiteX861" fmla="*/ 5422504 w 7467600"/>
              <a:gd name="connsiteY861" fmla="*/ 805191 h 6858000"/>
              <a:gd name="connsiteX862" fmla="*/ 6087656 w 7467600"/>
              <a:gd name="connsiteY862" fmla="*/ 826703 h 6858000"/>
              <a:gd name="connsiteX863" fmla="*/ 6058717 w 7467600"/>
              <a:gd name="connsiteY863" fmla="*/ 865992 h 6858000"/>
              <a:gd name="connsiteX864" fmla="*/ 4974153 w 7467600"/>
              <a:gd name="connsiteY864" fmla="*/ 1045456 h 6858000"/>
              <a:gd name="connsiteX865" fmla="*/ 5627835 w 7467600"/>
              <a:gd name="connsiteY865" fmla="*/ 1472077 h 6858000"/>
              <a:gd name="connsiteX866" fmla="*/ 5629817 w 7467600"/>
              <a:gd name="connsiteY866" fmla="*/ 1471412 h 6858000"/>
              <a:gd name="connsiteX867" fmla="*/ 5634124 w 7467600"/>
              <a:gd name="connsiteY867" fmla="*/ 1470572 h 6858000"/>
              <a:gd name="connsiteX868" fmla="*/ 5755832 w 7467600"/>
              <a:gd name="connsiteY868" fmla="*/ 1383886 h 6858000"/>
              <a:gd name="connsiteX869" fmla="*/ 6014186 w 7467600"/>
              <a:gd name="connsiteY869" fmla="*/ 1279799 h 6858000"/>
              <a:gd name="connsiteX870" fmla="*/ 6901619 w 7467600"/>
              <a:gd name="connsiteY870" fmla="*/ 1047874 h 6858000"/>
              <a:gd name="connsiteX871" fmla="*/ 6931566 w 7467600"/>
              <a:gd name="connsiteY871" fmla="*/ 1062034 h 6858000"/>
              <a:gd name="connsiteX872" fmla="*/ 5790982 w 7467600"/>
              <a:gd name="connsiteY872" fmla="*/ 1561380 h 6858000"/>
              <a:gd name="connsiteX873" fmla="*/ 6188971 w 7467600"/>
              <a:gd name="connsiteY873" fmla="*/ 1755168 h 6858000"/>
              <a:gd name="connsiteX874" fmla="*/ 6202446 w 7467600"/>
              <a:gd name="connsiteY874" fmla="*/ 1752268 h 6858000"/>
              <a:gd name="connsiteX875" fmla="*/ 7179560 w 7467600"/>
              <a:gd name="connsiteY875" fmla="*/ 1467551 h 6858000"/>
              <a:gd name="connsiteX876" fmla="*/ 7158730 w 7467600"/>
              <a:gd name="connsiteY876" fmla="*/ 1507835 h 6858000"/>
              <a:gd name="connsiteX877" fmla="*/ 6326959 w 7467600"/>
              <a:gd name="connsiteY877" fmla="*/ 1817686 h 6858000"/>
              <a:gd name="connsiteX878" fmla="*/ 6537433 w 7467600"/>
              <a:gd name="connsiteY878" fmla="*/ 1907790 h 6858000"/>
              <a:gd name="connsiteX879" fmla="*/ 6550221 w 7467600"/>
              <a:gd name="connsiteY879" fmla="*/ 1910729 h 6858000"/>
              <a:gd name="connsiteX880" fmla="*/ 6964438 w 7467600"/>
              <a:gd name="connsiteY880" fmla="*/ 2209505 h 6858000"/>
              <a:gd name="connsiteX881" fmla="*/ 7367862 w 7467600"/>
              <a:gd name="connsiteY881" fmla="*/ 2806833 h 6858000"/>
              <a:gd name="connsiteX882" fmla="*/ 7364329 w 7467600"/>
              <a:gd name="connsiteY882" fmla="*/ 2826907 h 6858000"/>
              <a:gd name="connsiteX883" fmla="*/ 7290545 w 7467600"/>
              <a:gd name="connsiteY883" fmla="*/ 2850663 h 6858000"/>
              <a:gd name="connsiteX884" fmla="*/ 6472036 w 7467600"/>
              <a:gd name="connsiteY884" fmla="*/ 1959003 h 6858000"/>
              <a:gd name="connsiteX885" fmla="*/ 5792897 w 7467600"/>
              <a:gd name="connsiteY885" fmla="*/ 1647747 h 6858000"/>
              <a:gd name="connsiteX886" fmla="*/ 5842751 w 7467600"/>
              <a:gd name="connsiteY886" fmla="*/ 1816112 h 6858000"/>
              <a:gd name="connsiteX887" fmla="*/ 5847424 w 7467600"/>
              <a:gd name="connsiteY887" fmla="*/ 1815776 h 6858000"/>
              <a:gd name="connsiteX888" fmla="*/ 6399821 w 7467600"/>
              <a:gd name="connsiteY888" fmla="*/ 2344799 h 6858000"/>
              <a:gd name="connsiteX889" fmla="*/ 6323232 w 7467600"/>
              <a:gd name="connsiteY889" fmla="*/ 2389634 h 6858000"/>
              <a:gd name="connsiteX890" fmla="*/ 5942958 w 7467600"/>
              <a:gd name="connsiteY890" fmla="*/ 2077708 h 6858000"/>
              <a:gd name="connsiteX891" fmla="*/ 5921559 w 7467600"/>
              <a:gd name="connsiteY891" fmla="*/ 2378596 h 6858000"/>
              <a:gd name="connsiteX892" fmla="*/ 5817651 w 7467600"/>
              <a:gd name="connsiteY892" fmla="*/ 3023919 h 6858000"/>
              <a:gd name="connsiteX893" fmla="*/ 5729634 w 7467600"/>
              <a:gd name="connsiteY893" fmla="*/ 3051849 h 6858000"/>
              <a:gd name="connsiteX894" fmla="*/ 5611018 w 7467600"/>
              <a:gd name="connsiteY894" fmla="*/ 2316769 h 6858000"/>
              <a:gd name="connsiteX895" fmla="*/ 5687608 w 7467600"/>
              <a:gd name="connsiteY895" fmla="*/ 2039972 h 6858000"/>
              <a:gd name="connsiteX896" fmla="*/ 5657554 w 7467600"/>
              <a:gd name="connsiteY896" fmla="*/ 1576445 h 6858000"/>
              <a:gd name="connsiteX897" fmla="*/ 5150475 w 7467600"/>
              <a:gd name="connsiteY897" fmla="*/ 1274012 h 6858000"/>
              <a:gd name="connsiteX898" fmla="*/ 5349142 w 7467600"/>
              <a:gd name="connsiteY898" fmla="*/ 2204405 h 6858000"/>
              <a:gd name="connsiteX899" fmla="*/ 5262214 w 7467600"/>
              <a:gd name="connsiteY899" fmla="*/ 2233836 h 6858000"/>
              <a:gd name="connsiteX900" fmla="*/ 4981539 w 7467600"/>
              <a:gd name="connsiteY900" fmla="*/ 1542201 h 6858000"/>
              <a:gd name="connsiteX901" fmla="*/ 4958461 w 7467600"/>
              <a:gd name="connsiteY901" fmla="*/ 1136957 h 6858000"/>
              <a:gd name="connsiteX902" fmla="*/ 4655015 w 7467600"/>
              <a:gd name="connsiteY902" fmla="*/ 891426 h 6858000"/>
              <a:gd name="connsiteX903" fmla="*/ 4348002 w 7467600"/>
              <a:gd name="connsiteY903" fmla="*/ 2205895 h 6858000"/>
              <a:gd name="connsiteX904" fmla="*/ 4262250 w 7467600"/>
              <a:gd name="connsiteY904" fmla="*/ 2219972 h 6858000"/>
              <a:gd name="connsiteX905" fmla="*/ 4550611 w 7467600"/>
              <a:gd name="connsiteY905" fmla="*/ 817540 h 6858000"/>
              <a:gd name="connsiteX906" fmla="*/ 4564418 w 7467600"/>
              <a:gd name="connsiteY906" fmla="*/ 808293 h 6858000"/>
              <a:gd name="connsiteX907" fmla="*/ 4266388 w 7467600"/>
              <a:gd name="connsiteY907" fmla="*/ 500083 h 6858000"/>
              <a:gd name="connsiteX908" fmla="*/ 4032842 w 7467600"/>
              <a:gd name="connsiteY908" fmla="*/ 211809 h 6858000"/>
              <a:gd name="connsiteX909" fmla="*/ 3882765 w 7467600"/>
              <a:gd name="connsiteY909" fmla="*/ 0 h 6858000"/>
              <a:gd name="connsiteX910" fmla="*/ 3721337 w 7467600"/>
              <a:gd name="connsiteY910" fmla="*/ 0 h 6858000"/>
              <a:gd name="connsiteX911" fmla="*/ 3797544 w 7467600"/>
              <a:gd name="connsiteY911" fmla="*/ 0 h 6858000"/>
              <a:gd name="connsiteX912" fmla="*/ 3775734 w 7467600"/>
              <a:gd name="connsiteY912" fmla="*/ 95131 h 6858000"/>
              <a:gd name="connsiteX913" fmla="*/ 3724807 w 7467600"/>
              <a:gd name="connsiteY913" fmla="*/ 272257 h 6858000"/>
              <a:gd name="connsiteX914" fmla="*/ 3726844 w 7467600"/>
              <a:gd name="connsiteY914" fmla="*/ 282988 h 6858000"/>
              <a:gd name="connsiteX915" fmla="*/ 3742664 w 7467600"/>
              <a:gd name="connsiteY915" fmla="*/ 279918 h 6858000"/>
              <a:gd name="connsiteX916" fmla="*/ 4103910 w 7467600"/>
              <a:gd name="connsiteY916" fmla="*/ 1161917 h 6858000"/>
              <a:gd name="connsiteX917" fmla="*/ 4020269 w 7467600"/>
              <a:gd name="connsiteY917" fmla="*/ 1200406 h 6858000"/>
              <a:gd name="connsiteX918" fmla="*/ 3674882 w 7467600"/>
              <a:gd name="connsiteY918" fmla="*/ 488524 h 6858000"/>
              <a:gd name="connsiteX919" fmla="*/ 3132682 w 7467600"/>
              <a:gd name="connsiteY919" fmla="*/ 1072284 h 6858000"/>
              <a:gd name="connsiteX920" fmla="*/ 2716346 w 7467600"/>
              <a:gd name="connsiteY920" fmla="*/ 1276376 h 6858000"/>
              <a:gd name="connsiteX921" fmla="*/ 2716772 w 7467600"/>
              <a:gd name="connsiteY921" fmla="*/ 1255462 h 6858000"/>
              <a:gd name="connsiteX922" fmla="*/ 3471096 w 7467600"/>
              <a:gd name="connsiteY922" fmla="*/ 437072 h 6858000"/>
              <a:gd name="connsiteX923" fmla="*/ 3639057 w 7467600"/>
              <a:gd name="connsiteY923" fmla="*/ 286334 h 6858000"/>
              <a:gd name="connsiteX924" fmla="*/ 3640309 w 7467600"/>
              <a:gd name="connsiteY924" fmla="*/ 284664 h 6858000"/>
              <a:gd name="connsiteX925" fmla="*/ 3646022 w 7467600"/>
              <a:gd name="connsiteY925" fmla="*/ 276711 h 6858000"/>
              <a:gd name="connsiteX926" fmla="*/ 3707943 w 7467600"/>
              <a:gd name="connsiteY926" fmla="*/ 65958 h 6858000"/>
              <a:gd name="connsiteX927" fmla="*/ 3721337 w 7467600"/>
              <a:gd name="connsiteY927" fmla="*/ 0 h 6858000"/>
              <a:gd name="connsiteX928" fmla="*/ 2867960 w 7467600"/>
              <a:gd name="connsiteY928" fmla="*/ 0 h 6858000"/>
              <a:gd name="connsiteX929" fmla="*/ 2926351 w 7467600"/>
              <a:gd name="connsiteY929" fmla="*/ 0 h 6858000"/>
              <a:gd name="connsiteX930" fmla="*/ 2902823 w 7467600"/>
              <a:gd name="connsiteY930" fmla="*/ 262929 h 6858000"/>
              <a:gd name="connsiteX931" fmla="*/ 2940663 w 7467600"/>
              <a:gd name="connsiteY931" fmla="*/ 140884 h 6858000"/>
              <a:gd name="connsiteX932" fmla="*/ 2947039 w 7467600"/>
              <a:gd name="connsiteY932" fmla="*/ 122524 h 6858000"/>
              <a:gd name="connsiteX933" fmla="*/ 2984316 w 7467600"/>
              <a:gd name="connsiteY933" fmla="*/ 0 h 6858000"/>
              <a:gd name="connsiteX934" fmla="*/ 3016114 w 7467600"/>
              <a:gd name="connsiteY934" fmla="*/ 0 h 6858000"/>
              <a:gd name="connsiteX935" fmla="*/ 2979949 w 7467600"/>
              <a:gd name="connsiteY935" fmla="*/ 119274 h 6858000"/>
              <a:gd name="connsiteX936" fmla="*/ 3023879 w 7467600"/>
              <a:gd name="connsiteY936" fmla="*/ 0 h 6858000"/>
              <a:gd name="connsiteX937" fmla="*/ 3105400 w 7467600"/>
              <a:gd name="connsiteY937" fmla="*/ 0 h 6858000"/>
              <a:gd name="connsiteX938" fmla="*/ 3094669 w 7467600"/>
              <a:gd name="connsiteY938" fmla="*/ 30308 h 6858000"/>
              <a:gd name="connsiteX939" fmla="*/ 2901945 w 7467600"/>
              <a:gd name="connsiteY939" fmla="*/ 466538 h 6858000"/>
              <a:gd name="connsiteX940" fmla="*/ 2815209 w 7467600"/>
              <a:gd name="connsiteY940" fmla="*/ 497361 h 6858000"/>
              <a:gd name="connsiteX941" fmla="*/ 2844845 w 7467600"/>
              <a:gd name="connsiteY941" fmla="*/ 127638 h 6858000"/>
              <a:gd name="connsiteX942" fmla="*/ 2867960 w 7467600"/>
              <a:gd name="connsiteY942" fmla="*/ 0 h 6858000"/>
              <a:gd name="connsiteX943" fmla="*/ 1057230 w 7467600"/>
              <a:gd name="connsiteY943" fmla="*/ 0 h 6858000"/>
              <a:gd name="connsiteX944" fmla="*/ 1111003 w 7467600"/>
              <a:gd name="connsiteY944" fmla="*/ 0 h 6858000"/>
              <a:gd name="connsiteX945" fmla="*/ 1125553 w 7467600"/>
              <a:gd name="connsiteY945" fmla="*/ 52588 h 6858000"/>
              <a:gd name="connsiteX946" fmla="*/ 1304276 w 7467600"/>
              <a:gd name="connsiteY946" fmla="*/ 476275 h 6858000"/>
              <a:gd name="connsiteX947" fmla="*/ 1492066 w 7467600"/>
              <a:gd name="connsiteY947" fmla="*/ 886333 h 6858000"/>
              <a:gd name="connsiteX948" fmla="*/ 1423698 w 7467600"/>
              <a:gd name="connsiteY948" fmla="*/ 710817 h 6858000"/>
              <a:gd name="connsiteX949" fmla="*/ 1357609 w 7467600"/>
              <a:gd name="connsiteY949" fmla="*/ 532892 h 6858000"/>
              <a:gd name="connsiteX950" fmla="*/ 1309550 w 7467600"/>
              <a:gd name="connsiteY950" fmla="*/ 374031 h 6858000"/>
              <a:gd name="connsiteX951" fmla="*/ 1193673 w 7467600"/>
              <a:gd name="connsiteY951" fmla="*/ 49533 h 6858000"/>
              <a:gd name="connsiteX952" fmla="*/ 1164391 w 7467600"/>
              <a:gd name="connsiteY952" fmla="*/ 0 h 6858000"/>
              <a:gd name="connsiteX953" fmla="*/ 1200666 w 7467600"/>
              <a:gd name="connsiteY953" fmla="*/ 0 h 6858000"/>
              <a:gd name="connsiteX954" fmla="*/ 1223408 w 7467600"/>
              <a:gd name="connsiteY954" fmla="*/ 38996 h 6858000"/>
              <a:gd name="connsiteX955" fmla="*/ 1339635 w 7467600"/>
              <a:gd name="connsiteY955" fmla="*/ 365517 h 6858000"/>
              <a:gd name="connsiteX956" fmla="*/ 1387469 w 7467600"/>
              <a:gd name="connsiteY956" fmla="*/ 523079 h 6858000"/>
              <a:gd name="connsiteX957" fmla="*/ 1452685 w 7467600"/>
              <a:gd name="connsiteY957" fmla="*/ 699806 h 6858000"/>
              <a:gd name="connsiteX958" fmla="*/ 1492092 w 7467600"/>
              <a:gd name="connsiteY958" fmla="*/ 800424 h 6858000"/>
              <a:gd name="connsiteX959" fmla="*/ 1455302 w 7467600"/>
              <a:gd name="connsiteY959" fmla="*/ 632913 h 6858000"/>
              <a:gd name="connsiteX960" fmla="*/ 1222336 w 7467600"/>
              <a:gd name="connsiteY960" fmla="*/ 9480 h 6858000"/>
              <a:gd name="connsiteX961" fmla="*/ 1214634 w 7467600"/>
              <a:gd name="connsiteY961" fmla="*/ 0 h 6858000"/>
              <a:gd name="connsiteX962" fmla="*/ 1289827 w 7467600"/>
              <a:gd name="connsiteY962" fmla="*/ 0 h 6858000"/>
              <a:gd name="connsiteX963" fmla="*/ 1321076 w 7467600"/>
              <a:gd name="connsiteY963" fmla="*/ 59722 h 6858000"/>
              <a:gd name="connsiteX964" fmla="*/ 1512579 w 7467600"/>
              <a:gd name="connsiteY964" fmla="*/ 626441 h 6858000"/>
              <a:gd name="connsiteX965" fmla="*/ 1506076 w 7467600"/>
              <a:gd name="connsiteY965" fmla="*/ 1089289 h 6858000"/>
              <a:gd name="connsiteX966" fmla="*/ 1486346 w 7467600"/>
              <a:gd name="connsiteY966" fmla="*/ 1079919 h 6858000"/>
              <a:gd name="connsiteX967" fmla="*/ 1070511 w 7467600"/>
              <a:gd name="connsiteY967" fmla="*/ 48609 h 6858000"/>
              <a:gd name="connsiteX968" fmla="*/ 1057230 w 7467600"/>
              <a:gd name="connsiteY968" fmla="*/ 0 h 6858000"/>
              <a:gd name="connsiteX969" fmla="*/ 43151 w 7467600"/>
              <a:gd name="connsiteY969" fmla="*/ 0 h 6858000"/>
              <a:gd name="connsiteX970" fmla="*/ 95283 w 7467600"/>
              <a:gd name="connsiteY970" fmla="*/ 0 h 6858000"/>
              <a:gd name="connsiteX971" fmla="*/ 300708 w 7467600"/>
              <a:gd name="connsiteY971" fmla="*/ 154571 h 6858000"/>
              <a:gd name="connsiteX972" fmla="*/ 530414 w 7467600"/>
              <a:gd name="connsiteY972" fmla="*/ 354673 h 6858000"/>
              <a:gd name="connsiteX973" fmla="*/ 333785 w 7467600"/>
              <a:gd name="connsiteY973" fmla="*/ 161564 h 6858000"/>
              <a:gd name="connsiteX974" fmla="*/ 147005 w 7467600"/>
              <a:gd name="connsiteY974" fmla="*/ 0 h 6858000"/>
              <a:gd name="connsiteX975" fmla="*/ 272509 w 7467600"/>
              <a:gd name="connsiteY975" fmla="*/ 0 h 6858000"/>
              <a:gd name="connsiteX976" fmla="*/ 326276 w 7467600"/>
              <a:gd name="connsiteY976" fmla="*/ 45847 h 6858000"/>
              <a:gd name="connsiteX977" fmla="*/ 823759 w 7467600"/>
              <a:gd name="connsiteY977" fmla="*/ 574145 h 6858000"/>
              <a:gd name="connsiteX978" fmla="*/ 811254 w 7467600"/>
              <a:gd name="connsiteY978" fmla="*/ 665546 h 6858000"/>
              <a:gd name="connsiteX979" fmla="*/ 154042 w 7467600"/>
              <a:gd name="connsiteY979" fmla="*/ 261522 h 6858000"/>
              <a:gd name="connsiteX980" fmla="*/ 13550 w 7467600"/>
              <a:gd name="connsiteY980" fmla="*/ 158423 h 6858000"/>
              <a:gd name="connsiteX981" fmla="*/ 0 w 7467600"/>
              <a:gd name="connsiteY981" fmla="*/ 146618 h 6858000"/>
              <a:gd name="connsiteX982" fmla="*/ 0 w 7467600"/>
              <a:gd name="connsiteY982" fmla="*/ 59161 h 6858000"/>
              <a:gd name="connsiteX983" fmla="*/ 45427 w 7467600"/>
              <a:gd name="connsiteY983" fmla="*/ 101078 h 6858000"/>
              <a:gd name="connsiteX984" fmla="*/ 630103 w 7467600"/>
              <a:gd name="connsiteY984" fmla="*/ 485885 h 6858000"/>
              <a:gd name="connsiteX985" fmla="*/ 532040 w 7467600"/>
              <a:gd name="connsiteY985" fmla="*/ 399359 h 6858000"/>
              <a:gd name="connsiteX986" fmla="*/ 517618 w 7467600"/>
              <a:gd name="connsiteY986" fmla="*/ 385726 h 6858000"/>
              <a:gd name="connsiteX987" fmla="*/ 285074 w 7467600"/>
              <a:gd name="connsiteY987" fmla="*/ 182755 h 6858000"/>
              <a:gd name="connsiteX988" fmla="*/ 43151 w 7467600"/>
              <a:gd name="connsiteY98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312201 w 7467600"/>
              <a:gd name="connsiteY131" fmla="*/ 5128278 h 6858000"/>
              <a:gd name="connsiteX132" fmla="*/ 1903353 w 7467600"/>
              <a:gd name="connsiteY132" fmla="*/ 5044827 h 6858000"/>
              <a:gd name="connsiteX133" fmla="*/ 1936931 w 7467600"/>
              <a:gd name="connsiteY133" fmla="*/ 5093954 h 6858000"/>
              <a:gd name="connsiteX134" fmla="*/ 2195868 w 7467600"/>
              <a:gd name="connsiteY134" fmla="*/ 5396574 h 6858000"/>
              <a:gd name="connsiteX135" fmla="*/ 2088852 w 7467600"/>
              <a:gd name="connsiteY135" fmla="*/ 5166123 h 6858000"/>
              <a:gd name="connsiteX136" fmla="*/ 1958241 w 7467600"/>
              <a:gd name="connsiteY136" fmla="*/ 5067955 h 6858000"/>
              <a:gd name="connsiteX137" fmla="*/ 1903353 w 7467600"/>
              <a:gd name="connsiteY137" fmla="*/ 5044827 h 6858000"/>
              <a:gd name="connsiteX138" fmla="*/ 1979378 w 7467600"/>
              <a:gd name="connsiteY138" fmla="*/ 4769504 h 6858000"/>
              <a:gd name="connsiteX139" fmla="*/ 2882120 w 7467600"/>
              <a:gd name="connsiteY139" fmla="*/ 5064547 h 6858000"/>
              <a:gd name="connsiteX140" fmla="*/ 2793103 w 7467600"/>
              <a:gd name="connsiteY140" fmla="*/ 5039699 h 6858000"/>
              <a:gd name="connsiteX141" fmla="*/ 2770041 w 7467600"/>
              <a:gd name="connsiteY141" fmla="*/ 5033634 h 6858000"/>
              <a:gd name="connsiteX142" fmla="*/ 1979378 w 7467600"/>
              <a:gd name="connsiteY142" fmla="*/ 4769504 h 6858000"/>
              <a:gd name="connsiteX143" fmla="*/ 1927410 w 7467600"/>
              <a:gd name="connsiteY143" fmla="*/ 4716164 h 6858000"/>
              <a:gd name="connsiteX144" fmla="*/ 1959587 w 7467600"/>
              <a:gd name="connsiteY144" fmla="*/ 4728849 h 6858000"/>
              <a:gd name="connsiteX145" fmla="*/ 2777707 w 7467600"/>
              <a:gd name="connsiteY145" fmla="*/ 5003991 h 6858000"/>
              <a:gd name="connsiteX146" fmla="*/ 2800768 w 7467600"/>
              <a:gd name="connsiteY146" fmla="*/ 5010056 h 6858000"/>
              <a:gd name="connsiteX147" fmla="*/ 2879408 w 7467600"/>
              <a:gd name="connsiteY147" fmla="*/ 5031590 h 6858000"/>
              <a:gd name="connsiteX148" fmla="*/ 2862295 w 7467600"/>
              <a:gd name="connsiteY148" fmla="*/ 5022958 h 6858000"/>
              <a:gd name="connsiteX149" fmla="*/ 2813343 w 7467600"/>
              <a:gd name="connsiteY149" fmla="*/ 4998369 h 6858000"/>
              <a:gd name="connsiteX150" fmla="*/ 2646245 w 7467600"/>
              <a:gd name="connsiteY150" fmla="*/ 4930999 h 6858000"/>
              <a:gd name="connsiteX151" fmla="*/ 1999243 w 7467600"/>
              <a:gd name="connsiteY151" fmla="*/ 4730524 h 6858000"/>
              <a:gd name="connsiteX152" fmla="*/ 1979527 w 7467600"/>
              <a:gd name="connsiteY152" fmla="*/ 4726651 h 6858000"/>
              <a:gd name="connsiteX153" fmla="*/ 1927410 w 7467600"/>
              <a:gd name="connsiteY153" fmla="*/ 4716164 h 6858000"/>
              <a:gd name="connsiteX154" fmla="*/ 1997014 w 7467600"/>
              <a:gd name="connsiteY154" fmla="*/ 4698007 h 6858000"/>
              <a:gd name="connsiteX155" fmla="*/ 2005458 w 7467600"/>
              <a:gd name="connsiteY155" fmla="*/ 4699540 h 6858000"/>
              <a:gd name="connsiteX156" fmla="*/ 2657186 w 7467600"/>
              <a:gd name="connsiteY156" fmla="*/ 4901687 h 6858000"/>
              <a:gd name="connsiteX157" fmla="*/ 2826662 w 7467600"/>
              <a:gd name="connsiteY157" fmla="*/ 4970362 h 6858000"/>
              <a:gd name="connsiteX158" fmla="*/ 2876100 w 7467600"/>
              <a:gd name="connsiteY158" fmla="*/ 4995397 h 6858000"/>
              <a:gd name="connsiteX159" fmla="*/ 3042600 w 7467600"/>
              <a:gd name="connsiteY159" fmla="*/ 5059532 h 6858000"/>
              <a:gd name="connsiteX160" fmla="*/ 1997014 w 7467600"/>
              <a:gd name="connsiteY160" fmla="*/ 4698007 h 6858000"/>
              <a:gd name="connsiteX161" fmla="*/ 2305292 w 7467600"/>
              <a:gd name="connsiteY161" fmla="*/ 4219492 h 6858000"/>
              <a:gd name="connsiteX162" fmla="*/ 3360922 w 7467600"/>
              <a:gd name="connsiteY162" fmla="*/ 4529373 h 6858000"/>
              <a:gd name="connsiteX163" fmla="*/ 3492420 w 7467600"/>
              <a:gd name="connsiteY163" fmla="*/ 4510145 h 6858000"/>
              <a:gd name="connsiteX164" fmla="*/ 3364086 w 7467600"/>
              <a:gd name="connsiteY164" fmla="*/ 4480340 h 6858000"/>
              <a:gd name="connsiteX165" fmla="*/ 3225818 w 7467600"/>
              <a:gd name="connsiteY165" fmla="*/ 4411822 h 6858000"/>
              <a:gd name="connsiteX166" fmla="*/ 3129696 w 7467600"/>
              <a:gd name="connsiteY166" fmla="*/ 4360704 h 6858000"/>
              <a:gd name="connsiteX167" fmla="*/ 2814545 w 7467600"/>
              <a:gd name="connsiteY167" fmla="*/ 4282955 h 6858000"/>
              <a:gd name="connsiteX168" fmla="*/ 2305292 w 7467600"/>
              <a:gd name="connsiteY168" fmla="*/ 4219492 h 6858000"/>
              <a:gd name="connsiteX169" fmla="*/ 2626982 w 7467600"/>
              <a:gd name="connsiteY169" fmla="*/ 4206450 h 6858000"/>
              <a:gd name="connsiteX170" fmla="*/ 2490617 w 7467600"/>
              <a:gd name="connsiteY170" fmla="*/ 4206951 h 6858000"/>
              <a:gd name="connsiteX171" fmla="*/ 2819869 w 7467600"/>
              <a:gd name="connsiteY171" fmla="*/ 4252936 h 6858000"/>
              <a:gd name="connsiteX172" fmla="*/ 3143018 w 7467600"/>
              <a:gd name="connsiteY172" fmla="*/ 4332698 h 6858000"/>
              <a:gd name="connsiteX173" fmla="*/ 3241520 w 7467600"/>
              <a:gd name="connsiteY173" fmla="*/ 4385112 h 6858000"/>
              <a:gd name="connsiteX174" fmla="*/ 3374575 w 7467600"/>
              <a:gd name="connsiteY174" fmla="*/ 4451517 h 6858000"/>
              <a:gd name="connsiteX175" fmla="*/ 3505221 w 7467600"/>
              <a:gd name="connsiteY175" fmla="*/ 4480757 h 6858000"/>
              <a:gd name="connsiteX176" fmla="*/ 2626982 w 7467600"/>
              <a:gd name="connsiteY176" fmla="*/ 4206450 h 6858000"/>
              <a:gd name="connsiteX177" fmla="*/ 1310106 w 7467600"/>
              <a:gd name="connsiteY177" fmla="*/ 3943217 h 6858000"/>
              <a:gd name="connsiteX178" fmla="*/ 854994 w 7467600"/>
              <a:gd name="connsiteY178" fmla="*/ 4399136 h 6858000"/>
              <a:gd name="connsiteX179" fmla="*/ 742462 w 7467600"/>
              <a:gd name="connsiteY179" fmla="*/ 4594648 h 6858000"/>
              <a:gd name="connsiteX180" fmla="*/ 820602 w 7467600"/>
              <a:gd name="connsiteY180" fmla="*/ 4485915 h 6858000"/>
              <a:gd name="connsiteX181" fmla="*/ 878295 w 7467600"/>
              <a:gd name="connsiteY181" fmla="*/ 4403594 h 6858000"/>
              <a:gd name="connsiteX182" fmla="*/ 1240607 w 7467600"/>
              <a:gd name="connsiteY182" fmla="*/ 4010401 h 6858000"/>
              <a:gd name="connsiteX183" fmla="*/ 1310106 w 7467600"/>
              <a:gd name="connsiteY183" fmla="*/ 3943217 h 6858000"/>
              <a:gd name="connsiteX184" fmla="*/ 1423113 w 7467600"/>
              <a:gd name="connsiteY184" fmla="*/ 3874565 h 6858000"/>
              <a:gd name="connsiteX185" fmla="*/ 1260565 w 7467600"/>
              <a:gd name="connsiteY185" fmla="*/ 4031982 h 6858000"/>
              <a:gd name="connsiteX186" fmla="*/ 901900 w 7467600"/>
              <a:gd name="connsiteY186" fmla="*/ 4421236 h 6858000"/>
              <a:gd name="connsiteX187" fmla="*/ 845044 w 7467600"/>
              <a:gd name="connsiteY187" fmla="*/ 4502436 h 6858000"/>
              <a:gd name="connsiteX188" fmla="*/ 685926 w 7467600"/>
              <a:gd name="connsiteY188" fmla="*/ 4703069 h 6858000"/>
              <a:gd name="connsiteX189" fmla="*/ 684248 w 7467600"/>
              <a:gd name="connsiteY189" fmla="*/ 4706721 h 6858000"/>
              <a:gd name="connsiteX190" fmla="*/ 1423113 w 7467600"/>
              <a:gd name="connsiteY190" fmla="*/ 3874565 h 6858000"/>
              <a:gd name="connsiteX191" fmla="*/ 3316479 w 7467600"/>
              <a:gd name="connsiteY191" fmla="*/ 3872136 h 6858000"/>
              <a:gd name="connsiteX192" fmla="*/ 3546806 w 7467600"/>
              <a:gd name="connsiteY192" fmla="*/ 4356139 h 6858000"/>
              <a:gd name="connsiteX193" fmla="*/ 3364433 w 7467600"/>
              <a:gd name="connsiteY193" fmla="*/ 3953121 h 6858000"/>
              <a:gd name="connsiteX194" fmla="*/ 3316479 w 7467600"/>
              <a:gd name="connsiteY194" fmla="*/ 3872136 h 6858000"/>
              <a:gd name="connsiteX195" fmla="*/ 3291335 w 7467600"/>
              <a:gd name="connsiteY195" fmla="*/ 3767420 h 6858000"/>
              <a:gd name="connsiteX196" fmla="*/ 3390805 w 7467600"/>
              <a:gd name="connsiteY196" fmla="*/ 3937163 h 6858000"/>
              <a:gd name="connsiteX197" fmla="*/ 3579062 w 7467600"/>
              <a:gd name="connsiteY197" fmla="*/ 4359040 h 6858000"/>
              <a:gd name="connsiteX198" fmla="*/ 3467355 w 7467600"/>
              <a:gd name="connsiteY198" fmla="*/ 3988130 h 6858000"/>
              <a:gd name="connsiteX199" fmla="*/ 3310753 w 7467600"/>
              <a:gd name="connsiteY199" fmla="*/ 3787140 h 6858000"/>
              <a:gd name="connsiteX200" fmla="*/ 3291335 w 7467600"/>
              <a:gd name="connsiteY200" fmla="*/ 3767420 h 6858000"/>
              <a:gd name="connsiteX201" fmla="*/ 1635889 w 7467600"/>
              <a:gd name="connsiteY201" fmla="*/ 3709494 h 6858000"/>
              <a:gd name="connsiteX202" fmla="*/ 1634800 w 7467600"/>
              <a:gd name="connsiteY202" fmla="*/ 3731111 h 6858000"/>
              <a:gd name="connsiteX203" fmla="*/ 1635889 w 7467600"/>
              <a:gd name="connsiteY203" fmla="*/ 3709494 h 6858000"/>
              <a:gd name="connsiteX204" fmla="*/ 1510397 w 7467600"/>
              <a:gd name="connsiteY204" fmla="*/ 3684705 h 6858000"/>
              <a:gd name="connsiteX205" fmla="*/ 1146550 w 7467600"/>
              <a:gd name="connsiteY205" fmla="*/ 3802012 h 6858000"/>
              <a:gd name="connsiteX206" fmla="*/ 698834 w 7467600"/>
              <a:gd name="connsiteY206" fmla="*/ 3952272 h 6858000"/>
              <a:gd name="connsiteX207" fmla="*/ 34256 w 7467600"/>
              <a:gd name="connsiteY207" fmla="*/ 4347603 h 6858000"/>
              <a:gd name="connsiteX208" fmla="*/ 527241 w 7467600"/>
              <a:gd name="connsiteY208" fmla="*/ 4065078 h 6858000"/>
              <a:gd name="connsiteX209" fmla="*/ 1510397 w 7467600"/>
              <a:gd name="connsiteY209" fmla="*/ 3684705 h 6858000"/>
              <a:gd name="connsiteX210" fmla="*/ 1313114 w 7467600"/>
              <a:gd name="connsiteY210" fmla="*/ 3655216 h 6858000"/>
              <a:gd name="connsiteX211" fmla="*/ 1109304 w 7467600"/>
              <a:gd name="connsiteY211" fmla="*/ 3669030 h 6858000"/>
              <a:gd name="connsiteX212" fmla="*/ 8129 w 7467600"/>
              <a:gd name="connsiteY212" fmla="*/ 4330519 h 6858000"/>
              <a:gd name="connsiteX213" fmla="*/ 687572 w 7467600"/>
              <a:gd name="connsiteY213" fmla="*/ 3925629 h 6858000"/>
              <a:gd name="connsiteX214" fmla="*/ 1138365 w 7467600"/>
              <a:gd name="connsiteY214" fmla="*/ 3774515 h 6858000"/>
              <a:gd name="connsiteX215" fmla="*/ 1505579 w 7467600"/>
              <a:gd name="connsiteY215" fmla="*/ 3655526 h 6858000"/>
              <a:gd name="connsiteX216" fmla="*/ 1313114 w 7467600"/>
              <a:gd name="connsiteY216" fmla="*/ 3655216 h 6858000"/>
              <a:gd name="connsiteX217" fmla="*/ 3655073 w 7467600"/>
              <a:gd name="connsiteY217" fmla="*/ 3650884 h 6858000"/>
              <a:gd name="connsiteX218" fmla="*/ 3989938 w 7467600"/>
              <a:gd name="connsiteY218" fmla="*/ 3991685 h 6858000"/>
              <a:gd name="connsiteX219" fmla="*/ 4393907 w 7467600"/>
              <a:gd name="connsiteY219" fmla="*/ 4261258 h 6858000"/>
              <a:gd name="connsiteX220" fmla="*/ 4648051 w 7467600"/>
              <a:gd name="connsiteY220" fmla="*/ 4374051 h 6858000"/>
              <a:gd name="connsiteX221" fmla="*/ 4383389 w 7467600"/>
              <a:gd name="connsiteY221" fmla="*/ 4184369 h 6858000"/>
              <a:gd name="connsiteX222" fmla="*/ 4165508 w 7467600"/>
              <a:gd name="connsiteY222" fmla="*/ 4035196 h 6858000"/>
              <a:gd name="connsiteX223" fmla="*/ 4068162 w 7467600"/>
              <a:gd name="connsiteY223" fmla="*/ 3953394 h 6858000"/>
              <a:gd name="connsiteX224" fmla="*/ 3981416 w 7467600"/>
              <a:gd name="connsiteY224" fmla="*/ 3880482 h 6858000"/>
              <a:gd name="connsiteX225" fmla="*/ 3800147 w 7467600"/>
              <a:gd name="connsiteY225" fmla="*/ 3749872 h 6858000"/>
              <a:gd name="connsiteX226" fmla="*/ 3655073 w 7467600"/>
              <a:gd name="connsiteY226" fmla="*/ 3650884 h 6858000"/>
              <a:gd name="connsiteX227" fmla="*/ 3670252 w 7467600"/>
              <a:gd name="connsiteY227" fmla="*/ 3622798 h 6858000"/>
              <a:gd name="connsiteX228" fmla="*/ 3817258 w 7467600"/>
              <a:gd name="connsiteY228" fmla="*/ 3723577 h 6858000"/>
              <a:gd name="connsiteX229" fmla="*/ 4000461 w 7467600"/>
              <a:gd name="connsiteY229" fmla="*/ 3855966 h 6858000"/>
              <a:gd name="connsiteX230" fmla="*/ 4088180 w 7467600"/>
              <a:gd name="connsiteY230" fmla="*/ 3929774 h 6858000"/>
              <a:gd name="connsiteX231" fmla="*/ 4184555 w 7467600"/>
              <a:gd name="connsiteY231" fmla="*/ 4010683 h 6858000"/>
              <a:gd name="connsiteX232" fmla="*/ 4399563 w 7467600"/>
              <a:gd name="connsiteY232" fmla="*/ 4158106 h 6858000"/>
              <a:gd name="connsiteX233" fmla="*/ 4684469 w 7467600"/>
              <a:gd name="connsiteY233" fmla="*/ 4364680 h 6858000"/>
              <a:gd name="connsiteX234" fmla="*/ 4690271 w 7467600"/>
              <a:gd name="connsiteY234" fmla="*/ 4370034 h 6858000"/>
              <a:gd name="connsiteX235" fmla="*/ 4136093 w 7467600"/>
              <a:gd name="connsiteY235" fmla="*/ 3858466 h 6858000"/>
              <a:gd name="connsiteX236" fmla="*/ 3670252 w 7467600"/>
              <a:gd name="connsiteY236" fmla="*/ 3622798 h 6858000"/>
              <a:gd name="connsiteX237" fmla="*/ 4440129 w 7467600"/>
              <a:gd name="connsiteY237" fmla="*/ 3448571 h 6858000"/>
              <a:gd name="connsiteX238" fmla="*/ 4856525 w 7467600"/>
              <a:gd name="connsiteY238" fmla="*/ 3915351 h 6858000"/>
              <a:gd name="connsiteX239" fmla="*/ 5059055 w 7467600"/>
              <a:gd name="connsiteY239" fmla="*/ 4108918 h 6858000"/>
              <a:gd name="connsiteX240" fmla="*/ 5290070 w 7467600"/>
              <a:gd name="connsiteY240" fmla="*/ 4263619 h 6858000"/>
              <a:gd name="connsiteX241" fmla="*/ 4834991 w 7467600"/>
              <a:gd name="connsiteY241" fmla="*/ 3830985 h 6858000"/>
              <a:gd name="connsiteX242" fmla="*/ 4440129 w 7467600"/>
              <a:gd name="connsiteY242" fmla="*/ 3448571 h 6858000"/>
              <a:gd name="connsiteX243" fmla="*/ 4441737 w 7467600"/>
              <a:gd name="connsiteY243" fmla="*/ 3399734 h 6858000"/>
              <a:gd name="connsiteX244" fmla="*/ 4431236 w 7467600"/>
              <a:gd name="connsiteY244" fmla="*/ 3400954 h 6858000"/>
              <a:gd name="connsiteX245" fmla="*/ 4557150 w 7467600"/>
              <a:gd name="connsiteY245" fmla="*/ 3510023 h 6858000"/>
              <a:gd name="connsiteX246" fmla="*/ 4856936 w 7467600"/>
              <a:gd name="connsiteY246" fmla="*/ 3809146 h 6858000"/>
              <a:gd name="connsiteX247" fmla="*/ 5111996 w 7467600"/>
              <a:gd name="connsiteY247" fmla="*/ 4065759 h 6858000"/>
              <a:gd name="connsiteX248" fmla="*/ 5388878 w 7467600"/>
              <a:gd name="connsiteY248" fmla="*/ 4300185 h 6858000"/>
              <a:gd name="connsiteX249" fmla="*/ 5425556 w 7467600"/>
              <a:gd name="connsiteY249" fmla="*/ 4308967 h 6858000"/>
              <a:gd name="connsiteX250" fmla="*/ 4943646 w 7467600"/>
              <a:gd name="connsiteY250" fmla="*/ 3822916 h 6858000"/>
              <a:gd name="connsiteX251" fmla="*/ 4594837 w 7467600"/>
              <a:gd name="connsiteY251" fmla="*/ 3532274 h 6858000"/>
              <a:gd name="connsiteX252" fmla="*/ 4441737 w 7467600"/>
              <a:gd name="connsiteY252" fmla="*/ 3399734 h 6858000"/>
              <a:gd name="connsiteX253" fmla="*/ 5425834 w 7467600"/>
              <a:gd name="connsiteY253" fmla="*/ 3162785 h 6858000"/>
              <a:gd name="connsiteX254" fmla="*/ 5401644 w 7467600"/>
              <a:gd name="connsiteY254" fmla="*/ 3617847 h 6858000"/>
              <a:gd name="connsiteX255" fmla="*/ 5467256 w 7467600"/>
              <a:gd name="connsiteY255" fmla="*/ 4175494 h 6858000"/>
              <a:gd name="connsiteX256" fmla="*/ 5448069 w 7467600"/>
              <a:gd name="connsiteY256" fmla="*/ 3567554 h 6858000"/>
              <a:gd name="connsiteX257" fmla="*/ 5425834 w 7467600"/>
              <a:gd name="connsiteY257" fmla="*/ 3162785 h 6858000"/>
              <a:gd name="connsiteX258" fmla="*/ 1318687 w 7467600"/>
              <a:gd name="connsiteY258" fmla="*/ 3113840 h 6858000"/>
              <a:gd name="connsiteX259" fmla="*/ 1066793 w 7467600"/>
              <a:gd name="connsiteY259" fmla="*/ 3212171 h 6858000"/>
              <a:gd name="connsiteX260" fmla="*/ 993319 w 7467600"/>
              <a:gd name="connsiteY260" fmla="*/ 3247648 h 6858000"/>
              <a:gd name="connsiteX261" fmla="*/ 853081 w 7467600"/>
              <a:gd name="connsiteY261" fmla="*/ 3312410 h 6858000"/>
              <a:gd name="connsiteX262" fmla="*/ 805957 w 7467600"/>
              <a:gd name="connsiteY262" fmla="*/ 3330443 h 6858000"/>
              <a:gd name="connsiteX263" fmla="*/ 1318687 w 7467600"/>
              <a:gd name="connsiteY263" fmla="*/ 3113840 h 6858000"/>
              <a:gd name="connsiteX264" fmla="*/ 5453702 w 7467600"/>
              <a:gd name="connsiteY264" fmla="*/ 3090882 h 6858000"/>
              <a:gd name="connsiteX265" fmla="*/ 5480135 w 7467600"/>
              <a:gd name="connsiteY265" fmla="*/ 3565802 h 6858000"/>
              <a:gd name="connsiteX266" fmla="*/ 5499023 w 7467600"/>
              <a:gd name="connsiteY266" fmla="*/ 4166310 h 6858000"/>
              <a:gd name="connsiteX267" fmla="*/ 5547022 w 7467600"/>
              <a:gd name="connsiteY267" fmla="*/ 3607838 h 6858000"/>
              <a:gd name="connsiteX268" fmla="*/ 5515964 w 7467600"/>
              <a:gd name="connsiteY268" fmla="*/ 3378541 h 6858000"/>
              <a:gd name="connsiteX269" fmla="*/ 5453702 w 7467600"/>
              <a:gd name="connsiteY269" fmla="*/ 3090882 h 6858000"/>
              <a:gd name="connsiteX270" fmla="*/ 1238695 w 7467600"/>
              <a:gd name="connsiteY270" fmla="*/ 3076820 h 6858000"/>
              <a:gd name="connsiteX271" fmla="*/ 716371 w 7467600"/>
              <a:gd name="connsiteY271" fmla="*/ 3293249 h 6858000"/>
              <a:gd name="connsiteX272" fmla="*/ 579522 w 7467600"/>
              <a:gd name="connsiteY272" fmla="*/ 3371759 h 6858000"/>
              <a:gd name="connsiteX273" fmla="*/ 600288 w 7467600"/>
              <a:gd name="connsiteY273" fmla="*/ 3365555 h 6858000"/>
              <a:gd name="connsiteX274" fmla="*/ 840692 w 7467600"/>
              <a:gd name="connsiteY274" fmla="*/ 3284921 h 6858000"/>
              <a:gd name="connsiteX275" fmla="*/ 979248 w 7467600"/>
              <a:gd name="connsiteY275" fmla="*/ 3221003 h 6858000"/>
              <a:gd name="connsiteX276" fmla="*/ 1053282 w 7467600"/>
              <a:gd name="connsiteY276" fmla="*/ 3185247 h 6858000"/>
              <a:gd name="connsiteX277" fmla="*/ 1320603 w 7467600"/>
              <a:gd name="connsiteY277" fmla="*/ 3081281 h 6858000"/>
              <a:gd name="connsiteX278" fmla="*/ 1238695 w 7467600"/>
              <a:gd name="connsiteY278" fmla="*/ 3076820 h 6858000"/>
              <a:gd name="connsiteX279" fmla="*/ 5425627 w 7467600"/>
              <a:gd name="connsiteY279" fmla="*/ 2954192 h 6858000"/>
              <a:gd name="connsiteX280" fmla="*/ 5470770 w 7467600"/>
              <a:gd name="connsiteY280" fmla="*/ 3005435 h 6858000"/>
              <a:gd name="connsiteX281" fmla="*/ 5519779 w 7467600"/>
              <a:gd name="connsiteY281" fmla="*/ 4359223 h 6858000"/>
              <a:gd name="connsiteX282" fmla="*/ 5520293 w 7467600"/>
              <a:gd name="connsiteY282" fmla="*/ 4360602 h 6858000"/>
              <a:gd name="connsiteX283" fmla="*/ 5767221 w 7467600"/>
              <a:gd name="connsiteY283" fmla="*/ 4665564 h 6858000"/>
              <a:gd name="connsiteX284" fmla="*/ 6937169 w 7467600"/>
              <a:gd name="connsiteY284" fmla="*/ 4815941 h 6858000"/>
              <a:gd name="connsiteX285" fmla="*/ 6953922 w 7467600"/>
              <a:gd name="connsiteY285" fmla="*/ 4890068 h 6858000"/>
              <a:gd name="connsiteX286" fmla="*/ 6071359 w 7467600"/>
              <a:gd name="connsiteY286" fmla="*/ 4770770 h 6858000"/>
              <a:gd name="connsiteX287" fmla="*/ 6038839 w 7467600"/>
              <a:gd name="connsiteY287" fmla="*/ 4764474 h 6858000"/>
              <a:gd name="connsiteX288" fmla="*/ 6038706 w 7467600"/>
              <a:gd name="connsiteY288" fmla="*/ 4763847 h 6858000"/>
              <a:gd name="connsiteX289" fmla="*/ 6037784 w 7467600"/>
              <a:gd name="connsiteY289" fmla="*/ 4764270 h 6858000"/>
              <a:gd name="connsiteX290" fmla="*/ 6038839 w 7467600"/>
              <a:gd name="connsiteY290" fmla="*/ 4764474 h 6858000"/>
              <a:gd name="connsiteX291" fmla="*/ 6040338 w 7467600"/>
              <a:gd name="connsiteY291" fmla="*/ 4771418 h 6858000"/>
              <a:gd name="connsiteX292" fmla="*/ 6024488 w 7467600"/>
              <a:gd name="connsiteY292" fmla="*/ 4809903 h 6858000"/>
              <a:gd name="connsiteX293" fmla="*/ 5599771 w 7467600"/>
              <a:gd name="connsiteY293" fmla="*/ 5509652 h 6858000"/>
              <a:gd name="connsiteX294" fmla="*/ 5548843 w 7467600"/>
              <a:gd name="connsiteY294" fmla="*/ 5563845 h 6858000"/>
              <a:gd name="connsiteX295" fmla="*/ 5940952 w 7467600"/>
              <a:gd name="connsiteY295" fmla="*/ 6250028 h 6858000"/>
              <a:gd name="connsiteX296" fmla="*/ 6043441 w 7467600"/>
              <a:gd name="connsiteY296" fmla="*/ 6665847 h 6858000"/>
              <a:gd name="connsiteX297" fmla="*/ 6093432 w 7467600"/>
              <a:gd name="connsiteY297" fmla="*/ 6858000 h 6858000"/>
              <a:gd name="connsiteX298" fmla="*/ 6034344 w 7467600"/>
              <a:gd name="connsiteY298" fmla="*/ 6858000 h 6858000"/>
              <a:gd name="connsiteX299" fmla="*/ 6026679 w 7467600"/>
              <a:gd name="connsiteY299" fmla="*/ 6836959 h 6858000"/>
              <a:gd name="connsiteX300" fmla="*/ 5800441 w 7467600"/>
              <a:gd name="connsiteY300" fmla="*/ 6335286 h 6858000"/>
              <a:gd name="connsiteX301" fmla="*/ 5526562 w 7467600"/>
              <a:gd name="connsiteY301" fmla="*/ 5705388 h 6858000"/>
              <a:gd name="connsiteX302" fmla="*/ 5519640 w 7467600"/>
              <a:gd name="connsiteY302" fmla="*/ 5683774 h 6858000"/>
              <a:gd name="connsiteX303" fmla="*/ 5844559 w 7467600"/>
              <a:gd name="connsiteY303" fmla="*/ 6553349 h 6858000"/>
              <a:gd name="connsiteX304" fmla="*/ 5975994 w 7467600"/>
              <a:gd name="connsiteY304" fmla="*/ 6858000 h 6858000"/>
              <a:gd name="connsiteX305" fmla="*/ 5898547 w 7467600"/>
              <a:gd name="connsiteY305" fmla="*/ 6858000 h 6858000"/>
              <a:gd name="connsiteX306" fmla="*/ 5682041 w 7467600"/>
              <a:gd name="connsiteY306" fmla="*/ 6355860 h 6858000"/>
              <a:gd name="connsiteX307" fmla="*/ 5461758 w 7467600"/>
              <a:gd name="connsiteY307" fmla="*/ 5820220 h 6858000"/>
              <a:gd name="connsiteX308" fmla="*/ 5237282 w 7467600"/>
              <a:gd name="connsiteY308" fmla="*/ 6579086 h 6858000"/>
              <a:gd name="connsiteX309" fmla="*/ 5115009 w 7467600"/>
              <a:gd name="connsiteY309" fmla="*/ 6858000 h 6858000"/>
              <a:gd name="connsiteX310" fmla="*/ 5028074 w 7467600"/>
              <a:gd name="connsiteY310" fmla="*/ 6858000 h 6858000"/>
              <a:gd name="connsiteX311" fmla="*/ 5079508 w 7467600"/>
              <a:gd name="connsiteY311" fmla="*/ 6749074 h 6858000"/>
              <a:gd name="connsiteX312" fmla="*/ 5371846 w 7467600"/>
              <a:gd name="connsiteY312" fmla="*/ 5924413 h 6858000"/>
              <a:gd name="connsiteX313" fmla="*/ 5270512 w 7467600"/>
              <a:gd name="connsiteY313" fmla="*/ 6138975 h 6858000"/>
              <a:gd name="connsiteX314" fmla="*/ 5062409 w 7467600"/>
              <a:gd name="connsiteY314" fmla="*/ 6653544 h 6858000"/>
              <a:gd name="connsiteX315" fmla="*/ 5036628 w 7467600"/>
              <a:gd name="connsiteY315" fmla="*/ 6754247 h 6858000"/>
              <a:gd name="connsiteX316" fmla="*/ 5009112 w 7467600"/>
              <a:gd name="connsiteY316" fmla="*/ 6858000 h 6858000"/>
              <a:gd name="connsiteX317" fmla="*/ 4976679 w 7467600"/>
              <a:gd name="connsiteY317" fmla="*/ 6858000 h 6858000"/>
              <a:gd name="connsiteX318" fmla="*/ 5006537 w 7467600"/>
              <a:gd name="connsiteY318" fmla="*/ 6747068 h 6858000"/>
              <a:gd name="connsiteX319" fmla="*/ 5032723 w 7467600"/>
              <a:gd name="connsiteY319" fmla="*/ 6644957 h 6858000"/>
              <a:gd name="connsiteX320" fmla="*/ 5242949 w 7467600"/>
              <a:gd name="connsiteY320" fmla="*/ 6125175 h 6858000"/>
              <a:gd name="connsiteX321" fmla="*/ 5286321 w 7467600"/>
              <a:gd name="connsiteY321" fmla="*/ 6033555 h 6858000"/>
              <a:gd name="connsiteX322" fmla="*/ 5008210 w 7467600"/>
              <a:gd name="connsiteY322" fmla="*/ 6649194 h 6858000"/>
              <a:gd name="connsiteX323" fmla="*/ 4986321 w 7467600"/>
              <a:gd name="connsiteY323" fmla="*/ 6765687 h 6858000"/>
              <a:gd name="connsiteX324" fmla="*/ 4973474 w 7467600"/>
              <a:gd name="connsiteY324" fmla="*/ 6858000 h 6858000"/>
              <a:gd name="connsiteX325" fmla="*/ 4907178 w 7467600"/>
              <a:gd name="connsiteY325" fmla="*/ 6858000 h 6858000"/>
              <a:gd name="connsiteX326" fmla="*/ 4910810 w 7467600"/>
              <a:gd name="connsiteY326" fmla="*/ 6829660 h 6858000"/>
              <a:gd name="connsiteX327" fmla="*/ 4987461 w 7467600"/>
              <a:gd name="connsiteY327" fmla="*/ 6432994 h 6858000"/>
              <a:gd name="connsiteX328" fmla="*/ 5179262 w 7467600"/>
              <a:gd name="connsiteY328" fmla="*/ 6035044 h 6858000"/>
              <a:gd name="connsiteX329" fmla="*/ 4689678 w 7467600"/>
              <a:gd name="connsiteY329" fmla="*/ 6440241 h 6858000"/>
              <a:gd name="connsiteX330" fmla="*/ 4477543 w 7467600"/>
              <a:gd name="connsiteY330" fmla="*/ 6674836 h 6858000"/>
              <a:gd name="connsiteX331" fmla="*/ 4329957 w 7467600"/>
              <a:gd name="connsiteY331" fmla="*/ 6858000 h 6858000"/>
              <a:gd name="connsiteX332" fmla="*/ 4218595 w 7467600"/>
              <a:gd name="connsiteY332" fmla="*/ 6858000 h 6858000"/>
              <a:gd name="connsiteX333" fmla="*/ 4368888 w 7467600"/>
              <a:gd name="connsiteY333" fmla="*/ 6668412 h 6858000"/>
              <a:gd name="connsiteX334" fmla="*/ 4563091 w 7467600"/>
              <a:gd name="connsiteY334" fmla="*/ 6442508 h 6858000"/>
              <a:gd name="connsiteX335" fmla="*/ 5387324 w 7467600"/>
              <a:gd name="connsiteY335" fmla="*/ 5705830 h 6858000"/>
              <a:gd name="connsiteX336" fmla="*/ 5073620 w 7467600"/>
              <a:gd name="connsiteY336" fmla="*/ 5955437 h 6858000"/>
              <a:gd name="connsiteX337" fmla="*/ 4689789 w 7467600"/>
              <a:gd name="connsiteY337" fmla="*/ 6268382 h 6858000"/>
              <a:gd name="connsiteX338" fmla="*/ 4418722 w 7467600"/>
              <a:gd name="connsiteY338" fmla="*/ 6570886 h 6858000"/>
              <a:gd name="connsiteX339" fmla="*/ 4214944 w 7467600"/>
              <a:gd name="connsiteY339" fmla="*/ 6858000 h 6858000"/>
              <a:gd name="connsiteX340" fmla="*/ 4177898 w 7467600"/>
              <a:gd name="connsiteY340" fmla="*/ 6858000 h 6858000"/>
              <a:gd name="connsiteX341" fmla="*/ 4391597 w 7467600"/>
              <a:gd name="connsiteY341" fmla="*/ 6556370 h 6858000"/>
              <a:gd name="connsiteX342" fmla="*/ 4668889 w 7467600"/>
              <a:gd name="connsiteY342" fmla="*/ 6246399 h 6858000"/>
              <a:gd name="connsiteX343" fmla="*/ 5055427 w 7467600"/>
              <a:gd name="connsiteY343" fmla="*/ 5931476 h 6858000"/>
              <a:gd name="connsiteX344" fmla="*/ 5371814 w 7467600"/>
              <a:gd name="connsiteY344" fmla="*/ 5678975 h 6858000"/>
              <a:gd name="connsiteX345" fmla="*/ 4987918 w 7467600"/>
              <a:gd name="connsiteY345" fmla="*/ 5838701 h 6858000"/>
              <a:gd name="connsiteX346" fmla="*/ 4317146 w 7467600"/>
              <a:gd name="connsiteY346" fmla="*/ 6587716 h 6858000"/>
              <a:gd name="connsiteX347" fmla="*/ 4171627 w 7467600"/>
              <a:gd name="connsiteY347" fmla="*/ 6858000 h 6858000"/>
              <a:gd name="connsiteX348" fmla="*/ 4081585 w 7467600"/>
              <a:gd name="connsiteY348" fmla="*/ 6858000 h 6858000"/>
              <a:gd name="connsiteX349" fmla="*/ 4238603 w 7467600"/>
              <a:gd name="connsiteY349" fmla="*/ 6559341 h 6858000"/>
              <a:gd name="connsiteX350" fmla="*/ 4778333 w 7467600"/>
              <a:gd name="connsiteY350" fmla="*/ 5873626 h 6858000"/>
              <a:gd name="connsiteX351" fmla="*/ 5414185 w 7467600"/>
              <a:gd name="connsiteY351" fmla="*/ 5573882 h 6858000"/>
              <a:gd name="connsiteX352" fmla="*/ 5959648 w 7467600"/>
              <a:gd name="connsiteY352" fmla="*/ 4760797 h 6858000"/>
              <a:gd name="connsiteX353" fmla="*/ 5355019 w 7467600"/>
              <a:gd name="connsiteY353" fmla="*/ 4734672 h 6858000"/>
              <a:gd name="connsiteX354" fmla="*/ 5083565 w 7467600"/>
              <a:gd name="connsiteY354" fmla="*/ 5179121 h 6858000"/>
              <a:gd name="connsiteX355" fmla="*/ 4713577 w 7467600"/>
              <a:gd name="connsiteY355" fmla="*/ 5616803 h 6858000"/>
              <a:gd name="connsiteX356" fmla="*/ 3989559 w 7467600"/>
              <a:gd name="connsiteY356" fmla="*/ 6145945 h 6858000"/>
              <a:gd name="connsiteX357" fmla="*/ 3939824 w 7467600"/>
              <a:gd name="connsiteY357" fmla="*/ 6066900 h 6858000"/>
              <a:gd name="connsiteX358" fmla="*/ 4584537 w 7467600"/>
              <a:gd name="connsiteY358" fmla="*/ 5324826 h 6858000"/>
              <a:gd name="connsiteX359" fmla="*/ 5037105 w 7467600"/>
              <a:gd name="connsiteY359" fmla="*/ 5088765 h 6858000"/>
              <a:gd name="connsiteX360" fmla="*/ 5039930 w 7467600"/>
              <a:gd name="connsiteY360" fmla="*/ 5089585 h 6858000"/>
              <a:gd name="connsiteX361" fmla="*/ 5263764 w 7467600"/>
              <a:gd name="connsiteY361" fmla="*/ 4735525 h 6858000"/>
              <a:gd name="connsiteX362" fmla="*/ 4086300 w 7467600"/>
              <a:gd name="connsiteY362" fmla="*/ 4884599 h 6858000"/>
              <a:gd name="connsiteX363" fmla="*/ 4085485 w 7467600"/>
              <a:gd name="connsiteY363" fmla="*/ 4899070 h 6858000"/>
              <a:gd name="connsiteX364" fmla="*/ 3871915 w 7467600"/>
              <a:gd name="connsiteY364" fmla="*/ 5253645 h 6858000"/>
              <a:gd name="connsiteX365" fmla="*/ 3799374 w 7467600"/>
              <a:gd name="connsiteY365" fmla="*/ 5466127 h 6858000"/>
              <a:gd name="connsiteX366" fmla="*/ 3498850 w 7467600"/>
              <a:gd name="connsiteY366" fmla="*/ 6661888 h 6858000"/>
              <a:gd name="connsiteX367" fmla="*/ 3399216 w 7467600"/>
              <a:gd name="connsiteY367" fmla="*/ 6858000 h 6858000"/>
              <a:gd name="connsiteX368" fmla="*/ 3303688 w 7467600"/>
              <a:gd name="connsiteY368" fmla="*/ 6858000 h 6858000"/>
              <a:gd name="connsiteX369" fmla="*/ 3391774 w 7467600"/>
              <a:gd name="connsiteY369" fmla="*/ 6697181 h 6858000"/>
              <a:gd name="connsiteX370" fmla="*/ 3735540 w 7467600"/>
              <a:gd name="connsiteY370" fmla="*/ 5546923 h 6858000"/>
              <a:gd name="connsiteX371" fmla="*/ 3729438 w 7467600"/>
              <a:gd name="connsiteY371" fmla="*/ 5569058 h 6858000"/>
              <a:gd name="connsiteX372" fmla="*/ 3707782 w 7467600"/>
              <a:gd name="connsiteY372" fmla="*/ 5644908 h 6858000"/>
              <a:gd name="connsiteX373" fmla="*/ 3583827 w 7467600"/>
              <a:gd name="connsiteY373" fmla="*/ 6039215 h 6858000"/>
              <a:gd name="connsiteX374" fmla="*/ 3547861 w 7467600"/>
              <a:gd name="connsiteY374" fmla="*/ 6129609 h 6858000"/>
              <a:gd name="connsiteX375" fmla="*/ 3490905 w 7467600"/>
              <a:gd name="connsiteY375" fmla="*/ 6277660 h 6858000"/>
              <a:gd name="connsiteX376" fmla="*/ 3455859 w 7467600"/>
              <a:gd name="connsiteY376" fmla="*/ 6391301 h 6858000"/>
              <a:gd name="connsiteX377" fmla="*/ 3429112 w 7467600"/>
              <a:gd name="connsiteY377" fmla="*/ 6479469 h 6858000"/>
              <a:gd name="connsiteX378" fmla="*/ 3304862 w 7467600"/>
              <a:gd name="connsiteY378" fmla="*/ 6796476 h 6858000"/>
              <a:gd name="connsiteX379" fmla="*/ 3276071 w 7467600"/>
              <a:gd name="connsiteY379" fmla="*/ 6858000 h 6858000"/>
              <a:gd name="connsiteX380" fmla="*/ 3240805 w 7467600"/>
              <a:gd name="connsiteY380" fmla="*/ 6858000 h 6858000"/>
              <a:gd name="connsiteX381" fmla="*/ 3275917 w 7467600"/>
              <a:gd name="connsiteY381" fmla="*/ 6783192 h 6858000"/>
              <a:gd name="connsiteX382" fmla="*/ 3399358 w 7467600"/>
              <a:gd name="connsiteY382" fmla="*/ 6469011 h 6858000"/>
              <a:gd name="connsiteX383" fmla="*/ 3425650 w 7467600"/>
              <a:gd name="connsiteY383" fmla="*/ 6381333 h 6858000"/>
              <a:gd name="connsiteX384" fmla="*/ 3460661 w 7467600"/>
              <a:gd name="connsiteY384" fmla="*/ 6266763 h 6858000"/>
              <a:gd name="connsiteX385" fmla="*/ 3518021 w 7467600"/>
              <a:gd name="connsiteY385" fmla="*/ 6117298 h 6858000"/>
              <a:gd name="connsiteX386" fmla="*/ 3554035 w 7467600"/>
              <a:gd name="connsiteY386" fmla="*/ 6027832 h 6858000"/>
              <a:gd name="connsiteX387" fmla="*/ 3677174 w 7467600"/>
              <a:gd name="connsiteY387" fmla="*/ 5636351 h 6858000"/>
              <a:gd name="connsiteX388" fmla="*/ 3698819 w 7467600"/>
              <a:gd name="connsiteY388" fmla="*/ 5560503 h 6858000"/>
              <a:gd name="connsiteX389" fmla="*/ 3702094 w 7467600"/>
              <a:gd name="connsiteY389" fmla="*/ 5549194 h 6858000"/>
              <a:gd name="connsiteX390" fmla="*/ 3398355 w 7467600"/>
              <a:gd name="connsiteY390" fmla="*/ 6094603 h 6858000"/>
              <a:gd name="connsiteX391" fmla="*/ 3193941 w 7467600"/>
              <a:gd name="connsiteY391" fmla="*/ 6798775 h 6858000"/>
              <a:gd name="connsiteX392" fmla="*/ 3184140 w 7467600"/>
              <a:gd name="connsiteY392" fmla="*/ 6858000 h 6858000"/>
              <a:gd name="connsiteX393" fmla="*/ 3099978 w 7467600"/>
              <a:gd name="connsiteY393" fmla="*/ 6858000 h 6858000"/>
              <a:gd name="connsiteX394" fmla="*/ 3101556 w 7467600"/>
              <a:gd name="connsiteY394" fmla="*/ 6843337 h 6858000"/>
              <a:gd name="connsiteX395" fmla="*/ 3370162 w 7467600"/>
              <a:gd name="connsiteY395" fmla="*/ 5785550 h 6858000"/>
              <a:gd name="connsiteX396" fmla="*/ 3746477 w 7467600"/>
              <a:gd name="connsiteY396" fmla="*/ 5377889 h 6858000"/>
              <a:gd name="connsiteX397" fmla="*/ 3863399 w 7467600"/>
              <a:gd name="connsiteY397" fmla="*/ 5087257 h 6858000"/>
              <a:gd name="connsiteX398" fmla="*/ 3968712 w 7467600"/>
              <a:gd name="connsiteY398" fmla="*/ 4913989 h 6858000"/>
              <a:gd name="connsiteX399" fmla="*/ 2792390 w 7467600"/>
              <a:gd name="connsiteY399" fmla="*/ 5382974 h 6858000"/>
              <a:gd name="connsiteX400" fmla="*/ 2714982 w 7467600"/>
              <a:gd name="connsiteY400" fmla="*/ 5427051 h 6858000"/>
              <a:gd name="connsiteX401" fmla="*/ 2813361 w 7467600"/>
              <a:gd name="connsiteY401" fmla="*/ 6023912 h 6858000"/>
              <a:gd name="connsiteX402" fmla="*/ 2688430 w 7467600"/>
              <a:gd name="connsiteY402" fmla="*/ 6801564 h 6858000"/>
              <a:gd name="connsiteX403" fmla="*/ 2629626 w 7467600"/>
              <a:gd name="connsiteY403" fmla="*/ 6763394 h 6858000"/>
              <a:gd name="connsiteX404" fmla="*/ 2565328 w 7467600"/>
              <a:gd name="connsiteY404" fmla="*/ 5516399 h 6858000"/>
              <a:gd name="connsiteX405" fmla="*/ 1922999 w 7467600"/>
              <a:gd name="connsiteY405" fmla="*/ 5980343 h 6858000"/>
              <a:gd name="connsiteX406" fmla="*/ 1950261 w 7467600"/>
              <a:gd name="connsiteY406" fmla="*/ 6405858 h 6858000"/>
              <a:gd name="connsiteX407" fmla="*/ 2365554 w 7467600"/>
              <a:gd name="connsiteY407" fmla="*/ 6759107 h 6858000"/>
              <a:gd name="connsiteX408" fmla="*/ 2424142 w 7467600"/>
              <a:gd name="connsiteY408" fmla="*/ 6858000 h 6858000"/>
              <a:gd name="connsiteX409" fmla="*/ 2395994 w 7467600"/>
              <a:gd name="connsiteY409" fmla="*/ 6858000 h 6858000"/>
              <a:gd name="connsiteX410" fmla="*/ 2392863 w 7467600"/>
              <a:gd name="connsiteY410" fmla="*/ 6852964 h 6858000"/>
              <a:gd name="connsiteX411" fmla="*/ 2017589 w 7467600"/>
              <a:gd name="connsiteY411" fmla="*/ 6493982 h 6858000"/>
              <a:gd name="connsiteX412" fmla="*/ 2147336 w 7467600"/>
              <a:gd name="connsiteY412" fmla="*/ 6594052 h 6858000"/>
              <a:gd name="connsiteX413" fmla="*/ 2207047 w 7467600"/>
              <a:gd name="connsiteY413" fmla="*/ 6654540 h 6858000"/>
              <a:gd name="connsiteX414" fmla="*/ 2299106 w 7467600"/>
              <a:gd name="connsiteY414" fmla="*/ 6778931 h 6858000"/>
              <a:gd name="connsiteX415" fmla="*/ 2314430 w 7467600"/>
              <a:gd name="connsiteY415" fmla="*/ 6801144 h 6858000"/>
              <a:gd name="connsiteX416" fmla="*/ 2352406 w 7467600"/>
              <a:gd name="connsiteY416" fmla="*/ 6858000 h 6858000"/>
              <a:gd name="connsiteX417" fmla="*/ 2314492 w 7467600"/>
              <a:gd name="connsiteY417" fmla="*/ 6858000 h 6858000"/>
              <a:gd name="connsiteX418" fmla="*/ 2288095 w 7467600"/>
              <a:gd name="connsiteY418" fmla="*/ 6818030 h 6858000"/>
              <a:gd name="connsiteX419" fmla="*/ 2272768 w 7467600"/>
              <a:gd name="connsiteY419" fmla="*/ 6795822 h 6858000"/>
              <a:gd name="connsiteX420" fmla="*/ 2182715 w 7467600"/>
              <a:gd name="connsiteY420" fmla="*/ 6675071 h 6858000"/>
              <a:gd name="connsiteX421" fmla="*/ 2032061 w 7467600"/>
              <a:gd name="connsiteY421" fmla="*/ 6541380 h 6858000"/>
              <a:gd name="connsiteX422" fmla="*/ 2257220 w 7467600"/>
              <a:gd name="connsiteY422" fmla="*/ 6826257 h 6858000"/>
              <a:gd name="connsiteX423" fmla="*/ 2281324 w 7467600"/>
              <a:gd name="connsiteY423" fmla="*/ 6858000 h 6858000"/>
              <a:gd name="connsiteX424" fmla="*/ 2242860 w 7467600"/>
              <a:gd name="connsiteY424" fmla="*/ 6858000 h 6858000"/>
              <a:gd name="connsiteX425" fmla="*/ 2232818 w 7467600"/>
              <a:gd name="connsiteY425" fmla="*/ 6844926 h 6858000"/>
              <a:gd name="connsiteX426" fmla="*/ 1990172 w 7467600"/>
              <a:gd name="connsiteY426" fmla="*/ 6542121 h 6858000"/>
              <a:gd name="connsiteX427" fmla="*/ 2124090 w 7467600"/>
              <a:gd name="connsiteY427" fmla="*/ 6761017 h 6858000"/>
              <a:gd name="connsiteX428" fmla="*/ 2200380 w 7467600"/>
              <a:gd name="connsiteY428" fmla="*/ 6858000 h 6858000"/>
              <a:gd name="connsiteX429" fmla="*/ 2147507 w 7467600"/>
              <a:gd name="connsiteY429" fmla="*/ 6858000 h 6858000"/>
              <a:gd name="connsiteX430" fmla="*/ 2070668 w 7467600"/>
              <a:gd name="connsiteY430" fmla="*/ 6761520 h 6858000"/>
              <a:gd name="connsiteX431" fmla="*/ 1975142 w 7467600"/>
              <a:gd name="connsiteY431" fmla="*/ 6585570 h 6858000"/>
              <a:gd name="connsiteX432" fmla="*/ 2050035 w 7467600"/>
              <a:gd name="connsiteY432" fmla="*/ 6813345 h 6858000"/>
              <a:gd name="connsiteX433" fmla="*/ 2063025 w 7467600"/>
              <a:gd name="connsiteY433" fmla="*/ 6858000 h 6858000"/>
              <a:gd name="connsiteX434" fmla="*/ 2021675 w 7467600"/>
              <a:gd name="connsiteY434" fmla="*/ 6858000 h 6858000"/>
              <a:gd name="connsiteX435" fmla="*/ 2019308 w 7467600"/>
              <a:gd name="connsiteY435" fmla="*/ 6847118 h 6858000"/>
              <a:gd name="connsiteX436" fmla="*/ 1938835 w 7467600"/>
              <a:gd name="connsiteY436" fmla="*/ 6551160 h 6858000"/>
              <a:gd name="connsiteX437" fmla="*/ 1953230 w 7467600"/>
              <a:gd name="connsiteY437" fmla="*/ 6759699 h 6858000"/>
              <a:gd name="connsiteX438" fmla="*/ 1956763 w 7467600"/>
              <a:gd name="connsiteY438" fmla="*/ 6778191 h 6858000"/>
              <a:gd name="connsiteX439" fmla="*/ 1967925 w 7467600"/>
              <a:gd name="connsiteY439" fmla="*/ 6858000 h 6858000"/>
              <a:gd name="connsiteX440" fmla="*/ 1936622 w 7467600"/>
              <a:gd name="connsiteY440" fmla="*/ 6858000 h 6858000"/>
              <a:gd name="connsiteX441" fmla="*/ 1926261 w 7467600"/>
              <a:gd name="connsiteY441" fmla="*/ 6784064 h 6858000"/>
              <a:gd name="connsiteX442" fmla="*/ 1922724 w 7467600"/>
              <a:gd name="connsiteY442" fmla="*/ 6765577 h 6858000"/>
              <a:gd name="connsiteX443" fmla="*/ 1904650 w 7467600"/>
              <a:gd name="connsiteY443" fmla="*/ 6639616 h 6858000"/>
              <a:gd name="connsiteX444" fmla="*/ 1885273 w 7467600"/>
              <a:gd name="connsiteY444" fmla="*/ 6858000 h 6858000"/>
              <a:gd name="connsiteX445" fmla="*/ 1854363 w 7467600"/>
              <a:gd name="connsiteY445" fmla="*/ 6858000 h 6858000"/>
              <a:gd name="connsiteX446" fmla="*/ 1880391 w 7467600"/>
              <a:gd name="connsiteY446" fmla="*/ 6603796 h 6858000"/>
              <a:gd name="connsiteX447" fmla="*/ 1818273 w 7467600"/>
              <a:gd name="connsiteY447" fmla="*/ 6715729 h 6858000"/>
              <a:gd name="connsiteX448" fmla="*/ 1794691 w 7467600"/>
              <a:gd name="connsiteY448" fmla="*/ 6843239 h 6858000"/>
              <a:gd name="connsiteX449" fmla="*/ 1794914 w 7467600"/>
              <a:gd name="connsiteY449" fmla="*/ 6858000 h 6858000"/>
              <a:gd name="connsiteX450" fmla="*/ 1746128 w 7467600"/>
              <a:gd name="connsiteY450" fmla="*/ 6858000 h 6858000"/>
              <a:gd name="connsiteX451" fmla="*/ 1753934 w 7467600"/>
              <a:gd name="connsiteY451" fmla="*/ 6724796 h 6858000"/>
              <a:gd name="connsiteX452" fmla="*/ 1792053 w 7467600"/>
              <a:gd name="connsiteY452" fmla="*/ 6572396 h 6858000"/>
              <a:gd name="connsiteX453" fmla="*/ 1862248 w 7467600"/>
              <a:gd name="connsiteY453" fmla="*/ 6266397 h 6858000"/>
              <a:gd name="connsiteX454" fmla="*/ 1862250 w 7467600"/>
              <a:gd name="connsiteY454" fmla="*/ 6033531 h 6858000"/>
              <a:gd name="connsiteX455" fmla="*/ 1211999 w 7467600"/>
              <a:gd name="connsiteY455" fmla="*/ 6683610 h 6858000"/>
              <a:gd name="connsiteX456" fmla="*/ 1213266 w 7467600"/>
              <a:gd name="connsiteY456" fmla="*/ 6691947 h 6858000"/>
              <a:gd name="connsiteX457" fmla="*/ 1203370 w 7467600"/>
              <a:gd name="connsiteY457" fmla="*/ 6850676 h 6858000"/>
              <a:gd name="connsiteX458" fmla="*/ 1203671 w 7467600"/>
              <a:gd name="connsiteY458" fmla="*/ 6858000 h 6858000"/>
              <a:gd name="connsiteX459" fmla="*/ 1143180 w 7467600"/>
              <a:gd name="connsiteY459" fmla="*/ 6858000 h 6858000"/>
              <a:gd name="connsiteX460" fmla="*/ 1142176 w 7467600"/>
              <a:gd name="connsiteY460" fmla="*/ 6766045 h 6858000"/>
              <a:gd name="connsiteX461" fmla="*/ 1067484 w 7467600"/>
              <a:gd name="connsiteY461" fmla="*/ 6858000 h 6858000"/>
              <a:gd name="connsiteX462" fmla="*/ 953928 w 7467600"/>
              <a:gd name="connsiteY462" fmla="*/ 6858000 h 6858000"/>
              <a:gd name="connsiteX463" fmla="*/ 959715 w 7467600"/>
              <a:gd name="connsiteY463" fmla="*/ 6850185 h 6858000"/>
              <a:gd name="connsiteX464" fmla="*/ 1483788 w 7467600"/>
              <a:gd name="connsiteY464" fmla="*/ 6259174 h 6858000"/>
              <a:gd name="connsiteX465" fmla="*/ 1100671 w 7467600"/>
              <a:gd name="connsiteY465" fmla="*/ 6252137 h 6858000"/>
              <a:gd name="connsiteX466" fmla="*/ 1090144 w 7467600"/>
              <a:gd name="connsiteY466" fmla="*/ 6256748 h 6858000"/>
              <a:gd name="connsiteX467" fmla="*/ 1095872 w 7467600"/>
              <a:gd name="connsiteY467" fmla="*/ 6271892 h 6858000"/>
              <a:gd name="connsiteX468" fmla="*/ 262785 w 7467600"/>
              <a:gd name="connsiteY468" fmla="*/ 6845450 h 6858000"/>
              <a:gd name="connsiteX469" fmla="*/ 209968 w 7467600"/>
              <a:gd name="connsiteY469" fmla="*/ 6770713 h 6858000"/>
              <a:gd name="connsiteX470" fmla="*/ 873460 w 7467600"/>
              <a:gd name="connsiteY470" fmla="*/ 6253768 h 6858000"/>
              <a:gd name="connsiteX471" fmla="*/ 192686 w 7467600"/>
              <a:gd name="connsiteY471" fmla="*/ 5849257 h 6858000"/>
              <a:gd name="connsiteX472" fmla="*/ 4696 w 7467600"/>
              <a:gd name="connsiteY472" fmla="*/ 5697668 h 6858000"/>
              <a:gd name="connsiteX473" fmla="*/ 0 w 7467600"/>
              <a:gd name="connsiteY473" fmla="*/ 5689984 h 6858000"/>
              <a:gd name="connsiteX474" fmla="*/ 0 w 7467600"/>
              <a:gd name="connsiteY474" fmla="*/ 5513472 h 6858000"/>
              <a:gd name="connsiteX475" fmla="*/ 174101 w 7467600"/>
              <a:gd name="connsiteY475" fmla="*/ 5620277 h 6858000"/>
              <a:gd name="connsiteX476" fmla="*/ 891800 w 7467600"/>
              <a:gd name="connsiteY476" fmla="*/ 6036935 h 6858000"/>
              <a:gd name="connsiteX477" fmla="*/ 1072219 w 7467600"/>
              <a:gd name="connsiteY477" fmla="*/ 6169443 h 6858000"/>
              <a:gd name="connsiteX478" fmla="*/ 1074117 w 7467600"/>
              <a:gd name="connsiteY478" fmla="*/ 6170301 h 6858000"/>
              <a:gd name="connsiteX479" fmla="*/ 1083114 w 7467600"/>
              <a:gd name="connsiteY479" fmla="*/ 6174131 h 6858000"/>
              <a:gd name="connsiteX480" fmla="*/ 1543010 w 7467600"/>
              <a:gd name="connsiteY480" fmla="*/ 6191140 h 6858000"/>
              <a:gd name="connsiteX481" fmla="*/ 1551080 w 7467600"/>
              <a:gd name="connsiteY481" fmla="*/ 6195006 h 6858000"/>
              <a:gd name="connsiteX482" fmla="*/ 2345443 w 7467600"/>
              <a:gd name="connsiteY482" fmla="*/ 5549882 h 6858000"/>
              <a:gd name="connsiteX483" fmla="*/ 1721499 w 7467600"/>
              <a:gd name="connsiteY483" fmla="*/ 5599969 h 6858000"/>
              <a:gd name="connsiteX484" fmla="*/ 767716 w 7467600"/>
              <a:gd name="connsiteY484" fmla="*/ 5472768 h 6858000"/>
              <a:gd name="connsiteX485" fmla="*/ 722147 w 7467600"/>
              <a:gd name="connsiteY485" fmla="*/ 5393091 h 6858000"/>
              <a:gd name="connsiteX486" fmla="*/ 1485552 w 7467600"/>
              <a:gd name="connsiteY486" fmla="*/ 5313202 h 6858000"/>
              <a:gd name="connsiteX487" fmla="*/ 2143004 w 7467600"/>
              <a:gd name="connsiteY487" fmla="*/ 5402420 h 6858000"/>
              <a:gd name="connsiteX488" fmla="*/ 1933391 w 7467600"/>
              <a:gd name="connsiteY488" fmla="*/ 5156971 h 6858000"/>
              <a:gd name="connsiteX489" fmla="*/ 1827118 w 7467600"/>
              <a:gd name="connsiteY489" fmla="*/ 4968410 h 6858000"/>
              <a:gd name="connsiteX490" fmla="*/ 1837349 w 7467600"/>
              <a:gd name="connsiteY490" fmla="*/ 4956357 h 6858000"/>
              <a:gd name="connsiteX491" fmla="*/ 2162835 w 7467600"/>
              <a:gd name="connsiteY491" fmla="*/ 5187853 h 6858000"/>
              <a:gd name="connsiteX492" fmla="*/ 2257167 w 7467600"/>
              <a:gd name="connsiteY492" fmla="*/ 5462123 h 6858000"/>
              <a:gd name="connsiteX493" fmla="*/ 2261598 w 7467600"/>
              <a:gd name="connsiteY493" fmla="*/ 5467998 h 6858000"/>
              <a:gd name="connsiteX494" fmla="*/ 2437177 w 7467600"/>
              <a:gd name="connsiteY494" fmla="*/ 5479608 h 6858000"/>
              <a:gd name="connsiteX495" fmla="*/ 2445247 w 7467600"/>
              <a:gd name="connsiteY495" fmla="*/ 5483476 h 6858000"/>
              <a:gd name="connsiteX496" fmla="*/ 2743626 w 7467600"/>
              <a:gd name="connsiteY496" fmla="*/ 5304819 h 6858000"/>
              <a:gd name="connsiteX497" fmla="*/ 3048102 w 7467600"/>
              <a:gd name="connsiteY497" fmla="*/ 5150595 h 6858000"/>
              <a:gd name="connsiteX498" fmla="*/ 1799414 w 7467600"/>
              <a:gd name="connsiteY498" fmla="*/ 4694732 h 6858000"/>
              <a:gd name="connsiteX499" fmla="*/ 1771735 w 7467600"/>
              <a:gd name="connsiteY499" fmla="*/ 4619929 h 6858000"/>
              <a:gd name="connsiteX500" fmla="*/ 3104273 w 7467600"/>
              <a:gd name="connsiteY500" fmla="*/ 5076159 h 6858000"/>
              <a:gd name="connsiteX501" fmla="*/ 3113245 w 7467600"/>
              <a:gd name="connsiteY501" fmla="*/ 5090705 h 6858000"/>
              <a:gd name="connsiteX502" fmla="*/ 3126294 w 7467600"/>
              <a:gd name="connsiteY502" fmla="*/ 5114400 h 6858000"/>
              <a:gd name="connsiteX503" fmla="*/ 3937433 w 7467600"/>
              <a:gd name="connsiteY503" fmla="*/ 4830473 h 6858000"/>
              <a:gd name="connsiteX504" fmla="*/ 3590475 w 7467600"/>
              <a:gd name="connsiteY504" fmla="*/ 4597974 h 6858000"/>
              <a:gd name="connsiteX505" fmla="*/ 3100264 w 7467600"/>
              <a:gd name="connsiteY505" fmla="*/ 4579845 h 6858000"/>
              <a:gd name="connsiteX506" fmla="*/ 2183576 w 7467600"/>
              <a:gd name="connsiteY506" fmla="*/ 4227150 h 6858000"/>
              <a:gd name="connsiteX507" fmla="*/ 2151029 w 7467600"/>
              <a:gd name="connsiteY507" fmla="*/ 4146947 h 6858000"/>
              <a:gd name="connsiteX508" fmla="*/ 3563434 w 7467600"/>
              <a:gd name="connsiteY508" fmla="*/ 4469115 h 6858000"/>
              <a:gd name="connsiteX509" fmla="*/ 3177952 w 7467600"/>
              <a:gd name="connsiteY509" fmla="*/ 3657386 h 6858000"/>
              <a:gd name="connsiteX510" fmla="*/ 3189263 w 7467600"/>
              <a:gd name="connsiteY510" fmla="*/ 3625726 h 6858000"/>
              <a:gd name="connsiteX511" fmla="*/ 3560912 w 7467600"/>
              <a:gd name="connsiteY511" fmla="*/ 4079863 h 6858000"/>
              <a:gd name="connsiteX512" fmla="*/ 3626636 w 7467600"/>
              <a:gd name="connsiteY512" fmla="*/ 4512230 h 6858000"/>
              <a:gd name="connsiteX513" fmla="*/ 3653088 w 7467600"/>
              <a:gd name="connsiteY513" fmla="*/ 4521417 h 6858000"/>
              <a:gd name="connsiteX514" fmla="*/ 3988128 w 7467600"/>
              <a:gd name="connsiteY514" fmla="*/ 4817267 h 6858000"/>
              <a:gd name="connsiteX515" fmla="*/ 4830582 w 7467600"/>
              <a:gd name="connsiteY515" fmla="*/ 4676000 h 6858000"/>
              <a:gd name="connsiteX516" fmla="*/ 4830100 w 7467600"/>
              <a:gd name="connsiteY516" fmla="*/ 4675554 h 6858000"/>
              <a:gd name="connsiteX517" fmla="*/ 4036318 w 7467600"/>
              <a:gd name="connsiteY517" fmla="*/ 4147013 h 6858000"/>
              <a:gd name="connsiteX518" fmla="*/ 3432098 w 7467600"/>
              <a:gd name="connsiteY518" fmla="*/ 3537312 h 6858000"/>
              <a:gd name="connsiteX519" fmla="*/ 3446761 w 7467600"/>
              <a:gd name="connsiteY519" fmla="*/ 3461278 h 6858000"/>
              <a:gd name="connsiteX520" fmla="*/ 4419733 w 7467600"/>
              <a:gd name="connsiteY520" fmla="*/ 3963555 h 6858000"/>
              <a:gd name="connsiteX521" fmla="*/ 4781371 w 7467600"/>
              <a:gd name="connsiteY521" fmla="*/ 4458604 h 6858000"/>
              <a:gd name="connsiteX522" fmla="*/ 4780440 w 7467600"/>
              <a:gd name="connsiteY522" fmla="*/ 4470290 h 6858000"/>
              <a:gd name="connsiteX523" fmla="*/ 4898954 w 7467600"/>
              <a:gd name="connsiteY523" fmla="*/ 4662092 h 6858000"/>
              <a:gd name="connsiteX524" fmla="*/ 4900699 w 7467600"/>
              <a:gd name="connsiteY524" fmla="*/ 4670867 h 6858000"/>
              <a:gd name="connsiteX525" fmla="*/ 5714511 w 7467600"/>
              <a:gd name="connsiteY525" fmla="*/ 4663483 h 6858000"/>
              <a:gd name="connsiteX526" fmla="*/ 5464793 w 7467600"/>
              <a:gd name="connsiteY526" fmla="*/ 4393556 h 6858000"/>
              <a:gd name="connsiteX527" fmla="*/ 5461897 w 7467600"/>
              <a:gd name="connsiteY527" fmla="*/ 4390879 h 6858000"/>
              <a:gd name="connsiteX528" fmla="*/ 4294126 w 7467600"/>
              <a:gd name="connsiteY528" fmla="*/ 3303048 h 6858000"/>
              <a:gd name="connsiteX529" fmla="*/ 4305321 w 7467600"/>
              <a:gd name="connsiteY529" fmla="*/ 3256953 h 6858000"/>
              <a:gd name="connsiteX530" fmla="*/ 4949299 w 7467600"/>
              <a:gd name="connsiteY530" fmla="*/ 3766336 h 6858000"/>
              <a:gd name="connsiteX531" fmla="*/ 5291452 w 7467600"/>
              <a:gd name="connsiteY531" fmla="*/ 4076801 h 6858000"/>
              <a:gd name="connsiteX532" fmla="*/ 5434998 w 7467600"/>
              <a:gd name="connsiteY532" fmla="*/ 4254100 h 6858000"/>
              <a:gd name="connsiteX533" fmla="*/ 5351015 w 7467600"/>
              <a:gd name="connsiteY533" fmla="*/ 3760989 h 6858000"/>
              <a:gd name="connsiteX534" fmla="*/ 5413780 w 7467600"/>
              <a:gd name="connsiteY534" fmla="*/ 2966265 h 6858000"/>
              <a:gd name="connsiteX535" fmla="*/ 5425627 w 7467600"/>
              <a:gd name="connsiteY535" fmla="*/ 2954192 h 6858000"/>
              <a:gd name="connsiteX536" fmla="*/ 6604735 w 7467600"/>
              <a:gd name="connsiteY536" fmla="*/ 2041381 h 6858000"/>
              <a:gd name="connsiteX537" fmla="*/ 7204487 w 7467600"/>
              <a:gd name="connsiteY537" fmla="*/ 2742112 h 6858000"/>
              <a:gd name="connsiteX538" fmla="*/ 7131592 w 7467600"/>
              <a:gd name="connsiteY538" fmla="*/ 2672096 h 6858000"/>
              <a:gd name="connsiteX539" fmla="*/ 6996344 w 7467600"/>
              <a:gd name="connsiteY539" fmla="*/ 2518310 h 6858000"/>
              <a:gd name="connsiteX540" fmla="*/ 6735495 w 7467600"/>
              <a:gd name="connsiteY540" fmla="*/ 2196890 h 6858000"/>
              <a:gd name="connsiteX541" fmla="*/ 6721901 w 7467600"/>
              <a:gd name="connsiteY541" fmla="*/ 2179274 h 6858000"/>
              <a:gd name="connsiteX542" fmla="*/ 6604735 w 7467600"/>
              <a:gd name="connsiteY542" fmla="*/ 2041381 h 6858000"/>
              <a:gd name="connsiteX543" fmla="*/ 6591670 w 7467600"/>
              <a:gd name="connsiteY543" fmla="*/ 1988277 h 6858000"/>
              <a:gd name="connsiteX544" fmla="*/ 6747349 w 7467600"/>
              <a:gd name="connsiteY544" fmla="*/ 2160069 h 6858000"/>
              <a:gd name="connsiteX545" fmla="*/ 6760943 w 7467600"/>
              <a:gd name="connsiteY545" fmla="*/ 2177686 h 6858000"/>
              <a:gd name="connsiteX546" fmla="*/ 7021065 w 7467600"/>
              <a:gd name="connsiteY546" fmla="*/ 2498102 h 6858000"/>
              <a:gd name="connsiteX547" fmla="*/ 7155223 w 7467600"/>
              <a:gd name="connsiteY547" fmla="*/ 2650386 h 6858000"/>
              <a:gd name="connsiteX548" fmla="*/ 7203167 w 7467600"/>
              <a:gd name="connsiteY548" fmla="*/ 2697288 h 6858000"/>
              <a:gd name="connsiteX549" fmla="*/ 6937703 w 7467600"/>
              <a:gd name="connsiteY549" fmla="*/ 2321981 h 6858000"/>
              <a:gd name="connsiteX550" fmla="*/ 6591670 w 7467600"/>
              <a:gd name="connsiteY550" fmla="*/ 1988277 h 6858000"/>
              <a:gd name="connsiteX551" fmla="*/ 5798671 w 7467600"/>
              <a:gd name="connsiteY551" fmla="*/ 1981601 h 6858000"/>
              <a:gd name="connsiteX552" fmla="*/ 5754709 w 7467600"/>
              <a:gd name="connsiteY552" fmla="*/ 2071454 h 6858000"/>
              <a:gd name="connsiteX553" fmla="*/ 5763044 w 7467600"/>
              <a:gd name="connsiteY553" fmla="*/ 2842206 h 6858000"/>
              <a:gd name="connsiteX554" fmla="*/ 5764974 w 7467600"/>
              <a:gd name="connsiteY554" fmla="*/ 2799609 h 6858000"/>
              <a:gd name="connsiteX555" fmla="*/ 5767665 w 7467600"/>
              <a:gd name="connsiteY555" fmla="*/ 2666409 h 6858000"/>
              <a:gd name="connsiteX556" fmla="*/ 5763055 w 7467600"/>
              <a:gd name="connsiteY556" fmla="*/ 2579705 h 6858000"/>
              <a:gd name="connsiteX557" fmla="*/ 5758079 w 7467600"/>
              <a:gd name="connsiteY557" fmla="*/ 2492508 h 6858000"/>
              <a:gd name="connsiteX558" fmla="*/ 5779325 w 7467600"/>
              <a:gd name="connsiteY558" fmla="*/ 2197069 h 6858000"/>
              <a:gd name="connsiteX559" fmla="*/ 5798671 w 7467600"/>
              <a:gd name="connsiteY559" fmla="*/ 1981601 h 6858000"/>
              <a:gd name="connsiteX560" fmla="*/ 5829202 w 7467600"/>
              <a:gd name="connsiteY560" fmla="*/ 1971679 h 6858000"/>
              <a:gd name="connsiteX561" fmla="*/ 5809558 w 7467600"/>
              <a:gd name="connsiteY561" fmla="*/ 2198043 h 6858000"/>
              <a:gd name="connsiteX562" fmla="*/ 5788653 w 7467600"/>
              <a:gd name="connsiteY562" fmla="*/ 2489430 h 6858000"/>
              <a:gd name="connsiteX563" fmla="*/ 5793439 w 7467600"/>
              <a:gd name="connsiteY563" fmla="*/ 2575235 h 6858000"/>
              <a:gd name="connsiteX564" fmla="*/ 5796837 w 7467600"/>
              <a:gd name="connsiteY564" fmla="*/ 2637633 h 6858000"/>
              <a:gd name="connsiteX565" fmla="*/ 5818614 w 7467600"/>
              <a:gd name="connsiteY565" fmla="*/ 2473055 h 6858000"/>
              <a:gd name="connsiteX566" fmla="*/ 5829202 w 7467600"/>
              <a:gd name="connsiteY566" fmla="*/ 1971679 h 6858000"/>
              <a:gd name="connsiteX567" fmla="*/ 5911389 w 7467600"/>
              <a:gd name="connsiteY567" fmla="*/ 1898371 h 6858000"/>
              <a:gd name="connsiteX568" fmla="*/ 6237627 w 7467600"/>
              <a:gd name="connsiteY568" fmla="*/ 2231921 h 6858000"/>
              <a:gd name="connsiteX569" fmla="*/ 5911389 w 7467600"/>
              <a:gd name="connsiteY569" fmla="*/ 1898371 h 6858000"/>
              <a:gd name="connsiteX570" fmla="*/ 6944437 w 7467600"/>
              <a:gd name="connsiteY570" fmla="*/ 1575402 h 6858000"/>
              <a:gd name="connsiteX571" fmla="*/ 6304730 w 7467600"/>
              <a:gd name="connsiteY571" fmla="*/ 1766654 h 6858000"/>
              <a:gd name="connsiteX572" fmla="*/ 6944437 w 7467600"/>
              <a:gd name="connsiteY572" fmla="*/ 1575402 h 6858000"/>
              <a:gd name="connsiteX573" fmla="*/ 7019523 w 7467600"/>
              <a:gd name="connsiteY573" fmla="*/ 1519450 h 6858000"/>
              <a:gd name="connsiteX574" fmla="*/ 6298091 w 7467600"/>
              <a:gd name="connsiteY574" fmla="*/ 1737122 h 6858000"/>
              <a:gd name="connsiteX575" fmla="*/ 7019523 w 7467600"/>
              <a:gd name="connsiteY575" fmla="*/ 1519450 h 6858000"/>
              <a:gd name="connsiteX576" fmla="*/ 2399523 w 7467600"/>
              <a:gd name="connsiteY576" fmla="*/ 1428234 h 6858000"/>
              <a:gd name="connsiteX577" fmla="*/ 2224982 w 7467600"/>
              <a:gd name="connsiteY577" fmla="*/ 1826201 h 6858000"/>
              <a:gd name="connsiteX578" fmla="*/ 2096099 w 7467600"/>
              <a:gd name="connsiteY578" fmla="*/ 2345900 h 6858000"/>
              <a:gd name="connsiteX579" fmla="*/ 2283317 w 7467600"/>
              <a:gd name="connsiteY579" fmla="*/ 1796925 h 6858000"/>
              <a:gd name="connsiteX580" fmla="*/ 2399523 w 7467600"/>
              <a:gd name="connsiteY580" fmla="*/ 1428234 h 6858000"/>
              <a:gd name="connsiteX581" fmla="*/ 2448558 w 7467600"/>
              <a:gd name="connsiteY581" fmla="*/ 1373435 h 6858000"/>
              <a:gd name="connsiteX582" fmla="*/ 2312521 w 7467600"/>
              <a:gd name="connsiteY582" fmla="*/ 1806140 h 6858000"/>
              <a:gd name="connsiteX583" fmla="*/ 2127533 w 7467600"/>
              <a:gd name="connsiteY583" fmla="*/ 2348380 h 6858000"/>
              <a:gd name="connsiteX584" fmla="*/ 2358080 w 7467600"/>
              <a:gd name="connsiteY584" fmla="*/ 1866134 h 6858000"/>
              <a:gd name="connsiteX585" fmla="*/ 2407436 w 7467600"/>
              <a:gd name="connsiteY585" fmla="*/ 1651070 h 6858000"/>
              <a:gd name="connsiteX586" fmla="*/ 2448558 w 7467600"/>
              <a:gd name="connsiteY586" fmla="*/ 1373435 h 6858000"/>
              <a:gd name="connsiteX587" fmla="*/ 278707 w 7467600"/>
              <a:gd name="connsiteY587" fmla="*/ 1352270 h 6858000"/>
              <a:gd name="connsiteX588" fmla="*/ 321570 w 7467600"/>
              <a:gd name="connsiteY588" fmla="*/ 1861610 h 6858000"/>
              <a:gd name="connsiteX589" fmla="*/ 294281 w 7467600"/>
              <a:gd name="connsiteY589" fmla="*/ 1440658 h 6858000"/>
              <a:gd name="connsiteX590" fmla="*/ 278707 w 7467600"/>
              <a:gd name="connsiteY590" fmla="*/ 1352270 h 6858000"/>
              <a:gd name="connsiteX591" fmla="*/ 1423821 w 7467600"/>
              <a:gd name="connsiteY591" fmla="*/ 1351958 h 6858000"/>
              <a:gd name="connsiteX592" fmla="*/ 1638521 w 7467600"/>
              <a:gd name="connsiteY592" fmla="*/ 1908470 h 6858000"/>
              <a:gd name="connsiteX593" fmla="*/ 1754199 w 7467600"/>
              <a:gd name="connsiteY593" fmla="*/ 2149284 h 6858000"/>
              <a:gd name="connsiteX594" fmla="*/ 1908359 w 7467600"/>
              <a:gd name="connsiteY594" fmla="*/ 2364988 h 6858000"/>
              <a:gd name="connsiteX595" fmla="*/ 1647661 w 7467600"/>
              <a:gd name="connsiteY595" fmla="*/ 1825945 h 6858000"/>
              <a:gd name="connsiteX596" fmla="*/ 1423821 w 7467600"/>
              <a:gd name="connsiteY596" fmla="*/ 1351958 h 6858000"/>
              <a:gd name="connsiteX597" fmla="*/ 1431890 w 7467600"/>
              <a:gd name="connsiteY597" fmla="*/ 1306475 h 6858000"/>
              <a:gd name="connsiteX598" fmla="*/ 1507597 w 7467600"/>
              <a:gd name="connsiteY598" fmla="*/ 1446132 h 6858000"/>
              <a:gd name="connsiteX599" fmla="*/ 1674586 w 7467600"/>
              <a:gd name="connsiteY599" fmla="*/ 1813832 h 6858000"/>
              <a:gd name="connsiteX600" fmla="*/ 1815950 w 7467600"/>
              <a:gd name="connsiteY600" fmla="*/ 2128564 h 6858000"/>
              <a:gd name="connsiteX601" fmla="*/ 1984242 w 7467600"/>
              <a:gd name="connsiteY601" fmla="*/ 2430829 h 6858000"/>
              <a:gd name="connsiteX602" fmla="*/ 2014023 w 7467600"/>
              <a:gd name="connsiteY602" fmla="*/ 2450995 h 6858000"/>
              <a:gd name="connsiteX603" fmla="*/ 1747337 w 7467600"/>
              <a:gd name="connsiteY603" fmla="*/ 1855264 h 6858000"/>
              <a:gd name="connsiteX604" fmla="*/ 1533749 w 7467600"/>
              <a:gd name="connsiteY604" fmla="*/ 1478656 h 6858000"/>
              <a:gd name="connsiteX605" fmla="*/ 1431890 w 7467600"/>
              <a:gd name="connsiteY605" fmla="*/ 1306475 h 6858000"/>
              <a:gd name="connsiteX606" fmla="*/ 5052692 w 7467600"/>
              <a:gd name="connsiteY606" fmla="*/ 1292994 h 6858000"/>
              <a:gd name="connsiteX607" fmla="*/ 5200661 w 7467600"/>
              <a:gd name="connsiteY607" fmla="*/ 1635186 h 6858000"/>
              <a:gd name="connsiteX608" fmla="*/ 5297138 w 7467600"/>
              <a:gd name="connsiteY608" fmla="*/ 1906351 h 6858000"/>
              <a:gd name="connsiteX609" fmla="*/ 5052692 w 7467600"/>
              <a:gd name="connsiteY609" fmla="*/ 1292994 h 6858000"/>
              <a:gd name="connsiteX610" fmla="*/ 5009948 w 7467600"/>
              <a:gd name="connsiteY610" fmla="*/ 1273619 h 6858000"/>
              <a:gd name="connsiteX611" fmla="*/ 5121777 w 7467600"/>
              <a:gd name="connsiteY611" fmla="*/ 1654213 h 6858000"/>
              <a:gd name="connsiteX612" fmla="*/ 5293545 w 7467600"/>
              <a:gd name="connsiteY612" fmla="*/ 2072247 h 6858000"/>
              <a:gd name="connsiteX613" fmla="*/ 5294042 w 7467600"/>
              <a:gd name="connsiteY613" fmla="*/ 2065019 h 6858000"/>
              <a:gd name="connsiteX614" fmla="*/ 5171936 w 7467600"/>
              <a:gd name="connsiteY614" fmla="*/ 1647613 h 6858000"/>
              <a:gd name="connsiteX615" fmla="*/ 5009948 w 7467600"/>
              <a:gd name="connsiteY615" fmla="*/ 1273619 h 6858000"/>
              <a:gd name="connsiteX616" fmla="*/ 655236 w 7467600"/>
              <a:gd name="connsiteY616" fmla="*/ 1268632 h 6858000"/>
              <a:gd name="connsiteX617" fmla="*/ 839521 w 7467600"/>
              <a:gd name="connsiteY617" fmla="*/ 1685315 h 6858000"/>
              <a:gd name="connsiteX618" fmla="*/ 1109416 w 7467600"/>
              <a:gd name="connsiteY618" fmla="*/ 2061663 h 6858000"/>
              <a:gd name="connsiteX619" fmla="*/ 1298300 w 7467600"/>
              <a:gd name="connsiteY619" fmla="*/ 2247742 h 6858000"/>
              <a:gd name="connsiteX620" fmla="*/ 1125871 w 7467600"/>
              <a:gd name="connsiteY620" fmla="*/ 1989513 h 6858000"/>
              <a:gd name="connsiteX621" fmla="*/ 981574 w 7467600"/>
              <a:gd name="connsiteY621" fmla="*/ 1783157 h 6858000"/>
              <a:gd name="connsiteX622" fmla="*/ 922198 w 7467600"/>
              <a:gd name="connsiteY622" fmla="*/ 1677437 h 6858000"/>
              <a:gd name="connsiteX623" fmla="*/ 869293 w 7467600"/>
              <a:gd name="connsiteY623" fmla="*/ 1583214 h 6858000"/>
              <a:gd name="connsiteX624" fmla="*/ 751431 w 7467600"/>
              <a:gd name="connsiteY624" fmla="*/ 1405731 h 6858000"/>
              <a:gd name="connsiteX625" fmla="*/ 655236 w 7467600"/>
              <a:gd name="connsiteY625" fmla="*/ 1268632 h 6858000"/>
              <a:gd name="connsiteX626" fmla="*/ 6516292 w 7467600"/>
              <a:gd name="connsiteY626" fmla="*/ 1263064 h 6858000"/>
              <a:gd name="connsiteX627" fmla="*/ 5736320 w 7467600"/>
              <a:gd name="connsiteY627" fmla="*/ 1501803 h 6858000"/>
              <a:gd name="connsiteX628" fmla="*/ 6516292 w 7467600"/>
              <a:gd name="connsiteY628" fmla="*/ 1263064 h 6858000"/>
              <a:gd name="connsiteX629" fmla="*/ 291466 w 7467600"/>
              <a:gd name="connsiteY629" fmla="*/ 1250369 h 6858000"/>
              <a:gd name="connsiteX630" fmla="*/ 323180 w 7467600"/>
              <a:gd name="connsiteY630" fmla="*/ 1435283 h 6858000"/>
              <a:gd name="connsiteX631" fmla="*/ 349381 w 7467600"/>
              <a:gd name="connsiteY631" fmla="*/ 1875041 h 6858000"/>
              <a:gd name="connsiteX632" fmla="*/ 374363 w 7467600"/>
              <a:gd name="connsiteY632" fmla="*/ 1506494 h 6858000"/>
              <a:gd name="connsiteX633" fmla="*/ 302168 w 7467600"/>
              <a:gd name="connsiteY633" fmla="*/ 1274495 h 6858000"/>
              <a:gd name="connsiteX634" fmla="*/ 291466 w 7467600"/>
              <a:gd name="connsiteY634" fmla="*/ 1250369 h 6858000"/>
              <a:gd name="connsiteX635" fmla="*/ 678222 w 7467600"/>
              <a:gd name="connsiteY635" fmla="*/ 1248670 h 6858000"/>
              <a:gd name="connsiteX636" fmla="*/ 775536 w 7467600"/>
              <a:gd name="connsiteY636" fmla="*/ 1388015 h 6858000"/>
              <a:gd name="connsiteX637" fmla="*/ 894529 w 7467600"/>
              <a:gd name="connsiteY637" fmla="*/ 1567739 h 6858000"/>
              <a:gd name="connsiteX638" fmla="*/ 948000 w 7467600"/>
              <a:gd name="connsiteY638" fmla="*/ 1663088 h 6858000"/>
              <a:gd name="connsiteX639" fmla="*/ 1006812 w 7467600"/>
              <a:gd name="connsiteY639" fmla="*/ 1767683 h 6858000"/>
              <a:gd name="connsiteX640" fmla="*/ 1149133 w 7467600"/>
              <a:gd name="connsiteY640" fmla="*/ 1971513 h 6858000"/>
              <a:gd name="connsiteX641" fmla="*/ 1333952 w 7467600"/>
              <a:gd name="connsiteY641" fmla="*/ 2251620 h 6858000"/>
              <a:gd name="connsiteX642" fmla="*/ 1337329 w 7467600"/>
              <a:gd name="connsiteY642" fmla="*/ 2258350 h 6858000"/>
              <a:gd name="connsiteX643" fmla="*/ 1014726 w 7467600"/>
              <a:gd name="connsiteY643" fmla="*/ 1615556 h 6858000"/>
              <a:gd name="connsiteX644" fmla="*/ 678222 w 7467600"/>
              <a:gd name="connsiteY644" fmla="*/ 1248670 h 6858000"/>
              <a:gd name="connsiteX645" fmla="*/ 6691602 w 7467600"/>
              <a:gd name="connsiteY645" fmla="*/ 1140573 h 6858000"/>
              <a:gd name="connsiteX646" fmla="*/ 6571100 w 7467600"/>
              <a:gd name="connsiteY646" fmla="*/ 1183662 h 6858000"/>
              <a:gd name="connsiteX647" fmla="*/ 6241687 w 7467600"/>
              <a:gd name="connsiteY647" fmla="*/ 1257600 h 6858000"/>
              <a:gd name="connsiteX648" fmla="*/ 5693009 w 7467600"/>
              <a:gd name="connsiteY648" fmla="*/ 1478256 h 6858000"/>
              <a:gd name="connsiteX649" fmla="*/ 6548420 w 7467600"/>
              <a:gd name="connsiteY649" fmla="*/ 1214599 h 6858000"/>
              <a:gd name="connsiteX650" fmla="*/ 6605473 w 7467600"/>
              <a:gd name="connsiteY650" fmla="*/ 1184686 h 6858000"/>
              <a:gd name="connsiteX651" fmla="*/ 6691602 w 7467600"/>
              <a:gd name="connsiteY651" fmla="*/ 1140573 h 6858000"/>
              <a:gd name="connsiteX652" fmla="*/ 4002475 w 7467600"/>
              <a:gd name="connsiteY652" fmla="*/ 1037802 h 6858000"/>
              <a:gd name="connsiteX653" fmla="*/ 4000324 w 7467600"/>
              <a:gd name="connsiteY653" fmla="*/ 1039362 h 6858000"/>
              <a:gd name="connsiteX654" fmla="*/ 4002862 w 7467600"/>
              <a:gd name="connsiteY654" fmla="*/ 1042866 h 6858000"/>
              <a:gd name="connsiteX655" fmla="*/ 4002475 w 7467600"/>
              <a:gd name="connsiteY655" fmla="*/ 1037802 h 6858000"/>
              <a:gd name="connsiteX656" fmla="*/ 506322 w 7467600"/>
              <a:gd name="connsiteY656" fmla="*/ 1020997 h 6858000"/>
              <a:gd name="connsiteX657" fmla="*/ 533068 w 7467600"/>
              <a:gd name="connsiteY657" fmla="*/ 1029409 h 6858000"/>
              <a:gd name="connsiteX658" fmla="*/ 1232525 w 7467600"/>
              <a:gd name="connsiteY658" fmla="*/ 1804675 h 6858000"/>
              <a:gd name="connsiteX659" fmla="*/ 1388858 w 7467600"/>
              <a:gd name="connsiteY659" fmla="*/ 2368011 h 6858000"/>
              <a:gd name="connsiteX660" fmla="*/ 1384098 w 7467600"/>
              <a:gd name="connsiteY660" fmla="*/ 2378125 h 6858000"/>
              <a:gd name="connsiteX661" fmla="*/ 1425393 w 7467600"/>
              <a:gd name="connsiteY661" fmla="*/ 2589124 h 6858000"/>
              <a:gd name="connsiteX662" fmla="*/ 1424001 w 7467600"/>
              <a:gd name="connsiteY662" fmla="*/ 2597541 h 6858000"/>
              <a:gd name="connsiteX663" fmla="*/ 2152729 w 7467600"/>
              <a:gd name="connsiteY663" fmla="*/ 2864487 h 6858000"/>
              <a:gd name="connsiteX664" fmla="*/ 2020609 w 7467600"/>
              <a:gd name="connsiteY664" fmla="*/ 2539671 h 6858000"/>
              <a:gd name="connsiteX665" fmla="*/ 2018920 w 7467600"/>
              <a:gd name="connsiteY665" fmla="*/ 2536309 h 6858000"/>
              <a:gd name="connsiteX666" fmla="*/ 1342441 w 7467600"/>
              <a:gd name="connsiteY666" fmla="*/ 1173017 h 6858000"/>
              <a:gd name="connsiteX667" fmla="*/ 1367925 w 7467600"/>
              <a:gd name="connsiteY667" fmla="*/ 1135648 h 6858000"/>
              <a:gd name="connsiteX668" fmla="*/ 1771401 w 7467600"/>
              <a:gd name="connsiteY668" fmla="*/ 1806673 h 6858000"/>
              <a:gd name="connsiteX669" fmla="*/ 1972385 w 7467600"/>
              <a:gd name="connsiteY669" fmla="*/ 2198735 h 6858000"/>
              <a:gd name="connsiteX670" fmla="*/ 2040892 w 7467600"/>
              <a:gd name="connsiteY670" fmla="*/ 2405205 h 6858000"/>
              <a:gd name="connsiteX671" fmla="*/ 2131689 w 7467600"/>
              <a:gd name="connsiteY671" fmla="*/ 1936926 h 6858000"/>
              <a:gd name="connsiteX672" fmla="*/ 2454820 w 7467600"/>
              <a:gd name="connsiteY672" fmla="*/ 1248808 h 6858000"/>
              <a:gd name="connsiteX673" fmla="*/ 2492512 w 7467600"/>
              <a:gd name="connsiteY673" fmla="*/ 1302920 h 6858000"/>
              <a:gd name="connsiteX674" fmla="*/ 2081216 w 7467600"/>
              <a:gd name="connsiteY674" fmla="*/ 2527513 h 6858000"/>
              <a:gd name="connsiteX675" fmla="*/ 2081211 w 7467600"/>
              <a:gd name="connsiteY675" fmla="*/ 2528916 h 6858000"/>
              <a:gd name="connsiteX676" fmla="*/ 2199067 w 7467600"/>
              <a:gd name="connsiteY676" fmla="*/ 2884061 h 6858000"/>
              <a:gd name="connsiteX677" fmla="*/ 3192586 w 7467600"/>
              <a:gd name="connsiteY677" fmla="*/ 3411496 h 6858000"/>
              <a:gd name="connsiteX678" fmla="*/ 3182620 w 7467600"/>
              <a:gd name="connsiteY678" fmla="*/ 3483279 h 6858000"/>
              <a:gd name="connsiteX679" fmla="*/ 2435119 w 7467600"/>
              <a:gd name="connsiteY679" fmla="*/ 3080173 h 6858000"/>
              <a:gd name="connsiteX680" fmla="*/ 2410152 w 7467600"/>
              <a:gd name="connsiteY680" fmla="*/ 3063751 h 6858000"/>
              <a:gd name="connsiteX681" fmla="*/ 2408099 w 7467600"/>
              <a:gd name="connsiteY681" fmla="*/ 3064403 h 6858000"/>
              <a:gd name="connsiteX682" fmla="*/ 2407218 w 7467600"/>
              <a:gd name="connsiteY682" fmla="*/ 3070324 h 6858000"/>
              <a:gd name="connsiteX683" fmla="*/ 2380138 w 7467600"/>
              <a:gd name="connsiteY683" fmla="*/ 3099341 h 6858000"/>
              <a:gd name="connsiteX684" fmla="*/ 1765923 w 7467600"/>
              <a:gd name="connsiteY684" fmla="*/ 3581043 h 6858000"/>
              <a:gd name="connsiteX685" fmla="*/ 1702258 w 7467600"/>
              <a:gd name="connsiteY685" fmla="*/ 3612286 h 6858000"/>
              <a:gd name="connsiteX686" fmla="*/ 1538370 w 7467600"/>
              <a:gd name="connsiteY686" fmla="*/ 3811804 h 6858000"/>
              <a:gd name="connsiteX687" fmla="*/ 542867 w 7467600"/>
              <a:gd name="connsiteY687" fmla="*/ 4944092 h 6858000"/>
              <a:gd name="connsiteX688" fmla="*/ 515800 w 7467600"/>
              <a:gd name="connsiteY688" fmla="*/ 4862180 h 6858000"/>
              <a:gd name="connsiteX689" fmla="*/ 909145 w 7467600"/>
              <a:gd name="connsiteY689" fmla="*/ 4199225 h 6858000"/>
              <a:gd name="connsiteX690" fmla="*/ 1214067 w 7467600"/>
              <a:gd name="connsiteY690" fmla="*/ 3908561 h 6858000"/>
              <a:gd name="connsiteX691" fmla="*/ 640967 w 7467600"/>
              <a:gd name="connsiteY691" fmla="*/ 4105601 h 6858000"/>
              <a:gd name="connsiteX692" fmla="*/ 112563 w 7467600"/>
              <a:gd name="connsiteY692" fmla="*/ 4396952 h 6858000"/>
              <a:gd name="connsiteX693" fmla="*/ 0 w 7467600"/>
              <a:gd name="connsiteY693" fmla="*/ 4466006 h 6858000"/>
              <a:gd name="connsiteX694" fmla="*/ 0 w 7467600"/>
              <a:gd name="connsiteY694" fmla="*/ 4233763 h 6858000"/>
              <a:gd name="connsiteX695" fmla="*/ 36881 w 7467600"/>
              <a:gd name="connsiteY695" fmla="*/ 4200118 h 6858000"/>
              <a:gd name="connsiteX696" fmla="*/ 910534 w 7467600"/>
              <a:gd name="connsiteY696" fmla="*/ 3629753 h 6858000"/>
              <a:gd name="connsiteX697" fmla="*/ 1578717 w 7467600"/>
              <a:gd name="connsiteY697" fmla="*/ 3575982 h 6858000"/>
              <a:gd name="connsiteX698" fmla="*/ 2338780 w 7467600"/>
              <a:gd name="connsiteY698" fmla="*/ 3033725 h 6858000"/>
              <a:gd name="connsiteX699" fmla="*/ 1807991 w 7467600"/>
              <a:gd name="connsiteY699" fmla="*/ 2807184 h 6858000"/>
              <a:gd name="connsiteX700" fmla="*/ 1416358 w 7467600"/>
              <a:gd name="connsiteY700" fmla="*/ 3112571 h 6858000"/>
              <a:gd name="connsiteX701" fmla="*/ 939066 w 7467600"/>
              <a:gd name="connsiteY701" fmla="*/ 3378798 h 6858000"/>
              <a:gd name="connsiteX702" fmla="*/ 115099 w 7467600"/>
              <a:gd name="connsiteY702" fmla="*/ 3607650 h 6858000"/>
              <a:gd name="connsiteX703" fmla="*/ 97284 w 7467600"/>
              <a:gd name="connsiteY703" fmla="*/ 3520393 h 6858000"/>
              <a:gd name="connsiteX704" fmla="*/ 922050 w 7467600"/>
              <a:gd name="connsiteY704" fmla="*/ 3074867 h 6858000"/>
              <a:gd name="connsiteX705" fmla="*/ 1405265 w 7467600"/>
              <a:gd name="connsiteY705" fmla="*/ 3016319 h 6858000"/>
              <a:gd name="connsiteX706" fmla="*/ 1407512 w 7467600"/>
              <a:gd name="connsiteY706" fmla="*/ 3018001 h 6858000"/>
              <a:gd name="connsiteX707" fmla="*/ 1726266 w 7467600"/>
              <a:gd name="connsiteY707" fmla="*/ 2777274 h 6858000"/>
              <a:gd name="connsiteX708" fmla="*/ 625390 w 7467600"/>
              <a:gd name="connsiteY708" fmla="*/ 2514541 h 6858000"/>
              <a:gd name="connsiteX709" fmla="*/ 619799 w 7467600"/>
              <a:gd name="connsiteY709" fmla="*/ 2527180 h 6858000"/>
              <a:gd name="connsiteX710" fmla="*/ 310030 w 7467600"/>
              <a:gd name="connsiteY710" fmla="*/ 2771818 h 6858000"/>
              <a:gd name="connsiteX711" fmla="*/ 173877 w 7467600"/>
              <a:gd name="connsiteY711" fmla="*/ 2937056 h 6858000"/>
              <a:gd name="connsiteX712" fmla="*/ 77889 w 7467600"/>
              <a:gd name="connsiteY712" fmla="*/ 3138440 h 6858000"/>
              <a:gd name="connsiteX713" fmla="*/ 0 w 7467600"/>
              <a:gd name="connsiteY713" fmla="*/ 3271395 h 6858000"/>
              <a:gd name="connsiteX714" fmla="*/ 0 w 7467600"/>
              <a:gd name="connsiteY714" fmla="*/ 3153002 h 6858000"/>
              <a:gd name="connsiteX715" fmla="*/ 2386 w 7467600"/>
              <a:gd name="connsiteY715" fmla="*/ 3149203 h 6858000"/>
              <a:gd name="connsiteX716" fmla="*/ 89753 w 7467600"/>
              <a:gd name="connsiteY716" fmla="*/ 2987702 h 6858000"/>
              <a:gd name="connsiteX717" fmla="*/ 76869 w 7467600"/>
              <a:gd name="connsiteY717" fmla="*/ 3005404 h 6858000"/>
              <a:gd name="connsiteX718" fmla="*/ 32049 w 7467600"/>
              <a:gd name="connsiteY718" fmla="*/ 3065814 h 6858000"/>
              <a:gd name="connsiteX719" fmla="*/ 0 w 7467600"/>
              <a:gd name="connsiteY719" fmla="*/ 3108744 h 6858000"/>
              <a:gd name="connsiteX720" fmla="*/ 0 w 7467600"/>
              <a:gd name="connsiteY720" fmla="*/ 3058059 h 6858000"/>
              <a:gd name="connsiteX721" fmla="*/ 7610 w 7467600"/>
              <a:gd name="connsiteY721" fmla="*/ 3047889 h 6858000"/>
              <a:gd name="connsiteX722" fmla="*/ 52419 w 7467600"/>
              <a:gd name="connsiteY722" fmla="*/ 2987479 h 6858000"/>
              <a:gd name="connsiteX723" fmla="*/ 59142 w 7467600"/>
              <a:gd name="connsiteY723" fmla="*/ 2978488 h 6858000"/>
              <a:gd name="connsiteX724" fmla="*/ 0 w 7467600"/>
              <a:gd name="connsiteY724" fmla="*/ 3015334 h 6858000"/>
              <a:gd name="connsiteX725" fmla="*/ 0 w 7467600"/>
              <a:gd name="connsiteY725" fmla="*/ 2914286 h 6858000"/>
              <a:gd name="connsiteX726" fmla="*/ 36383 w 7467600"/>
              <a:gd name="connsiteY726" fmla="*/ 2901128 h 6858000"/>
              <a:gd name="connsiteX727" fmla="*/ 156329 w 7467600"/>
              <a:gd name="connsiteY727" fmla="*/ 2840533 h 6858000"/>
              <a:gd name="connsiteX728" fmla="*/ 358355 w 7467600"/>
              <a:gd name="connsiteY728" fmla="*/ 2620471 h 6858000"/>
              <a:gd name="connsiteX729" fmla="*/ 510577 w 7467600"/>
              <a:gd name="connsiteY729" fmla="*/ 2501244 h 6858000"/>
              <a:gd name="connsiteX730" fmla="*/ 211967 w 7467600"/>
              <a:gd name="connsiteY730" fmla="*/ 2479171 h 6858000"/>
              <a:gd name="connsiteX731" fmla="*/ 0 w 7467600"/>
              <a:gd name="connsiteY731" fmla="*/ 2476398 h 6858000"/>
              <a:gd name="connsiteX732" fmla="*/ 0 w 7467600"/>
              <a:gd name="connsiteY732" fmla="*/ 2389189 h 6858000"/>
              <a:gd name="connsiteX733" fmla="*/ 103062 w 7467600"/>
              <a:gd name="connsiteY733" fmla="*/ 2389518 h 6858000"/>
              <a:gd name="connsiteX734" fmla="*/ 510734 w 7467600"/>
              <a:gd name="connsiteY734" fmla="*/ 2416201 h 6858000"/>
              <a:gd name="connsiteX735" fmla="*/ 279257 w 7467600"/>
              <a:gd name="connsiteY735" fmla="*/ 2092102 h 6858000"/>
              <a:gd name="connsiteX736" fmla="*/ 65265 w 7467600"/>
              <a:gd name="connsiteY736" fmla="*/ 2006049 h 6858000"/>
              <a:gd name="connsiteX737" fmla="*/ 0 w 7467600"/>
              <a:gd name="connsiteY737" fmla="*/ 1982532 h 6858000"/>
              <a:gd name="connsiteX738" fmla="*/ 0 w 7467600"/>
              <a:gd name="connsiteY738" fmla="*/ 1912789 h 6858000"/>
              <a:gd name="connsiteX739" fmla="*/ 97460 w 7467600"/>
              <a:gd name="connsiteY739" fmla="*/ 1953725 h 6858000"/>
              <a:gd name="connsiteX740" fmla="*/ 221272 w 7467600"/>
              <a:gd name="connsiteY740" fmla="*/ 1980766 h 6858000"/>
              <a:gd name="connsiteX741" fmla="*/ 116765 w 7467600"/>
              <a:gd name="connsiteY741" fmla="*/ 1911033 h 6858000"/>
              <a:gd name="connsiteX742" fmla="*/ 16405 w 7467600"/>
              <a:gd name="connsiteY742" fmla="*/ 1803412 h 6858000"/>
              <a:gd name="connsiteX743" fmla="*/ 0 w 7467600"/>
              <a:gd name="connsiteY743" fmla="*/ 1784777 h 6858000"/>
              <a:gd name="connsiteX744" fmla="*/ 0 w 7467600"/>
              <a:gd name="connsiteY744" fmla="*/ 1740082 h 6858000"/>
              <a:gd name="connsiteX745" fmla="*/ 39394 w 7467600"/>
              <a:gd name="connsiteY745" fmla="*/ 1784856 h 6858000"/>
              <a:gd name="connsiteX746" fmla="*/ 135813 w 7467600"/>
              <a:gd name="connsiteY746" fmla="*/ 1888838 h 6858000"/>
              <a:gd name="connsiteX747" fmla="*/ 242575 w 7467600"/>
              <a:gd name="connsiteY747" fmla="*/ 1958841 h 6858000"/>
              <a:gd name="connsiteX748" fmla="*/ 82197 w 7467600"/>
              <a:gd name="connsiteY748" fmla="*/ 1754826 h 6858000"/>
              <a:gd name="connsiteX749" fmla="*/ 0 w 7467600"/>
              <a:gd name="connsiteY749" fmla="*/ 1679650 h 6858000"/>
              <a:gd name="connsiteX750" fmla="*/ 0 w 7467600"/>
              <a:gd name="connsiteY750" fmla="*/ 1602463 h 6858000"/>
              <a:gd name="connsiteX751" fmla="*/ 84689 w 7467600"/>
              <a:gd name="connsiteY751" fmla="*/ 1677442 h 6858000"/>
              <a:gd name="connsiteX752" fmla="*/ 298437 w 7467600"/>
              <a:gd name="connsiteY752" fmla="*/ 1968019 h 6858000"/>
              <a:gd name="connsiteX753" fmla="*/ 227269 w 7467600"/>
              <a:gd name="connsiteY753" fmla="*/ 1114064 h 6858000"/>
              <a:gd name="connsiteX754" fmla="*/ 248003 w 7467600"/>
              <a:gd name="connsiteY754" fmla="*/ 1089613 h 6858000"/>
              <a:gd name="connsiteX755" fmla="*/ 427020 w 7467600"/>
              <a:gd name="connsiteY755" fmla="*/ 1619803 h 6858000"/>
              <a:gd name="connsiteX756" fmla="*/ 340345 w 7467600"/>
              <a:gd name="connsiteY756" fmla="*/ 2027739 h 6858000"/>
              <a:gd name="connsiteX757" fmla="*/ 360865 w 7467600"/>
              <a:gd name="connsiteY757" fmla="*/ 2044827 h 6858000"/>
              <a:gd name="connsiteX758" fmla="*/ 560414 w 7467600"/>
              <a:gd name="connsiteY758" fmla="*/ 2421457 h 6858000"/>
              <a:gd name="connsiteX759" fmla="*/ 1359703 w 7467600"/>
              <a:gd name="connsiteY759" fmla="*/ 2578554 h 6858000"/>
              <a:gd name="connsiteX760" fmla="*/ 1359422 w 7467600"/>
              <a:gd name="connsiteY760" fmla="*/ 2577994 h 6858000"/>
              <a:gd name="connsiteX761" fmla="*/ 828701 w 7467600"/>
              <a:gd name="connsiteY761" fmla="*/ 1839520 h 6858000"/>
              <a:gd name="connsiteX762" fmla="*/ 494427 w 7467600"/>
              <a:gd name="connsiteY762" fmla="*/ 1092333 h 6858000"/>
              <a:gd name="connsiteX763" fmla="*/ 506322 w 7467600"/>
              <a:gd name="connsiteY763" fmla="*/ 1020997 h 6858000"/>
              <a:gd name="connsiteX764" fmla="*/ 4570198 w 7467600"/>
              <a:gd name="connsiteY764" fmla="*/ 978081 h 6858000"/>
              <a:gd name="connsiteX765" fmla="*/ 4523691 w 7467600"/>
              <a:gd name="connsiteY765" fmla="*/ 1127776 h 6858000"/>
              <a:gd name="connsiteX766" fmla="*/ 4509875 w 7467600"/>
              <a:gd name="connsiteY766" fmla="*/ 1167552 h 6858000"/>
              <a:gd name="connsiteX767" fmla="*/ 4478168 w 7467600"/>
              <a:gd name="connsiteY767" fmla="*/ 1260735 h 6858000"/>
              <a:gd name="connsiteX768" fmla="*/ 4409309 w 7467600"/>
              <a:gd name="connsiteY768" fmla="*/ 1666996 h 6858000"/>
              <a:gd name="connsiteX769" fmla="*/ 4370031 w 7467600"/>
              <a:gd name="connsiteY769" fmla="*/ 1955666 h 6858000"/>
              <a:gd name="connsiteX770" fmla="*/ 4570198 w 7467600"/>
              <a:gd name="connsiteY770" fmla="*/ 978081 h 6858000"/>
              <a:gd name="connsiteX771" fmla="*/ 4557898 w 7467600"/>
              <a:gd name="connsiteY771" fmla="*/ 900011 h 6858000"/>
              <a:gd name="connsiteX772" fmla="*/ 4344840 w 7467600"/>
              <a:gd name="connsiteY772" fmla="*/ 1922038 h 6858000"/>
              <a:gd name="connsiteX773" fmla="*/ 4378710 w 7467600"/>
              <a:gd name="connsiteY773" fmla="*/ 1665516 h 6858000"/>
              <a:gd name="connsiteX774" fmla="*/ 4448798 w 7467600"/>
              <a:gd name="connsiteY774" fmla="*/ 1253024 h 6858000"/>
              <a:gd name="connsiteX775" fmla="*/ 4480315 w 7467600"/>
              <a:gd name="connsiteY775" fmla="*/ 1158454 h 6858000"/>
              <a:gd name="connsiteX776" fmla="*/ 4494133 w 7467600"/>
              <a:gd name="connsiteY776" fmla="*/ 1118676 h 6858000"/>
              <a:gd name="connsiteX777" fmla="*/ 4557898 w 7467600"/>
              <a:gd name="connsiteY777" fmla="*/ 900011 h 6858000"/>
              <a:gd name="connsiteX778" fmla="*/ 5870151 w 7467600"/>
              <a:gd name="connsiteY778" fmla="*/ 898890 h 6858000"/>
              <a:gd name="connsiteX779" fmla="*/ 5861335 w 7467600"/>
              <a:gd name="connsiteY779" fmla="*/ 899177 h 6858000"/>
              <a:gd name="connsiteX780" fmla="*/ 5843702 w 7467600"/>
              <a:gd name="connsiteY780" fmla="*/ 899748 h 6858000"/>
              <a:gd name="connsiteX781" fmla="*/ 5651107 w 7467600"/>
              <a:gd name="connsiteY781" fmla="*/ 920306 h 6858000"/>
              <a:gd name="connsiteX782" fmla="*/ 5459407 w 7467600"/>
              <a:gd name="connsiteY782" fmla="*/ 940975 h 6858000"/>
              <a:gd name="connsiteX783" fmla="*/ 5374846 w 7467600"/>
              <a:gd name="connsiteY783" fmla="*/ 941988 h 6858000"/>
              <a:gd name="connsiteX784" fmla="*/ 5256105 w 7467600"/>
              <a:gd name="connsiteY784" fmla="*/ 945632 h 6858000"/>
              <a:gd name="connsiteX785" fmla="*/ 5107071 w 7467600"/>
              <a:gd name="connsiteY785" fmla="*/ 969720 h 6858000"/>
              <a:gd name="connsiteX786" fmla="*/ 4998681 w 7467600"/>
              <a:gd name="connsiteY786" fmla="*/ 988771 h 6858000"/>
              <a:gd name="connsiteX787" fmla="*/ 5870151 w 7467600"/>
              <a:gd name="connsiteY787" fmla="*/ 898890 h 6858000"/>
              <a:gd name="connsiteX788" fmla="*/ 5504425 w 7467600"/>
              <a:gd name="connsiteY788" fmla="*/ 848067 h 6858000"/>
              <a:gd name="connsiteX789" fmla="*/ 4968849 w 7467600"/>
              <a:gd name="connsiteY789" fmla="*/ 962318 h 6858000"/>
              <a:gd name="connsiteX790" fmla="*/ 5104039 w 7467600"/>
              <a:gd name="connsiteY790" fmla="*/ 940634 h 6858000"/>
              <a:gd name="connsiteX791" fmla="*/ 5256311 w 7467600"/>
              <a:gd name="connsiteY791" fmla="*/ 916490 h 6858000"/>
              <a:gd name="connsiteX792" fmla="*/ 5377381 w 7467600"/>
              <a:gd name="connsiteY792" fmla="*/ 912671 h 6858000"/>
              <a:gd name="connsiteX793" fmla="*/ 5460148 w 7467600"/>
              <a:gd name="connsiteY793" fmla="*/ 911442 h 6858000"/>
              <a:gd name="connsiteX794" fmla="*/ 5648971 w 7467600"/>
              <a:gd name="connsiteY794" fmla="*/ 891331 h 6858000"/>
              <a:gd name="connsiteX795" fmla="*/ 5844807 w 7467600"/>
              <a:gd name="connsiteY795" fmla="*/ 870718 h 6858000"/>
              <a:gd name="connsiteX796" fmla="*/ 5862975 w 7467600"/>
              <a:gd name="connsiteY796" fmla="*/ 869756 h 6858000"/>
              <a:gd name="connsiteX797" fmla="*/ 5920887 w 7467600"/>
              <a:gd name="connsiteY797" fmla="*/ 865929 h 6858000"/>
              <a:gd name="connsiteX798" fmla="*/ 5504425 w 7467600"/>
              <a:gd name="connsiteY798" fmla="*/ 848067 h 6858000"/>
              <a:gd name="connsiteX799" fmla="*/ 3607114 w 7467600"/>
              <a:gd name="connsiteY799" fmla="*/ 467441 h 6858000"/>
              <a:gd name="connsiteX800" fmla="*/ 3296242 w 7467600"/>
              <a:gd name="connsiteY800" fmla="*/ 807991 h 6858000"/>
              <a:gd name="connsiteX801" fmla="*/ 3174674 w 7467600"/>
              <a:gd name="connsiteY801" fmla="*/ 919759 h 6858000"/>
              <a:gd name="connsiteX802" fmla="*/ 3042978 w 7467600"/>
              <a:gd name="connsiteY802" fmla="*/ 1054894 h 6858000"/>
              <a:gd name="connsiteX803" fmla="*/ 2968914 w 7467600"/>
              <a:gd name="connsiteY803" fmla="*/ 1133756 h 6858000"/>
              <a:gd name="connsiteX804" fmla="*/ 3103823 w 7467600"/>
              <a:gd name="connsiteY804" fmla="*/ 1026814 h 6858000"/>
              <a:gd name="connsiteX805" fmla="*/ 3607114 w 7467600"/>
              <a:gd name="connsiteY805" fmla="*/ 467441 h 6858000"/>
              <a:gd name="connsiteX806" fmla="*/ 3744487 w 7467600"/>
              <a:gd name="connsiteY806" fmla="*/ 383136 h 6858000"/>
              <a:gd name="connsiteX807" fmla="*/ 3970213 w 7467600"/>
              <a:gd name="connsiteY807" fmla="*/ 995559 h 6858000"/>
              <a:gd name="connsiteX808" fmla="*/ 3744487 w 7467600"/>
              <a:gd name="connsiteY808" fmla="*/ 383136 h 6858000"/>
              <a:gd name="connsiteX809" fmla="*/ 3624562 w 7467600"/>
              <a:gd name="connsiteY809" fmla="*/ 367041 h 6858000"/>
              <a:gd name="connsiteX810" fmla="*/ 3489712 w 7467600"/>
              <a:gd name="connsiteY810" fmla="*/ 485386 h 6858000"/>
              <a:gd name="connsiteX811" fmla="*/ 3182994 w 7467600"/>
              <a:gd name="connsiteY811" fmla="*/ 828265 h 6858000"/>
              <a:gd name="connsiteX812" fmla="*/ 2892114 w 7467600"/>
              <a:gd name="connsiteY812" fmla="*/ 1172635 h 6858000"/>
              <a:gd name="connsiteX813" fmla="*/ 3021459 w 7467600"/>
              <a:gd name="connsiteY813" fmla="*/ 1035385 h 6858000"/>
              <a:gd name="connsiteX814" fmla="*/ 3153873 w 7467600"/>
              <a:gd name="connsiteY814" fmla="*/ 898971 h 6858000"/>
              <a:gd name="connsiteX815" fmla="*/ 3276511 w 7467600"/>
              <a:gd name="connsiteY815" fmla="*/ 786423 h 6858000"/>
              <a:gd name="connsiteX816" fmla="*/ 3584154 w 7467600"/>
              <a:gd name="connsiteY816" fmla="*/ 448218 h 6858000"/>
              <a:gd name="connsiteX817" fmla="*/ 3624562 w 7467600"/>
              <a:gd name="connsiteY817" fmla="*/ 367041 h 6858000"/>
              <a:gd name="connsiteX818" fmla="*/ 3766672 w 7467600"/>
              <a:gd name="connsiteY818" fmla="*/ 359429 h 6858000"/>
              <a:gd name="connsiteX819" fmla="*/ 3996338 w 7467600"/>
              <a:gd name="connsiteY819" fmla="*/ 968237 h 6858000"/>
              <a:gd name="connsiteX820" fmla="*/ 3766672 w 7467600"/>
              <a:gd name="connsiteY820" fmla="*/ 359429 h 6858000"/>
              <a:gd name="connsiteX821" fmla="*/ 5805386 w 7467600"/>
              <a:gd name="connsiteY821" fmla="*/ 239240 h 6858000"/>
              <a:gd name="connsiteX822" fmla="*/ 5736947 w 7467600"/>
              <a:gd name="connsiteY822" fmla="*/ 261367 h 6858000"/>
              <a:gd name="connsiteX823" fmla="*/ 5427012 w 7467600"/>
              <a:gd name="connsiteY823" fmla="*/ 311272 h 6858000"/>
              <a:gd name="connsiteX824" fmla="*/ 5147818 w 7467600"/>
              <a:gd name="connsiteY824" fmla="*/ 322112 h 6858000"/>
              <a:gd name="connsiteX825" fmla="*/ 5060854 w 7467600"/>
              <a:gd name="connsiteY825" fmla="*/ 311882 h 6858000"/>
              <a:gd name="connsiteX826" fmla="*/ 4945989 w 7467600"/>
              <a:gd name="connsiteY826" fmla="*/ 300516 h 6858000"/>
              <a:gd name="connsiteX827" fmla="*/ 5410479 w 7467600"/>
              <a:gd name="connsiteY827" fmla="*/ 348434 h 6858000"/>
              <a:gd name="connsiteX828" fmla="*/ 5805386 w 7467600"/>
              <a:gd name="connsiteY828" fmla="*/ 239240 h 6858000"/>
              <a:gd name="connsiteX829" fmla="*/ 5905192 w 7467600"/>
              <a:gd name="connsiteY829" fmla="*/ 163079 h 6858000"/>
              <a:gd name="connsiteX830" fmla="*/ 5865655 w 7467600"/>
              <a:gd name="connsiteY830" fmla="*/ 171901 h 6858000"/>
              <a:gd name="connsiteX831" fmla="*/ 5259740 w 7467600"/>
              <a:gd name="connsiteY831" fmla="*/ 257013 h 6858000"/>
              <a:gd name="connsiteX832" fmla="*/ 5208466 w 7467600"/>
              <a:gd name="connsiteY832" fmla="*/ 257550 h 6858000"/>
              <a:gd name="connsiteX833" fmla="*/ 4980204 w 7467600"/>
              <a:gd name="connsiteY833" fmla="*/ 271903 h 6858000"/>
              <a:gd name="connsiteX834" fmla="*/ 5068068 w 7467600"/>
              <a:gd name="connsiteY834" fmla="*/ 282244 h 6858000"/>
              <a:gd name="connsiteX835" fmla="*/ 5153231 w 7467600"/>
              <a:gd name="connsiteY835" fmla="*/ 292240 h 6858000"/>
              <a:gd name="connsiteX836" fmla="*/ 5426491 w 7467600"/>
              <a:gd name="connsiteY836" fmla="*/ 281128 h 6858000"/>
              <a:gd name="connsiteX837" fmla="*/ 5731212 w 7467600"/>
              <a:gd name="connsiteY837" fmla="*/ 231951 h 6858000"/>
              <a:gd name="connsiteX838" fmla="*/ 5905192 w 7467600"/>
              <a:gd name="connsiteY838" fmla="*/ 163079 h 6858000"/>
              <a:gd name="connsiteX839" fmla="*/ 5944437 w 7467600"/>
              <a:gd name="connsiteY839" fmla="*/ 113829 h 6858000"/>
              <a:gd name="connsiteX840" fmla="*/ 5825032 w 7467600"/>
              <a:gd name="connsiteY840" fmla="*/ 146405 h 6858000"/>
              <a:gd name="connsiteX841" fmla="*/ 4955599 w 7467600"/>
              <a:gd name="connsiteY841" fmla="*/ 247008 h 6858000"/>
              <a:gd name="connsiteX842" fmla="*/ 5210104 w 7467600"/>
              <a:gd name="connsiteY842" fmla="*/ 228123 h 6858000"/>
              <a:gd name="connsiteX843" fmla="*/ 5261015 w 7467600"/>
              <a:gd name="connsiteY843" fmla="*/ 227087 h 6858000"/>
              <a:gd name="connsiteX844" fmla="*/ 5861181 w 7467600"/>
              <a:gd name="connsiteY844" fmla="*/ 143093 h 6858000"/>
              <a:gd name="connsiteX845" fmla="*/ 5961252 w 7467600"/>
              <a:gd name="connsiteY845" fmla="*/ 114820 h 6858000"/>
              <a:gd name="connsiteX846" fmla="*/ 5944437 w 7467600"/>
              <a:gd name="connsiteY846" fmla="*/ 113829 h 6858000"/>
              <a:gd name="connsiteX847" fmla="*/ 3882765 w 7467600"/>
              <a:gd name="connsiteY847" fmla="*/ 0 h 6858000"/>
              <a:gd name="connsiteX848" fmla="*/ 3995099 w 7467600"/>
              <a:gd name="connsiteY848" fmla="*/ 0 h 6858000"/>
              <a:gd name="connsiteX849" fmla="*/ 4163818 w 7467600"/>
              <a:gd name="connsiteY849" fmla="*/ 234104 h 6858000"/>
              <a:gd name="connsiteX850" fmla="*/ 4172099 w 7467600"/>
              <a:gd name="connsiteY850" fmla="*/ 234207 h 6858000"/>
              <a:gd name="connsiteX851" fmla="*/ 4784282 w 7467600"/>
              <a:gd name="connsiteY851" fmla="*/ 276561 h 6858000"/>
              <a:gd name="connsiteX852" fmla="*/ 4801687 w 7467600"/>
              <a:gd name="connsiteY852" fmla="*/ 267764 h 6858000"/>
              <a:gd name="connsiteX853" fmla="*/ 6082788 w 7467600"/>
              <a:gd name="connsiteY853" fmla="*/ 64119 h 6858000"/>
              <a:gd name="connsiteX854" fmla="*/ 6099442 w 7467600"/>
              <a:gd name="connsiteY854" fmla="*/ 82568 h 6858000"/>
              <a:gd name="connsiteX855" fmla="*/ 4804137 w 7467600"/>
              <a:gd name="connsiteY855" fmla="*/ 320931 h 6858000"/>
              <a:gd name="connsiteX856" fmla="*/ 4227047 w 7467600"/>
              <a:gd name="connsiteY856" fmla="*/ 313415 h 6858000"/>
              <a:gd name="connsiteX857" fmla="*/ 4346041 w 7467600"/>
              <a:gd name="connsiteY857" fmla="*/ 456086 h 6858000"/>
              <a:gd name="connsiteX858" fmla="*/ 4870967 w 7467600"/>
              <a:gd name="connsiteY858" fmla="*/ 963061 h 6858000"/>
              <a:gd name="connsiteX859" fmla="*/ 4889647 w 7467600"/>
              <a:gd name="connsiteY859" fmla="*/ 957147 h 6858000"/>
              <a:gd name="connsiteX860" fmla="*/ 5422504 w 7467600"/>
              <a:gd name="connsiteY860" fmla="*/ 805191 h 6858000"/>
              <a:gd name="connsiteX861" fmla="*/ 6087656 w 7467600"/>
              <a:gd name="connsiteY861" fmla="*/ 826703 h 6858000"/>
              <a:gd name="connsiteX862" fmla="*/ 6058717 w 7467600"/>
              <a:gd name="connsiteY862" fmla="*/ 865992 h 6858000"/>
              <a:gd name="connsiteX863" fmla="*/ 4974153 w 7467600"/>
              <a:gd name="connsiteY863" fmla="*/ 1045456 h 6858000"/>
              <a:gd name="connsiteX864" fmla="*/ 5627835 w 7467600"/>
              <a:gd name="connsiteY864" fmla="*/ 1472077 h 6858000"/>
              <a:gd name="connsiteX865" fmla="*/ 5629817 w 7467600"/>
              <a:gd name="connsiteY865" fmla="*/ 1471412 h 6858000"/>
              <a:gd name="connsiteX866" fmla="*/ 5634124 w 7467600"/>
              <a:gd name="connsiteY866" fmla="*/ 1470572 h 6858000"/>
              <a:gd name="connsiteX867" fmla="*/ 5755832 w 7467600"/>
              <a:gd name="connsiteY867" fmla="*/ 1383886 h 6858000"/>
              <a:gd name="connsiteX868" fmla="*/ 6014186 w 7467600"/>
              <a:gd name="connsiteY868" fmla="*/ 1279799 h 6858000"/>
              <a:gd name="connsiteX869" fmla="*/ 6901619 w 7467600"/>
              <a:gd name="connsiteY869" fmla="*/ 1047874 h 6858000"/>
              <a:gd name="connsiteX870" fmla="*/ 6931566 w 7467600"/>
              <a:gd name="connsiteY870" fmla="*/ 1062034 h 6858000"/>
              <a:gd name="connsiteX871" fmla="*/ 5790982 w 7467600"/>
              <a:gd name="connsiteY871" fmla="*/ 1561380 h 6858000"/>
              <a:gd name="connsiteX872" fmla="*/ 6188971 w 7467600"/>
              <a:gd name="connsiteY872" fmla="*/ 1755168 h 6858000"/>
              <a:gd name="connsiteX873" fmla="*/ 6202446 w 7467600"/>
              <a:gd name="connsiteY873" fmla="*/ 1752268 h 6858000"/>
              <a:gd name="connsiteX874" fmla="*/ 7179560 w 7467600"/>
              <a:gd name="connsiteY874" fmla="*/ 1467551 h 6858000"/>
              <a:gd name="connsiteX875" fmla="*/ 7158730 w 7467600"/>
              <a:gd name="connsiteY875" fmla="*/ 1507835 h 6858000"/>
              <a:gd name="connsiteX876" fmla="*/ 6326959 w 7467600"/>
              <a:gd name="connsiteY876" fmla="*/ 1817686 h 6858000"/>
              <a:gd name="connsiteX877" fmla="*/ 6537433 w 7467600"/>
              <a:gd name="connsiteY877" fmla="*/ 1907790 h 6858000"/>
              <a:gd name="connsiteX878" fmla="*/ 6550221 w 7467600"/>
              <a:gd name="connsiteY878" fmla="*/ 1910729 h 6858000"/>
              <a:gd name="connsiteX879" fmla="*/ 6964438 w 7467600"/>
              <a:gd name="connsiteY879" fmla="*/ 2209505 h 6858000"/>
              <a:gd name="connsiteX880" fmla="*/ 7367862 w 7467600"/>
              <a:gd name="connsiteY880" fmla="*/ 2806833 h 6858000"/>
              <a:gd name="connsiteX881" fmla="*/ 7364329 w 7467600"/>
              <a:gd name="connsiteY881" fmla="*/ 2826907 h 6858000"/>
              <a:gd name="connsiteX882" fmla="*/ 7290545 w 7467600"/>
              <a:gd name="connsiteY882" fmla="*/ 2850663 h 6858000"/>
              <a:gd name="connsiteX883" fmla="*/ 6472036 w 7467600"/>
              <a:gd name="connsiteY883" fmla="*/ 1959003 h 6858000"/>
              <a:gd name="connsiteX884" fmla="*/ 5792897 w 7467600"/>
              <a:gd name="connsiteY884" fmla="*/ 1647747 h 6858000"/>
              <a:gd name="connsiteX885" fmla="*/ 5842751 w 7467600"/>
              <a:gd name="connsiteY885" fmla="*/ 1816112 h 6858000"/>
              <a:gd name="connsiteX886" fmla="*/ 5847424 w 7467600"/>
              <a:gd name="connsiteY886" fmla="*/ 1815776 h 6858000"/>
              <a:gd name="connsiteX887" fmla="*/ 6399821 w 7467600"/>
              <a:gd name="connsiteY887" fmla="*/ 2344799 h 6858000"/>
              <a:gd name="connsiteX888" fmla="*/ 6323232 w 7467600"/>
              <a:gd name="connsiteY888" fmla="*/ 2389634 h 6858000"/>
              <a:gd name="connsiteX889" fmla="*/ 5942958 w 7467600"/>
              <a:gd name="connsiteY889" fmla="*/ 2077708 h 6858000"/>
              <a:gd name="connsiteX890" fmla="*/ 5921559 w 7467600"/>
              <a:gd name="connsiteY890" fmla="*/ 2378596 h 6858000"/>
              <a:gd name="connsiteX891" fmla="*/ 5817651 w 7467600"/>
              <a:gd name="connsiteY891" fmla="*/ 3023919 h 6858000"/>
              <a:gd name="connsiteX892" fmla="*/ 5729634 w 7467600"/>
              <a:gd name="connsiteY892" fmla="*/ 3051849 h 6858000"/>
              <a:gd name="connsiteX893" fmla="*/ 5611018 w 7467600"/>
              <a:gd name="connsiteY893" fmla="*/ 2316769 h 6858000"/>
              <a:gd name="connsiteX894" fmla="*/ 5687608 w 7467600"/>
              <a:gd name="connsiteY894" fmla="*/ 2039972 h 6858000"/>
              <a:gd name="connsiteX895" fmla="*/ 5657554 w 7467600"/>
              <a:gd name="connsiteY895" fmla="*/ 1576445 h 6858000"/>
              <a:gd name="connsiteX896" fmla="*/ 5150475 w 7467600"/>
              <a:gd name="connsiteY896" fmla="*/ 1274012 h 6858000"/>
              <a:gd name="connsiteX897" fmla="*/ 5349142 w 7467600"/>
              <a:gd name="connsiteY897" fmla="*/ 2204405 h 6858000"/>
              <a:gd name="connsiteX898" fmla="*/ 5262214 w 7467600"/>
              <a:gd name="connsiteY898" fmla="*/ 2233836 h 6858000"/>
              <a:gd name="connsiteX899" fmla="*/ 4981539 w 7467600"/>
              <a:gd name="connsiteY899" fmla="*/ 1542201 h 6858000"/>
              <a:gd name="connsiteX900" fmla="*/ 4958461 w 7467600"/>
              <a:gd name="connsiteY900" fmla="*/ 1136957 h 6858000"/>
              <a:gd name="connsiteX901" fmla="*/ 4655015 w 7467600"/>
              <a:gd name="connsiteY901" fmla="*/ 891426 h 6858000"/>
              <a:gd name="connsiteX902" fmla="*/ 4348002 w 7467600"/>
              <a:gd name="connsiteY902" fmla="*/ 2205895 h 6858000"/>
              <a:gd name="connsiteX903" fmla="*/ 4262250 w 7467600"/>
              <a:gd name="connsiteY903" fmla="*/ 2219972 h 6858000"/>
              <a:gd name="connsiteX904" fmla="*/ 4550611 w 7467600"/>
              <a:gd name="connsiteY904" fmla="*/ 817540 h 6858000"/>
              <a:gd name="connsiteX905" fmla="*/ 4564418 w 7467600"/>
              <a:gd name="connsiteY905" fmla="*/ 808293 h 6858000"/>
              <a:gd name="connsiteX906" fmla="*/ 4266388 w 7467600"/>
              <a:gd name="connsiteY906" fmla="*/ 500083 h 6858000"/>
              <a:gd name="connsiteX907" fmla="*/ 4032842 w 7467600"/>
              <a:gd name="connsiteY907" fmla="*/ 211809 h 6858000"/>
              <a:gd name="connsiteX908" fmla="*/ 3882765 w 7467600"/>
              <a:gd name="connsiteY908" fmla="*/ 0 h 6858000"/>
              <a:gd name="connsiteX909" fmla="*/ 3721337 w 7467600"/>
              <a:gd name="connsiteY909" fmla="*/ 0 h 6858000"/>
              <a:gd name="connsiteX910" fmla="*/ 3797544 w 7467600"/>
              <a:gd name="connsiteY910" fmla="*/ 0 h 6858000"/>
              <a:gd name="connsiteX911" fmla="*/ 3775734 w 7467600"/>
              <a:gd name="connsiteY911" fmla="*/ 95131 h 6858000"/>
              <a:gd name="connsiteX912" fmla="*/ 3724807 w 7467600"/>
              <a:gd name="connsiteY912" fmla="*/ 272257 h 6858000"/>
              <a:gd name="connsiteX913" fmla="*/ 3726844 w 7467600"/>
              <a:gd name="connsiteY913" fmla="*/ 282988 h 6858000"/>
              <a:gd name="connsiteX914" fmla="*/ 3742664 w 7467600"/>
              <a:gd name="connsiteY914" fmla="*/ 279918 h 6858000"/>
              <a:gd name="connsiteX915" fmla="*/ 4103910 w 7467600"/>
              <a:gd name="connsiteY915" fmla="*/ 1161917 h 6858000"/>
              <a:gd name="connsiteX916" fmla="*/ 4020269 w 7467600"/>
              <a:gd name="connsiteY916" fmla="*/ 1200406 h 6858000"/>
              <a:gd name="connsiteX917" fmla="*/ 3674882 w 7467600"/>
              <a:gd name="connsiteY917" fmla="*/ 488524 h 6858000"/>
              <a:gd name="connsiteX918" fmla="*/ 3132682 w 7467600"/>
              <a:gd name="connsiteY918" fmla="*/ 1072284 h 6858000"/>
              <a:gd name="connsiteX919" fmla="*/ 2716346 w 7467600"/>
              <a:gd name="connsiteY919" fmla="*/ 1276376 h 6858000"/>
              <a:gd name="connsiteX920" fmla="*/ 2716772 w 7467600"/>
              <a:gd name="connsiteY920" fmla="*/ 1255462 h 6858000"/>
              <a:gd name="connsiteX921" fmla="*/ 3471096 w 7467600"/>
              <a:gd name="connsiteY921" fmla="*/ 437072 h 6858000"/>
              <a:gd name="connsiteX922" fmla="*/ 3639057 w 7467600"/>
              <a:gd name="connsiteY922" fmla="*/ 286334 h 6858000"/>
              <a:gd name="connsiteX923" fmla="*/ 3640309 w 7467600"/>
              <a:gd name="connsiteY923" fmla="*/ 284664 h 6858000"/>
              <a:gd name="connsiteX924" fmla="*/ 3646022 w 7467600"/>
              <a:gd name="connsiteY924" fmla="*/ 276711 h 6858000"/>
              <a:gd name="connsiteX925" fmla="*/ 3707943 w 7467600"/>
              <a:gd name="connsiteY925" fmla="*/ 65958 h 6858000"/>
              <a:gd name="connsiteX926" fmla="*/ 3721337 w 7467600"/>
              <a:gd name="connsiteY926" fmla="*/ 0 h 6858000"/>
              <a:gd name="connsiteX927" fmla="*/ 2867960 w 7467600"/>
              <a:gd name="connsiteY927" fmla="*/ 0 h 6858000"/>
              <a:gd name="connsiteX928" fmla="*/ 2926351 w 7467600"/>
              <a:gd name="connsiteY928" fmla="*/ 0 h 6858000"/>
              <a:gd name="connsiteX929" fmla="*/ 2902823 w 7467600"/>
              <a:gd name="connsiteY929" fmla="*/ 262929 h 6858000"/>
              <a:gd name="connsiteX930" fmla="*/ 2940663 w 7467600"/>
              <a:gd name="connsiteY930" fmla="*/ 140884 h 6858000"/>
              <a:gd name="connsiteX931" fmla="*/ 2947039 w 7467600"/>
              <a:gd name="connsiteY931" fmla="*/ 122524 h 6858000"/>
              <a:gd name="connsiteX932" fmla="*/ 2984316 w 7467600"/>
              <a:gd name="connsiteY932" fmla="*/ 0 h 6858000"/>
              <a:gd name="connsiteX933" fmla="*/ 3016114 w 7467600"/>
              <a:gd name="connsiteY933" fmla="*/ 0 h 6858000"/>
              <a:gd name="connsiteX934" fmla="*/ 2979949 w 7467600"/>
              <a:gd name="connsiteY934" fmla="*/ 119274 h 6858000"/>
              <a:gd name="connsiteX935" fmla="*/ 3023879 w 7467600"/>
              <a:gd name="connsiteY935" fmla="*/ 0 h 6858000"/>
              <a:gd name="connsiteX936" fmla="*/ 3105400 w 7467600"/>
              <a:gd name="connsiteY936" fmla="*/ 0 h 6858000"/>
              <a:gd name="connsiteX937" fmla="*/ 3094669 w 7467600"/>
              <a:gd name="connsiteY937" fmla="*/ 30308 h 6858000"/>
              <a:gd name="connsiteX938" fmla="*/ 2901945 w 7467600"/>
              <a:gd name="connsiteY938" fmla="*/ 466538 h 6858000"/>
              <a:gd name="connsiteX939" fmla="*/ 2815209 w 7467600"/>
              <a:gd name="connsiteY939" fmla="*/ 497361 h 6858000"/>
              <a:gd name="connsiteX940" fmla="*/ 2844845 w 7467600"/>
              <a:gd name="connsiteY940" fmla="*/ 127638 h 6858000"/>
              <a:gd name="connsiteX941" fmla="*/ 2867960 w 7467600"/>
              <a:gd name="connsiteY941" fmla="*/ 0 h 6858000"/>
              <a:gd name="connsiteX942" fmla="*/ 1057230 w 7467600"/>
              <a:gd name="connsiteY942" fmla="*/ 0 h 6858000"/>
              <a:gd name="connsiteX943" fmla="*/ 1111003 w 7467600"/>
              <a:gd name="connsiteY943" fmla="*/ 0 h 6858000"/>
              <a:gd name="connsiteX944" fmla="*/ 1125553 w 7467600"/>
              <a:gd name="connsiteY944" fmla="*/ 52588 h 6858000"/>
              <a:gd name="connsiteX945" fmla="*/ 1304276 w 7467600"/>
              <a:gd name="connsiteY945" fmla="*/ 476275 h 6858000"/>
              <a:gd name="connsiteX946" fmla="*/ 1492066 w 7467600"/>
              <a:gd name="connsiteY946" fmla="*/ 886333 h 6858000"/>
              <a:gd name="connsiteX947" fmla="*/ 1423698 w 7467600"/>
              <a:gd name="connsiteY947" fmla="*/ 710817 h 6858000"/>
              <a:gd name="connsiteX948" fmla="*/ 1357609 w 7467600"/>
              <a:gd name="connsiteY948" fmla="*/ 532892 h 6858000"/>
              <a:gd name="connsiteX949" fmla="*/ 1309550 w 7467600"/>
              <a:gd name="connsiteY949" fmla="*/ 374031 h 6858000"/>
              <a:gd name="connsiteX950" fmla="*/ 1193673 w 7467600"/>
              <a:gd name="connsiteY950" fmla="*/ 49533 h 6858000"/>
              <a:gd name="connsiteX951" fmla="*/ 1164391 w 7467600"/>
              <a:gd name="connsiteY951" fmla="*/ 0 h 6858000"/>
              <a:gd name="connsiteX952" fmla="*/ 1200666 w 7467600"/>
              <a:gd name="connsiteY952" fmla="*/ 0 h 6858000"/>
              <a:gd name="connsiteX953" fmla="*/ 1223408 w 7467600"/>
              <a:gd name="connsiteY953" fmla="*/ 38996 h 6858000"/>
              <a:gd name="connsiteX954" fmla="*/ 1339635 w 7467600"/>
              <a:gd name="connsiteY954" fmla="*/ 365517 h 6858000"/>
              <a:gd name="connsiteX955" fmla="*/ 1387469 w 7467600"/>
              <a:gd name="connsiteY955" fmla="*/ 523079 h 6858000"/>
              <a:gd name="connsiteX956" fmla="*/ 1452685 w 7467600"/>
              <a:gd name="connsiteY956" fmla="*/ 699806 h 6858000"/>
              <a:gd name="connsiteX957" fmla="*/ 1492092 w 7467600"/>
              <a:gd name="connsiteY957" fmla="*/ 800424 h 6858000"/>
              <a:gd name="connsiteX958" fmla="*/ 1455302 w 7467600"/>
              <a:gd name="connsiteY958" fmla="*/ 632913 h 6858000"/>
              <a:gd name="connsiteX959" fmla="*/ 1222336 w 7467600"/>
              <a:gd name="connsiteY959" fmla="*/ 9480 h 6858000"/>
              <a:gd name="connsiteX960" fmla="*/ 1214634 w 7467600"/>
              <a:gd name="connsiteY960" fmla="*/ 0 h 6858000"/>
              <a:gd name="connsiteX961" fmla="*/ 1289827 w 7467600"/>
              <a:gd name="connsiteY961" fmla="*/ 0 h 6858000"/>
              <a:gd name="connsiteX962" fmla="*/ 1321076 w 7467600"/>
              <a:gd name="connsiteY962" fmla="*/ 59722 h 6858000"/>
              <a:gd name="connsiteX963" fmla="*/ 1512579 w 7467600"/>
              <a:gd name="connsiteY963" fmla="*/ 626441 h 6858000"/>
              <a:gd name="connsiteX964" fmla="*/ 1506076 w 7467600"/>
              <a:gd name="connsiteY964" fmla="*/ 1089289 h 6858000"/>
              <a:gd name="connsiteX965" fmla="*/ 1486346 w 7467600"/>
              <a:gd name="connsiteY965" fmla="*/ 1079919 h 6858000"/>
              <a:gd name="connsiteX966" fmla="*/ 1070511 w 7467600"/>
              <a:gd name="connsiteY966" fmla="*/ 48609 h 6858000"/>
              <a:gd name="connsiteX967" fmla="*/ 1057230 w 7467600"/>
              <a:gd name="connsiteY967" fmla="*/ 0 h 6858000"/>
              <a:gd name="connsiteX968" fmla="*/ 43151 w 7467600"/>
              <a:gd name="connsiteY968" fmla="*/ 0 h 6858000"/>
              <a:gd name="connsiteX969" fmla="*/ 95283 w 7467600"/>
              <a:gd name="connsiteY969" fmla="*/ 0 h 6858000"/>
              <a:gd name="connsiteX970" fmla="*/ 300708 w 7467600"/>
              <a:gd name="connsiteY970" fmla="*/ 154571 h 6858000"/>
              <a:gd name="connsiteX971" fmla="*/ 530414 w 7467600"/>
              <a:gd name="connsiteY971" fmla="*/ 354673 h 6858000"/>
              <a:gd name="connsiteX972" fmla="*/ 333785 w 7467600"/>
              <a:gd name="connsiteY972" fmla="*/ 161564 h 6858000"/>
              <a:gd name="connsiteX973" fmla="*/ 147005 w 7467600"/>
              <a:gd name="connsiteY973" fmla="*/ 0 h 6858000"/>
              <a:gd name="connsiteX974" fmla="*/ 272509 w 7467600"/>
              <a:gd name="connsiteY974" fmla="*/ 0 h 6858000"/>
              <a:gd name="connsiteX975" fmla="*/ 326276 w 7467600"/>
              <a:gd name="connsiteY975" fmla="*/ 45847 h 6858000"/>
              <a:gd name="connsiteX976" fmla="*/ 823759 w 7467600"/>
              <a:gd name="connsiteY976" fmla="*/ 574145 h 6858000"/>
              <a:gd name="connsiteX977" fmla="*/ 811254 w 7467600"/>
              <a:gd name="connsiteY977" fmla="*/ 665546 h 6858000"/>
              <a:gd name="connsiteX978" fmla="*/ 154042 w 7467600"/>
              <a:gd name="connsiteY978" fmla="*/ 261522 h 6858000"/>
              <a:gd name="connsiteX979" fmla="*/ 13550 w 7467600"/>
              <a:gd name="connsiteY979" fmla="*/ 158423 h 6858000"/>
              <a:gd name="connsiteX980" fmla="*/ 0 w 7467600"/>
              <a:gd name="connsiteY980" fmla="*/ 146618 h 6858000"/>
              <a:gd name="connsiteX981" fmla="*/ 0 w 7467600"/>
              <a:gd name="connsiteY981" fmla="*/ 59161 h 6858000"/>
              <a:gd name="connsiteX982" fmla="*/ 45427 w 7467600"/>
              <a:gd name="connsiteY982" fmla="*/ 101078 h 6858000"/>
              <a:gd name="connsiteX983" fmla="*/ 630103 w 7467600"/>
              <a:gd name="connsiteY983" fmla="*/ 485885 h 6858000"/>
              <a:gd name="connsiteX984" fmla="*/ 532040 w 7467600"/>
              <a:gd name="connsiteY984" fmla="*/ 399359 h 6858000"/>
              <a:gd name="connsiteX985" fmla="*/ 517618 w 7467600"/>
              <a:gd name="connsiteY985" fmla="*/ 385726 h 6858000"/>
              <a:gd name="connsiteX986" fmla="*/ 285074 w 7467600"/>
              <a:gd name="connsiteY986" fmla="*/ 182755 h 6858000"/>
              <a:gd name="connsiteX987" fmla="*/ 43151 w 7467600"/>
              <a:gd name="connsiteY98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312201 w 7467600"/>
              <a:gd name="connsiteY130" fmla="*/ 5128278 h 6858000"/>
              <a:gd name="connsiteX131" fmla="*/ 1903353 w 7467600"/>
              <a:gd name="connsiteY131" fmla="*/ 5044827 h 6858000"/>
              <a:gd name="connsiteX132" fmla="*/ 1936931 w 7467600"/>
              <a:gd name="connsiteY132" fmla="*/ 5093954 h 6858000"/>
              <a:gd name="connsiteX133" fmla="*/ 2195868 w 7467600"/>
              <a:gd name="connsiteY133" fmla="*/ 5396574 h 6858000"/>
              <a:gd name="connsiteX134" fmla="*/ 2088852 w 7467600"/>
              <a:gd name="connsiteY134" fmla="*/ 5166123 h 6858000"/>
              <a:gd name="connsiteX135" fmla="*/ 1958241 w 7467600"/>
              <a:gd name="connsiteY135" fmla="*/ 5067955 h 6858000"/>
              <a:gd name="connsiteX136" fmla="*/ 1903353 w 7467600"/>
              <a:gd name="connsiteY136" fmla="*/ 5044827 h 6858000"/>
              <a:gd name="connsiteX137" fmla="*/ 1979378 w 7467600"/>
              <a:gd name="connsiteY137" fmla="*/ 4769504 h 6858000"/>
              <a:gd name="connsiteX138" fmla="*/ 2882120 w 7467600"/>
              <a:gd name="connsiteY138" fmla="*/ 5064547 h 6858000"/>
              <a:gd name="connsiteX139" fmla="*/ 2793103 w 7467600"/>
              <a:gd name="connsiteY139" fmla="*/ 5039699 h 6858000"/>
              <a:gd name="connsiteX140" fmla="*/ 2770041 w 7467600"/>
              <a:gd name="connsiteY140" fmla="*/ 5033634 h 6858000"/>
              <a:gd name="connsiteX141" fmla="*/ 1979378 w 7467600"/>
              <a:gd name="connsiteY141" fmla="*/ 4769504 h 6858000"/>
              <a:gd name="connsiteX142" fmla="*/ 1927410 w 7467600"/>
              <a:gd name="connsiteY142" fmla="*/ 4716164 h 6858000"/>
              <a:gd name="connsiteX143" fmla="*/ 1959587 w 7467600"/>
              <a:gd name="connsiteY143" fmla="*/ 4728849 h 6858000"/>
              <a:gd name="connsiteX144" fmla="*/ 2777707 w 7467600"/>
              <a:gd name="connsiteY144" fmla="*/ 5003991 h 6858000"/>
              <a:gd name="connsiteX145" fmla="*/ 2800768 w 7467600"/>
              <a:gd name="connsiteY145" fmla="*/ 5010056 h 6858000"/>
              <a:gd name="connsiteX146" fmla="*/ 2879408 w 7467600"/>
              <a:gd name="connsiteY146" fmla="*/ 5031590 h 6858000"/>
              <a:gd name="connsiteX147" fmla="*/ 2862295 w 7467600"/>
              <a:gd name="connsiteY147" fmla="*/ 5022958 h 6858000"/>
              <a:gd name="connsiteX148" fmla="*/ 2813343 w 7467600"/>
              <a:gd name="connsiteY148" fmla="*/ 4998369 h 6858000"/>
              <a:gd name="connsiteX149" fmla="*/ 2646245 w 7467600"/>
              <a:gd name="connsiteY149" fmla="*/ 4930999 h 6858000"/>
              <a:gd name="connsiteX150" fmla="*/ 1999243 w 7467600"/>
              <a:gd name="connsiteY150" fmla="*/ 4730524 h 6858000"/>
              <a:gd name="connsiteX151" fmla="*/ 1979527 w 7467600"/>
              <a:gd name="connsiteY151" fmla="*/ 4726651 h 6858000"/>
              <a:gd name="connsiteX152" fmla="*/ 1927410 w 7467600"/>
              <a:gd name="connsiteY152" fmla="*/ 4716164 h 6858000"/>
              <a:gd name="connsiteX153" fmla="*/ 1997014 w 7467600"/>
              <a:gd name="connsiteY153" fmla="*/ 4698007 h 6858000"/>
              <a:gd name="connsiteX154" fmla="*/ 2005458 w 7467600"/>
              <a:gd name="connsiteY154" fmla="*/ 4699540 h 6858000"/>
              <a:gd name="connsiteX155" fmla="*/ 2657186 w 7467600"/>
              <a:gd name="connsiteY155" fmla="*/ 4901687 h 6858000"/>
              <a:gd name="connsiteX156" fmla="*/ 2826662 w 7467600"/>
              <a:gd name="connsiteY156" fmla="*/ 4970362 h 6858000"/>
              <a:gd name="connsiteX157" fmla="*/ 2876100 w 7467600"/>
              <a:gd name="connsiteY157" fmla="*/ 4995397 h 6858000"/>
              <a:gd name="connsiteX158" fmla="*/ 3042600 w 7467600"/>
              <a:gd name="connsiteY158" fmla="*/ 5059532 h 6858000"/>
              <a:gd name="connsiteX159" fmla="*/ 1997014 w 7467600"/>
              <a:gd name="connsiteY159" fmla="*/ 4698007 h 6858000"/>
              <a:gd name="connsiteX160" fmla="*/ 2305292 w 7467600"/>
              <a:gd name="connsiteY160" fmla="*/ 4219492 h 6858000"/>
              <a:gd name="connsiteX161" fmla="*/ 3360922 w 7467600"/>
              <a:gd name="connsiteY161" fmla="*/ 4529373 h 6858000"/>
              <a:gd name="connsiteX162" fmla="*/ 3492420 w 7467600"/>
              <a:gd name="connsiteY162" fmla="*/ 4510145 h 6858000"/>
              <a:gd name="connsiteX163" fmla="*/ 3364086 w 7467600"/>
              <a:gd name="connsiteY163" fmla="*/ 4480340 h 6858000"/>
              <a:gd name="connsiteX164" fmla="*/ 3225818 w 7467600"/>
              <a:gd name="connsiteY164" fmla="*/ 4411822 h 6858000"/>
              <a:gd name="connsiteX165" fmla="*/ 3129696 w 7467600"/>
              <a:gd name="connsiteY165" fmla="*/ 4360704 h 6858000"/>
              <a:gd name="connsiteX166" fmla="*/ 2814545 w 7467600"/>
              <a:gd name="connsiteY166" fmla="*/ 4282955 h 6858000"/>
              <a:gd name="connsiteX167" fmla="*/ 2305292 w 7467600"/>
              <a:gd name="connsiteY167" fmla="*/ 4219492 h 6858000"/>
              <a:gd name="connsiteX168" fmla="*/ 2626982 w 7467600"/>
              <a:gd name="connsiteY168" fmla="*/ 4206450 h 6858000"/>
              <a:gd name="connsiteX169" fmla="*/ 2490617 w 7467600"/>
              <a:gd name="connsiteY169" fmla="*/ 4206951 h 6858000"/>
              <a:gd name="connsiteX170" fmla="*/ 2819869 w 7467600"/>
              <a:gd name="connsiteY170" fmla="*/ 4252936 h 6858000"/>
              <a:gd name="connsiteX171" fmla="*/ 3143018 w 7467600"/>
              <a:gd name="connsiteY171" fmla="*/ 4332698 h 6858000"/>
              <a:gd name="connsiteX172" fmla="*/ 3241520 w 7467600"/>
              <a:gd name="connsiteY172" fmla="*/ 4385112 h 6858000"/>
              <a:gd name="connsiteX173" fmla="*/ 3374575 w 7467600"/>
              <a:gd name="connsiteY173" fmla="*/ 4451517 h 6858000"/>
              <a:gd name="connsiteX174" fmla="*/ 3505221 w 7467600"/>
              <a:gd name="connsiteY174" fmla="*/ 4480757 h 6858000"/>
              <a:gd name="connsiteX175" fmla="*/ 2626982 w 7467600"/>
              <a:gd name="connsiteY175" fmla="*/ 4206450 h 6858000"/>
              <a:gd name="connsiteX176" fmla="*/ 1310106 w 7467600"/>
              <a:gd name="connsiteY176" fmla="*/ 3943217 h 6858000"/>
              <a:gd name="connsiteX177" fmla="*/ 854994 w 7467600"/>
              <a:gd name="connsiteY177" fmla="*/ 4399136 h 6858000"/>
              <a:gd name="connsiteX178" fmla="*/ 742462 w 7467600"/>
              <a:gd name="connsiteY178" fmla="*/ 4594648 h 6858000"/>
              <a:gd name="connsiteX179" fmla="*/ 820602 w 7467600"/>
              <a:gd name="connsiteY179" fmla="*/ 4485915 h 6858000"/>
              <a:gd name="connsiteX180" fmla="*/ 878295 w 7467600"/>
              <a:gd name="connsiteY180" fmla="*/ 4403594 h 6858000"/>
              <a:gd name="connsiteX181" fmla="*/ 1240607 w 7467600"/>
              <a:gd name="connsiteY181" fmla="*/ 4010401 h 6858000"/>
              <a:gd name="connsiteX182" fmla="*/ 1310106 w 7467600"/>
              <a:gd name="connsiteY182" fmla="*/ 3943217 h 6858000"/>
              <a:gd name="connsiteX183" fmla="*/ 1423113 w 7467600"/>
              <a:gd name="connsiteY183" fmla="*/ 3874565 h 6858000"/>
              <a:gd name="connsiteX184" fmla="*/ 1260565 w 7467600"/>
              <a:gd name="connsiteY184" fmla="*/ 4031982 h 6858000"/>
              <a:gd name="connsiteX185" fmla="*/ 901900 w 7467600"/>
              <a:gd name="connsiteY185" fmla="*/ 4421236 h 6858000"/>
              <a:gd name="connsiteX186" fmla="*/ 845044 w 7467600"/>
              <a:gd name="connsiteY186" fmla="*/ 4502436 h 6858000"/>
              <a:gd name="connsiteX187" fmla="*/ 685926 w 7467600"/>
              <a:gd name="connsiteY187" fmla="*/ 4703069 h 6858000"/>
              <a:gd name="connsiteX188" fmla="*/ 684248 w 7467600"/>
              <a:gd name="connsiteY188" fmla="*/ 4706721 h 6858000"/>
              <a:gd name="connsiteX189" fmla="*/ 1423113 w 7467600"/>
              <a:gd name="connsiteY189" fmla="*/ 3874565 h 6858000"/>
              <a:gd name="connsiteX190" fmla="*/ 3316479 w 7467600"/>
              <a:gd name="connsiteY190" fmla="*/ 3872136 h 6858000"/>
              <a:gd name="connsiteX191" fmla="*/ 3546806 w 7467600"/>
              <a:gd name="connsiteY191" fmla="*/ 4356139 h 6858000"/>
              <a:gd name="connsiteX192" fmla="*/ 3364433 w 7467600"/>
              <a:gd name="connsiteY192" fmla="*/ 3953121 h 6858000"/>
              <a:gd name="connsiteX193" fmla="*/ 3316479 w 7467600"/>
              <a:gd name="connsiteY193" fmla="*/ 3872136 h 6858000"/>
              <a:gd name="connsiteX194" fmla="*/ 3291335 w 7467600"/>
              <a:gd name="connsiteY194" fmla="*/ 3767420 h 6858000"/>
              <a:gd name="connsiteX195" fmla="*/ 3390805 w 7467600"/>
              <a:gd name="connsiteY195" fmla="*/ 3937163 h 6858000"/>
              <a:gd name="connsiteX196" fmla="*/ 3579062 w 7467600"/>
              <a:gd name="connsiteY196" fmla="*/ 4359040 h 6858000"/>
              <a:gd name="connsiteX197" fmla="*/ 3467355 w 7467600"/>
              <a:gd name="connsiteY197" fmla="*/ 3988130 h 6858000"/>
              <a:gd name="connsiteX198" fmla="*/ 3310753 w 7467600"/>
              <a:gd name="connsiteY198" fmla="*/ 3787140 h 6858000"/>
              <a:gd name="connsiteX199" fmla="*/ 3291335 w 7467600"/>
              <a:gd name="connsiteY199" fmla="*/ 3767420 h 6858000"/>
              <a:gd name="connsiteX200" fmla="*/ 1635889 w 7467600"/>
              <a:gd name="connsiteY200" fmla="*/ 3709494 h 6858000"/>
              <a:gd name="connsiteX201" fmla="*/ 1634800 w 7467600"/>
              <a:gd name="connsiteY201" fmla="*/ 3731111 h 6858000"/>
              <a:gd name="connsiteX202" fmla="*/ 1635889 w 7467600"/>
              <a:gd name="connsiteY202" fmla="*/ 3709494 h 6858000"/>
              <a:gd name="connsiteX203" fmla="*/ 1510397 w 7467600"/>
              <a:gd name="connsiteY203" fmla="*/ 3684705 h 6858000"/>
              <a:gd name="connsiteX204" fmla="*/ 1146550 w 7467600"/>
              <a:gd name="connsiteY204" fmla="*/ 3802012 h 6858000"/>
              <a:gd name="connsiteX205" fmla="*/ 698834 w 7467600"/>
              <a:gd name="connsiteY205" fmla="*/ 3952272 h 6858000"/>
              <a:gd name="connsiteX206" fmla="*/ 34256 w 7467600"/>
              <a:gd name="connsiteY206" fmla="*/ 4347603 h 6858000"/>
              <a:gd name="connsiteX207" fmla="*/ 527241 w 7467600"/>
              <a:gd name="connsiteY207" fmla="*/ 4065078 h 6858000"/>
              <a:gd name="connsiteX208" fmla="*/ 1510397 w 7467600"/>
              <a:gd name="connsiteY208" fmla="*/ 3684705 h 6858000"/>
              <a:gd name="connsiteX209" fmla="*/ 1313114 w 7467600"/>
              <a:gd name="connsiteY209" fmla="*/ 3655216 h 6858000"/>
              <a:gd name="connsiteX210" fmla="*/ 1109304 w 7467600"/>
              <a:gd name="connsiteY210" fmla="*/ 3669030 h 6858000"/>
              <a:gd name="connsiteX211" fmla="*/ 8129 w 7467600"/>
              <a:gd name="connsiteY211" fmla="*/ 4330519 h 6858000"/>
              <a:gd name="connsiteX212" fmla="*/ 687572 w 7467600"/>
              <a:gd name="connsiteY212" fmla="*/ 3925629 h 6858000"/>
              <a:gd name="connsiteX213" fmla="*/ 1138365 w 7467600"/>
              <a:gd name="connsiteY213" fmla="*/ 3774515 h 6858000"/>
              <a:gd name="connsiteX214" fmla="*/ 1505579 w 7467600"/>
              <a:gd name="connsiteY214" fmla="*/ 3655526 h 6858000"/>
              <a:gd name="connsiteX215" fmla="*/ 1313114 w 7467600"/>
              <a:gd name="connsiteY215" fmla="*/ 3655216 h 6858000"/>
              <a:gd name="connsiteX216" fmla="*/ 3655073 w 7467600"/>
              <a:gd name="connsiteY216" fmla="*/ 3650884 h 6858000"/>
              <a:gd name="connsiteX217" fmla="*/ 3989938 w 7467600"/>
              <a:gd name="connsiteY217" fmla="*/ 3991685 h 6858000"/>
              <a:gd name="connsiteX218" fmla="*/ 4393907 w 7467600"/>
              <a:gd name="connsiteY218" fmla="*/ 4261258 h 6858000"/>
              <a:gd name="connsiteX219" fmla="*/ 4648051 w 7467600"/>
              <a:gd name="connsiteY219" fmla="*/ 4374051 h 6858000"/>
              <a:gd name="connsiteX220" fmla="*/ 4383389 w 7467600"/>
              <a:gd name="connsiteY220" fmla="*/ 4184369 h 6858000"/>
              <a:gd name="connsiteX221" fmla="*/ 4165508 w 7467600"/>
              <a:gd name="connsiteY221" fmla="*/ 4035196 h 6858000"/>
              <a:gd name="connsiteX222" fmla="*/ 4068162 w 7467600"/>
              <a:gd name="connsiteY222" fmla="*/ 3953394 h 6858000"/>
              <a:gd name="connsiteX223" fmla="*/ 3981416 w 7467600"/>
              <a:gd name="connsiteY223" fmla="*/ 3880482 h 6858000"/>
              <a:gd name="connsiteX224" fmla="*/ 3800147 w 7467600"/>
              <a:gd name="connsiteY224" fmla="*/ 3749872 h 6858000"/>
              <a:gd name="connsiteX225" fmla="*/ 3655073 w 7467600"/>
              <a:gd name="connsiteY225" fmla="*/ 3650884 h 6858000"/>
              <a:gd name="connsiteX226" fmla="*/ 3670252 w 7467600"/>
              <a:gd name="connsiteY226" fmla="*/ 3622798 h 6858000"/>
              <a:gd name="connsiteX227" fmla="*/ 3817258 w 7467600"/>
              <a:gd name="connsiteY227" fmla="*/ 3723577 h 6858000"/>
              <a:gd name="connsiteX228" fmla="*/ 4000461 w 7467600"/>
              <a:gd name="connsiteY228" fmla="*/ 3855966 h 6858000"/>
              <a:gd name="connsiteX229" fmla="*/ 4088180 w 7467600"/>
              <a:gd name="connsiteY229" fmla="*/ 3929774 h 6858000"/>
              <a:gd name="connsiteX230" fmla="*/ 4184555 w 7467600"/>
              <a:gd name="connsiteY230" fmla="*/ 4010683 h 6858000"/>
              <a:gd name="connsiteX231" fmla="*/ 4399563 w 7467600"/>
              <a:gd name="connsiteY231" fmla="*/ 4158106 h 6858000"/>
              <a:gd name="connsiteX232" fmla="*/ 4684469 w 7467600"/>
              <a:gd name="connsiteY232" fmla="*/ 4364680 h 6858000"/>
              <a:gd name="connsiteX233" fmla="*/ 4690271 w 7467600"/>
              <a:gd name="connsiteY233" fmla="*/ 4370034 h 6858000"/>
              <a:gd name="connsiteX234" fmla="*/ 4136093 w 7467600"/>
              <a:gd name="connsiteY234" fmla="*/ 3858466 h 6858000"/>
              <a:gd name="connsiteX235" fmla="*/ 3670252 w 7467600"/>
              <a:gd name="connsiteY235" fmla="*/ 3622798 h 6858000"/>
              <a:gd name="connsiteX236" fmla="*/ 4440129 w 7467600"/>
              <a:gd name="connsiteY236" fmla="*/ 3448571 h 6858000"/>
              <a:gd name="connsiteX237" fmla="*/ 4856525 w 7467600"/>
              <a:gd name="connsiteY237" fmla="*/ 3915351 h 6858000"/>
              <a:gd name="connsiteX238" fmla="*/ 5059055 w 7467600"/>
              <a:gd name="connsiteY238" fmla="*/ 4108918 h 6858000"/>
              <a:gd name="connsiteX239" fmla="*/ 5290070 w 7467600"/>
              <a:gd name="connsiteY239" fmla="*/ 4263619 h 6858000"/>
              <a:gd name="connsiteX240" fmla="*/ 4834991 w 7467600"/>
              <a:gd name="connsiteY240" fmla="*/ 3830985 h 6858000"/>
              <a:gd name="connsiteX241" fmla="*/ 4440129 w 7467600"/>
              <a:gd name="connsiteY241" fmla="*/ 3448571 h 6858000"/>
              <a:gd name="connsiteX242" fmla="*/ 4441737 w 7467600"/>
              <a:gd name="connsiteY242" fmla="*/ 3399734 h 6858000"/>
              <a:gd name="connsiteX243" fmla="*/ 4431236 w 7467600"/>
              <a:gd name="connsiteY243" fmla="*/ 3400954 h 6858000"/>
              <a:gd name="connsiteX244" fmla="*/ 4557150 w 7467600"/>
              <a:gd name="connsiteY244" fmla="*/ 3510023 h 6858000"/>
              <a:gd name="connsiteX245" fmla="*/ 4856936 w 7467600"/>
              <a:gd name="connsiteY245" fmla="*/ 3809146 h 6858000"/>
              <a:gd name="connsiteX246" fmla="*/ 5111996 w 7467600"/>
              <a:gd name="connsiteY246" fmla="*/ 4065759 h 6858000"/>
              <a:gd name="connsiteX247" fmla="*/ 5388878 w 7467600"/>
              <a:gd name="connsiteY247" fmla="*/ 4300185 h 6858000"/>
              <a:gd name="connsiteX248" fmla="*/ 5425556 w 7467600"/>
              <a:gd name="connsiteY248" fmla="*/ 4308967 h 6858000"/>
              <a:gd name="connsiteX249" fmla="*/ 4943646 w 7467600"/>
              <a:gd name="connsiteY249" fmla="*/ 3822916 h 6858000"/>
              <a:gd name="connsiteX250" fmla="*/ 4594837 w 7467600"/>
              <a:gd name="connsiteY250" fmla="*/ 3532274 h 6858000"/>
              <a:gd name="connsiteX251" fmla="*/ 4441737 w 7467600"/>
              <a:gd name="connsiteY251" fmla="*/ 3399734 h 6858000"/>
              <a:gd name="connsiteX252" fmla="*/ 5425834 w 7467600"/>
              <a:gd name="connsiteY252" fmla="*/ 3162785 h 6858000"/>
              <a:gd name="connsiteX253" fmla="*/ 5401644 w 7467600"/>
              <a:gd name="connsiteY253" fmla="*/ 3617847 h 6858000"/>
              <a:gd name="connsiteX254" fmla="*/ 5467256 w 7467600"/>
              <a:gd name="connsiteY254" fmla="*/ 4175494 h 6858000"/>
              <a:gd name="connsiteX255" fmla="*/ 5448069 w 7467600"/>
              <a:gd name="connsiteY255" fmla="*/ 3567554 h 6858000"/>
              <a:gd name="connsiteX256" fmla="*/ 5425834 w 7467600"/>
              <a:gd name="connsiteY256" fmla="*/ 3162785 h 6858000"/>
              <a:gd name="connsiteX257" fmla="*/ 1318687 w 7467600"/>
              <a:gd name="connsiteY257" fmla="*/ 3113840 h 6858000"/>
              <a:gd name="connsiteX258" fmla="*/ 1066793 w 7467600"/>
              <a:gd name="connsiteY258" fmla="*/ 3212171 h 6858000"/>
              <a:gd name="connsiteX259" fmla="*/ 993319 w 7467600"/>
              <a:gd name="connsiteY259" fmla="*/ 3247648 h 6858000"/>
              <a:gd name="connsiteX260" fmla="*/ 853081 w 7467600"/>
              <a:gd name="connsiteY260" fmla="*/ 3312410 h 6858000"/>
              <a:gd name="connsiteX261" fmla="*/ 805957 w 7467600"/>
              <a:gd name="connsiteY261" fmla="*/ 3330443 h 6858000"/>
              <a:gd name="connsiteX262" fmla="*/ 1318687 w 7467600"/>
              <a:gd name="connsiteY262" fmla="*/ 3113840 h 6858000"/>
              <a:gd name="connsiteX263" fmla="*/ 5453702 w 7467600"/>
              <a:gd name="connsiteY263" fmla="*/ 3090882 h 6858000"/>
              <a:gd name="connsiteX264" fmla="*/ 5480135 w 7467600"/>
              <a:gd name="connsiteY264" fmla="*/ 3565802 h 6858000"/>
              <a:gd name="connsiteX265" fmla="*/ 5499023 w 7467600"/>
              <a:gd name="connsiteY265" fmla="*/ 4166310 h 6858000"/>
              <a:gd name="connsiteX266" fmla="*/ 5547022 w 7467600"/>
              <a:gd name="connsiteY266" fmla="*/ 3607838 h 6858000"/>
              <a:gd name="connsiteX267" fmla="*/ 5515964 w 7467600"/>
              <a:gd name="connsiteY267" fmla="*/ 3378541 h 6858000"/>
              <a:gd name="connsiteX268" fmla="*/ 5453702 w 7467600"/>
              <a:gd name="connsiteY268" fmla="*/ 3090882 h 6858000"/>
              <a:gd name="connsiteX269" fmla="*/ 1238695 w 7467600"/>
              <a:gd name="connsiteY269" fmla="*/ 3076820 h 6858000"/>
              <a:gd name="connsiteX270" fmla="*/ 716371 w 7467600"/>
              <a:gd name="connsiteY270" fmla="*/ 3293249 h 6858000"/>
              <a:gd name="connsiteX271" fmla="*/ 579522 w 7467600"/>
              <a:gd name="connsiteY271" fmla="*/ 3371759 h 6858000"/>
              <a:gd name="connsiteX272" fmla="*/ 600288 w 7467600"/>
              <a:gd name="connsiteY272" fmla="*/ 3365555 h 6858000"/>
              <a:gd name="connsiteX273" fmla="*/ 840692 w 7467600"/>
              <a:gd name="connsiteY273" fmla="*/ 3284921 h 6858000"/>
              <a:gd name="connsiteX274" fmla="*/ 979248 w 7467600"/>
              <a:gd name="connsiteY274" fmla="*/ 3221003 h 6858000"/>
              <a:gd name="connsiteX275" fmla="*/ 1053282 w 7467600"/>
              <a:gd name="connsiteY275" fmla="*/ 3185247 h 6858000"/>
              <a:gd name="connsiteX276" fmla="*/ 1320603 w 7467600"/>
              <a:gd name="connsiteY276" fmla="*/ 3081281 h 6858000"/>
              <a:gd name="connsiteX277" fmla="*/ 1238695 w 7467600"/>
              <a:gd name="connsiteY277" fmla="*/ 3076820 h 6858000"/>
              <a:gd name="connsiteX278" fmla="*/ 5425627 w 7467600"/>
              <a:gd name="connsiteY278" fmla="*/ 2954192 h 6858000"/>
              <a:gd name="connsiteX279" fmla="*/ 5470770 w 7467600"/>
              <a:gd name="connsiteY279" fmla="*/ 3005435 h 6858000"/>
              <a:gd name="connsiteX280" fmla="*/ 5519779 w 7467600"/>
              <a:gd name="connsiteY280" fmla="*/ 4359223 h 6858000"/>
              <a:gd name="connsiteX281" fmla="*/ 5520293 w 7467600"/>
              <a:gd name="connsiteY281" fmla="*/ 4360602 h 6858000"/>
              <a:gd name="connsiteX282" fmla="*/ 5767221 w 7467600"/>
              <a:gd name="connsiteY282" fmla="*/ 4665564 h 6858000"/>
              <a:gd name="connsiteX283" fmla="*/ 6937169 w 7467600"/>
              <a:gd name="connsiteY283" fmla="*/ 4815941 h 6858000"/>
              <a:gd name="connsiteX284" fmla="*/ 6953922 w 7467600"/>
              <a:gd name="connsiteY284" fmla="*/ 4890068 h 6858000"/>
              <a:gd name="connsiteX285" fmla="*/ 6071359 w 7467600"/>
              <a:gd name="connsiteY285" fmla="*/ 4770770 h 6858000"/>
              <a:gd name="connsiteX286" fmla="*/ 6038839 w 7467600"/>
              <a:gd name="connsiteY286" fmla="*/ 4764474 h 6858000"/>
              <a:gd name="connsiteX287" fmla="*/ 6038706 w 7467600"/>
              <a:gd name="connsiteY287" fmla="*/ 4763847 h 6858000"/>
              <a:gd name="connsiteX288" fmla="*/ 6037784 w 7467600"/>
              <a:gd name="connsiteY288" fmla="*/ 4764270 h 6858000"/>
              <a:gd name="connsiteX289" fmla="*/ 6038839 w 7467600"/>
              <a:gd name="connsiteY289" fmla="*/ 4764474 h 6858000"/>
              <a:gd name="connsiteX290" fmla="*/ 6040338 w 7467600"/>
              <a:gd name="connsiteY290" fmla="*/ 4771418 h 6858000"/>
              <a:gd name="connsiteX291" fmla="*/ 6024488 w 7467600"/>
              <a:gd name="connsiteY291" fmla="*/ 4809903 h 6858000"/>
              <a:gd name="connsiteX292" fmla="*/ 5599771 w 7467600"/>
              <a:gd name="connsiteY292" fmla="*/ 5509652 h 6858000"/>
              <a:gd name="connsiteX293" fmla="*/ 5548843 w 7467600"/>
              <a:gd name="connsiteY293" fmla="*/ 5563845 h 6858000"/>
              <a:gd name="connsiteX294" fmla="*/ 5940952 w 7467600"/>
              <a:gd name="connsiteY294" fmla="*/ 6250028 h 6858000"/>
              <a:gd name="connsiteX295" fmla="*/ 6043441 w 7467600"/>
              <a:gd name="connsiteY295" fmla="*/ 6665847 h 6858000"/>
              <a:gd name="connsiteX296" fmla="*/ 6093432 w 7467600"/>
              <a:gd name="connsiteY296" fmla="*/ 6858000 h 6858000"/>
              <a:gd name="connsiteX297" fmla="*/ 6034344 w 7467600"/>
              <a:gd name="connsiteY297" fmla="*/ 6858000 h 6858000"/>
              <a:gd name="connsiteX298" fmla="*/ 6026679 w 7467600"/>
              <a:gd name="connsiteY298" fmla="*/ 6836959 h 6858000"/>
              <a:gd name="connsiteX299" fmla="*/ 5800441 w 7467600"/>
              <a:gd name="connsiteY299" fmla="*/ 6335286 h 6858000"/>
              <a:gd name="connsiteX300" fmla="*/ 5526562 w 7467600"/>
              <a:gd name="connsiteY300" fmla="*/ 5705388 h 6858000"/>
              <a:gd name="connsiteX301" fmla="*/ 5519640 w 7467600"/>
              <a:gd name="connsiteY301" fmla="*/ 5683774 h 6858000"/>
              <a:gd name="connsiteX302" fmla="*/ 5844559 w 7467600"/>
              <a:gd name="connsiteY302" fmla="*/ 6553349 h 6858000"/>
              <a:gd name="connsiteX303" fmla="*/ 5975994 w 7467600"/>
              <a:gd name="connsiteY303" fmla="*/ 6858000 h 6858000"/>
              <a:gd name="connsiteX304" fmla="*/ 5898547 w 7467600"/>
              <a:gd name="connsiteY304" fmla="*/ 6858000 h 6858000"/>
              <a:gd name="connsiteX305" fmla="*/ 5682041 w 7467600"/>
              <a:gd name="connsiteY305" fmla="*/ 6355860 h 6858000"/>
              <a:gd name="connsiteX306" fmla="*/ 5461758 w 7467600"/>
              <a:gd name="connsiteY306" fmla="*/ 5820220 h 6858000"/>
              <a:gd name="connsiteX307" fmla="*/ 5237282 w 7467600"/>
              <a:gd name="connsiteY307" fmla="*/ 6579086 h 6858000"/>
              <a:gd name="connsiteX308" fmla="*/ 5115009 w 7467600"/>
              <a:gd name="connsiteY308" fmla="*/ 6858000 h 6858000"/>
              <a:gd name="connsiteX309" fmla="*/ 5028074 w 7467600"/>
              <a:gd name="connsiteY309" fmla="*/ 6858000 h 6858000"/>
              <a:gd name="connsiteX310" fmla="*/ 5079508 w 7467600"/>
              <a:gd name="connsiteY310" fmla="*/ 6749074 h 6858000"/>
              <a:gd name="connsiteX311" fmla="*/ 5371846 w 7467600"/>
              <a:gd name="connsiteY311" fmla="*/ 5924413 h 6858000"/>
              <a:gd name="connsiteX312" fmla="*/ 5270512 w 7467600"/>
              <a:gd name="connsiteY312" fmla="*/ 6138975 h 6858000"/>
              <a:gd name="connsiteX313" fmla="*/ 5062409 w 7467600"/>
              <a:gd name="connsiteY313" fmla="*/ 6653544 h 6858000"/>
              <a:gd name="connsiteX314" fmla="*/ 5036628 w 7467600"/>
              <a:gd name="connsiteY314" fmla="*/ 6754247 h 6858000"/>
              <a:gd name="connsiteX315" fmla="*/ 5009112 w 7467600"/>
              <a:gd name="connsiteY315" fmla="*/ 6858000 h 6858000"/>
              <a:gd name="connsiteX316" fmla="*/ 4976679 w 7467600"/>
              <a:gd name="connsiteY316" fmla="*/ 6858000 h 6858000"/>
              <a:gd name="connsiteX317" fmla="*/ 5006537 w 7467600"/>
              <a:gd name="connsiteY317" fmla="*/ 6747068 h 6858000"/>
              <a:gd name="connsiteX318" fmla="*/ 5032723 w 7467600"/>
              <a:gd name="connsiteY318" fmla="*/ 6644957 h 6858000"/>
              <a:gd name="connsiteX319" fmla="*/ 5242949 w 7467600"/>
              <a:gd name="connsiteY319" fmla="*/ 6125175 h 6858000"/>
              <a:gd name="connsiteX320" fmla="*/ 5286321 w 7467600"/>
              <a:gd name="connsiteY320" fmla="*/ 6033555 h 6858000"/>
              <a:gd name="connsiteX321" fmla="*/ 5008210 w 7467600"/>
              <a:gd name="connsiteY321" fmla="*/ 6649194 h 6858000"/>
              <a:gd name="connsiteX322" fmla="*/ 4986321 w 7467600"/>
              <a:gd name="connsiteY322" fmla="*/ 6765687 h 6858000"/>
              <a:gd name="connsiteX323" fmla="*/ 4973474 w 7467600"/>
              <a:gd name="connsiteY323" fmla="*/ 6858000 h 6858000"/>
              <a:gd name="connsiteX324" fmla="*/ 4907178 w 7467600"/>
              <a:gd name="connsiteY324" fmla="*/ 6858000 h 6858000"/>
              <a:gd name="connsiteX325" fmla="*/ 4910810 w 7467600"/>
              <a:gd name="connsiteY325" fmla="*/ 6829660 h 6858000"/>
              <a:gd name="connsiteX326" fmla="*/ 4987461 w 7467600"/>
              <a:gd name="connsiteY326" fmla="*/ 6432994 h 6858000"/>
              <a:gd name="connsiteX327" fmla="*/ 5179262 w 7467600"/>
              <a:gd name="connsiteY327" fmla="*/ 6035044 h 6858000"/>
              <a:gd name="connsiteX328" fmla="*/ 4689678 w 7467600"/>
              <a:gd name="connsiteY328" fmla="*/ 6440241 h 6858000"/>
              <a:gd name="connsiteX329" fmla="*/ 4477543 w 7467600"/>
              <a:gd name="connsiteY329" fmla="*/ 6674836 h 6858000"/>
              <a:gd name="connsiteX330" fmla="*/ 4329957 w 7467600"/>
              <a:gd name="connsiteY330" fmla="*/ 6858000 h 6858000"/>
              <a:gd name="connsiteX331" fmla="*/ 4218595 w 7467600"/>
              <a:gd name="connsiteY331" fmla="*/ 6858000 h 6858000"/>
              <a:gd name="connsiteX332" fmla="*/ 4368888 w 7467600"/>
              <a:gd name="connsiteY332" fmla="*/ 6668412 h 6858000"/>
              <a:gd name="connsiteX333" fmla="*/ 4563091 w 7467600"/>
              <a:gd name="connsiteY333" fmla="*/ 6442508 h 6858000"/>
              <a:gd name="connsiteX334" fmla="*/ 5387324 w 7467600"/>
              <a:gd name="connsiteY334" fmla="*/ 5705830 h 6858000"/>
              <a:gd name="connsiteX335" fmla="*/ 5073620 w 7467600"/>
              <a:gd name="connsiteY335" fmla="*/ 5955437 h 6858000"/>
              <a:gd name="connsiteX336" fmla="*/ 4689789 w 7467600"/>
              <a:gd name="connsiteY336" fmla="*/ 6268382 h 6858000"/>
              <a:gd name="connsiteX337" fmla="*/ 4418722 w 7467600"/>
              <a:gd name="connsiteY337" fmla="*/ 6570886 h 6858000"/>
              <a:gd name="connsiteX338" fmla="*/ 4214944 w 7467600"/>
              <a:gd name="connsiteY338" fmla="*/ 6858000 h 6858000"/>
              <a:gd name="connsiteX339" fmla="*/ 4177898 w 7467600"/>
              <a:gd name="connsiteY339" fmla="*/ 6858000 h 6858000"/>
              <a:gd name="connsiteX340" fmla="*/ 4391597 w 7467600"/>
              <a:gd name="connsiteY340" fmla="*/ 6556370 h 6858000"/>
              <a:gd name="connsiteX341" fmla="*/ 4668889 w 7467600"/>
              <a:gd name="connsiteY341" fmla="*/ 6246399 h 6858000"/>
              <a:gd name="connsiteX342" fmla="*/ 5055427 w 7467600"/>
              <a:gd name="connsiteY342" fmla="*/ 5931476 h 6858000"/>
              <a:gd name="connsiteX343" fmla="*/ 5371814 w 7467600"/>
              <a:gd name="connsiteY343" fmla="*/ 5678975 h 6858000"/>
              <a:gd name="connsiteX344" fmla="*/ 4987918 w 7467600"/>
              <a:gd name="connsiteY344" fmla="*/ 5838701 h 6858000"/>
              <a:gd name="connsiteX345" fmla="*/ 4317146 w 7467600"/>
              <a:gd name="connsiteY345" fmla="*/ 6587716 h 6858000"/>
              <a:gd name="connsiteX346" fmla="*/ 4171627 w 7467600"/>
              <a:gd name="connsiteY346" fmla="*/ 6858000 h 6858000"/>
              <a:gd name="connsiteX347" fmla="*/ 4081585 w 7467600"/>
              <a:gd name="connsiteY347" fmla="*/ 6858000 h 6858000"/>
              <a:gd name="connsiteX348" fmla="*/ 4238603 w 7467600"/>
              <a:gd name="connsiteY348" fmla="*/ 6559341 h 6858000"/>
              <a:gd name="connsiteX349" fmla="*/ 4778333 w 7467600"/>
              <a:gd name="connsiteY349" fmla="*/ 5873626 h 6858000"/>
              <a:gd name="connsiteX350" fmla="*/ 5414185 w 7467600"/>
              <a:gd name="connsiteY350" fmla="*/ 5573882 h 6858000"/>
              <a:gd name="connsiteX351" fmla="*/ 5959648 w 7467600"/>
              <a:gd name="connsiteY351" fmla="*/ 4760797 h 6858000"/>
              <a:gd name="connsiteX352" fmla="*/ 5355019 w 7467600"/>
              <a:gd name="connsiteY352" fmla="*/ 4734672 h 6858000"/>
              <a:gd name="connsiteX353" fmla="*/ 5083565 w 7467600"/>
              <a:gd name="connsiteY353" fmla="*/ 5179121 h 6858000"/>
              <a:gd name="connsiteX354" fmla="*/ 4713577 w 7467600"/>
              <a:gd name="connsiteY354" fmla="*/ 5616803 h 6858000"/>
              <a:gd name="connsiteX355" fmla="*/ 3989559 w 7467600"/>
              <a:gd name="connsiteY355" fmla="*/ 6145945 h 6858000"/>
              <a:gd name="connsiteX356" fmla="*/ 3939824 w 7467600"/>
              <a:gd name="connsiteY356" fmla="*/ 6066900 h 6858000"/>
              <a:gd name="connsiteX357" fmla="*/ 4584537 w 7467600"/>
              <a:gd name="connsiteY357" fmla="*/ 5324826 h 6858000"/>
              <a:gd name="connsiteX358" fmla="*/ 5037105 w 7467600"/>
              <a:gd name="connsiteY358" fmla="*/ 5088765 h 6858000"/>
              <a:gd name="connsiteX359" fmla="*/ 5039930 w 7467600"/>
              <a:gd name="connsiteY359" fmla="*/ 5089585 h 6858000"/>
              <a:gd name="connsiteX360" fmla="*/ 5263764 w 7467600"/>
              <a:gd name="connsiteY360" fmla="*/ 4735525 h 6858000"/>
              <a:gd name="connsiteX361" fmla="*/ 4086300 w 7467600"/>
              <a:gd name="connsiteY361" fmla="*/ 4884599 h 6858000"/>
              <a:gd name="connsiteX362" fmla="*/ 4085485 w 7467600"/>
              <a:gd name="connsiteY362" fmla="*/ 4899070 h 6858000"/>
              <a:gd name="connsiteX363" fmla="*/ 3871915 w 7467600"/>
              <a:gd name="connsiteY363" fmla="*/ 5253645 h 6858000"/>
              <a:gd name="connsiteX364" fmla="*/ 3799374 w 7467600"/>
              <a:gd name="connsiteY364" fmla="*/ 5466127 h 6858000"/>
              <a:gd name="connsiteX365" fmla="*/ 3498850 w 7467600"/>
              <a:gd name="connsiteY365" fmla="*/ 6661888 h 6858000"/>
              <a:gd name="connsiteX366" fmla="*/ 3399216 w 7467600"/>
              <a:gd name="connsiteY366" fmla="*/ 6858000 h 6858000"/>
              <a:gd name="connsiteX367" fmla="*/ 3303688 w 7467600"/>
              <a:gd name="connsiteY367" fmla="*/ 6858000 h 6858000"/>
              <a:gd name="connsiteX368" fmla="*/ 3391774 w 7467600"/>
              <a:gd name="connsiteY368" fmla="*/ 6697181 h 6858000"/>
              <a:gd name="connsiteX369" fmla="*/ 3735540 w 7467600"/>
              <a:gd name="connsiteY369" fmla="*/ 5546923 h 6858000"/>
              <a:gd name="connsiteX370" fmla="*/ 3729438 w 7467600"/>
              <a:gd name="connsiteY370" fmla="*/ 5569058 h 6858000"/>
              <a:gd name="connsiteX371" fmla="*/ 3707782 w 7467600"/>
              <a:gd name="connsiteY371" fmla="*/ 5644908 h 6858000"/>
              <a:gd name="connsiteX372" fmla="*/ 3583827 w 7467600"/>
              <a:gd name="connsiteY372" fmla="*/ 6039215 h 6858000"/>
              <a:gd name="connsiteX373" fmla="*/ 3547861 w 7467600"/>
              <a:gd name="connsiteY373" fmla="*/ 6129609 h 6858000"/>
              <a:gd name="connsiteX374" fmla="*/ 3490905 w 7467600"/>
              <a:gd name="connsiteY374" fmla="*/ 6277660 h 6858000"/>
              <a:gd name="connsiteX375" fmla="*/ 3455859 w 7467600"/>
              <a:gd name="connsiteY375" fmla="*/ 6391301 h 6858000"/>
              <a:gd name="connsiteX376" fmla="*/ 3429112 w 7467600"/>
              <a:gd name="connsiteY376" fmla="*/ 6479469 h 6858000"/>
              <a:gd name="connsiteX377" fmla="*/ 3304862 w 7467600"/>
              <a:gd name="connsiteY377" fmla="*/ 6796476 h 6858000"/>
              <a:gd name="connsiteX378" fmla="*/ 3276071 w 7467600"/>
              <a:gd name="connsiteY378" fmla="*/ 6858000 h 6858000"/>
              <a:gd name="connsiteX379" fmla="*/ 3240805 w 7467600"/>
              <a:gd name="connsiteY379" fmla="*/ 6858000 h 6858000"/>
              <a:gd name="connsiteX380" fmla="*/ 3275917 w 7467600"/>
              <a:gd name="connsiteY380" fmla="*/ 6783192 h 6858000"/>
              <a:gd name="connsiteX381" fmla="*/ 3399358 w 7467600"/>
              <a:gd name="connsiteY381" fmla="*/ 6469011 h 6858000"/>
              <a:gd name="connsiteX382" fmla="*/ 3425650 w 7467600"/>
              <a:gd name="connsiteY382" fmla="*/ 6381333 h 6858000"/>
              <a:gd name="connsiteX383" fmla="*/ 3460661 w 7467600"/>
              <a:gd name="connsiteY383" fmla="*/ 6266763 h 6858000"/>
              <a:gd name="connsiteX384" fmla="*/ 3518021 w 7467600"/>
              <a:gd name="connsiteY384" fmla="*/ 6117298 h 6858000"/>
              <a:gd name="connsiteX385" fmla="*/ 3554035 w 7467600"/>
              <a:gd name="connsiteY385" fmla="*/ 6027832 h 6858000"/>
              <a:gd name="connsiteX386" fmla="*/ 3677174 w 7467600"/>
              <a:gd name="connsiteY386" fmla="*/ 5636351 h 6858000"/>
              <a:gd name="connsiteX387" fmla="*/ 3698819 w 7467600"/>
              <a:gd name="connsiteY387" fmla="*/ 5560503 h 6858000"/>
              <a:gd name="connsiteX388" fmla="*/ 3702094 w 7467600"/>
              <a:gd name="connsiteY388" fmla="*/ 5549194 h 6858000"/>
              <a:gd name="connsiteX389" fmla="*/ 3398355 w 7467600"/>
              <a:gd name="connsiteY389" fmla="*/ 6094603 h 6858000"/>
              <a:gd name="connsiteX390" fmla="*/ 3193941 w 7467600"/>
              <a:gd name="connsiteY390" fmla="*/ 6798775 h 6858000"/>
              <a:gd name="connsiteX391" fmla="*/ 3184140 w 7467600"/>
              <a:gd name="connsiteY391" fmla="*/ 6858000 h 6858000"/>
              <a:gd name="connsiteX392" fmla="*/ 3099978 w 7467600"/>
              <a:gd name="connsiteY392" fmla="*/ 6858000 h 6858000"/>
              <a:gd name="connsiteX393" fmla="*/ 3101556 w 7467600"/>
              <a:gd name="connsiteY393" fmla="*/ 6843337 h 6858000"/>
              <a:gd name="connsiteX394" fmla="*/ 3370162 w 7467600"/>
              <a:gd name="connsiteY394" fmla="*/ 5785550 h 6858000"/>
              <a:gd name="connsiteX395" fmla="*/ 3746477 w 7467600"/>
              <a:gd name="connsiteY395" fmla="*/ 5377889 h 6858000"/>
              <a:gd name="connsiteX396" fmla="*/ 3863399 w 7467600"/>
              <a:gd name="connsiteY396" fmla="*/ 5087257 h 6858000"/>
              <a:gd name="connsiteX397" fmla="*/ 3968712 w 7467600"/>
              <a:gd name="connsiteY397" fmla="*/ 4913989 h 6858000"/>
              <a:gd name="connsiteX398" fmla="*/ 2792390 w 7467600"/>
              <a:gd name="connsiteY398" fmla="*/ 5382974 h 6858000"/>
              <a:gd name="connsiteX399" fmla="*/ 2714982 w 7467600"/>
              <a:gd name="connsiteY399" fmla="*/ 5427051 h 6858000"/>
              <a:gd name="connsiteX400" fmla="*/ 2813361 w 7467600"/>
              <a:gd name="connsiteY400" fmla="*/ 6023912 h 6858000"/>
              <a:gd name="connsiteX401" fmla="*/ 2688430 w 7467600"/>
              <a:gd name="connsiteY401" fmla="*/ 6801564 h 6858000"/>
              <a:gd name="connsiteX402" fmla="*/ 2629626 w 7467600"/>
              <a:gd name="connsiteY402" fmla="*/ 6763394 h 6858000"/>
              <a:gd name="connsiteX403" fmla="*/ 2565328 w 7467600"/>
              <a:gd name="connsiteY403" fmla="*/ 5516399 h 6858000"/>
              <a:gd name="connsiteX404" fmla="*/ 1922999 w 7467600"/>
              <a:gd name="connsiteY404" fmla="*/ 5980343 h 6858000"/>
              <a:gd name="connsiteX405" fmla="*/ 1950261 w 7467600"/>
              <a:gd name="connsiteY405" fmla="*/ 6405858 h 6858000"/>
              <a:gd name="connsiteX406" fmla="*/ 2365554 w 7467600"/>
              <a:gd name="connsiteY406" fmla="*/ 6759107 h 6858000"/>
              <a:gd name="connsiteX407" fmla="*/ 2424142 w 7467600"/>
              <a:gd name="connsiteY407" fmla="*/ 6858000 h 6858000"/>
              <a:gd name="connsiteX408" fmla="*/ 2395994 w 7467600"/>
              <a:gd name="connsiteY408" fmla="*/ 6858000 h 6858000"/>
              <a:gd name="connsiteX409" fmla="*/ 2392863 w 7467600"/>
              <a:gd name="connsiteY409" fmla="*/ 6852964 h 6858000"/>
              <a:gd name="connsiteX410" fmla="*/ 2017589 w 7467600"/>
              <a:gd name="connsiteY410" fmla="*/ 6493982 h 6858000"/>
              <a:gd name="connsiteX411" fmla="*/ 2147336 w 7467600"/>
              <a:gd name="connsiteY411" fmla="*/ 6594052 h 6858000"/>
              <a:gd name="connsiteX412" fmla="*/ 2207047 w 7467600"/>
              <a:gd name="connsiteY412" fmla="*/ 6654540 h 6858000"/>
              <a:gd name="connsiteX413" fmla="*/ 2299106 w 7467600"/>
              <a:gd name="connsiteY413" fmla="*/ 6778931 h 6858000"/>
              <a:gd name="connsiteX414" fmla="*/ 2314430 w 7467600"/>
              <a:gd name="connsiteY414" fmla="*/ 6801144 h 6858000"/>
              <a:gd name="connsiteX415" fmla="*/ 2352406 w 7467600"/>
              <a:gd name="connsiteY415" fmla="*/ 6858000 h 6858000"/>
              <a:gd name="connsiteX416" fmla="*/ 2314492 w 7467600"/>
              <a:gd name="connsiteY416" fmla="*/ 6858000 h 6858000"/>
              <a:gd name="connsiteX417" fmla="*/ 2288095 w 7467600"/>
              <a:gd name="connsiteY417" fmla="*/ 6818030 h 6858000"/>
              <a:gd name="connsiteX418" fmla="*/ 2272768 w 7467600"/>
              <a:gd name="connsiteY418" fmla="*/ 6795822 h 6858000"/>
              <a:gd name="connsiteX419" fmla="*/ 2182715 w 7467600"/>
              <a:gd name="connsiteY419" fmla="*/ 6675071 h 6858000"/>
              <a:gd name="connsiteX420" fmla="*/ 2032061 w 7467600"/>
              <a:gd name="connsiteY420" fmla="*/ 6541380 h 6858000"/>
              <a:gd name="connsiteX421" fmla="*/ 2257220 w 7467600"/>
              <a:gd name="connsiteY421" fmla="*/ 6826257 h 6858000"/>
              <a:gd name="connsiteX422" fmla="*/ 2281324 w 7467600"/>
              <a:gd name="connsiteY422" fmla="*/ 6858000 h 6858000"/>
              <a:gd name="connsiteX423" fmla="*/ 2242860 w 7467600"/>
              <a:gd name="connsiteY423" fmla="*/ 6858000 h 6858000"/>
              <a:gd name="connsiteX424" fmla="*/ 2232818 w 7467600"/>
              <a:gd name="connsiteY424" fmla="*/ 6844926 h 6858000"/>
              <a:gd name="connsiteX425" fmla="*/ 1990172 w 7467600"/>
              <a:gd name="connsiteY425" fmla="*/ 6542121 h 6858000"/>
              <a:gd name="connsiteX426" fmla="*/ 2124090 w 7467600"/>
              <a:gd name="connsiteY426" fmla="*/ 6761017 h 6858000"/>
              <a:gd name="connsiteX427" fmla="*/ 2200380 w 7467600"/>
              <a:gd name="connsiteY427" fmla="*/ 6858000 h 6858000"/>
              <a:gd name="connsiteX428" fmla="*/ 2147507 w 7467600"/>
              <a:gd name="connsiteY428" fmla="*/ 6858000 h 6858000"/>
              <a:gd name="connsiteX429" fmla="*/ 2070668 w 7467600"/>
              <a:gd name="connsiteY429" fmla="*/ 6761520 h 6858000"/>
              <a:gd name="connsiteX430" fmla="*/ 1975142 w 7467600"/>
              <a:gd name="connsiteY430" fmla="*/ 6585570 h 6858000"/>
              <a:gd name="connsiteX431" fmla="*/ 2050035 w 7467600"/>
              <a:gd name="connsiteY431" fmla="*/ 6813345 h 6858000"/>
              <a:gd name="connsiteX432" fmla="*/ 2063025 w 7467600"/>
              <a:gd name="connsiteY432" fmla="*/ 6858000 h 6858000"/>
              <a:gd name="connsiteX433" fmla="*/ 2021675 w 7467600"/>
              <a:gd name="connsiteY433" fmla="*/ 6858000 h 6858000"/>
              <a:gd name="connsiteX434" fmla="*/ 2019308 w 7467600"/>
              <a:gd name="connsiteY434" fmla="*/ 6847118 h 6858000"/>
              <a:gd name="connsiteX435" fmla="*/ 1938835 w 7467600"/>
              <a:gd name="connsiteY435" fmla="*/ 6551160 h 6858000"/>
              <a:gd name="connsiteX436" fmla="*/ 1953230 w 7467600"/>
              <a:gd name="connsiteY436" fmla="*/ 6759699 h 6858000"/>
              <a:gd name="connsiteX437" fmla="*/ 1956763 w 7467600"/>
              <a:gd name="connsiteY437" fmla="*/ 6778191 h 6858000"/>
              <a:gd name="connsiteX438" fmla="*/ 1967925 w 7467600"/>
              <a:gd name="connsiteY438" fmla="*/ 6858000 h 6858000"/>
              <a:gd name="connsiteX439" fmla="*/ 1936622 w 7467600"/>
              <a:gd name="connsiteY439" fmla="*/ 6858000 h 6858000"/>
              <a:gd name="connsiteX440" fmla="*/ 1926261 w 7467600"/>
              <a:gd name="connsiteY440" fmla="*/ 6784064 h 6858000"/>
              <a:gd name="connsiteX441" fmla="*/ 1922724 w 7467600"/>
              <a:gd name="connsiteY441" fmla="*/ 6765577 h 6858000"/>
              <a:gd name="connsiteX442" fmla="*/ 1904650 w 7467600"/>
              <a:gd name="connsiteY442" fmla="*/ 6639616 h 6858000"/>
              <a:gd name="connsiteX443" fmla="*/ 1885273 w 7467600"/>
              <a:gd name="connsiteY443" fmla="*/ 6858000 h 6858000"/>
              <a:gd name="connsiteX444" fmla="*/ 1854363 w 7467600"/>
              <a:gd name="connsiteY444" fmla="*/ 6858000 h 6858000"/>
              <a:gd name="connsiteX445" fmla="*/ 1880391 w 7467600"/>
              <a:gd name="connsiteY445" fmla="*/ 6603796 h 6858000"/>
              <a:gd name="connsiteX446" fmla="*/ 1818273 w 7467600"/>
              <a:gd name="connsiteY446" fmla="*/ 6715729 h 6858000"/>
              <a:gd name="connsiteX447" fmla="*/ 1794691 w 7467600"/>
              <a:gd name="connsiteY447" fmla="*/ 6843239 h 6858000"/>
              <a:gd name="connsiteX448" fmla="*/ 1794914 w 7467600"/>
              <a:gd name="connsiteY448" fmla="*/ 6858000 h 6858000"/>
              <a:gd name="connsiteX449" fmla="*/ 1746128 w 7467600"/>
              <a:gd name="connsiteY449" fmla="*/ 6858000 h 6858000"/>
              <a:gd name="connsiteX450" fmla="*/ 1753934 w 7467600"/>
              <a:gd name="connsiteY450" fmla="*/ 6724796 h 6858000"/>
              <a:gd name="connsiteX451" fmla="*/ 1792053 w 7467600"/>
              <a:gd name="connsiteY451" fmla="*/ 6572396 h 6858000"/>
              <a:gd name="connsiteX452" fmla="*/ 1862248 w 7467600"/>
              <a:gd name="connsiteY452" fmla="*/ 6266397 h 6858000"/>
              <a:gd name="connsiteX453" fmla="*/ 1862250 w 7467600"/>
              <a:gd name="connsiteY453" fmla="*/ 6033531 h 6858000"/>
              <a:gd name="connsiteX454" fmla="*/ 1211999 w 7467600"/>
              <a:gd name="connsiteY454" fmla="*/ 6683610 h 6858000"/>
              <a:gd name="connsiteX455" fmla="*/ 1213266 w 7467600"/>
              <a:gd name="connsiteY455" fmla="*/ 6691947 h 6858000"/>
              <a:gd name="connsiteX456" fmla="*/ 1203370 w 7467600"/>
              <a:gd name="connsiteY456" fmla="*/ 6850676 h 6858000"/>
              <a:gd name="connsiteX457" fmla="*/ 1203671 w 7467600"/>
              <a:gd name="connsiteY457" fmla="*/ 6858000 h 6858000"/>
              <a:gd name="connsiteX458" fmla="*/ 1143180 w 7467600"/>
              <a:gd name="connsiteY458" fmla="*/ 6858000 h 6858000"/>
              <a:gd name="connsiteX459" fmla="*/ 1142176 w 7467600"/>
              <a:gd name="connsiteY459" fmla="*/ 6766045 h 6858000"/>
              <a:gd name="connsiteX460" fmla="*/ 1067484 w 7467600"/>
              <a:gd name="connsiteY460" fmla="*/ 6858000 h 6858000"/>
              <a:gd name="connsiteX461" fmla="*/ 953928 w 7467600"/>
              <a:gd name="connsiteY461" fmla="*/ 6858000 h 6858000"/>
              <a:gd name="connsiteX462" fmla="*/ 959715 w 7467600"/>
              <a:gd name="connsiteY462" fmla="*/ 6850185 h 6858000"/>
              <a:gd name="connsiteX463" fmla="*/ 1483788 w 7467600"/>
              <a:gd name="connsiteY463" fmla="*/ 6259174 h 6858000"/>
              <a:gd name="connsiteX464" fmla="*/ 1100671 w 7467600"/>
              <a:gd name="connsiteY464" fmla="*/ 6252137 h 6858000"/>
              <a:gd name="connsiteX465" fmla="*/ 1090144 w 7467600"/>
              <a:gd name="connsiteY465" fmla="*/ 6256748 h 6858000"/>
              <a:gd name="connsiteX466" fmla="*/ 1095872 w 7467600"/>
              <a:gd name="connsiteY466" fmla="*/ 6271892 h 6858000"/>
              <a:gd name="connsiteX467" fmla="*/ 262785 w 7467600"/>
              <a:gd name="connsiteY467" fmla="*/ 6845450 h 6858000"/>
              <a:gd name="connsiteX468" fmla="*/ 209968 w 7467600"/>
              <a:gd name="connsiteY468" fmla="*/ 6770713 h 6858000"/>
              <a:gd name="connsiteX469" fmla="*/ 873460 w 7467600"/>
              <a:gd name="connsiteY469" fmla="*/ 6253768 h 6858000"/>
              <a:gd name="connsiteX470" fmla="*/ 192686 w 7467600"/>
              <a:gd name="connsiteY470" fmla="*/ 5849257 h 6858000"/>
              <a:gd name="connsiteX471" fmla="*/ 4696 w 7467600"/>
              <a:gd name="connsiteY471" fmla="*/ 5697668 h 6858000"/>
              <a:gd name="connsiteX472" fmla="*/ 0 w 7467600"/>
              <a:gd name="connsiteY472" fmla="*/ 5689984 h 6858000"/>
              <a:gd name="connsiteX473" fmla="*/ 0 w 7467600"/>
              <a:gd name="connsiteY473" fmla="*/ 5513472 h 6858000"/>
              <a:gd name="connsiteX474" fmla="*/ 174101 w 7467600"/>
              <a:gd name="connsiteY474" fmla="*/ 5620277 h 6858000"/>
              <a:gd name="connsiteX475" fmla="*/ 891800 w 7467600"/>
              <a:gd name="connsiteY475" fmla="*/ 6036935 h 6858000"/>
              <a:gd name="connsiteX476" fmla="*/ 1072219 w 7467600"/>
              <a:gd name="connsiteY476" fmla="*/ 6169443 h 6858000"/>
              <a:gd name="connsiteX477" fmla="*/ 1074117 w 7467600"/>
              <a:gd name="connsiteY477" fmla="*/ 6170301 h 6858000"/>
              <a:gd name="connsiteX478" fmla="*/ 1083114 w 7467600"/>
              <a:gd name="connsiteY478" fmla="*/ 6174131 h 6858000"/>
              <a:gd name="connsiteX479" fmla="*/ 1543010 w 7467600"/>
              <a:gd name="connsiteY479" fmla="*/ 6191140 h 6858000"/>
              <a:gd name="connsiteX480" fmla="*/ 1551080 w 7467600"/>
              <a:gd name="connsiteY480" fmla="*/ 6195006 h 6858000"/>
              <a:gd name="connsiteX481" fmla="*/ 2345443 w 7467600"/>
              <a:gd name="connsiteY481" fmla="*/ 5549882 h 6858000"/>
              <a:gd name="connsiteX482" fmla="*/ 1721499 w 7467600"/>
              <a:gd name="connsiteY482" fmla="*/ 5599969 h 6858000"/>
              <a:gd name="connsiteX483" fmla="*/ 767716 w 7467600"/>
              <a:gd name="connsiteY483" fmla="*/ 5472768 h 6858000"/>
              <a:gd name="connsiteX484" fmla="*/ 722147 w 7467600"/>
              <a:gd name="connsiteY484" fmla="*/ 5393091 h 6858000"/>
              <a:gd name="connsiteX485" fmla="*/ 1485552 w 7467600"/>
              <a:gd name="connsiteY485" fmla="*/ 5313202 h 6858000"/>
              <a:gd name="connsiteX486" fmla="*/ 2143004 w 7467600"/>
              <a:gd name="connsiteY486" fmla="*/ 5402420 h 6858000"/>
              <a:gd name="connsiteX487" fmla="*/ 1933391 w 7467600"/>
              <a:gd name="connsiteY487" fmla="*/ 5156971 h 6858000"/>
              <a:gd name="connsiteX488" fmla="*/ 1827118 w 7467600"/>
              <a:gd name="connsiteY488" fmla="*/ 4968410 h 6858000"/>
              <a:gd name="connsiteX489" fmla="*/ 1837349 w 7467600"/>
              <a:gd name="connsiteY489" fmla="*/ 4956357 h 6858000"/>
              <a:gd name="connsiteX490" fmla="*/ 2162835 w 7467600"/>
              <a:gd name="connsiteY490" fmla="*/ 5187853 h 6858000"/>
              <a:gd name="connsiteX491" fmla="*/ 2257167 w 7467600"/>
              <a:gd name="connsiteY491" fmla="*/ 5462123 h 6858000"/>
              <a:gd name="connsiteX492" fmla="*/ 2261598 w 7467600"/>
              <a:gd name="connsiteY492" fmla="*/ 5467998 h 6858000"/>
              <a:gd name="connsiteX493" fmla="*/ 2437177 w 7467600"/>
              <a:gd name="connsiteY493" fmla="*/ 5479608 h 6858000"/>
              <a:gd name="connsiteX494" fmla="*/ 2445247 w 7467600"/>
              <a:gd name="connsiteY494" fmla="*/ 5483476 h 6858000"/>
              <a:gd name="connsiteX495" fmla="*/ 2743626 w 7467600"/>
              <a:gd name="connsiteY495" fmla="*/ 5304819 h 6858000"/>
              <a:gd name="connsiteX496" fmla="*/ 3048102 w 7467600"/>
              <a:gd name="connsiteY496" fmla="*/ 5150595 h 6858000"/>
              <a:gd name="connsiteX497" fmla="*/ 1799414 w 7467600"/>
              <a:gd name="connsiteY497" fmla="*/ 4694732 h 6858000"/>
              <a:gd name="connsiteX498" fmla="*/ 1771735 w 7467600"/>
              <a:gd name="connsiteY498" fmla="*/ 4619929 h 6858000"/>
              <a:gd name="connsiteX499" fmla="*/ 3104273 w 7467600"/>
              <a:gd name="connsiteY499" fmla="*/ 5076159 h 6858000"/>
              <a:gd name="connsiteX500" fmla="*/ 3113245 w 7467600"/>
              <a:gd name="connsiteY500" fmla="*/ 5090705 h 6858000"/>
              <a:gd name="connsiteX501" fmla="*/ 3126294 w 7467600"/>
              <a:gd name="connsiteY501" fmla="*/ 5114400 h 6858000"/>
              <a:gd name="connsiteX502" fmla="*/ 3937433 w 7467600"/>
              <a:gd name="connsiteY502" fmla="*/ 4830473 h 6858000"/>
              <a:gd name="connsiteX503" fmla="*/ 3590475 w 7467600"/>
              <a:gd name="connsiteY503" fmla="*/ 4597974 h 6858000"/>
              <a:gd name="connsiteX504" fmla="*/ 3100264 w 7467600"/>
              <a:gd name="connsiteY504" fmla="*/ 4579845 h 6858000"/>
              <a:gd name="connsiteX505" fmla="*/ 2183576 w 7467600"/>
              <a:gd name="connsiteY505" fmla="*/ 4227150 h 6858000"/>
              <a:gd name="connsiteX506" fmla="*/ 2151029 w 7467600"/>
              <a:gd name="connsiteY506" fmla="*/ 4146947 h 6858000"/>
              <a:gd name="connsiteX507" fmla="*/ 3563434 w 7467600"/>
              <a:gd name="connsiteY507" fmla="*/ 4469115 h 6858000"/>
              <a:gd name="connsiteX508" fmla="*/ 3177952 w 7467600"/>
              <a:gd name="connsiteY508" fmla="*/ 3657386 h 6858000"/>
              <a:gd name="connsiteX509" fmla="*/ 3189263 w 7467600"/>
              <a:gd name="connsiteY509" fmla="*/ 3625726 h 6858000"/>
              <a:gd name="connsiteX510" fmla="*/ 3560912 w 7467600"/>
              <a:gd name="connsiteY510" fmla="*/ 4079863 h 6858000"/>
              <a:gd name="connsiteX511" fmla="*/ 3626636 w 7467600"/>
              <a:gd name="connsiteY511" fmla="*/ 4512230 h 6858000"/>
              <a:gd name="connsiteX512" fmla="*/ 3653088 w 7467600"/>
              <a:gd name="connsiteY512" fmla="*/ 4521417 h 6858000"/>
              <a:gd name="connsiteX513" fmla="*/ 3988128 w 7467600"/>
              <a:gd name="connsiteY513" fmla="*/ 4817267 h 6858000"/>
              <a:gd name="connsiteX514" fmla="*/ 4830582 w 7467600"/>
              <a:gd name="connsiteY514" fmla="*/ 4676000 h 6858000"/>
              <a:gd name="connsiteX515" fmla="*/ 4830100 w 7467600"/>
              <a:gd name="connsiteY515" fmla="*/ 4675554 h 6858000"/>
              <a:gd name="connsiteX516" fmla="*/ 4036318 w 7467600"/>
              <a:gd name="connsiteY516" fmla="*/ 4147013 h 6858000"/>
              <a:gd name="connsiteX517" fmla="*/ 3432098 w 7467600"/>
              <a:gd name="connsiteY517" fmla="*/ 3537312 h 6858000"/>
              <a:gd name="connsiteX518" fmla="*/ 3446761 w 7467600"/>
              <a:gd name="connsiteY518" fmla="*/ 3461278 h 6858000"/>
              <a:gd name="connsiteX519" fmla="*/ 4419733 w 7467600"/>
              <a:gd name="connsiteY519" fmla="*/ 3963555 h 6858000"/>
              <a:gd name="connsiteX520" fmla="*/ 4781371 w 7467600"/>
              <a:gd name="connsiteY520" fmla="*/ 4458604 h 6858000"/>
              <a:gd name="connsiteX521" fmla="*/ 4780440 w 7467600"/>
              <a:gd name="connsiteY521" fmla="*/ 4470290 h 6858000"/>
              <a:gd name="connsiteX522" fmla="*/ 4898954 w 7467600"/>
              <a:gd name="connsiteY522" fmla="*/ 4662092 h 6858000"/>
              <a:gd name="connsiteX523" fmla="*/ 4900699 w 7467600"/>
              <a:gd name="connsiteY523" fmla="*/ 4670867 h 6858000"/>
              <a:gd name="connsiteX524" fmla="*/ 5714511 w 7467600"/>
              <a:gd name="connsiteY524" fmla="*/ 4663483 h 6858000"/>
              <a:gd name="connsiteX525" fmla="*/ 5464793 w 7467600"/>
              <a:gd name="connsiteY525" fmla="*/ 4393556 h 6858000"/>
              <a:gd name="connsiteX526" fmla="*/ 5461897 w 7467600"/>
              <a:gd name="connsiteY526" fmla="*/ 4390879 h 6858000"/>
              <a:gd name="connsiteX527" fmla="*/ 4294126 w 7467600"/>
              <a:gd name="connsiteY527" fmla="*/ 3303048 h 6858000"/>
              <a:gd name="connsiteX528" fmla="*/ 4305321 w 7467600"/>
              <a:gd name="connsiteY528" fmla="*/ 3256953 h 6858000"/>
              <a:gd name="connsiteX529" fmla="*/ 4949299 w 7467600"/>
              <a:gd name="connsiteY529" fmla="*/ 3766336 h 6858000"/>
              <a:gd name="connsiteX530" fmla="*/ 5291452 w 7467600"/>
              <a:gd name="connsiteY530" fmla="*/ 4076801 h 6858000"/>
              <a:gd name="connsiteX531" fmla="*/ 5434998 w 7467600"/>
              <a:gd name="connsiteY531" fmla="*/ 4254100 h 6858000"/>
              <a:gd name="connsiteX532" fmla="*/ 5351015 w 7467600"/>
              <a:gd name="connsiteY532" fmla="*/ 3760989 h 6858000"/>
              <a:gd name="connsiteX533" fmla="*/ 5413780 w 7467600"/>
              <a:gd name="connsiteY533" fmla="*/ 2966265 h 6858000"/>
              <a:gd name="connsiteX534" fmla="*/ 5425627 w 7467600"/>
              <a:gd name="connsiteY534" fmla="*/ 2954192 h 6858000"/>
              <a:gd name="connsiteX535" fmla="*/ 6604735 w 7467600"/>
              <a:gd name="connsiteY535" fmla="*/ 2041381 h 6858000"/>
              <a:gd name="connsiteX536" fmla="*/ 7204487 w 7467600"/>
              <a:gd name="connsiteY536" fmla="*/ 2742112 h 6858000"/>
              <a:gd name="connsiteX537" fmla="*/ 7131592 w 7467600"/>
              <a:gd name="connsiteY537" fmla="*/ 2672096 h 6858000"/>
              <a:gd name="connsiteX538" fmla="*/ 6996344 w 7467600"/>
              <a:gd name="connsiteY538" fmla="*/ 2518310 h 6858000"/>
              <a:gd name="connsiteX539" fmla="*/ 6735495 w 7467600"/>
              <a:gd name="connsiteY539" fmla="*/ 2196890 h 6858000"/>
              <a:gd name="connsiteX540" fmla="*/ 6721901 w 7467600"/>
              <a:gd name="connsiteY540" fmla="*/ 2179274 h 6858000"/>
              <a:gd name="connsiteX541" fmla="*/ 6604735 w 7467600"/>
              <a:gd name="connsiteY541" fmla="*/ 2041381 h 6858000"/>
              <a:gd name="connsiteX542" fmla="*/ 6591670 w 7467600"/>
              <a:gd name="connsiteY542" fmla="*/ 1988277 h 6858000"/>
              <a:gd name="connsiteX543" fmla="*/ 6747349 w 7467600"/>
              <a:gd name="connsiteY543" fmla="*/ 2160069 h 6858000"/>
              <a:gd name="connsiteX544" fmla="*/ 6760943 w 7467600"/>
              <a:gd name="connsiteY544" fmla="*/ 2177686 h 6858000"/>
              <a:gd name="connsiteX545" fmla="*/ 7021065 w 7467600"/>
              <a:gd name="connsiteY545" fmla="*/ 2498102 h 6858000"/>
              <a:gd name="connsiteX546" fmla="*/ 7155223 w 7467600"/>
              <a:gd name="connsiteY546" fmla="*/ 2650386 h 6858000"/>
              <a:gd name="connsiteX547" fmla="*/ 7203167 w 7467600"/>
              <a:gd name="connsiteY547" fmla="*/ 2697288 h 6858000"/>
              <a:gd name="connsiteX548" fmla="*/ 6937703 w 7467600"/>
              <a:gd name="connsiteY548" fmla="*/ 2321981 h 6858000"/>
              <a:gd name="connsiteX549" fmla="*/ 6591670 w 7467600"/>
              <a:gd name="connsiteY549" fmla="*/ 1988277 h 6858000"/>
              <a:gd name="connsiteX550" fmla="*/ 5798671 w 7467600"/>
              <a:gd name="connsiteY550" fmla="*/ 1981601 h 6858000"/>
              <a:gd name="connsiteX551" fmla="*/ 5754709 w 7467600"/>
              <a:gd name="connsiteY551" fmla="*/ 2071454 h 6858000"/>
              <a:gd name="connsiteX552" fmla="*/ 5763044 w 7467600"/>
              <a:gd name="connsiteY552" fmla="*/ 2842206 h 6858000"/>
              <a:gd name="connsiteX553" fmla="*/ 5764974 w 7467600"/>
              <a:gd name="connsiteY553" fmla="*/ 2799609 h 6858000"/>
              <a:gd name="connsiteX554" fmla="*/ 5767665 w 7467600"/>
              <a:gd name="connsiteY554" fmla="*/ 2666409 h 6858000"/>
              <a:gd name="connsiteX555" fmla="*/ 5763055 w 7467600"/>
              <a:gd name="connsiteY555" fmla="*/ 2579705 h 6858000"/>
              <a:gd name="connsiteX556" fmla="*/ 5758079 w 7467600"/>
              <a:gd name="connsiteY556" fmla="*/ 2492508 h 6858000"/>
              <a:gd name="connsiteX557" fmla="*/ 5779325 w 7467600"/>
              <a:gd name="connsiteY557" fmla="*/ 2197069 h 6858000"/>
              <a:gd name="connsiteX558" fmla="*/ 5798671 w 7467600"/>
              <a:gd name="connsiteY558" fmla="*/ 1981601 h 6858000"/>
              <a:gd name="connsiteX559" fmla="*/ 5829202 w 7467600"/>
              <a:gd name="connsiteY559" fmla="*/ 1971679 h 6858000"/>
              <a:gd name="connsiteX560" fmla="*/ 5809558 w 7467600"/>
              <a:gd name="connsiteY560" fmla="*/ 2198043 h 6858000"/>
              <a:gd name="connsiteX561" fmla="*/ 5788653 w 7467600"/>
              <a:gd name="connsiteY561" fmla="*/ 2489430 h 6858000"/>
              <a:gd name="connsiteX562" fmla="*/ 5793439 w 7467600"/>
              <a:gd name="connsiteY562" fmla="*/ 2575235 h 6858000"/>
              <a:gd name="connsiteX563" fmla="*/ 5796837 w 7467600"/>
              <a:gd name="connsiteY563" fmla="*/ 2637633 h 6858000"/>
              <a:gd name="connsiteX564" fmla="*/ 5818614 w 7467600"/>
              <a:gd name="connsiteY564" fmla="*/ 2473055 h 6858000"/>
              <a:gd name="connsiteX565" fmla="*/ 5829202 w 7467600"/>
              <a:gd name="connsiteY565" fmla="*/ 1971679 h 6858000"/>
              <a:gd name="connsiteX566" fmla="*/ 5911389 w 7467600"/>
              <a:gd name="connsiteY566" fmla="*/ 1898371 h 6858000"/>
              <a:gd name="connsiteX567" fmla="*/ 6237627 w 7467600"/>
              <a:gd name="connsiteY567" fmla="*/ 2231921 h 6858000"/>
              <a:gd name="connsiteX568" fmla="*/ 5911389 w 7467600"/>
              <a:gd name="connsiteY568" fmla="*/ 1898371 h 6858000"/>
              <a:gd name="connsiteX569" fmla="*/ 6944437 w 7467600"/>
              <a:gd name="connsiteY569" fmla="*/ 1575402 h 6858000"/>
              <a:gd name="connsiteX570" fmla="*/ 6304730 w 7467600"/>
              <a:gd name="connsiteY570" fmla="*/ 1766654 h 6858000"/>
              <a:gd name="connsiteX571" fmla="*/ 6944437 w 7467600"/>
              <a:gd name="connsiteY571" fmla="*/ 1575402 h 6858000"/>
              <a:gd name="connsiteX572" fmla="*/ 7019523 w 7467600"/>
              <a:gd name="connsiteY572" fmla="*/ 1519450 h 6858000"/>
              <a:gd name="connsiteX573" fmla="*/ 6298091 w 7467600"/>
              <a:gd name="connsiteY573" fmla="*/ 1737122 h 6858000"/>
              <a:gd name="connsiteX574" fmla="*/ 7019523 w 7467600"/>
              <a:gd name="connsiteY574" fmla="*/ 1519450 h 6858000"/>
              <a:gd name="connsiteX575" fmla="*/ 2399523 w 7467600"/>
              <a:gd name="connsiteY575" fmla="*/ 1428234 h 6858000"/>
              <a:gd name="connsiteX576" fmla="*/ 2224982 w 7467600"/>
              <a:gd name="connsiteY576" fmla="*/ 1826201 h 6858000"/>
              <a:gd name="connsiteX577" fmla="*/ 2096099 w 7467600"/>
              <a:gd name="connsiteY577" fmla="*/ 2345900 h 6858000"/>
              <a:gd name="connsiteX578" fmla="*/ 2283317 w 7467600"/>
              <a:gd name="connsiteY578" fmla="*/ 1796925 h 6858000"/>
              <a:gd name="connsiteX579" fmla="*/ 2399523 w 7467600"/>
              <a:gd name="connsiteY579" fmla="*/ 1428234 h 6858000"/>
              <a:gd name="connsiteX580" fmla="*/ 2448558 w 7467600"/>
              <a:gd name="connsiteY580" fmla="*/ 1373435 h 6858000"/>
              <a:gd name="connsiteX581" fmla="*/ 2312521 w 7467600"/>
              <a:gd name="connsiteY581" fmla="*/ 1806140 h 6858000"/>
              <a:gd name="connsiteX582" fmla="*/ 2127533 w 7467600"/>
              <a:gd name="connsiteY582" fmla="*/ 2348380 h 6858000"/>
              <a:gd name="connsiteX583" fmla="*/ 2358080 w 7467600"/>
              <a:gd name="connsiteY583" fmla="*/ 1866134 h 6858000"/>
              <a:gd name="connsiteX584" fmla="*/ 2407436 w 7467600"/>
              <a:gd name="connsiteY584" fmla="*/ 1651070 h 6858000"/>
              <a:gd name="connsiteX585" fmla="*/ 2448558 w 7467600"/>
              <a:gd name="connsiteY585" fmla="*/ 1373435 h 6858000"/>
              <a:gd name="connsiteX586" fmla="*/ 278707 w 7467600"/>
              <a:gd name="connsiteY586" fmla="*/ 1352270 h 6858000"/>
              <a:gd name="connsiteX587" fmla="*/ 321570 w 7467600"/>
              <a:gd name="connsiteY587" fmla="*/ 1861610 h 6858000"/>
              <a:gd name="connsiteX588" fmla="*/ 294281 w 7467600"/>
              <a:gd name="connsiteY588" fmla="*/ 1440658 h 6858000"/>
              <a:gd name="connsiteX589" fmla="*/ 278707 w 7467600"/>
              <a:gd name="connsiteY589" fmla="*/ 1352270 h 6858000"/>
              <a:gd name="connsiteX590" fmla="*/ 1423821 w 7467600"/>
              <a:gd name="connsiteY590" fmla="*/ 1351958 h 6858000"/>
              <a:gd name="connsiteX591" fmla="*/ 1638521 w 7467600"/>
              <a:gd name="connsiteY591" fmla="*/ 1908470 h 6858000"/>
              <a:gd name="connsiteX592" fmla="*/ 1754199 w 7467600"/>
              <a:gd name="connsiteY592" fmla="*/ 2149284 h 6858000"/>
              <a:gd name="connsiteX593" fmla="*/ 1908359 w 7467600"/>
              <a:gd name="connsiteY593" fmla="*/ 2364988 h 6858000"/>
              <a:gd name="connsiteX594" fmla="*/ 1647661 w 7467600"/>
              <a:gd name="connsiteY594" fmla="*/ 1825945 h 6858000"/>
              <a:gd name="connsiteX595" fmla="*/ 1423821 w 7467600"/>
              <a:gd name="connsiteY595" fmla="*/ 1351958 h 6858000"/>
              <a:gd name="connsiteX596" fmla="*/ 1431890 w 7467600"/>
              <a:gd name="connsiteY596" fmla="*/ 1306475 h 6858000"/>
              <a:gd name="connsiteX597" fmla="*/ 1507597 w 7467600"/>
              <a:gd name="connsiteY597" fmla="*/ 1446132 h 6858000"/>
              <a:gd name="connsiteX598" fmla="*/ 1674586 w 7467600"/>
              <a:gd name="connsiteY598" fmla="*/ 1813832 h 6858000"/>
              <a:gd name="connsiteX599" fmla="*/ 1815950 w 7467600"/>
              <a:gd name="connsiteY599" fmla="*/ 2128564 h 6858000"/>
              <a:gd name="connsiteX600" fmla="*/ 1984242 w 7467600"/>
              <a:gd name="connsiteY600" fmla="*/ 2430829 h 6858000"/>
              <a:gd name="connsiteX601" fmla="*/ 2014023 w 7467600"/>
              <a:gd name="connsiteY601" fmla="*/ 2450995 h 6858000"/>
              <a:gd name="connsiteX602" fmla="*/ 1747337 w 7467600"/>
              <a:gd name="connsiteY602" fmla="*/ 1855264 h 6858000"/>
              <a:gd name="connsiteX603" fmla="*/ 1533749 w 7467600"/>
              <a:gd name="connsiteY603" fmla="*/ 1478656 h 6858000"/>
              <a:gd name="connsiteX604" fmla="*/ 1431890 w 7467600"/>
              <a:gd name="connsiteY604" fmla="*/ 1306475 h 6858000"/>
              <a:gd name="connsiteX605" fmla="*/ 5052692 w 7467600"/>
              <a:gd name="connsiteY605" fmla="*/ 1292994 h 6858000"/>
              <a:gd name="connsiteX606" fmla="*/ 5200661 w 7467600"/>
              <a:gd name="connsiteY606" fmla="*/ 1635186 h 6858000"/>
              <a:gd name="connsiteX607" fmla="*/ 5297138 w 7467600"/>
              <a:gd name="connsiteY607" fmla="*/ 1906351 h 6858000"/>
              <a:gd name="connsiteX608" fmla="*/ 5052692 w 7467600"/>
              <a:gd name="connsiteY608" fmla="*/ 1292994 h 6858000"/>
              <a:gd name="connsiteX609" fmla="*/ 5009948 w 7467600"/>
              <a:gd name="connsiteY609" fmla="*/ 1273619 h 6858000"/>
              <a:gd name="connsiteX610" fmla="*/ 5121777 w 7467600"/>
              <a:gd name="connsiteY610" fmla="*/ 1654213 h 6858000"/>
              <a:gd name="connsiteX611" fmla="*/ 5293545 w 7467600"/>
              <a:gd name="connsiteY611" fmla="*/ 2072247 h 6858000"/>
              <a:gd name="connsiteX612" fmla="*/ 5294042 w 7467600"/>
              <a:gd name="connsiteY612" fmla="*/ 2065019 h 6858000"/>
              <a:gd name="connsiteX613" fmla="*/ 5171936 w 7467600"/>
              <a:gd name="connsiteY613" fmla="*/ 1647613 h 6858000"/>
              <a:gd name="connsiteX614" fmla="*/ 5009948 w 7467600"/>
              <a:gd name="connsiteY614" fmla="*/ 1273619 h 6858000"/>
              <a:gd name="connsiteX615" fmla="*/ 655236 w 7467600"/>
              <a:gd name="connsiteY615" fmla="*/ 1268632 h 6858000"/>
              <a:gd name="connsiteX616" fmla="*/ 839521 w 7467600"/>
              <a:gd name="connsiteY616" fmla="*/ 1685315 h 6858000"/>
              <a:gd name="connsiteX617" fmla="*/ 1109416 w 7467600"/>
              <a:gd name="connsiteY617" fmla="*/ 2061663 h 6858000"/>
              <a:gd name="connsiteX618" fmla="*/ 1298300 w 7467600"/>
              <a:gd name="connsiteY618" fmla="*/ 2247742 h 6858000"/>
              <a:gd name="connsiteX619" fmla="*/ 1125871 w 7467600"/>
              <a:gd name="connsiteY619" fmla="*/ 1989513 h 6858000"/>
              <a:gd name="connsiteX620" fmla="*/ 981574 w 7467600"/>
              <a:gd name="connsiteY620" fmla="*/ 1783157 h 6858000"/>
              <a:gd name="connsiteX621" fmla="*/ 922198 w 7467600"/>
              <a:gd name="connsiteY621" fmla="*/ 1677437 h 6858000"/>
              <a:gd name="connsiteX622" fmla="*/ 869293 w 7467600"/>
              <a:gd name="connsiteY622" fmla="*/ 1583214 h 6858000"/>
              <a:gd name="connsiteX623" fmla="*/ 751431 w 7467600"/>
              <a:gd name="connsiteY623" fmla="*/ 1405731 h 6858000"/>
              <a:gd name="connsiteX624" fmla="*/ 655236 w 7467600"/>
              <a:gd name="connsiteY624" fmla="*/ 1268632 h 6858000"/>
              <a:gd name="connsiteX625" fmla="*/ 6516292 w 7467600"/>
              <a:gd name="connsiteY625" fmla="*/ 1263064 h 6858000"/>
              <a:gd name="connsiteX626" fmla="*/ 5736320 w 7467600"/>
              <a:gd name="connsiteY626" fmla="*/ 1501803 h 6858000"/>
              <a:gd name="connsiteX627" fmla="*/ 6516292 w 7467600"/>
              <a:gd name="connsiteY627" fmla="*/ 1263064 h 6858000"/>
              <a:gd name="connsiteX628" fmla="*/ 291466 w 7467600"/>
              <a:gd name="connsiteY628" fmla="*/ 1250369 h 6858000"/>
              <a:gd name="connsiteX629" fmla="*/ 323180 w 7467600"/>
              <a:gd name="connsiteY629" fmla="*/ 1435283 h 6858000"/>
              <a:gd name="connsiteX630" fmla="*/ 349381 w 7467600"/>
              <a:gd name="connsiteY630" fmla="*/ 1875041 h 6858000"/>
              <a:gd name="connsiteX631" fmla="*/ 374363 w 7467600"/>
              <a:gd name="connsiteY631" fmla="*/ 1506494 h 6858000"/>
              <a:gd name="connsiteX632" fmla="*/ 302168 w 7467600"/>
              <a:gd name="connsiteY632" fmla="*/ 1274495 h 6858000"/>
              <a:gd name="connsiteX633" fmla="*/ 291466 w 7467600"/>
              <a:gd name="connsiteY633" fmla="*/ 1250369 h 6858000"/>
              <a:gd name="connsiteX634" fmla="*/ 678222 w 7467600"/>
              <a:gd name="connsiteY634" fmla="*/ 1248670 h 6858000"/>
              <a:gd name="connsiteX635" fmla="*/ 775536 w 7467600"/>
              <a:gd name="connsiteY635" fmla="*/ 1388015 h 6858000"/>
              <a:gd name="connsiteX636" fmla="*/ 894529 w 7467600"/>
              <a:gd name="connsiteY636" fmla="*/ 1567739 h 6858000"/>
              <a:gd name="connsiteX637" fmla="*/ 948000 w 7467600"/>
              <a:gd name="connsiteY637" fmla="*/ 1663088 h 6858000"/>
              <a:gd name="connsiteX638" fmla="*/ 1006812 w 7467600"/>
              <a:gd name="connsiteY638" fmla="*/ 1767683 h 6858000"/>
              <a:gd name="connsiteX639" fmla="*/ 1149133 w 7467600"/>
              <a:gd name="connsiteY639" fmla="*/ 1971513 h 6858000"/>
              <a:gd name="connsiteX640" fmla="*/ 1333952 w 7467600"/>
              <a:gd name="connsiteY640" fmla="*/ 2251620 h 6858000"/>
              <a:gd name="connsiteX641" fmla="*/ 1337329 w 7467600"/>
              <a:gd name="connsiteY641" fmla="*/ 2258350 h 6858000"/>
              <a:gd name="connsiteX642" fmla="*/ 1014726 w 7467600"/>
              <a:gd name="connsiteY642" fmla="*/ 1615556 h 6858000"/>
              <a:gd name="connsiteX643" fmla="*/ 678222 w 7467600"/>
              <a:gd name="connsiteY643" fmla="*/ 1248670 h 6858000"/>
              <a:gd name="connsiteX644" fmla="*/ 6691602 w 7467600"/>
              <a:gd name="connsiteY644" fmla="*/ 1140573 h 6858000"/>
              <a:gd name="connsiteX645" fmla="*/ 6571100 w 7467600"/>
              <a:gd name="connsiteY645" fmla="*/ 1183662 h 6858000"/>
              <a:gd name="connsiteX646" fmla="*/ 6241687 w 7467600"/>
              <a:gd name="connsiteY646" fmla="*/ 1257600 h 6858000"/>
              <a:gd name="connsiteX647" fmla="*/ 5693009 w 7467600"/>
              <a:gd name="connsiteY647" fmla="*/ 1478256 h 6858000"/>
              <a:gd name="connsiteX648" fmla="*/ 6548420 w 7467600"/>
              <a:gd name="connsiteY648" fmla="*/ 1214599 h 6858000"/>
              <a:gd name="connsiteX649" fmla="*/ 6605473 w 7467600"/>
              <a:gd name="connsiteY649" fmla="*/ 1184686 h 6858000"/>
              <a:gd name="connsiteX650" fmla="*/ 6691602 w 7467600"/>
              <a:gd name="connsiteY650" fmla="*/ 1140573 h 6858000"/>
              <a:gd name="connsiteX651" fmla="*/ 4002475 w 7467600"/>
              <a:gd name="connsiteY651" fmla="*/ 1037802 h 6858000"/>
              <a:gd name="connsiteX652" fmla="*/ 4000324 w 7467600"/>
              <a:gd name="connsiteY652" fmla="*/ 1039362 h 6858000"/>
              <a:gd name="connsiteX653" fmla="*/ 4002862 w 7467600"/>
              <a:gd name="connsiteY653" fmla="*/ 1042866 h 6858000"/>
              <a:gd name="connsiteX654" fmla="*/ 4002475 w 7467600"/>
              <a:gd name="connsiteY654" fmla="*/ 1037802 h 6858000"/>
              <a:gd name="connsiteX655" fmla="*/ 506322 w 7467600"/>
              <a:gd name="connsiteY655" fmla="*/ 1020997 h 6858000"/>
              <a:gd name="connsiteX656" fmla="*/ 533068 w 7467600"/>
              <a:gd name="connsiteY656" fmla="*/ 1029409 h 6858000"/>
              <a:gd name="connsiteX657" fmla="*/ 1232525 w 7467600"/>
              <a:gd name="connsiteY657" fmla="*/ 1804675 h 6858000"/>
              <a:gd name="connsiteX658" fmla="*/ 1388858 w 7467600"/>
              <a:gd name="connsiteY658" fmla="*/ 2368011 h 6858000"/>
              <a:gd name="connsiteX659" fmla="*/ 1384098 w 7467600"/>
              <a:gd name="connsiteY659" fmla="*/ 2378125 h 6858000"/>
              <a:gd name="connsiteX660" fmla="*/ 1425393 w 7467600"/>
              <a:gd name="connsiteY660" fmla="*/ 2589124 h 6858000"/>
              <a:gd name="connsiteX661" fmla="*/ 1424001 w 7467600"/>
              <a:gd name="connsiteY661" fmla="*/ 2597541 h 6858000"/>
              <a:gd name="connsiteX662" fmla="*/ 2152729 w 7467600"/>
              <a:gd name="connsiteY662" fmla="*/ 2864487 h 6858000"/>
              <a:gd name="connsiteX663" fmla="*/ 2020609 w 7467600"/>
              <a:gd name="connsiteY663" fmla="*/ 2539671 h 6858000"/>
              <a:gd name="connsiteX664" fmla="*/ 2018920 w 7467600"/>
              <a:gd name="connsiteY664" fmla="*/ 2536309 h 6858000"/>
              <a:gd name="connsiteX665" fmla="*/ 1342441 w 7467600"/>
              <a:gd name="connsiteY665" fmla="*/ 1173017 h 6858000"/>
              <a:gd name="connsiteX666" fmla="*/ 1367925 w 7467600"/>
              <a:gd name="connsiteY666" fmla="*/ 1135648 h 6858000"/>
              <a:gd name="connsiteX667" fmla="*/ 1771401 w 7467600"/>
              <a:gd name="connsiteY667" fmla="*/ 1806673 h 6858000"/>
              <a:gd name="connsiteX668" fmla="*/ 1972385 w 7467600"/>
              <a:gd name="connsiteY668" fmla="*/ 2198735 h 6858000"/>
              <a:gd name="connsiteX669" fmla="*/ 2040892 w 7467600"/>
              <a:gd name="connsiteY669" fmla="*/ 2405205 h 6858000"/>
              <a:gd name="connsiteX670" fmla="*/ 2131689 w 7467600"/>
              <a:gd name="connsiteY670" fmla="*/ 1936926 h 6858000"/>
              <a:gd name="connsiteX671" fmla="*/ 2454820 w 7467600"/>
              <a:gd name="connsiteY671" fmla="*/ 1248808 h 6858000"/>
              <a:gd name="connsiteX672" fmla="*/ 2492512 w 7467600"/>
              <a:gd name="connsiteY672" fmla="*/ 1302920 h 6858000"/>
              <a:gd name="connsiteX673" fmla="*/ 2081216 w 7467600"/>
              <a:gd name="connsiteY673" fmla="*/ 2527513 h 6858000"/>
              <a:gd name="connsiteX674" fmla="*/ 2081211 w 7467600"/>
              <a:gd name="connsiteY674" fmla="*/ 2528916 h 6858000"/>
              <a:gd name="connsiteX675" fmla="*/ 2199067 w 7467600"/>
              <a:gd name="connsiteY675" fmla="*/ 2884061 h 6858000"/>
              <a:gd name="connsiteX676" fmla="*/ 3192586 w 7467600"/>
              <a:gd name="connsiteY676" fmla="*/ 3411496 h 6858000"/>
              <a:gd name="connsiteX677" fmla="*/ 3182620 w 7467600"/>
              <a:gd name="connsiteY677" fmla="*/ 3483279 h 6858000"/>
              <a:gd name="connsiteX678" fmla="*/ 2435119 w 7467600"/>
              <a:gd name="connsiteY678" fmla="*/ 3080173 h 6858000"/>
              <a:gd name="connsiteX679" fmla="*/ 2410152 w 7467600"/>
              <a:gd name="connsiteY679" fmla="*/ 3063751 h 6858000"/>
              <a:gd name="connsiteX680" fmla="*/ 2408099 w 7467600"/>
              <a:gd name="connsiteY680" fmla="*/ 3064403 h 6858000"/>
              <a:gd name="connsiteX681" fmla="*/ 2407218 w 7467600"/>
              <a:gd name="connsiteY681" fmla="*/ 3070324 h 6858000"/>
              <a:gd name="connsiteX682" fmla="*/ 2380138 w 7467600"/>
              <a:gd name="connsiteY682" fmla="*/ 3099341 h 6858000"/>
              <a:gd name="connsiteX683" fmla="*/ 1765923 w 7467600"/>
              <a:gd name="connsiteY683" fmla="*/ 3581043 h 6858000"/>
              <a:gd name="connsiteX684" fmla="*/ 1702258 w 7467600"/>
              <a:gd name="connsiteY684" fmla="*/ 3612286 h 6858000"/>
              <a:gd name="connsiteX685" fmla="*/ 1538370 w 7467600"/>
              <a:gd name="connsiteY685" fmla="*/ 3811804 h 6858000"/>
              <a:gd name="connsiteX686" fmla="*/ 542867 w 7467600"/>
              <a:gd name="connsiteY686" fmla="*/ 4944092 h 6858000"/>
              <a:gd name="connsiteX687" fmla="*/ 515800 w 7467600"/>
              <a:gd name="connsiteY687" fmla="*/ 4862180 h 6858000"/>
              <a:gd name="connsiteX688" fmla="*/ 909145 w 7467600"/>
              <a:gd name="connsiteY688" fmla="*/ 4199225 h 6858000"/>
              <a:gd name="connsiteX689" fmla="*/ 1214067 w 7467600"/>
              <a:gd name="connsiteY689" fmla="*/ 3908561 h 6858000"/>
              <a:gd name="connsiteX690" fmla="*/ 640967 w 7467600"/>
              <a:gd name="connsiteY690" fmla="*/ 4105601 h 6858000"/>
              <a:gd name="connsiteX691" fmla="*/ 112563 w 7467600"/>
              <a:gd name="connsiteY691" fmla="*/ 4396952 h 6858000"/>
              <a:gd name="connsiteX692" fmla="*/ 0 w 7467600"/>
              <a:gd name="connsiteY692" fmla="*/ 4466006 h 6858000"/>
              <a:gd name="connsiteX693" fmla="*/ 0 w 7467600"/>
              <a:gd name="connsiteY693" fmla="*/ 4233763 h 6858000"/>
              <a:gd name="connsiteX694" fmla="*/ 36881 w 7467600"/>
              <a:gd name="connsiteY694" fmla="*/ 4200118 h 6858000"/>
              <a:gd name="connsiteX695" fmla="*/ 910534 w 7467600"/>
              <a:gd name="connsiteY695" fmla="*/ 3629753 h 6858000"/>
              <a:gd name="connsiteX696" fmla="*/ 1578717 w 7467600"/>
              <a:gd name="connsiteY696" fmla="*/ 3575982 h 6858000"/>
              <a:gd name="connsiteX697" fmla="*/ 2338780 w 7467600"/>
              <a:gd name="connsiteY697" fmla="*/ 3033725 h 6858000"/>
              <a:gd name="connsiteX698" fmla="*/ 1807991 w 7467600"/>
              <a:gd name="connsiteY698" fmla="*/ 2807184 h 6858000"/>
              <a:gd name="connsiteX699" fmla="*/ 1416358 w 7467600"/>
              <a:gd name="connsiteY699" fmla="*/ 3112571 h 6858000"/>
              <a:gd name="connsiteX700" fmla="*/ 939066 w 7467600"/>
              <a:gd name="connsiteY700" fmla="*/ 3378798 h 6858000"/>
              <a:gd name="connsiteX701" fmla="*/ 115099 w 7467600"/>
              <a:gd name="connsiteY701" fmla="*/ 3607650 h 6858000"/>
              <a:gd name="connsiteX702" fmla="*/ 97284 w 7467600"/>
              <a:gd name="connsiteY702" fmla="*/ 3520393 h 6858000"/>
              <a:gd name="connsiteX703" fmla="*/ 922050 w 7467600"/>
              <a:gd name="connsiteY703" fmla="*/ 3074867 h 6858000"/>
              <a:gd name="connsiteX704" fmla="*/ 1405265 w 7467600"/>
              <a:gd name="connsiteY704" fmla="*/ 3016319 h 6858000"/>
              <a:gd name="connsiteX705" fmla="*/ 1407512 w 7467600"/>
              <a:gd name="connsiteY705" fmla="*/ 3018001 h 6858000"/>
              <a:gd name="connsiteX706" fmla="*/ 1726266 w 7467600"/>
              <a:gd name="connsiteY706" fmla="*/ 2777274 h 6858000"/>
              <a:gd name="connsiteX707" fmla="*/ 625390 w 7467600"/>
              <a:gd name="connsiteY707" fmla="*/ 2514541 h 6858000"/>
              <a:gd name="connsiteX708" fmla="*/ 619799 w 7467600"/>
              <a:gd name="connsiteY708" fmla="*/ 2527180 h 6858000"/>
              <a:gd name="connsiteX709" fmla="*/ 310030 w 7467600"/>
              <a:gd name="connsiteY709" fmla="*/ 2771818 h 6858000"/>
              <a:gd name="connsiteX710" fmla="*/ 173877 w 7467600"/>
              <a:gd name="connsiteY710" fmla="*/ 2937056 h 6858000"/>
              <a:gd name="connsiteX711" fmla="*/ 77889 w 7467600"/>
              <a:gd name="connsiteY711" fmla="*/ 3138440 h 6858000"/>
              <a:gd name="connsiteX712" fmla="*/ 0 w 7467600"/>
              <a:gd name="connsiteY712" fmla="*/ 3271395 h 6858000"/>
              <a:gd name="connsiteX713" fmla="*/ 0 w 7467600"/>
              <a:gd name="connsiteY713" fmla="*/ 3153002 h 6858000"/>
              <a:gd name="connsiteX714" fmla="*/ 2386 w 7467600"/>
              <a:gd name="connsiteY714" fmla="*/ 3149203 h 6858000"/>
              <a:gd name="connsiteX715" fmla="*/ 89753 w 7467600"/>
              <a:gd name="connsiteY715" fmla="*/ 2987702 h 6858000"/>
              <a:gd name="connsiteX716" fmla="*/ 76869 w 7467600"/>
              <a:gd name="connsiteY716" fmla="*/ 3005404 h 6858000"/>
              <a:gd name="connsiteX717" fmla="*/ 32049 w 7467600"/>
              <a:gd name="connsiteY717" fmla="*/ 3065814 h 6858000"/>
              <a:gd name="connsiteX718" fmla="*/ 0 w 7467600"/>
              <a:gd name="connsiteY718" fmla="*/ 3108744 h 6858000"/>
              <a:gd name="connsiteX719" fmla="*/ 0 w 7467600"/>
              <a:gd name="connsiteY719" fmla="*/ 3058059 h 6858000"/>
              <a:gd name="connsiteX720" fmla="*/ 7610 w 7467600"/>
              <a:gd name="connsiteY720" fmla="*/ 3047889 h 6858000"/>
              <a:gd name="connsiteX721" fmla="*/ 52419 w 7467600"/>
              <a:gd name="connsiteY721" fmla="*/ 2987479 h 6858000"/>
              <a:gd name="connsiteX722" fmla="*/ 59142 w 7467600"/>
              <a:gd name="connsiteY722" fmla="*/ 2978488 h 6858000"/>
              <a:gd name="connsiteX723" fmla="*/ 0 w 7467600"/>
              <a:gd name="connsiteY723" fmla="*/ 3015334 h 6858000"/>
              <a:gd name="connsiteX724" fmla="*/ 0 w 7467600"/>
              <a:gd name="connsiteY724" fmla="*/ 2914286 h 6858000"/>
              <a:gd name="connsiteX725" fmla="*/ 36383 w 7467600"/>
              <a:gd name="connsiteY725" fmla="*/ 2901128 h 6858000"/>
              <a:gd name="connsiteX726" fmla="*/ 156329 w 7467600"/>
              <a:gd name="connsiteY726" fmla="*/ 2840533 h 6858000"/>
              <a:gd name="connsiteX727" fmla="*/ 358355 w 7467600"/>
              <a:gd name="connsiteY727" fmla="*/ 2620471 h 6858000"/>
              <a:gd name="connsiteX728" fmla="*/ 510577 w 7467600"/>
              <a:gd name="connsiteY728" fmla="*/ 2501244 h 6858000"/>
              <a:gd name="connsiteX729" fmla="*/ 211967 w 7467600"/>
              <a:gd name="connsiteY729" fmla="*/ 2479171 h 6858000"/>
              <a:gd name="connsiteX730" fmla="*/ 0 w 7467600"/>
              <a:gd name="connsiteY730" fmla="*/ 2476398 h 6858000"/>
              <a:gd name="connsiteX731" fmla="*/ 0 w 7467600"/>
              <a:gd name="connsiteY731" fmla="*/ 2389189 h 6858000"/>
              <a:gd name="connsiteX732" fmla="*/ 103062 w 7467600"/>
              <a:gd name="connsiteY732" fmla="*/ 2389518 h 6858000"/>
              <a:gd name="connsiteX733" fmla="*/ 510734 w 7467600"/>
              <a:gd name="connsiteY733" fmla="*/ 2416201 h 6858000"/>
              <a:gd name="connsiteX734" fmla="*/ 279257 w 7467600"/>
              <a:gd name="connsiteY734" fmla="*/ 2092102 h 6858000"/>
              <a:gd name="connsiteX735" fmla="*/ 65265 w 7467600"/>
              <a:gd name="connsiteY735" fmla="*/ 2006049 h 6858000"/>
              <a:gd name="connsiteX736" fmla="*/ 0 w 7467600"/>
              <a:gd name="connsiteY736" fmla="*/ 1982532 h 6858000"/>
              <a:gd name="connsiteX737" fmla="*/ 0 w 7467600"/>
              <a:gd name="connsiteY737" fmla="*/ 1912789 h 6858000"/>
              <a:gd name="connsiteX738" fmla="*/ 97460 w 7467600"/>
              <a:gd name="connsiteY738" fmla="*/ 1953725 h 6858000"/>
              <a:gd name="connsiteX739" fmla="*/ 221272 w 7467600"/>
              <a:gd name="connsiteY739" fmla="*/ 1980766 h 6858000"/>
              <a:gd name="connsiteX740" fmla="*/ 116765 w 7467600"/>
              <a:gd name="connsiteY740" fmla="*/ 1911033 h 6858000"/>
              <a:gd name="connsiteX741" fmla="*/ 16405 w 7467600"/>
              <a:gd name="connsiteY741" fmla="*/ 1803412 h 6858000"/>
              <a:gd name="connsiteX742" fmla="*/ 0 w 7467600"/>
              <a:gd name="connsiteY742" fmla="*/ 1784777 h 6858000"/>
              <a:gd name="connsiteX743" fmla="*/ 0 w 7467600"/>
              <a:gd name="connsiteY743" fmla="*/ 1740082 h 6858000"/>
              <a:gd name="connsiteX744" fmla="*/ 39394 w 7467600"/>
              <a:gd name="connsiteY744" fmla="*/ 1784856 h 6858000"/>
              <a:gd name="connsiteX745" fmla="*/ 135813 w 7467600"/>
              <a:gd name="connsiteY745" fmla="*/ 1888838 h 6858000"/>
              <a:gd name="connsiteX746" fmla="*/ 242575 w 7467600"/>
              <a:gd name="connsiteY746" fmla="*/ 1958841 h 6858000"/>
              <a:gd name="connsiteX747" fmla="*/ 82197 w 7467600"/>
              <a:gd name="connsiteY747" fmla="*/ 1754826 h 6858000"/>
              <a:gd name="connsiteX748" fmla="*/ 0 w 7467600"/>
              <a:gd name="connsiteY748" fmla="*/ 1679650 h 6858000"/>
              <a:gd name="connsiteX749" fmla="*/ 0 w 7467600"/>
              <a:gd name="connsiteY749" fmla="*/ 1602463 h 6858000"/>
              <a:gd name="connsiteX750" fmla="*/ 84689 w 7467600"/>
              <a:gd name="connsiteY750" fmla="*/ 1677442 h 6858000"/>
              <a:gd name="connsiteX751" fmla="*/ 298437 w 7467600"/>
              <a:gd name="connsiteY751" fmla="*/ 1968019 h 6858000"/>
              <a:gd name="connsiteX752" fmla="*/ 227269 w 7467600"/>
              <a:gd name="connsiteY752" fmla="*/ 1114064 h 6858000"/>
              <a:gd name="connsiteX753" fmla="*/ 248003 w 7467600"/>
              <a:gd name="connsiteY753" fmla="*/ 1089613 h 6858000"/>
              <a:gd name="connsiteX754" fmla="*/ 427020 w 7467600"/>
              <a:gd name="connsiteY754" fmla="*/ 1619803 h 6858000"/>
              <a:gd name="connsiteX755" fmla="*/ 340345 w 7467600"/>
              <a:gd name="connsiteY755" fmla="*/ 2027739 h 6858000"/>
              <a:gd name="connsiteX756" fmla="*/ 360865 w 7467600"/>
              <a:gd name="connsiteY756" fmla="*/ 2044827 h 6858000"/>
              <a:gd name="connsiteX757" fmla="*/ 560414 w 7467600"/>
              <a:gd name="connsiteY757" fmla="*/ 2421457 h 6858000"/>
              <a:gd name="connsiteX758" fmla="*/ 1359703 w 7467600"/>
              <a:gd name="connsiteY758" fmla="*/ 2578554 h 6858000"/>
              <a:gd name="connsiteX759" fmla="*/ 1359422 w 7467600"/>
              <a:gd name="connsiteY759" fmla="*/ 2577994 h 6858000"/>
              <a:gd name="connsiteX760" fmla="*/ 828701 w 7467600"/>
              <a:gd name="connsiteY760" fmla="*/ 1839520 h 6858000"/>
              <a:gd name="connsiteX761" fmla="*/ 494427 w 7467600"/>
              <a:gd name="connsiteY761" fmla="*/ 1092333 h 6858000"/>
              <a:gd name="connsiteX762" fmla="*/ 506322 w 7467600"/>
              <a:gd name="connsiteY762" fmla="*/ 1020997 h 6858000"/>
              <a:gd name="connsiteX763" fmla="*/ 4570198 w 7467600"/>
              <a:gd name="connsiteY763" fmla="*/ 978081 h 6858000"/>
              <a:gd name="connsiteX764" fmla="*/ 4523691 w 7467600"/>
              <a:gd name="connsiteY764" fmla="*/ 1127776 h 6858000"/>
              <a:gd name="connsiteX765" fmla="*/ 4509875 w 7467600"/>
              <a:gd name="connsiteY765" fmla="*/ 1167552 h 6858000"/>
              <a:gd name="connsiteX766" fmla="*/ 4478168 w 7467600"/>
              <a:gd name="connsiteY766" fmla="*/ 1260735 h 6858000"/>
              <a:gd name="connsiteX767" fmla="*/ 4409309 w 7467600"/>
              <a:gd name="connsiteY767" fmla="*/ 1666996 h 6858000"/>
              <a:gd name="connsiteX768" fmla="*/ 4370031 w 7467600"/>
              <a:gd name="connsiteY768" fmla="*/ 1955666 h 6858000"/>
              <a:gd name="connsiteX769" fmla="*/ 4570198 w 7467600"/>
              <a:gd name="connsiteY769" fmla="*/ 978081 h 6858000"/>
              <a:gd name="connsiteX770" fmla="*/ 4557898 w 7467600"/>
              <a:gd name="connsiteY770" fmla="*/ 900011 h 6858000"/>
              <a:gd name="connsiteX771" fmla="*/ 4344840 w 7467600"/>
              <a:gd name="connsiteY771" fmla="*/ 1922038 h 6858000"/>
              <a:gd name="connsiteX772" fmla="*/ 4378710 w 7467600"/>
              <a:gd name="connsiteY772" fmla="*/ 1665516 h 6858000"/>
              <a:gd name="connsiteX773" fmla="*/ 4448798 w 7467600"/>
              <a:gd name="connsiteY773" fmla="*/ 1253024 h 6858000"/>
              <a:gd name="connsiteX774" fmla="*/ 4480315 w 7467600"/>
              <a:gd name="connsiteY774" fmla="*/ 1158454 h 6858000"/>
              <a:gd name="connsiteX775" fmla="*/ 4494133 w 7467600"/>
              <a:gd name="connsiteY775" fmla="*/ 1118676 h 6858000"/>
              <a:gd name="connsiteX776" fmla="*/ 4557898 w 7467600"/>
              <a:gd name="connsiteY776" fmla="*/ 900011 h 6858000"/>
              <a:gd name="connsiteX777" fmla="*/ 5870151 w 7467600"/>
              <a:gd name="connsiteY777" fmla="*/ 898890 h 6858000"/>
              <a:gd name="connsiteX778" fmla="*/ 5861335 w 7467600"/>
              <a:gd name="connsiteY778" fmla="*/ 899177 h 6858000"/>
              <a:gd name="connsiteX779" fmla="*/ 5843702 w 7467600"/>
              <a:gd name="connsiteY779" fmla="*/ 899748 h 6858000"/>
              <a:gd name="connsiteX780" fmla="*/ 5651107 w 7467600"/>
              <a:gd name="connsiteY780" fmla="*/ 920306 h 6858000"/>
              <a:gd name="connsiteX781" fmla="*/ 5459407 w 7467600"/>
              <a:gd name="connsiteY781" fmla="*/ 940975 h 6858000"/>
              <a:gd name="connsiteX782" fmla="*/ 5374846 w 7467600"/>
              <a:gd name="connsiteY782" fmla="*/ 941988 h 6858000"/>
              <a:gd name="connsiteX783" fmla="*/ 5256105 w 7467600"/>
              <a:gd name="connsiteY783" fmla="*/ 945632 h 6858000"/>
              <a:gd name="connsiteX784" fmla="*/ 5107071 w 7467600"/>
              <a:gd name="connsiteY784" fmla="*/ 969720 h 6858000"/>
              <a:gd name="connsiteX785" fmla="*/ 4998681 w 7467600"/>
              <a:gd name="connsiteY785" fmla="*/ 988771 h 6858000"/>
              <a:gd name="connsiteX786" fmla="*/ 5870151 w 7467600"/>
              <a:gd name="connsiteY786" fmla="*/ 898890 h 6858000"/>
              <a:gd name="connsiteX787" fmla="*/ 5504425 w 7467600"/>
              <a:gd name="connsiteY787" fmla="*/ 848067 h 6858000"/>
              <a:gd name="connsiteX788" fmla="*/ 4968849 w 7467600"/>
              <a:gd name="connsiteY788" fmla="*/ 962318 h 6858000"/>
              <a:gd name="connsiteX789" fmla="*/ 5104039 w 7467600"/>
              <a:gd name="connsiteY789" fmla="*/ 940634 h 6858000"/>
              <a:gd name="connsiteX790" fmla="*/ 5256311 w 7467600"/>
              <a:gd name="connsiteY790" fmla="*/ 916490 h 6858000"/>
              <a:gd name="connsiteX791" fmla="*/ 5377381 w 7467600"/>
              <a:gd name="connsiteY791" fmla="*/ 912671 h 6858000"/>
              <a:gd name="connsiteX792" fmla="*/ 5460148 w 7467600"/>
              <a:gd name="connsiteY792" fmla="*/ 911442 h 6858000"/>
              <a:gd name="connsiteX793" fmla="*/ 5648971 w 7467600"/>
              <a:gd name="connsiteY793" fmla="*/ 891331 h 6858000"/>
              <a:gd name="connsiteX794" fmla="*/ 5844807 w 7467600"/>
              <a:gd name="connsiteY794" fmla="*/ 870718 h 6858000"/>
              <a:gd name="connsiteX795" fmla="*/ 5862975 w 7467600"/>
              <a:gd name="connsiteY795" fmla="*/ 869756 h 6858000"/>
              <a:gd name="connsiteX796" fmla="*/ 5920887 w 7467600"/>
              <a:gd name="connsiteY796" fmla="*/ 865929 h 6858000"/>
              <a:gd name="connsiteX797" fmla="*/ 5504425 w 7467600"/>
              <a:gd name="connsiteY797" fmla="*/ 848067 h 6858000"/>
              <a:gd name="connsiteX798" fmla="*/ 3607114 w 7467600"/>
              <a:gd name="connsiteY798" fmla="*/ 467441 h 6858000"/>
              <a:gd name="connsiteX799" fmla="*/ 3296242 w 7467600"/>
              <a:gd name="connsiteY799" fmla="*/ 807991 h 6858000"/>
              <a:gd name="connsiteX800" fmla="*/ 3174674 w 7467600"/>
              <a:gd name="connsiteY800" fmla="*/ 919759 h 6858000"/>
              <a:gd name="connsiteX801" fmla="*/ 3042978 w 7467600"/>
              <a:gd name="connsiteY801" fmla="*/ 1054894 h 6858000"/>
              <a:gd name="connsiteX802" fmla="*/ 2968914 w 7467600"/>
              <a:gd name="connsiteY802" fmla="*/ 1133756 h 6858000"/>
              <a:gd name="connsiteX803" fmla="*/ 3103823 w 7467600"/>
              <a:gd name="connsiteY803" fmla="*/ 1026814 h 6858000"/>
              <a:gd name="connsiteX804" fmla="*/ 3607114 w 7467600"/>
              <a:gd name="connsiteY804" fmla="*/ 467441 h 6858000"/>
              <a:gd name="connsiteX805" fmla="*/ 3744487 w 7467600"/>
              <a:gd name="connsiteY805" fmla="*/ 383136 h 6858000"/>
              <a:gd name="connsiteX806" fmla="*/ 3970213 w 7467600"/>
              <a:gd name="connsiteY806" fmla="*/ 995559 h 6858000"/>
              <a:gd name="connsiteX807" fmla="*/ 3744487 w 7467600"/>
              <a:gd name="connsiteY807" fmla="*/ 383136 h 6858000"/>
              <a:gd name="connsiteX808" fmla="*/ 3624562 w 7467600"/>
              <a:gd name="connsiteY808" fmla="*/ 367041 h 6858000"/>
              <a:gd name="connsiteX809" fmla="*/ 3489712 w 7467600"/>
              <a:gd name="connsiteY809" fmla="*/ 485386 h 6858000"/>
              <a:gd name="connsiteX810" fmla="*/ 3182994 w 7467600"/>
              <a:gd name="connsiteY810" fmla="*/ 828265 h 6858000"/>
              <a:gd name="connsiteX811" fmla="*/ 2892114 w 7467600"/>
              <a:gd name="connsiteY811" fmla="*/ 1172635 h 6858000"/>
              <a:gd name="connsiteX812" fmla="*/ 3021459 w 7467600"/>
              <a:gd name="connsiteY812" fmla="*/ 1035385 h 6858000"/>
              <a:gd name="connsiteX813" fmla="*/ 3153873 w 7467600"/>
              <a:gd name="connsiteY813" fmla="*/ 898971 h 6858000"/>
              <a:gd name="connsiteX814" fmla="*/ 3276511 w 7467600"/>
              <a:gd name="connsiteY814" fmla="*/ 786423 h 6858000"/>
              <a:gd name="connsiteX815" fmla="*/ 3584154 w 7467600"/>
              <a:gd name="connsiteY815" fmla="*/ 448218 h 6858000"/>
              <a:gd name="connsiteX816" fmla="*/ 3624562 w 7467600"/>
              <a:gd name="connsiteY816" fmla="*/ 367041 h 6858000"/>
              <a:gd name="connsiteX817" fmla="*/ 3766672 w 7467600"/>
              <a:gd name="connsiteY817" fmla="*/ 359429 h 6858000"/>
              <a:gd name="connsiteX818" fmla="*/ 3996338 w 7467600"/>
              <a:gd name="connsiteY818" fmla="*/ 968237 h 6858000"/>
              <a:gd name="connsiteX819" fmla="*/ 3766672 w 7467600"/>
              <a:gd name="connsiteY819" fmla="*/ 359429 h 6858000"/>
              <a:gd name="connsiteX820" fmla="*/ 5805386 w 7467600"/>
              <a:gd name="connsiteY820" fmla="*/ 239240 h 6858000"/>
              <a:gd name="connsiteX821" fmla="*/ 5736947 w 7467600"/>
              <a:gd name="connsiteY821" fmla="*/ 261367 h 6858000"/>
              <a:gd name="connsiteX822" fmla="*/ 5427012 w 7467600"/>
              <a:gd name="connsiteY822" fmla="*/ 311272 h 6858000"/>
              <a:gd name="connsiteX823" fmla="*/ 5147818 w 7467600"/>
              <a:gd name="connsiteY823" fmla="*/ 322112 h 6858000"/>
              <a:gd name="connsiteX824" fmla="*/ 5060854 w 7467600"/>
              <a:gd name="connsiteY824" fmla="*/ 311882 h 6858000"/>
              <a:gd name="connsiteX825" fmla="*/ 4945989 w 7467600"/>
              <a:gd name="connsiteY825" fmla="*/ 300516 h 6858000"/>
              <a:gd name="connsiteX826" fmla="*/ 5410479 w 7467600"/>
              <a:gd name="connsiteY826" fmla="*/ 348434 h 6858000"/>
              <a:gd name="connsiteX827" fmla="*/ 5805386 w 7467600"/>
              <a:gd name="connsiteY827" fmla="*/ 239240 h 6858000"/>
              <a:gd name="connsiteX828" fmla="*/ 5905192 w 7467600"/>
              <a:gd name="connsiteY828" fmla="*/ 163079 h 6858000"/>
              <a:gd name="connsiteX829" fmla="*/ 5865655 w 7467600"/>
              <a:gd name="connsiteY829" fmla="*/ 171901 h 6858000"/>
              <a:gd name="connsiteX830" fmla="*/ 5259740 w 7467600"/>
              <a:gd name="connsiteY830" fmla="*/ 257013 h 6858000"/>
              <a:gd name="connsiteX831" fmla="*/ 5208466 w 7467600"/>
              <a:gd name="connsiteY831" fmla="*/ 257550 h 6858000"/>
              <a:gd name="connsiteX832" fmla="*/ 4980204 w 7467600"/>
              <a:gd name="connsiteY832" fmla="*/ 271903 h 6858000"/>
              <a:gd name="connsiteX833" fmla="*/ 5068068 w 7467600"/>
              <a:gd name="connsiteY833" fmla="*/ 282244 h 6858000"/>
              <a:gd name="connsiteX834" fmla="*/ 5153231 w 7467600"/>
              <a:gd name="connsiteY834" fmla="*/ 292240 h 6858000"/>
              <a:gd name="connsiteX835" fmla="*/ 5426491 w 7467600"/>
              <a:gd name="connsiteY835" fmla="*/ 281128 h 6858000"/>
              <a:gd name="connsiteX836" fmla="*/ 5731212 w 7467600"/>
              <a:gd name="connsiteY836" fmla="*/ 231951 h 6858000"/>
              <a:gd name="connsiteX837" fmla="*/ 5905192 w 7467600"/>
              <a:gd name="connsiteY837" fmla="*/ 163079 h 6858000"/>
              <a:gd name="connsiteX838" fmla="*/ 5944437 w 7467600"/>
              <a:gd name="connsiteY838" fmla="*/ 113829 h 6858000"/>
              <a:gd name="connsiteX839" fmla="*/ 5825032 w 7467600"/>
              <a:gd name="connsiteY839" fmla="*/ 146405 h 6858000"/>
              <a:gd name="connsiteX840" fmla="*/ 4955599 w 7467600"/>
              <a:gd name="connsiteY840" fmla="*/ 247008 h 6858000"/>
              <a:gd name="connsiteX841" fmla="*/ 5210104 w 7467600"/>
              <a:gd name="connsiteY841" fmla="*/ 228123 h 6858000"/>
              <a:gd name="connsiteX842" fmla="*/ 5261015 w 7467600"/>
              <a:gd name="connsiteY842" fmla="*/ 227087 h 6858000"/>
              <a:gd name="connsiteX843" fmla="*/ 5861181 w 7467600"/>
              <a:gd name="connsiteY843" fmla="*/ 143093 h 6858000"/>
              <a:gd name="connsiteX844" fmla="*/ 5961252 w 7467600"/>
              <a:gd name="connsiteY844" fmla="*/ 114820 h 6858000"/>
              <a:gd name="connsiteX845" fmla="*/ 5944437 w 7467600"/>
              <a:gd name="connsiteY845" fmla="*/ 113829 h 6858000"/>
              <a:gd name="connsiteX846" fmla="*/ 3882765 w 7467600"/>
              <a:gd name="connsiteY846" fmla="*/ 0 h 6858000"/>
              <a:gd name="connsiteX847" fmla="*/ 3995099 w 7467600"/>
              <a:gd name="connsiteY847" fmla="*/ 0 h 6858000"/>
              <a:gd name="connsiteX848" fmla="*/ 4163818 w 7467600"/>
              <a:gd name="connsiteY848" fmla="*/ 234104 h 6858000"/>
              <a:gd name="connsiteX849" fmla="*/ 4172099 w 7467600"/>
              <a:gd name="connsiteY849" fmla="*/ 234207 h 6858000"/>
              <a:gd name="connsiteX850" fmla="*/ 4784282 w 7467600"/>
              <a:gd name="connsiteY850" fmla="*/ 276561 h 6858000"/>
              <a:gd name="connsiteX851" fmla="*/ 4801687 w 7467600"/>
              <a:gd name="connsiteY851" fmla="*/ 267764 h 6858000"/>
              <a:gd name="connsiteX852" fmla="*/ 6082788 w 7467600"/>
              <a:gd name="connsiteY852" fmla="*/ 64119 h 6858000"/>
              <a:gd name="connsiteX853" fmla="*/ 6099442 w 7467600"/>
              <a:gd name="connsiteY853" fmla="*/ 82568 h 6858000"/>
              <a:gd name="connsiteX854" fmla="*/ 4804137 w 7467600"/>
              <a:gd name="connsiteY854" fmla="*/ 320931 h 6858000"/>
              <a:gd name="connsiteX855" fmla="*/ 4227047 w 7467600"/>
              <a:gd name="connsiteY855" fmla="*/ 313415 h 6858000"/>
              <a:gd name="connsiteX856" fmla="*/ 4346041 w 7467600"/>
              <a:gd name="connsiteY856" fmla="*/ 456086 h 6858000"/>
              <a:gd name="connsiteX857" fmla="*/ 4870967 w 7467600"/>
              <a:gd name="connsiteY857" fmla="*/ 963061 h 6858000"/>
              <a:gd name="connsiteX858" fmla="*/ 4889647 w 7467600"/>
              <a:gd name="connsiteY858" fmla="*/ 957147 h 6858000"/>
              <a:gd name="connsiteX859" fmla="*/ 5422504 w 7467600"/>
              <a:gd name="connsiteY859" fmla="*/ 805191 h 6858000"/>
              <a:gd name="connsiteX860" fmla="*/ 6087656 w 7467600"/>
              <a:gd name="connsiteY860" fmla="*/ 826703 h 6858000"/>
              <a:gd name="connsiteX861" fmla="*/ 6058717 w 7467600"/>
              <a:gd name="connsiteY861" fmla="*/ 865992 h 6858000"/>
              <a:gd name="connsiteX862" fmla="*/ 4974153 w 7467600"/>
              <a:gd name="connsiteY862" fmla="*/ 1045456 h 6858000"/>
              <a:gd name="connsiteX863" fmla="*/ 5627835 w 7467600"/>
              <a:gd name="connsiteY863" fmla="*/ 1472077 h 6858000"/>
              <a:gd name="connsiteX864" fmla="*/ 5629817 w 7467600"/>
              <a:gd name="connsiteY864" fmla="*/ 1471412 h 6858000"/>
              <a:gd name="connsiteX865" fmla="*/ 5634124 w 7467600"/>
              <a:gd name="connsiteY865" fmla="*/ 1470572 h 6858000"/>
              <a:gd name="connsiteX866" fmla="*/ 5755832 w 7467600"/>
              <a:gd name="connsiteY866" fmla="*/ 1383886 h 6858000"/>
              <a:gd name="connsiteX867" fmla="*/ 6014186 w 7467600"/>
              <a:gd name="connsiteY867" fmla="*/ 1279799 h 6858000"/>
              <a:gd name="connsiteX868" fmla="*/ 6901619 w 7467600"/>
              <a:gd name="connsiteY868" fmla="*/ 1047874 h 6858000"/>
              <a:gd name="connsiteX869" fmla="*/ 6931566 w 7467600"/>
              <a:gd name="connsiteY869" fmla="*/ 1062034 h 6858000"/>
              <a:gd name="connsiteX870" fmla="*/ 5790982 w 7467600"/>
              <a:gd name="connsiteY870" fmla="*/ 1561380 h 6858000"/>
              <a:gd name="connsiteX871" fmla="*/ 6188971 w 7467600"/>
              <a:gd name="connsiteY871" fmla="*/ 1755168 h 6858000"/>
              <a:gd name="connsiteX872" fmla="*/ 6202446 w 7467600"/>
              <a:gd name="connsiteY872" fmla="*/ 1752268 h 6858000"/>
              <a:gd name="connsiteX873" fmla="*/ 7179560 w 7467600"/>
              <a:gd name="connsiteY873" fmla="*/ 1467551 h 6858000"/>
              <a:gd name="connsiteX874" fmla="*/ 7158730 w 7467600"/>
              <a:gd name="connsiteY874" fmla="*/ 1507835 h 6858000"/>
              <a:gd name="connsiteX875" fmla="*/ 6326959 w 7467600"/>
              <a:gd name="connsiteY875" fmla="*/ 1817686 h 6858000"/>
              <a:gd name="connsiteX876" fmla="*/ 6537433 w 7467600"/>
              <a:gd name="connsiteY876" fmla="*/ 1907790 h 6858000"/>
              <a:gd name="connsiteX877" fmla="*/ 6550221 w 7467600"/>
              <a:gd name="connsiteY877" fmla="*/ 1910729 h 6858000"/>
              <a:gd name="connsiteX878" fmla="*/ 6964438 w 7467600"/>
              <a:gd name="connsiteY878" fmla="*/ 2209505 h 6858000"/>
              <a:gd name="connsiteX879" fmla="*/ 7367862 w 7467600"/>
              <a:gd name="connsiteY879" fmla="*/ 2806833 h 6858000"/>
              <a:gd name="connsiteX880" fmla="*/ 7364329 w 7467600"/>
              <a:gd name="connsiteY880" fmla="*/ 2826907 h 6858000"/>
              <a:gd name="connsiteX881" fmla="*/ 7290545 w 7467600"/>
              <a:gd name="connsiteY881" fmla="*/ 2850663 h 6858000"/>
              <a:gd name="connsiteX882" fmla="*/ 6472036 w 7467600"/>
              <a:gd name="connsiteY882" fmla="*/ 1959003 h 6858000"/>
              <a:gd name="connsiteX883" fmla="*/ 5792897 w 7467600"/>
              <a:gd name="connsiteY883" fmla="*/ 1647747 h 6858000"/>
              <a:gd name="connsiteX884" fmla="*/ 5842751 w 7467600"/>
              <a:gd name="connsiteY884" fmla="*/ 1816112 h 6858000"/>
              <a:gd name="connsiteX885" fmla="*/ 5847424 w 7467600"/>
              <a:gd name="connsiteY885" fmla="*/ 1815776 h 6858000"/>
              <a:gd name="connsiteX886" fmla="*/ 6399821 w 7467600"/>
              <a:gd name="connsiteY886" fmla="*/ 2344799 h 6858000"/>
              <a:gd name="connsiteX887" fmla="*/ 6323232 w 7467600"/>
              <a:gd name="connsiteY887" fmla="*/ 2389634 h 6858000"/>
              <a:gd name="connsiteX888" fmla="*/ 5942958 w 7467600"/>
              <a:gd name="connsiteY888" fmla="*/ 2077708 h 6858000"/>
              <a:gd name="connsiteX889" fmla="*/ 5921559 w 7467600"/>
              <a:gd name="connsiteY889" fmla="*/ 2378596 h 6858000"/>
              <a:gd name="connsiteX890" fmla="*/ 5817651 w 7467600"/>
              <a:gd name="connsiteY890" fmla="*/ 3023919 h 6858000"/>
              <a:gd name="connsiteX891" fmla="*/ 5729634 w 7467600"/>
              <a:gd name="connsiteY891" fmla="*/ 3051849 h 6858000"/>
              <a:gd name="connsiteX892" fmla="*/ 5611018 w 7467600"/>
              <a:gd name="connsiteY892" fmla="*/ 2316769 h 6858000"/>
              <a:gd name="connsiteX893" fmla="*/ 5687608 w 7467600"/>
              <a:gd name="connsiteY893" fmla="*/ 2039972 h 6858000"/>
              <a:gd name="connsiteX894" fmla="*/ 5657554 w 7467600"/>
              <a:gd name="connsiteY894" fmla="*/ 1576445 h 6858000"/>
              <a:gd name="connsiteX895" fmla="*/ 5150475 w 7467600"/>
              <a:gd name="connsiteY895" fmla="*/ 1274012 h 6858000"/>
              <a:gd name="connsiteX896" fmla="*/ 5349142 w 7467600"/>
              <a:gd name="connsiteY896" fmla="*/ 2204405 h 6858000"/>
              <a:gd name="connsiteX897" fmla="*/ 5262214 w 7467600"/>
              <a:gd name="connsiteY897" fmla="*/ 2233836 h 6858000"/>
              <a:gd name="connsiteX898" fmla="*/ 4981539 w 7467600"/>
              <a:gd name="connsiteY898" fmla="*/ 1542201 h 6858000"/>
              <a:gd name="connsiteX899" fmla="*/ 4958461 w 7467600"/>
              <a:gd name="connsiteY899" fmla="*/ 1136957 h 6858000"/>
              <a:gd name="connsiteX900" fmla="*/ 4655015 w 7467600"/>
              <a:gd name="connsiteY900" fmla="*/ 891426 h 6858000"/>
              <a:gd name="connsiteX901" fmla="*/ 4348002 w 7467600"/>
              <a:gd name="connsiteY901" fmla="*/ 2205895 h 6858000"/>
              <a:gd name="connsiteX902" fmla="*/ 4262250 w 7467600"/>
              <a:gd name="connsiteY902" fmla="*/ 2219972 h 6858000"/>
              <a:gd name="connsiteX903" fmla="*/ 4550611 w 7467600"/>
              <a:gd name="connsiteY903" fmla="*/ 817540 h 6858000"/>
              <a:gd name="connsiteX904" fmla="*/ 4564418 w 7467600"/>
              <a:gd name="connsiteY904" fmla="*/ 808293 h 6858000"/>
              <a:gd name="connsiteX905" fmla="*/ 4266388 w 7467600"/>
              <a:gd name="connsiteY905" fmla="*/ 500083 h 6858000"/>
              <a:gd name="connsiteX906" fmla="*/ 4032842 w 7467600"/>
              <a:gd name="connsiteY906" fmla="*/ 211809 h 6858000"/>
              <a:gd name="connsiteX907" fmla="*/ 3882765 w 7467600"/>
              <a:gd name="connsiteY907" fmla="*/ 0 h 6858000"/>
              <a:gd name="connsiteX908" fmla="*/ 3721337 w 7467600"/>
              <a:gd name="connsiteY908" fmla="*/ 0 h 6858000"/>
              <a:gd name="connsiteX909" fmla="*/ 3797544 w 7467600"/>
              <a:gd name="connsiteY909" fmla="*/ 0 h 6858000"/>
              <a:gd name="connsiteX910" fmla="*/ 3775734 w 7467600"/>
              <a:gd name="connsiteY910" fmla="*/ 95131 h 6858000"/>
              <a:gd name="connsiteX911" fmla="*/ 3724807 w 7467600"/>
              <a:gd name="connsiteY911" fmla="*/ 272257 h 6858000"/>
              <a:gd name="connsiteX912" fmla="*/ 3726844 w 7467600"/>
              <a:gd name="connsiteY912" fmla="*/ 282988 h 6858000"/>
              <a:gd name="connsiteX913" fmla="*/ 3742664 w 7467600"/>
              <a:gd name="connsiteY913" fmla="*/ 279918 h 6858000"/>
              <a:gd name="connsiteX914" fmla="*/ 4103910 w 7467600"/>
              <a:gd name="connsiteY914" fmla="*/ 1161917 h 6858000"/>
              <a:gd name="connsiteX915" fmla="*/ 4020269 w 7467600"/>
              <a:gd name="connsiteY915" fmla="*/ 1200406 h 6858000"/>
              <a:gd name="connsiteX916" fmla="*/ 3674882 w 7467600"/>
              <a:gd name="connsiteY916" fmla="*/ 488524 h 6858000"/>
              <a:gd name="connsiteX917" fmla="*/ 3132682 w 7467600"/>
              <a:gd name="connsiteY917" fmla="*/ 1072284 h 6858000"/>
              <a:gd name="connsiteX918" fmla="*/ 2716346 w 7467600"/>
              <a:gd name="connsiteY918" fmla="*/ 1276376 h 6858000"/>
              <a:gd name="connsiteX919" fmla="*/ 2716772 w 7467600"/>
              <a:gd name="connsiteY919" fmla="*/ 1255462 h 6858000"/>
              <a:gd name="connsiteX920" fmla="*/ 3471096 w 7467600"/>
              <a:gd name="connsiteY920" fmla="*/ 437072 h 6858000"/>
              <a:gd name="connsiteX921" fmla="*/ 3639057 w 7467600"/>
              <a:gd name="connsiteY921" fmla="*/ 286334 h 6858000"/>
              <a:gd name="connsiteX922" fmla="*/ 3640309 w 7467600"/>
              <a:gd name="connsiteY922" fmla="*/ 284664 h 6858000"/>
              <a:gd name="connsiteX923" fmla="*/ 3646022 w 7467600"/>
              <a:gd name="connsiteY923" fmla="*/ 276711 h 6858000"/>
              <a:gd name="connsiteX924" fmla="*/ 3707943 w 7467600"/>
              <a:gd name="connsiteY924" fmla="*/ 65958 h 6858000"/>
              <a:gd name="connsiteX925" fmla="*/ 3721337 w 7467600"/>
              <a:gd name="connsiteY925" fmla="*/ 0 h 6858000"/>
              <a:gd name="connsiteX926" fmla="*/ 2867960 w 7467600"/>
              <a:gd name="connsiteY926" fmla="*/ 0 h 6858000"/>
              <a:gd name="connsiteX927" fmla="*/ 2926351 w 7467600"/>
              <a:gd name="connsiteY927" fmla="*/ 0 h 6858000"/>
              <a:gd name="connsiteX928" fmla="*/ 2902823 w 7467600"/>
              <a:gd name="connsiteY928" fmla="*/ 262929 h 6858000"/>
              <a:gd name="connsiteX929" fmla="*/ 2940663 w 7467600"/>
              <a:gd name="connsiteY929" fmla="*/ 140884 h 6858000"/>
              <a:gd name="connsiteX930" fmla="*/ 2947039 w 7467600"/>
              <a:gd name="connsiteY930" fmla="*/ 122524 h 6858000"/>
              <a:gd name="connsiteX931" fmla="*/ 2984316 w 7467600"/>
              <a:gd name="connsiteY931" fmla="*/ 0 h 6858000"/>
              <a:gd name="connsiteX932" fmla="*/ 3016114 w 7467600"/>
              <a:gd name="connsiteY932" fmla="*/ 0 h 6858000"/>
              <a:gd name="connsiteX933" fmla="*/ 2979949 w 7467600"/>
              <a:gd name="connsiteY933" fmla="*/ 119274 h 6858000"/>
              <a:gd name="connsiteX934" fmla="*/ 3023879 w 7467600"/>
              <a:gd name="connsiteY934" fmla="*/ 0 h 6858000"/>
              <a:gd name="connsiteX935" fmla="*/ 3105400 w 7467600"/>
              <a:gd name="connsiteY935" fmla="*/ 0 h 6858000"/>
              <a:gd name="connsiteX936" fmla="*/ 3094669 w 7467600"/>
              <a:gd name="connsiteY936" fmla="*/ 30308 h 6858000"/>
              <a:gd name="connsiteX937" fmla="*/ 2901945 w 7467600"/>
              <a:gd name="connsiteY937" fmla="*/ 466538 h 6858000"/>
              <a:gd name="connsiteX938" fmla="*/ 2815209 w 7467600"/>
              <a:gd name="connsiteY938" fmla="*/ 497361 h 6858000"/>
              <a:gd name="connsiteX939" fmla="*/ 2844845 w 7467600"/>
              <a:gd name="connsiteY939" fmla="*/ 127638 h 6858000"/>
              <a:gd name="connsiteX940" fmla="*/ 2867960 w 7467600"/>
              <a:gd name="connsiteY940" fmla="*/ 0 h 6858000"/>
              <a:gd name="connsiteX941" fmla="*/ 1057230 w 7467600"/>
              <a:gd name="connsiteY941" fmla="*/ 0 h 6858000"/>
              <a:gd name="connsiteX942" fmla="*/ 1111003 w 7467600"/>
              <a:gd name="connsiteY942" fmla="*/ 0 h 6858000"/>
              <a:gd name="connsiteX943" fmla="*/ 1125553 w 7467600"/>
              <a:gd name="connsiteY943" fmla="*/ 52588 h 6858000"/>
              <a:gd name="connsiteX944" fmla="*/ 1304276 w 7467600"/>
              <a:gd name="connsiteY944" fmla="*/ 476275 h 6858000"/>
              <a:gd name="connsiteX945" fmla="*/ 1492066 w 7467600"/>
              <a:gd name="connsiteY945" fmla="*/ 886333 h 6858000"/>
              <a:gd name="connsiteX946" fmla="*/ 1423698 w 7467600"/>
              <a:gd name="connsiteY946" fmla="*/ 710817 h 6858000"/>
              <a:gd name="connsiteX947" fmla="*/ 1357609 w 7467600"/>
              <a:gd name="connsiteY947" fmla="*/ 532892 h 6858000"/>
              <a:gd name="connsiteX948" fmla="*/ 1309550 w 7467600"/>
              <a:gd name="connsiteY948" fmla="*/ 374031 h 6858000"/>
              <a:gd name="connsiteX949" fmla="*/ 1193673 w 7467600"/>
              <a:gd name="connsiteY949" fmla="*/ 49533 h 6858000"/>
              <a:gd name="connsiteX950" fmla="*/ 1164391 w 7467600"/>
              <a:gd name="connsiteY950" fmla="*/ 0 h 6858000"/>
              <a:gd name="connsiteX951" fmla="*/ 1200666 w 7467600"/>
              <a:gd name="connsiteY951" fmla="*/ 0 h 6858000"/>
              <a:gd name="connsiteX952" fmla="*/ 1223408 w 7467600"/>
              <a:gd name="connsiteY952" fmla="*/ 38996 h 6858000"/>
              <a:gd name="connsiteX953" fmla="*/ 1339635 w 7467600"/>
              <a:gd name="connsiteY953" fmla="*/ 365517 h 6858000"/>
              <a:gd name="connsiteX954" fmla="*/ 1387469 w 7467600"/>
              <a:gd name="connsiteY954" fmla="*/ 523079 h 6858000"/>
              <a:gd name="connsiteX955" fmla="*/ 1452685 w 7467600"/>
              <a:gd name="connsiteY955" fmla="*/ 699806 h 6858000"/>
              <a:gd name="connsiteX956" fmla="*/ 1492092 w 7467600"/>
              <a:gd name="connsiteY956" fmla="*/ 800424 h 6858000"/>
              <a:gd name="connsiteX957" fmla="*/ 1455302 w 7467600"/>
              <a:gd name="connsiteY957" fmla="*/ 632913 h 6858000"/>
              <a:gd name="connsiteX958" fmla="*/ 1222336 w 7467600"/>
              <a:gd name="connsiteY958" fmla="*/ 9480 h 6858000"/>
              <a:gd name="connsiteX959" fmla="*/ 1214634 w 7467600"/>
              <a:gd name="connsiteY959" fmla="*/ 0 h 6858000"/>
              <a:gd name="connsiteX960" fmla="*/ 1289827 w 7467600"/>
              <a:gd name="connsiteY960" fmla="*/ 0 h 6858000"/>
              <a:gd name="connsiteX961" fmla="*/ 1321076 w 7467600"/>
              <a:gd name="connsiteY961" fmla="*/ 59722 h 6858000"/>
              <a:gd name="connsiteX962" fmla="*/ 1512579 w 7467600"/>
              <a:gd name="connsiteY962" fmla="*/ 626441 h 6858000"/>
              <a:gd name="connsiteX963" fmla="*/ 1506076 w 7467600"/>
              <a:gd name="connsiteY963" fmla="*/ 1089289 h 6858000"/>
              <a:gd name="connsiteX964" fmla="*/ 1486346 w 7467600"/>
              <a:gd name="connsiteY964" fmla="*/ 1079919 h 6858000"/>
              <a:gd name="connsiteX965" fmla="*/ 1070511 w 7467600"/>
              <a:gd name="connsiteY965" fmla="*/ 48609 h 6858000"/>
              <a:gd name="connsiteX966" fmla="*/ 1057230 w 7467600"/>
              <a:gd name="connsiteY966" fmla="*/ 0 h 6858000"/>
              <a:gd name="connsiteX967" fmla="*/ 43151 w 7467600"/>
              <a:gd name="connsiteY967" fmla="*/ 0 h 6858000"/>
              <a:gd name="connsiteX968" fmla="*/ 95283 w 7467600"/>
              <a:gd name="connsiteY968" fmla="*/ 0 h 6858000"/>
              <a:gd name="connsiteX969" fmla="*/ 300708 w 7467600"/>
              <a:gd name="connsiteY969" fmla="*/ 154571 h 6858000"/>
              <a:gd name="connsiteX970" fmla="*/ 530414 w 7467600"/>
              <a:gd name="connsiteY970" fmla="*/ 354673 h 6858000"/>
              <a:gd name="connsiteX971" fmla="*/ 333785 w 7467600"/>
              <a:gd name="connsiteY971" fmla="*/ 161564 h 6858000"/>
              <a:gd name="connsiteX972" fmla="*/ 147005 w 7467600"/>
              <a:gd name="connsiteY972" fmla="*/ 0 h 6858000"/>
              <a:gd name="connsiteX973" fmla="*/ 272509 w 7467600"/>
              <a:gd name="connsiteY973" fmla="*/ 0 h 6858000"/>
              <a:gd name="connsiteX974" fmla="*/ 326276 w 7467600"/>
              <a:gd name="connsiteY974" fmla="*/ 45847 h 6858000"/>
              <a:gd name="connsiteX975" fmla="*/ 823759 w 7467600"/>
              <a:gd name="connsiteY975" fmla="*/ 574145 h 6858000"/>
              <a:gd name="connsiteX976" fmla="*/ 811254 w 7467600"/>
              <a:gd name="connsiteY976" fmla="*/ 665546 h 6858000"/>
              <a:gd name="connsiteX977" fmla="*/ 154042 w 7467600"/>
              <a:gd name="connsiteY977" fmla="*/ 261522 h 6858000"/>
              <a:gd name="connsiteX978" fmla="*/ 13550 w 7467600"/>
              <a:gd name="connsiteY978" fmla="*/ 158423 h 6858000"/>
              <a:gd name="connsiteX979" fmla="*/ 0 w 7467600"/>
              <a:gd name="connsiteY979" fmla="*/ 146618 h 6858000"/>
              <a:gd name="connsiteX980" fmla="*/ 0 w 7467600"/>
              <a:gd name="connsiteY980" fmla="*/ 59161 h 6858000"/>
              <a:gd name="connsiteX981" fmla="*/ 45427 w 7467600"/>
              <a:gd name="connsiteY981" fmla="*/ 101078 h 6858000"/>
              <a:gd name="connsiteX982" fmla="*/ 630103 w 7467600"/>
              <a:gd name="connsiteY982" fmla="*/ 485885 h 6858000"/>
              <a:gd name="connsiteX983" fmla="*/ 532040 w 7467600"/>
              <a:gd name="connsiteY983" fmla="*/ 399359 h 6858000"/>
              <a:gd name="connsiteX984" fmla="*/ 517618 w 7467600"/>
              <a:gd name="connsiteY984" fmla="*/ 385726 h 6858000"/>
              <a:gd name="connsiteX985" fmla="*/ 285074 w 7467600"/>
              <a:gd name="connsiteY985" fmla="*/ 182755 h 6858000"/>
              <a:gd name="connsiteX986" fmla="*/ 43151 w 7467600"/>
              <a:gd name="connsiteY98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312201 w 7467600"/>
              <a:gd name="connsiteY129" fmla="*/ 5128278 h 6858000"/>
              <a:gd name="connsiteX130" fmla="*/ 1903353 w 7467600"/>
              <a:gd name="connsiteY130" fmla="*/ 5044827 h 6858000"/>
              <a:gd name="connsiteX131" fmla="*/ 1936931 w 7467600"/>
              <a:gd name="connsiteY131" fmla="*/ 5093954 h 6858000"/>
              <a:gd name="connsiteX132" fmla="*/ 2195868 w 7467600"/>
              <a:gd name="connsiteY132" fmla="*/ 5396574 h 6858000"/>
              <a:gd name="connsiteX133" fmla="*/ 2088852 w 7467600"/>
              <a:gd name="connsiteY133" fmla="*/ 5166123 h 6858000"/>
              <a:gd name="connsiteX134" fmla="*/ 1958241 w 7467600"/>
              <a:gd name="connsiteY134" fmla="*/ 5067955 h 6858000"/>
              <a:gd name="connsiteX135" fmla="*/ 1903353 w 7467600"/>
              <a:gd name="connsiteY135" fmla="*/ 5044827 h 6858000"/>
              <a:gd name="connsiteX136" fmla="*/ 1979378 w 7467600"/>
              <a:gd name="connsiteY136" fmla="*/ 4769504 h 6858000"/>
              <a:gd name="connsiteX137" fmla="*/ 2882120 w 7467600"/>
              <a:gd name="connsiteY137" fmla="*/ 5064547 h 6858000"/>
              <a:gd name="connsiteX138" fmla="*/ 2793103 w 7467600"/>
              <a:gd name="connsiteY138" fmla="*/ 5039699 h 6858000"/>
              <a:gd name="connsiteX139" fmla="*/ 2770041 w 7467600"/>
              <a:gd name="connsiteY139" fmla="*/ 5033634 h 6858000"/>
              <a:gd name="connsiteX140" fmla="*/ 1979378 w 7467600"/>
              <a:gd name="connsiteY140" fmla="*/ 4769504 h 6858000"/>
              <a:gd name="connsiteX141" fmla="*/ 1927410 w 7467600"/>
              <a:gd name="connsiteY141" fmla="*/ 4716164 h 6858000"/>
              <a:gd name="connsiteX142" fmla="*/ 1959587 w 7467600"/>
              <a:gd name="connsiteY142" fmla="*/ 4728849 h 6858000"/>
              <a:gd name="connsiteX143" fmla="*/ 2777707 w 7467600"/>
              <a:gd name="connsiteY143" fmla="*/ 5003991 h 6858000"/>
              <a:gd name="connsiteX144" fmla="*/ 2800768 w 7467600"/>
              <a:gd name="connsiteY144" fmla="*/ 5010056 h 6858000"/>
              <a:gd name="connsiteX145" fmla="*/ 2879408 w 7467600"/>
              <a:gd name="connsiteY145" fmla="*/ 5031590 h 6858000"/>
              <a:gd name="connsiteX146" fmla="*/ 2862295 w 7467600"/>
              <a:gd name="connsiteY146" fmla="*/ 5022958 h 6858000"/>
              <a:gd name="connsiteX147" fmla="*/ 2813343 w 7467600"/>
              <a:gd name="connsiteY147" fmla="*/ 4998369 h 6858000"/>
              <a:gd name="connsiteX148" fmla="*/ 2646245 w 7467600"/>
              <a:gd name="connsiteY148" fmla="*/ 4930999 h 6858000"/>
              <a:gd name="connsiteX149" fmla="*/ 1999243 w 7467600"/>
              <a:gd name="connsiteY149" fmla="*/ 4730524 h 6858000"/>
              <a:gd name="connsiteX150" fmla="*/ 1979527 w 7467600"/>
              <a:gd name="connsiteY150" fmla="*/ 4726651 h 6858000"/>
              <a:gd name="connsiteX151" fmla="*/ 1927410 w 7467600"/>
              <a:gd name="connsiteY151" fmla="*/ 4716164 h 6858000"/>
              <a:gd name="connsiteX152" fmla="*/ 1997014 w 7467600"/>
              <a:gd name="connsiteY152" fmla="*/ 4698007 h 6858000"/>
              <a:gd name="connsiteX153" fmla="*/ 2005458 w 7467600"/>
              <a:gd name="connsiteY153" fmla="*/ 4699540 h 6858000"/>
              <a:gd name="connsiteX154" fmla="*/ 2657186 w 7467600"/>
              <a:gd name="connsiteY154" fmla="*/ 4901687 h 6858000"/>
              <a:gd name="connsiteX155" fmla="*/ 2826662 w 7467600"/>
              <a:gd name="connsiteY155" fmla="*/ 4970362 h 6858000"/>
              <a:gd name="connsiteX156" fmla="*/ 2876100 w 7467600"/>
              <a:gd name="connsiteY156" fmla="*/ 4995397 h 6858000"/>
              <a:gd name="connsiteX157" fmla="*/ 3042600 w 7467600"/>
              <a:gd name="connsiteY157" fmla="*/ 5059532 h 6858000"/>
              <a:gd name="connsiteX158" fmla="*/ 1997014 w 7467600"/>
              <a:gd name="connsiteY158" fmla="*/ 4698007 h 6858000"/>
              <a:gd name="connsiteX159" fmla="*/ 2305292 w 7467600"/>
              <a:gd name="connsiteY159" fmla="*/ 4219492 h 6858000"/>
              <a:gd name="connsiteX160" fmla="*/ 3360922 w 7467600"/>
              <a:gd name="connsiteY160" fmla="*/ 4529373 h 6858000"/>
              <a:gd name="connsiteX161" fmla="*/ 3492420 w 7467600"/>
              <a:gd name="connsiteY161" fmla="*/ 4510145 h 6858000"/>
              <a:gd name="connsiteX162" fmla="*/ 3364086 w 7467600"/>
              <a:gd name="connsiteY162" fmla="*/ 4480340 h 6858000"/>
              <a:gd name="connsiteX163" fmla="*/ 3225818 w 7467600"/>
              <a:gd name="connsiteY163" fmla="*/ 4411822 h 6858000"/>
              <a:gd name="connsiteX164" fmla="*/ 3129696 w 7467600"/>
              <a:gd name="connsiteY164" fmla="*/ 4360704 h 6858000"/>
              <a:gd name="connsiteX165" fmla="*/ 2814545 w 7467600"/>
              <a:gd name="connsiteY165" fmla="*/ 4282955 h 6858000"/>
              <a:gd name="connsiteX166" fmla="*/ 2305292 w 7467600"/>
              <a:gd name="connsiteY166" fmla="*/ 4219492 h 6858000"/>
              <a:gd name="connsiteX167" fmla="*/ 2626982 w 7467600"/>
              <a:gd name="connsiteY167" fmla="*/ 4206450 h 6858000"/>
              <a:gd name="connsiteX168" fmla="*/ 2490617 w 7467600"/>
              <a:gd name="connsiteY168" fmla="*/ 4206951 h 6858000"/>
              <a:gd name="connsiteX169" fmla="*/ 2819869 w 7467600"/>
              <a:gd name="connsiteY169" fmla="*/ 4252936 h 6858000"/>
              <a:gd name="connsiteX170" fmla="*/ 3143018 w 7467600"/>
              <a:gd name="connsiteY170" fmla="*/ 4332698 h 6858000"/>
              <a:gd name="connsiteX171" fmla="*/ 3241520 w 7467600"/>
              <a:gd name="connsiteY171" fmla="*/ 4385112 h 6858000"/>
              <a:gd name="connsiteX172" fmla="*/ 3374575 w 7467600"/>
              <a:gd name="connsiteY172" fmla="*/ 4451517 h 6858000"/>
              <a:gd name="connsiteX173" fmla="*/ 3505221 w 7467600"/>
              <a:gd name="connsiteY173" fmla="*/ 4480757 h 6858000"/>
              <a:gd name="connsiteX174" fmla="*/ 2626982 w 7467600"/>
              <a:gd name="connsiteY174" fmla="*/ 4206450 h 6858000"/>
              <a:gd name="connsiteX175" fmla="*/ 1310106 w 7467600"/>
              <a:gd name="connsiteY175" fmla="*/ 3943217 h 6858000"/>
              <a:gd name="connsiteX176" fmla="*/ 854994 w 7467600"/>
              <a:gd name="connsiteY176" fmla="*/ 4399136 h 6858000"/>
              <a:gd name="connsiteX177" fmla="*/ 742462 w 7467600"/>
              <a:gd name="connsiteY177" fmla="*/ 4594648 h 6858000"/>
              <a:gd name="connsiteX178" fmla="*/ 820602 w 7467600"/>
              <a:gd name="connsiteY178" fmla="*/ 4485915 h 6858000"/>
              <a:gd name="connsiteX179" fmla="*/ 878295 w 7467600"/>
              <a:gd name="connsiteY179" fmla="*/ 4403594 h 6858000"/>
              <a:gd name="connsiteX180" fmla="*/ 1240607 w 7467600"/>
              <a:gd name="connsiteY180" fmla="*/ 4010401 h 6858000"/>
              <a:gd name="connsiteX181" fmla="*/ 1310106 w 7467600"/>
              <a:gd name="connsiteY181" fmla="*/ 3943217 h 6858000"/>
              <a:gd name="connsiteX182" fmla="*/ 1423113 w 7467600"/>
              <a:gd name="connsiteY182" fmla="*/ 3874565 h 6858000"/>
              <a:gd name="connsiteX183" fmla="*/ 1260565 w 7467600"/>
              <a:gd name="connsiteY183" fmla="*/ 4031982 h 6858000"/>
              <a:gd name="connsiteX184" fmla="*/ 901900 w 7467600"/>
              <a:gd name="connsiteY184" fmla="*/ 4421236 h 6858000"/>
              <a:gd name="connsiteX185" fmla="*/ 845044 w 7467600"/>
              <a:gd name="connsiteY185" fmla="*/ 4502436 h 6858000"/>
              <a:gd name="connsiteX186" fmla="*/ 685926 w 7467600"/>
              <a:gd name="connsiteY186" fmla="*/ 4703069 h 6858000"/>
              <a:gd name="connsiteX187" fmla="*/ 684248 w 7467600"/>
              <a:gd name="connsiteY187" fmla="*/ 4706721 h 6858000"/>
              <a:gd name="connsiteX188" fmla="*/ 1423113 w 7467600"/>
              <a:gd name="connsiteY188" fmla="*/ 3874565 h 6858000"/>
              <a:gd name="connsiteX189" fmla="*/ 3316479 w 7467600"/>
              <a:gd name="connsiteY189" fmla="*/ 3872136 h 6858000"/>
              <a:gd name="connsiteX190" fmla="*/ 3546806 w 7467600"/>
              <a:gd name="connsiteY190" fmla="*/ 4356139 h 6858000"/>
              <a:gd name="connsiteX191" fmla="*/ 3364433 w 7467600"/>
              <a:gd name="connsiteY191" fmla="*/ 3953121 h 6858000"/>
              <a:gd name="connsiteX192" fmla="*/ 3316479 w 7467600"/>
              <a:gd name="connsiteY192" fmla="*/ 3872136 h 6858000"/>
              <a:gd name="connsiteX193" fmla="*/ 3291335 w 7467600"/>
              <a:gd name="connsiteY193" fmla="*/ 3767420 h 6858000"/>
              <a:gd name="connsiteX194" fmla="*/ 3390805 w 7467600"/>
              <a:gd name="connsiteY194" fmla="*/ 3937163 h 6858000"/>
              <a:gd name="connsiteX195" fmla="*/ 3579062 w 7467600"/>
              <a:gd name="connsiteY195" fmla="*/ 4359040 h 6858000"/>
              <a:gd name="connsiteX196" fmla="*/ 3467355 w 7467600"/>
              <a:gd name="connsiteY196" fmla="*/ 3988130 h 6858000"/>
              <a:gd name="connsiteX197" fmla="*/ 3310753 w 7467600"/>
              <a:gd name="connsiteY197" fmla="*/ 3787140 h 6858000"/>
              <a:gd name="connsiteX198" fmla="*/ 3291335 w 7467600"/>
              <a:gd name="connsiteY198" fmla="*/ 3767420 h 6858000"/>
              <a:gd name="connsiteX199" fmla="*/ 1635889 w 7467600"/>
              <a:gd name="connsiteY199" fmla="*/ 3709494 h 6858000"/>
              <a:gd name="connsiteX200" fmla="*/ 1634800 w 7467600"/>
              <a:gd name="connsiteY200" fmla="*/ 3731111 h 6858000"/>
              <a:gd name="connsiteX201" fmla="*/ 1635889 w 7467600"/>
              <a:gd name="connsiteY201" fmla="*/ 3709494 h 6858000"/>
              <a:gd name="connsiteX202" fmla="*/ 1510397 w 7467600"/>
              <a:gd name="connsiteY202" fmla="*/ 3684705 h 6858000"/>
              <a:gd name="connsiteX203" fmla="*/ 1146550 w 7467600"/>
              <a:gd name="connsiteY203" fmla="*/ 3802012 h 6858000"/>
              <a:gd name="connsiteX204" fmla="*/ 698834 w 7467600"/>
              <a:gd name="connsiteY204" fmla="*/ 3952272 h 6858000"/>
              <a:gd name="connsiteX205" fmla="*/ 34256 w 7467600"/>
              <a:gd name="connsiteY205" fmla="*/ 4347603 h 6858000"/>
              <a:gd name="connsiteX206" fmla="*/ 527241 w 7467600"/>
              <a:gd name="connsiteY206" fmla="*/ 4065078 h 6858000"/>
              <a:gd name="connsiteX207" fmla="*/ 1510397 w 7467600"/>
              <a:gd name="connsiteY207" fmla="*/ 3684705 h 6858000"/>
              <a:gd name="connsiteX208" fmla="*/ 1313114 w 7467600"/>
              <a:gd name="connsiteY208" fmla="*/ 3655216 h 6858000"/>
              <a:gd name="connsiteX209" fmla="*/ 1109304 w 7467600"/>
              <a:gd name="connsiteY209" fmla="*/ 3669030 h 6858000"/>
              <a:gd name="connsiteX210" fmla="*/ 8129 w 7467600"/>
              <a:gd name="connsiteY210" fmla="*/ 4330519 h 6858000"/>
              <a:gd name="connsiteX211" fmla="*/ 687572 w 7467600"/>
              <a:gd name="connsiteY211" fmla="*/ 3925629 h 6858000"/>
              <a:gd name="connsiteX212" fmla="*/ 1138365 w 7467600"/>
              <a:gd name="connsiteY212" fmla="*/ 3774515 h 6858000"/>
              <a:gd name="connsiteX213" fmla="*/ 1505579 w 7467600"/>
              <a:gd name="connsiteY213" fmla="*/ 3655526 h 6858000"/>
              <a:gd name="connsiteX214" fmla="*/ 1313114 w 7467600"/>
              <a:gd name="connsiteY214" fmla="*/ 3655216 h 6858000"/>
              <a:gd name="connsiteX215" fmla="*/ 3655073 w 7467600"/>
              <a:gd name="connsiteY215" fmla="*/ 3650884 h 6858000"/>
              <a:gd name="connsiteX216" fmla="*/ 3989938 w 7467600"/>
              <a:gd name="connsiteY216" fmla="*/ 3991685 h 6858000"/>
              <a:gd name="connsiteX217" fmla="*/ 4393907 w 7467600"/>
              <a:gd name="connsiteY217" fmla="*/ 4261258 h 6858000"/>
              <a:gd name="connsiteX218" fmla="*/ 4648051 w 7467600"/>
              <a:gd name="connsiteY218" fmla="*/ 4374051 h 6858000"/>
              <a:gd name="connsiteX219" fmla="*/ 4383389 w 7467600"/>
              <a:gd name="connsiteY219" fmla="*/ 4184369 h 6858000"/>
              <a:gd name="connsiteX220" fmla="*/ 4165508 w 7467600"/>
              <a:gd name="connsiteY220" fmla="*/ 4035196 h 6858000"/>
              <a:gd name="connsiteX221" fmla="*/ 4068162 w 7467600"/>
              <a:gd name="connsiteY221" fmla="*/ 3953394 h 6858000"/>
              <a:gd name="connsiteX222" fmla="*/ 3981416 w 7467600"/>
              <a:gd name="connsiteY222" fmla="*/ 3880482 h 6858000"/>
              <a:gd name="connsiteX223" fmla="*/ 3800147 w 7467600"/>
              <a:gd name="connsiteY223" fmla="*/ 3749872 h 6858000"/>
              <a:gd name="connsiteX224" fmla="*/ 3655073 w 7467600"/>
              <a:gd name="connsiteY224" fmla="*/ 3650884 h 6858000"/>
              <a:gd name="connsiteX225" fmla="*/ 3670252 w 7467600"/>
              <a:gd name="connsiteY225" fmla="*/ 3622798 h 6858000"/>
              <a:gd name="connsiteX226" fmla="*/ 3817258 w 7467600"/>
              <a:gd name="connsiteY226" fmla="*/ 3723577 h 6858000"/>
              <a:gd name="connsiteX227" fmla="*/ 4000461 w 7467600"/>
              <a:gd name="connsiteY227" fmla="*/ 3855966 h 6858000"/>
              <a:gd name="connsiteX228" fmla="*/ 4088180 w 7467600"/>
              <a:gd name="connsiteY228" fmla="*/ 3929774 h 6858000"/>
              <a:gd name="connsiteX229" fmla="*/ 4184555 w 7467600"/>
              <a:gd name="connsiteY229" fmla="*/ 4010683 h 6858000"/>
              <a:gd name="connsiteX230" fmla="*/ 4399563 w 7467600"/>
              <a:gd name="connsiteY230" fmla="*/ 4158106 h 6858000"/>
              <a:gd name="connsiteX231" fmla="*/ 4684469 w 7467600"/>
              <a:gd name="connsiteY231" fmla="*/ 4364680 h 6858000"/>
              <a:gd name="connsiteX232" fmla="*/ 4690271 w 7467600"/>
              <a:gd name="connsiteY232" fmla="*/ 4370034 h 6858000"/>
              <a:gd name="connsiteX233" fmla="*/ 4136093 w 7467600"/>
              <a:gd name="connsiteY233" fmla="*/ 3858466 h 6858000"/>
              <a:gd name="connsiteX234" fmla="*/ 3670252 w 7467600"/>
              <a:gd name="connsiteY234" fmla="*/ 3622798 h 6858000"/>
              <a:gd name="connsiteX235" fmla="*/ 4440129 w 7467600"/>
              <a:gd name="connsiteY235" fmla="*/ 3448571 h 6858000"/>
              <a:gd name="connsiteX236" fmla="*/ 4856525 w 7467600"/>
              <a:gd name="connsiteY236" fmla="*/ 3915351 h 6858000"/>
              <a:gd name="connsiteX237" fmla="*/ 5059055 w 7467600"/>
              <a:gd name="connsiteY237" fmla="*/ 4108918 h 6858000"/>
              <a:gd name="connsiteX238" fmla="*/ 5290070 w 7467600"/>
              <a:gd name="connsiteY238" fmla="*/ 4263619 h 6858000"/>
              <a:gd name="connsiteX239" fmla="*/ 4834991 w 7467600"/>
              <a:gd name="connsiteY239" fmla="*/ 3830985 h 6858000"/>
              <a:gd name="connsiteX240" fmla="*/ 4440129 w 7467600"/>
              <a:gd name="connsiteY240" fmla="*/ 3448571 h 6858000"/>
              <a:gd name="connsiteX241" fmla="*/ 4441737 w 7467600"/>
              <a:gd name="connsiteY241" fmla="*/ 3399734 h 6858000"/>
              <a:gd name="connsiteX242" fmla="*/ 4431236 w 7467600"/>
              <a:gd name="connsiteY242" fmla="*/ 3400954 h 6858000"/>
              <a:gd name="connsiteX243" fmla="*/ 4557150 w 7467600"/>
              <a:gd name="connsiteY243" fmla="*/ 3510023 h 6858000"/>
              <a:gd name="connsiteX244" fmla="*/ 4856936 w 7467600"/>
              <a:gd name="connsiteY244" fmla="*/ 3809146 h 6858000"/>
              <a:gd name="connsiteX245" fmla="*/ 5111996 w 7467600"/>
              <a:gd name="connsiteY245" fmla="*/ 4065759 h 6858000"/>
              <a:gd name="connsiteX246" fmla="*/ 5388878 w 7467600"/>
              <a:gd name="connsiteY246" fmla="*/ 4300185 h 6858000"/>
              <a:gd name="connsiteX247" fmla="*/ 5425556 w 7467600"/>
              <a:gd name="connsiteY247" fmla="*/ 4308967 h 6858000"/>
              <a:gd name="connsiteX248" fmla="*/ 4943646 w 7467600"/>
              <a:gd name="connsiteY248" fmla="*/ 3822916 h 6858000"/>
              <a:gd name="connsiteX249" fmla="*/ 4594837 w 7467600"/>
              <a:gd name="connsiteY249" fmla="*/ 3532274 h 6858000"/>
              <a:gd name="connsiteX250" fmla="*/ 4441737 w 7467600"/>
              <a:gd name="connsiteY250" fmla="*/ 3399734 h 6858000"/>
              <a:gd name="connsiteX251" fmla="*/ 5425834 w 7467600"/>
              <a:gd name="connsiteY251" fmla="*/ 3162785 h 6858000"/>
              <a:gd name="connsiteX252" fmla="*/ 5401644 w 7467600"/>
              <a:gd name="connsiteY252" fmla="*/ 3617847 h 6858000"/>
              <a:gd name="connsiteX253" fmla="*/ 5467256 w 7467600"/>
              <a:gd name="connsiteY253" fmla="*/ 4175494 h 6858000"/>
              <a:gd name="connsiteX254" fmla="*/ 5448069 w 7467600"/>
              <a:gd name="connsiteY254" fmla="*/ 3567554 h 6858000"/>
              <a:gd name="connsiteX255" fmla="*/ 5425834 w 7467600"/>
              <a:gd name="connsiteY255" fmla="*/ 3162785 h 6858000"/>
              <a:gd name="connsiteX256" fmla="*/ 1318687 w 7467600"/>
              <a:gd name="connsiteY256" fmla="*/ 3113840 h 6858000"/>
              <a:gd name="connsiteX257" fmla="*/ 1066793 w 7467600"/>
              <a:gd name="connsiteY257" fmla="*/ 3212171 h 6858000"/>
              <a:gd name="connsiteX258" fmla="*/ 993319 w 7467600"/>
              <a:gd name="connsiteY258" fmla="*/ 3247648 h 6858000"/>
              <a:gd name="connsiteX259" fmla="*/ 853081 w 7467600"/>
              <a:gd name="connsiteY259" fmla="*/ 3312410 h 6858000"/>
              <a:gd name="connsiteX260" fmla="*/ 805957 w 7467600"/>
              <a:gd name="connsiteY260" fmla="*/ 3330443 h 6858000"/>
              <a:gd name="connsiteX261" fmla="*/ 1318687 w 7467600"/>
              <a:gd name="connsiteY261" fmla="*/ 3113840 h 6858000"/>
              <a:gd name="connsiteX262" fmla="*/ 5453702 w 7467600"/>
              <a:gd name="connsiteY262" fmla="*/ 3090882 h 6858000"/>
              <a:gd name="connsiteX263" fmla="*/ 5480135 w 7467600"/>
              <a:gd name="connsiteY263" fmla="*/ 3565802 h 6858000"/>
              <a:gd name="connsiteX264" fmla="*/ 5499023 w 7467600"/>
              <a:gd name="connsiteY264" fmla="*/ 4166310 h 6858000"/>
              <a:gd name="connsiteX265" fmla="*/ 5547022 w 7467600"/>
              <a:gd name="connsiteY265" fmla="*/ 3607838 h 6858000"/>
              <a:gd name="connsiteX266" fmla="*/ 5515964 w 7467600"/>
              <a:gd name="connsiteY266" fmla="*/ 3378541 h 6858000"/>
              <a:gd name="connsiteX267" fmla="*/ 5453702 w 7467600"/>
              <a:gd name="connsiteY267" fmla="*/ 3090882 h 6858000"/>
              <a:gd name="connsiteX268" fmla="*/ 1238695 w 7467600"/>
              <a:gd name="connsiteY268" fmla="*/ 3076820 h 6858000"/>
              <a:gd name="connsiteX269" fmla="*/ 716371 w 7467600"/>
              <a:gd name="connsiteY269" fmla="*/ 3293249 h 6858000"/>
              <a:gd name="connsiteX270" fmla="*/ 579522 w 7467600"/>
              <a:gd name="connsiteY270" fmla="*/ 3371759 h 6858000"/>
              <a:gd name="connsiteX271" fmla="*/ 600288 w 7467600"/>
              <a:gd name="connsiteY271" fmla="*/ 3365555 h 6858000"/>
              <a:gd name="connsiteX272" fmla="*/ 840692 w 7467600"/>
              <a:gd name="connsiteY272" fmla="*/ 3284921 h 6858000"/>
              <a:gd name="connsiteX273" fmla="*/ 979248 w 7467600"/>
              <a:gd name="connsiteY273" fmla="*/ 3221003 h 6858000"/>
              <a:gd name="connsiteX274" fmla="*/ 1053282 w 7467600"/>
              <a:gd name="connsiteY274" fmla="*/ 3185247 h 6858000"/>
              <a:gd name="connsiteX275" fmla="*/ 1320603 w 7467600"/>
              <a:gd name="connsiteY275" fmla="*/ 3081281 h 6858000"/>
              <a:gd name="connsiteX276" fmla="*/ 1238695 w 7467600"/>
              <a:gd name="connsiteY276" fmla="*/ 3076820 h 6858000"/>
              <a:gd name="connsiteX277" fmla="*/ 5425627 w 7467600"/>
              <a:gd name="connsiteY277" fmla="*/ 2954192 h 6858000"/>
              <a:gd name="connsiteX278" fmla="*/ 5470770 w 7467600"/>
              <a:gd name="connsiteY278" fmla="*/ 3005435 h 6858000"/>
              <a:gd name="connsiteX279" fmla="*/ 5519779 w 7467600"/>
              <a:gd name="connsiteY279" fmla="*/ 4359223 h 6858000"/>
              <a:gd name="connsiteX280" fmla="*/ 5520293 w 7467600"/>
              <a:gd name="connsiteY280" fmla="*/ 4360602 h 6858000"/>
              <a:gd name="connsiteX281" fmla="*/ 5767221 w 7467600"/>
              <a:gd name="connsiteY281" fmla="*/ 4665564 h 6858000"/>
              <a:gd name="connsiteX282" fmla="*/ 6937169 w 7467600"/>
              <a:gd name="connsiteY282" fmla="*/ 4815941 h 6858000"/>
              <a:gd name="connsiteX283" fmla="*/ 6953922 w 7467600"/>
              <a:gd name="connsiteY283" fmla="*/ 4890068 h 6858000"/>
              <a:gd name="connsiteX284" fmla="*/ 6071359 w 7467600"/>
              <a:gd name="connsiteY284" fmla="*/ 4770770 h 6858000"/>
              <a:gd name="connsiteX285" fmla="*/ 6038839 w 7467600"/>
              <a:gd name="connsiteY285" fmla="*/ 4764474 h 6858000"/>
              <a:gd name="connsiteX286" fmla="*/ 6038706 w 7467600"/>
              <a:gd name="connsiteY286" fmla="*/ 4763847 h 6858000"/>
              <a:gd name="connsiteX287" fmla="*/ 6037784 w 7467600"/>
              <a:gd name="connsiteY287" fmla="*/ 4764270 h 6858000"/>
              <a:gd name="connsiteX288" fmla="*/ 6038839 w 7467600"/>
              <a:gd name="connsiteY288" fmla="*/ 4764474 h 6858000"/>
              <a:gd name="connsiteX289" fmla="*/ 6040338 w 7467600"/>
              <a:gd name="connsiteY289" fmla="*/ 4771418 h 6858000"/>
              <a:gd name="connsiteX290" fmla="*/ 6024488 w 7467600"/>
              <a:gd name="connsiteY290" fmla="*/ 4809903 h 6858000"/>
              <a:gd name="connsiteX291" fmla="*/ 5599771 w 7467600"/>
              <a:gd name="connsiteY291" fmla="*/ 5509652 h 6858000"/>
              <a:gd name="connsiteX292" fmla="*/ 5548843 w 7467600"/>
              <a:gd name="connsiteY292" fmla="*/ 5563845 h 6858000"/>
              <a:gd name="connsiteX293" fmla="*/ 5940952 w 7467600"/>
              <a:gd name="connsiteY293" fmla="*/ 6250028 h 6858000"/>
              <a:gd name="connsiteX294" fmla="*/ 6043441 w 7467600"/>
              <a:gd name="connsiteY294" fmla="*/ 6665847 h 6858000"/>
              <a:gd name="connsiteX295" fmla="*/ 6093432 w 7467600"/>
              <a:gd name="connsiteY295" fmla="*/ 6858000 h 6858000"/>
              <a:gd name="connsiteX296" fmla="*/ 6034344 w 7467600"/>
              <a:gd name="connsiteY296" fmla="*/ 6858000 h 6858000"/>
              <a:gd name="connsiteX297" fmla="*/ 6026679 w 7467600"/>
              <a:gd name="connsiteY297" fmla="*/ 6836959 h 6858000"/>
              <a:gd name="connsiteX298" fmla="*/ 5800441 w 7467600"/>
              <a:gd name="connsiteY298" fmla="*/ 6335286 h 6858000"/>
              <a:gd name="connsiteX299" fmla="*/ 5526562 w 7467600"/>
              <a:gd name="connsiteY299" fmla="*/ 5705388 h 6858000"/>
              <a:gd name="connsiteX300" fmla="*/ 5519640 w 7467600"/>
              <a:gd name="connsiteY300" fmla="*/ 5683774 h 6858000"/>
              <a:gd name="connsiteX301" fmla="*/ 5844559 w 7467600"/>
              <a:gd name="connsiteY301" fmla="*/ 6553349 h 6858000"/>
              <a:gd name="connsiteX302" fmla="*/ 5975994 w 7467600"/>
              <a:gd name="connsiteY302" fmla="*/ 6858000 h 6858000"/>
              <a:gd name="connsiteX303" fmla="*/ 5898547 w 7467600"/>
              <a:gd name="connsiteY303" fmla="*/ 6858000 h 6858000"/>
              <a:gd name="connsiteX304" fmla="*/ 5682041 w 7467600"/>
              <a:gd name="connsiteY304" fmla="*/ 6355860 h 6858000"/>
              <a:gd name="connsiteX305" fmla="*/ 5461758 w 7467600"/>
              <a:gd name="connsiteY305" fmla="*/ 5820220 h 6858000"/>
              <a:gd name="connsiteX306" fmla="*/ 5237282 w 7467600"/>
              <a:gd name="connsiteY306" fmla="*/ 6579086 h 6858000"/>
              <a:gd name="connsiteX307" fmla="*/ 5115009 w 7467600"/>
              <a:gd name="connsiteY307" fmla="*/ 6858000 h 6858000"/>
              <a:gd name="connsiteX308" fmla="*/ 5028074 w 7467600"/>
              <a:gd name="connsiteY308" fmla="*/ 6858000 h 6858000"/>
              <a:gd name="connsiteX309" fmla="*/ 5079508 w 7467600"/>
              <a:gd name="connsiteY309" fmla="*/ 6749074 h 6858000"/>
              <a:gd name="connsiteX310" fmla="*/ 5371846 w 7467600"/>
              <a:gd name="connsiteY310" fmla="*/ 5924413 h 6858000"/>
              <a:gd name="connsiteX311" fmla="*/ 5270512 w 7467600"/>
              <a:gd name="connsiteY311" fmla="*/ 6138975 h 6858000"/>
              <a:gd name="connsiteX312" fmla="*/ 5062409 w 7467600"/>
              <a:gd name="connsiteY312" fmla="*/ 6653544 h 6858000"/>
              <a:gd name="connsiteX313" fmla="*/ 5036628 w 7467600"/>
              <a:gd name="connsiteY313" fmla="*/ 6754247 h 6858000"/>
              <a:gd name="connsiteX314" fmla="*/ 5009112 w 7467600"/>
              <a:gd name="connsiteY314" fmla="*/ 6858000 h 6858000"/>
              <a:gd name="connsiteX315" fmla="*/ 4976679 w 7467600"/>
              <a:gd name="connsiteY315" fmla="*/ 6858000 h 6858000"/>
              <a:gd name="connsiteX316" fmla="*/ 5006537 w 7467600"/>
              <a:gd name="connsiteY316" fmla="*/ 6747068 h 6858000"/>
              <a:gd name="connsiteX317" fmla="*/ 5032723 w 7467600"/>
              <a:gd name="connsiteY317" fmla="*/ 6644957 h 6858000"/>
              <a:gd name="connsiteX318" fmla="*/ 5242949 w 7467600"/>
              <a:gd name="connsiteY318" fmla="*/ 6125175 h 6858000"/>
              <a:gd name="connsiteX319" fmla="*/ 5286321 w 7467600"/>
              <a:gd name="connsiteY319" fmla="*/ 6033555 h 6858000"/>
              <a:gd name="connsiteX320" fmla="*/ 5008210 w 7467600"/>
              <a:gd name="connsiteY320" fmla="*/ 6649194 h 6858000"/>
              <a:gd name="connsiteX321" fmla="*/ 4986321 w 7467600"/>
              <a:gd name="connsiteY321" fmla="*/ 6765687 h 6858000"/>
              <a:gd name="connsiteX322" fmla="*/ 4973474 w 7467600"/>
              <a:gd name="connsiteY322" fmla="*/ 6858000 h 6858000"/>
              <a:gd name="connsiteX323" fmla="*/ 4907178 w 7467600"/>
              <a:gd name="connsiteY323" fmla="*/ 6858000 h 6858000"/>
              <a:gd name="connsiteX324" fmla="*/ 4910810 w 7467600"/>
              <a:gd name="connsiteY324" fmla="*/ 6829660 h 6858000"/>
              <a:gd name="connsiteX325" fmla="*/ 4987461 w 7467600"/>
              <a:gd name="connsiteY325" fmla="*/ 6432994 h 6858000"/>
              <a:gd name="connsiteX326" fmla="*/ 5179262 w 7467600"/>
              <a:gd name="connsiteY326" fmla="*/ 6035044 h 6858000"/>
              <a:gd name="connsiteX327" fmla="*/ 4689678 w 7467600"/>
              <a:gd name="connsiteY327" fmla="*/ 6440241 h 6858000"/>
              <a:gd name="connsiteX328" fmla="*/ 4477543 w 7467600"/>
              <a:gd name="connsiteY328" fmla="*/ 6674836 h 6858000"/>
              <a:gd name="connsiteX329" fmla="*/ 4329957 w 7467600"/>
              <a:gd name="connsiteY329" fmla="*/ 6858000 h 6858000"/>
              <a:gd name="connsiteX330" fmla="*/ 4218595 w 7467600"/>
              <a:gd name="connsiteY330" fmla="*/ 6858000 h 6858000"/>
              <a:gd name="connsiteX331" fmla="*/ 4368888 w 7467600"/>
              <a:gd name="connsiteY331" fmla="*/ 6668412 h 6858000"/>
              <a:gd name="connsiteX332" fmla="*/ 4563091 w 7467600"/>
              <a:gd name="connsiteY332" fmla="*/ 6442508 h 6858000"/>
              <a:gd name="connsiteX333" fmla="*/ 5387324 w 7467600"/>
              <a:gd name="connsiteY333" fmla="*/ 5705830 h 6858000"/>
              <a:gd name="connsiteX334" fmla="*/ 5073620 w 7467600"/>
              <a:gd name="connsiteY334" fmla="*/ 5955437 h 6858000"/>
              <a:gd name="connsiteX335" fmla="*/ 4689789 w 7467600"/>
              <a:gd name="connsiteY335" fmla="*/ 6268382 h 6858000"/>
              <a:gd name="connsiteX336" fmla="*/ 4418722 w 7467600"/>
              <a:gd name="connsiteY336" fmla="*/ 6570886 h 6858000"/>
              <a:gd name="connsiteX337" fmla="*/ 4214944 w 7467600"/>
              <a:gd name="connsiteY337" fmla="*/ 6858000 h 6858000"/>
              <a:gd name="connsiteX338" fmla="*/ 4177898 w 7467600"/>
              <a:gd name="connsiteY338" fmla="*/ 6858000 h 6858000"/>
              <a:gd name="connsiteX339" fmla="*/ 4391597 w 7467600"/>
              <a:gd name="connsiteY339" fmla="*/ 6556370 h 6858000"/>
              <a:gd name="connsiteX340" fmla="*/ 4668889 w 7467600"/>
              <a:gd name="connsiteY340" fmla="*/ 6246399 h 6858000"/>
              <a:gd name="connsiteX341" fmla="*/ 5055427 w 7467600"/>
              <a:gd name="connsiteY341" fmla="*/ 5931476 h 6858000"/>
              <a:gd name="connsiteX342" fmla="*/ 5371814 w 7467600"/>
              <a:gd name="connsiteY342" fmla="*/ 5678975 h 6858000"/>
              <a:gd name="connsiteX343" fmla="*/ 4987918 w 7467600"/>
              <a:gd name="connsiteY343" fmla="*/ 5838701 h 6858000"/>
              <a:gd name="connsiteX344" fmla="*/ 4317146 w 7467600"/>
              <a:gd name="connsiteY344" fmla="*/ 6587716 h 6858000"/>
              <a:gd name="connsiteX345" fmla="*/ 4171627 w 7467600"/>
              <a:gd name="connsiteY345" fmla="*/ 6858000 h 6858000"/>
              <a:gd name="connsiteX346" fmla="*/ 4081585 w 7467600"/>
              <a:gd name="connsiteY346" fmla="*/ 6858000 h 6858000"/>
              <a:gd name="connsiteX347" fmla="*/ 4238603 w 7467600"/>
              <a:gd name="connsiteY347" fmla="*/ 6559341 h 6858000"/>
              <a:gd name="connsiteX348" fmla="*/ 4778333 w 7467600"/>
              <a:gd name="connsiteY348" fmla="*/ 5873626 h 6858000"/>
              <a:gd name="connsiteX349" fmla="*/ 5414185 w 7467600"/>
              <a:gd name="connsiteY349" fmla="*/ 5573882 h 6858000"/>
              <a:gd name="connsiteX350" fmla="*/ 5959648 w 7467600"/>
              <a:gd name="connsiteY350" fmla="*/ 4760797 h 6858000"/>
              <a:gd name="connsiteX351" fmla="*/ 5355019 w 7467600"/>
              <a:gd name="connsiteY351" fmla="*/ 4734672 h 6858000"/>
              <a:gd name="connsiteX352" fmla="*/ 5083565 w 7467600"/>
              <a:gd name="connsiteY352" fmla="*/ 5179121 h 6858000"/>
              <a:gd name="connsiteX353" fmla="*/ 4713577 w 7467600"/>
              <a:gd name="connsiteY353" fmla="*/ 5616803 h 6858000"/>
              <a:gd name="connsiteX354" fmla="*/ 3989559 w 7467600"/>
              <a:gd name="connsiteY354" fmla="*/ 6145945 h 6858000"/>
              <a:gd name="connsiteX355" fmla="*/ 3939824 w 7467600"/>
              <a:gd name="connsiteY355" fmla="*/ 6066900 h 6858000"/>
              <a:gd name="connsiteX356" fmla="*/ 4584537 w 7467600"/>
              <a:gd name="connsiteY356" fmla="*/ 5324826 h 6858000"/>
              <a:gd name="connsiteX357" fmla="*/ 5037105 w 7467600"/>
              <a:gd name="connsiteY357" fmla="*/ 5088765 h 6858000"/>
              <a:gd name="connsiteX358" fmla="*/ 5039930 w 7467600"/>
              <a:gd name="connsiteY358" fmla="*/ 5089585 h 6858000"/>
              <a:gd name="connsiteX359" fmla="*/ 5263764 w 7467600"/>
              <a:gd name="connsiteY359" fmla="*/ 4735525 h 6858000"/>
              <a:gd name="connsiteX360" fmla="*/ 4086300 w 7467600"/>
              <a:gd name="connsiteY360" fmla="*/ 4884599 h 6858000"/>
              <a:gd name="connsiteX361" fmla="*/ 4085485 w 7467600"/>
              <a:gd name="connsiteY361" fmla="*/ 4899070 h 6858000"/>
              <a:gd name="connsiteX362" fmla="*/ 3871915 w 7467600"/>
              <a:gd name="connsiteY362" fmla="*/ 5253645 h 6858000"/>
              <a:gd name="connsiteX363" fmla="*/ 3799374 w 7467600"/>
              <a:gd name="connsiteY363" fmla="*/ 5466127 h 6858000"/>
              <a:gd name="connsiteX364" fmla="*/ 3498850 w 7467600"/>
              <a:gd name="connsiteY364" fmla="*/ 6661888 h 6858000"/>
              <a:gd name="connsiteX365" fmla="*/ 3399216 w 7467600"/>
              <a:gd name="connsiteY365" fmla="*/ 6858000 h 6858000"/>
              <a:gd name="connsiteX366" fmla="*/ 3303688 w 7467600"/>
              <a:gd name="connsiteY366" fmla="*/ 6858000 h 6858000"/>
              <a:gd name="connsiteX367" fmla="*/ 3391774 w 7467600"/>
              <a:gd name="connsiteY367" fmla="*/ 6697181 h 6858000"/>
              <a:gd name="connsiteX368" fmla="*/ 3735540 w 7467600"/>
              <a:gd name="connsiteY368" fmla="*/ 5546923 h 6858000"/>
              <a:gd name="connsiteX369" fmla="*/ 3729438 w 7467600"/>
              <a:gd name="connsiteY369" fmla="*/ 5569058 h 6858000"/>
              <a:gd name="connsiteX370" fmla="*/ 3707782 w 7467600"/>
              <a:gd name="connsiteY370" fmla="*/ 5644908 h 6858000"/>
              <a:gd name="connsiteX371" fmla="*/ 3583827 w 7467600"/>
              <a:gd name="connsiteY371" fmla="*/ 6039215 h 6858000"/>
              <a:gd name="connsiteX372" fmla="*/ 3547861 w 7467600"/>
              <a:gd name="connsiteY372" fmla="*/ 6129609 h 6858000"/>
              <a:gd name="connsiteX373" fmla="*/ 3490905 w 7467600"/>
              <a:gd name="connsiteY373" fmla="*/ 6277660 h 6858000"/>
              <a:gd name="connsiteX374" fmla="*/ 3455859 w 7467600"/>
              <a:gd name="connsiteY374" fmla="*/ 6391301 h 6858000"/>
              <a:gd name="connsiteX375" fmla="*/ 3429112 w 7467600"/>
              <a:gd name="connsiteY375" fmla="*/ 6479469 h 6858000"/>
              <a:gd name="connsiteX376" fmla="*/ 3304862 w 7467600"/>
              <a:gd name="connsiteY376" fmla="*/ 6796476 h 6858000"/>
              <a:gd name="connsiteX377" fmla="*/ 3276071 w 7467600"/>
              <a:gd name="connsiteY377" fmla="*/ 6858000 h 6858000"/>
              <a:gd name="connsiteX378" fmla="*/ 3240805 w 7467600"/>
              <a:gd name="connsiteY378" fmla="*/ 6858000 h 6858000"/>
              <a:gd name="connsiteX379" fmla="*/ 3275917 w 7467600"/>
              <a:gd name="connsiteY379" fmla="*/ 6783192 h 6858000"/>
              <a:gd name="connsiteX380" fmla="*/ 3399358 w 7467600"/>
              <a:gd name="connsiteY380" fmla="*/ 6469011 h 6858000"/>
              <a:gd name="connsiteX381" fmla="*/ 3425650 w 7467600"/>
              <a:gd name="connsiteY381" fmla="*/ 6381333 h 6858000"/>
              <a:gd name="connsiteX382" fmla="*/ 3460661 w 7467600"/>
              <a:gd name="connsiteY382" fmla="*/ 6266763 h 6858000"/>
              <a:gd name="connsiteX383" fmla="*/ 3518021 w 7467600"/>
              <a:gd name="connsiteY383" fmla="*/ 6117298 h 6858000"/>
              <a:gd name="connsiteX384" fmla="*/ 3554035 w 7467600"/>
              <a:gd name="connsiteY384" fmla="*/ 6027832 h 6858000"/>
              <a:gd name="connsiteX385" fmla="*/ 3677174 w 7467600"/>
              <a:gd name="connsiteY385" fmla="*/ 5636351 h 6858000"/>
              <a:gd name="connsiteX386" fmla="*/ 3698819 w 7467600"/>
              <a:gd name="connsiteY386" fmla="*/ 5560503 h 6858000"/>
              <a:gd name="connsiteX387" fmla="*/ 3702094 w 7467600"/>
              <a:gd name="connsiteY387" fmla="*/ 5549194 h 6858000"/>
              <a:gd name="connsiteX388" fmla="*/ 3398355 w 7467600"/>
              <a:gd name="connsiteY388" fmla="*/ 6094603 h 6858000"/>
              <a:gd name="connsiteX389" fmla="*/ 3193941 w 7467600"/>
              <a:gd name="connsiteY389" fmla="*/ 6798775 h 6858000"/>
              <a:gd name="connsiteX390" fmla="*/ 3184140 w 7467600"/>
              <a:gd name="connsiteY390" fmla="*/ 6858000 h 6858000"/>
              <a:gd name="connsiteX391" fmla="*/ 3099978 w 7467600"/>
              <a:gd name="connsiteY391" fmla="*/ 6858000 h 6858000"/>
              <a:gd name="connsiteX392" fmla="*/ 3101556 w 7467600"/>
              <a:gd name="connsiteY392" fmla="*/ 6843337 h 6858000"/>
              <a:gd name="connsiteX393" fmla="*/ 3370162 w 7467600"/>
              <a:gd name="connsiteY393" fmla="*/ 5785550 h 6858000"/>
              <a:gd name="connsiteX394" fmla="*/ 3746477 w 7467600"/>
              <a:gd name="connsiteY394" fmla="*/ 5377889 h 6858000"/>
              <a:gd name="connsiteX395" fmla="*/ 3863399 w 7467600"/>
              <a:gd name="connsiteY395" fmla="*/ 5087257 h 6858000"/>
              <a:gd name="connsiteX396" fmla="*/ 3968712 w 7467600"/>
              <a:gd name="connsiteY396" fmla="*/ 4913989 h 6858000"/>
              <a:gd name="connsiteX397" fmla="*/ 2792390 w 7467600"/>
              <a:gd name="connsiteY397" fmla="*/ 5382974 h 6858000"/>
              <a:gd name="connsiteX398" fmla="*/ 2714982 w 7467600"/>
              <a:gd name="connsiteY398" fmla="*/ 5427051 h 6858000"/>
              <a:gd name="connsiteX399" fmla="*/ 2813361 w 7467600"/>
              <a:gd name="connsiteY399" fmla="*/ 6023912 h 6858000"/>
              <a:gd name="connsiteX400" fmla="*/ 2688430 w 7467600"/>
              <a:gd name="connsiteY400" fmla="*/ 6801564 h 6858000"/>
              <a:gd name="connsiteX401" fmla="*/ 2629626 w 7467600"/>
              <a:gd name="connsiteY401" fmla="*/ 6763394 h 6858000"/>
              <a:gd name="connsiteX402" fmla="*/ 2565328 w 7467600"/>
              <a:gd name="connsiteY402" fmla="*/ 5516399 h 6858000"/>
              <a:gd name="connsiteX403" fmla="*/ 1922999 w 7467600"/>
              <a:gd name="connsiteY403" fmla="*/ 5980343 h 6858000"/>
              <a:gd name="connsiteX404" fmla="*/ 1950261 w 7467600"/>
              <a:gd name="connsiteY404" fmla="*/ 6405858 h 6858000"/>
              <a:gd name="connsiteX405" fmla="*/ 2365554 w 7467600"/>
              <a:gd name="connsiteY405" fmla="*/ 6759107 h 6858000"/>
              <a:gd name="connsiteX406" fmla="*/ 2424142 w 7467600"/>
              <a:gd name="connsiteY406" fmla="*/ 6858000 h 6858000"/>
              <a:gd name="connsiteX407" fmla="*/ 2395994 w 7467600"/>
              <a:gd name="connsiteY407" fmla="*/ 6858000 h 6858000"/>
              <a:gd name="connsiteX408" fmla="*/ 2392863 w 7467600"/>
              <a:gd name="connsiteY408" fmla="*/ 6852964 h 6858000"/>
              <a:gd name="connsiteX409" fmla="*/ 2017589 w 7467600"/>
              <a:gd name="connsiteY409" fmla="*/ 6493982 h 6858000"/>
              <a:gd name="connsiteX410" fmla="*/ 2147336 w 7467600"/>
              <a:gd name="connsiteY410" fmla="*/ 6594052 h 6858000"/>
              <a:gd name="connsiteX411" fmla="*/ 2207047 w 7467600"/>
              <a:gd name="connsiteY411" fmla="*/ 6654540 h 6858000"/>
              <a:gd name="connsiteX412" fmla="*/ 2299106 w 7467600"/>
              <a:gd name="connsiteY412" fmla="*/ 6778931 h 6858000"/>
              <a:gd name="connsiteX413" fmla="*/ 2314430 w 7467600"/>
              <a:gd name="connsiteY413" fmla="*/ 6801144 h 6858000"/>
              <a:gd name="connsiteX414" fmla="*/ 2352406 w 7467600"/>
              <a:gd name="connsiteY414" fmla="*/ 6858000 h 6858000"/>
              <a:gd name="connsiteX415" fmla="*/ 2314492 w 7467600"/>
              <a:gd name="connsiteY415" fmla="*/ 6858000 h 6858000"/>
              <a:gd name="connsiteX416" fmla="*/ 2288095 w 7467600"/>
              <a:gd name="connsiteY416" fmla="*/ 6818030 h 6858000"/>
              <a:gd name="connsiteX417" fmla="*/ 2272768 w 7467600"/>
              <a:gd name="connsiteY417" fmla="*/ 6795822 h 6858000"/>
              <a:gd name="connsiteX418" fmla="*/ 2182715 w 7467600"/>
              <a:gd name="connsiteY418" fmla="*/ 6675071 h 6858000"/>
              <a:gd name="connsiteX419" fmla="*/ 2032061 w 7467600"/>
              <a:gd name="connsiteY419" fmla="*/ 6541380 h 6858000"/>
              <a:gd name="connsiteX420" fmla="*/ 2257220 w 7467600"/>
              <a:gd name="connsiteY420" fmla="*/ 6826257 h 6858000"/>
              <a:gd name="connsiteX421" fmla="*/ 2281324 w 7467600"/>
              <a:gd name="connsiteY421" fmla="*/ 6858000 h 6858000"/>
              <a:gd name="connsiteX422" fmla="*/ 2242860 w 7467600"/>
              <a:gd name="connsiteY422" fmla="*/ 6858000 h 6858000"/>
              <a:gd name="connsiteX423" fmla="*/ 2232818 w 7467600"/>
              <a:gd name="connsiteY423" fmla="*/ 6844926 h 6858000"/>
              <a:gd name="connsiteX424" fmla="*/ 1990172 w 7467600"/>
              <a:gd name="connsiteY424" fmla="*/ 6542121 h 6858000"/>
              <a:gd name="connsiteX425" fmla="*/ 2124090 w 7467600"/>
              <a:gd name="connsiteY425" fmla="*/ 6761017 h 6858000"/>
              <a:gd name="connsiteX426" fmla="*/ 2200380 w 7467600"/>
              <a:gd name="connsiteY426" fmla="*/ 6858000 h 6858000"/>
              <a:gd name="connsiteX427" fmla="*/ 2147507 w 7467600"/>
              <a:gd name="connsiteY427" fmla="*/ 6858000 h 6858000"/>
              <a:gd name="connsiteX428" fmla="*/ 2070668 w 7467600"/>
              <a:gd name="connsiteY428" fmla="*/ 6761520 h 6858000"/>
              <a:gd name="connsiteX429" fmla="*/ 1975142 w 7467600"/>
              <a:gd name="connsiteY429" fmla="*/ 6585570 h 6858000"/>
              <a:gd name="connsiteX430" fmla="*/ 2050035 w 7467600"/>
              <a:gd name="connsiteY430" fmla="*/ 6813345 h 6858000"/>
              <a:gd name="connsiteX431" fmla="*/ 2063025 w 7467600"/>
              <a:gd name="connsiteY431" fmla="*/ 6858000 h 6858000"/>
              <a:gd name="connsiteX432" fmla="*/ 2021675 w 7467600"/>
              <a:gd name="connsiteY432" fmla="*/ 6858000 h 6858000"/>
              <a:gd name="connsiteX433" fmla="*/ 2019308 w 7467600"/>
              <a:gd name="connsiteY433" fmla="*/ 6847118 h 6858000"/>
              <a:gd name="connsiteX434" fmla="*/ 1938835 w 7467600"/>
              <a:gd name="connsiteY434" fmla="*/ 6551160 h 6858000"/>
              <a:gd name="connsiteX435" fmla="*/ 1953230 w 7467600"/>
              <a:gd name="connsiteY435" fmla="*/ 6759699 h 6858000"/>
              <a:gd name="connsiteX436" fmla="*/ 1956763 w 7467600"/>
              <a:gd name="connsiteY436" fmla="*/ 6778191 h 6858000"/>
              <a:gd name="connsiteX437" fmla="*/ 1967925 w 7467600"/>
              <a:gd name="connsiteY437" fmla="*/ 6858000 h 6858000"/>
              <a:gd name="connsiteX438" fmla="*/ 1936622 w 7467600"/>
              <a:gd name="connsiteY438" fmla="*/ 6858000 h 6858000"/>
              <a:gd name="connsiteX439" fmla="*/ 1926261 w 7467600"/>
              <a:gd name="connsiteY439" fmla="*/ 6784064 h 6858000"/>
              <a:gd name="connsiteX440" fmla="*/ 1922724 w 7467600"/>
              <a:gd name="connsiteY440" fmla="*/ 6765577 h 6858000"/>
              <a:gd name="connsiteX441" fmla="*/ 1904650 w 7467600"/>
              <a:gd name="connsiteY441" fmla="*/ 6639616 h 6858000"/>
              <a:gd name="connsiteX442" fmla="*/ 1885273 w 7467600"/>
              <a:gd name="connsiteY442" fmla="*/ 6858000 h 6858000"/>
              <a:gd name="connsiteX443" fmla="*/ 1854363 w 7467600"/>
              <a:gd name="connsiteY443" fmla="*/ 6858000 h 6858000"/>
              <a:gd name="connsiteX444" fmla="*/ 1880391 w 7467600"/>
              <a:gd name="connsiteY444" fmla="*/ 6603796 h 6858000"/>
              <a:gd name="connsiteX445" fmla="*/ 1818273 w 7467600"/>
              <a:gd name="connsiteY445" fmla="*/ 6715729 h 6858000"/>
              <a:gd name="connsiteX446" fmla="*/ 1794691 w 7467600"/>
              <a:gd name="connsiteY446" fmla="*/ 6843239 h 6858000"/>
              <a:gd name="connsiteX447" fmla="*/ 1794914 w 7467600"/>
              <a:gd name="connsiteY447" fmla="*/ 6858000 h 6858000"/>
              <a:gd name="connsiteX448" fmla="*/ 1746128 w 7467600"/>
              <a:gd name="connsiteY448" fmla="*/ 6858000 h 6858000"/>
              <a:gd name="connsiteX449" fmla="*/ 1753934 w 7467600"/>
              <a:gd name="connsiteY449" fmla="*/ 6724796 h 6858000"/>
              <a:gd name="connsiteX450" fmla="*/ 1792053 w 7467600"/>
              <a:gd name="connsiteY450" fmla="*/ 6572396 h 6858000"/>
              <a:gd name="connsiteX451" fmla="*/ 1862248 w 7467600"/>
              <a:gd name="connsiteY451" fmla="*/ 6266397 h 6858000"/>
              <a:gd name="connsiteX452" fmla="*/ 1862250 w 7467600"/>
              <a:gd name="connsiteY452" fmla="*/ 6033531 h 6858000"/>
              <a:gd name="connsiteX453" fmla="*/ 1211999 w 7467600"/>
              <a:gd name="connsiteY453" fmla="*/ 6683610 h 6858000"/>
              <a:gd name="connsiteX454" fmla="*/ 1213266 w 7467600"/>
              <a:gd name="connsiteY454" fmla="*/ 6691947 h 6858000"/>
              <a:gd name="connsiteX455" fmla="*/ 1203370 w 7467600"/>
              <a:gd name="connsiteY455" fmla="*/ 6850676 h 6858000"/>
              <a:gd name="connsiteX456" fmla="*/ 1203671 w 7467600"/>
              <a:gd name="connsiteY456" fmla="*/ 6858000 h 6858000"/>
              <a:gd name="connsiteX457" fmla="*/ 1143180 w 7467600"/>
              <a:gd name="connsiteY457" fmla="*/ 6858000 h 6858000"/>
              <a:gd name="connsiteX458" fmla="*/ 1142176 w 7467600"/>
              <a:gd name="connsiteY458" fmla="*/ 6766045 h 6858000"/>
              <a:gd name="connsiteX459" fmla="*/ 1067484 w 7467600"/>
              <a:gd name="connsiteY459" fmla="*/ 6858000 h 6858000"/>
              <a:gd name="connsiteX460" fmla="*/ 953928 w 7467600"/>
              <a:gd name="connsiteY460" fmla="*/ 6858000 h 6858000"/>
              <a:gd name="connsiteX461" fmla="*/ 959715 w 7467600"/>
              <a:gd name="connsiteY461" fmla="*/ 6850185 h 6858000"/>
              <a:gd name="connsiteX462" fmla="*/ 1483788 w 7467600"/>
              <a:gd name="connsiteY462" fmla="*/ 6259174 h 6858000"/>
              <a:gd name="connsiteX463" fmla="*/ 1100671 w 7467600"/>
              <a:gd name="connsiteY463" fmla="*/ 6252137 h 6858000"/>
              <a:gd name="connsiteX464" fmla="*/ 1090144 w 7467600"/>
              <a:gd name="connsiteY464" fmla="*/ 6256748 h 6858000"/>
              <a:gd name="connsiteX465" fmla="*/ 1095872 w 7467600"/>
              <a:gd name="connsiteY465" fmla="*/ 6271892 h 6858000"/>
              <a:gd name="connsiteX466" fmla="*/ 262785 w 7467600"/>
              <a:gd name="connsiteY466" fmla="*/ 6845450 h 6858000"/>
              <a:gd name="connsiteX467" fmla="*/ 209968 w 7467600"/>
              <a:gd name="connsiteY467" fmla="*/ 6770713 h 6858000"/>
              <a:gd name="connsiteX468" fmla="*/ 873460 w 7467600"/>
              <a:gd name="connsiteY468" fmla="*/ 6253768 h 6858000"/>
              <a:gd name="connsiteX469" fmla="*/ 192686 w 7467600"/>
              <a:gd name="connsiteY469" fmla="*/ 5849257 h 6858000"/>
              <a:gd name="connsiteX470" fmla="*/ 4696 w 7467600"/>
              <a:gd name="connsiteY470" fmla="*/ 5697668 h 6858000"/>
              <a:gd name="connsiteX471" fmla="*/ 0 w 7467600"/>
              <a:gd name="connsiteY471" fmla="*/ 5689984 h 6858000"/>
              <a:gd name="connsiteX472" fmla="*/ 0 w 7467600"/>
              <a:gd name="connsiteY472" fmla="*/ 5513472 h 6858000"/>
              <a:gd name="connsiteX473" fmla="*/ 174101 w 7467600"/>
              <a:gd name="connsiteY473" fmla="*/ 5620277 h 6858000"/>
              <a:gd name="connsiteX474" fmla="*/ 891800 w 7467600"/>
              <a:gd name="connsiteY474" fmla="*/ 6036935 h 6858000"/>
              <a:gd name="connsiteX475" fmla="*/ 1072219 w 7467600"/>
              <a:gd name="connsiteY475" fmla="*/ 6169443 h 6858000"/>
              <a:gd name="connsiteX476" fmla="*/ 1074117 w 7467600"/>
              <a:gd name="connsiteY476" fmla="*/ 6170301 h 6858000"/>
              <a:gd name="connsiteX477" fmla="*/ 1083114 w 7467600"/>
              <a:gd name="connsiteY477" fmla="*/ 6174131 h 6858000"/>
              <a:gd name="connsiteX478" fmla="*/ 1543010 w 7467600"/>
              <a:gd name="connsiteY478" fmla="*/ 6191140 h 6858000"/>
              <a:gd name="connsiteX479" fmla="*/ 1551080 w 7467600"/>
              <a:gd name="connsiteY479" fmla="*/ 6195006 h 6858000"/>
              <a:gd name="connsiteX480" fmla="*/ 2345443 w 7467600"/>
              <a:gd name="connsiteY480" fmla="*/ 5549882 h 6858000"/>
              <a:gd name="connsiteX481" fmla="*/ 1721499 w 7467600"/>
              <a:gd name="connsiteY481" fmla="*/ 5599969 h 6858000"/>
              <a:gd name="connsiteX482" fmla="*/ 767716 w 7467600"/>
              <a:gd name="connsiteY482" fmla="*/ 5472768 h 6858000"/>
              <a:gd name="connsiteX483" fmla="*/ 722147 w 7467600"/>
              <a:gd name="connsiteY483" fmla="*/ 5393091 h 6858000"/>
              <a:gd name="connsiteX484" fmla="*/ 1485552 w 7467600"/>
              <a:gd name="connsiteY484" fmla="*/ 5313202 h 6858000"/>
              <a:gd name="connsiteX485" fmla="*/ 2143004 w 7467600"/>
              <a:gd name="connsiteY485" fmla="*/ 5402420 h 6858000"/>
              <a:gd name="connsiteX486" fmla="*/ 1933391 w 7467600"/>
              <a:gd name="connsiteY486" fmla="*/ 5156971 h 6858000"/>
              <a:gd name="connsiteX487" fmla="*/ 1827118 w 7467600"/>
              <a:gd name="connsiteY487" fmla="*/ 4968410 h 6858000"/>
              <a:gd name="connsiteX488" fmla="*/ 1837349 w 7467600"/>
              <a:gd name="connsiteY488" fmla="*/ 4956357 h 6858000"/>
              <a:gd name="connsiteX489" fmla="*/ 2162835 w 7467600"/>
              <a:gd name="connsiteY489" fmla="*/ 5187853 h 6858000"/>
              <a:gd name="connsiteX490" fmla="*/ 2257167 w 7467600"/>
              <a:gd name="connsiteY490" fmla="*/ 5462123 h 6858000"/>
              <a:gd name="connsiteX491" fmla="*/ 2261598 w 7467600"/>
              <a:gd name="connsiteY491" fmla="*/ 5467998 h 6858000"/>
              <a:gd name="connsiteX492" fmla="*/ 2437177 w 7467600"/>
              <a:gd name="connsiteY492" fmla="*/ 5479608 h 6858000"/>
              <a:gd name="connsiteX493" fmla="*/ 2445247 w 7467600"/>
              <a:gd name="connsiteY493" fmla="*/ 5483476 h 6858000"/>
              <a:gd name="connsiteX494" fmla="*/ 2743626 w 7467600"/>
              <a:gd name="connsiteY494" fmla="*/ 5304819 h 6858000"/>
              <a:gd name="connsiteX495" fmla="*/ 3048102 w 7467600"/>
              <a:gd name="connsiteY495" fmla="*/ 5150595 h 6858000"/>
              <a:gd name="connsiteX496" fmla="*/ 1799414 w 7467600"/>
              <a:gd name="connsiteY496" fmla="*/ 4694732 h 6858000"/>
              <a:gd name="connsiteX497" fmla="*/ 1771735 w 7467600"/>
              <a:gd name="connsiteY497" fmla="*/ 4619929 h 6858000"/>
              <a:gd name="connsiteX498" fmla="*/ 3104273 w 7467600"/>
              <a:gd name="connsiteY498" fmla="*/ 5076159 h 6858000"/>
              <a:gd name="connsiteX499" fmla="*/ 3113245 w 7467600"/>
              <a:gd name="connsiteY499" fmla="*/ 5090705 h 6858000"/>
              <a:gd name="connsiteX500" fmla="*/ 3126294 w 7467600"/>
              <a:gd name="connsiteY500" fmla="*/ 5114400 h 6858000"/>
              <a:gd name="connsiteX501" fmla="*/ 3937433 w 7467600"/>
              <a:gd name="connsiteY501" fmla="*/ 4830473 h 6858000"/>
              <a:gd name="connsiteX502" fmla="*/ 3590475 w 7467600"/>
              <a:gd name="connsiteY502" fmla="*/ 4597974 h 6858000"/>
              <a:gd name="connsiteX503" fmla="*/ 3100264 w 7467600"/>
              <a:gd name="connsiteY503" fmla="*/ 4579845 h 6858000"/>
              <a:gd name="connsiteX504" fmla="*/ 2183576 w 7467600"/>
              <a:gd name="connsiteY504" fmla="*/ 4227150 h 6858000"/>
              <a:gd name="connsiteX505" fmla="*/ 2151029 w 7467600"/>
              <a:gd name="connsiteY505" fmla="*/ 4146947 h 6858000"/>
              <a:gd name="connsiteX506" fmla="*/ 3563434 w 7467600"/>
              <a:gd name="connsiteY506" fmla="*/ 4469115 h 6858000"/>
              <a:gd name="connsiteX507" fmla="*/ 3177952 w 7467600"/>
              <a:gd name="connsiteY507" fmla="*/ 3657386 h 6858000"/>
              <a:gd name="connsiteX508" fmla="*/ 3189263 w 7467600"/>
              <a:gd name="connsiteY508" fmla="*/ 3625726 h 6858000"/>
              <a:gd name="connsiteX509" fmla="*/ 3560912 w 7467600"/>
              <a:gd name="connsiteY509" fmla="*/ 4079863 h 6858000"/>
              <a:gd name="connsiteX510" fmla="*/ 3626636 w 7467600"/>
              <a:gd name="connsiteY510" fmla="*/ 4512230 h 6858000"/>
              <a:gd name="connsiteX511" fmla="*/ 3653088 w 7467600"/>
              <a:gd name="connsiteY511" fmla="*/ 4521417 h 6858000"/>
              <a:gd name="connsiteX512" fmla="*/ 3988128 w 7467600"/>
              <a:gd name="connsiteY512" fmla="*/ 4817267 h 6858000"/>
              <a:gd name="connsiteX513" fmla="*/ 4830582 w 7467600"/>
              <a:gd name="connsiteY513" fmla="*/ 4676000 h 6858000"/>
              <a:gd name="connsiteX514" fmla="*/ 4830100 w 7467600"/>
              <a:gd name="connsiteY514" fmla="*/ 4675554 h 6858000"/>
              <a:gd name="connsiteX515" fmla="*/ 4036318 w 7467600"/>
              <a:gd name="connsiteY515" fmla="*/ 4147013 h 6858000"/>
              <a:gd name="connsiteX516" fmla="*/ 3432098 w 7467600"/>
              <a:gd name="connsiteY516" fmla="*/ 3537312 h 6858000"/>
              <a:gd name="connsiteX517" fmla="*/ 3446761 w 7467600"/>
              <a:gd name="connsiteY517" fmla="*/ 3461278 h 6858000"/>
              <a:gd name="connsiteX518" fmla="*/ 4419733 w 7467600"/>
              <a:gd name="connsiteY518" fmla="*/ 3963555 h 6858000"/>
              <a:gd name="connsiteX519" fmla="*/ 4781371 w 7467600"/>
              <a:gd name="connsiteY519" fmla="*/ 4458604 h 6858000"/>
              <a:gd name="connsiteX520" fmla="*/ 4780440 w 7467600"/>
              <a:gd name="connsiteY520" fmla="*/ 4470290 h 6858000"/>
              <a:gd name="connsiteX521" fmla="*/ 4898954 w 7467600"/>
              <a:gd name="connsiteY521" fmla="*/ 4662092 h 6858000"/>
              <a:gd name="connsiteX522" fmla="*/ 4900699 w 7467600"/>
              <a:gd name="connsiteY522" fmla="*/ 4670867 h 6858000"/>
              <a:gd name="connsiteX523" fmla="*/ 5714511 w 7467600"/>
              <a:gd name="connsiteY523" fmla="*/ 4663483 h 6858000"/>
              <a:gd name="connsiteX524" fmla="*/ 5464793 w 7467600"/>
              <a:gd name="connsiteY524" fmla="*/ 4393556 h 6858000"/>
              <a:gd name="connsiteX525" fmla="*/ 5461897 w 7467600"/>
              <a:gd name="connsiteY525" fmla="*/ 4390879 h 6858000"/>
              <a:gd name="connsiteX526" fmla="*/ 4294126 w 7467600"/>
              <a:gd name="connsiteY526" fmla="*/ 3303048 h 6858000"/>
              <a:gd name="connsiteX527" fmla="*/ 4305321 w 7467600"/>
              <a:gd name="connsiteY527" fmla="*/ 3256953 h 6858000"/>
              <a:gd name="connsiteX528" fmla="*/ 4949299 w 7467600"/>
              <a:gd name="connsiteY528" fmla="*/ 3766336 h 6858000"/>
              <a:gd name="connsiteX529" fmla="*/ 5291452 w 7467600"/>
              <a:gd name="connsiteY529" fmla="*/ 4076801 h 6858000"/>
              <a:gd name="connsiteX530" fmla="*/ 5434998 w 7467600"/>
              <a:gd name="connsiteY530" fmla="*/ 4254100 h 6858000"/>
              <a:gd name="connsiteX531" fmla="*/ 5351015 w 7467600"/>
              <a:gd name="connsiteY531" fmla="*/ 3760989 h 6858000"/>
              <a:gd name="connsiteX532" fmla="*/ 5413780 w 7467600"/>
              <a:gd name="connsiteY532" fmla="*/ 2966265 h 6858000"/>
              <a:gd name="connsiteX533" fmla="*/ 5425627 w 7467600"/>
              <a:gd name="connsiteY533" fmla="*/ 2954192 h 6858000"/>
              <a:gd name="connsiteX534" fmla="*/ 6604735 w 7467600"/>
              <a:gd name="connsiteY534" fmla="*/ 2041381 h 6858000"/>
              <a:gd name="connsiteX535" fmla="*/ 7204487 w 7467600"/>
              <a:gd name="connsiteY535" fmla="*/ 2742112 h 6858000"/>
              <a:gd name="connsiteX536" fmla="*/ 7131592 w 7467600"/>
              <a:gd name="connsiteY536" fmla="*/ 2672096 h 6858000"/>
              <a:gd name="connsiteX537" fmla="*/ 6996344 w 7467600"/>
              <a:gd name="connsiteY537" fmla="*/ 2518310 h 6858000"/>
              <a:gd name="connsiteX538" fmla="*/ 6735495 w 7467600"/>
              <a:gd name="connsiteY538" fmla="*/ 2196890 h 6858000"/>
              <a:gd name="connsiteX539" fmla="*/ 6721901 w 7467600"/>
              <a:gd name="connsiteY539" fmla="*/ 2179274 h 6858000"/>
              <a:gd name="connsiteX540" fmla="*/ 6604735 w 7467600"/>
              <a:gd name="connsiteY540" fmla="*/ 2041381 h 6858000"/>
              <a:gd name="connsiteX541" fmla="*/ 6591670 w 7467600"/>
              <a:gd name="connsiteY541" fmla="*/ 1988277 h 6858000"/>
              <a:gd name="connsiteX542" fmla="*/ 6747349 w 7467600"/>
              <a:gd name="connsiteY542" fmla="*/ 2160069 h 6858000"/>
              <a:gd name="connsiteX543" fmla="*/ 6760943 w 7467600"/>
              <a:gd name="connsiteY543" fmla="*/ 2177686 h 6858000"/>
              <a:gd name="connsiteX544" fmla="*/ 7021065 w 7467600"/>
              <a:gd name="connsiteY544" fmla="*/ 2498102 h 6858000"/>
              <a:gd name="connsiteX545" fmla="*/ 7155223 w 7467600"/>
              <a:gd name="connsiteY545" fmla="*/ 2650386 h 6858000"/>
              <a:gd name="connsiteX546" fmla="*/ 7203167 w 7467600"/>
              <a:gd name="connsiteY546" fmla="*/ 2697288 h 6858000"/>
              <a:gd name="connsiteX547" fmla="*/ 6937703 w 7467600"/>
              <a:gd name="connsiteY547" fmla="*/ 2321981 h 6858000"/>
              <a:gd name="connsiteX548" fmla="*/ 6591670 w 7467600"/>
              <a:gd name="connsiteY548" fmla="*/ 1988277 h 6858000"/>
              <a:gd name="connsiteX549" fmla="*/ 5798671 w 7467600"/>
              <a:gd name="connsiteY549" fmla="*/ 1981601 h 6858000"/>
              <a:gd name="connsiteX550" fmla="*/ 5754709 w 7467600"/>
              <a:gd name="connsiteY550" fmla="*/ 2071454 h 6858000"/>
              <a:gd name="connsiteX551" fmla="*/ 5763044 w 7467600"/>
              <a:gd name="connsiteY551" fmla="*/ 2842206 h 6858000"/>
              <a:gd name="connsiteX552" fmla="*/ 5764974 w 7467600"/>
              <a:gd name="connsiteY552" fmla="*/ 2799609 h 6858000"/>
              <a:gd name="connsiteX553" fmla="*/ 5767665 w 7467600"/>
              <a:gd name="connsiteY553" fmla="*/ 2666409 h 6858000"/>
              <a:gd name="connsiteX554" fmla="*/ 5763055 w 7467600"/>
              <a:gd name="connsiteY554" fmla="*/ 2579705 h 6858000"/>
              <a:gd name="connsiteX555" fmla="*/ 5758079 w 7467600"/>
              <a:gd name="connsiteY555" fmla="*/ 2492508 h 6858000"/>
              <a:gd name="connsiteX556" fmla="*/ 5779325 w 7467600"/>
              <a:gd name="connsiteY556" fmla="*/ 2197069 h 6858000"/>
              <a:gd name="connsiteX557" fmla="*/ 5798671 w 7467600"/>
              <a:gd name="connsiteY557" fmla="*/ 1981601 h 6858000"/>
              <a:gd name="connsiteX558" fmla="*/ 5829202 w 7467600"/>
              <a:gd name="connsiteY558" fmla="*/ 1971679 h 6858000"/>
              <a:gd name="connsiteX559" fmla="*/ 5809558 w 7467600"/>
              <a:gd name="connsiteY559" fmla="*/ 2198043 h 6858000"/>
              <a:gd name="connsiteX560" fmla="*/ 5788653 w 7467600"/>
              <a:gd name="connsiteY560" fmla="*/ 2489430 h 6858000"/>
              <a:gd name="connsiteX561" fmla="*/ 5793439 w 7467600"/>
              <a:gd name="connsiteY561" fmla="*/ 2575235 h 6858000"/>
              <a:gd name="connsiteX562" fmla="*/ 5796837 w 7467600"/>
              <a:gd name="connsiteY562" fmla="*/ 2637633 h 6858000"/>
              <a:gd name="connsiteX563" fmla="*/ 5818614 w 7467600"/>
              <a:gd name="connsiteY563" fmla="*/ 2473055 h 6858000"/>
              <a:gd name="connsiteX564" fmla="*/ 5829202 w 7467600"/>
              <a:gd name="connsiteY564" fmla="*/ 1971679 h 6858000"/>
              <a:gd name="connsiteX565" fmla="*/ 5911389 w 7467600"/>
              <a:gd name="connsiteY565" fmla="*/ 1898371 h 6858000"/>
              <a:gd name="connsiteX566" fmla="*/ 6237627 w 7467600"/>
              <a:gd name="connsiteY566" fmla="*/ 2231921 h 6858000"/>
              <a:gd name="connsiteX567" fmla="*/ 5911389 w 7467600"/>
              <a:gd name="connsiteY567" fmla="*/ 1898371 h 6858000"/>
              <a:gd name="connsiteX568" fmla="*/ 6944437 w 7467600"/>
              <a:gd name="connsiteY568" fmla="*/ 1575402 h 6858000"/>
              <a:gd name="connsiteX569" fmla="*/ 6304730 w 7467600"/>
              <a:gd name="connsiteY569" fmla="*/ 1766654 h 6858000"/>
              <a:gd name="connsiteX570" fmla="*/ 6944437 w 7467600"/>
              <a:gd name="connsiteY570" fmla="*/ 1575402 h 6858000"/>
              <a:gd name="connsiteX571" fmla="*/ 7019523 w 7467600"/>
              <a:gd name="connsiteY571" fmla="*/ 1519450 h 6858000"/>
              <a:gd name="connsiteX572" fmla="*/ 6298091 w 7467600"/>
              <a:gd name="connsiteY572" fmla="*/ 1737122 h 6858000"/>
              <a:gd name="connsiteX573" fmla="*/ 7019523 w 7467600"/>
              <a:gd name="connsiteY573" fmla="*/ 1519450 h 6858000"/>
              <a:gd name="connsiteX574" fmla="*/ 2399523 w 7467600"/>
              <a:gd name="connsiteY574" fmla="*/ 1428234 h 6858000"/>
              <a:gd name="connsiteX575" fmla="*/ 2224982 w 7467600"/>
              <a:gd name="connsiteY575" fmla="*/ 1826201 h 6858000"/>
              <a:gd name="connsiteX576" fmla="*/ 2096099 w 7467600"/>
              <a:gd name="connsiteY576" fmla="*/ 2345900 h 6858000"/>
              <a:gd name="connsiteX577" fmla="*/ 2283317 w 7467600"/>
              <a:gd name="connsiteY577" fmla="*/ 1796925 h 6858000"/>
              <a:gd name="connsiteX578" fmla="*/ 2399523 w 7467600"/>
              <a:gd name="connsiteY578" fmla="*/ 1428234 h 6858000"/>
              <a:gd name="connsiteX579" fmla="*/ 2448558 w 7467600"/>
              <a:gd name="connsiteY579" fmla="*/ 1373435 h 6858000"/>
              <a:gd name="connsiteX580" fmla="*/ 2312521 w 7467600"/>
              <a:gd name="connsiteY580" fmla="*/ 1806140 h 6858000"/>
              <a:gd name="connsiteX581" fmla="*/ 2127533 w 7467600"/>
              <a:gd name="connsiteY581" fmla="*/ 2348380 h 6858000"/>
              <a:gd name="connsiteX582" fmla="*/ 2358080 w 7467600"/>
              <a:gd name="connsiteY582" fmla="*/ 1866134 h 6858000"/>
              <a:gd name="connsiteX583" fmla="*/ 2407436 w 7467600"/>
              <a:gd name="connsiteY583" fmla="*/ 1651070 h 6858000"/>
              <a:gd name="connsiteX584" fmla="*/ 2448558 w 7467600"/>
              <a:gd name="connsiteY584" fmla="*/ 1373435 h 6858000"/>
              <a:gd name="connsiteX585" fmla="*/ 278707 w 7467600"/>
              <a:gd name="connsiteY585" fmla="*/ 1352270 h 6858000"/>
              <a:gd name="connsiteX586" fmla="*/ 321570 w 7467600"/>
              <a:gd name="connsiteY586" fmla="*/ 1861610 h 6858000"/>
              <a:gd name="connsiteX587" fmla="*/ 294281 w 7467600"/>
              <a:gd name="connsiteY587" fmla="*/ 1440658 h 6858000"/>
              <a:gd name="connsiteX588" fmla="*/ 278707 w 7467600"/>
              <a:gd name="connsiteY588" fmla="*/ 1352270 h 6858000"/>
              <a:gd name="connsiteX589" fmla="*/ 1423821 w 7467600"/>
              <a:gd name="connsiteY589" fmla="*/ 1351958 h 6858000"/>
              <a:gd name="connsiteX590" fmla="*/ 1638521 w 7467600"/>
              <a:gd name="connsiteY590" fmla="*/ 1908470 h 6858000"/>
              <a:gd name="connsiteX591" fmla="*/ 1754199 w 7467600"/>
              <a:gd name="connsiteY591" fmla="*/ 2149284 h 6858000"/>
              <a:gd name="connsiteX592" fmla="*/ 1908359 w 7467600"/>
              <a:gd name="connsiteY592" fmla="*/ 2364988 h 6858000"/>
              <a:gd name="connsiteX593" fmla="*/ 1647661 w 7467600"/>
              <a:gd name="connsiteY593" fmla="*/ 1825945 h 6858000"/>
              <a:gd name="connsiteX594" fmla="*/ 1423821 w 7467600"/>
              <a:gd name="connsiteY594" fmla="*/ 1351958 h 6858000"/>
              <a:gd name="connsiteX595" fmla="*/ 1431890 w 7467600"/>
              <a:gd name="connsiteY595" fmla="*/ 1306475 h 6858000"/>
              <a:gd name="connsiteX596" fmla="*/ 1507597 w 7467600"/>
              <a:gd name="connsiteY596" fmla="*/ 1446132 h 6858000"/>
              <a:gd name="connsiteX597" fmla="*/ 1674586 w 7467600"/>
              <a:gd name="connsiteY597" fmla="*/ 1813832 h 6858000"/>
              <a:gd name="connsiteX598" fmla="*/ 1815950 w 7467600"/>
              <a:gd name="connsiteY598" fmla="*/ 2128564 h 6858000"/>
              <a:gd name="connsiteX599" fmla="*/ 1984242 w 7467600"/>
              <a:gd name="connsiteY599" fmla="*/ 2430829 h 6858000"/>
              <a:gd name="connsiteX600" fmla="*/ 2014023 w 7467600"/>
              <a:gd name="connsiteY600" fmla="*/ 2450995 h 6858000"/>
              <a:gd name="connsiteX601" fmla="*/ 1747337 w 7467600"/>
              <a:gd name="connsiteY601" fmla="*/ 1855264 h 6858000"/>
              <a:gd name="connsiteX602" fmla="*/ 1533749 w 7467600"/>
              <a:gd name="connsiteY602" fmla="*/ 1478656 h 6858000"/>
              <a:gd name="connsiteX603" fmla="*/ 1431890 w 7467600"/>
              <a:gd name="connsiteY603" fmla="*/ 1306475 h 6858000"/>
              <a:gd name="connsiteX604" fmla="*/ 5052692 w 7467600"/>
              <a:gd name="connsiteY604" fmla="*/ 1292994 h 6858000"/>
              <a:gd name="connsiteX605" fmla="*/ 5200661 w 7467600"/>
              <a:gd name="connsiteY605" fmla="*/ 1635186 h 6858000"/>
              <a:gd name="connsiteX606" fmla="*/ 5297138 w 7467600"/>
              <a:gd name="connsiteY606" fmla="*/ 1906351 h 6858000"/>
              <a:gd name="connsiteX607" fmla="*/ 5052692 w 7467600"/>
              <a:gd name="connsiteY607" fmla="*/ 1292994 h 6858000"/>
              <a:gd name="connsiteX608" fmla="*/ 5009948 w 7467600"/>
              <a:gd name="connsiteY608" fmla="*/ 1273619 h 6858000"/>
              <a:gd name="connsiteX609" fmla="*/ 5121777 w 7467600"/>
              <a:gd name="connsiteY609" fmla="*/ 1654213 h 6858000"/>
              <a:gd name="connsiteX610" fmla="*/ 5293545 w 7467600"/>
              <a:gd name="connsiteY610" fmla="*/ 2072247 h 6858000"/>
              <a:gd name="connsiteX611" fmla="*/ 5294042 w 7467600"/>
              <a:gd name="connsiteY611" fmla="*/ 2065019 h 6858000"/>
              <a:gd name="connsiteX612" fmla="*/ 5171936 w 7467600"/>
              <a:gd name="connsiteY612" fmla="*/ 1647613 h 6858000"/>
              <a:gd name="connsiteX613" fmla="*/ 5009948 w 7467600"/>
              <a:gd name="connsiteY613" fmla="*/ 1273619 h 6858000"/>
              <a:gd name="connsiteX614" fmla="*/ 655236 w 7467600"/>
              <a:gd name="connsiteY614" fmla="*/ 1268632 h 6858000"/>
              <a:gd name="connsiteX615" fmla="*/ 839521 w 7467600"/>
              <a:gd name="connsiteY615" fmla="*/ 1685315 h 6858000"/>
              <a:gd name="connsiteX616" fmla="*/ 1109416 w 7467600"/>
              <a:gd name="connsiteY616" fmla="*/ 2061663 h 6858000"/>
              <a:gd name="connsiteX617" fmla="*/ 1298300 w 7467600"/>
              <a:gd name="connsiteY617" fmla="*/ 2247742 h 6858000"/>
              <a:gd name="connsiteX618" fmla="*/ 1125871 w 7467600"/>
              <a:gd name="connsiteY618" fmla="*/ 1989513 h 6858000"/>
              <a:gd name="connsiteX619" fmla="*/ 981574 w 7467600"/>
              <a:gd name="connsiteY619" fmla="*/ 1783157 h 6858000"/>
              <a:gd name="connsiteX620" fmla="*/ 922198 w 7467600"/>
              <a:gd name="connsiteY620" fmla="*/ 1677437 h 6858000"/>
              <a:gd name="connsiteX621" fmla="*/ 869293 w 7467600"/>
              <a:gd name="connsiteY621" fmla="*/ 1583214 h 6858000"/>
              <a:gd name="connsiteX622" fmla="*/ 751431 w 7467600"/>
              <a:gd name="connsiteY622" fmla="*/ 1405731 h 6858000"/>
              <a:gd name="connsiteX623" fmla="*/ 655236 w 7467600"/>
              <a:gd name="connsiteY623" fmla="*/ 1268632 h 6858000"/>
              <a:gd name="connsiteX624" fmla="*/ 6516292 w 7467600"/>
              <a:gd name="connsiteY624" fmla="*/ 1263064 h 6858000"/>
              <a:gd name="connsiteX625" fmla="*/ 5736320 w 7467600"/>
              <a:gd name="connsiteY625" fmla="*/ 1501803 h 6858000"/>
              <a:gd name="connsiteX626" fmla="*/ 6516292 w 7467600"/>
              <a:gd name="connsiteY626" fmla="*/ 1263064 h 6858000"/>
              <a:gd name="connsiteX627" fmla="*/ 291466 w 7467600"/>
              <a:gd name="connsiteY627" fmla="*/ 1250369 h 6858000"/>
              <a:gd name="connsiteX628" fmla="*/ 323180 w 7467600"/>
              <a:gd name="connsiteY628" fmla="*/ 1435283 h 6858000"/>
              <a:gd name="connsiteX629" fmla="*/ 349381 w 7467600"/>
              <a:gd name="connsiteY629" fmla="*/ 1875041 h 6858000"/>
              <a:gd name="connsiteX630" fmla="*/ 374363 w 7467600"/>
              <a:gd name="connsiteY630" fmla="*/ 1506494 h 6858000"/>
              <a:gd name="connsiteX631" fmla="*/ 302168 w 7467600"/>
              <a:gd name="connsiteY631" fmla="*/ 1274495 h 6858000"/>
              <a:gd name="connsiteX632" fmla="*/ 291466 w 7467600"/>
              <a:gd name="connsiteY632" fmla="*/ 1250369 h 6858000"/>
              <a:gd name="connsiteX633" fmla="*/ 678222 w 7467600"/>
              <a:gd name="connsiteY633" fmla="*/ 1248670 h 6858000"/>
              <a:gd name="connsiteX634" fmla="*/ 775536 w 7467600"/>
              <a:gd name="connsiteY634" fmla="*/ 1388015 h 6858000"/>
              <a:gd name="connsiteX635" fmla="*/ 894529 w 7467600"/>
              <a:gd name="connsiteY635" fmla="*/ 1567739 h 6858000"/>
              <a:gd name="connsiteX636" fmla="*/ 948000 w 7467600"/>
              <a:gd name="connsiteY636" fmla="*/ 1663088 h 6858000"/>
              <a:gd name="connsiteX637" fmla="*/ 1006812 w 7467600"/>
              <a:gd name="connsiteY637" fmla="*/ 1767683 h 6858000"/>
              <a:gd name="connsiteX638" fmla="*/ 1149133 w 7467600"/>
              <a:gd name="connsiteY638" fmla="*/ 1971513 h 6858000"/>
              <a:gd name="connsiteX639" fmla="*/ 1333952 w 7467600"/>
              <a:gd name="connsiteY639" fmla="*/ 2251620 h 6858000"/>
              <a:gd name="connsiteX640" fmla="*/ 1337329 w 7467600"/>
              <a:gd name="connsiteY640" fmla="*/ 2258350 h 6858000"/>
              <a:gd name="connsiteX641" fmla="*/ 1014726 w 7467600"/>
              <a:gd name="connsiteY641" fmla="*/ 1615556 h 6858000"/>
              <a:gd name="connsiteX642" fmla="*/ 678222 w 7467600"/>
              <a:gd name="connsiteY642" fmla="*/ 1248670 h 6858000"/>
              <a:gd name="connsiteX643" fmla="*/ 6691602 w 7467600"/>
              <a:gd name="connsiteY643" fmla="*/ 1140573 h 6858000"/>
              <a:gd name="connsiteX644" fmla="*/ 6571100 w 7467600"/>
              <a:gd name="connsiteY644" fmla="*/ 1183662 h 6858000"/>
              <a:gd name="connsiteX645" fmla="*/ 6241687 w 7467600"/>
              <a:gd name="connsiteY645" fmla="*/ 1257600 h 6858000"/>
              <a:gd name="connsiteX646" fmla="*/ 5693009 w 7467600"/>
              <a:gd name="connsiteY646" fmla="*/ 1478256 h 6858000"/>
              <a:gd name="connsiteX647" fmla="*/ 6548420 w 7467600"/>
              <a:gd name="connsiteY647" fmla="*/ 1214599 h 6858000"/>
              <a:gd name="connsiteX648" fmla="*/ 6605473 w 7467600"/>
              <a:gd name="connsiteY648" fmla="*/ 1184686 h 6858000"/>
              <a:gd name="connsiteX649" fmla="*/ 6691602 w 7467600"/>
              <a:gd name="connsiteY649" fmla="*/ 1140573 h 6858000"/>
              <a:gd name="connsiteX650" fmla="*/ 4002475 w 7467600"/>
              <a:gd name="connsiteY650" fmla="*/ 1037802 h 6858000"/>
              <a:gd name="connsiteX651" fmla="*/ 4000324 w 7467600"/>
              <a:gd name="connsiteY651" fmla="*/ 1039362 h 6858000"/>
              <a:gd name="connsiteX652" fmla="*/ 4002862 w 7467600"/>
              <a:gd name="connsiteY652" fmla="*/ 1042866 h 6858000"/>
              <a:gd name="connsiteX653" fmla="*/ 4002475 w 7467600"/>
              <a:gd name="connsiteY653" fmla="*/ 1037802 h 6858000"/>
              <a:gd name="connsiteX654" fmla="*/ 506322 w 7467600"/>
              <a:gd name="connsiteY654" fmla="*/ 1020997 h 6858000"/>
              <a:gd name="connsiteX655" fmla="*/ 533068 w 7467600"/>
              <a:gd name="connsiteY655" fmla="*/ 1029409 h 6858000"/>
              <a:gd name="connsiteX656" fmla="*/ 1232525 w 7467600"/>
              <a:gd name="connsiteY656" fmla="*/ 1804675 h 6858000"/>
              <a:gd name="connsiteX657" fmla="*/ 1388858 w 7467600"/>
              <a:gd name="connsiteY657" fmla="*/ 2368011 h 6858000"/>
              <a:gd name="connsiteX658" fmla="*/ 1384098 w 7467600"/>
              <a:gd name="connsiteY658" fmla="*/ 2378125 h 6858000"/>
              <a:gd name="connsiteX659" fmla="*/ 1425393 w 7467600"/>
              <a:gd name="connsiteY659" fmla="*/ 2589124 h 6858000"/>
              <a:gd name="connsiteX660" fmla="*/ 1424001 w 7467600"/>
              <a:gd name="connsiteY660" fmla="*/ 2597541 h 6858000"/>
              <a:gd name="connsiteX661" fmla="*/ 2152729 w 7467600"/>
              <a:gd name="connsiteY661" fmla="*/ 2864487 h 6858000"/>
              <a:gd name="connsiteX662" fmla="*/ 2020609 w 7467600"/>
              <a:gd name="connsiteY662" fmla="*/ 2539671 h 6858000"/>
              <a:gd name="connsiteX663" fmla="*/ 2018920 w 7467600"/>
              <a:gd name="connsiteY663" fmla="*/ 2536309 h 6858000"/>
              <a:gd name="connsiteX664" fmla="*/ 1342441 w 7467600"/>
              <a:gd name="connsiteY664" fmla="*/ 1173017 h 6858000"/>
              <a:gd name="connsiteX665" fmla="*/ 1367925 w 7467600"/>
              <a:gd name="connsiteY665" fmla="*/ 1135648 h 6858000"/>
              <a:gd name="connsiteX666" fmla="*/ 1771401 w 7467600"/>
              <a:gd name="connsiteY666" fmla="*/ 1806673 h 6858000"/>
              <a:gd name="connsiteX667" fmla="*/ 1972385 w 7467600"/>
              <a:gd name="connsiteY667" fmla="*/ 2198735 h 6858000"/>
              <a:gd name="connsiteX668" fmla="*/ 2040892 w 7467600"/>
              <a:gd name="connsiteY668" fmla="*/ 2405205 h 6858000"/>
              <a:gd name="connsiteX669" fmla="*/ 2131689 w 7467600"/>
              <a:gd name="connsiteY669" fmla="*/ 1936926 h 6858000"/>
              <a:gd name="connsiteX670" fmla="*/ 2454820 w 7467600"/>
              <a:gd name="connsiteY670" fmla="*/ 1248808 h 6858000"/>
              <a:gd name="connsiteX671" fmla="*/ 2492512 w 7467600"/>
              <a:gd name="connsiteY671" fmla="*/ 1302920 h 6858000"/>
              <a:gd name="connsiteX672" fmla="*/ 2081216 w 7467600"/>
              <a:gd name="connsiteY672" fmla="*/ 2527513 h 6858000"/>
              <a:gd name="connsiteX673" fmla="*/ 2081211 w 7467600"/>
              <a:gd name="connsiteY673" fmla="*/ 2528916 h 6858000"/>
              <a:gd name="connsiteX674" fmla="*/ 2199067 w 7467600"/>
              <a:gd name="connsiteY674" fmla="*/ 2884061 h 6858000"/>
              <a:gd name="connsiteX675" fmla="*/ 3192586 w 7467600"/>
              <a:gd name="connsiteY675" fmla="*/ 3411496 h 6858000"/>
              <a:gd name="connsiteX676" fmla="*/ 3182620 w 7467600"/>
              <a:gd name="connsiteY676" fmla="*/ 3483279 h 6858000"/>
              <a:gd name="connsiteX677" fmla="*/ 2435119 w 7467600"/>
              <a:gd name="connsiteY677" fmla="*/ 3080173 h 6858000"/>
              <a:gd name="connsiteX678" fmla="*/ 2410152 w 7467600"/>
              <a:gd name="connsiteY678" fmla="*/ 3063751 h 6858000"/>
              <a:gd name="connsiteX679" fmla="*/ 2408099 w 7467600"/>
              <a:gd name="connsiteY679" fmla="*/ 3064403 h 6858000"/>
              <a:gd name="connsiteX680" fmla="*/ 2407218 w 7467600"/>
              <a:gd name="connsiteY680" fmla="*/ 3070324 h 6858000"/>
              <a:gd name="connsiteX681" fmla="*/ 2380138 w 7467600"/>
              <a:gd name="connsiteY681" fmla="*/ 3099341 h 6858000"/>
              <a:gd name="connsiteX682" fmla="*/ 1765923 w 7467600"/>
              <a:gd name="connsiteY682" fmla="*/ 3581043 h 6858000"/>
              <a:gd name="connsiteX683" fmla="*/ 1702258 w 7467600"/>
              <a:gd name="connsiteY683" fmla="*/ 3612286 h 6858000"/>
              <a:gd name="connsiteX684" fmla="*/ 1538370 w 7467600"/>
              <a:gd name="connsiteY684" fmla="*/ 3811804 h 6858000"/>
              <a:gd name="connsiteX685" fmla="*/ 542867 w 7467600"/>
              <a:gd name="connsiteY685" fmla="*/ 4944092 h 6858000"/>
              <a:gd name="connsiteX686" fmla="*/ 515800 w 7467600"/>
              <a:gd name="connsiteY686" fmla="*/ 4862180 h 6858000"/>
              <a:gd name="connsiteX687" fmla="*/ 909145 w 7467600"/>
              <a:gd name="connsiteY687" fmla="*/ 4199225 h 6858000"/>
              <a:gd name="connsiteX688" fmla="*/ 1214067 w 7467600"/>
              <a:gd name="connsiteY688" fmla="*/ 3908561 h 6858000"/>
              <a:gd name="connsiteX689" fmla="*/ 640967 w 7467600"/>
              <a:gd name="connsiteY689" fmla="*/ 4105601 h 6858000"/>
              <a:gd name="connsiteX690" fmla="*/ 112563 w 7467600"/>
              <a:gd name="connsiteY690" fmla="*/ 4396952 h 6858000"/>
              <a:gd name="connsiteX691" fmla="*/ 0 w 7467600"/>
              <a:gd name="connsiteY691" fmla="*/ 4466006 h 6858000"/>
              <a:gd name="connsiteX692" fmla="*/ 0 w 7467600"/>
              <a:gd name="connsiteY692" fmla="*/ 4233763 h 6858000"/>
              <a:gd name="connsiteX693" fmla="*/ 36881 w 7467600"/>
              <a:gd name="connsiteY693" fmla="*/ 4200118 h 6858000"/>
              <a:gd name="connsiteX694" fmla="*/ 910534 w 7467600"/>
              <a:gd name="connsiteY694" fmla="*/ 3629753 h 6858000"/>
              <a:gd name="connsiteX695" fmla="*/ 1578717 w 7467600"/>
              <a:gd name="connsiteY695" fmla="*/ 3575982 h 6858000"/>
              <a:gd name="connsiteX696" fmla="*/ 2338780 w 7467600"/>
              <a:gd name="connsiteY696" fmla="*/ 3033725 h 6858000"/>
              <a:gd name="connsiteX697" fmla="*/ 1807991 w 7467600"/>
              <a:gd name="connsiteY697" fmla="*/ 2807184 h 6858000"/>
              <a:gd name="connsiteX698" fmla="*/ 1416358 w 7467600"/>
              <a:gd name="connsiteY698" fmla="*/ 3112571 h 6858000"/>
              <a:gd name="connsiteX699" fmla="*/ 939066 w 7467600"/>
              <a:gd name="connsiteY699" fmla="*/ 3378798 h 6858000"/>
              <a:gd name="connsiteX700" fmla="*/ 115099 w 7467600"/>
              <a:gd name="connsiteY700" fmla="*/ 3607650 h 6858000"/>
              <a:gd name="connsiteX701" fmla="*/ 97284 w 7467600"/>
              <a:gd name="connsiteY701" fmla="*/ 3520393 h 6858000"/>
              <a:gd name="connsiteX702" fmla="*/ 922050 w 7467600"/>
              <a:gd name="connsiteY702" fmla="*/ 3074867 h 6858000"/>
              <a:gd name="connsiteX703" fmla="*/ 1405265 w 7467600"/>
              <a:gd name="connsiteY703" fmla="*/ 3016319 h 6858000"/>
              <a:gd name="connsiteX704" fmla="*/ 1407512 w 7467600"/>
              <a:gd name="connsiteY704" fmla="*/ 3018001 h 6858000"/>
              <a:gd name="connsiteX705" fmla="*/ 1726266 w 7467600"/>
              <a:gd name="connsiteY705" fmla="*/ 2777274 h 6858000"/>
              <a:gd name="connsiteX706" fmla="*/ 625390 w 7467600"/>
              <a:gd name="connsiteY706" fmla="*/ 2514541 h 6858000"/>
              <a:gd name="connsiteX707" fmla="*/ 619799 w 7467600"/>
              <a:gd name="connsiteY707" fmla="*/ 2527180 h 6858000"/>
              <a:gd name="connsiteX708" fmla="*/ 310030 w 7467600"/>
              <a:gd name="connsiteY708" fmla="*/ 2771818 h 6858000"/>
              <a:gd name="connsiteX709" fmla="*/ 173877 w 7467600"/>
              <a:gd name="connsiteY709" fmla="*/ 2937056 h 6858000"/>
              <a:gd name="connsiteX710" fmla="*/ 77889 w 7467600"/>
              <a:gd name="connsiteY710" fmla="*/ 3138440 h 6858000"/>
              <a:gd name="connsiteX711" fmla="*/ 0 w 7467600"/>
              <a:gd name="connsiteY711" fmla="*/ 3271395 h 6858000"/>
              <a:gd name="connsiteX712" fmla="*/ 0 w 7467600"/>
              <a:gd name="connsiteY712" fmla="*/ 3153002 h 6858000"/>
              <a:gd name="connsiteX713" fmla="*/ 2386 w 7467600"/>
              <a:gd name="connsiteY713" fmla="*/ 3149203 h 6858000"/>
              <a:gd name="connsiteX714" fmla="*/ 89753 w 7467600"/>
              <a:gd name="connsiteY714" fmla="*/ 2987702 h 6858000"/>
              <a:gd name="connsiteX715" fmla="*/ 76869 w 7467600"/>
              <a:gd name="connsiteY715" fmla="*/ 3005404 h 6858000"/>
              <a:gd name="connsiteX716" fmla="*/ 32049 w 7467600"/>
              <a:gd name="connsiteY716" fmla="*/ 3065814 h 6858000"/>
              <a:gd name="connsiteX717" fmla="*/ 0 w 7467600"/>
              <a:gd name="connsiteY717" fmla="*/ 3108744 h 6858000"/>
              <a:gd name="connsiteX718" fmla="*/ 0 w 7467600"/>
              <a:gd name="connsiteY718" fmla="*/ 3058059 h 6858000"/>
              <a:gd name="connsiteX719" fmla="*/ 7610 w 7467600"/>
              <a:gd name="connsiteY719" fmla="*/ 3047889 h 6858000"/>
              <a:gd name="connsiteX720" fmla="*/ 52419 w 7467600"/>
              <a:gd name="connsiteY720" fmla="*/ 2987479 h 6858000"/>
              <a:gd name="connsiteX721" fmla="*/ 59142 w 7467600"/>
              <a:gd name="connsiteY721" fmla="*/ 2978488 h 6858000"/>
              <a:gd name="connsiteX722" fmla="*/ 0 w 7467600"/>
              <a:gd name="connsiteY722" fmla="*/ 3015334 h 6858000"/>
              <a:gd name="connsiteX723" fmla="*/ 0 w 7467600"/>
              <a:gd name="connsiteY723" fmla="*/ 2914286 h 6858000"/>
              <a:gd name="connsiteX724" fmla="*/ 36383 w 7467600"/>
              <a:gd name="connsiteY724" fmla="*/ 2901128 h 6858000"/>
              <a:gd name="connsiteX725" fmla="*/ 156329 w 7467600"/>
              <a:gd name="connsiteY725" fmla="*/ 2840533 h 6858000"/>
              <a:gd name="connsiteX726" fmla="*/ 358355 w 7467600"/>
              <a:gd name="connsiteY726" fmla="*/ 2620471 h 6858000"/>
              <a:gd name="connsiteX727" fmla="*/ 510577 w 7467600"/>
              <a:gd name="connsiteY727" fmla="*/ 2501244 h 6858000"/>
              <a:gd name="connsiteX728" fmla="*/ 211967 w 7467600"/>
              <a:gd name="connsiteY728" fmla="*/ 2479171 h 6858000"/>
              <a:gd name="connsiteX729" fmla="*/ 0 w 7467600"/>
              <a:gd name="connsiteY729" fmla="*/ 2476398 h 6858000"/>
              <a:gd name="connsiteX730" fmla="*/ 0 w 7467600"/>
              <a:gd name="connsiteY730" fmla="*/ 2389189 h 6858000"/>
              <a:gd name="connsiteX731" fmla="*/ 103062 w 7467600"/>
              <a:gd name="connsiteY731" fmla="*/ 2389518 h 6858000"/>
              <a:gd name="connsiteX732" fmla="*/ 510734 w 7467600"/>
              <a:gd name="connsiteY732" fmla="*/ 2416201 h 6858000"/>
              <a:gd name="connsiteX733" fmla="*/ 279257 w 7467600"/>
              <a:gd name="connsiteY733" fmla="*/ 2092102 h 6858000"/>
              <a:gd name="connsiteX734" fmla="*/ 65265 w 7467600"/>
              <a:gd name="connsiteY734" fmla="*/ 2006049 h 6858000"/>
              <a:gd name="connsiteX735" fmla="*/ 0 w 7467600"/>
              <a:gd name="connsiteY735" fmla="*/ 1982532 h 6858000"/>
              <a:gd name="connsiteX736" fmla="*/ 0 w 7467600"/>
              <a:gd name="connsiteY736" fmla="*/ 1912789 h 6858000"/>
              <a:gd name="connsiteX737" fmla="*/ 97460 w 7467600"/>
              <a:gd name="connsiteY737" fmla="*/ 1953725 h 6858000"/>
              <a:gd name="connsiteX738" fmla="*/ 221272 w 7467600"/>
              <a:gd name="connsiteY738" fmla="*/ 1980766 h 6858000"/>
              <a:gd name="connsiteX739" fmla="*/ 116765 w 7467600"/>
              <a:gd name="connsiteY739" fmla="*/ 1911033 h 6858000"/>
              <a:gd name="connsiteX740" fmla="*/ 16405 w 7467600"/>
              <a:gd name="connsiteY740" fmla="*/ 1803412 h 6858000"/>
              <a:gd name="connsiteX741" fmla="*/ 0 w 7467600"/>
              <a:gd name="connsiteY741" fmla="*/ 1784777 h 6858000"/>
              <a:gd name="connsiteX742" fmla="*/ 0 w 7467600"/>
              <a:gd name="connsiteY742" fmla="*/ 1740082 h 6858000"/>
              <a:gd name="connsiteX743" fmla="*/ 39394 w 7467600"/>
              <a:gd name="connsiteY743" fmla="*/ 1784856 h 6858000"/>
              <a:gd name="connsiteX744" fmla="*/ 135813 w 7467600"/>
              <a:gd name="connsiteY744" fmla="*/ 1888838 h 6858000"/>
              <a:gd name="connsiteX745" fmla="*/ 242575 w 7467600"/>
              <a:gd name="connsiteY745" fmla="*/ 1958841 h 6858000"/>
              <a:gd name="connsiteX746" fmla="*/ 82197 w 7467600"/>
              <a:gd name="connsiteY746" fmla="*/ 1754826 h 6858000"/>
              <a:gd name="connsiteX747" fmla="*/ 0 w 7467600"/>
              <a:gd name="connsiteY747" fmla="*/ 1679650 h 6858000"/>
              <a:gd name="connsiteX748" fmla="*/ 0 w 7467600"/>
              <a:gd name="connsiteY748" fmla="*/ 1602463 h 6858000"/>
              <a:gd name="connsiteX749" fmla="*/ 84689 w 7467600"/>
              <a:gd name="connsiteY749" fmla="*/ 1677442 h 6858000"/>
              <a:gd name="connsiteX750" fmla="*/ 298437 w 7467600"/>
              <a:gd name="connsiteY750" fmla="*/ 1968019 h 6858000"/>
              <a:gd name="connsiteX751" fmla="*/ 227269 w 7467600"/>
              <a:gd name="connsiteY751" fmla="*/ 1114064 h 6858000"/>
              <a:gd name="connsiteX752" fmla="*/ 248003 w 7467600"/>
              <a:gd name="connsiteY752" fmla="*/ 1089613 h 6858000"/>
              <a:gd name="connsiteX753" fmla="*/ 427020 w 7467600"/>
              <a:gd name="connsiteY753" fmla="*/ 1619803 h 6858000"/>
              <a:gd name="connsiteX754" fmla="*/ 340345 w 7467600"/>
              <a:gd name="connsiteY754" fmla="*/ 2027739 h 6858000"/>
              <a:gd name="connsiteX755" fmla="*/ 360865 w 7467600"/>
              <a:gd name="connsiteY755" fmla="*/ 2044827 h 6858000"/>
              <a:gd name="connsiteX756" fmla="*/ 560414 w 7467600"/>
              <a:gd name="connsiteY756" fmla="*/ 2421457 h 6858000"/>
              <a:gd name="connsiteX757" fmla="*/ 1359703 w 7467600"/>
              <a:gd name="connsiteY757" fmla="*/ 2578554 h 6858000"/>
              <a:gd name="connsiteX758" fmla="*/ 1359422 w 7467600"/>
              <a:gd name="connsiteY758" fmla="*/ 2577994 h 6858000"/>
              <a:gd name="connsiteX759" fmla="*/ 828701 w 7467600"/>
              <a:gd name="connsiteY759" fmla="*/ 1839520 h 6858000"/>
              <a:gd name="connsiteX760" fmla="*/ 494427 w 7467600"/>
              <a:gd name="connsiteY760" fmla="*/ 1092333 h 6858000"/>
              <a:gd name="connsiteX761" fmla="*/ 506322 w 7467600"/>
              <a:gd name="connsiteY761" fmla="*/ 1020997 h 6858000"/>
              <a:gd name="connsiteX762" fmla="*/ 4570198 w 7467600"/>
              <a:gd name="connsiteY762" fmla="*/ 978081 h 6858000"/>
              <a:gd name="connsiteX763" fmla="*/ 4523691 w 7467600"/>
              <a:gd name="connsiteY763" fmla="*/ 1127776 h 6858000"/>
              <a:gd name="connsiteX764" fmla="*/ 4509875 w 7467600"/>
              <a:gd name="connsiteY764" fmla="*/ 1167552 h 6858000"/>
              <a:gd name="connsiteX765" fmla="*/ 4478168 w 7467600"/>
              <a:gd name="connsiteY765" fmla="*/ 1260735 h 6858000"/>
              <a:gd name="connsiteX766" fmla="*/ 4409309 w 7467600"/>
              <a:gd name="connsiteY766" fmla="*/ 1666996 h 6858000"/>
              <a:gd name="connsiteX767" fmla="*/ 4370031 w 7467600"/>
              <a:gd name="connsiteY767" fmla="*/ 1955666 h 6858000"/>
              <a:gd name="connsiteX768" fmla="*/ 4570198 w 7467600"/>
              <a:gd name="connsiteY768" fmla="*/ 978081 h 6858000"/>
              <a:gd name="connsiteX769" fmla="*/ 4557898 w 7467600"/>
              <a:gd name="connsiteY769" fmla="*/ 900011 h 6858000"/>
              <a:gd name="connsiteX770" fmla="*/ 4344840 w 7467600"/>
              <a:gd name="connsiteY770" fmla="*/ 1922038 h 6858000"/>
              <a:gd name="connsiteX771" fmla="*/ 4378710 w 7467600"/>
              <a:gd name="connsiteY771" fmla="*/ 1665516 h 6858000"/>
              <a:gd name="connsiteX772" fmla="*/ 4448798 w 7467600"/>
              <a:gd name="connsiteY772" fmla="*/ 1253024 h 6858000"/>
              <a:gd name="connsiteX773" fmla="*/ 4480315 w 7467600"/>
              <a:gd name="connsiteY773" fmla="*/ 1158454 h 6858000"/>
              <a:gd name="connsiteX774" fmla="*/ 4494133 w 7467600"/>
              <a:gd name="connsiteY774" fmla="*/ 1118676 h 6858000"/>
              <a:gd name="connsiteX775" fmla="*/ 4557898 w 7467600"/>
              <a:gd name="connsiteY775" fmla="*/ 900011 h 6858000"/>
              <a:gd name="connsiteX776" fmla="*/ 5870151 w 7467600"/>
              <a:gd name="connsiteY776" fmla="*/ 898890 h 6858000"/>
              <a:gd name="connsiteX777" fmla="*/ 5861335 w 7467600"/>
              <a:gd name="connsiteY777" fmla="*/ 899177 h 6858000"/>
              <a:gd name="connsiteX778" fmla="*/ 5843702 w 7467600"/>
              <a:gd name="connsiteY778" fmla="*/ 899748 h 6858000"/>
              <a:gd name="connsiteX779" fmla="*/ 5651107 w 7467600"/>
              <a:gd name="connsiteY779" fmla="*/ 920306 h 6858000"/>
              <a:gd name="connsiteX780" fmla="*/ 5459407 w 7467600"/>
              <a:gd name="connsiteY780" fmla="*/ 940975 h 6858000"/>
              <a:gd name="connsiteX781" fmla="*/ 5374846 w 7467600"/>
              <a:gd name="connsiteY781" fmla="*/ 941988 h 6858000"/>
              <a:gd name="connsiteX782" fmla="*/ 5256105 w 7467600"/>
              <a:gd name="connsiteY782" fmla="*/ 945632 h 6858000"/>
              <a:gd name="connsiteX783" fmla="*/ 5107071 w 7467600"/>
              <a:gd name="connsiteY783" fmla="*/ 969720 h 6858000"/>
              <a:gd name="connsiteX784" fmla="*/ 4998681 w 7467600"/>
              <a:gd name="connsiteY784" fmla="*/ 988771 h 6858000"/>
              <a:gd name="connsiteX785" fmla="*/ 5870151 w 7467600"/>
              <a:gd name="connsiteY785" fmla="*/ 898890 h 6858000"/>
              <a:gd name="connsiteX786" fmla="*/ 5504425 w 7467600"/>
              <a:gd name="connsiteY786" fmla="*/ 848067 h 6858000"/>
              <a:gd name="connsiteX787" fmla="*/ 4968849 w 7467600"/>
              <a:gd name="connsiteY787" fmla="*/ 962318 h 6858000"/>
              <a:gd name="connsiteX788" fmla="*/ 5104039 w 7467600"/>
              <a:gd name="connsiteY788" fmla="*/ 940634 h 6858000"/>
              <a:gd name="connsiteX789" fmla="*/ 5256311 w 7467600"/>
              <a:gd name="connsiteY789" fmla="*/ 916490 h 6858000"/>
              <a:gd name="connsiteX790" fmla="*/ 5377381 w 7467600"/>
              <a:gd name="connsiteY790" fmla="*/ 912671 h 6858000"/>
              <a:gd name="connsiteX791" fmla="*/ 5460148 w 7467600"/>
              <a:gd name="connsiteY791" fmla="*/ 911442 h 6858000"/>
              <a:gd name="connsiteX792" fmla="*/ 5648971 w 7467600"/>
              <a:gd name="connsiteY792" fmla="*/ 891331 h 6858000"/>
              <a:gd name="connsiteX793" fmla="*/ 5844807 w 7467600"/>
              <a:gd name="connsiteY793" fmla="*/ 870718 h 6858000"/>
              <a:gd name="connsiteX794" fmla="*/ 5862975 w 7467600"/>
              <a:gd name="connsiteY794" fmla="*/ 869756 h 6858000"/>
              <a:gd name="connsiteX795" fmla="*/ 5920887 w 7467600"/>
              <a:gd name="connsiteY795" fmla="*/ 865929 h 6858000"/>
              <a:gd name="connsiteX796" fmla="*/ 5504425 w 7467600"/>
              <a:gd name="connsiteY796" fmla="*/ 848067 h 6858000"/>
              <a:gd name="connsiteX797" fmla="*/ 3607114 w 7467600"/>
              <a:gd name="connsiteY797" fmla="*/ 467441 h 6858000"/>
              <a:gd name="connsiteX798" fmla="*/ 3296242 w 7467600"/>
              <a:gd name="connsiteY798" fmla="*/ 807991 h 6858000"/>
              <a:gd name="connsiteX799" fmla="*/ 3174674 w 7467600"/>
              <a:gd name="connsiteY799" fmla="*/ 919759 h 6858000"/>
              <a:gd name="connsiteX800" fmla="*/ 3042978 w 7467600"/>
              <a:gd name="connsiteY800" fmla="*/ 1054894 h 6858000"/>
              <a:gd name="connsiteX801" fmla="*/ 2968914 w 7467600"/>
              <a:gd name="connsiteY801" fmla="*/ 1133756 h 6858000"/>
              <a:gd name="connsiteX802" fmla="*/ 3103823 w 7467600"/>
              <a:gd name="connsiteY802" fmla="*/ 1026814 h 6858000"/>
              <a:gd name="connsiteX803" fmla="*/ 3607114 w 7467600"/>
              <a:gd name="connsiteY803" fmla="*/ 467441 h 6858000"/>
              <a:gd name="connsiteX804" fmla="*/ 3744487 w 7467600"/>
              <a:gd name="connsiteY804" fmla="*/ 383136 h 6858000"/>
              <a:gd name="connsiteX805" fmla="*/ 3970213 w 7467600"/>
              <a:gd name="connsiteY805" fmla="*/ 995559 h 6858000"/>
              <a:gd name="connsiteX806" fmla="*/ 3744487 w 7467600"/>
              <a:gd name="connsiteY806" fmla="*/ 383136 h 6858000"/>
              <a:gd name="connsiteX807" fmla="*/ 3624562 w 7467600"/>
              <a:gd name="connsiteY807" fmla="*/ 367041 h 6858000"/>
              <a:gd name="connsiteX808" fmla="*/ 3489712 w 7467600"/>
              <a:gd name="connsiteY808" fmla="*/ 485386 h 6858000"/>
              <a:gd name="connsiteX809" fmla="*/ 3182994 w 7467600"/>
              <a:gd name="connsiteY809" fmla="*/ 828265 h 6858000"/>
              <a:gd name="connsiteX810" fmla="*/ 2892114 w 7467600"/>
              <a:gd name="connsiteY810" fmla="*/ 1172635 h 6858000"/>
              <a:gd name="connsiteX811" fmla="*/ 3021459 w 7467600"/>
              <a:gd name="connsiteY811" fmla="*/ 1035385 h 6858000"/>
              <a:gd name="connsiteX812" fmla="*/ 3153873 w 7467600"/>
              <a:gd name="connsiteY812" fmla="*/ 898971 h 6858000"/>
              <a:gd name="connsiteX813" fmla="*/ 3276511 w 7467600"/>
              <a:gd name="connsiteY813" fmla="*/ 786423 h 6858000"/>
              <a:gd name="connsiteX814" fmla="*/ 3584154 w 7467600"/>
              <a:gd name="connsiteY814" fmla="*/ 448218 h 6858000"/>
              <a:gd name="connsiteX815" fmla="*/ 3624562 w 7467600"/>
              <a:gd name="connsiteY815" fmla="*/ 367041 h 6858000"/>
              <a:gd name="connsiteX816" fmla="*/ 3766672 w 7467600"/>
              <a:gd name="connsiteY816" fmla="*/ 359429 h 6858000"/>
              <a:gd name="connsiteX817" fmla="*/ 3996338 w 7467600"/>
              <a:gd name="connsiteY817" fmla="*/ 968237 h 6858000"/>
              <a:gd name="connsiteX818" fmla="*/ 3766672 w 7467600"/>
              <a:gd name="connsiteY818" fmla="*/ 359429 h 6858000"/>
              <a:gd name="connsiteX819" fmla="*/ 5805386 w 7467600"/>
              <a:gd name="connsiteY819" fmla="*/ 239240 h 6858000"/>
              <a:gd name="connsiteX820" fmla="*/ 5736947 w 7467600"/>
              <a:gd name="connsiteY820" fmla="*/ 261367 h 6858000"/>
              <a:gd name="connsiteX821" fmla="*/ 5427012 w 7467600"/>
              <a:gd name="connsiteY821" fmla="*/ 311272 h 6858000"/>
              <a:gd name="connsiteX822" fmla="*/ 5147818 w 7467600"/>
              <a:gd name="connsiteY822" fmla="*/ 322112 h 6858000"/>
              <a:gd name="connsiteX823" fmla="*/ 5060854 w 7467600"/>
              <a:gd name="connsiteY823" fmla="*/ 311882 h 6858000"/>
              <a:gd name="connsiteX824" fmla="*/ 4945989 w 7467600"/>
              <a:gd name="connsiteY824" fmla="*/ 300516 h 6858000"/>
              <a:gd name="connsiteX825" fmla="*/ 5410479 w 7467600"/>
              <a:gd name="connsiteY825" fmla="*/ 348434 h 6858000"/>
              <a:gd name="connsiteX826" fmla="*/ 5805386 w 7467600"/>
              <a:gd name="connsiteY826" fmla="*/ 239240 h 6858000"/>
              <a:gd name="connsiteX827" fmla="*/ 5905192 w 7467600"/>
              <a:gd name="connsiteY827" fmla="*/ 163079 h 6858000"/>
              <a:gd name="connsiteX828" fmla="*/ 5865655 w 7467600"/>
              <a:gd name="connsiteY828" fmla="*/ 171901 h 6858000"/>
              <a:gd name="connsiteX829" fmla="*/ 5259740 w 7467600"/>
              <a:gd name="connsiteY829" fmla="*/ 257013 h 6858000"/>
              <a:gd name="connsiteX830" fmla="*/ 5208466 w 7467600"/>
              <a:gd name="connsiteY830" fmla="*/ 257550 h 6858000"/>
              <a:gd name="connsiteX831" fmla="*/ 4980204 w 7467600"/>
              <a:gd name="connsiteY831" fmla="*/ 271903 h 6858000"/>
              <a:gd name="connsiteX832" fmla="*/ 5068068 w 7467600"/>
              <a:gd name="connsiteY832" fmla="*/ 282244 h 6858000"/>
              <a:gd name="connsiteX833" fmla="*/ 5153231 w 7467600"/>
              <a:gd name="connsiteY833" fmla="*/ 292240 h 6858000"/>
              <a:gd name="connsiteX834" fmla="*/ 5426491 w 7467600"/>
              <a:gd name="connsiteY834" fmla="*/ 281128 h 6858000"/>
              <a:gd name="connsiteX835" fmla="*/ 5731212 w 7467600"/>
              <a:gd name="connsiteY835" fmla="*/ 231951 h 6858000"/>
              <a:gd name="connsiteX836" fmla="*/ 5905192 w 7467600"/>
              <a:gd name="connsiteY836" fmla="*/ 163079 h 6858000"/>
              <a:gd name="connsiteX837" fmla="*/ 5944437 w 7467600"/>
              <a:gd name="connsiteY837" fmla="*/ 113829 h 6858000"/>
              <a:gd name="connsiteX838" fmla="*/ 5825032 w 7467600"/>
              <a:gd name="connsiteY838" fmla="*/ 146405 h 6858000"/>
              <a:gd name="connsiteX839" fmla="*/ 4955599 w 7467600"/>
              <a:gd name="connsiteY839" fmla="*/ 247008 h 6858000"/>
              <a:gd name="connsiteX840" fmla="*/ 5210104 w 7467600"/>
              <a:gd name="connsiteY840" fmla="*/ 228123 h 6858000"/>
              <a:gd name="connsiteX841" fmla="*/ 5261015 w 7467600"/>
              <a:gd name="connsiteY841" fmla="*/ 227087 h 6858000"/>
              <a:gd name="connsiteX842" fmla="*/ 5861181 w 7467600"/>
              <a:gd name="connsiteY842" fmla="*/ 143093 h 6858000"/>
              <a:gd name="connsiteX843" fmla="*/ 5961252 w 7467600"/>
              <a:gd name="connsiteY843" fmla="*/ 114820 h 6858000"/>
              <a:gd name="connsiteX844" fmla="*/ 5944437 w 7467600"/>
              <a:gd name="connsiteY844" fmla="*/ 113829 h 6858000"/>
              <a:gd name="connsiteX845" fmla="*/ 3882765 w 7467600"/>
              <a:gd name="connsiteY845" fmla="*/ 0 h 6858000"/>
              <a:gd name="connsiteX846" fmla="*/ 3995099 w 7467600"/>
              <a:gd name="connsiteY846" fmla="*/ 0 h 6858000"/>
              <a:gd name="connsiteX847" fmla="*/ 4163818 w 7467600"/>
              <a:gd name="connsiteY847" fmla="*/ 234104 h 6858000"/>
              <a:gd name="connsiteX848" fmla="*/ 4172099 w 7467600"/>
              <a:gd name="connsiteY848" fmla="*/ 234207 h 6858000"/>
              <a:gd name="connsiteX849" fmla="*/ 4784282 w 7467600"/>
              <a:gd name="connsiteY849" fmla="*/ 276561 h 6858000"/>
              <a:gd name="connsiteX850" fmla="*/ 4801687 w 7467600"/>
              <a:gd name="connsiteY850" fmla="*/ 267764 h 6858000"/>
              <a:gd name="connsiteX851" fmla="*/ 6082788 w 7467600"/>
              <a:gd name="connsiteY851" fmla="*/ 64119 h 6858000"/>
              <a:gd name="connsiteX852" fmla="*/ 6099442 w 7467600"/>
              <a:gd name="connsiteY852" fmla="*/ 82568 h 6858000"/>
              <a:gd name="connsiteX853" fmla="*/ 4804137 w 7467600"/>
              <a:gd name="connsiteY853" fmla="*/ 320931 h 6858000"/>
              <a:gd name="connsiteX854" fmla="*/ 4227047 w 7467600"/>
              <a:gd name="connsiteY854" fmla="*/ 313415 h 6858000"/>
              <a:gd name="connsiteX855" fmla="*/ 4346041 w 7467600"/>
              <a:gd name="connsiteY855" fmla="*/ 456086 h 6858000"/>
              <a:gd name="connsiteX856" fmla="*/ 4870967 w 7467600"/>
              <a:gd name="connsiteY856" fmla="*/ 963061 h 6858000"/>
              <a:gd name="connsiteX857" fmla="*/ 4889647 w 7467600"/>
              <a:gd name="connsiteY857" fmla="*/ 957147 h 6858000"/>
              <a:gd name="connsiteX858" fmla="*/ 5422504 w 7467600"/>
              <a:gd name="connsiteY858" fmla="*/ 805191 h 6858000"/>
              <a:gd name="connsiteX859" fmla="*/ 6087656 w 7467600"/>
              <a:gd name="connsiteY859" fmla="*/ 826703 h 6858000"/>
              <a:gd name="connsiteX860" fmla="*/ 6058717 w 7467600"/>
              <a:gd name="connsiteY860" fmla="*/ 865992 h 6858000"/>
              <a:gd name="connsiteX861" fmla="*/ 4974153 w 7467600"/>
              <a:gd name="connsiteY861" fmla="*/ 1045456 h 6858000"/>
              <a:gd name="connsiteX862" fmla="*/ 5627835 w 7467600"/>
              <a:gd name="connsiteY862" fmla="*/ 1472077 h 6858000"/>
              <a:gd name="connsiteX863" fmla="*/ 5629817 w 7467600"/>
              <a:gd name="connsiteY863" fmla="*/ 1471412 h 6858000"/>
              <a:gd name="connsiteX864" fmla="*/ 5634124 w 7467600"/>
              <a:gd name="connsiteY864" fmla="*/ 1470572 h 6858000"/>
              <a:gd name="connsiteX865" fmla="*/ 5755832 w 7467600"/>
              <a:gd name="connsiteY865" fmla="*/ 1383886 h 6858000"/>
              <a:gd name="connsiteX866" fmla="*/ 6014186 w 7467600"/>
              <a:gd name="connsiteY866" fmla="*/ 1279799 h 6858000"/>
              <a:gd name="connsiteX867" fmla="*/ 6901619 w 7467600"/>
              <a:gd name="connsiteY867" fmla="*/ 1047874 h 6858000"/>
              <a:gd name="connsiteX868" fmla="*/ 6931566 w 7467600"/>
              <a:gd name="connsiteY868" fmla="*/ 1062034 h 6858000"/>
              <a:gd name="connsiteX869" fmla="*/ 5790982 w 7467600"/>
              <a:gd name="connsiteY869" fmla="*/ 1561380 h 6858000"/>
              <a:gd name="connsiteX870" fmla="*/ 6188971 w 7467600"/>
              <a:gd name="connsiteY870" fmla="*/ 1755168 h 6858000"/>
              <a:gd name="connsiteX871" fmla="*/ 6202446 w 7467600"/>
              <a:gd name="connsiteY871" fmla="*/ 1752268 h 6858000"/>
              <a:gd name="connsiteX872" fmla="*/ 7179560 w 7467600"/>
              <a:gd name="connsiteY872" fmla="*/ 1467551 h 6858000"/>
              <a:gd name="connsiteX873" fmla="*/ 7158730 w 7467600"/>
              <a:gd name="connsiteY873" fmla="*/ 1507835 h 6858000"/>
              <a:gd name="connsiteX874" fmla="*/ 6326959 w 7467600"/>
              <a:gd name="connsiteY874" fmla="*/ 1817686 h 6858000"/>
              <a:gd name="connsiteX875" fmla="*/ 6537433 w 7467600"/>
              <a:gd name="connsiteY875" fmla="*/ 1907790 h 6858000"/>
              <a:gd name="connsiteX876" fmla="*/ 6550221 w 7467600"/>
              <a:gd name="connsiteY876" fmla="*/ 1910729 h 6858000"/>
              <a:gd name="connsiteX877" fmla="*/ 6964438 w 7467600"/>
              <a:gd name="connsiteY877" fmla="*/ 2209505 h 6858000"/>
              <a:gd name="connsiteX878" fmla="*/ 7367862 w 7467600"/>
              <a:gd name="connsiteY878" fmla="*/ 2806833 h 6858000"/>
              <a:gd name="connsiteX879" fmla="*/ 7364329 w 7467600"/>
              <a:gd name="connsiteY879" fmla="*/ 2826907 h 6858000"/>
              <a:gd name="connsiteX880" fmla="*/ 7290545 w 7467600"/>
              <a:gd name="connsiteY880" fmla="*/ 2850663 h 6858000"/>
              <a:gd name="connsiteX881" fmla="*/ 6472036 w 7467600"/>
              <a:gd name="connsiteY881" fmla="*/ 1959003 h 6858000"/>
              <a:gd name="connsiteX882" fmla="*/ 5792897 w 7467600"/>
              <a:gd name="connsiteY882" fmla="*/ 1647747 h 6858000"/>
              <a:gd name="connsiteX883" fmla="*/ 5842751 w 7467600"/>
              <a:gd name="connsiteY883" fmla="*/ 1816112 h 6858000"/>
              <a:gd name="connsiteX884" fmla="*/ 5847424 w 7467600"/>
              <a:gd name="connsiteY884" fmla="*/ 1815776 h 6858000"/>
              <a:gd name="connsiteX885" fmla="*/ 6399821 w 7467600"/>
              <a:gd name="connsiteY885" fmla="*/ 2344799 h 6858000"/>
              <a:gd name="connsiteX886" fmla="*/ 6323232 w 7467600"/>
              <a:gd name="connsiteY886" fmla="*/ 2389634 h 6858000"/>
              <a:gd name="connsiteX887" fmla="*/ 5942958 w 7467600"/>
              <a:gd name="connsiteY887" fmla="*/ 2077708 h 6858000"/>
              <a:gd name="connsiteX888" fmla="*/ 5921559 w 7467600"/>
              <a:gd name="connsiteY888" fmla="*/ 2378596 h 6858000"/>
              <a:gd name="connsiteX889" fmla="*/ 5817651 w 7467600"/>
              <a:gd name="connsiteY889" fmla="*/ 3023919 h 6858000"/>
              <a:gd name="connsiteX890" fmla="*/ 5729634 w 7467600"/>
              <a:gd name="connsiteY890" fmla="*/ 3051849 h 6858000"/>
              <a:gd name="connsiteX891" fmla="*/ 5611018 w 7467600"/>
              <a:gd name="connsiteY891" fmla="*/ 2316769 h 6858000"/>
              <a:gd name="connsiteX892" fmla="*/ 5687608 w 7467600"/>
              <a:gd name="connsiteY892" fmla="*/ 2039972 h 6858000"/>
              <a:gd name="connsiteX893" fmla="*/ 5657554 w 7467600"/>
              <a:gd name="connsiteY893" fmla="*/ 1576445 h 6858000"/>
              <a:gd name="connsiteX894" fmla="*/ 5150475 w 7467600"/>
              <a:gd name="connsiteY894" fmla="*/ 1274012 h 6858000"/>
              <a:gd name="connsiteX895" fmla="*/ 5349142 w 7467600"/>
              <a:gd name="connsiteY895" fmla="*/ 2204405 h 6858000"/>
              <a:gd name="connsiteX896" fmla="*/ 5262214 w 7467600"/>
              <a:gd name="connsiteY896" fmla="*/ 2233836 h 6858000"/>
              <a:gd name="connsiteX897" fmla="*/ 4981539 w 7467600"/>
              <a:gd name="connsiteY897" fmla="*/ 1542201 h 6858000"/>
              <a:gd name="connsiteX898" fmla="*/ 4958461 w 7467600"/>
              <a:gd name="connsiteY898" fmla="*/ 1136957 h 6858000"/>
              <a:gd name="connsiteX899" fmla="*/ 4655015 w 7467600"/>
              <a:gd name="connsiteY899" fmla="*/ 891426 h 6858000"/>
              <a:gd name="connsiteX900" fmla="*/ 4348002 w 7467600"/>
              <a:gd name="connsiteY900" fmla="*/ 2205895 h 6858000"/>
              <a:gd name="connsiteX901" fmla="*/ 4262250 w 7467600"/>
              <a:gd name="connsiteY901" fmla="*/ 2219972 h 6858000"/>
              <a:gd name="connsiteX902" fmla="*/ 4550611 w 7467600"/>
              <a:gd name="connsiteY902" fmla="*/ 817540 h 6858000"/>
              <a:gd name="connsiteX903" fmla="*/ 4564418 w 7467600"/>
              <a:gd name="connsiteY903" fmla="*/ 808293 h 6858000"/>
              <a:gd name="connsiteX904" fmla="*/ 4266388 w 7467600"/>
              <a:gd name="connsiteY904" fmla="*/ 500083 h 6858000"/>
              <a:gd name="connsiteX905" fmla="*/ 4032842 w 7467600"/>
              <a:gd name="connsiteY905" fmla="*/ 211809 h 6858000"/>
              <a:gd name="connsiteX906" fmla="*/ 3882765 w 7467600"/>
              <a:gd name="connsiteY906" fmla="*/ 0 h 6858000"/>
              <a:gd name="connsiteX907" fmla="*/ 3721337 w 7467600"/>
              <a:gd name="connsiteY907" fmla="*/ 0 h 6858000"/>
              <a:gd name="connsiteX908" fmla="*/ 3797544 w 7467600"/>
              <a:gd name="connsiteY908" fmla="*/ 0 h 6858000"/>
              <a:gd name="connsiteX909" fmla="*/ 3775734 w 7467600"/>
              <a:gd name="connsiteY909" fmla="*/ 95131 h 6858000"/>
              <a:gd name="connsiteX910" fmla="*/ 3724807 w 7467600"/>
              <a:gd name="connsiteY910" fmla="*/ 272257 h 6858000"/>
              <a:gd name="connsiteX911" fmla="*/ 3726844 w 7467600"/>
              <a:gd name="connsiteY911" fmla="*/ 282988 h 6858000"/>
              <a:gd name="connsiteX912" fmla="*/ 3742664 w 7467600"/>
              <a:gd name="connsiteY912" fmla="*/ 279918 h 6858000"/>
              <a:gd name="connsiteX913" fmla="*/ 4103910 w 7467600"/>
              <a:gd name="connsiteY913" fmla="*/ 1161917 h 6858000"/>
              <a:gd name="connsiteX914" fmla="*/ 4020269 w 7467600"/>
              <a:gd name="connsiteY914" fmla="*/ 1200406 h 6858000"/>
              <a:gd name="connsiteX915" fmla="*/ 3674882 w 7467600"/>
              <a:gd name="connsiteY915" fmla="*/ 488524 h 6858000"/>
              <a:gd name="connsiteX916" fmla="*/ 3132682 w 7467600"/>
              <a:gd name="connsiteY916" fmla="*/ 1072284 h 6858000"/>
              <a:gd name="connsiteX917" fmla="*/ 2716346 w 7467600"/>
              <a:gd name="connsiteY917" fmla="*/ 1276376 h 6858000"/>
              <a:gd name="connsiteX918" fmla="*/ 2716772 w 7467600"/>
              <a:gd name="connsiteY918" fmla="*/ 1255462 h 6858000"/>
              <a:gd name="connsiteX919" fmla="*/ 3471096 w 7467600"/>
              <a:gd name="connsiteY919" fmla="*/ 437072 h 6858000"/>
              <a:gd name="connsiteX920" fmla="*/ 3639057 w 7467600"/>
              <a:gd name="connsiteY920" fmla="*/ 286334 h 6858000"/>
              <a:gd name="connsiteX921" fmla="*/ 3640309 w 7467600"/>
              <a:gd name="connsiteY921" fmla="*/ 284664 h 6858000"/>
              <a:gd name="connsiteX922" fmla="*/ 3646022 w 7467600"/>
              <a:gd name="connsiteY922" fmla="*/ 276711 h 6858000"/>
              <a:gd name="connsiteX923" fmla="*/ 3707943 w 7467600"/>
              <a:gd name="connsiteY923" fmla="*/ 65958 h 6858000"/>
              <a:gd name="connsiteX924" fmla="*/ 3721337 w 7467600"/>
              <a:gd name="connsiteY924" fmla="*/ 0 h 6858000"/>
              <a:gd name="connsiteX925" fmla="*/ 2867960 w 7467600"/>
              <a:gd name="connsiteY925" fmla="*/ 0 h 6858000"/>
              <a:gd name="connsiteX926" fmla="*/ 2926351 w 7467600"/>
              <a:gd name="connsiteY926" fmla="*/ 0 h 6858000"/>
              <a:gd name="connsiteX927" fmla="*/ 2902823 w 7467600"/>
              <a:gd name="connsiteY927" fmla="*/ 262929 h 6858000"/>
              <a:gd name="connsiteX928" fmla="*/ 2940663 w 7467600"/>
              <a:gd name="connsiteY928" fmla="*/ 140884 h 6858000"/>
              <a:gd name="connsiteX929" fmla="*/ 2947039 w 7467600"/>
              <a:gd name="connsiteY929" fmla="*/ 122524 h 6858000"/>
              <a:gd name="connsiteX930" fmla="*/ 2984316 w 7467600"/>
              <a:gd name="connsiteY930" fmla="*/ 0 h 6858000"/>
              <a:gd name="connsiteX931" fmla="*/ 3016114 w 7467600"/>
              <a:gd name="connsiteY931" fmla="*/ 0 h 6858000"/>
              <a:gd name="connsiteX932" fmla="*/ 2979949 w 7467600"/>
              <a:gd name="connsiteY932" fmla="*/ 119274 h 6858000"/>
              <a:gd name="connsiteX933" fmla="*/ 3023879 w 7467600"/>
              <a:gd name="connsiteY933" fmla="*/ 0 h 6858000"/>
              <a:gd name="connsiteX934" fmla="*/ 3105400 w 7467600"/>
              <a:gd name="connsiteY934" fmla="*/ 0 h 6858000"/>
              <a:gd name="connsiteX935" fmla="*/ 3094669 w 7467600"/>
              <a:gd name="connsiteY935" fmla="*/ 30308 h 6858000"/>
              <a:gd name="connsiteX936" fmla="*/ 2901945 w 7467600"/>
              <a:gd name="connsiteY936" fmla="*/ 466538 h 6858000"/>
              <a:gd name="connsiteX937" fmla="*/ 2815209 w 7467600"/>
              <a:gd name="connsiteY937" fmla="*/ 497361 h 6858000"/>
              <a:gd name="connsiteX938" fmla="*/ 2844845 w 7467600"/>
              <a:gd name="connsiteY938" fmla="*/ 127638 h 6858000"/>
              <a:gd name="connsiteX939" fmla="*/ 2867960 w 7467600"/>
              <a:gd name="connsiteY939" fmla="*/ 0 h 6858000"/>
              <a:gd name="connsiteX940" fmla="*/ 1057230 w 7467600"/>
              <a:gd name="connsiteY940" fmla="*/ 0 h 6858000"/>
              <a:gd name="connsiteX941" fmla="*/ 1111003 w 7467600"/>
              <a:gd name="connsiteY941" fmla="*/ 0 h 6858000"/>
              <a:gd name="connsiteX942" fmla="*/ 1125553 w 7467600"/>
              <a:gd name="connsiteY942" fmla="*/ 52588 h 6858000"/>
              <a:gd name="connsiteX943" fmla="*/ 1304276 w 7467600"/>
              <a:gd name="connsiteY943" fmla="*/ 476275 h 6858000"/>
              <a:gd name="connsiteX944" fmla="*/ 1492066 w 7467600"/>
              <a:gd name="connsiteY944" fmla="*/ 886333 h 6858000"/>
              <a:gd name="connsiteX945" fmla="*/ 1423698 w 7467600"/>
              <a:gd name="connsiteY945" fmla="*/ 710817 h 6858000"/>
              <a:gd name="connsiteX946" fmla="*/ 1357609 w 7467600"/>
              <a:gd name="connsiteY946" fmla="*/ 532892 h 6858000"/>
              <a:gd name="connsiteX947" fmla="*/ 1309550 w 7467600"/>
              <a:gd name="connsiteY947" fmla="*/ 374031 h 6858000"/>
              <a:gd name="connsiteX948" fmla="*/ 1193673 w 7467600"/>
              <a:gd name="connsiteY948" fmla="*/ 49533 h 6858000"/>
              <a:gd name="connsiteX949" fmla="*/ 1164391 w 7467600"/>
              <a:gd name="connsiteY949" fmla="*/ 0 h 6858000"/>
              <a:gd name="connsiteX950" fmla="*/ 1200666 w 7467600"/>
              <a:gd name="connsiteY950" fmla="*/ 0 h 6858000"/>
              <a:gd name="connsiteX951" fmla="*/ 1223408 w 7467600"/>
              <a:gd name="connsiteY951" fmla="*/ 38996 h 6858000"/>
              <a:gd name="connsiteX952" fmla="*/ 1339635 w 7467600"/>
              <a:gd name="connsiteY952" fmla="*/ 365517 h 6858000"/>
              <a:gd name="connsiteX953" fmla="*/ 1387469 w 7467600"/>
              <a:gd name="connsiteY953" fmla="*/ 523079 h 6858000"/>
              <a:gd name="connsiteX954" fmla="*/ 1452685 w 7467600"/>
              <a:gd name="connsiteY954" fmla="*/ 699806 h 6858000"/>
              <a:gd name="connsiteX955" fmla="*/ 1492092 w 7467600"/>
              <a:gd name="connsiteY955" fmla="*/ 800424 h 6858000"/>
              <a:gd name="connsiteX956" fmla="*/ 1455302 w 7467600"/>
              <a:gd name="connsiteY956" fmla="*/ 632913 h 6858000"/>
              <a:gd name="connsiteX957" fmla="*/ 1222336 w 7467600"/>
              <a:gd name="connsiteY957" fmla="*/ 9480 h 6858000"/>
              <a:gd name="connsiteX958" fmla="*/ 1214634 w 7467600"/>
              <a:gd name="connsiteY958" fmla="*/ 0 h 6858000"/>
              <a:gd name="connsiteX959" fmla="*/ 1289827 w 7467600"/>
              <a:gd name="connsiteY959" fmla="*/ 0 h 6858000"/>
              <a:gd name="connsiteX960" fmla="*/ 1321076 w 7467600"/>
              <a:gd name="connsiteY960" fmla="*/ 59722 h 6858000"/>
              <a:gd name="connsiteX961" fmla="*/ 1512579 w 7467600"/>
              <a:gd name="connsiteY961" fmla="*/ 626441 h 6858000"/>
              <a:gd name="connsiteX962" fmla="*/ 1506076 w 7467600"/>
              <a:gd name="connsiteY962" fmla="*/ 1089289 h 6858000"/>
              <a:gd name="connsiteX963" fmla="*/ 1486346 w 7467600"/>
              <a:gd name="connsiteY963" fmla="*/ 1079919 h 6858000"/>
              <a:gd name="connsiteX964" fmla="*/ 1070511 w 7467600"/>
              <a:gd name="connsiteY964" fmla="*/ 48609 h 6858000"/>
              <a:gd name="connsiteX965" fmla="*/ 1057230 w 7467600"/>
              <a:gd name="connsiteY965" fmla="*/ 0 h 6858000"/>
              <a:gd name="connsiteX966" fmla="*/ 43151 w 7467600"/>
              <a:gd name="connsiteY966" fmla="*/ 0 h 6858000"/>
              <a:gd name="connsiteX967" fmla="*/ 95283 w 7467600"/>
              <a:gd name="connsiteY967" fmla="*/ 0 h 6858000"/>
              <a:gd name="connsiteX968" fmla="*/ 300708 w 7467600"/>
              <a:gd name="connsiteY968" fmla="*/ 154571 h 6858000"/>
              <a:gd name="connsiteX969" fmla="*/ 530414 w 7467600"/>
              <a:gd name="connsiteY969" fmla="*/ 354673 h 6858000"/>
              <a:gd name="connsiteX970" fmla="*/ 333785 w 7467600"/>
              <a:gd name="connsiteY970" fmla="*/ 161564 h 6858000"/>
              <a:gd name="connsiteX971" fmla="*/ 147005 w 7467600"/>
              <a:gd name="connsiteY971" fmla="*/ 0 h 6858000"/>
              <a:gd name="connsiteX972" fmla="*/ 272509 w 7467600"/>
              <a:gd name="connsiteY972" fmla="*/ 0 h 6858000"/>
              <a:gd name="connsiteX973" fmla="*/ 326276 w 7467600"/>
              <a:gd name="connsiteY973" fmla="*/ 45847 h 6858000"/>
              <a:gd name="connsiteX974" fmla="*/ 823759 w 7467600"/>
              <a:gd name="connsiteY974" fmla="*/ 574145 h 6858000"/>
              <a:gd name="connsiteX975" fmla="*/ 811254 w 7467600"/>
              <a:gd name="connsiteY975" fmla="*/ 665546 h 6858000"/>
              <a:gd name="connsiteX976" fmla="*/ 154042 w 7467600"/>
              <a:gd name="connsiteY976" fmla="*/ 261522 h 6858000"/>
              <a:gd name="connsiteX977" fmla="*/ 13550 w 7467600"/>
              <a:gd name="connsiteY977" fmla="*/ 158423 h 6858000"/>
              <a:gd name="connsiteX978" fmla="*/ 0 w 7467600"/>
              <a:gd name="connsiteY978" fmla="*/ 146618 h 6858000"/>
              <a:gd name="connsiteX979" fmla="*/ 0 w 7467600"/>
              <a:gd name="connsiteY979" fmla="*/ 59161 h 6858000"/>
              <a:gd name="connsiteX980" fmla="*/ 45427 w 7467600"/>
              <a:gd name="connsiteY980" fmla="*/ 101078 h 6858000"/>
              <a:gd name="connsiteX981" fmla="*/ 630103 w 7467600"/>
              <a:gd name="connsiteY981" fmla="*/ 485885 h 6858000"/>
              <a:gd name="connsiteX982" fmla="*/ 532040 w 7467600"/>
              <a:gd name="connsiteY982" fmla="*/ 399359 h 6858000"/>
              <a:gd name="connsiteX983" fmla="*/ 517618 w 7467600"/>
              <a:gd name="connsiteY983" fmla="*/ 385726 h 6858000"/>
              <a:gd name="connsiteX984" fmla="*/ 285074 w 7467600"/>
              <a:gd name="connsiteY984" fmla="*/ 182755 h 6858000"/>
              <a:gd name="connsiteX985" fmla="*/ 43151 w 7467600"/>
              <a:gd name="connsiteY98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1903353 w 7467600"/>
              <a:gd name="connsiteY127" fmla="*/ 5044827 h 6858000"/>
              <a:gd name="connsiteX128" fmla="*/ 1936931 w 7467600"/>
              <a:gd name="connsiteY128" fmla="*/ 5093954 h 6858000"/>
              <a:gd name="connsiteX129" fmla="*/ 2195868 w 7467600"/>
              <a:gd name="connsiteY129" fmla="*/ 5396574 h 6858000"/>
              <a:gd name="connsiteX130" fmla="*/ 2088852 w 7467600"/>
              <a:gd name="connsiteY130" fmla="*/ 5166123 h 6858000"/>
              <a:gd name="connsiteX131" fmla="*/ 1958241 w 7467600"/>
              <a:gd name="connsiteY131" fmla="*/ 5067955 h 6858000"/>
              <a:gd name="connsiteX132" fmla="*/ 1903353 w 7467600"/>
              <a:gd name="connsiteY132" fmla="*/ 5044827 h 6858000"/>
              <a:gd name="connsiteX133" fmla="*/ 1979378 w 7467600"/>
              <a:gd name="connsiteY133" fmla="*/ 4769504 h 6858000"/>
              <a:gd name="connsiteX134" fmla="*/ 2882120 w 7467600"/>
              <a:gd name="connsiteY134" fmla="*/ 5064547 h 6858000"/>
              <a:gd name="connsiteX135" fmla="*/ 2793103 w 7467600"/>
              <a:gd name="connsiteY135" fmla="*/ 5039699 h 6858000"/>
              <a:gd name="connsiteX136" fmla="*/ 2770041 w 7467600"/>
              <a:gd name="connsiteY136" fmla="*/ 5033634 h 6858000"/>
              <a:gd name="connsiteX137" fmla="*/ 1979378 w 7467600"/>
              <a:gd name="connsiteY137" fmla="*/ 4769504 h 6858000"/>
              <a:gd name="connsiteX138" fmla="*/ 1927410 w 7467600"/>
              <a:gd name="connsiteY138" fmla="*/ 4716164 h 6858000"/>
              <a:gd name="connsiteX139" fmla="*/ 1959587 w 7467600"/>
              <a:gd name="connsiteY139" fmla="*/ 4728849 h 6858000"/>
              <a:gd name="connsiteX140" fmla="*/ 2777707 w 7467600"/>
              <a:gd name="connsiteY140" fmla="*/ 5003991 h 6858000"/>
              <a:gd name="connsiteX141" fmla="*/ 2800768 w 7467600"/>
              <a:gd name="connsiteY141" fmla="*/ 5010056 h 6858000"/>
              <a:gd name="connsiteX142" fmla="*/ 2879408 w 7467600"/>
              <a:gd name="connsiteY142" fmla="*/ 5031590 h 6858000"/>
              <a:gd name="connsiteX143" fmla="*/ 2862295 w 7467600"/>
              <a:gd name="connsiteY143" fmla="*/ 5022958 h 6858000"/>
              <a:gd name="connsiteX144" fmla="*/ 2813343 w 7467600"/>
              <a:gd name="connsiteY144" fmla="*/ 4998369 h 6858000"/>
              <a:gd name="connsiteX145" fmla="*/ 2646245 w 7467600"/>
              <a:gd name="connsiteY145" fmla="*/ 4930999 h 6858000"/>
              <a:gd name="connsiteX146" fmla="*/ 1999243 w 7467600"/>
              <a:gd name="connsiteY146" fmla="*/ 4730524 h 6858000"/>
              <a:gd name="connsiteX147" fmla="*/ 1979527 w 7467600"/>
              <a:gd name="connsiteY147" fmla="*/ 4726651 h 6858000"/>
              <a:gd name="connsiteX148" fmla="*/ 1927410 w 7467600"/>
              <a:gd name="connsiteY148" fmla="*/ 4716164 h 6858000"/>
              <a:gd name="connsiteX149" fmla="*/ 1997014 w 7467600"/>
              <a:gd name="connsiteY149" fmla="*/ 4698007 h 6858000"/>
              <a:gd name="connsiteX150" fmla="*/ 2005458 w 7467600"/>
              <a:gd name="connsiteY150" fmla="*/ 4699540 h 6858000"/>
              <a:gd name="connsiteX151" fmla="*/ 2657186 w 7467600"/>
              <a:gd name="connsiteY151" fmla="*/ 4901687 h 6858000"/>
              <a:gd name="connsiteX152" fmla="*/ 2826662 w 7467600"/>
              <a:gd name="connsiteY152" fmla="*/ 4970362 h 6858000"/>
              <a:gd name="connsiteX153" fmla="*/ 2876100 w 7467600"/>
              <a:gd name="connsiteY153" fmla="*/ 4995397 h 6858000"/>
              <a:gd name="connsiteX154" fmla="*/ 3042600 w 7467600"/>
              <a:gd name="connsiteY154" fmla="*/ 5059532 h 6858000"/>
              <a:gd name="connsiteX155" fmla="*/ 1997014 w 7467600"/>
              <a:gd name="connsiteY155" fmla="*/ 4698007 h 6858000"/>
              <a:gd name="connsiteX156" fmla="*/ 2305292 w 7467600"/>
              <a:gd name="connsiteY156" fmla="*/ 4219492 h 6858000"/>
              <a:gd name="connsiteX157" fmla="*/ 3360922 w 7467600"/>
              <a:gd name="connsiteY157" fmla="*/ 4529373 h 6858000"/>
              <a:gd name="connsiteX158" fmla="*/ 3492420 w 7467600"/>
              <a:gd name="connsiteY158" fmla="*/ 4510145 h 6858000"/>
              <a:gd name="connsiteX159" fmla="*/ 3364086 w 7467600"/>
              <a:gd name="connsiteY159" fmla="*/ 4480340 h 6858000"/>
              <a:gd name="connsiteX160" fmla="*/ 3225818 w 7467600"/>
              <a:gd name="connsiteY160" fmla="*/ 4411822 h 6858000"/>
              <a:gd name="connsiteX161" fmla="*/ 3129696 w 7467600"/>
              <a:gd name="connsiteY161" fmla="*/ 4360704 h 6858000"/>
              <a:gd name="connsiteX162" fmla="*/ 2814545 w 7467600"/>
              <a:gd name="connsiteY162" fmla="*/ 4282955 h 6858000"/>
              <a:gd name="connsiteX163" fmla="*/ 2305292 w 7467600"/>
              <a:gd name="connsiteY163" fmla="*/ 4219492 h 6858000"/>
              <a:gd name="connsiteX164" fmla="*/ 2626982 w 7467600"/>
              <a:gd name="connsiteY164" fmla="*/ 4206450 h 6858000"/>
              <a:gd name="connsiteX165" fmla="*/ 2490617 w 7467600"/>
              <a:gd name="connsiteY165" fmla="*/ 4206951 h 6858000"/>
              <a:gd name="connsiteX166" fmla="*/ 2819869 w 7467600"/>
              <a:gd name="connsiteY166" fmla="*/ 4252936 h 6858000"/>
              <a:gd name="connsiteX167" fmla="*/ 3143018 w 7467600"/>
              <a:gd name="connsiteY167" fmla="*/ 4332698 h 6858000"/>
              <a:gd name="connsiteX168" fmla="*/ 3241520 w 7467600"/>
              <a:gd name="connsiteY168" fmla="*/ 4385112 h 6858000"/>
              <a:gd name="connsiteX169" fmla="*/ 3374575 w 7467600"/>
              <a:gd name="connsiteY169" fmla="*/ 4451517 h 6858000"/>
              <a:gd name="connsiteX170" fmla="*/ 3505221 w 7467600"/>
              <a:gd name="connsiteY170" fmla="*/ 4480757 h 6858000"/>
              <a:gd name="connsiteX171" fmla="*/ 2626982 w 7467600"/>
              <a:gd name="connsiteY171" fmla="*/ 4206450 h 6858000"/>
              <a:gd name="connsiteX172" fmla="*/ 1310106 w 7467600"/>
              <a:gd name="connsiteY172" fmla="*/ 3943217 h 6858000"/>
              <a:gd name="connsiteX173" fmla="*/ 854994 w 7467600"/>
              <a:gd name="connsiteY173" fmla="*/ 4399136 h 6858000"/>
              <a:gd name="connsiteX174" fmla="*/ 742462 w 7467600"/>
              <a:gd name="connsiteY174" fmla="*/ 4594648 h 6858000"/>
              <a:gd name="connsiteX175" fmla="*/ 820602 w 7467600"/>
              <a:gd name="connsiteY175" fmla="*/ 4485915 h 6858000"/>
              <a:gd name="connsiteX176" fmla="*/ 878295 w 7467600"/>
              <a:gd name="connsiteY176" fmla="*/ 4403594 h 6858000"/>
              <a:gd name="connsiteX177" fmla="*/ 1240607 w 7467600"/>
              <a:gd name="connsiteY177" fmla="*/ 4010401 h 6858000"/>
              <a:gd name="connsiteX178" fmla="*/ 1310106 w 7467600"/>
              <a:gd name="connsiteY178" fmla="*/ 3943217 h 6858000"/>
              <a:gd name="connsiteX179" fmla="*/ 1423113 w 7467600"/>
              <a:gd name="connsiteY179" fmla="*/ 3874565 h 6858000"/>
              <a:gd name="connsiteX180" fmla="*/ 1260565 w 7467600"/>
              <a:gd name="connsiteY180" fmla="*/ 4031982 h 6858000"/>
              <a:gd name="connsiteX181" fmla="*/ 901900 w 7467600"/>
              <a:gd name="connsiteY181" fmla="*/ 4421236 h 6858000"/>
              <a:gd name="connsiteX182" fmla="*/ 845044 w 7467600"/>
              <a:gd name="connsiteY182" fmla="*/ 4502436 h 6858000"/>
              <a:gd name="connsiteX183" fmla="*/ 685926 w 7467600"/>
              <a:gd name="connsiteY183" fmla="*/ 4703069 h 6858000"/>
              <a:gd name="connsiteX184" fmla="*/ 684248 w 7467600"/>
              <a:gd name="connsiteY184" fmla="*/ 4706721 h 6858000"/>
              <a:gd name="connsiteX185" fmla="*/ 1423113 w 7467600"/>
              <a:gd name="connsiteY185" fmla="*/ 3874565 h 6858000"/>
              <a:gd name="connsiteX186" fmla="*/ 3316479 w 7467600"/>
              <a:gd name="connsiteY186" fmla="*/ 3872136 h 6858000"/>
              <a:gd name="connsiteX187" fmla="*/ 3546806 w 7467600"/>
              <a:gd name="connsiteY187" fmla="*/ 4356139 h 6858000"/>
              <a:gd name="connsiteX188" fmla="*/ 3364433 w 7467600"/>
              <a:gd name="connsiteY188" fmla="*/ 3953121 h 6858000"/>
              <a:gd name="connsiteX189" fmla="*/ 3316479 w 7467600"/>
              <a:gd name="connsiteY189" fmla="*/ 3872136 h 6858000"/>
              <a:gd name="connsiteX190" fmla="*/ 3291335 w 7467600"/>
              <a:gd name="connsiteY190" fmla="*/ 3767420 h 6858000"/>
              <a:gd name="connsiteX191" fmla="*/ 3390805 w 7467600"/>
              <a:gd name="connsiteY191" fmla="*/ 3937163 h 6858000"/>
              <a:gd name="connsiteX192" fmla="*/ 3579062 w 7467600"/>
              <a:gd name="connsiteY192" fmla="*/ 4359040 h 6858000"/>
              <a:gd name="connsiteX193" fmla="*/ 3467355 w 7467600"/>
              <a:gd name="connsiteY193" fmla="*/ 3988130 h 6858000"/>
              <a:gd name="connsiteX194" fmla="*/ 3310753 w 7467600"/>
              <a:gd name="connsiteY194" fmla="*/ 3787140 h 6858000"/>
              <a:gd name="connsiteX195" fmla="*/ 3291335 w 7467600"/>
              <a:gd name="connsiteY195" fmla="*/ 3767420 h 6858000"/>
              <a:gd name="connsiteX196" fmla="*/ 1635889 w 7467600"/>
              <a:gd name="connsiteY196" fmla="*/ 3709494 h 6858000"/>
              <a:gd name="connsiteX197" fmla="*/ 1634800 w 7467600"/>
              <a:gd name="connsiteY197" fmla="*/ 3731111 h 6858000"/>
              <a:gd name="connsiteX198" fmla="*/ 1635889 w 7467600"/>
              <a:gd name="connsiteY198" fmla="*/ 3709494 h 6858000"/>
              <a:gd name="connsiteX199" fmla="*/ 1510397 w 7467600"/>
              <a:gd name="connsiteY199" fmla="*/ 3684705 h 6858000"/>
              <a:gd name="connsiteX200" fmla="*/ 1146550 w 7467600"/>
              <a:gd name="connsiteY200" fmla="*/ 3802012 h 6858000"/>
              <a:gd name="connsiteX201" fmla="*/ 698834 w 7467600"/>
              <a:gd name="connsiteY201" fmla="*/ 3952272 h 6858000"/>
              <a:gd name="connsiteX202" fmla="*/ 34256 w 7467600"/>
              <a:gd name="connsiteY202" fmla="*/ 4347603 h 6858000"/>
              <a:gd name="connsiteX203" fmla="*/ 527241 w 7467600"/>
              <a:gd name="connsiteY203" fmla="*/ 4065078 h 6858000"/>
              <a:gd name="connsiteX204" fmla="*/ 1510397 w 7467600"/>
              <a:gd name="connsiteY204" fmla="*/ 3684705 h 6858000"/>
              <a:gd name="connsiteX205" fmla="*/ 1313114 w 7467600"/>
              <a:gd name="connsiteY205" fmla="*/ 3655216 h 6858000"/>
              <a:gd name="connsiteX206" fmla="*/ 1109304 w 7467600"/>
              <a:gd name="connsiteY206" fmla="*/ 3669030 h 6858000"/>
              <a:gd name="connsiteX207" fmla="*/ 8129 w 7467600"/>
              <a:gd name="connsiteY207" fmla="*/ 4330519 h 6858000"/>
              <a:gd name="connsiteX208" fmla="*/ 687572 w 7467600"/>
              <a:gd name="connsiteY208" fmla="*/ 3925629 h 6858000"/>
              <a:gd name="connsiteX209" fmla="*/ 1138365 w 7467600"/>
              <a:gd name="connsiteY209" fmla="*/ 3774515 h 6858000"/>
              <a:gd name="connsiteX210" fmla="*/ 1505579 w 7467600"/>
              <a:gd name="connsiteY210" fmla="*/ 3655526 h 6858000"/>
              <a:gd name="connsiteX211" fmla="*/ 1313114 w 7467600"/>
              <a:gd name="connsiteY211" fmla="*/ 3655216 h 6858000"/>
              <a:gd name="connsiteX212" fmla="*/ 3655073 w 7467600"/>
              <a:gd name="connsiteY212" fmla="*/ 3650884 h 6858000"/>
              <a:gd name="connsiteX213" fmla="*/ 3989938 w 7467600"/>
              <a:gd name="connsiteY213" fmla="*/ 3991685 h 6858000"/>
              <a:gd name="connsiteX214" fmla="*/ 4393907 w 7467600"/>
              <a:gd name="connsiteY214" fmla="*/ 4261258 h 6858000"/>
              <a:gd name="connsiteX215" fmla="*/ 4648051 w 7467600"/>
              <a:gd name="connsiteY215" fmla="*/ 4374051 h 6858000"/>
              <a:gd name="connsiteX216" fmla="*/ 4383389 w 7467600"/>
              <a:gd name="connsiteY216" fmla="*/ 4184369 h 6858000"/>
              <a:gd name="connsiteX217" fmla="*/ 4165508 w 7467600"/>
              <a:gd name="connsiteY217" fmla="*/ 4035196 h 6858000"/>
              <a:gd name="connsiteX218" fmla="*/ 4068162 w 7467600"/>
              <a:gd name="connsiteY218" fmla="*/ 3953394 h 6858000"/>
              <a:gd name="connsiteX219" fmla="*/ 3981416 w 7467600"/>
              <a:gd name="connsiteY219" fmla="*/ 3880482 h 6858000"/>
              <a:gd name="connsiteX220" fmla="*/ 3800147 w 7467600"/>
              <a:gd name="connsiteY220" fmla="*/ 3749872 h 6858000"/>
              <a:gd name="connsiteX221" fmla="*/ 3655073 w 7467600"/>
              <a:gd name="connsiteY221" fmla="*/ 3650884 h 6858000"/>
              <a:gd name="connsiteX222" fmla="*/ 3670252 w 7467600"/>
              <a:gd name="connsiteY222" fmla="*/ 3622798 h 6858000"/>
              <a:gd name="connsiteX223" fmla="*/ 3817258 w 7467600"/>
              <a:gd name="connsiteY223" fmla="*/ 3723577 h 6858000"/>
              <a:gd name="connsiteX224" fmla="*/ 4000461 w 7467600"/>
              <a:gd name="connsiteY224" fmla="*/ 3855966 h 6858000"/>
              <a:gd name="connsiteX225" fmla="*/ 4088180 w 7467600"/>
              <a:gd name="connsiteY225" fmla="*/ 3929774 h 6858000"/>
              <a:gd name="connsiteX226" fmla="*/ 4184555 w 7467600"/>
              <a:gd name="connsiteY226" fmla="*/ 4010683 h 6858000"/>
              <a:gd name="connsiteX227" fmla="*/ 4399563 w 7467600"/>
              <a:gd name="connsiteY227" fmla="*/ 4158106 h 6858000"/>
              <a:gd name="connsiteX228" fmla="*/ 4684469 w 7467600"/>
              <a:gd name="connsiteY228" fmla="*/ 4364680 h 6858000"/>
              <a:gd name="connsiteX229" fmla="*/ 4690271 w 7467600"/>
              <a:gd name="connsiteY229" fmla="*/ 4370034 h 6858000"/>
              <a:gd name="connsiteX230" fmla="*/ 4136093 w 7467600"/>
              <a:gd name="connsiteY230" fmla="*/ 3858466 h 6858000"/>
              <a:gd name="connsiteX231" fmla="*/ 3670252 w 7467600"/>
              <a:gd name="connsiteY231" fmla="*/ 3622798 h 6858000"/>
              <a:gd name="connsiteX232" fmla="*/ 4440129 w 7467600"/>
              <a:gd name="connsiteY232" fmla="*/ 3448571 h 6858000"/>
              <a:gd name="connsiteX233" fmla="*/ 4856525 w 7467600"/>
              <a:gd name="connsiteY233" fmla="*/ 3915351 h 6858000"/>
              <a:gd name="connsiteX234" fmla="*/ 5059055 w 7467600"/>
              <a:gd name="connsiteY234" fmla="*/ 4108918 h 6858000"/>
              <a:gd name="connsiteX235" fmla="*/ 5290070 w 7467600"/>
              <a:gd name="connsiteY235" fmla="*/ 4263619 h 6858000"/>
              <a:gd name="connsiteX236" fmla="*/ 4834991 w 7467600"/>
              <a:gd name="connsiteY236" fmla="*/ 3830985 h 6858000"/>
              <a:gd name="connsiteX237" fmla="*/ 4440129 w 7467600"/>
              <a:gd name="connsiteY237" fmla="*/ 3448571 h 6858000"/>
              <a:gd name="connsiteX238" fmla="*/ 4441737 w 7467600"/>
              <a:gd name="connsiteY238" fmla="*/ 3399734 h 6858000"/>
              <a:gd name="connsiteX239" fmla="*/ 4431236 w 7467600"/>
              <a:gd name="connsiteY239" fmla="*/ 3400954 h 6858000"/>
              <a:gd name="connsiteX240" fmla="*/ 4557150 w 7467600"/>
              <a:gd name="connsiteY240" fmla="*/ 3510023 h 6858000"/>
              <a:gd name="connsiteX241" fmla="*/ 4856936 w 7467600"/>
              <a:gd name="connsiteY241" fmla="*/ 3809146 h 6858000"/>
              <a:gd name="connsiteX242" fmla="*/ 5111996 w 7467600"/>
              <a:gd name="connsiteY242" fmla="*/ 4065759 h 6858000"/>
              <a:gd name="connsiteX243" fmla="*/ 5388878 w 7467600"/>
              <a:gd name="connsiteY243" fmla="*/ 4300185 h 6858000"/>
              <a:gd name="connsiteX244" fmla="*/ 5425556 w 7467600"/>
              <a:gd name="connsiteY244" fmla="*/ 4308967 h 6858000"/>
              <a:gd name="connsiteX245" fmla="*/ 4943646 w 7467600"/>
              <a:gd name="connsiteY245" fmla="*/ 3822916 h 6858000"/>
              <a:gd name="connsiteX246" fmla="*/ 4594837 w 7467600"/>
              <a:gd name="connsiteY246" fmla="*/ 3532274 h 6858000"/>
              <a:gd name="connsiteX247" fmla="*/ 4441737 w 7467600"/>
              <a:gd name="connsiteY247" fmla="*/ 3399734 h 6858000"/>
              <a:gd name="connsiteX248" fmla="*/ 5425834 w 7467600"/>
              <a:gd name="connsiteY248" fmla="*/ 3162785 h 6858000"/>
              <a:gd name="connsiteX249" fmla="*/ 5401644 w 7467600"/>
              <a:gd name="connsiteY249" fmla="*/ 3617847 h 6858000"/>
              <a:gd name="connsiteX250" fmla="*/ 5467256 w 7467600"/>
              <a:gd name="connsiteY250" fmla="*/ 4175494 h 6858000"/>
              <a:gd name="connsiteX251" fmla="*/ 5448069 w 7467600"/>
              <a:gd name="connsiteY251" fmla="*/ 3567554 h 6858000"/>
              <a:gd name="connsiteX252" fmla="*/ 5425834 w 7467600"/>
              <a:gd name="connsiteY252" fmla="*/ 3162785 h 6858000"/>
              <a:gd name="connsiteX253" fmla="*/ 1318687 w 7467600"/>
              <a:gd name="connsiteY253" fmla="*/ 3113840 h 6858000"/>
              <a:gd name="connsiteX254" fmla="*/ 1066793 w 7467600"/>
              <a:gd name="connsiteY254" fmla="*/ 3212171 h 6858000"/>
              <a:gd name="connsiteX255" fmla="*/ 993319 w 7467600"/>
              <a:gd name="connsiteY255" fmla="*/ 3247648 h 6858000"/>
              <a:gd name="connsiteX256" fmla="*/ 853081 w 7467600"/>
              <a:gd name="connsiteY256" fmla="*/ 3312410 h 6858000"/>
              <a:gd name="connsiteX257" fmla="*/ 805957 w 7467600"/>
              <a:gd name="connsiteY257" fmla="*/ 3330443 h 6858000"/>
              <a:gd name="connsiteX258" fmla="*/ 1318687 w 7467600"/>
              <a:gd name="connsiteY258" fmla="*/ 3113840 h 6858000"/>
              <a:gd name="connsiteX259" fmla="*/ 5453702 w 7467600"/>
              <a:gd name="connsiteY259" fmla="*/ 3090882 h 6858000"/>
              <a:gd name="connsiteX260" fmla="*/ 5480135 w 7467600"/>
              <a:gd name="connsiteY260" fmla="*/ 3565802 h 6858000"/>
              <a:gd name="connsiteX261" fmla="*/ 5499023 w 7467600"/>
              <a:gd name="connsiteY261" fmla="*/ 4166310 h 6858000"/>
              <a:gd name="connsiteX262" fmla="*/ 5547022 w 7467600"/>
              <a:gd name="connsiteY262" fmla="*/ 3607838 h 6858000"/>
              <a:gd name="connsiteX263" fmla="*/ 5515964 w 7467600"/>
              <a:gd name="connsiteY263" fmla="*/ 3378541 h 6858000"/>
              <a:gd name="connsiteX264" fmla="*/ 5453702 w 7467600"/>
              <a:gd name="connsiteY264" fmla="*/ 3090882 h 6858000"/>
              <a:gd name="connsiteX265" fmla="*/ 1238695 w 7467600"/>
              <a:gd name="connsiteY265" fmla="*/ 3076820 h 6858000"/>
              <a:gd name="connsiteX266" fmla="*/ 716371 w 7467600"/>
              <a:gd name="connsiteY266" fmla="*/ 3293249 h 6858000"/>
              <a:gd name="connsiteX267" fmla="*/ 579522 w 7467600"/>
              <a:gd name="connsiteY267" fmla="*/ 3371759 h 6858000"/>
              <a:gd name="connsiteX268" fmla="*/ 600288 w 7467600"/>
              <a:gd name="connsiteY268" fmla="*/ 3365555 h 6858000"/>
              <a:gd name="connsiteX269" fmla="*/ 840692 w 7467600"/>
              <a:gd name="connsiteY269" fmla="*/ 3284921 h 6858000"/>
              <a:gd name="connsiteX270" fmla="*/ 979248 w 7467600"/>
              <a:gd name="connsiteY270" fmla="*/ 3221003 h 6858000"/>
              <a:gd name="connsiteX271" fmla="*/ 1053282 w 7467600"/>
              <a:gd name="connsiteY271" fmla="*/ 3185247 h 6858000"/>
              <a:gd name="connsiteX272" fmla="*/ 1320603 w 7467600"/>
              <a:gd name="connsiteY272" fmla="*/ 3081281 h 6858000"/>
              <a:gd name="connsiteX273" fmla="*/ 1238695 w 7467600"/>
              <a:gd name="connsiteY273" fmla="*/ 3076820 h 6858000"/>
              <a:gd name="connsiteX274" fmla="*/ 5425627 w 7467600"/>
              <a:gd name="connsiteY274" fmla="*/ 2954192 h 6858000"/>
              <a:gd name="connsiteX275" fmla="*/ 5470770 w 7467600"/>
              <a:gd name="connsiteY275" fmla="*/ 3005435 h 6858000"/>
              <a:gd name="connsiteX276" fmla="*/ 5519779 w 7467600"/>
              <a:gd name="connsiteY276" fmla="*/ 4359223 h 6858000"/>
              <a:gd name="connsiteX277" fmla="*/ 5520293 w 7467600"/>
              <a:gd name="connsiteY277" fmla="*/ 4360602 h 6858000"/>
              <a:gd name="connsiteX278" fmla="*/ 5767221 w 7467600"/>
              <a:gd name="connsiteY278" fmla="*/ 4665564 h 6858000"/>
              <a:gd name="connsiteX279" fmla="*/ 6937169 w 7467600"/>
              <a:gd name="connsiteY279" fmla="*/ 4815941 h 6858000"/>
              <a:gd name="connsiteX280" fmla="*/ 6953922 w 7467600"/>
              <a:gd name="connsiteY280" fmla="*/ 4890068 h 6858000"/>
              <a:gd name="connsiteX281" fmla="*/ 6071359 w 7467600"/>
              <a:gd name="connsiteY281" fmla="*/ 4770770 h 6858000"/>
              <a:gd name="connsiteX282" fmla="*/ 6038839 w 7467600"/>
              <a:gd name="connsiteY282" fmla="*/ 4764474 h 6858000"/>
              <a:gd name="connsiteX283" fmla="*/ 6038706 w 7467600"/>
              <a:gd name="connsiteY283" fmla="*/ 4763847 h 6858000"/>
              <a:gd name="connsiteX284" fmla="*/ 6037784 w 7467600"/>
              <a:gd name="connsiteY284" fmla="*/ 4764270 h 6858000"/>
              <a:gd name="connsiteX285" fmla="*/ 6038839 w 7467600"/>
              <a:gd name="connsiteY285" fmla="*/ 4764474 h 6858000"/>
              <a:gd name="connsiteX286" fmla="*/ 6040338 w 7467600"/>
              <a:gd name="connsiteY286" fmla="*/ 4771418 h 6858000"/>
              <a:gd name="connsiteX287" fmla="*/ 6024488 w 7467600"/>
              <a:gd name="connsiteY287" fmla="*/ 4809903 h 6858000"/>
              <a:gd name="connsiteX288" fmla="*/ 5599771 w 7467600"/>
              <a:gd name="connsiteY288" fmla="*/ 5509652 h 6858000"/>
              <a:gd name="connsiteX289" fmla="*/ 5548843 w 7467600"/>
              <a:gd name="connsiteY289" fmla="*/ 5563845 h 6858000"/>
              <a:gd name="connsiteX290" fmla="*/ 5940952 w 7467600"/>
              <a:gd name="connsiteY290" fmla="*/ 6250028 h 6858000"/>
              <a:gd name="connsiteX291" fmla="*/ 6043441 w 7467600"/>
              <a:gd name="connsiteY291" fmla="*/ 6665847 h 6858000"/>
              <a:gd name="connsiteX292" fmla="*/ 6093432 w 7467600"/>
              <a:gd name="connsiteY292" fmla="*/ 6858000 h 6858000"/>
              <a:gd name="connsiteX293" fmla="*/ 6034344 w 7467600"/>
              <a:gd name="connsiteY293" fmla="*/ 6858000 h 6858000"/>
              <a:gd name="connsiteX294" fmla="*/ 6026679 w 7467600"/>
              <a:gd name="connsiteY294" fmla="*/ 6836959 h 6858000"/>
              <a:gd name="connsiteX295" fmla="*/ 5800441 w 7467600"/>
              <a:gd name="connsiteY295" fmla="*/ 6335286 h 6858000"/>
              <a:gd name="connsiteX296" fmla="*/ 5526562 w 7467600"/>
              <a:gd name="connsiteY296" fmla="*/ 5705388 h 6858000"/>
              <a:gd name="connsiteX297" fmla="*/ 5519640 w 7467600"/>
              <a:gd name="connsiteY297" fmla="*/ 5683774 h 6858000"/>
              <a:gd name="connsiteX298" fmla="*/ 5844559 w 7467600"/>
              <a:gd name="connsiteY298" fmla="*/ 6553349 h 6858000"/>
              <a:gd name="connsiteX299" fmla="*/ 5975994 w 7467600"/>
              <a:gd name="connsiteY299" fmla="*/ 6858000 h 6858000"/>
              <a:gd name="connsiteX300" fmla="*/ 5898547 w 7467600"/>
              <a:gd name="connsiteY300" fmla="*/ 6858000 h 6858000"/>
              <a:gd name="connsiteX301" fmla="*/ 5682041 w 7467600"/>
              <a:gd name="connsiteY301" fmla="*/ 6355860 h 6858000"/>
              <a:gd name="connsiteX302" fmla="*/ 5461758 w 7467600"/>
              <a:gd name="connsiteY302" fmla="*/ 5820220 h 6858000"/>
              <a:gd name="connsiteX303" fmla="*/ 5237282 w 7467600"/>
              <a:gd name="connsiteY303" fmla="*/ 6579086 h 6858000"/>
              <a:gd name="connsiteX304" fmla="*/ 5115009 w 7467600"/>
              <a:gd name="connsiteY304" fmla="*/ 6858000 h 6858000"/>
              <a:gd name="connsiteX305" fmla="*/ 5028074 w 7467600"/>
              <a:gd name="connsiteY305" fmla="*/ 6858000 h 6858000"/>
              <a:gd name="connsiteX306" fmla="*/ 5079508 w 7467600"/>
              <a:gd name="connsiteY306" fmla="*/ 6749074 h 6858000"/>
              <a:gd name="connsiteX307" fmla="*/ 5371846 w 7467600"/>
              <a:gd name="connsiteY307" fmla="*/ 5924413 h 6858000"/>
              <a:gd name="connsiteX308" fmla="*/ 5270512 w 7467600"/>
              <a:gd name="connsiteY308" fmla="*/ 6138975 h 6858000"/>
              <a:gd name="connsiteX309" fmla="*/ 5062409 w 7467600"/>
              <a:gd name="connsiteY309" fmla="*/ 6653544 h 6858000"/>
              <a:gd name="connsiteX310" fmla="*/ 5036628 w 7467600"/>
              <a:gd name="connsiteY310" fmla="*/ 6754247 h 6858000"/>
              <a:gd name="connsiteX311" fmla="*/ 5009112 w 7467600"/>
              <a:gd name="connsiteY311" fmla="*/ 6858000 h 6858000"/>
              <a:gd name="connsiteX312" fmla="*/ 4976679 w 7467600"/>
              <a:gd name="connsiteY312" fmla="*/ 6858000 h 6858000"/>
              <a:gd name="connsiteX313" fmla="*/ 5006537 w 7467600"/>
              <a:gd name="connsiteY313" fmla="*/ 6747068 h 6858000"/>
              <a:gd name="connsiteX314" fmla="*/ 5032723 w 7467600"/>
              <a:gd name="connsiteY314" fmla="*/ 6644957 h 6858000"/>
              <a:gd name="connsiteX315" fmla="*/ 5242949 w 7467600"/>
              <a:gd name="connsiteY315" fmla="*/ 6125175 h 6858000"/>
              <a:gd name="connsiteX316" fmla="*/ 5286321 w 7467600"/>
              <a:gd name="connsiteY316" fmla="*/ 6033555 h 6858000"/>
              <a:gd name="connsiteX317" fmla="*/ 5008210 w 7467600"/>
              <a:gd name="connsiteY317" fmla="*/ 6649194 h 6858000"/>
              <a:gd name="connsiteX318" fmla="*/ 4986321 w 7467600"/>
              <a:gd name="connsiteY318" fmla="*/ 6765687 h 6858000"/>
              <a:gd name="connsiteX319" fmla="*/ 4973474 w 7467600"/>
              <a:gd name="connsiteY319" fmla="*/ 6858000 h 6858000"/>
              <a:gd name="connsiteX320" fmla="*/ 4907178 w 7467600"/>
              <a:gd name="connsiteY320" fmla="*/ 6858000 h 6858000"/>
              <a:gd name="connsiteX321" fmla="*/ 4910810 w 7467600"/>
              <a:gd name="connsiteY321" fmla="*/ 6829660 h 6858000"/>
              <a:gd name="connsiteX322" fmla="*/ 4987461 w 7467600"/>
              <a:gd name="connsiteY322" fmla="*/ 6432994 h 6858000"/>
              <a:gd name="connsiteX323" fmla="*/ 5179262 w 7467600"/>
              <a:gd name="connsiteY323" fmla="*/ 6035044 h 6858000"/>
              <a:gd name="connsiteX324" fmla="*/ 4689678 w 7467600"/>
              <a:gd name="connsiteY324" fmla="*/ 6440241 h 6858000"/>
              <a:gd name="connsiteX325" fmla="*/ 4477543 w 7467600"/>
              <a:gd name="connsiteY325" fmla="*/ 6674836 h 6858000"/>
              <a:gd name="connsiteX326" fmla="*/ 4329957 w 7467600"/>
              <a:gd name="connsiteY326" fmla="*/ 6858000 h 6858000"/>
              <a:gd name="connsiteX327" fmla="*/ 4218595 w 7467600"/>
              <a:gd name="connsiteY327" fmla="*/ 6858000 h 6858000"/>
              <a:gd name="connsiteX328" fmla="*/ 4368888 w 7467600"/>
              <a:gd name="connsiteY328" fmla="*/ 6668412 h 6858000"/>
              <a:gd name="connsiteX329" fmla="*/ 4563091 w 7467600"/>
              <a:gd name="connsiteY329" fmla="*/ 6442508 h 6858000"/>
              <a:gd name="connsiteX330" fmla="*/ 5387324 w 7467600"/>
              <a:gd name="connsiteY330" fmla="*/ 5705830 h 6858000"/>
              <a:gd name="connsiteX331" fmla="*/ 5073620 w 7467600"/>
              <a:gd name="connsiteY331" fmla="*/ 5955437 h 6858000"/>
              <a:gd name="connsiteX332" fmla="*/ 4689789 w 7467600"/>
              <a:gd name="connsiteY332" fmla="*/ 6268382 h 6858000"/>
              <a:gd name="connsiteX333" fmla="*/ 4418722 w 7467600"/>
              <a:gd name="connsiteY333" fmla="*/ 6570886 h 6858000"/>
              <a:gd name="connsiteX334" fmla="*/ 4214944 w 7467600"/>
              <a:gd name="connsiteY334" fmla="*/ 6858000 h 6858000"/>
              <a:gd name="connsiteX335" fmla="*/ 4177898 w 7467600"/>
              <a:gd name="connsiteY335" fmla="*/ 6858000 h 6858000"/>
              <a:gd name="connsiteX336" fmla="*/ 4391597 w 7467600"/>
              <a:gd name="connsiteY336" fmla="*/ 6556370 h 6858000"/>
              <a:gd name="connsiteX337" fmla="*/ 4668889 w 7467600"/>
              <a:gd name="connsiteY337" fmla="*/ 6246399 h 6858000"/>
              <a:gd name="connsiteX338" fmla="*/ 5055427 w 7467600"/>
              <a:gd name="connsiteY338" fmla="*/ 5931476 h 6858000"/>
              <a:gd name="connsiteX339" fmla="*/ 5371814 w 7467600"/>
              <a:gd name="connsiteY339" fmla="*/ 5678975 h 6858000"/>
              <a:gd name="connsiteX340" fmla="*/ 4987918 w 7467600"/>
              <a:gd name="connsiteY340" fmla="*/ 5838701 h 6858000"/>
              <a:gd name="connsiteX341" fmla="*/ 4317146 w 7467600"/>
              <a:gd name="connsiteY341" fmla="*/ 6587716 h 6858000"/>
              <a:gd name="connsiteX342" fmla="*/ 4171627 w 7467600"/>
              <a:gd name="connsiteY342" fmla="*/ 6858000 h 6858000"/>
              <a:gd name="connsiteX343" fmla="*/ 4081585 w 7467600"/>
              <a:gd name="connsiteY343" fmla="*/ 6858000 h 6858000"/>
              <a:gd name="connsiteX344" fmla="*/ 4238603 w 7467600"/>
              <a:gd name="connsiteY344" fmla="*/ 6559341 h 6858000"/>
              <a:gd name="connsiteX345" fmla="*/ 4778333 w 7467600"/>
              <a:gd name="connsiteY345" fmla="*/ 5873626 h 6858000"/>
              <a:gd name="connsiteX346" fmla="*/ 5414185 w 7467600"/>
              <a:gd name="connsiteY346" fmla="*/ 5573882 h 6858000"/>
              <a:gd name="connsiteX347" fmla="*/ 5959648 w 7467600"/>
              <a:gd name="connsiteY347" fmla="*/ 4760797 h 6858000"/>
              <a:gd name="connsiteX348" fmla="*/ 5355019 w 7467600"/>
              <a:gd name="connsiteY348" fmla="*/ 4734672 h 6858000"/>
              <a:gd name="connsiteX349" fmla="*/ 5083565 w 7467600"/>
              <a:gd name="connsiteY349" fmla="*/ 5179121 h 6858000"/>
              <a:gd name="connsiteX350" fmla="*/ 4713577 w 7467600"/>
              <a:gd name="connsiteY350" fmla="*/ 5616803 h 6858000"/>
              <a:gd name="connsiteX351" fmla="*/ 3989559 w 7467600"/>
              <a:gd name="connsiteY351" fmla="*/ 6145945 h 6858000"/>
              <a:gd name="connsiteX352" fmla="*/ 3939824 w 7467600"/>
              <a:gd name="connsiteY352" fmla="*/ 6066900 h 6858000"/>
              <a:gd name="connsiteX353" fmla="*/ 4584537 w 7467600"/>
              <a:gd name="connsiteY353" fmla="*/ 5324826 h 6858000"/>
              <a:gd name="connsiteX354" fmla="*/ 5037105 w 7467600"/>
              <a:gd name="connsiteY354" fmla="*/ 5088765 h 6858000"/>
              <a:gd name="connsiteX355" fmla="*/ 5039930 w 7467600"/>
              <a:gd name="connsiteY355" fmla="*/ 5089585 h 6858000"/>
              <a:gd name="connsiteX356" fmla="*/ 5263764 w 7467600"/>
              <a:gd name="connsiteY356" fmla="*/ 4735525 h 6858000"/>
              <a:gd name="connsiteX357" fmla="*/ 4086300 w 7467600"/>
              <a:gd name="connsiteY357" fmla="*/ 4884599 h 6858000"/>
              <a:gd name="connsiteX358" fmla="*/ 4085485 w 7467600"/>
              <a:gd name="connsiteY358" fmla="*/ 4899070 h 6858000"/>
              <a:gd name="connsiteX359" fmla="*/ 3871915 w 7467600"/>
              <a:gd name="connsiteY359" fmla="*/ 5253645 h 6858000"/>
              <a:gd name="connsiteX360" fmla="*/ 3799374 w 7467600"/>
              <a:gd name="connsiteY360" fmla="*/ 5466127 h 6858000"/>
              <a:gd name="connsiteX361" fmla="*/ 3498850 w 7467600"/>
              <a:gd name="connsiteY361" fmla="*/ 6661888 h 6858000"/>
              <a:gd name="connsiteX362" fmla="*/ 3399216 w 7467600"/>
              <a:gd name="connsiteY362" fmla="*/ 6858000 h 6858000"/>
              <a:gd name="connsiteX363" fmla="*/ 3303688 w 7467600"/>
              <a:gd name="connsiteY363" fmla="*/ 6858000 h 6858000"/>
              <a:gd name="connsiteX364" fmla="*/ 3391774 w 7467600"/>
              <a:gd name="connsiteY364" fmla="*/ 6697181 h 6858000"/>
              <a:gd name="connsiteX365" fmla="*/ 3735540 w 7467600"/>
              <a:gd name="connsiteY365" fmla="*/ 5546923 h 6858000"/>
              <a:gd name="connsiteX366" fmla="*/ 3729438 w 7467600"/>
              <a:gd name="connsiteY366" fmla="*/ 5569058 h 6858000"/>
              <a:gd name="connsiteX367" fmla="*/ 3707782 w 7467600"/>
              <a:gd name="connsiteY367" fmla="*/ 5644908 h 6858000"/>
              <a:gd name="connsiteX368" fmla="*/ 3583827 w 7467600"/>
              <a:gd name="connsiteY368" fmla="*/ 6039215 h 6858000"/>
              <a:gd name="connsiteX369" fmla="*/ 3547861 w 7467600"/>
              <a:gd name="connsiteY369" fmla="*/ 6129609 h 6858000"/>
              <a:gd name="connsiteX370" fmla="*/ 3490905 w 7467600"/>
              <a:gd name="connsiteY370" fmla="*/ 6277660 h 6858000"/>
              <a:gd name="connsiteX371" fmla="*/ 3455859 w 7467600"/>
              <a:gd name="connsiteY371" fmla="*/ 6391301 h 6858000"/>
              <a:gd name="connsiteX372" fmla="*/ 3429112 w 7467600"/>
              <a:gd name="connsiteY372" fmla="*/ 6479469 h 6858000"/>
              <a:gd name="connsiteX373" fmla="*/ 3304862 w 7467600"/>
              <a:gd name="connsiteY373" fmla="*/ 6796476 h 6858000"/>
              <a:gd name="connsiteX374" fmla="*/ 3276071 w 7467600"/>
              <a:gd name="connsiteY374" fmla="*/ 6858000 h 6858000"/>
              <a:gd name="connsiteX375" fmla="*/ 3240805 w 7467600"/>
              <a:gd name="connsiteY375" fmla="*/ 6858000 h 6858000"/>
              <a:gd name="connsiteX376" fmla="*/ 3275917 w 7467600"/>
              <a:gd name="connsiteY376" fmla="*/ 6783192 h 6858000"/>
              <a:gd name="connsiteX377" fmla="*/ 3399358 w 7467600"/>
              <a:gd name="connsiteY377" fmla="*/ 6469011 h 6858000"/>
              <a:gd name="connsiteX378" fmla="*/ 3425650 w 7467600"/>
              <a:gd name="connsiteY378" fmla="*/ 6381333 h 6858000"/>
              <a:gd name="connsiteX379" fmla="*/ 3460661 w 7467600"/>
              <a:gd name="connsiteY379" fmla="*/ 6266763 h 6858000"/>
              <a:gd name="connsiteX380" fmla="*/ 3518021 w 7467600"/>
              <a:gd name="connsiteY380" fmla="*/ 6117298 h 6858000"/>
              <a:gd name="connsiteX381" fmla="*/ 3554035 w 7467600"/>
              <a:gd name="connsiteY381" fmla="*/ 6027832 h 6858000"/>
              <a:gd name="connsiteX382" fmla="*/ 3677174 w 7467600"/>
              <a:gd name="connsiteY382" fmla="*/ 5636351 h 6858000"/>
              <a:gd name="connsiteX383" fmla="*/ 3698819 w 7467600"/>
              <a:gd name="connsiteY383" fmla="*/ 5560503 h 6858000"/>
              <a:gd name="connsiteX384" fmla="*/ 3702094 w 7467600"/>
              <a:gd name="connsiteY384" fmla="*/ 5549194 h 6858000"/>
              <a:gd name="connsiteX385" fmla="*/ 3398355 w 7467600"/>
              <a:gd name="connsiteY385" fmla="*/ 6094603 h 6858000"/>
              <a:gd name="connsiteX386" fmla="*/ 3193941 w 7467600"/>
              <a:gd name="connsiteY386" fmla="*/ 6798775 h 6858000"/>
              <a:gd name="connsiteX387" fmla="*/ 3184140 w 7467600"/>
              <a:gd name="connsiteY387" fmla="*/ 6858000 h 6858000"/>
              <a:gd name="connsiteX388" fmla="*/ 3099978 w 7467600"/>
              <a:gd name="connsiteY388" fmla="*/ 6858000 h 6858000"/>
              <a:gd name="connsiteX389" fmla="*/ 3101556 w 7467600"/>
              <a:gd name="connsiteY389" fmla="*/ 6843337 h 6858000"/>
              <a:gd name="connsiteX390" fmla="*/ 3370162 w 7467600"/>
              <a:gd name="connsiteY390" fmla="*/ 5785550 h 6858000"/>
              <a:gd name="connsiteX391" fmla="*/ 3746477 w 7467600"/>
              <a:gd name="connsiteY391" fmla="*/ 5377889 h 6858000"/>
              <a:gd name="connsiteX392" fmla="*/ 3863399 w 7467600"/>
              <a:gd name="connsiteY392" fmla="*/ 5087257 h 6858000"/>
              <a:gd name="connsiteX393" fmla="*/ 3968712 w 7467600"/>
              <a:gd name="connsiteY393" fmla="*/ 4913989 h 6858000"/>
              <a:gd name="connsiteX394" fmla="*/ 2792390 w 7467600"/>
              <a:gd name="connsiteY394" fmla="*/ 5382974 h 6858000"/>
              <a:gd name="connsiteX395" fmla="*/ 2714982 w 7467600"/>
              <a:gd name="connsiteY395" fmla="*/ 5427051 h 6858000"/>
              <a:gd name="connsiteX396" fmla="*/ 2813361 w 7467600"/>
              <a:gd name="connsiteY396" fmla="*/ 6023912 h 6858000"/>
              <a:gd name="connsiteX397" fmla="*/ 2688430 w 7467600"/>
              <a:gd name="connsiteY397" fmla="*/ 6801564 h 6858000"/>
              <a:gd name="connsiteX398" fmla="*/ 2629626 w 7467600"/>
              <a:gd name="connsiteY398" fmla="*/ 6763394 h 6858000"/>
              <a:gd name="connsiteX399" fmla="*/ 2565328 w 7467600"/>
              <a:gd name="connsiteY399" fmla="*/ 5516399 h 6858000"/>
              <a:gd name="connsiteX400" fmla="*/ 1922999 w 7467600"/>
              <a:gd name="connsiteY400" fmla="*/ 5980343 h 6858000"/>
              <a:gd name="connsiteX401" fmla="*/ 1950261 w 7467600"/>
              <a:gd name="connsiteY401" fmla="*/ 6405858 h 6858000"/>
              <a:gd name="connsiteX402" fmla="*/ 2365554 w 7467600"/>
              <a:gd name="connsiteY402" fmla="*/ 6759107 h 6858000"/>
              <a:gd name="connsiteX403" fmla="*/ 2424142 w 7467600"/>
              <a:gd name="connsiteY403" fmla="*/ 6858000 h 6858000"/>
              <a:gd name="connsiteX404" fmla="*/ 2395994 w 7467600"/>
              <a:gd name="connsiteY404" fmla="*/ 6858000 h 6858000"/>
              <a:gd name="connsiteX405" fmla="*/ 2392863 w 7467600"/>
              <a:gd name="connsiteY405" fmla="*/ 6852964 h 6858000"/>
              <a:gd name="connsiteX406" fmla="*/ 2017589 w 7467600"/>
              <a:gd name="connsiteY406" fmla="*/ 6493982 h 6858000"/>
              <a:gd name="connsiteX407" fmla="*/ 2147336 w 7467600"/>
              <a:gd name="connsiteY407" fmla="*/ 6594052 h 6858000"/>
              <a:gd name="connsiteX408" fmla="*/ 2207047 w 7467600"/>
              <a:gd name="connsiteY408" fmla="*/ 6654540 h 6858000"/>
              <a:gd name="connsiteX409" fmla="*/ 2299106 w 7467600"/>
              <a:gd name="connsiteY409" fmla="*/ 6778931 h 6858000"/>
              <a:gd name="connsiteX410" fmla="*/ 2314430 w 7467600"/>
              <a:gd name="connsiteY410" fmla="*/ 6801144 h 6858000"/>
              <a:gd name="connsiteX411" fmla="*/ 2352406 w 7467600"/>
              <a:gd name="connsiteY411" fmla="*/ 6858000 h 6858000"/>
              <a:gd name="connsiteX412" fmla="*/ 2314492 w 7467600"/>
              <a:gd name="connsiteY412" fmla="*/ 6858000 h 6858000"/>
              <a:gd name="connsiteX413" fmla="*/ 2288095 w 7467600"/>
              <a:gd name="connsiteY413" fmla="*/ 6818030 h 6858000"/>
              <a:gd name="connsiteX414" fmla="*/ 2272768 w 7467600"/>
              <a:gd name="connsiteY414" fmla="*/ 6795822 h 6858000"/>
              <a:gd name="connsiteX415" fmla="*/ 2182715 w 7467600"/>
              <a:gd name="connsiteY415" fmla="*/ 6675071 h 6858000"/>
              <a:gd name="connsiteX416" fmla="*/ 2032061 w 7467600"/>
              <a:gd name="connsiteY416" fmla="*/ 6541380 h 6858000"/>
              <a:gd name="connsiteX417" fmla="*/ 2257220 w 7467600"/>
              <a:gd name="connsiteY417" fmla="*/ 6826257 h 6858000"/>
              <a:gd name="connsiteX418" fmla="*/ 2281324 w 7467600"/>
              <a:gd name="connsiteY418" fmla="*/ 6858000 h 6858000"/>
              <a:gd name="connsiteX419" fmla="*/ 2242860 w 7467600"/>
              <a:gd name="connsiteY419" fmla="*/ 6858000 h 6858000"/>
              <a:gd name="connsiteX420" fmla="*/ 2232818 w 7467600"/>
              <a:gd name="connsiteY420" fmla="*/ 6844926 h 6858000"/>
              <a:gd name="connsiteX421" fmla="*/ 1990172 w 7467600"/>
              <a:gd name="connsiteY421" fmla="*/ 6542121 h 6858000"/>
              <a:gd name="connsiteX422" fmla="*/ 2124090 w 7467600"/>
              <a:gd name="connsiteY422" fmla="*/ 6761017 h 6858000"/>
              <a:gd name="connsiteX423" fmla="*/ 2200380 w 7467600"/>
              <a:gd name="connsiteY423" fmla="*/ 6858000 h 6858000"/>
              <a:gd name="connsiteX424" fmla="*/ 2147507 w 7467600"/>
              <a:gd name="connsiteY424" fmla="*/ 6858000 h 6858000"/>
              <a:gd name="connsiteX425" fmla="*/ 2070668 w 7467600"/>
              <a:gd name="connsiteY425" fmla="*/ 6761520 h 6858000"/>
              <a:gd name="connsiteX426" fmla="*/ 1975142 w 7467600"/>
              <a:gd name="connsiteY426" fmla="*/ 6585570 h 6858000"/>
              <a:gd name="connsiteX427" fmla="*/ 2050035 w 7467600"/>
              <a:gd name="connsiteY427" fmla="*/ 6813345 h 6858000"/>
              <a:gd name="connsiteX428" fmla="*/ 2063025 w 7467600"/>
              <a:gd name="connsiteY428" fmla="*/ 6858000 h 6858000"/>
              <a:gd name="connsiteX429" fmla="*/ 2021675 w 7467600"/>
              <a:gd name="connsiteY429" fmla="*/ 6858000 h 6858000"/>
              <a:gd name="connsiteX430" fmla="*/ 2019308 w 7467600"/>
              <a:gd name="connsiteY430" fmla="*/ 6847118 h 6858000"/>
              <a:gd name="connsiteX431" fmla="*/ 1938835 w 7467600"/>
              <a:gd name="connsiteY431" fmla="*/ 6551160 h 6858000"/>
              <a:gd name="connsiteX432" fmla="*/ 1953230 w 7467600"/>
              <a:gd name="connsiteY432" fmla="*/ 6759699 h 6858000"/>
              <a:gd name="connsiteX433" fmla="*/ 1956763 w 7467600"/>
              <a:gd name="connsiteY433" fmla="*/ 6778191 h 6858000"/>
              <a:gd name="connsiteX434" fmla="*/ 1967925 w 7467600"/>
              <a:gd name="connsiteY434" fmla="*/ 6858000 h 6858000"/>
              <a:gd name="connsiteX435" fmla="*/ 1936622 w 7467600"/>
              <a:gd name="connsiteY435" fmla="*/ 6858000 h 6858000"/>
              <a:gd name="connsiteX436" fmla="*/ 1926261 w 7467600"/>
              <a:gd name="connsiteY436" fmla="*/ 6784064 h 6858000"/>
              <a:gd name="connsiteX437" fmla="*/ 1922724 w 7467600"/>
              <a:gd name="connsiteY437" fmla="*/ 6765577 h 6858000"/>
              <a:gd name="connsiteX438" fmla="*/ 1904650 w 7467600"/>
              <a:gd name="connsiteY438" fmla="*/ 6639616 h 6858000"/>
              <a:gd name="connsiteX439" fmla="*/ 1885273 w 7467600"/>
              <a:gd name="connsiteY439" fmla="*/ 6858000 h 6858000"/>
              <a:gd name="connsiteX440" fmla="*/ 1854363 w 7467600"/>
              <a:gd name="connsiteY440" fmla="*/ 6858000 h 6858000"/>
              <a:gd name="connsiteX441" fmla="*/ 1880391 w 7467600"/>
              <a:gd name="connsiteY441" fmla="*/ 6603796 h 6858000"/>
              <a:gd name="connsiteX442" fmla="*/ 1818273 w 7467600"/>
              <a:gd name="connsiteY442" fmla="*/ 6715729 h 6858000"/>
              <a:gd name="connsiteX443" fmla="*/ 1794691 w 7467600"/>
              <a:gd name="connsiteY443" fmla="*/ 6843239 h 6858000"/>
              <a:gd name="connsiteX444" fmla="*/ 1794914 w 7467600"/>
              <a:gd name="connsiteY444" fmla="*/ 6858000 h 6858000"/>
              <a:gd name="connsiteX445" fmla="*/ 1746128 w 7467600"/>
              <a:gd name="connsiteY445" fmla="*/ 6858000 h 6858000"/>
              <a:gd name="connsiteX446" fmla="*/ 1753934 w 7467600"/>
              <a:gd name="connsiteY446" fmla="*/ 6724796 h 6858000"/>
              <a:gd name="connsiteX447" fmla="*/ 1792053 w 7467600"/>
              <a:gd name="connsiteY447" fmla="*/ 6572396 h 6858000"/>
              <a:gd name="connsiteX448" fmla="*/ 1862248 w 7467600"/>
              <a:gd name="connsiteY448" fmla="*/ 6266397 h 6858000"/>
              <a:gd name="connsiteX449" fmla="*/ 1862250 w 7467600"/>
              <a:gd name="connsiteY449" fmla="*/ 6033531 h 6858000"/>
              <a:gd name="connsiteX450" fmla="*/ 1211999 w 7467600"/>
              <a:gd name="connsiteY450" fmla="*/ 6683610 h 6858000"/>
              <a:gd name="connsiteX451" fmla="*/ 1213266 w 7467600"/>
              <a:gd name="connsiteY451" fmla="*/ 6691947 h 6858000"/>
              <a:gd name="connsiteX452" fmla="*/ 1203370 w 7467600"/>
              <a:gd name="connsiteY452" fmla="*/ 6850676 h 6858000"/>
              <a:gd name="connsiteX453" fmla="*/ 1203671 w 7467600"/>
              <a:gd name="connsiteY453" fmla="*/ 6858000 h 6858000"/>
              <a:gd name="connsiteX454" fmla="*/ 1143180 w 7467600"/>
              <a:gd name="connsiteY454" fmla="*/ 6858000 h 6858000"/>
              <a:gd name="connsiteX455" fmla="*/ 1142176 w 7467600"/>
              <a:gd name="connsiteY455" fmla="*/ 6766045 h 6858000"/>
              <a:gd name="connsiteX456" fmla="*/ 1067484 w 7467600"/>
              <a:gd name="connsiteY456" fmla="*/ 6858000 h 6858000"/>
              <a:gd name="connsiteX457" fmla="*/ 953928 w 7467600"/>
              <a:gd name="connsiteY457" fmla="*/ 6858000 h 6858000"/>
              <a:gd name="connsiteX458" fmla="*/ 959715 w 7467600"/>
              <a:gd name="connsiteY458" fmla="*/ 6850185 h 6858000"/>
              <a:gd name="connsiteX459" fmla="*/ 1483788 w 7467600"/>
              <a:gd name="connsiteY459" fmla="*/ 6259174 h 6858000"/>
              <a:gd name="connsiteX460" fmla="*/ 1100671 w 7467600"/>
              <a:gd name="connsiteY460" fmla="*/ 6252137 h 6858000"/>
              <a:gd name="connsiteX461" fmla="*/ 1090144 w 7467600"/>
              <a:gd name="connsiteY461" fmla="*/ 6256748 h 6858000"/>
              <a:gd name="connsiteX462" fmla="*/ 1095872 w 7467600"/>
              <a:gd name="connsiteY462" fmla="*/ 6271892 h 6858000"/>
              <a:gd name="connsiteX463" fmla="*/ 262785 w 7467600"/>
              <a:gd name="connsiteY463" fmla="*/ 6845450 h 6858000"/>
              <a:gd name="connsiteX464" fmla="*/ 209968 w 7467600"/>
              <a:gd name="connsiteY464" fmla="*/ 6770713 h 6858000"/>
              <a:gd name="connsiteX465" fmla="*/ 873460 w 7467600"/>
              <a:gd name="connsiteY465" fmla="*/ 6253768 h 6858000"/>
              <a:gd name="connsiteX466" fmla="*/ 192686 w 7467600"/>
              <a:gd name="connsiteY466" fmla="*/ 5849257 h 6858000"/>
              <a:gd name="connsiteX467" fmla="*/ 4696 w 7467600"/>
              <a:gd name="connsiteY467" fmla="*/ 5697668 h 6858000"/>
              <a:gd name="connsiteX468" fmla="*/ 0 w 7467600"/>
              <a:gd name="connsiteY468" fmla="*/ 5689984 h 6858000"/>
              <a:gd name="connsiteX469" fmla="*/ 0 w 7467600"/>
              <a:gd name="connsiteY469" fmla="*/ 5513472 h 6858000"/>
              <a:gd name="connsiteX470" fmla="*/ 174101 w 7467600"/>
              <a:gd name="connsiteY470" fmla="*/ 5620277 h 6858000"/>
              <a:gd name="connsiteX471" fmla="*/ 891800 w 7467600"/>
              <a:gd name="connsiteY471" fmla="*/ 6036935 h 6858000"/>
              <a:gd name="connsiteX472" fmla="*/ 1072219 w 7467600"/>
              <a:gd name="connsiteY472" fmla="*/ 6169443 h 6858000"/>
              <a:gd name="connsiteX473" fmla="*/ 1074117 w 7467600"/>
              <a:gd name="connsiteY473" fmla="*/ 6170301 h 6858000"/>
              <a:gd name="connsiteX474" fmla="*/ 1083114 w 7467600"/>
              <a:gd name="connsiteY474" fmla="*/ 6174131 h 6858000"/>
              <a:gd name="connsiteX475" fmla="*/ 1543010 w 7467600"/>
              <a:gd name="connsiteY475" fmla="*/ 6191140 h 6858000"/>
              <a:gd name="connsiteX476" fmla="*/ 1551080 w 7467600"/>
              <a:gd name="connsiteY476" fmla="*/ 6195006 h 6858000"/>
              <a:gd name="connsiteX477" fmla="*/ 2345443 w 7467600"/>
              <a:gd name="connsiteY477" fmla="*/ 5549882 h 6858000"/>
              <a:gd name="connsiteX478" fmla="*/ 1721499 w 7467600"/>
              <a:gd name="connsiteY478" fmla="*/ 5599969 h 6858000"/>
              <a:gd name="connsiteX479" fmla="*/ 767716 w 7467600"/>
              <a:gd name="connsiteY479" fmla="*/ 5472768 h 6858000"/>
              <a:gd name="connsiteX480" fmla="*/ 722147 w 7467600"/>
              <a:gd name="connsiteY480" fmla="*/ 5393091 h 6858000"/>
              <a:gd name="connsiteX481" fmla="*/ 1485552 w 7467600"/>
              <a:gd name="connsiteY481" fmla="*/ 5313202 h 6858000"/>
              <a:gd name="connsiteX482" fmla="*/ 2143004 w 7467600"/>
              <a:gd name="connsiteY482" fmla="*/ 5402420 h 6858000"/>
              <a:gd name="connsiteX483" fmla="*/ 1933391 w 7467600"/>
              <a:gd name="connsiteY483" fmla="*/ 5156971 h 6858000"/>
              <a:gd name="connsiteX484" fmla="*/ 1827118 w 7467600"/>
              <a:gd name="connsiteY484" fmla="*/ 4968410 h 6858000"/>
              <a:gd name="connsiteX485" fmla="*/ 1837349 w 7467600"/>
              <a:gd name="connsiteY485" fmla="*/ 4956357 h 6858000"/>
              <a:gd name="connsiteX486" fmla="*/ 2162835 w 7467600"/>
              <a:gd name="connsiteY486" fmla="*/ 5187853 h 6858000"/>
              <a:gd name="connsiteX487" fmla="*/ 2257167 w 7467600"/>
              <a:gd name="connsiteY487" fmla="*/ 5462123 h 6858000"/>
              <a:gd name="connsiteX488" fmla="*/ 2261598 w 7467600"/>
              <a:gd name="connsiteY488" fmla="*/ 5467998 h 6858000"/>
              <a:gd name="connsiteX489" fmla="*/ 2437177 w 7467600"/>
              <a:gd name="connsiteY489" fmla="*/ 5479608 h 6858000"/>
              <a:gd name="connsiteX490" fmla="*/ 2445247 w 7467600"/>
              <a:gd name="connsiteY490" fmla="*/ 5483476 h 6858000"/>
              <a:gd name="connsiteX491" fmla="*/ 2743626 w 7467600"/>
              <a:gd name="connsiteY491" fmla="*/ 5304819 h 6858000"/>
              <a:gd name="connsiteX492" fmla="*/ 3048102 w 7467600"/>
              <a:gd name="connsiteY492" fmla="*/ 5150595 h 6858000"/>
              <a:gd name="connsiteX493" fmla="*/ 1799414 w 7467600"/>
              <a:gd name="connsiteY493" fmla="*/ 4694732 h 6858000"/>
              <a:gd name="connsiteX494" fmla="*/ 1771735 w 7467600"/>
              <a:gd name="connsiteY494" fmla="*/ 4619929 h 6858000"/>
              <a:gd name="connsiteX495" fmla="*/ 3104273 w 7467600"/>
              <a:gd name="connsiteY495" fmla="*/ 5076159 h 6858000"/>
              <a:gd name="connsiteX496" fmla="*/ 3113245 w 7467600"/>
              <a:gd name="connsiteY496" fmla="*/ 5090705 h 6858000"/>
              <a:gd name="connsiteX497" fmla="*/ 3126294 w 7467600"/>
              <a:gd name="connsiteY497" fmla="*/ 5114400 h 6858000"/>
              <a:gd name="connsiteX498" fmla="*/ 3937433 w 7467600"/>
              <a:gd name="connsiteY498" fmla="*/ 4830473 h 6858000"/>
              <a:gd name="connsiteX499" fmla="*/ 3590475 w 7467600"/>
              <a:gd name="connsiteY499" fmla="*/ 4597974 h 6858000"/>
              <a:gd name="connsiteX500" fmla="*/ 3100264 w 7467600"/>
              <a:gd name="connsiteY500" fmla="*/ 4579845 h 6858000"/>
              <a:gd name="connsiteX501" fmla="*/ 2183576 w 7467600"/>
              <a:gd name="connsiteY501" fmla="*/ 4227150 h 6858000"/>
              <a:gd name="connsiteX502" fmla="*/ 2151029 w 7467600"/>
              <a:gd name="connsiteY502" fmla="*/ 4146947 h 6858000"/>
              <a:gd name="connsiteX503" fmla="*/ 3563434 w 7467600"/>
              <a:gd name="connsiteY503" fmla="*/ 4469115 h 6858000"/>
              <a:gd name="connsiteX504" fmla="*/ 3177952 w 7467600"/>
              <a:gd name="connsiteY504" fmla="*/ 3657386 h 6858000"/>
              <a:gd name="connsiteX505" fmla="*/ 3189263 w 7467600"/>
              <a:gd name="connsiteY505" fmla="*/ 3625726 h 6858000"/>
              <a:gd name="connsiteX506" fmla="*/ 3560912 w 7467600"/>
              <a:gd name="connsiteY506" fmla="*/ 4079863 h 6858000"/>
              <a:gd name="connsiteX507" fmla="*/ 3626636 w 7467600"/>
              <a:gd name="connsiteY507" fmla="*/ 4512230 h 6858000"/>
              <a:gd name="connsiteX508" fmla="*/ 3653088 w 7467600"/>
              <a:gd name="connsiteY508" fmla="*/ 4521417 h 6858000"/>
              <a:gd name="connsiteX509" fmla="*/ 3988128 w 7467600"/>
              <a:gd name="connsiteY509" fmla="*/ 4817267 h 6858000"/>
              <a:gd name="connsiteX510" fmla="*/ 4830582 w 7467600"/>
              <a:gd name="connsiteY510" fmla="*/ 4676000 h 6858000"/>
              <a:gd name="connsiteX511" fmla="*/ 4830100 w 7467600"/>
              <a:gd name="connsiteY511" fmla="*/ 4675554 h 6858000"/>
              <a:gd name="connsiteX512" fmla="*/ 4036318 w 7467600"/>
              <a:gd name="connsiteY512" fmla="*/ 4147013 h 6858000"/>
              <a:gd name="connsiteX513" fmla="*/ 3432098 w 7467600"/>
              <a:gd name="connsiteY513" fmla="*/ 3537312 h 6858000"/>
              <a:gd name="connsiteX514" fmla="*/ 3446761 w 7467600"/>
              <a:gd name="connsiteY514" fmla="*/ 3461278 h 6858000"/>
              <a:gd name="connsiteX515" fmla="*/ 4419733 w 7467600"/>
              <a:gd name="connsiteY515" fmla="*/ 3963555 h 6858000"/>
              <a:gd name="connsiteX516" fmla="*/ 4781371 w 7467600"/>
              <a:gd name="connsiteY516" fmla="*/ 4458604 h 6858000"/>
              <a:gd name="connsiteX517" fmla="*/ 4780440 w 7467600"/>
              <a:gd name="connsiteY517" fmla="*/ 4470290 h 6858000"/>
              <a:gd name="connsiteX518" fmla="*/ 4898954 w 7467600"/>
              <a:gd name="connsiteY518" fmla="*/ 4662092 h 6858000"/>
              <a:gd name="connsiteX519" fmla="*/ 4900699 w 7467600"/>
              <a:gd name="connsiteY519" fmla="*/ 4670867 h 6858000"/>
              <a:gd name="connsiteX520" fmla="*/ 5714511 w 7467600"/>
              <a:gd name="connsiteY520" fmla="*/ 4663483 h 6858000"/>
              <a:gd name="connsiteX521" fmla="*/ 5464793 w 7467600"/>
              <a:gd name="connsiteY521" fmla="*/ 4393556 h 6858000"/>
              <a:gd name="connsiteX522" fmla="*/ 5461897 w 7467600"/>
              <a:gd name="connsiteY522" fmla="*/ 4390879 h 6858000"/>
              <a:gd name="connsiteX523" fmla="*/ 4294126 w 7467600"/>
              <a:gd name="connsiteY523" fmla="*/ 3303048 h 6858000"/>
              <a:gd name="connsiteX524" fmla="*/ 4305321 w 7467600"/>
              <a:gd name="connsiteY524" fmla="*/ 3256953 h 6858000"/>
              <a:gd name="connsiteX525" fmla="*/ 4949299 w 7467600"/>
              <a:gd name="connsiteY525" fmla="*/ 3766336 h 6858000"/>
              <a:gd name="connsiteX526" fmla="*/ 5291452 w 7467600"/>
              <a:gd name="connsiteY526" fmla="*/ 4076801 h 6858000"/>
              <a:gd name="connsiteX527" fmla="*/ 5434998 w 7467600"/>
              <a:gd name="connsiteY527" fmla="*/ 4254100 h 6858000"/>
              <a:gd name="connsiteX528" fmla="*/ 5351015 w 7467600"/>
              <a:gd name="connsiteY528" fmla="*/ 3760989 h 6858000"/>
              <a:gd name="connsiteX529" fmla="*/ 5413780 w 7467600"/>
              <a:gd name="connsiteY529" fmla="*/ 2966265 h 6858000"/>
              <a:gd name="connsiteX530" fmla="*/ 5425627 w 7467600"/>
              <a:gd name="connsiteY530" fmla="*/ 2954192 h 6858000"/>
              <a:gd name="connsiteX531" fmla="*/ 6604735 w 7467600"/>
              <a:gd name="connsiteY531" fmla="*/ 2041381 h 6858000"/>
              <a:gd name="connsiteX532" fmla="*/ 7204487 w 7467600"/>
              <a:gd name="connsiteY532" fmla="*/ 2742112 h 6858000"/>
              <a:gd name="connsiteX533" fmla="*/ 7131592 w 7467600"/>
              <a:gd name="connsiteY533" fmla="*/ 2672096 h 6858000"/>
              <a:gd name="connsiteX534" fmla="*/ 6996344 w 7467600"/>
              <a:gd name="connsiteY534" fmla="*/ 2518310 h 6858000"/>
              <a:gd name="connsiteX535" fmla="*/ 6735495 w 7467600"/>
              <a:gd name="connsiteY535" fmla="*/ 2196890 h 6858000"/>
              <a:gd name="connsiteX536" fmla="*/ 6721901 w 7467600"/>
              <a:gd name="connsiteY536" fmla="*/ 2179274 h 6858000"/>
              <a:gd name="connsiteX537" fmla="*/ 6604735 w 7467600"/>
              <a:gd name="connsiteY537" fmla="*/ 2041381 h 6858000"/>
              <a:gd name="connsiteX538" fmla="*/ 6591670 w 7467600"/>
              <a:gd name="connsiteY538" fmla="*/ 1988277 h 6858000"/>
              <a:gd name="connsiteX539" fmla="*/ 6747349 w 7467600"/>
              <a:gd name="connsiteY539" fmla="*/ 2160069 h 6858000"/>
              <a:gd name="connsiteX540" fmla="*/ 6760943 w 7467600"/>
              <a:gd name="connsiteY540" fmla="*/ 2177686 h 6858000"/>
              <a:gd name="connsiteX541" fmla="*/ 7021065 w 7467600"/>
              <a:gd name="connsiteY541" fmla="*/ 2498102 h 6858000"/>
              <a:gd name="connsiteX542" fmla="*/ 7155223 w 7467600"/>
              <a:gd name="connsiteY542" fmla="*/ 2650386 h 6858000"/>
              <a:gd name="connsiteX543" fmla="*/ 7203167 w 7467600"/>
              <a:gd name="connsiteY543" fmla="*/ 2697288 h 6858000"/>
              <a:gd name="connsiteX544" fmla="*/ 6937703 w 7467600"/>
              <a:gd name="connsiteY544" fmla="*/ 2321981 h 6858000"/>
              <a:gd name="connsiteX545" fmla="*/ 6591670 w 7467600"/>
              <a:gd name="connsiteY545" fmla="*/ 1988277 h 6858000"/>
              <a:gd name="connsiteX546" fmla="*/ 5798671 w 7467600"/>
              <a:gd name="connsiteY546" fmla="*/ 1981601 h 6858000"/>
              <a:gd name="connsiteX547" fmla="*/ 5754709 w 7467600"/>
              <a:gd name="connsiteY547" fmla="*/ 2071454 h 6858000"/>
              <a:gd name="connsiteX548" fmla="*/ 5763044 w 7467600"/>
              <a:gd name="connsiteY548" fmla="*/ 2842206 h 6858000"/>
              <a:gd name="connsiteX549" fmla="*/ 5764974 w 7467600"/>
              <a:gd name="connsiteY549" fmla="*/ 2799609 h 6858000"/>
              <a:gd name="connsiteX550" fmla="*/ 5767665 w 7467600"/>
              <a:gd name="connsiteY550" fmla="*/ 2666409 h 6858000"/>
              <a:gd name="connsiteX551" fmla="*/ 5763055 w 7467600"/>
              <a:gd name="connsiteY551" fmla="*/ 2579705 h 6858000"/>
              <a:gd name="connsiteX552" fmla="*/ 5758079 w 7467600"/>
              <a:gd name="connsiteY552" fmla="*/ 2492508 h 6858000"/>
              <a:gd name="connsiteX553" fmla="*/ 5779325 w 7467600"/>
              <a:gd name="connsiteY553" fmla="*/ 2197069 h 6858000"/>
              <a:gd name="connsiteX554" fmla="*/ 5798671 w 7467600"/>
              <a:gd name="connsiteY554" fmla="*/ 1981601 h 6858000"/>
              <a:gd name="connsiteX555" fmla="*/ 5829202 w 7467600"/>
              <a:gd name="connsiteY555" fmla="*/ 1971679 h 6858000"/>
              <a:gd name="connsiteX556" fmla="*/ 5809558 w 7467600"/>
              <a:gd name="connsiteY556" fmla="*/ 2198043 h 6858000"/>
              <a:gd name="connsiteX557" fmla="*/ 5788653 w 7467600"/>
              <a:gd name="connsiteY557" fmla="*/ 2489430 h 6858000"/>
              <a:gd name="connsiteX558" fmla="*/ 5793439 w 7467600"/>
              <a:gd name="connsiteY558" fmla="*/ 2575235 h 6858000"/>
              <a:gd name="connsiteX559" fmla="*/ 5796837 w 7467600"/>
              <a:gd name="connsiteY559" fmla="*/ 2637633 h 6858000"/>
              <a:gd name="connsiteX560" fmla="*/ 5818614 w 7467600"/>
              <a:gd name="connsiteY560" fmla="*/ 2473055 h 6858000"/>
              <a:gd name="connsiteX561" fmla="*/ 5829202 w 7467600"/>
              <a:gd name="connsiteY561" fmla="*/ 1971679 h 6858000"/>
              <a:gd name="connsiteX562" fmla="*/ 5911389 w 7467600"/>
              <a:gd name="connsiteY562" fmla="*/ 1898371 h 6858000"/>
              <a:gd name="connsiteX563" fmla="*/ 6237627 w 7467600"/>
              <a:gd name="connsiteY563" fmla="*/ 2231921 h 6858000"/>
              <a:gd name="connsiteX564" fmla="*/ 5911389 w 7467600"/>
              <a:gd name="connsiteY564" fmla="*/ 1898371 h 6858000"/>
              <a:gd name="connsiteX565" fmla="*/ 6944437 w 7467600"/>
              <a:gd name="connsiteY565" fmla="*/ 1575402 h 6858000"/>
              <a:gd name="connsiteX566" fmla="*/ 6304730 w 7467600"/>
              <a:gd name="connsiteY566" fmla="*/ 1766654 h 6858000"/>
              <a:gd name="connsiteX567" fmla="*/ 6944437 w 7467600"/>
              <a:gd name="connsiteY567" fmla="*/ 1575402 h 6858000"/>
              <a:gd name="connsiteX568" fmla="*/ 7019523 w 7467600"/>
              <a:gd name="connsiteY568" fmla="*/ 1519450 h 6858000"/>
              <a:gd name="connsiteX569" fmla="*/ 6298091 w 7467600"/>
              <a:gd name="connsiteY569" fmla="*/ 1737122 h 6858000"/>
              <a:gd name="connsiteX570" fmla="*/ 7019523 w 7467600"/>
              <a:gd name="connsiteY570" fmla="*/ 1519450 h 6858000"/>
              <a:gd name="connsiteX571" fmla="*/ 2399523 w 7467600"/>
              <a:gd name="connsiteY571" fmla="*/ 1428234 h 6858000"/>
              <a:gd name="connsiteX572" fmla="*/ 2224982 w 7467600"/>
              <a:gd name="connsiteY572" fmla="*/ 1826201 h 6858000"/>
              <a:gd name="connsiteX573" fmla="*/ 2096099 w 7467600"/>
              <a:gd name="connsiteY573" fmla="*/ 2345900 h 6858000"/>
              <a:gd name="connsiteX574" fmla="*/ 2283317 w 7467600"/>
              <a:gd name="connsiteY574" fmla="*/ 1796925 h 6858000"/>
              <a:gd name="connsiteX575" fmla="*/ 2399523 w 7467600"/>
              <a:gd name="connsiteY575" fmla="*/ 1428234 h 6858000"/>
              <a:gd name="connsiteX576" fmla="*/ 2448558 w 7467600"/>
              <a:gd name="connsiteY576" fmla="*/ 1373435 h 6858000"/>
              <a:gd name="connsiteX577" fmla="*/ 2312521 w 7467600"/>
              <a:gd name="connsiteY577" fmla="*/ 1806140 h 6858000"/>
              <a:gd name="connsiteX578" fmla="*/ 2127533 w 7467600"/>
              <a:gd name="connsiteY578" fmla="*/ 2348380 h 6858000"/>
              <a:gd name="connsiteX579" fmla="*/ 2358080 w 7467600"/>
              <a:gd name="connsiteY579" fmla="*/ 1866134 h 6858000"/>
              <a:gd name="connsiteX580" fmla="*/ 2407436 w 7467600"/>
              <a:gd name="connsiteY580" fmla="*/ 1651070 h 6858000"/>
              <a:gd name="connsiteX581" fmla="*/ 2448558 w 7467600"/>
              <a:gd name="connsiteY581" fmla="*/ 1373435 h 6858000"/>
              <a:gd name="connsiteX582" fmla="*/ 278707 w 7467600"/>
              <a:gd name="connsiteY582" fmla="*/ 1352270 h 6858000"/>
              <a:gd name="connsiteX583" fmla="*/ 321570 w 7467600"/>
              <a:gd name="connsiteY583" fmla="*/ 1861610 h 6858000"/>
              <a:gd name="connsiteX584" fmla="*/ 294281 w 7467600"/>
              <a:gd name="connsiteY584" fmla="*/ 1440658 h 6858000"/>
              <a:gd name="connsiteX585" fmla="*/ 278707 w 7467600"/>
              <a:gd name="connsiteY585" fmla="*/ 1352270 h 6858000"/>
              <a:gd name="connsiteX586" fmla="*/ 1423821 w 7467600"/>
              <a:gd name="connsiteY586" fmla="*/ 1351958 h 6858000"/>
              <a:gd name="connsiteX587" fmla="*/ 1638521 w 7467600"/>
              <a:gd name="connsiteY587" fmla="*/ 1908470 h 6858000"/>
              <a:gd name="connsiteX588" fmla="*/ 1754199 w 7467600"/>
              <a:gd name="connsiteY588" fmla="*/ 2149284 h 6858000"/>
              <a:gd name="connsiteX589" fmla="*/ 1908359 w 7467600"/>
              <a:gd name="connsiteY589" fmla="*/ 2364988 h 6858000"/>
              <a:gd name="connsiteX590" fmla="*/ 1647661 w 7467600"/>
              <a:gd name="connsiteY590" fmla="*/ 1825945 h 6858000"/>
              <a:gd name="connsiteX591" fmla="*/ 1423821 w 7467600"/>
              <a:gd name="connsiteY591" fmla="*/ 1351958 h 6858000"/>
              <a:gd name="connsiteX592" fmla="*/ 1431890 w 7467600"/>
              <a:gd name="connsiteY592" fmla="*/ 1306475 h 6858000"/>
              <a:gd name="connsiteX593" fmla="*/ 1507597 w 7467600"/>
              <a:gd name="connsiteY593" fmla="*/ 1446132 h 6858000"/>
              <a:gd name="connsiteX594" fmla="*/ 1674586 w 7467600"/>
              <a:gd name="connsiteY594" fmla="*/ 1813832 h 6858000"/>
              <a:gd name="connsiteX595" fmla="*/ 1815950 w 7467600"/>
              <a:gd name="connsiteY595" fmla="*/ 2128564 h 6858000"/>
              <a:gd name="connsiteX596" fmla="*/ 1984242 w 7467600"/>
              <a:gd name="connsiteY596" fmla="*/ 2430829 h 6858000"/>
              <a:gd name="connsiteX597" fmla="*/ 2014023 w 7467600"/>
              <a:gd name="connsiteY597" fmla="*/ 2450995 h 6858000"/>
              <a:gd name="connsiteX598" fmla="*/ 1747337 w 7467600"/>
              <a:gd name="connsiteY598" fmla="*/ 1855264 h 6858000"/>
              <a:gd name="connsiteX599" fmla="*/ 1533749 w 7467600"/>
              <a:gd name="connsiteY599" fmla="*/ 1478656 h 6858000"/>
              <a:gd name="connsiteX600" fmla="*/ 1431890 w 7467600"/>
              <a:gd name="connsiteY600" fmla="*/ 1306475 h 6858000"/>
              <a:gd name="connsiteX601" fmla="*/ 5052692 w 7467600"/>
              <a:gd name="connsiteY601" fmla="*/ 1292994 h 6858000"/>
              <a:gd name="connsiteX602" fmla="*/ 5200661 w 7467600"/>
              <a:gd name="connsiteY602" fmla="*/ 1635186 h 6858000"/>
              <a:gd name="connsiteX603" fmla="*/ 5297138 w 7467600"/>
              <a:gd name="connsiteY603" fmla="*/ 1906351 h 6858000"/>
              <a:gd name="connsiteX604" fmla="*/ 5052692 w 7467600"/>
              <a:gd name="connsiteY604" fmla="*/ 1292994 h 6858000"/>
              <a:gd name="connsiteX605" fmla="*/ 5009948 w 7467600"/>
              <a:gd name="connsiteY605" fmla="*/ 1273619 h 6858000"/>
              <a:gd name="connsiteX606" fmla="*/ 5121777 w 7467600"/>
              <a:gd name="connsiteY606" fmla="*/ 1654213 h 6858000"/>
              <a:gd name="connsiteX607" fmla="*/ 5293545 w 7467600"/>
              <a:gd name="connsiteY607" fmla="*/ 2072247 h 6858000"/>
              <a:gd name="connsiteX608" fmla="*/ 5294042 w 7467600"/>
              <a:gd name="connsiteY608" fmla="*/ 2065019 h 6858000"/>
              <a:gd name="connsiteX609" fmla="*/ 5171936 w 7467600"/>
              <a:gd name="connsiteY609" fmla="*/ 1647613 h 6858000"/>
              <a:gd name="connsiteX610" fmla="*/ 5009948 w 7467600"/>
              <a:gd name="connsiteY610" fmla="*/ 1273619 h 6858000"/>
              <a:gd name="connsiteX611" fmla="*/ 655236 w 7467600"/>
              <a:gd name="connsiteY611" fmla="*/ 1268632 h 6858000"/>
              <a:gd name="connsiteX612" fmla="*/ 839521 w 7467600"/>
              <a:gd name="connsiteY612" fmla="*/ 1685315 h 6858000"/>
              <a:gd name="connsiteX613" fmla="*/ 1109416 w 7467600"/>
              <a:gd name="connsiteY613" fmla="*/ 2061663 h 6858000"/>
              <a:gd name="connsiteX614" fmla="*/ 1298300 w 7467600"/>
              <a:gd name="connsiteY614" fmla="*/ 2247742 h 6858000"/>
              <a:gd name="connsiteX615" fmla="*/ 1125871 w 7467600"/>
              <a:gd name="connsiteY615" fmla="*/ 1989513 h 6858000"/>
              <a:gd name="connsiteX616" fmla="*/ 981574 w 7467600"/>
              <a:gd name="connsiteY616" fmla="*/ 1783157 h 6858000"/>
              <a:gd name="connsiteX617" fmla="*/ 922198 w 7467600"/>
              <a:gd name="connsiteY617" fmla="*/ 1677437 h 6858000"/>
              <a:gd name="connsiteX618" fmla="*/ 869293 w 7467600"/>
              <a:gd name="connsiteY618" fmla="*/ 1583214 h 6858000"/>
              <a:gd name="connsiteX619" fmla="*/ 751431 w 7467600"/>
              <a:gd name="connsiteY619" fmla="*/ 1405731 h 6858000"/>
              <a:gd name="connsiteX620" fmla="*/ 655236 w 7467600"/>
              <a:gd name="connsiteY620" fmla="*/ 1268632 h 6858000"/>
              <a:gd name="connsiteX621" fmla="*/ 6516292 w 7467600"/>
              <a:gd name="connsiteY621" fmla="*/ 1263064 h 6858000"/>
              <a:gd name="connsiteX622" fmla="*/ 5736320 w 7467600"/>
              <a:gd name="connsiteY622" fmla="*/ 1501803 h 6858000"/>
              <a:gd name="connsiteX623" fmla="*/ 6516292 w 7467600"/>
              <a:gd name="connsiteY623" fmla="*/ 1263064 h 6858000"/>
              <a:gd name="connsiteX624" fmla="*/ 291466 w 7467600"/>
              <a:gd name="connsiteY624" fmla="*/ 1250369 h 6858000"/>
              <a:gd name="connsiteX625" fmla="*/ 323180 w 7467600"/>
              <a:gd name="connsiteY625" fmla="*/ 1435283 h 6858000"/>
              <a:gd name="connsiteX626" fmla="*/ 349381 w 7467600"/>
              <a:gd name="connsiteY626" fmla="*/ 1875041 h 6858000"/>
              <a:gd name="connsiteX627" fmla="*/ 374363 w 7467600"/>
              <a:gd name="connsiteY627" fmla="*/ 1506494 h 6858000"/>
              <a:gd name="connsiteX628" fmla="*/ 302168 w 7467600"/>
              <a:gd name="connsiteY628" fmla="*/ 1274495 h 6858000"/>
              <a:gd name="connsiteX629" fmla="*/ 291466 w 7467600"/>
              <a:gd name="connsiteY629" fmla="*/ 1250369 h 6858000"/>
              <a:gd name="connsiteX630" fmla="*/ 678222 w 7467600"/>
              <a:gd name="connsiteY630" fmla="*/ 1248670 h 6858000"/>
              <a:gd name="connsiteX631" fmla="*/ 775536 w 7467600"/>
              <a:gd name="connsiteY631" fmla="*/ 1388015 h 6858000"/>
              <a:gd name="connsiteX632" fmla="*/ 894529 w 7467600"/>
              <a:gd name="connsiteY632" fmla="*/ 1567739 h 6858000"/>
              <a:gd name="connsiteX633" fmla="*/ 948000 w 7467600"/>
              <a:gd name="connsiteY633" fmla="*/ 1663088 h 6858000"/>
              <a:gd name="connsiteX634" fmla="*/ 1006812 w 7467600"/>
              <a:gd name="connsiteY634" fmla="*/ 1767683 h 6858000"/>
              <a:gd name="connsiteX635" fmla="*/ 1149133 w 7467600"/>
              <a:gd name="connsiteY635" fmla="*/ 1971513 h 6858000"/>
              <a:gd name="connsiteX636" fmla="*/ 1333952 w 7467600"/>
              <a:gd name="connsiteY636" fmla="*/ 2251620 h 6858000"/>
              <a:gd name="connsiteX637" fmla="*/ 1337329 w 7467600"/>
              <a:gd name="connsiteY637" fmla="*/ 2258350 h 6858000"/>
              <a:gd name="connsiteX638" fmla="*/ 1014726 w 7467600"/>
              <a:gd name="connsiteY638" fmla="*/ 1615556 h 6858000"/>
              <a:gd name="connsiteX639" fmla="*/ 678222 w 7467600"/>
              <a:gd name="connsiteY639" fmla="*/ 1248670 h 6858000"/>
              <a:gd name="connsiteX640" fmla="*/ 6691602 w 7467600"/>
              <a:gd name="connsiteY640" fmla="*/ 1140573 h 6858000"/>
              <a:gd name="connsiteX641" fmla="*/ 6571100 w 7467600"/>
              <a:gd name="connsiteY641" fmla="*/ 1183662 h 6858000"/>
              <a:gd name="connsiteX642" fmla="*/ 6241687 w 7467600"/>
              <a:gd name="connsiteY642" fmla="*/ 1257600 h 6858000"/>
              <a:gd name="connsiteX643" fmla="*/ 5693009 w 7467600"/>
              <a:gd name="connsiteY643" fmla="*/ 1478256 h 6858000"/>
              <a:gd name="connsiteX644" fmla="*/ 6548420 w 7467600"/>
              <a:gd name="connsiteY644" fmla="*/ 1214599 h 6858000"/>
              <a:gd name="connsiteX645" fmla="*/ 6605473 w 7467600"/>
              <a:gd name="connsiteY645" fmla="*/ 1184686 h 6858000"/>
              <a:gd name="connsiteX646" fmla="*/ 6691602 w 7467600"/>
              <a:gd name="connsiteY646" fmla="*/ 1140573 h 6858000"/>
              <a:gd name="connsiteX647" fmla="*/ 4002475 w 7467600"/>
              <a:gd name="connsiteY647" fmla="*/ 1037802 h 6858000"/>
              <a:gd name="connsiteX648" fmla="*/ 4000324 w 7467600"/>
              <a:gd name="connsiteY648" fmla="*/ 1039362 h 6858000"/>
              <a:gd name="connsiteX649" fmla="*/ 4002862 w 7467600"/>
              <a:gd name="connsiteY649" fmla="*/ 1042866 h 6858000"/>
              <a:gd name="connsiteX650" fmla="*/ 4002475 w 7467600"/>
              <a:gd name="connsiteY650" fmla="*/ 1037802 h 6858000"/>
              <a:gd name="connsiteX651" fmla="*/ 506322 w 7467600"/>
              <a:gd name="connsiteY651" fmla="*/ 1020997 h 6858000"/>
              <a:gd name="connsiteX652" fmla="*/ 533068 w 7467600"/>
              <a:gd name="connsiteY652" fmla="*/ 1029409 h 6858000"/>
              <a:gd name="connsiteX653" fmla="*/ 1232525 w 7467600"/>
              <a:gd name="connsiteY653" fmla="*/ 1804675 h 6858000"/>
              <a:gd name="connsiteX654" fmla="*/ 1388858 w 7467600"/>
              <a:gd name="connsiteY654" fmla="*/ 2368011 h 6858000"/>
              <a:gd name="connsiteX655" fmla="*/ 1384098 w 7467600"/>
              <a:gd name="connsiteY655" fmla="*/ 2378125 h 6858000"/>
              <a:gd name="connsiteX656" fmla="*/ 1425393 w 7467600"/>
              <a:gd name="connsiteY656" fmla="*/ 2589124 h 6858000"/>
              <a:gd name="connsiteX657" fmla="*/ 1424001 w 7467600"/>
              <a:gd name="connsiteY657" fmla="*/ 2597541 h 6858000"/>
              <a:gd name="connsiteX658" fmla="*/ 2152729 w 7467600"/>
              <a:gd name="connsiteY658" fmla="*/ 2864487 h 6858000"/>
              <a:gd name="connsiteX659" fmla="*/ 2020609 w 7467600"/>
              <a:gd name="connsiteY659" fmla="*/ 2539671 h 6858000"/>
              <a:gd name="connsiteX660" fmla="*/ 2018920 w 7467600"/>
              <a:gd name="connsiteY660" fmla="*/ 2536309 h 6858000"/>
              <a:gd name="connsiteX661" fmla="*/ 1342441 w 7467600"/>
              <a:gd name="connsiteY661" fmla="*/ 1173017 h 6858000"/>
              <a:gd name="connsiteX662" fmla="*/ 1367925 w 7467600"/>
              <a:gd name="connsiteY662" fmla="*/ 1135648 h 6858000"/>
              <a:gd name="connsiteX663" fmla="*/ 1771401 w 7467600"/>
              <a:gd name="connsiteY663" fmla="*/ 1806673 h 6858000"/>
              <a:gd name="connsiteX664" fmla="*/ 1972385 w 7467600"/>
              <a:gd name="connsiteY664" fmla="*/ 2198735 h 6858000"/>
              <a:gd name="connsiteX665" fmla="*/ 2040892 w 7467600"/>
              <a:gd name="connsiteY665" fmla="*/ 2405205 h 6858000"/>
              <a:gd name="connsiteX666" fmla="*/ 2131689 w 7467600"/>
              <a:gd name="connsiteY666" fmla="*/ 1936926 h 6858000"/>
              <a:gd name="connsiteX667" fmla="*/ 2454820 w 7467600"/>
              <a:gd name="connsiteY667" fmla="*/ 1248808 h 6858000"/>
              <a:gd name="connsiteX668" fmla="*/ 2492512 w 7467600"/>
              <a:gd name="connsiteY668" fmla="*/ 1302920 h 6858000"/>
              <a:gd name="connsiteX669" fmla="*/ 2081216 w 7467600"/>
              <a:gd name="connsiteY669" fmla="*/ 2527513 h 6858000"/>
              <a:gd name="connsiteX670" fmla="*/ 2081211 w 7467600"/>
              <a:gd name="connsiteY670" fmla="*/ 2528916 h 6858000"/>
              <a:gd name="connsiteX671" fmla="*/ 2199067 w 7467600"/>
              <a:gd name="connsiteY671" fmla="*/ 2884061 h 6858000"/>
              <a:gd name="connsiteX672" fmla="*/ 3192586 w 7467600"/>
              <a:gd name="connsiteY672" fmla="*/ 3411496 h 6858000"/>
              <a:gd name="connsiteX673" fmla="*/ 3182620 w 7467600"/>
              <a:gd name="connsiteY673" fmla="*/ 3483279 h 6858000"/>
              <a:gd name="connsiteX674" fmla="*/ 2435119 w 7467600"/>
              <a:gd name="connsiteY674" fmla="*/ 3080173 h 6858000"/>
              <a:gd name="connsiteX675" fmla="*/ 2410152 w 7467600"/>
              <a:gd name="connsiteY675" fmla="*/ 3063751 h 6858000"/>
              <a:gd name="connsiteX676" fmla="*/ 2408099 w 7467600"/>
              <a:gd name="connsiteY676" fmla="*/ 3064403 h 6858000"/>
              <a:gd name="connsiteX677" fmla="*/ 2407218 w 7467600"/>
              <a:gd name="connsiteY677" fmla="*/ 3070324 h 6858000"/>
              <a:gd name="connsiteX678" fmla="*/ 2380138 w 7467600"/>
              <a:gd name="connsiteY678" fmla="*/ 3099341 h 6858000"/>
              <a:gd name="connsiteX679" fmla="*/ 1765923 w 7467600"/>
              <a:gd name="connsiteY679" fmla="*/ 3581043 h 6858000"/>
              <a:gd name="connsiteX680" fmla="*/ 1702258 w 7467600"/>
              <a:gd name="connsiteY680" fmla="*/ 3612286 h 6858000"/>
              <a:gd name="connsiteX681" fmla="*/ 1538370 w 7467600"/>
              <a:gd name="connsiteY681" fmla="*/ 3811804 h 6858000"/>
              <a:gd name="connsiteX682" fmla="*/ 542867 w 7467600"/>
              <a:gd name="connsiteY682" fmla="*/ 4944092 h 6858000"/>
              <a:gd name="connsiteX683" fmla="*/ 515800 w 7467600"/>
              <a:gd name="connsiteY683" fmla="*/ 4862180 h 6858000"/>
              <a:gd name="connsiteX684" fmla="*/ 909145 w 7467600"/>
              <a:gd name="connsiteY684" fmla="*/ 4199225 h 6858000"/>
              <a:gd name="connsiteX685" fmla="*/ 1214067 w 7467600"/>
              <a:gd name="connsiteY685" fmla="*/ 3908561 h 6858000"/>
              <a:gd name="connsiteX686" fmla="*/ 640967 w 7467600"/>
              <a:gd name="connsiteY686" fmla="*/ 4105601 h 6858000"/>
              <a:gd name="connsiteX687" fmla="*/ 112563 w 7467600"/>
              <a:gd name="connsiteY687" fmla="*/ 4396952 h 6858000"/>
              <a:gd name="connsiteX688" fmla="*/ 0 w 7467600"/>
              <a:gd name="connsiteY688" fmla="*/ 4466006 h 6858000"/>
              <a:gd name="connsiteX689" fmla="*/ 0 w 7467600"/>
              <a:gd name="connsiteY689" fmla="*/ 4233763 h 6858000"/>
              <a:gd name="connsiteX690" fmla="*/ 36881 w 7467600"/>
              <a:gd name="connsiteY690" fmla="*/ 4200118 h 6858000"/>
              <a:gd name="connsiteX691" fmla="*/ 910534 w 7467600"/>
              <a:gd name="connsiteY691" fmla="*/ 3629753 h 6858000"/>
              <a:gd name="connsiteX692" fmla="*/ 1578717 w 7467600"/>
              <a:gd name="connsiteY692" fmla="*/ 3575982 h 6858000"/>
              <a:gd name="connsiteX693" fmla="*/ 2338780 w 7467600"/>
              <a:gd name="connsiteY693" fmla="*/ 3033725 h 6858000"/>
              <a:gd name="connsiteX694" fmla="*/ 1807991 w 7467600"/>
              <a:gd name="connsiteY694" fmla="*/ 2807184 h 6858000"/>
              <a:gd name="connsiteX695" fmla="*/ 1416358 w 7467600"/>
              <a:gd name="connsiteY695" fmla="*/ 3112571 h 6858000"/>
              <a:gd name="connsiteX696" fmla="*/ 939066 w 7467600"/>
              <a:gd name="connsiteY696" fmla="*/ 3378798 h 6858000"/>
              <a:gd name="connsiteX697" fmla="*/ 115099 w 7467600"/>
              <a:gd name="connsiteY697" fmla="*/ 3607650 h 6858000"/>
              <a:gd name="connsiteX698" fmla="*/ 97284 w 7467600"/>
              <a:gd name="connsiteY698" fmla="*/ 3520393 h 6858000"/>
              <a:gd name="connsiteX699" fmla="*/ 922050 w 7467600"/>
              <a:gd name="connsiteY699" fmla="*/ 3074867 h 6858000"/>
              <a:gd name="connsiteX700" fmla="*/ 1405265 w 7467600"/>
              <a:gd name="connsiteY700" fmla="*/ 3016319 h 6858000"/>
              <a:gd name="connsiteX701" fmla="*/ 1407512 w 7467600"/>
              <a:gd name="connsiteY701" fmla="*/ 3018001 h 6858000"/>
              <a:gd name="connsiteX702" fmla="*/ 1726266 w 7467600"/>
              <a:gd name="connsiteY702" fmla="*/ 2777274 h 6858000"/>
              <a:gd name="connsiteX703" fmla="*/ 625390 w 7467600"/>
              <a:gd name="connsiteY703" fmla="*/ 2514541 h 6858000"/>
              <a:gd name="connsiteX704" fmla="*/ 619799 w 7467600"/>
              <a:gd name="connsiteY704" fmla="*/ 2527180 h 6858000"/>
              <a:gd name="connsiteX705" fmla="*/ 310030 w 7467600"/>
              <a:gd name="connsiteY705" fmla="*/ 2771818 h 6858000"/>
              <a:gd name="connsiteX706" fmla="*/ 173877 w 7467600"/>
              <a:gd name="connsiteY706" fmla="*/ 2937056 h 6858000"/>
              <a:gd name="connsiteX707" fmla="*/ 77889 w 7467600"/>
              <a:gd name="connsiteY707" fmla="*/ 3138440 h 6858000"/>
              <a:gd name="connsiteX708" fmla="*/ 0 w 7467600"/>
              <a:gd name="connsiteY708" fmla="*/ 3271395 h 6858000"/>
              <a:gd name="connsiteX709" fmla="*/ 0 w 7467600"/>
              <a:gd name="connsiteY709" fmla="*/ 3153002 h 6858000"/>
              <a:gd name="connsiteX710" fmla="*/ 2386 w 7467600"/>
              <a:gd name="connsiteY710" fmla="*/ 3149203 h 6858000"/>
              <a:gd name="connsiteX711" fmla="*/ 89753 w 7467600"/>
              <a:gd name="connsiteY711" fmla="*/ 2987702 h 6858000"/>
              <a:gd name="connsiteX712" fmla="*/ 76869 w 7467600"/>
              <a:gd name="connsiteY712" fmla="*/ 3005404 h 6858000"/>
              <a:gd name="connsiteX713" fmla="*/ 32049 w 7467600"/>
              <a:gd name="connsiteY713" fmla="*/ 3065814 h 6858000"/>
              <a:gd name="connsiteX714" fmla="*/ 0 w 7467600"/>
              <a:gd name="connsiteY714" fmla="*/ 3108744 h 6858000"/>
              <a:gd name="connsiteX715" fmla="*/ 0 w 7467600"/>
              <a:gd name="connsiteY715" fmla="*/ 3058059 h 6858000"/>
              <a:gd name="connsiteX716" fmla="*/ 7610 w 7467600"/>
              <a:gd name="connsiteY716" fmla="*/ 3047889 h 6858000"/>
              <a:gd name="connsiteX717" fmla="*/ 52419 w 7467600"/>
              <a:gd name="connsiteY717" fmla="*/ 2987479 h 6858000"/>
              <a:gd name="connsiteX718" fmla="*/ 59142 w 7467600"/>
              <a:gd name="connsiteY718" fmla="*/ 2978488 h 6858000"/>
              <a:gd name="connsiteX719" fmla="*/ 0 w 7467600"/>
              <a:gd name="connsiteY719" fmla="*/ 3015334 h 6858000"/>
              <a:gd name="connsiteX720" fmla="*/ 0 w 7467600"/>
              <a:gd name="connsiteY720" fmla="*/ 2914286 h 6858000"/>
              <a:gd name="connsiteX721" fmla="*/ 36383 w 7467600"/>
              <a:gd name="connsiteY721" fmla="*/ 2901128 h 6858000"/>
              <a:gd name="connsiteX722" fmla="*/ 156329 w 7467600"/>
              <a:gd name="connsiteY722" fmla="*/ 2840533 h 6858000"/>
              <a:gd name="connsiteX723" fmla="*/ 358355 w 7467600"/>
              <a:gd name="connsiteY723" fmla="*/ 2620471 h 6858000"/>
              <a:gd name="connsiteX724" fmla="*/ 510577 w 7467600"/>
              <a:gd name="connsiteY724" fmla="*/ 2501244 h 6858000"/>
              <a:gd name="connsiteX725" fmla="*/ 211967 w 7467600"/>
              <a:gd name="connsiteY725" fmla="*/ 2479171 h 6858000"/>
              <a:gd name="connsiteX726" fmla="*/ 0 w 7467600"/>
              <a:gd name="connsiteY726" fmla="*/ 2476398 h 6858000"/>
              <a:gd name="connsiteX727" fmla="*/ 0 w 7467600"/>
              <a:gd name="connsiteY727" fmla="*/ 2389189 h 6858000"/>
              <a:gd name="connsiteX728" fmla="*/ 103062 w 7467600"/>
              <a:gd name="connsiteY728" fmla="*/ 2389518 h 6858000"/>
              <a:gd name="connsiteX729" fmla="*/ 510734 w 7467600"/>
              <a:gd name="connsiteY729" fmla="*/ 2416201 h 6858000"/>
              <a:gd name="connsiteX730" fmla="*/ 279257 w 7467600"/>
              <a:gd name="connsiteY730" fmla="*/ 2092102 h 6858000"/>
              <a:gd name="connsiteX731" fmla="*/ 65265 w 7467600"/>
              <a:gd name="connsiteY731" fmla="*/ 2006049 h 6858000"/>
              <a:gd name="connsiteX732" fmla="*/ 0 w 7467600"/>
              <a:gd name="connsiteY732" fmla="*/ 1982532 h 6858000"/>
              <a:gd name="connsiteX733" fmla="*/ 0 w 7467600"/>
              <a:gd name="connsiteY733" fmla="*/ 1912789 h 6858000"/>
              <a:gd name="connsiteX734" fmla="*/ 97460 w 7467600"/>
              <a:gd name="connsiteY734" fmla="*/ 1953725 h 6858000"/>
              <a:gd name="connsiteX735" fmla="*/ 221272 w 7467600"/>
              <a:gd name="connsiteY735" fmla="*/ 1980766 h 6858000"/>
              <a:gd name="connsiteX736" fmla="*/ 116765 w 7467600"/>
              <a:gd name="connsiteY736" fmla="*/ 1911033 h 6858000"/>
              <a:gd name="connsiteX737" fmla="*/ 16405 w 7467600"/>
              <a:gd name="connsiteY737" fmla="*/ 1803412 h 6858000"/>
              <a:gd name="connsiteX738" fmla="*/ 0 w 7467600"/>
              <a:gd name="connsiteY738" fmla="*/ 1784777 h 6858000"/>
              <a:gd name="connsiteX739" fmla="*/ 0 w 7467600"/>
              <a:gd name="connsiteY739" fmla="*/ 1740082 h 6858000"/>
              <a:gd name="connsiteX740" fmla="*/ 39394 w 7467600"/>
              <a:gd name="connsiteY740" fmla="*/ 1784856 h 6858000"/>
              <a:gd name="connsiteX741" fmla="*/ 135813 w 7467600"/>
              <a:gd name="connsiteY741" fmla="*/ 1888838 h 6858000"/>
              <a:gd name="connsiteX742" fmla="*/ 242575 w 7467600"/>
              <a:gd name="connsiteY742" fmla="*/ 1958841 h 6858000"/>
              <a:gd name="connsiteX743" fmla="*/ 82197 w 7467600"/>
              <a:gd name="connsiteY743" fmla="*/ 1754826 h 6858000"/>
              <a:gd name="connsiteX744" fmla="*/ 0 w 7467600"/>
              <a:gd name="connsiteY744" fmla="*/ 1679650 h 6858000"/>
              <a:gd name="connsiteX745" fmla="*/ 0 w 7467600"/>
              <a:gd name="connsiteY745" fmla="*/ 1602463 h 6858000"/>
              <a:gd name="connsiteX746" fmla="*/ 84689 w 7467600"/>
              <a:gd name="connsiteY746" fmla="*/ 1677442 h 6858000"/>
              <a:gd name="connsiteX747" fmla="*/ 298437 w 7467600"/>
              <a:gd name="connsiteY747" fmla="*/ 1968019 h 6858000"/>
              <a:gd name="connsiteX748" fmla="*/ 227269 w 7467600"/>
              <a:gd name="connsiteY748" fmla="*/ 1114064 h 6858000"/>
              <a:gd name="connsiteX749" fmla="*/ 248003 w 7467600"/>
              <a:gd name="connsiteY749" fmla="*/ 1089613 h 6858000"/>
              <a:gd name="connsiteX750" fmla="*/ 427020 w 7467600"/>
              <a:gd name="connsiteY750" fmla="*/ 1619803 h 6858000"/>
              <a:gd name="connsiteX751" fmla="*/ 340345 w 7467600"/>
              <a:gd name="connsiteY751" fmla="*/ 2027739 h 6858000"/>
              <a:gd name="connsiteX752" fmla="*/ 360865 w 7467600"/>
              <a:gd name="connsiteY752" fmla="*/ 2044827 h 6858000"/>
              <a:gd name="connsiteX753" fmla="*/ 560414 w 7467600"/>
              <a:gd name="connsiteY753" fmla="*/ 2421457 h 6858000"/>
              <a:gd name="connsiteX754" fmla="*/ 1359703 w 7467600"/>
              <a:gd name="connsiteY754" fmla="*/ 2578554 h 6858000"/>
              <a:gd name="connsiteX755" fmla="*/ 1359422 w 7467600"/>
              <a:gd name="connsiteY755" fmla="*/ 2577994 h 6858000"/>
              <a:gd name="connsiteX756" fmla="*/ 828701 w 7467600"/>
              <a:gd name="connsiteY756" fmla="*/ 1839520 h 6858000"/>
              <a:gd name="connsiteX757" fmla="*/ 494427 w 7467600"/>
              <a:gd name="connsiteY757" fmla="*/ 1092333 h 6858000"/>
              <a:gd name="connsiteX758" fmla="*/ 506322 w 7467600"/>
              <a:gd name="connsiteY758" fmla="*/ 1020997 h 6858000"/>
              <a:gd name="connsiteX759" fmla="*/ 4570198 w 7467600"/>
              <a:gd name="connsiteY759" fmla="*/ 978081 h 6858000"/>
              <a:gd name="connsiteX760" fmla="*/ 4523691 w 7467600"/>
              <a:gd name="connsiteY760" fmla="*/ 1127776 h 6858000"/>
              <a:gd name="connsiteX761" fmla="*/ 4509875 w 7467600"/>
              <a:gd name="connsiteY761" fmla="*/ 1167552 h 6858000"/>
              <a:gd name="connsiteX762" fmla="*/ 4478168 w 7467600"/>
              <a:gd name="connsiteY762" fmla="*/ 1260735 h 6858000"/>
              <a:gd name="connsiteX763" fmla="*/ 4409309 w 7467600"/>
              <a:gd name="connsiteY763" fmla="*/ 1666996 h 6858000"/>
              <a:gd name="connsiteX764" fmla="*/ 4370031 w 7467600"/>
              <a:gd name="connsiteY764" fmla="*/ 1955666 h 6858000"/>
              <a:gd name="connsiteX765" fmla="*/ 4570198 w 7467600"/>
              <a:gd name="connsiteY765" fmla="*/ 978081 h 6858000"/>
              <a:gd name="connsiteX766" fmla="*/ 4557898 w 7467600"/>
              <a:gd name="connsiteY766" fmla="*/ 900011 h 6858000"/>
              <a:gd name="connsiteX767" fmla="*/ 4344840 w 7467600"/>
              <a:gd name="connsiteY767" fmla="*/ 1922038 h 6858000"/>
              <a:gd name="connsiteX768" fmla="*/ 4378710 w 7467600"/>
              <a:gd name="connsiteY768" fmla="*/ 1665516 h 6858000"/>
              <a:gd name="connsiteX769" fmla="*/ 4448798 w 7467600"/>
              <a:gd name="connsiteY769" fmla="*/ 1253024 h 6858000"/>
              <a:gd name="connsiteX770" fmla="*/ 4480315 w 7467600"/>
              <a:gd name="connsiteY770" fmla="*/ 1158454 h 6858000"/>
              <a:gd name="connsiteX771" fmla="*/ 4494133 w 7467600"/>
              <a:gd name="connsiteY771" fmla="*/ 1118676 h 6858000"/>
              <a:gd name="connsiteX772" fmla="*/ 4557898 w 7467600"/>
              <a:gd name="connsiteY772" fmla="*/ 900011 h 6858000"/>
              <a:gd name="connsiteX773" fmla="*/ 5870151 w 7467600"/>
              <a:gd name="connsiteY773" fmla="*/ 898890 h 6858000"/>
              <a:gd name="connsiteX774" fmla="*/ 5861335 w 7467600"/>
              <a:gd name="connsiteY774" fmla="*/ 899177 h 6858000"/>
              <a:gd name="connsiteX775" fmla="*/ 5843702 w 7467600"/>
              <a:gd name="connsiteY775" fmla="*/ 899748 h 6858000"/>
              <a:gd name="connsiteX776" fmla="*/ 5651107 w 7467600"/>
              <a:gd name="connsiteY776" fmla="*/ 920306 h 6858000"/>
              <a:gd name="connsiteX777" fmla="*/ 5459407 w 7467600"/>
              <a:gd name="connsiteY777" fmla="*/ 940975 h 6858000"/>
              <a:gd name="connsiteX778" fmla="*/ 5374846 w 7467600"/>
              <a:gd name="connsiteY778" fmla="*/ 941988 h 6858000"/>
              <a:gd name="connsiteX779" fmla="*/ 5256105 w 7467600"/>
              <a:gd name="connsiteY779" fmla="*/ 945632 h 6858000"/>
              <a:gd name="connsiteX780" fmla="*/ 5107071 w 7467600"/>
              <a:gd name="connsiteY780" fmla="*/ 969720 h 6858000"/>
              <a:gd name="connsiteX781" fmla="*/ 4998681 w 7467600"/>
              <a:gd name="connsiteY781" fmla="*/ 988771 h 6858000"/>
              <a:gd name="connsiteX782" fmla="*/ 5870151 w 7467600"/>
              <a:gd name="connsiteY782" fmla="*/ 898890 h 6858000"/>
              <a:gd name="connsiteX783" fmla="*/ 5504425 w 7467600"/>
              <a:gd name="connsiteY783" fmla="*/ 848067 h 6858000"/>
              <a:gd name="connsiteX784" fmla="*/ 4968849 w 7467600"/>
              <a:gd name="connsiteY784" fmla="*/ 962318 h 6858000"/>
              <a:gd name="connsiteX785" fmla="*/ 5104039 w 7467600"/>
              <a:gd name="connsiteY785" fmla="*/ 940634 h 6858000"/>
              <a:gd name="connsiteX786" fmla="*/ 5256311 w 7467600"/>
              <a:gd name="connsiteY786" fmla="*/ 916490 h 6858000"/>
              <a:gd name="connsiteX787" fmla="*/ 5377381 w 7467600"/>
              <a:gd name="connsiteY787" fmla="*/ 912671 h 6858000"/>
              <a:gd name="connsiteX788" fmla="*/ 5460148 w 7467600"/>
              <a:gd name="connsiteY788" fmla="*/ 911442 h 6858000"/>
              <a:gd name="connsiteX789" fmla="*/ 5648971 w 7467600"/>
              <a:gd name="connsiteY789" fmla="*/ 891331 h 6858000"/>
              <a:gd name="connsiteX790" fmla="*/ 5844807 w 7467600"/>
              <a:gd name="connsiteY790" fmla="*/ 870718 h 6858000"/>
              <a:gd name="connsiteX791" fmla="*/ 5862975 w 7467600"/>
              <a:gd name="connsiteY791" fmla="*/ 869756 h 6858000"/>
              <a:gd name="connsiteX792" fmla="*/ 5920887 w 7467600"/>
              <a:gd name="connsiteY792" fmla="*/ 865929 h 6858000"/>
              <a:gd name="connsiteX793" fmla="*/ 5504425 w 7467600"/>
              <a:gd name="connsiteY793" fmla="*/ 848067 h 6858000"/>
              <a:gd name="connsiteX794" fmla="*/ 3607114 w 7467600"/>
              <a:gd name="connsiteY794" fmla="*/ 467441 h 6858000"/>
              <a:gd name="connsiteX795" fmla="*/ 3296242 w 7467600"/>
              <a:gd name="connsiteY795" fmla="*/ 807991 h 6858000"/>
              <a:gd name="connsiteX796" fmla="*/ 3174674 w 7467600"/>
              <a:gd name="connsiteY796" fmla="*/ 919759 h 6858000"/>
              <a:gd name="connsiteX797" fmla="*/ 3042978 w 7467600"/>
              <a:gd name="connsiteY797" fmla="*/ 1054894 h 6858000"/>
              <a:gd name="connsiteX798" fmla="*/ 2968914 w 7467600"/>
              <a:gd name="connsiteY798" fmla="*/ 1133756 h 6858000"/>
              <a:gd name="connsiteX799" fmla="*/ 3103823 w 7467600"/>
              <a:gd name="connsiteY799" fmla="*/ 1026814 h 6858000"/>
              <a:gd name="connsiteX800" fmla="*/ 3607114 w 7467600"/>
              <a:gd name="connsiteY800" fmla="*/ 467441 h 6858000"/>
              <a:gd name="connsiteX801" fmla="*/ 3744487 w 7467600"/>
              <a:gd name="connsiteY801" fmla="*/ 383136 h 6858000"/>
              <a:gd name="connsiteX802" fmla="*/ 3970213 w 7467600"/>
              <a:gd name="connsiteY802" fmla="*/ 995559 h 6858000"/>
              <a:gd name="connsiteX803" fmla="*/ 3744487 w 7467600"/>
              <a:gd name="connsiteY803" fmla="*/ 383136 h 6858000"/>
              <a:gd name="connsiteX804" fmla="*/ 3624562 w 7467600"/>
              <a:gd name="connsiteY804" fmla="*/ 367041 h 6858000"/>
              <a:gd name="connsiteX805" fmla="*/ 3489712 w 7467600"/>
              <a:gd name="connsiteY805" fmla="*/ 485386 h 6858000"/>
              <a:gd name="connsiteX806" fmla="*/ 3182994 w 7467600"/>
              <a:gd name="connsiteY806" fmla="*/ 828265 h 6858000"/>
              <a:gd name="connsiteX807" fmla="*/ 2892114 w 7467600"/>
              <a:gd name="connsiteY807" fmla="*/ 1172635 h 6858000"/>
              <a:gd name="connsiteX808" fmla="*/ 3021459 w 7467600"/>
              <a:gd name="connsiteY808" fmla="*/ 1035385 h 6858000"/>
              <a:gd name="connsiteX809" fmla="*/ 3153873 w 7467600"/>
              <a:gd name="connsiteY809" fmla="*/ 898971 h 6858000"/>
              <a:gd name="connsiteX810" fmla="*/ 3276511 w 7467600"/>
              <a:gd name="connsiteY810" fmla="*/ 786423 h 6858000"/>
              <a:gd name="connsiteX811" fmla="*/ 3584154 w 7467600"/>
              <a:gd name="connsiteY811" fmla="*/ 448218 h 6858000"/>
              <a:gd name="connsiteX812" fmla="*/ 3624562 w 7467600"/>
              <a:gd name="connsiteY812" fmla="*/ 367041 h 6858000"/>
              <a:gd name="connsiteX813" fmla="*/ 3766672 w 7467600"/>
              <a:gd name="connsiteY813" fmla="*/ 359429 h 6858000"/>
              <a:gd name="connsiteX814" fmla="*/ 3996338 w 7467600"/>
              <a:gd name="connsiteY814" fmla="*/ 968237 h 6858000"/>
              <a:gd name="connsiteX815" fmla="*/ 3766672 w 7467600"/>
              <a:gd name="connsiteY815" fmla="*/ 359429 h 6858000"/>
              <a:gd name="connsiteX816" fmla="*/ 5805386 w 7467600"/>
              <a:gd name="connsiteY816" fmla="*/ 239240 h 6858000"/>
              <a:gd name="connsiteX817" fmla="*/ 5736947 w 7467600"/>
              <a:gd name="connsiteY817" fmla="*/ 261367 h 6858000"/>
              <a:gd name="connsiteX818" fmla="*/ 5427012 w 7467600"/>
              <a:gd name="connsiteY818" fmla="*/ 311272 h 6858000"/>
              <a:gd name="connsiteX819" fmla="*/ 5147818 w 7467600"/>
              <a:gd name="connsiteY819" fmla="*/ 322112 h 6858000"/>
              <a:gd name="connsiteX820" fmla="*/ 5060854 w 7467600"/>
              <a:gd name="connsiteY820" fmla="*/ 311882 h 6858000"/>
              <a:gd name="connsiteX821" fmla="*/ 4945989 w 7467600"/>
              <a:gd name="connsiteY821" fmla="*/ 300516 h 6858000"/>
              <a:gd name="connsiteX822" fmla="*/ 5410479 w 7467600"/>
              <a:gd name="connsiteY822" fmla="*/ 348434 h 6858000"/>
              <a:gd name="connsiteX823" fmla="*/ 5805386 w 7467600"/>
              <a:gd name="connsiteY823" fmla="*/ 239240 h 6858000"/>
              <a:gd name="connsiteX824" fmla="*/ 5905192 w 7467600"/>
              <a:gd name="connsiteY824" fmla="*/ 163079 h 6858000"/>
              <a:gd name="connsiteX825" fmla="*/ 5865655 w 7467600"/>
              <a:gd name="connsiteY825" fmla="*/ 171901 h 6858000"/>
              <a:gd name="connsiteX826" fmla="*/ 5259740 w 7467600"/>
              <a:gd name="connsiteY826" fmla="*/ 257013 h 6858000"/>
              <a:gd name="connsiteX827" fmla="*/ 5208466 w 7467600"/>
              <a:gd name="connsiteY827" fmla="*/ 257550 h 6858000"/>
              <a:gd name="connsiteX828" fmla="*/ 4980204 w 7467600"/>
              <a:gd name="connsiteY828" fmla="*/ 271903 h 6858000"/>
              <a:gd name="connsiteX829" fmla="*/ 5068068 w 7467600"/>
              <a:gd name="connsiteY829" fmla="*/ 282244 h 6858000"/>
              <a:gd name="connsiteX830" fmla="*/ 5153231 w 7467600"/>
              <a:gd name="connsiteY830" fmla="*/ 292240 h 6858000"/>
              <a:gd name="connsiteX831" fmla="*/ 5426491 w 7467600"/>
              <a:gd name="connsiteY831" fmla="*/ 281128 h 6858000"/>
              <a:gd name="connsiteX832" fmla="*/ 5731212 w 7467600"/>
              <a:gd name="connsiteY832" fmla="*/ 231951 h 6858000"/>
              <a:gd name="connsiteX833" fmla="*/ 5905192 w 7467600"/>
              <a:gd name="connsiteY833" fmla="*/ 163079 h 6858000"/>
              <a:gd name="connsiteX834" fmla="*/ 5944437 w 7467600"/>
              <a:gd name="connsiteY834" fmla="*/ 113829 h 6858000"/>
              <a:gd name="connsiteX835" fmla="*/ 5825032 w 7467600"/>
              <a:gd name="connsiteY835" fmla="*/ 146405 h 6858000"/>
              <a:gd name="connsiteX836" fmla="*/ 4955599 w 7467600"/>
              <a:gd name="connsiteY836" fmla="*/ 247008 h 6858000"/>
              <a:gd name="connsiteX837" fmla="*/ 5210104 w 7467600"/>
              <a:gd name="connsiteY837" fmla="*/ 228123 h 6858000"/>
              <a:gd name="connsiteX838" fmla="*/ 5261015 w 7467600"/>
              <a:gd name="connsiteY838" fmla="*/ 227087 h 6858000"/>
              <a:gd name="connsiteX839" fmla="*/ 5861181 w 7467600"/>
              <a:gd name="connsiteY839" fmla="*/ 143093 h 6858000"/>
              <a:gd name="connsiteX840" fmla="*/ 5961252 w 7467600"/>
              <a:gd name="connsiteY840" fmla="*/ 114820 h 6858000"/>
              <a:gd name="connsiteX841" fmla="*/ 5944437 w 7467600"/>
              <a:gd name="connsiteY841" fmla="*/ 113829 h 6858000"/>
              <a:gd name="connsiteX842" fmla="*/ 3882765 w 7467600"/>
              <a:gd name="connsiteY842" fmla="*/ 0 h 6858000"/>
              <a:gd name="connsiteX843" fmla="*/ 3995099 w 7467600"/>
              <a:gd name="connsiteY843" fmla="*/ 0 h 6858000"/>
              <a:gd name="connsiteX844" fmla="*/ 4163818 w 7467600"/>
              <a:gd name="connsiteY844" fmla="*/ 234104 h 6858000"/>
              <a:gd name="connsiteX845" fmla="*/ 4172099 w 7467600"/>
              <a:gd name="connsiteY845" fmla="*/ 234207 h 6858000"/>
              <a:gd name="connsiteX846" fmla="*/ 4784282 w 7467600"/>
              <a:gd name="connsiteY846" fmla="*/ 276561 h 6858000"/>
              <a:gd name="connsiteX847" fmla="*/ 4801687 w 7467600"/>
              <a:gd name="connsiteY847" fmla="*/ 267764 h 6858000"/>
              <a:gd name="connsiteX848" fmla="*/ 6082788 w 7467600"/>
              <a:gd name="connsiteY848" fmla="*/ 64119 h 6858000"/>
              <a:gd name="connsiteX849" fmla="*/ 6099442 w 7467600"/>
              <a:gd name="connsiteY849" fmla="*/ 82568 h 6858000"/>
              <a:gd name="connsiteX850" fmla="*/ 4804137 w 7467600"/>
              <a:gd name="connsiteY850" fmla="*/ 320931 h 6858000"/>
              <a:gd name="connsiteX851" fmla="*/ 4227047 w 7467600"/>
              <a:gd name="connsiteY851" fmla="*/ 313415 h 6858000"/>
              <a:gd name="connsiteX852" fmla="*/ 4346041 w 7467600"/>
              <a:gd name="connsiteY852" fmla="*/ 456086 h 6858000"/>
              <a:gd name="connsiteX853" fmla="*/ 4870967 w 7467600"/>
              <a:gd name="connsiteY853" fmla="*/ 963061 h 6858000"/>
              <a:gd name="connsiteX854" fmla="*/ 4889647 w 7467600"/>
              <a:gd name="connsiteY854" fmla="*/ 957147 h 6858000"/>
              <a:gd name="connsiteX855" fmla="*/ 5422504 w 7467600"/>
              <a:gd name="connsiteY855" fmla="*/ 805191 h 6858000"/>
              <a:gd name="connsiteX856" fmla="*/ 6087656 w 7467600"/>
              <a:gd name="connsiteY856" fmla="*/ 826703 h 6858000"/>
              <a:gd name="connsiteX857" fmla="*/ 6058717 w 7467600"/>
              <a:gd name="connsiteY857" fmla="*/ 865992 h 6858000"/>
              <a:gd name="connsiteX858" fmla="*/ 4974153 w 7467600"/>
              <a:gd name="connsiteY858" fmla="*/ 1045456 h 6858000"/>
              <a:gd name="connsiteX859" fmla="*/ 5627835 w 7467600"/>
              <a:gd name="connsiteY859" fmla="*/ 1472077 h 6858000"/>
              <a:gd name="connsiteX860" fmla="*/ 5629817 w 7467600"/>
              <a:gd name="connsiteY860" fmla="*/ 1471412 h 6858000"/>
              <a:gd name="connsiteX861" fmla="*/ 5634124 w 7467600"/>
              <a:gd name="connsiteY861" fmla="*/ 1470572 h 6858000"/>
              <a:gd name="connsiteX862" fmla="*/ 5755832 w 7467600"/>
              <a:gd name="connsiteY862" fmla="*/ 1383886 h 6858000"/>
              <a:gd name="connsiteX863" fmla="*/ 6014186 w 7467600"/>
              <a:gd name="connsiteY863" fmla="*/ 1279799 h 6858000"/>
              <a:gd name="connsiteX864" fmla="*/ 6901619 w 7467600"/>
              <a:gd name="connsiteY864" fmla="*/ 1047874 h 6858000"/>
              <a:gd name="connsiteX865" fmla="*/ 6931566 w 7467600"/>
              <a:gd name="connsiteY865" fmla="*/ 1062034 h 6858000"/>
              <a:gd name="connsiteX866" fmla="*/ 5790982 w 7467600"/>
              <a:gd name="connsiteY866" fmla="*/ 1561380 h 6858000"/>
              <a:gd name="connsiteX867" fmla="*/ 6188971 w 7467600"/>
              <a:gd name="connsiteY867" fmla="*/ 1755168 h 6858000"/>
              <a:gd name="connsiteX868" fmla="*/ 6202446 w 7467600"/>
              <a:gd name="connsiteY868" fmla="*/ 1752268 h 6858000"/>
              <a:gd name="connsiteX869" fmla="*/ 7179560 w 7467600"/>
              <a:gd name="connsiteY869" fmla="*/ 1467551 h 6858000"/>
              <a:gd name="connsiteX870" fmla="*/ 7158730 w 7467600"/>
              <a:gd name="connsiteY870" fmla="*/ 1507835 h 6858000"/>
              <a:gd name="connsiteX871" fmla="*/ 6326959 w 7467600"/>
              <a:gd name="connsiteY871" fmla="*/ 1817686 h 6858000"/>
              <a:gd name="connsiteX872" fmla="*/ 6537433 w 7467600"/>
              <a:gd name="connsiteY872" fmla="*/ 1907790 h 6858000"/>
              <a:gd name="connsiteX873" fmla="*/ 6550221 w 7467600"/>
              <a:gd name="connsiteY873" fmla="*/ 1910729 h 6858000"/>
              <a:gd name="connsiteX874" fmla="*/ 6964438 w 7467600"/>
              <a:gd name="connsiteY874" fmla="*/ 2209505 h 6858000"/>
              <a:gd name="connsiteX875" fmla="*/ 7367862 w 7467600"/>
              <a:gd name="connsiteY875" fmla="*/ 2806833 h 6858000"/>
              <a:gd name="connsiteX876" fmla="*/ 7364329 w 7467600"/>
              <a:gd name="connsiteY876" fmla="*/ 2826907 h 6858000"/>
              <a:gd name="connsiteX877" fmla="*/ 7290545 w 7467600"/>
              <a:gd name="connsiteY877" fmla="*/ 2850663 h 6858000"/>
              <a:gd name="connsiteX878" fmla="*/ 6472036 w 7467600"/>
              <a:gd name="connsiteY878" fmla="*/ 1959003 h 6858000"/>
              <a:gd name="connsiteX879" fmla="*/ 5792897 w 7467600"/>
              <a:gd name="connsiteY879" fmla="*/ 1647747 h 6858000"/>
              <a:gd name="connsiteX880" fmla="*/ 5842751 w 7467600"/>
              <a:gd name="connsiteY880" fmla="*/ 1816112 h 6858000"/>
              <a:gd name="connsiteX881" fmla="*/ 5847424 w 7467600"/>
              <a:gd name="connsiteY881" fmla="*/ 1815776 h 6858000"/>
              <a:gd name="connsiteX882" fmla="*/ 6399821 w 7467600"/>
              <a:gd name="connsiteY882" fmla="*/ 2344799 h 6858000"/>
              <a:gd name="connsiteX883" fmla="*/ 6323232 w 7467600"/>
              <a:gd name="connsiteY883" fmla="*/ 2389634 h 6858000"/>
              <a:gd name="connsiteX884" fmla="*/ 5942958 w 7467600"/>
              <a:gd name="connsiteY884" fmla="*/ 2077708 h 6858000"/>
              <a:gd name="connsiteX885" fmla="*/ 5921559 w 7467600"/>
              <a:gd name="connsiteY885" fmla="*/ 2378596 h 6858000"/>
              <a:gd name="connsiteX886" fmla="*/ 5817651 w 7467600"/>
              <a:gd name="connsiteY886" fmla="*/ 3023919 h 6858000"/>
              <a:gd name="connsiteX887" fmla="*/ 5729634 w 7467600"/>
              <a:gd name="connsiteY887" fmla="*/ 3051849 h 6858000"/>
              <a:gd name="connsiteX888" fmla="*/ 5611018 w 7467600"/>
              <a:gd name="connsiteY888" fmla="*/ 2316769 h 6858000"/>
              <a:gd name="connsiteX889" fmla="*/ 5687608 w 7467600"/>
              <a:gd name="connsiteY889" fmla="*/ 2039972 h 6858000"/>
              <a:gd name="connsiteX890" fmla="*/ 5657554 w 7467600"/>
              <a:gd name="connsiteY890" fmla="*/ 1576445 h 6858000"/>
              <a:gd name="connsiteX891" fmla="*/ 5150475 w 7467600"/>
              <a:gd name="connsiteY891" fmla="*/ 1274012 h 6858000"/>
              <a:gd name="connsiteX892" fmla="*/ 5349142 w 7467600"/>
              <a:gd name="connsiteY892" fmla="*/ 2204405 h 6858000"/>
              <a:gd name="connsiteX893" fmla="*/ 5262214 w 7467600"/>
              <a:gd name="connsiteY893" fmla="*/ 2233836 h 6858000"/>
              <a:gd name="connsiteX894" fmla="*/ 4981539 w 7467600"/>
              <a:gd name="connsiteY894" fmla="*/ 1542201 h 6858000"/>
              <a:gd name="connsiteX895" fmla="*/ 4958461 w 7467600"/>
              <a:gd name="connsiteY895" fmla="*/ 1136957 h 6858000"/>
              <a:gd name="connsiteX896" fmla="*/ 4655015 w 7467600"/>
              <a:gd name="connsiteY896" fmla="*/ 891426 h 6858000"/>
              <a:gd name="connsiteX897" fmla="*/ 4348002 w 7467600"/>
              <a:gd name="connsiteY897" fmla="*/ 2205895 h 6858000"/>
              <a:gd name="connsiteX898" fmla="*/ 4262250 w 7467600"/>
              <a:gd name="connsiteY898" fmla="*/ 2219972 h 6858000"/>
              <a:gd name="connsiteX899" fmla="*/ 4550611 w 7467600"/>
              <a:gd name="connsiteY899" fmla="*/ 817540 h 6858000"/>
              <a:gd name="connsiteX900" fmla="*/ 4564418 w 7467600"/>
              <a:gd name="connsiteY900" fmla="*/ 808293 h 6858000"/>
              <a:gd name="connsiteX901" fmla="*/ 4266388 w 7467600"/>
              <a:gd name="connsiteY901" fmla="*/ 500083 h 6858000"/>
              <a:gd name="connsiteX902" fmla="*/ 4032842 w 7467600"/>
              <a:gd name="connsiteY902" fmla="*/ 211809 h 6858000"/>
              <a:gd name="connsiteX903" fmla="*/ 3882765 w 7467600"/>
              <a:gd name="connsiteY903" fmla="*/ 0 h 6858000"/>
              <a:gd name="connsiteX904" fmla="*/ 3721337 w 7467600"/>
              <a:gd name="connsiteY904" fmla="*/ 0 h 6858000"/>
              <a:gd name="connsiteX905" fmla="*/ 3797544 w 7467600"/>
              <a:gd name="connsiteY905" fmla="*/ 0 h 6858000"/>
              <a:gd name="connsiteX906" fmla="*/ 3775734 w 7467600"/>
              <a:gd name="connsiteY906" fmla="*/ 95131 h 6858000"/>
              <a:gd name="connsiteX907" fmla="*/ 3724807 w 7467600"/>
              <a:gd name="connsiteY907" fmla="*/ 272257 h 6858000"/>
              <a:gd name="connsiteX908" fmla="*/ 3726844 w 7467600"/>
              <a:gd name="connsiteY908" fmla="*/ 282988 h 6858000"/>
              <a:gd name="connsiteX909" fmla="*/ 3742664 w 7467600"/>
              <a:gd name="connsiteY909" fmla="*/ 279918 h 6858000"/>
              <a:gd name="connsiteX910" fmla="*/ 4103910 w 7467600"/>
              <a:gd name="connsiteY910" fmla="*/ 1161917 h 6858000"/>
              <a:gd name="connsiteX911" fmla="*/ 4020269 w 7467600"/>
              <a:gd name="connsiteY911" fmla="*/ 1200406 h 6858000"/>
              <a:gd name="connsiteX912" fmla="*/ 3674882 w 7467600"/>
              <a:gd name="connsiteY912" fmla="*/ 488524 h 6858000"/>
              <a:gd name="connsiteX913" fmla="*/ 3132682 w 7467600"/>
              <a:gd name="connsiteY913" fmla="*/ 1072284 h 6858000"/>
              <a:gd name="connsiteX914" fmla="*/ 2716346 w 7467600"/>
              <a:gd name="connsiteY914" fmla="*/ 1276376 h 6858000"/>
              <a:gd name="connsiteX915" fmla="*/ 2716772 w 7467600"/>
              <a:gd name="connsiteY915" fmla="*/ 1255462 h 6858000"/>
              <a:gd name="connsiteX916" fmla="*/ 3471096 w 7467600"/>
              <a:gd name="connsiteY916" fmla="*/ 437072 h 6858000"/>
              <a:gd name="connsiteX917" fmla="*/ 3639057 w 7467600"/>
              <a:gd name="connsiteY917" fmla="*/ 286334 h 6858000"/>
              <a:gd name="connsiteX918" fmla="*/ 3640309 w 7467600"/>
              <a:gd name="connsiteY918" fmla="*/ 284664 h 6858000"/>
              <a:gd name="connsiteX919" fmla="*/ 3646022 w 7467600"/>
              <a:gd name="connsiteY919" fmla="*/ 276711 h 6858000"/>
              <a:gd name="connsiteX920" fmla="*/ 3707943 w 7467600"/>
              <a:gd name="connsiteY920" fmla="*/ 65958 h 6858000"/>
              <a:gd name="connsiteX921" fmla="*/ 3721337 w 7467600"/>
              <a:gd name="connsiteY921" fmla="*/ 0 h 6858000"/>
              <a:gd name="connsiteX922" fmla="*/ 2867960 w 7467600"/>
              <a:gd name="connsiteY922" fmla="*/ 0 h 6858000"/>
              <a:gd name="connsiteX923" fmla="*/ 2926351 w 7467600"/>
              <a:gd name="connsiteY923" fmla="*/ 0 h 6858000"/>
              <a:gd name="connsiteX924" fmla="*/ 2902823 w 7467600"/>
              <a:gd name="connsiteY924" fmla="*/ 262929 h 6858000"/>
              <a:gd name="connsiteX925" fmla="*/ 2940663 w 7467600"/>
              <a:gd name="connsiteY925" fmla="*/ 140884 h 6858000"/>
              <a:gd name="connsiteX926" fmla="*/ 2947039 w 7467600"/>
              <a:gd name="connsiteY926" fmla="*/ 122524 h 6858000"/>
              <a:gd name="connsiteX927" fmla="*/ 2984316 w 7467600"/>
              <a:gd name="connsiteY927" fmla="*/ 0 h 6858000"/>
              <a:gd name="connsiteX928" fmla="*/ 3016114 w 7467600"/>
              <a:gd name="connsiteY928" fmla="*/ 0 h 6858000"/>
              <a:gd name="connsiteX929" fmla="*/ 2979949 w 7467600"/>
              <a:gd name="connsiteY929" fmla="*/ 119274 h 6858000"/>
              <a:gd name="connsiteX930" fmla="*/ 3023879 w 7467600"/>
              <a:gd name="connsiteY930" fmla="*/ 0 h 6858000"/>
              <a:gd name="connsiteX931" fmla="*/ 3105400 w 7467600"/>
              <a:gd name="connsiteY931" fmla="*/ 0 h 6858000"/>
              <a:gd name="connsiteX932" fmla="*/ 3094669 w 7467600"/>
              <a:gd name="connsiteY932" fmla="*/ 30308 h 6858000"/>
              <a:gd name="connsiteX933" fmla="*/ 2901945 w 7467600"/>
              <a:gd name="connsiteY933" fmla="*/ 466538 h 6858000"/>
              <a:gd name="connsiteX934" fmla="*/ 2815209 w 7467600"/>
              <a:gd name="connsiteY934" fmla="*/ 497361 h 6858000"/>
              <a:gd name="connsiteX935" fmla="*/ 2844845 w 7467600"/>
              <a:gd name="connsiteY935" fmla="*/ 127638 h 6858000"/>
              <a:gd name="connsiteX936" fmla="*/ 2867960 w 7467600"/>
              <a:gd name="connsiteY936" fmla="*/ 0 h 6858000"/>
              <a:gd name="connsiteX937" fmla="*/ 1057230 w 7467600"/>
              <a:gd name="connsiteY937" fmla="*/ 0 h 6858000"/>
              <a:gd name="connsiteX938" fmla="*/ 1111003 w 7467600"/>
              <a:gd name="connsiteY938" fmla="*/ 0 h 6858000"/>
              <a:gd name="connsiteX939" fmla="*/ 1125553 w 7467600"/>
              <a:gd name="connsiteY939" fmla="*/ 52588 h 6858000"/>
              <a:gd name="connsiteX940" fmla="*/ 1304276 w 7467600"/>
              <a:gd name="connsiteY940" fmla="*/ 476275 h 6858000"/>
              <a:gd name="connsiteX941" fmla="*/ 1492066 w 7467600"/>
              <a:gd name="connsiteY941" fmla="*/ 886333 h 6858000"/>
              <a:gd name="connsiteX942" fmla="*/ 1423698 w 7467600"/>
              <a:gd name="connsiteY942" fmla="*/ 710817 h 6858000"/>
              <a:gd name="connsiteX943" fmla="*/ 1357609 w 7467600"/>
              <a:gd name="connsiteY943" fmla="*/ 532892 h 6858000"/>
              <a:gd name="connsiteX944" fmla="*/ 1309550 w 7467600"/>
              <a:gd name="connsiteY944" fmla="*/ 374031 h 6858000"/>
              <a:gd name="connsiteX945" fmla="*/ 1193673 w 7467600"/>
              <a:gd name="connsiteY945" fmla="*/ 49533 h 6858000"/>
              <a:gd name="connsiteX946" fmla="*/ 1164391 w 7467600"/>
              <a:gd name="connsiteY946" fmla="*/ 0 h 6858000"/>
              <a:gd name="connsiteX947" fmla="*/ 1200666 w 7467600"/>
              <a:gd name="connsiteY947" fmla="*/ 0 h 6858000"/>
              <a:gd name="connsiteX948" fmla="*/ 1223408 w 7467600"/>
              <a:gd name="connsiteY948" fmla="*/ 38996 h 6858000"/>
              <a:gd name="connsiteX949" fmla="*/ 1339635 w 7467600"/>
              <a:gd name="connsiteY949" fmla="*/ 365517 h 6858000"/>
              <a:gd name="connsiteX950" fmla="*/ 1387469 w 7467600"/>
              <a:gd name="connsiteY950" fmla="*/ 523079 h 6858000"/>
              <a:gd name="connsiteX951" fmla="*/ 1452685 w 7467600"/>
              <a:gd name="connsiteY951" fmla="*/ 699806 h 6858000"/>
              <a:gd name="connsiteX952" fmla="*/ 1492092 w 7467600"/>
              <a:gd name="connsiteY952" fmla="*/ 800424 h 6858000"/>
              <a:gd name="connsiteX953" fmla="*/ 1455302 w 7467600"/>
              <a:gd name="connsiteY953" fmla="*/ 632913 h 6858000"/>
              <a:gd name="connsiteX954" fmla="*/ 1222336 w 7467600"/>
              <a:gd name="connsiteY954" fmla="*/ 9480 h 6858000"/>
              <a:gd name="connsiteX955" fmla="*/ 1214634 w 7467600"/>
              <a:gd name="connsiteY955" fmla="*/ 0 h 6858000"/>
              <a:gd name="connsiteX956" fmla="*/ 1289827 w 7467600"/>
              <a:gd name="connsiteY956" fmla="*/ 0 h 6858000"/>
              <a:gd name="connsiteX957" fmla="*/ 1321076 w 7467600"/>
              <a:gd name="connsiteY957" fmla="*/ 59722 h 6858000"/>
              <a:gd name="connsiteX958" fmla="*/ 1512579 w 7467600"/>
              <a:gd name="connsiteY958" fmla="*/ 626441 h 6858000"/>
              <a:gd name="connsiteX959" fmla="*/ 1506076 w 7467600"/>
              <a:gd name="connsiteY959" fmla="*/ 1089289 h 6858000"/>
              <a:gd name="connsiteX960" fmla="*/ 1486346 w 7467600"/>
              <a:gd name="connsiteY960" fmla="*/ 1079919 h 6858000"/>
              <a:gd name="connsiteX961" fmla="*/ 1070511 w 7467600"/>
              <a:gd name="connsiteY961" fmla="*/ 48609 h 6858000"/>
              <a:gd name="connsiteX962" fmla="*/ 1057230 w 7467600"/>
              <a:gd name="connsiteY962" fmla="*/ 0 h 6858000"/>
              <a:gd name="connsiteX963" fmla="*/ 43151 w 7467600"/>
              <a:gd name="connsiteY963" fmla="*/ 0 h 6858000"/>
              <a:gd name="connsiteX964" fmla="*/ 95283 w 7467600"/>
              <a:gd name="connsiteY964" fmla="*/ 0 h 6858000"/>
              <a:gd name="connsiteX965" fmla="*/ 300708 w 7467600"/>
              <a:gd name="connsiteY965" fmla="*/ 154571 h 6858000"/>
              <a:gd name="connsiteX966" fmla="*/ 530414 w 7467600"/>
              <a:gd name="connsiteY966" fmla="*/ 354673 h 6858000"/>
              <a:gd name="connsiteX967" fmla="*/ 333785 w 7467600"/>
              <a:gd name="connsiteY967" fmla="*/ 161564 h 6858000"/>
              <a:gd name="connsiteX968" fmla="*/ 147005 w 7467600"/>
              <a:gd name="connsiteY968" fmla="*/ 0 h 6858000"/>
              <a:gd name="connsiteX969" fmla="*/ 272509 w 7467600"/>
              <a:gd name="connsiteY969" fmla="*/ 0 h 6858000"/>
              <a:gd name="connsiteX970" fmla="*/ 326276 w 7467600"/>
              <a:gd name="connsiteY970" fmla="*/ 45847 h 6858000"/>
              <a:gd name="connsiteX971" fmla="*/ 823759 w 7467600"/>
              <a:gd name="connsiteY971" fmla="*/ 574145 h 6858000"/>
              <a:gd name="connsiteX972" fmla="*/ 811254 w 7467600"/>
              <a:gd name="connsiteY972" fmla="*/ 665546 h 6858000"/>
              <a:gd name="connsiteX973" fmla="*/ 154042 w 7467600"/>
              <a:gd name="connsiteY973" fmla="*/ 261522 h 6858000"/>
              <a:gd name="connsiteX974" fmla="*/ 13550 w 7467600"/>
              <a:gd name="connsiteY974" fmla="*/ 158423 h 6858000"/>
              <a:gd name="connsiteX975" fmla="*/ 0 w 7467600"/>
              <a:gd name="connsiteY975" fmla="*/ 146618 h 6858000"/>
              <a:gd name="connsiteX976" fmla="*/ 0 w 7467600"/>
              <a:gd name="connsiteY976" fmla="*/ 59161 h 6858000"/>
              <a:gd name="connsiteX977" fmla="*/ 45427 w 7467600"/>
              <a:gd name="connsiteY977" fmla="*/ 101078 h 6858000"/>
              <a:gd name="connsiteX978" fmla="*/ 630103 w 7467600"/>
              <a:gd name="connsiteY978" fmla="*/ 485885 h 6858000"/>
              <a:gd name="connsiteX979" fmla="*/ 532040 w 7467600"/>
              <a:gd name="connsiteY979" fmla="*/ 399359 h 6858000"/>
              <a:gd name="connsiteX980" fmla="*/ 517618 w 7467600"/>
              <a:gd name="connsiteY980" fmla="*/ 385726 h 6858000"/>
              <a:gd name="connsiteX981" fmla="*/ 285074 w 7467600"/>
              <a:gd name="connsiteY981" fmla="*/ 182755 h 6858000"/>
              <a:gd name="connsiteX982" fmla="*/ 43151 w 7467600"/>
              <a:gd name="connsiteY98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44835 w 7467600"/>
              <a:gd name="connsiteY76" fmla="*/ 5424988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1456157 w 7467600"/>
              <a:gd name="connsiteY103" fmla="*/ 5371404 h 6858000"/>
              <a:gd name="connsiteX104" fmla="*/ 1244432 w 7467600"/>
              <a:gd name="connsiteY104" fmla="*/ 5385601 h 6858000"/>
              <a:gd name="connsiteX105" fmla="*/ 973990 w 7467600"/>
              <a:gd name="connsiteY105" fmla="*/ 5424940 h 6858000"/>
              <a:gd name="connsiteX106" fmla="*/ 1103809 w 7467600"/>
              <a:gd name="connsiteY106" fmla="*/ 5433720 h 6858000"/>
              <a:gd name="connsiteX107" fmla="*/ 1123454 w 7467600"/>
              <a:gd name="connsiteY107" fmla="*/ 5435727 h 6858000"/>
              <a:gd name="connsiteX108" fmla="*/ 1737017 w 7467600"/>
              <a:gd name="connsiteY108" fmla="*/ 5452183 h 6858000"/>
              <a:gd name="connsiteX109" fmla="*/ 1824397 w 7467600"/>
              <a:gd name="connsiteY109" fmla="*/ 5447757 h 6858000"/>
              <a:gd name="connsiteX110" fmla="*/ 2070059 w 7467600"/>
              <a:gd name="connsiteY110" fmla="*/ 5441660 h 6858000"/>
              <a:gd name="connsiteX111" fmla="*/ 1456157 w 7467600"/>
              <a:gd name="connsiteY111" fmla="*/ 5371404 h 6858000"/>
              <a:gd name="connsiteX112" fmla="*/ 4988186 w 7467600"/>
              <a:gd name="connsiteY112" fmla="*/ 5216467 h 6858000"/>
              <a:gd name="connsiteX113" fmla="*/ 4777334 w 7467600"/>
              <a:gd name="connsiteY113" fmla="*/ 5406072 h 6858000"/>
              <a:gd name="connsiteX114" fmla="*/ 4718341 w 7467600"/>
              <a:gd name="connsiteY114" fmla="*/ 5468043 h 6858000"/>
              <a:gd name="connsiteX115" fmla="*/ 4604655 w 7467600"/>
              <a:gd name="connsiteY115" fmla="*/ 5583434 h 6858000"/>
              <a:gd name="connsiteX116" fmla="*/ 4565074 w 7467600"/>
              <a:gd name="connsiteY116" fmla="*/ 5618550 h 6858000"/>
              <a:gd name="connsiteX117" fmla="*/ 4988186 w 7467600"/>
              <a:gd name="connsiteY117" fmla="*/ 5216467 h 6858000"/>
              <a:gd name="connsiteX118" fmla="*/ 4978032 w 7467600"/>
              <a:gd name="connsiteY118" fmla="*/ 5183809 h 6858000"/>
              <a:gd name="connsiteX119" fmla="*/ 4463413 w 7467600"/>
              <a:gd name="connsiteY119" fmla="*/ 5615162 h 6858000"/>
              <a:gd name="connsiteX120" fmla="*/ 4358134 w 7467600"/>
              <a:gd name="connsiteY120" fmla="*/ 5742791 h 6858000"/>
              <a:gd name="connsiteX121" fmla="*/ 4376219 w 7467600"/>
              <a:gd name="connsiteY121" fmla="*/ 5729027 h 6858000"/>
              <a:gd name="connsiteX122" fmla="*/ 4582340 w 7467600"/>
              <a:gd name="connsiteY122" fmla="*/ 5561037 h 6858000"/>
              <a:gd name="connsiteX123" fmla="*/ 4694684 w 7467600"/>
              <a:gd name="connsiteY123" fmla="*/ 5447098 h 6858000"/>
              <a:gd name="connsiteX124" fmla="*/ 4754123 w 7467600"/>
              <a:gd name="connsiteY124" fmla="*/ 5384643 h 6858000"/>
              <a:gd name="connsiteX125" fmla="*/ 4978032 w 7467600"/>
              <a:gd name="connsiteY125" fmla="*/ 5183809 h 6858000"/>
              <a:gd name="connsiteX126" fmla="*/ 1903353 w 7467600"/>
              <a:gd name="connsiteY126" fmla="*/ 5044827 h 6858000"/>
              <a:gd name="connsiteX127" fmla="*/ 1936931 w 7467600"/>
              <a:gd name="connsiteY127" fmla="*/ 5093954 h 6858000"/>
              <a:gd name="connsiteX128" fmla="*/ 2195868 w 7467600"/>
              <a:gd name="connsiteY128" fmla="*/ 5396574 h 6858000"/>
              <a:gd name="connsiteX129" fmla="*/ 2088852 w 7467600"/>
              <a:gd name="connsiteY129" fmla="*/ 5166123 h 6858000"/>
              <a:gd name="connsiteX130" fmla="*/ 1958241 w 7467600"/>
              <a:gd name="connsiteY130" fmla="*/ 5067955 h 6858000"/>
              <a:gd name="connsiteX131" fmla="*/ 1903353 w 7467600"/>
              <a:gd name="connsiteY131" fmla="*/ 5044827 h 6858000"/>
              <a:gd name="connsiteX132" fmla="*/ 1979378 w 7467600"/>
              <a:gd name="connsiteY132" fmla="*/ 4769504 h 6858000"/>
              <a:gd name="connsiteX133" fmla="*/ 2882120 w 7467600"/>
              <a:gd name="connsiteY133" fmla="*/ 5064547 h 6858000"/>
              <a:gd name="connsiteX134" fmla="*/ 2793103 w 7467600"/>
              <a:gd name="connsiteY134" fmla="*/ 5039699 h 6858000"/>
              <a:gd name="connsiteX135" fmla="*/ 2770041 w 7467600"/>
              <a:gd name="connsiteY135" fmla="*/ 5033634 h 6858000"/>
              <a:gd name="connsiteX136" fmla="*/ 1979378 w 7467600"/>
              <a:gd name="connsiteY136" fmla="*/ 4769504 h 6858000"/>
              <a:gd name="connsiteX137" fmla="*/ 1927410 w 7467600"/>
              <a:gd name="connsiteY137" fmla="*/ 4716164 h 6858000"/>
              <a:gd name="connsiteX138" fmla="*/ 1959587 w 7467600"/>
              <a:gd name="connsiteY138" fmla="*/ 4728849 h 6858000"/>
              <a:gd name="connsiteX139" fmla="*/ 2777707 w 7467600"/>
              <a:gd name="connsiteY139" fmla="*/ 5003991 h 6858000"/>
              <a:gd name="connsiteX140" fmla="*/ 2800768 w 7467600"/>
              <a:gd name="connsiteY140" fmla="*/ 5010056 h 6858000"/>
              <a:gd name="connsiteX141" fmla="*/ 2879408 w 7467600"/>
              <a:gd name="connsiteY141" fmla="*/ 5031590 h 6858000"/>
              <a:gd name="connsiteX142" fmla="*/ 2862295 w 7467600"/>
              <a:gd name="connsiteY142" fmla="*/ 5022958 h 6858000"/>
              <a:gd name="connsiteX143" fmla="*/ 2813343 w 7467600"/>
              <a:gd name="connsiteY143" fmla="*/ 4998369 h 6858000"/>
              <a:gd name="connsiteX144" fmla="*/ 2646245 w 7467600"/>
              <a:gd name="connsiteY144" fmla="*/ 4930999 h 6858000"/>
              <a:gd name="connsiteX145" fmla="*/ 1999243 w 7467600"/>
              <a:gd name="connsiteY145" fmla="*/ 4730524 h 6858000"/>
              <a:gd name="connsiteX146" fmla="*/ 1979527 w 7467600"/>
              <a:gd name="connsiteY146" fmla="*/ 4726651 h 6858000"/>
              <a:gd name="connsiteX147" fmla="*/ 1927410 w 7467600"/>
              <a:gd name="connsiteY147" fmla="*/ 4716164 h 6858000"/>
              <a:gd name="connsiteX148" fmla="*/ 1997014 w 7467600"/>
              <a:gd name="connsiteY148" fmla="*/ 4698007 h 6858000"/>
              <a:gd name="connsiteX149" fmla="*/ 2005458 w 7467600"/>
              <a:gd name="connsiteY149" fmla="*/ 4699540 h 6858000"/>
              <a:gd name="connsiteX150" fmla="*/ 2657186 w 7467600"/>
              <a:gd name="connsiteY150" fmla="*/ 4901687 h 6858000"/>
              <a:gd name="connsiteX151" fmla="*/ 2826662 w 7467600"/>
              <a:gd name="connsiteY151" fmla="*/ 4970362 h 6858000"/>
              <a:gd name="connsiteX152" fmla="*/ 2876100 w 7467600"/>
              <a:gd name="connsiteY152" fmla="*/ 4995397 h 6858000"/>
              <a:gd name="connsiteX153" fmla="*/ 3042600 w 7467600"/>
              <a:gd name="connsiteY153" fmla="*/ 5059532 h 6858000"/>
              <a:gd name="connsiteX154" fmla="*/ 1997014 w 7467600"/>
              <a:gd name="connsiteY154" fmla="*/ 4698007 h 6858000"/>
              <a:gd name="connsiteX155" fmla="*/ 2305292 w 7467600"/>
              <a:gd name="connsiteY155" fmla="*/ 4219492 h 6858000"/>
              <a:gd name="connsiteX156" fmla="*/ 3360922 w 7467600"/>
              <a:gd name="connsiteY156" fmla="*/ 4529373 h 6858000"/>
              <a:gd name="connsiteX157" fmla="*/ 3492420 w 7467600"/>
              <a:gd name="connsiteY157" fmla="*/ 4510145 h 6858000"/>
              <a:gd name="connsiteX158" fmla="*/ 3364086 w 7467600"/>
              <a:gd name="connsiteY158" fmla="*/ 4480340 h 6858000"/>
              <a:gd name="connsiteX159" fmla="*/ 3225818 w 7467600"/>
              <a:gd name="connsiteY159" fmla="*/ 4411822 h 6858000"/>
              <a:gd name="connsiteX160" fmla="*/ 3129696 w 7467600"/>
              <a:gd name="connsiteY160" fmla="*/ 4360704 h 6858000"/>
              <a:gd name="connsiteX161" fmla="*/ 2814545 w 7467600"/>
              <a:gd name="connsiteY161" fmla="*/ 4282955 h 6858000"/>
              <a:gd name="connsiteX162" fmla="*/ 2305292 w 7467600"/>
              <a:gd name="connsiteY162" fmla="*/ 4219492 h 6858000"/>
              <a:gd name="connsiteX163" fmla="*/ 2626982 w 7467600"/>
              <a:gd name="connsiteY163" fmla="*/ 4206450 h 6858000"/>
              <a:gd name="connsiteX164" fmla="*/ 2490617 w 7467600"/>
              <a:gd name="connsiteY164" fmla="*/ 4206951 h 6858000"/>
              <a:gd name="connsiteX165" fmla="*/ 2819869 w 7467600"/>
              <a:gd name="connsiteY165" fmla="*/ 4252936 h 6858000"/>
              <a:gd name="connsiteX166" fmla="*/ 3143018 w 7467600"/>
              <a:gd name="connsiteY166" fmla="*/ 4332698 h 6858000"/>
              <a:gd name="connsiteX167" fmla="*/ 3241520 w 7467600"/>
              <a:gd name="connsiteY167" fmla="*/ 4385112 h 6858000"/>
              <a:gd name="connsiteX168" fmla="*/ 3374575 w 7467600"/>
              <a:gd name="connsiteY168" fmla="*/ 4451517 h 6858000"/>
              <a:gd name="connsiteX169" fmla="*/ 3505221 w 7467600"/>
              <a:gd name="connsiteY169" fmla="*/ 4480757 h 6858000"/>
              <a:gd name="connsiteX170" fmla="*/ 2626982 w 7467600"/>
              <a:gd name="connsiteY170" fmla="*/ 4206450 h 6858000"/>
              <a:gd name="connsiteX171" fmla="*/ 1310106 w 7467600"/>
              <a:gd name="connsiteY171" fmla="*/ 3943217 h 6858000"/>
              <a:gd name="connsiteX172" fmla="*/ 854994 w 7467600"/>
              <a:gd name="connsiteY172" fmla="*/ 4399136 h 6858000"/>
              <a:gd name="connsiteX173" fmla="*/ 742462 w 7467600"/>
              <a:gd name="connsiteY173" fmla="*/ 4594648 h 6858000"/>
              <a:gd name="connsiteX174" fmla="*/ 820602 w 7467600"/>
              <a:gd name="connsiteY174" fmla="*/ 4485915 h 6858000"/>
              <a:gd name="connsiteX175" fmla="*/ 878295 w 7467600"/>
              <a:gd name="connsiteY175" fmla="*/ 4403594 h 6858000"/>
              <a:gd name="connsiteX176" fmla="*/ 1240607 w 7467600"/>
              <a:gd name="connsiteY176" fmla="*/ 4010401 h 6858000"/>
              <a:gd name="connsiteX177" fmla="*/ 1310106 w 7467600"/>
              <a:gd name="connsiteY177" fmla="*/ 3943217 h 6858000"/>
              <a:gd name="connsiteX178" fmla="*/ 1423113 w 7467600"/>
              <a:gd name="connsiteY178" fmla="*/ 3874565 h 6858000"/>
              <a:gd name="connsiteX179" fmla="*/ 1260565 w 7467600"/>
              <a:gd name="connsiteY179" fmla="*/ 4031982 h 6858000"/>
              <a:gd name="connsiteX180" fmla="*/ 901900 w 7467600"/>
              <a:gd name="connsiteY180" fmla="*/ 4421236 h 6858000"/>
              <a:gd name="connsiteX181" fmla="*/ 845044 w 7467600"/>
              <a:gd name="connsiteY181" fmla="*/ 4502436 h 6858000"/>
              <a:gd name="connsiteX182" fmla="*/ 685926 w 7467600"/>
              <a:gd name="connsiteY182" fmla="*/ 4703069 h 6858000"/>
              <a:gd name="connsiteX183" fmla="*/ 684248 w 7467600"/>
              <a:gd name="connsiteY183" fmla="*/ 4706721 h 6858000"/>
              <a:gd name="connsiteX184" fmla="*/ 1423113 w 7467600"/>
              <a:gd name="connsiteY184" fmla="*/ 3874565 h 6858000"/>
              <a:gd name="connsiteX185" fmla="*/ 3316479 w 7467600"/>
              <a:gd name="connsiteY185" fmla="*/ 3872136 h 6858000"/>
              <a:gd name="connsiteX186" fmla="*/ 3546806 w 7467600"/>
              <a:gd name="connsiteY186" fmla="*/ 4356139 h 6858000"/>
              <a:gd name="connsiteX187" fmla="*/ 3364433 w 7467600"/>
              <a:gd name="connsiteY187" fmla="*/ 3953121 h 6858000"/>
              <a:gd name="connsiteX188" fmla="*/ 3316479 w 7467600"/>
              <a:gd name="connsiteY188" fmla="*/ 3872136 h 6858000"/>
              <a:gd name="connsiteX189" fmla="*/ 3291335 w 7467600"/>
              <a:gd name="connsiteY189" fmla="*/ 3767420 h 6858000"/>
              <a:gd name="connsiteX190" fmla="*/ 3390805 w 7467600"/>
              <a:gd name="connsiteY190" fmla="*/ 3937163 h 6858000"/>
              <a:gd name="connsiteX191" fmla="*/ 3579062 w 7467600"/>
              <a:gd name="connsiteY191" fmla="*/ 4359040 h 6858000"/>
              <a:gd name="connsiteX192" fmla="*/ 3467355 w 7467600"/>
              <a:gd name="connsiteY192" fmla="*/ 3988130 h 6858000"/>
              <a:gd name="connsiteX193" fmla="*/ 3310753 w 7467600"/>
              <a:gd name="connsiteY193" fmla="*/ 3787140 h 6858000"/>
              <a:gd name="connsiteX194" fmla="*/ 3291335 w 7467600"/>
              <a:gd name="connsiteY194" fmla="*/ 3767420 h 6858000"/>
              <a:gd name="connsiteX195" fmla="*/ 1635889 w 7467600"/>
              <a:gd name="connsiteY195" fmla="*/ 3709494 h 6858000"/>
              <a:gd name="connsiteX196" fmla="*/ 1634800 w 7467600"/>
              <a:gd name="connsiteY196" fmla="*/ 3731111 h 6858000"/>
              <a:gd name="connsiteX197" fmla="*/ 1635889 w 7467600"/>
              <a:gd name="connsiteY197" fmla="*/ 3709494 h 6858000"/>
              <a:gd name="connsiteX198" fmla="*/ 1510397 w 7467600"/>
              <a:gd name="connsiteY198" fmla="*/ 3684705 h 6858000"/>
              <a:gd name="connsiteX199" fmla="*/ 1146550 w 7467600"/>
              <a:gd name="connsiteY199" fmla="*/ 3802012 h 6858000"/>
              <a:gd name="connsiteX200" fmla="*/ 698834 w 7467600"/>
              <a:gd name="connsiteY200" fmla="*/ 3952272 h 6858000"/>
              <a:gd name="connsiteX201" fmla="*/ 34256 w 7467600"/>
              <a:gd name="connsiteY201" fmla="*/ 4347603 h 6858000"/>
              <a:gd name="connsiteX202" fmla="*/ 527241 w 7467600"/>
              <a:gd name="connsiteY202" fmla="*/ 4065078 h 6858000"/>
              <a:gd name="connsiteX203" fmla="*/ 1510397 w 7467600"/>
              <a:gd name="connsiteY203" fmla="*/ 3684705 h 6858000"/>
              <a:gd name="connsiteX204" fmla="*/ 1313114 w 7467600"/>
              <a:gd name="connsiteY204" fmla="*/ 3655216 h 6858000"/>
              <a:gd name="connsiteX205" fmla="*/ 1109304 w 7467600"/>
              <a:gd name="connsiteY205" fmla="*/ 3669030 h 6858000"/>
              <a:gd name="connsiteX206" fmla="*/ 8129 w 7467600"/>
              <a:gd name="connsiteY206" fmla="*/ 4330519 h 6858000"/>
              <a:gd name="connsiteX207" fmla="*/ 687572 w 7467600"/>
              <a:gd name="connsiteY207" fmla="*/ 3925629 h 6858000"/>
              <a:gd name="connsiteX208" fmla="*/ 1138365 w 7467600"/>
              <a:gd name="connsiteY208" fmla="*/ 3774515 h 6858000"/>
              <a:gd name="connsiteX209" fmla="*/ 1505579 w 7467600"/>
              <a:gd name="connsiteY209" fmla="*/ 3655526 h 6858000"/>
              <a:gd name="connsiteX210" fmla="*/ 1313114 w 7467600"/>
              <a:gd name="connsiteY210" fmla="*/ 3655216 h 6858000"/>
              <a:gd name="connsiteX211" fmla="*/ 3655073 w 7467600"/>
              <a:gd name="connsiteY211" fmla="*/ 3650884 h 6858000"/>
              <a:gd name="connsiteX212" fmla="*/ 3989938 w 7467600"/>
              <a:gd name="connsiteY212" fmla="*/ 3991685 h 6858000"/>
              <a:gd name="connsiteX213" fmla="*/ 4393907 w 7467600"/>
              <a:gd name="connsiteY213" fmla="*/ 4261258 h 6858000"/>
              <a:gd name="connsiteX214" fmla="*/ 4648051 w 7467600"/>
              <a:gd name="connsiteY214" fmla="*/ 4374051 h 6858000"/>
              <a:gd name="connsiteX215" fmla="*/ 4383389 w 7467600"/>
              <a:gd name="connsiteY215" fmla="*/ 4184369 h 6858000"/>
              <a:gd name="connsiteX216" fmla="*/ 4165508 w 7467600"/>
              <a:gd name="connsiteY216" fmla="*/ 4035196 h 6858000"/>
              <a:gd name="connsiteX217" fmla="*/ 4068162 w 7467600"/>
              <a:gd name="connsiteY217" fmla="*/ 3953394 h 6858000"/>
              <a:gd name="connsiteX218" fmla="*/ 3981416 w 7467600"/>
              <a:gd name="connsiteY218" fmla="*/ 3880482 h 6858000"/>
              <a:gd name="connsiteX219" fmla="*/ 3800147 w 7467600"/>
              <a:gd name="connsiteY219" fmla="*/ 3749872 h 6858000"/>
              <a:gd name="connsiteX220" fmla="*/ 3655073 w 7467600"/>
              <a:gd name="connsiteY220" fmla="*/ 3650884 h 6858000"/>
              <a:gd name="connsiteX221" fmla="*/ 3670252 w 7467600"/>
              <a:gd name="connsiteY221" fmla="*/ 3622798 h 6858000"/>
              <a:gd name="connsiteX222" fmla="*/ 3817258 w 7467600"/>
              <a:gd name="connsiteY222" fmla="*/ 3723577 h 6858000"/>
              <a:gd name="connsiteX223" fmla="*/ 4000461 w 7467600"/>
              <a:gd name="connsiteY223" fmla="*/ 3855966 h 6858000"/>
              <a:gd name="connsiteX224" fmla="*/ 4088180 w 7467600"/>
              <a:gd name="connsiteY224" fmla="*/ 3929774 h 6858000"/>
              <a:gd name="connsiteX225" fmla="*/ 4184555 w 7467600"/>
              <a:gd name="connsiteY225" fmla="*/ 4010683 h 6858000"/>
              <a:gd name="connsiteX226" fmla="*/ 4399563 w 7467600"/>
              <a:gd name="connsiteY226" fmla="*/ 4158106 h 6858000"/>
              <a:gd name="connsiteX227" fmla="*/ 4684469 w 7467600"/>
              <a:gd name="connsiteY227" fmla="*/ 4364680 h 6858000"/>
              <a:gd name="connsiteX228" fmla="*/ 4690271 w 7467600"/>
              <a:gd name="connsiteY228" fmla="*/ 4370034 h 6858000"/>
              <a:gd name="connsiteX229" fmla="*/ 4136093 w 7467600"/>
              <a:gd name="connsiteY229" fmla="*/ 3858466 h 6858000"/>
              <a:gd name="connsiteX230" fmla="*/ 3670252 w 7467600"/>
              <a:gd name="connsiteY230" fmla="*/ 3622798 h 6858000"/>
              <a:gd name="connsiteX231" fmla="*/ 4440129 w 7467600"/>
              <a:gd name="connsiteY231" fmla="*/ 3448571 h 6858000"/>
              <a:gd name="connsiteX232" fmla="*/ 4856525 w 7467600"/>
              <a:gd name="connsiteY232" fmla="*/ 3915351 h 6858000"/>
              <a:gd name="connsiteX233" fmla="*/ 5059055 w 7467600"/>
              <a:gd name="connsiteY233" fmla="*/ 4108918 h 6858000"/>
              <a:gd name="connsiteX234" fmla="*/ 5290070 w 7467600"/>
              <a:gd name="connsiteY234" fmla="*/ 4263619 h 6858000"/>
              <a:gd name="connsiteX235" fmla="*/ 4834991 w 7467600"/>
              <a:gd name="connsiteY235" fmla="*/ 3830985 h 6858000"/>
              <a:gd name="connsiteX236" fmla="*/ 4440129 w 7467600"/>
              <a:gd name="connsiteY236" fmla="*/ 3448571 h 6858000"/>
              <a:gd name="connsiteX237" fmla="*/ 4441737 w 7467600"/>
              <a:gd name="connsiteY237" fmla="*/ 3399734 h 6858000"/>
              <a:gd name="connsiteX238" fmla="*/ 4431236 w 7467600"/>
              <a:gd name="connsiteY238" fmla="*/ 3400954 h 6858000"/>
              <a:gd name="connsiteX239" fmla="*/ 4557150 w 7467600"/>
              <a:gd name="connsiteY239" fmla="*/ 3510023 h 6858000"/>
              <a:gd name="connsiteX240" fmla="*/ 4856936 w 7467600"/>
              <a:gd name="connsiteY240" fmla="*/ 3809146 h 6858000"/>
              <a:gd name="connsiteX241" fmla="*/ 5111996 w 7467600"/>
              <a:gd name="connsiteY241" fmla="*/ 4065759 h 6858000"/>
              <a:gd name="connsiteX242" fmla="*/ 5388878 w 7467600"/>
              <a:gd name="connsiteY242" fmla="*/ 4300185 h 6858000"/>
              <a:gd name="connsiteX243" fmla="*/ 5425556 w 7467600"/>
              <a:gd name="connsiteY243" fmla="*/ 4308967 h 6858000"/>
              <a:gd name="connsiteX244" fmla="*/ 4943646 w 7467600"/>
              <a:gd name="connsiteY244" fmla="*/ 3822916 h 6858000"/>
              <a:gd name="connsiteX245" fmla="*/ 4594837 w 7467600"/>
              <a:gd name="connsiteY245" fmla="*/ 3532274 h 6858000"/>
              <a:gd name="connsiteX246" fmla="*/ 4441737 w 7467600"/>
              <a:gd name="connsiteY246" fmla="*/ 3399734 h 6858000"/>
              <a:gd name="connsiteX247" fmla="*/ 5425834 w 7467600"/>
              <a:gd name="connsiteY247" fmla="*/ 3162785 h 6858000"/>
              <a:gd name="connsiteX248" fmla="*/ 5401644 w 7467600"/>
              <a:gd name="connsiteY248" fmla="*/ 3617847 h 6858000"/>
              <a:gd name="connsiteX249" fmla="*/ 5467256 w 7467600"/>
              <a:gd name="connsiteY249" fmla="*/ 4175494 h 6858000"/>
              <a:gd name="connsiteX250" fmla="*/ 5448069 w 7467600"/>
              <a:gd name="connsiteY250" fmla="*/ 3567554 h 6858000"/>
              <a:gd name="connsiteX251" fmla="*/ 5425834 w 7467600"/>
              <a:gd name="connsiteY251" fmla="*/ 3162785 h 6858000"/>
              <a:gd name="connsiteX252" fmla="*/ 1318687 w 7467600"/>
              <a:gd name="connsiteY252" fmla="*/ 3113840 h 6858000"/>
              <a:gd name="connsiteX253" fmla="*/ 1066793 w 7467600"/>
              <a:gd name="connsiteY253" fmla="*/ 3212171 h 6858000"/>
              <a:gd name="connsiteX254" fmla="*/ 993319 w 7467600"/>
              <a:gd name="connsiteY254" fmla="*/ 3247648 h 6858000"/>
              <a:gd name="connsiteX255" fmla="*/ 853081 w 7467600"/>
              <a:gd name="connsiteY255" fmla="*/ 3312410 h 6858000"/>
              <a:gd name="connsiteX256" fmla="*/ 805957 w 7467600"/>
              <a:gd name="connsiteY256" fmla="*/ 3330443 h 6858000"/>
              <a:gd name="connsiteX257" fmla="*/ 1318687 w 7467600"/>
              <a:gd name="connsiteY257" fmla="*/ 3113840 h 6858000"/>
              <a:gd name="connsiteX258" fmla="*/ 5453702 w 7467600"/>
              <a:gd name="connsiteY258" fmla="*/ 3090882 h 6858000"/>
              <a:gd name="connsiteX259" fmla="*/ 5480135 w 7467600"/>
              <a:gd name="connsiteY259" fmla="*/ 3565802 h 6858000"/>
              <a:gd name="connsiteX260" fmla="*/ 5499023 w 7467600"/>
              <a:gd name="connsiteY260" fmla="*/ 4166310 h 6858000"/>
              <a:gd name="connsiteX261" fmla="*/ 5547022 w 7467600"/>
              <a:gd name="connsiteY261" fmla="*/ 3607838 h 6858000"/>
              <a:gd name="connsiteX262" fmla="*/ 5515964 w 7467600"/>
              <a:gd name="connsiteY262" fmla="*/ 3378541 h 6858000"/>
              <a:gd name="connsiteX263" fmla="*/ 5453702 w 7467600"/>
              <a:gd name="connsiteY263" fmla="*/ 3090882 h 6858000"/>
              <a:gd name="connsiteX264" fmla="*/ 1238695 w 7467600"/>
              <a:gd name="connsiteY264" fmla="*/ 3076820 h 6858000"/>
              <a:gd name="connsiteX265" fmla="*/ 716371 w 7467600"/>
              <a:gd name="connsiteY265" fmla="*/ 3293249 h 6858000"/>
              <a:gd name="connsiteX266" fmla="*/ 579522 w 7467600"/>
              <a:gd name="connsiteY266" fmla="*/ 3371759 h 6858000"/>
              <a:gd name="connsiteX267" fmla="*/ 600288 w 7467600"/>
              <a:gd name="connsiteY267" fmla="*/ 3365555 h 6858000"/>
              <a:gd name="connsiteX268" fmla="*/ 840692 w 7467600"/>
              <a:gd name="connsiteY268" fmla="*/ 3284921 h 6858000"/>
              <a:gd name="connsiteX269" fmla="*/ 979248 w 7467600"/>
              <a:gd name="connsiteY269" fmla="*/ 3221003 h 6858000"/>
              <a:gd name="connsiteX270" fmla="*/ 1053282 w 7467600"/>
              <a:gd name="connsiteY270" fmla="*/ 3185247 h 6858000"/>
              <a:gd name="connsiteX271" fmla="*/ 1320603 w 7467600"/>
              <a:gd name="connsiteY271" fmla="*/ 3081281 h 6858000"/>
              <a:gd name="connsiteX272" fmla="*/ 1238695 w 7467600"/>
              <a:gd name="connsiteY272" fmla="*/ 3076820 h 6858000"/>
              <a:gd name="connsiteX273" fmla="*/ 5425627 w 7467600"/>
              <a:gd name="connsiteY273" fmla="*/ 2954192 h 6858000"/>
              <a:gd name="connsiteX274" fmla="*/ 5470770 w 7467600"/>
              <a:gd name="connsiteY274" fmla="*/ 3005435 h 6858000"/>
              <a:gd name="connsiteX275" fmla="*/ 5519779 w 7467600"/>
              <a:gd name="connsiteY275" fmla="*/ 4359223 h 6858000"/>
              <a:gd name="connsiteX276" fmla="*/ 5520293 w 7467600"/>
              <a:gd name="connsiteY276" fmla="*/ 4360602 h 6858000"/>
              <a:gd name="connsiteX277" fmla="*/ 5767221 w 7467600"/>
              <a:gd name="connsiteY277" fmla="*/ 4665564 h 6858000"/>
              <a:gd name="connsiteX278" fmla="*/ 6937169 w 7467600"/>
              <a:gd name="connsiteY278" fmla="*/ 4815941 h 6858000"/>
              <a:gd name="connsiteX279" fmla="*/ 6953922 w 7467600"/>
              <a:gd name="connsiteY279" fmla="*/ 4890068 h 6858000"/>
              <a:gd name="connsiteX280" fmla="*/ 6071359 w 7467600"/>
              <a:gd name="connsiteY280" fmla="*/ 4770770 h 6858000"/>
              <a:gd name="connsiteX281" fmla="*/ 6038839 w 7467600"/>
              <a:gd name="connsiteY281" fmla="*/ 4764474 h 6858000"/>
              <a:gd name="connsiteX282" fmla="*/ 6038706 w 7467600"/>
              <a:gd name="connsiteY282" fmla="*/ 4763847 h 6858000"/>
              <a:gd name="connsiteX283" fmla="*/ 6037784 w 7467600"/>
              <a:gd name="connsiteY283" fmla="*/ 4764270 h 6858000"/>
              <a:gd name="connsiteX284" fmla="*/ 6038839 w 7467600"/>
              <a:gd name="connsiteY284" fmla="*/ 4764474 h 6858000"/>
              <a:gd name="connsiteX285" fmla="*/ 6040338 w 7467600"/>
              <a:gd name="connsiteY285" fmla="*/ 4771418 h 6858000"/>
              <a:gd name="connsiteX286" fmla="*/ 6024488 w 7467600"/>
              <a:gd name="connsiteY286" fmla="*/ 4809903 h 6858000"/>
              <a:gd name="connsiteX287" fmla="*/ 5599771 w 7467600"/>
              <a:gd name="connsiteY287" fmla="*/ 5509652 h 6858000"/>
              <a:gd name="connsiteX288" fmla="*/ 5548843 w 7467600"/>
              <a:gd name="connsiteY288" fmla="*/ 5563845 h 6858000"/>
              <a:gd name="connsiteX289" fmla="*/ 5940952 w 7467600"/>
              <a:gd name="connsiteY289" fmla="*/ 6250028 h 6858000"/>
              <a:gd name="connsiteX290" fmla="*/ 6043441 w 7467600"/>
              <a:gd name="connsiteY290" fmla="*/ 6665847 h 6858000"/>
              <a:gd name="connsiteX291" fmla="*/ 6093432 w 7467600"/>
              <a:gd name="connsiteY291" fmla="*/ 6858000 h 6858000"/>
              <a:gd name="connsiteX292" fmla="*/ 6034344 w 7467600"/>
              <a:gd name="connsiteY292" fmla="*/ 6858000 h 6858000"/>
              <a:gd name="connsiteX293" fmla="*/ 6026679 w 7467600"/>
              <a:gd name="connsiteY293" fmla="*/ 6836959 h 6858000"/>
              <a:gd name="connsiteX294" fmla="*/ 5800441 w 7467600"/>
              <a:gd name="connsiteY294" fmla="*/ 6335286 h 6858000"/>
              <a:gd name="connsiteX295" fmla="*/ 5526562 w 7467600"/>
              <a:gd name="connsiteY295" fmla="*/ 5705388 h 6858000"/>
              <a:gd name="connsiteX296" fmla="*/ 5519640 w 7467600"/>
              <a:gd name="connsiteY296" fmla="*/ 5683774 h 6858000"/>
              <a:gd name="connsiteX297" fmla="*/ 5844559 w 7467600"/>
              <a:gd name="connsiteY297" fmla="*/ 6553349 h 6858000"/>
              <a:gd name="connsiteX298" fmla="*/ 5975994 w 7467600"/>
              <a:gd name="connsiteY298" fmla="*/ 6858000 h 6858000"/>
              <a:gd name="connsiteX299" fmla="*/ 5898547 w 7467600"/>
              <a:gd name="connsiteY299" fmla="*/ 6858000 h 6858000"/>
              <a:gd name="connsiteX300" fmla="*/ 5682041 w 7467600"/>
              <a:gd name="connsiteY300" fmla="*/ 6355860 h 6858000"/>
              <a:gd name="connsiteX301" fmla="*/ 5461758 w 7467600"/>
              <a:gd name="connsiteY301" fmla="*/ 5820220 h 6858000"/>
              <a:gd name="connsiteX302" fmla="*/ 5237282 w 7467600"/>
              <a:gd name="connsiteY302" fmla="*/ 6579086 h 6858000"/>
              <a:gd name="connsiteX303" fmla="*/ 5115009 w 7467600"/>
              <a:gd name="connsiteY303" fmla="*/ 6858000 h 6858000"/>
              <a:gd name="connsiteX304" fmla="*/ 5028074 w 7467600"/>
              <a:gd name="connsiteY304" fmla="*/ 6858000 h 6858000"/>
              <a:gd name="connsiteX305" fmla="*/ 5079508 w 7467600"/>
              <a:gd name="connsiteY305" fmla="*/ 6749074 h 6858000"/>
              <a:gd name="connsiteX306" fmla="*/ 5371846 w 7467600"/>
              <a:gd name="connsiteY306" fmla="*/ 5924413 h 6858000"/>
              <a:gd name="connsiteX307" fmla="*/ 5270512 w 7467600"/>
              <a:gd name="connsiteY307" fmla="*/ 6138975 h 6858000"/>
              <a:gd name="connsiteX308" fmla="*/ 5062409 w 7467600"/>
              <a:gd name="connsiteY308" fmla="*/ 6653544 h 6858000"/>
              <a:gd name="connsiteX309" fmla="*/ 5036628 w 7467600"/>
              <a:gd name="connsiteY309" fmla="*/ 6754247 h 6858000"/>
              <a:gd name="connsiteX310" fmla="*/ 5009112 w 7467600"/>
              <a:gd name="connsiteY310" fmla="*/ 6858000 h 6858000"/>
              <a:gd name="connsiteX311" fmla="*/ 4976679 w 7467600"/>
              <a:gd name="connsiteY311" fmla="*/ 6858000 h 6858000"/>
              <a:gd name="connsiteX312" fmla="*/ 5006537 w 7467600"/>
              <a:gd name="connsiteY312" fmla="*/ 6747068 h 6858000"/>
              <a:gd name="connsiteX313" fmla="*/ 5032723 w 7467600"/>
              <a:gd name="connsiteY313" fmla="*/ 6644957 h 6858000"/>
              <a:gd name="connsiteX314" fmla="*/ 5242949 w 7467600"/>
              <a:gd name="connsiteY314" fmla="*/ 6125175 h 6858000"/>
              <a:gd name="connsiteX315" fmla="*/ 5286321 w 7467600"/>
              <a:gd name="connsiteY315" fmla="*/ 6033555 h 6858000"/>
              <a:gd name="connsiteX316" fmla="*/ 5008210 w 7467600"/>
              <a:gd name="connsiteY316" fmla="*/ 6649194 h 6858000"/>
              <a:gd name="connsiteX317" fmla="*/ 4986321 w 7467600"/>
              <a:gd name="connsiteY317" fmla="*/ 6765687 h 6858000"/>
              <a:gd name="connsiteX318" fmla="*/ 4973474 w 7467600"/>
              <a:gd name="connsiteY318" fmla="*/ 6858000 h 6858000"/>
              <a:gd name="connsiteX319" fmla="*/ 4907178 w 7467600"/>
              <a:gd name="connsiteY319" fmla="*/ 6858000 h 6858000"/>
              <a:gd name="connsiteX320" fmla="*/ 4910810 w 7467600"/>
              <a:gd name="connsiteY320" fmla="*/ 6829660 h 6858000"/>
              <a:gd name="connsiteX321" fmla="*/ 4987461 w 7467600"/>
              <a:gd name="connsiteY321" fmla="*/ 6432994 h 6858000"/>
              <a:gd name="connsiteX322" fmla="*/ 5179262 w 7467600"/>
              <a:gd name="connsiteY322" fmla="*/ 6035044 h 6858000"/>
              <a:gd name="connsiteX323" fmla="*/ 4689678 w 7467600"/>
              <a:gd name="connsiteY323" fmla="*/ 6440241 h 6858000"/>
              <a:gd name="connsiteX324" fmla="*/ 4477543 w 7467600"/>
              <a:gd name="connsiteY324" fmla="*/ 6674836 h 6858000"/>
              <a:gd name="connsiteX325" fmla="*/ 4329957 w 7467600"/>
              <a:gd name="connsiteY325" fmla="*/ 6858000 h 6858000"/>
              <a:gd name="connsiteX326" fmla="*/ 4218595 w 7467600"/>
              <a:gd name="connsiteY326" fmla="*/ 6858000 h 6858000"/>
              <a:gd name="connsiteX327" fmla="*/ 4368888 w 7467600"/>
              <a:gd name="connsiteY327" fmla="*/ 6668412 h 6858000"/>
              <a:gd name="connsiteX328" fmla="*/ 4563091 w 7467600"/>
              <a:gd name="connsiteY328" fmla="*/ 6442508 h 6858000"/>
              <a:gd name="connsiteX329" fmla="*/ 5387324 w 7467600"/>
              <a:gd name="connsiteY329" fmla="*/ 5705830 h 6858000"/>
              <a:gd name="connsiteX330" fmla="*/ 5073620 w 7467600"/>
              <a:gd name="connsiteY330" fmla="*/ 5955437 h 6858000"/>
              <a:gd name="connsiteX331" fmla="*/ 4689789 w 7467600"/>
              <a:gd name="connsiteY331" fmla="*/ 6268382 h 6858000"/>
              <a:gd name="connsiteX332" fmla="*/ 4418722 w 7467600"/>
              <a:gd name="connsiteY332" fmla="*/ 6570886 h 6858000"/>
              <a:gd name="connsiteX333" fmla="*/ 4214944 w 7467600"/>
              <a:gd name="connsiteY333" fmla="*/ 6858000 h 6858000"/>
              <a:gd name="connsiteX334" fmla="*/ 4177898 w 7467600"/>
              <a:gd name="connsiteY334" fmla="*/ 6858000 h 6858000"/>
              <a:gd name="connsiteX335" fmla="*/ 4391597 w 7467600"/>
              <a:gd name="connsiteY335" fmla="*/ 6556370 h 6858000"/>
              <a:gd name="connsiteX336" fmla="*/ 4668889 w 7467600"/>
              <a:gd name="connsiteY336" fmla="*/ 6246399 h 6858000"/>
              <a:gd name="connsiteX337" fmla="*/ 5055427 w 7467600"/>
              <a:gd name="connsiteY337" fmla="*/ 5931476 h 6858000"/>
              <a:gd name="connsiteX338" fmla="*/ 5371814 w 7467600"/>
              <a:gd name="connsiteY338" fmla="*/ 5678975 h 6858000"/>
              <a:gd name="connsiteX339" fmla="*/ 4987918 w 7467600"/>
              <a:gd name="connsiteY339" fmla="*/ 5838701 h 6858000"/>
              <a:gd name="connsiteX340" fmla="*/ 4317146 w 7467600"/>
              <a:gd name="connsiteY340" fmla="*/ 6587716 h 6858000"/>
              <a:gd name="connsiteX341" fmla="*/ 4171627 w 7467600"/>
              <a:gd name="connsiteY341" fmla="*/ 6858000 h 6858000"/>
              <a:gd name="connsiteX342" fmla="*/ 4081585 w 7467600"/>
              <a:gd name="connsiteY342" fmla="*/ 6858000 h 6858000"/>
              <a:gd name="connsiteX343" fmla="*/ 4238603 w 7467600"/>
              <a:gd name="connsiteY343" fmla="*/ 6559341 h 6858000"/>
              <a:gd name="connsiteX344" fmla="*/ 4778333 w 7467600"/>
              <a:gd name="connsiteY344" fmla="*/ 5873626 h 6858000"/>
              <a:gd name="connsiteX345" fmla="*/ 5414185 w 7467600"/>
              <a:gd name="connsiteY345" fmla="*/ 5573882 h 6858000"/>
              <a:gd name="connsiteX346" fmla="*/ 5959648 w 7467600"/>
              <a:gd name="connsiteY346" fmla="*/ 4760797 h 6858000"/>
              <a:gd name="connsiteX347" fmla="*/ 5355019 w 7467600"/>
              <a:gd name="connsiteY347" fmla="*/ 4734672 h 6858000"/>
              <a:gd name="connsiteX348" fmla="*/ 5083565 w 7467600"/>
              <a:gd name="connsiteY348" fmla="*/ 5179121 h 6858000"/>
              <a:gd name="connsiteX349" fmla="*/ 4713577 w 7467600"/>
              <a:gd name="connsiteY349" fmla="*/ 5616803 h 6858000"/>
              <a:gd name="connsiteX350" fmla="*/ 3989559 w 7467600"/>
              <a:gd name="connsiteY350" fmla="*/ 6145945 h 6858000"/>
              <a:gd name="connsiteX351" fmla="*/ 3939824 w 7467600"/>
              <a:gd name="connsiteY351" fmla="*/ 6066900 h 6858000"/>
              <a:gd name="connsiteX352" fmla="*/ 4584537 w 7467600"/>
              <a:gd name="connsiteY352" fmla="*/ 5324826 h 6858000"/>
              <a:gd name="connsiteX353" fmla="*/ 5037105 w 7467600"/>
              <a:gd name="connsiteY353" fmla="*/ 5088765 h 6858000"/>
              <a:gd name="connsiteX354" fmla="*/ 5039930 w 7467600"/>
              <a:gd name="connsiteY354" fmla="*/ 5089585 h 6858000"/>
              <a:gd name="connsiteX355" fmla="*/ 5263764 w 7467600"/>
              <a:gd name="connsiteY355" fmla="*/ 4735525 h 6858000"/>
              <a:gd name="connsiteX356" fmla="*/ 4086300 w 7467600"/>
              <a:gd name="connsiteY356" fmla="*/ 4884599 h 6858000"/>
              <a:gd name="connsiteX357" fmla="*/ 4085485 w 7467600"/>
              <a:gd name="connsiteY357" fmla="*/ 4899070 h 6858000"/>
              <a:gd name="connsiteX358" fmla="*/ 3871915 w 7467600"/>
              <a:gd name="connsiteY358" fmla="*/ 5253645 h 6858000"/>
              <a:gd name="connsiteX359" fmla="*/ 3799374 w 7467600"/>
              <a:gd name="connsiteY359" fmla="*/ 5466127 h 6858000"/>
              <a:gd name="connsiteX360" fmla="*/ 3498850 w 7467600"/>
              <a:gd name="connsiteY360" fmla="*/ 6661888 h 6858000"/>
              <a:gd name="connsiteX361" fmla="*/ 3399216 w 7467600"/>
              <a:gd name="connsiteY361" fmla="*/ 6858000 h 6858000"/>
              <a:gd name="connsiteX362" fmla="*/ 3303688 w 7467600"/>
              <a:gd name="connsiteY362" fmla="*/ 6858000 h 6858000"/>
              <a:gd name="connsiteX363" fmla="*/ 3391774 w 7467600"/>
              <a:gd name="connsiteY363" fmla="*/ 6697181 h 6858000"/>
              <a:gd name="connsiteX364" fmla="*/ 3735540 w 7467600"/>
              <a:gd name="connsiteY364" fmla="*/ 5546923 h 6858000"/>
              <a:gd name="connsiteX365" fmla="*/ 3729438 w 7467600"/>
              <a:gd name="connsiteY365" fmla="*/ 5569058 h 6858000"/>
              <a:gd name="connsiteX366" fmla="*/ 3707782 w 7467600"/>
              <a:gd name="connsiteY366" fmla="*/ 5644908 h 6858000"/>
              <a:gd name="connsiteX367" fmla="*/ 3583827 w 7467600"/>
              <a:gd name="connsiteY367" fmla="*/ 6039215 h 6858000"/>
              <a:gd name="connsiteX368" fmla="*/ 3547861 w 7467600"/>
              <a:gd name="connsiteY368" fmla="*/ 6129609 h 6858000"/>
              <a:gd name="connsiteX369" fmla="*/ 3490905 w 7467600"/>
              <a:gd name="connsiteY369" fmla="*/ 6277660 h 6858000"/>
              <a:gd name="connsiteX370" fmla="*/ 3455859 w 7467600"/>
              <a:gd name="connsiteY370" fmla="*/ 6391301 h 6858000"/>
              <a:gd name="connsiteX371" fmla="*/ 3429112 w 7467600"/>
              <a:gd name="connsiteY371" fmla="*/ 6479469 h 6858000"/>
              <a:gd name="connsiteX372" fmla="*/ 3304862 w 7467600"/>
              <a:gd name="connsiteY372" fmla="*/ 6796476 h 6858000"/>
              <a:gd name="connsiteX373" fmla="*/ 3276071 w 7467600"/>
              <a:gd name="connsiteY373" fmla="*/ 6858000 h 6858000"/>
              <a:gd name="connsiteX374" fmla="*/ 3240805 w 7467600"/>
              <a:gd name="connsiteY374" fmla="*/ 6858000 h 6858000"/>
              <a:gd name="connsiteX375" fmla="*/ 3275917 w 7467600"/>
              <a:gd name="connsiteY375" fmla="*/ 6783192 h 6858000"/>
              <a:gd name="connsiteX376" fmla="*/ 3399358 w 7467600"/>
              <a:gd name="connsiteY376" fmla="*/ 6469011 h 6858000"/>
              <a:gd name="connsiteX377" fmla="*/ 3425650 w 7467600"/>
              <a:gd name="connsiteY377" fmla="*/ 6381333 h 6858000"/>
              <a:gd name="connsiteX378" fmla="*/ 3460661 w 7467600"/>
              <a:gd name="connsiteY378" fmla="*/ 6266763 h 6858000"/>
              <a:gd name="connsiteX379" fmla="*/ 3518021 w 7467600"/>
              <a:gd name="connsiteY379" fmla="*/ 6117298 h 6858000"/>
              <a:gd name="connsiteX380" fmla="*/ 3554035 w 7467600"/>
              <a:gd name="connsiteY380" fmla="*/ 6027832 h 6858000"/>
              <a:gd name="connsiteX381" fmla="*/ 3677174 w 7467600"/>
              <a:gd name="connsiteY381" fmla="*/ 5636351 h 6858000"/>
              <a:gd name="connsiteX382" fmla="*/ 3698819 w 7467600"/>
              <a:gd name="connsiteY382" fmla="*/ 5560503 h 6858000"/>
              <a:gd name="connsiteX383" fmla="*/ 3702094 w 7467600"/>
              <a:gd name="connsiteY383" fmla="*/ 5549194 h 6858000"/>
              <a:gd name="connsiteX384" fmla="*/ 3398355 w 7467600"/>
              <a:gd name="connsiteY384" fmla="*/ 6094603 h 6858000"/>
              <a:gd name="connsiteX385" fmla="*/ 3193941 w 7467600"/>
              <a:gd name="connsiteY385" fmla="*/ 6798775 h 6858000"/>
              <a:gd name="connsiteX386" fmla="*/ 3184140 w 7467600"/>
              <a:gd name="connsiteY386" fmla="*/ 6858000 h 6858000"/>
              <a:gd name="connsiteX387" fmla="*/ 3099978 w 7467600"/>
              <a:gd name="connsiteY387" fmla="*/ 6858000 h 6858000"/>
              <a:gd name="connsiteX388" fmla="*/ 3101556 w 7467600"/>
              <a:gd name="connsiteY388" fmla="*/ 6843337 h 6858000"/>
              <a:gd name="connsiteX389" fmla="*/ 3370162 w 7467600"/>
              <a:gd name="connsiteY389" fmla="*/ 5785550 h 6858000"/>
              <a:gd name="connsiteX390" fmla="*/ 3746477 w 7467600"/>
              <a:gd name="connsiteY390" fmla="*/ 5377889 h 6858000"/>
              <a:gd name="connsiteX391" fmla="*/ 3863399 w 7467600"/>
              <a:gd name="connsiteY391" fmla="*/ 5087257 h 6858000"/>
              <a:gd name="connsiteX392" fmla="*/ 3968712 w 7467600"/>
              <a:gd name="connsiteY392" fmla="*/ 4913989 h 6858000"/>
              <a:gd name="connsiteX393" fmla="*/ 2792390 w 7467600"/>
              <a:gd name="connsiteY393" fmla="*/ 5382974 h 6858000"/>
              <a:gd name="connsiteX394" fmla="*/ 2714982 w 7467600"/>
              <a:gd name="connsiteY394" fmla="*/ 5427051 h 6858000"/>
              <a:gd name="connsiteX395" fmla="*/ 2813361 w 7467600"/>
              <a:gd name="connsiteY395" fmla="*/ 6023912 h 6858000"/>
              <a:gd name="connsiteX396" fmla="*/ 2688430 w 7467600"/>
              <a:gd name="connsiteY396" fmla="*/ 6801564 h 6858000"/>
              <a:gd name="connsiteX397" fmla="*/ 2629626 w 7467600"/>
              <a:gd name="connsiteY397" fmla="*/ 6763394 h 6858000"/>
              <a:gd name="connsiteX398" fmla="*/ 2565328 w 7467600"/>
              <a:gd name="connsiteY398" fmla="*/ 5516399 h 6858000"/>
              <a:gd name="connsiteX399" fmla="*/ 1922999 w 7467600"/>
              <a:gd name="connsiteY399" fmla="*/ 5980343 h 6858000"/>
              <a:gd name="connsiteX400" fmla="*/ 1950261 w 7467600"/>
              <a:gd name="connsiteY400" fmla="*/ 6405858 h 6858000"/>
              <a:gd name="connsiteX401" fmla="*/ 2365554 w 7467600"/>
              <a:gd name="connsiteY401" fmla="*/ 6759107 h 6858000"/>
              <a:gd name="connsiteX402" fmla="*/ 2424142 w 7467600"/>
              <a:gd name="connsiteY402" fmla="*/ 6858000 h 6858000"/>
              <a:gd name="connsiteX403" fmla="*/ 2395994 w 7467600"/>
              <a:gd name="connsiteY403" fmla="*/ 6858000 h 6858000"/>
              <a:gd name="connsiteX404" fmla="*/ 2392863 w 7467600"/>
              <a:gd name="connsiteY404" fmla="*/ 6852964 h 6858000"/>
              <a:gd name="connsiteX405" fmla="*/ 2017589 w 7467600"/>
              <a:gd name="connsiteY405" fmla="*/ 6493982 h 6858000"/>
              <a:gd name="connsiteX406" fmla="*/ 2147336 w 7467600"/>
              <a:gd name="connsiteY406" fmla="*/ 6594052 h 6858000"/>
              <a:gd name="connsiteX407" fmla="*/ 2207047 w 7467600"/>
              <a:gd name="connsiteY407" fmla="*/ 6654540 h 6858000"/>
              <a:gd name="connsiteX408" fmla="*/ 2299106 w 7467600"/>
              <a:gd name="connsiteY408" fmla="*/ 6778931 h 6858000"/>
              <a:gd name="connsiteX409" fmla="*/ 2314430 w 7467600"/>
              <a:gd name="connsiteY409" fmla="*/ 6801144 h 6858000"/>
              <a:gd name="connsiteX410" fmla="*/ 2352406 w 7467600"/>
              <a:gd name="connsiteY410" fmla="*/ 6858000 h 6858000"/>
              <a:gd name="connsiteX411" fmla="*/ 2314492 w 7467600"/>
              <a:gd name="connsiteY411" fmla="*/ 6858000 h 6858000"/>
              <a:gd name="connsiteX412" fmla="*/ 2288095 w 7467600"/>
              <a:gd name="connsiteY412" fmla="*/ 6818030 h 6858000"/>
              <a:gd name="connsiteX413" fmla="*/ 2272768 w 7467600"/>
              <a:gd name="connsiteY413" fmla="*/ 6795822 h 6858000"/>
              <a:gd name="connsiteX414" fmla="*/ 2182715 w 7467600"/>
              <a:gd name="connsiteY414" fmla="*/ 6675071 h 6858000"/>
              <a:gd name="connsiteX415" fmla="*/ 2032061 w 7467600"/>
              <a:gd name="connsiteY415" fmla="*/ 6541380 h 6858000"/>
              <a:gd name="connsiteX416" fmla="*/ 2257220 w 7467600"/>
              <a:gd name="connsiteY416" fmla="*/ 6826257 h 6858000"/>
              <a:gd name="connsiteX417" fmla="*/ 2281324 w 7467600"/>
              <a:gd name="connsiteY417" fmla="*/ 6858000 h 6858000"/>
              <a:gd name="connsiteX418" fmla="*/ 2242860 w 7467600"/>
              <a:gd name="connsiteY418" fmla="*/ 6858000 h 6858000"/>
              <a:gd name="connsiteX419" fmla="*/ 2232818 w 7467600"/>
              <a:gd name="connsiteY419" fmla="*/ 6844926 h 6858000"/>
              <a:gd name="connsiteX420" fmla="*/ 1990172 w 7467600"/>
              <a:gd name="connsiteY420" fmla="*/ 6542121 h 6858000"/>
              <a:gd name="connsiteX421" fmla="*/ 2124090 w 7467600"/>
              <a:gd name="connsiteY421" fmla="*/ 6761017 h 6858000"/>
              <a:gd name="connsiteX422" fmla="*/ 2200380 w 7467600"/>
              <a:gd name="connsiteY422" fmla="*/ 6858000 h 6858000"/>
              <a:gd name="connsiteX423" fmla="*/ 2147507 w 7467600"/>
              <a:gd name="connsiteY423" fmla="*/ 6858000 h 6858000"/>
              <a:gd name="connsiteX424" fmla="*/ 2070668 w 7467600"/>
              <a:gd name="connsiteY424" fmla="*/ 6761520 h 6858000"/>
              <a:gd name="connsiteX425" fmla="*/ 1975142 w 7467600"/>
              <a:gd name="connsiteY425" fmla="*/ 6585570 h 6858000"/>
              <a:gd name="connsiteX426" fmla="*/ 2050035 w 7467600"/>
              <a:gd name="connsiteY426" fmla="*/ 6813345 h 6858000"/>
              <a:gd name="connsiteX427" fmla="*/ 2063025 w 7467600"/>
              <a:gd name="connsiteY427" fmla="*/ 6858000 h 6858000"/>
              <a:gd name="connsiteX428" fmla="*/ 2021675 w 7467600"/>
              <a:gd name="connsiteY428" fmla="*/ 6858000 h 6858000"/>
              <a:gd name="connsiteX429" fmla="*/ 2019308 w 7467600"/>
              <a:gd name="connsiteY429" fmla="*/ 6847118 h 6858000"/>
              <a:gd name="connsiteX430" fmla="*/ 1938835 w 7467600"/>
              <a:gd name="connsiteY430" fmla="*/ 6551160 h 6858000"/>
              <a:gd name="connsiteX431" fmla="*/ 1953230 w 7467600"/>
              <a:gd name="connsiteY431" fmla="*/ 6759699 h 6858000"/>
              <a:gd name="connsiteX432" fmla="*/ 1956763 w 7467600"/>
              <a:gd name="connsiteY432" fmla="*/ 6778191 h 6858000"/>
              <a:gd name="connsiteX433" fmla="*/ 1967925 w 7467600"/>
              <a:gd name="connsiteY433" fmla="*/ 6858000 h 6858000"/>
              <a:gd name="connsiteX434" fmla="*/ 1936622 w 7467600"/>
              <a:gd name="connsiteY434" fmla="*/ 6858000 h 6858000"/>
              <a:gd name="connsiteX435" fmla="*/ 1926261 w 7467600"/>
              <a:gd name="connsiteY435" fmla="*/ 6784064 h 6858000"/>
              <a:gd name="connsiteX436" fmla="*/ 1922724 w 7467600"/>
              <a:gd name="connsiteY436" fmla="*/ 6765577 h 6858000"/>
              <a:gd name="connsiteX437" fmla="*/ 1904650 w 7467600"/>
              <a:gd name="connsiteY437" fmla="*/ 6639616 h 6858000"/>
              <a:gd name="connsiteX438" fmla="*/ 1885273 w 7467600"/>
              <a:gd name="connsiteY438" fmla="*/ 6858000 h 6858000"/>
              <a:gd name="connsiteX439" fmla="*/ 1854363 w 7467600"/>
              <a:gd name="connsiteY439" fmla="*/ 6858000 h 6858000"/>
              <a:gd name="connsiteX440" fmla="*/ 1880391 w 7467600"/>
              <a:gd name="connsiteY440" fmla="*/ 6603796 h 6858000"/>
              <a:gd name="connsiteX441" fmla="*/ 1818273 w 7467600"/>
              <a:gd name="connsiteY441" fmla="*/ 6715729 h 6858000"/>
              <a:gd name="connsiteX442" fmla="*/ 1794691 w 7467600"/>
              <a:gd name="connsiteY442" fmla="*/ 6843239 h 6858000"/>
              <a:gd name="connsiteX443" fmla="*/ 1794914 w 7467600"/>
              <a:gd name="connsiteY443" fmla="*/ 6858000 h 6858000"/>
              <a:gd name="connsiteX444" fmla="*/ 1746128 w 7467600"/>
              <a:gd name="connsiteY444" fmla="*/ 6858000 h 6858000"/>
              <a:gd name="connsiteX445" fmla="*/ 1753934 w 7467600"/>
              <a:gd name="connsiteY445" fmla="*/ 6724796 h 6858000"/>
              <a:gd name="connsiteX446" fmla="*/ 1792053 w 7467600"/>
              <a:gd name="connsiteY446" fmla="*/ 6572396 h 6858000"/>
              <a:gd name="connsiteX447" fmla="*/ 1862248 w 7467600"/>
              <a:gd name="connsiteY447" fmla="*/ 6266397 h 6858000"/>
              <a:gd name="connsiteX448" fmla="*/ 1862250 w 7467600"/>
              <a:gd name="connsiteY448" fmla="*/ 6033531 h 6858000"/>
              <a:gd name="connsiteX449" fmla="*/ 1211999 w 7467600"/>
              <a:gd name="connsiteY449" fmla="*/ 6683610 h 6858000"/>
              <a:gd name="connsiteX450" fmla="*/ 1213266 w 7467600"/>
              <a:gd name="connsiteY450" fmla="*/ 6691947 h 6858000"/>
              <a:gd name="connsiteX451" fmla="*/ 1203370 w 7467600"/>
              <a:gd name="connsiteY451" fmla="*/ 6850676 h 6858000"/>
              <a:gd name="connsiteX452" fmla="*/ 1203671 w 7467600"/>
              <a:gd name="connsiteY452" fmla="*/ 6858000 h 6858000"/>
              <a:gd name="connsiteX453" fmla="*/ 1143180 w 7467600"/>
              <a:gd name="connsiteY453" fmla="*/ 6858000 h 6858000"/>
              <a:gd name="connsiteX454" fmla="*/ 1142176 w 7467600"/>
              <a:gd name="connsiteY454" fmla="*/ 6766045 h 6858000"/>
              <a:gd name="connsiteX455" fmla="*/ 1067484 w 7467600"/>
              <a:gd name="connsiteY455" fmla="*/ 6858000 h 6858000"/>
              <a:gd name="connsiteX456" fmla="*/ 953928 w 7467600"/>
              <a:gd name="connsiteY456" fmla="*/ 6858000 h 6858000"/>
              <a:gd name="connsiteX457" fmla="*/ 959715 w 7467600"/>
              <a:gd name="connsiteY457" fmla="*/ 6850185 h 6858000"/>
              <a:gd name="connsiteX458" fmla="*/ 1483788 w 7467600"/>
              <a:gd name="connsiteY458" fmla="*/ 6259174 h 6858000"/>
              <a:gd name="connsiteX459" fmla="*/ 1100671 w 7467600"/>
              <a:gd name="connsiteY459" fmla="*/ 6252137 h 6858000"/>
              <a:gd name="connsiteX460" fmla="*/ 1090144 w 7467600"/>
              <a:gd name="connsiteY460" fmla="*/ 6256748 h 6858000"/>
              <a:gd name="connsiteX461" fmla="*/ 1095872 w 7467600"/>
              <a:gd name="connsiteY461" fmla="*/ 6271892 h 6858000"/>
              <a:gd name="connsiteX462" fmla="*/ 262785 w 7467600"/>
              <a:gd name="connsiteY462" fmla="*/ 6845450 h 6858000"/>
              <a:gd name="connsiteX463" fmla="*/ 209968 w 7467600"/>
              <a:gd name="connsiteY463" fmla="*/ 6770713 h 6858000"/>
              <a:gd name="connsiteX464" fmla="*/ 873460 w 7467600"/>
              <a:gd name="connsiteY464" fmla="*/ 6253768 h 6858000"/>
              <a:gd name="connsiteX465" fmla="*/ 192686 w 7467600"/>
              <a:gd name="connsiteY465" fmla="*/ 5849257 h 6858000"/>
              <a:gd name="connsiteX466" fmla="*/ 4696 w 7467600"/>
              <a:gd name="connsiteY466" fmla="*/ 5697668 h 6858000"/>
              <a:gd name="connsiteX467" fmla="*/ 0 w 7467600"/>
              <a:gd name="connsiteY467" fmla="*/ 5689984 h 6858000"/>
              <a:gd name="connsiteX468" fmla="*/ 0 w 7467600"/>
              <a:gd name="connsiteY468" fmla="*/ 5513472 h 6858000"/>
              <a:gd name="connsiteX469" fmla="*/ 174101 w 7467600"/>
              <a:gd name="connsiteY469" fmla="*/ 5620277 h 6858000"/>
              <a:gd name="connsiteX470" fmla="*/ 891800 w 7467600"/>
              <a:gd name="connsiteY470" fmla="*/ 6036935 h 6858000"/>
              <a:gd name="connsiteX471" fmla="*/ 1072219 w 7467600"/>
              <a:gd name="connsiteY471" fmla="*/ 6169443 h 6858000"/>
              <a:gd name="connsiteX472" fmla="*/ 1074117 w 7467600"/>
              <a:gd name="connsiteY472" fmla="*/ 6170301 h 6858000"/>
              <a:gd name="connsiteX473" fmla="*/ 1083114 w 7467600"/>
              <a:gd name="connsiteY473" fmla="*/ 6174131 h 6858000"/>
              <a:gd name="connsiteX474" fmla="*/ 1543010 w 7467600"/>
              <a:gd name="connsiteY474" fmla="*/ 6191140 h 6858000"/>
              <a:gd name="connsiteX475" fmla="*/ 1551080 w 7467600"/>
              <a:gd name="connsiteY475" fmla="*/ 6195006 h 6858000"/>
              <a:gd name="connsiteX476" fmla="*/ 2345443 w 7467600"/>
              <a:gd name="connsiteY476" fmla="*/ 5549882 h 6858000"/>
              <a:gd name="connsiteX477" fmla="*/ 1721499 w 7467600"/>
              <a:gd name="connsiteY477" fmla="*/ 5599969 h 6858000"/>
              <a:gd name="connsiteX478" fmla="*/ 767716 w 7467600"/>
              <a:gd name="connsiteY478" fmla="*/ 5472768 h 6858000"/>
              <a:gd name="connsiteX479" fmla="*/ 722147 w 7467600"/>
              <a:gd name="connsiteY479" fmla="*/ 5393091 h 6858000"/>
              <a:gd name="connsiteX480" fmla="*/ 1485552 w 7467600"/>
              <a:gd name="connsiteY480" fmla="*/ 5313202 h 6858000"/>
              <a:gd name="connsiteX481" fmla="*/ 2143004 w 7467600"/>
              <a:gd name="connsiteY481" fmla="*/ 5402420 h 6858000"/>
              <a:gd name="connsiteX482" fmla="*/ 1933391 w 7467600"/>
              <a:gd name="connsiteY482" fmla="*/ 5156971 h 6858000"/>
              <a:gd name="connsiteX483" fmla="*/ 1827118 w 7467600"/>
              <a:gd name="connsiteY483" fmla="*/ 4968410 h 6858000"/>
              <a:gd name="connsiteX484" fmla="*/ 1837349 w 7467600"/>
              <a:gd name="connsiteY484" fmla="*/ 4956357 h 6858000"/>
              <a:gd name="connsiteX485" fmla="*/ 2162835 w 7467600"/>
              <a:gd name="connsiteY485" fmla="*/ 5187853 h 6858000"/>
              <a:gd name="connsiteX486" fmla="*/ 2257167 w 7467600"/>
              <a:gd name="connsiteY486" fmla="*/ 5462123 h 6858000"/>
              <a:gd name="connsiteX487" fmla="*/ 2261598 w 7467600"/>
              <a:gd name="connsiteY487" fmla="*/ 5467998 h 6858000"/>
              <a:gd name="connsiteX488" fmla="*/ 2437177 w 7467600"/>
              <a:gd name="connsiteY488" fmla="*/ 5479608 h 6858000"/>
              <a:gd name="connsiteX489" fmla="*/ 2445247 w 7467600"/>
              <a:gd name="connsiteY489" fmla="*/ 5483476 h 6858000"/>
              <a:gd name="connsiteX490" fmla="*/ 2743626 w 7467600"/>
              <a:gd name="connsiteY490" fmla="*/ 5304819 h 6858000"/>
              <a:gd name="connsiteX491" fmla="*/ 3048102 w 7467600"/>
              <a:gd name="connsiteY491" fmla="*/ 5150595 h 6858000"/>
              <a:gd name="connsiteX492" fmla="*/ 1799414 w 7467600"/>
              <a:gd name="connsiteY492" fmla="*/ 4694732 h 6858000"/>
              <a:gd name="connsiteX493" fmla="*/ 1771735 w 7467600"/>
              <a:gd name="connsiteY493" fmla="*/ 4619929 h 6858000"/>
              <a:gd name="connsiteX494" fmla="*/ 3104273 w 7467600"/>
              <a:gd name="connsiteY494" fmla="*/ 5076159 h 6858000"/>
              <a:gd name="connsiteX495" fmla="*/ 3113245 w 7467600"/>
              <a:gd name="connsiteY495" fmla="*/ 5090705 h 6858000"/>
              <a:gd name="connsiteX496" fmla="*/ 3126294 w 7467600"/>
              <a:gd name="connsiteY496" fmla="*/ 5114400 h 6858000"/>
              <a:gd name="connsiteX497" fmla="*/ 3937433 w 7467600"/>
              <a:gd name="connsiteY497" fmla="*/ 4830473 h 6858000"/>
              <a:gd name="connsiteX498" fmla="*/ 3590475 w 7467600"/>
              <a:gd name="connsiteY498" fmla="*/ 4597974 h 6858000"/>
              <a:gd name="connsiteX499" fmla="*/ 3100264 w 7467600"/>
              <a:gd name="connsiteY499" fmla="*/ 4579845 h 6858000"/>
              <a:gd name="connsiteX500" fmla="*/ 2183576 w 7467600"/>
              <a:gd name="connsiteY500" fmla="*/ 4227150 h 6858000"/>
              <a:gd name="connsiteX501" fmla="*/ 2151029 w 7467600"/>
              <a:gd name="connsiteY501" fmla="*/ 4146947 h 6858000"/>
              <a:gd name="connsiteX502" fmla="*/ 3563434 w 7467600"/>
              <a:gd name="connsiteY502" fmla="*/ 4469115 h 6858000"/>
              <a:gd name="connsiteX503" fmla="*/ 3177952 w 7467600"/>
              <a:gd name="connsiteY503" fmla="*/ 3657386 h 6858000"/>
              <a:gd name="connsiteX504" fmla="*/ 3189263 w 7467600"/>
              <a:gd name="connsiteY504" fmla="*/ 3625726 h 6858000"/>
              <a:gd name="connsiteX505" fmla="*/ 3560912 w 7467600"/>
              <a:gd name="connsiteY505" fmla="*/ 4079863 h 6858000"/>
              <a:gd name="connsiteX506" fmla="*/ 3626636 w 7467600"/>
              <a:gd name="connsiteY506" fmla="*/ 4512230 h 6858000"/>
              <a:gd name="connsiteX507" fmla="*/ 3653088 w 7467600"/>
              <a:gd name="connsiteY507" fmla="*/ 4521417 h 6858000"/>
              <a:gd name="connsiteX508" fmla="*/ 3988128 w 7467600"/>
              <a:gd name="connsiteY508" fmla="*/ 4817267 h 6858000"/>
              <a:gd name="connsiteX509" fmla="*/ 4830582 w 7467600"/>
              <a:gd name="connsiteY509" fmla="*/ 4676000 h 6858000"/>
              <a:gd name="connsiteX510" fmla="*/ 4830100 w 7467600"/>
              <a:gd name="connsiteY510" fmla="*/ 4675554 h 6858000"/>
              <a:gd name="connsiteX511" fmla="*/ 4036318 w 7467600"/>
              <a:gd name="connsiteY511" fmla="*/ 4147013 h 6858000"/>
              <a:gd name="connsiteX512" fmla="*/ 3432098 w 7467600"/>
              <a:gd name="connsiteY512" fmla="*/ 3537312 h 6858000"/>
              <a:gd name="connsiteX513" fmla="*/ 3446761 w 7467600"/>
              <a:gd name="connsiteY513" fmla="*/ 3461278 h 6858000"/>
              <a:gd name="connsiteX514" fmla="*/ 4419733 w 7467600"/>
              <a:gd name="connsiteY514" fmla="*/ 3963555 h 6858000"/>
              <a:gd name="connsiteX515" fmla="*/ 4781371 w 7467600"/>
              <a:gd name="connsiteY515" fmla="*/ 4458604 h 6858000"/>
              <a:gd name="connsiteX516" fmla="*/ 4780440 w 7467600"/>
              <a:gd name="connsiteY516" fmla="*/ 4470290 h 6858000"/>
              <a:gd name="connsiteX517" fmla="*/ 4898954 w 7467600"/>
              <a:gd name="connsiteY517" fmla="*/ 4662092 h 6858000"/>
              <a:gd name="connsiteX518" fmla="*/ 4900699 w 7467600"/>
              <a:gd name="connsiteY518" fmla="*/ 4670867 h 6858000"/>
              <a:gd name="connsiteX519" fmla="*/ 5714511 w 7467600"/>
              <a:gd name="connsiteY519" fmla="*/ 4663483 h 6858000"/>
              <a:gd name="connsiteX520" fmla="*/ 5464793 w 7467600"/>
              <a:gd name="connsiteY520" fmla="*/ 4393556 h 6858000"/>
              <a:gd name="connsiteX521" fmla="*/ 5461897 w 7467600"/>
              <a:gd name="connsiteY521" fmla="*/ 4390879 h 6858000"/>
              <a:gd name="connsiteX522" fmla="*/ 4294126 w 7467600"/>
              <a:gd name="connsiteY522" fmla="*/ 3303048 h 6858000"/>
              <a:gd name="connsiteX523" fmla="*/ 4305321 w 7467600"/>
              <a:gd name="connsiteY523" fmla="*/ 3256953 h 6858000"/>
              <a:gd name="connsiteX524" fmla="*/ 4949299 w 7467600"/>
              <a:gd name="connsiteY524" fmla="*/ 3766336 h 6858000"/>
              <a:gd name="connsiteX525" fmla="*/ 5291452 w 7467600"/>
              <a:gd name="connsiteY525" fmla="*/ 4076801 h 6858000"/>
              <a:gd name="connsiteX526" fmla="*/ 5434998 w 7467600"/>
              <a:gd name="connsiteY526" fmla="*/ 4254100 h 6858000"/>
              <a:gd name="connsiteX527" fmla="*/ 5351015 w 7467600"/>
              <a:gd name="connsiteY527" fmla="*/ 3760989 h 6858000"/>
              <a:gd name="connsiteX528" fmla="*/ 5413780 w 7467600"/>
              <a:gd name="connsiteY528" fmla="*/ 2966265 h 6858000"/>
              <a:gd name="connsiteX529" fmla="*/ 5425627 w 7467600"/>
              <a:gd name="connsiteY529" fmla="*/ 2954192 h 6858000"/>
              <a:gd name="connsiteX530" fmla="*/ 6604735 w 7467600"/>
              <a:gd name="connsiteY530" fmla="*/ 2041381 h 6858000"/>
              <a:gd name="connsiteX531" fmla="*/ 7204487 w 7467600"/>
              <a:gd name="connsiteY531" fmla="*/ 2742112 h 6858000"/>
              <a:gd name="connsiteX532" fmla="*/ 7131592 w 7467600"/>
              <a:gd name="connsiteY532" fmla="*/ 2672096 h 6858000"/>
              <a:gd name="connsiteX533" fmla="*/ 6996344 w 7467600"/>
              <a:gd name="connsiteY533" fmla="*/ 2518310 h 6858000"/>
              <a:gd name="connsiteX534" fmla="*/ 6735495 w 7467600"/>
              <a:gd name="connsiteY534" fmla="*/ 2196890 h 6858000"/>
              <a:gd name="connsiteX535" fmla="*/ 6721901 w 7467600"/>
              <a:gd name="connsiteY535" fmla="*/ 2179274 h 6858000"/>
              <a:gd name="connsiteX536" fmla="*/ 6604735 w 7467600"/>
              <a:gd name="connsiteY536" fmla="*/ 2041381 h 6858000"/>
              <a:gd name="connsiteX537" fmla="*/ 6591670 w 7467600"/>
              <a:gd name="connsiteY537" fmla="*/ 1988277 h 6858000"/>
              <a:gd name="connsiteX538" fmla="*/ 6747349 w 7467600"/>
              <a:gd name="connsiteY538" fmla="*/ 2160069 h 6858000"/>
              <a:gd name="connsiteX539" fmla="*/ 6760943 w 7467600"/>
              <a:gd name="connsiteY539" fmla="*/ 2177686 h 6858000"/>
              <a:gd name="connsiteX540" fmla="*/ 7021065 w 7467600"/>
              <a:gd name="connsiteY540" fmla="*/ 2498102 h 6858000"/>
              <a:gd name="connsiteX541" fmla="*/ 7155223 w 7467600"/>
              <a:gd name="connsiteY541" fmla="*/ 2650386 h 6858000"/>
              <a:gd name="connsiteX542" fmla="*/ 7203167 w 7467600"/>
              <a:gd name="connsiteY542" fmla="*/ 2697288 h 6858000"/>
              <a:gd name="connsiteX543" fmla="*/ 6937703 w 7467600"/>
              <a:gd name="connsiteY543" fmla="*/ 2321981 h 6858000"/>
              <a:gd name="connsiteX544" fmla="*/ 6591670 w 7467600"/>
              <a:gd name="connsiteY544" fmla="*/ 1988277 h 6858000"/>
              <a:gd name="connsiteX545" fmla="*/ 5798671 w 7467600"/>
              <a:gd name="connsiteY545" fmla="*/ 1981601 h 6858000"/>
              <a:gd name="connsiteX546" fmla="*/ 5754709 w 7467600"/>
              <a:gd name="connsiteY546" fmla="*/ 2071454 h 6858000"/>
              <a:gd name="connsiteX547" fmla="*/ 5763044 w 7467600"/>
              <a:gd name="connsiteY547" fmla="*/ 2842206 h 6858000"/>
              <a:gd name="connsiteX548" fmla="*/ 5764974 w 7467600"/>
              <a:gd name="connsiteY548" fmla="*/ 2799609 h 6858000"/>
              <a:gd name="connsiteX549" fmla="*/ 5767665 w 7467600"/>
              <a:gd name="connsiteY549" fmla="*/ 2666409 h 6858000"/>
              <a:gd name="connsiteX550" fmla="*/ 5763055 w 7467600"/>
              <a:gd name="connsiteY550" fmla="*/ 2579705 h 6858000"/>
              <a:gd name="connsiteX551" fmla="*/ 5758079 w 7467600"/>
              <a:gd name="connsiteY551" fmla="*/ 2492508 h 6858000"/>
              <a:gd name="connsiteX552" fmla="*/ 5779325 w 7467600"/>
              <a:gd name="connsiteY552" fmla="*/ 2197069 h 6858000"/>
              <a:gd name="connsiteX553" fmla="*/ 5798671 w 7467600"/>
              <a:gd name="connsiteY553" fmla="*/ 1981601 h 6858000"/>
              <a:gd name="connsiteX554" fmla="*/ 5829202 w 7467600"/>
              <a:gd name="connsiteY554" fmla="*/ 1971679 h 6858000"/>
              <a:gd name="connsiteX555" fmla="*/ 5809558 w 7467600"/>
              <a:gd name="connsiteY555" fmla="*/ 2198043 h 6858000"/>
              <a:gd name="connsiteX556" fmla="*/ 5788653 w 7467600"/>
              <a:gd name="connsiteY556" fmla="*/ 2489430 h 6858000"/>
              <a:gd name="connsiteX557" fmla="*/ 5793439 w 7467600"/>
              <a:gd name="connsiteY557" fmla="*/ 2575235 h 6858000"/>
              <a:gd name="connsiteX558" fmla="*/ 5796837 w 7467600"/>
              <a:gd name="connsiteY558" fmla="*/ 2637633 h 6858000"/>
              <a:gd name="connsiteX559" fmla="*/ 5818614 w 7467600"/>
              <a:gd name="connsiteY559" fmla="*/ 2473055 h 6858000"/>
              <a:gd name="connsiteX560" fmla="*/ 5829202 w 7467600"/>
              <a:gd name="connsiteY560" fmla="*/ 1971679 h 6858000"/>
              <a:gd name="connsiteX561" fmla="*/ 5911389 w 7467600"/>
              <a:gd name="connsiteY561" fmla="*/ 1898371 h 6858000"/>
              <a:gd name="connsiteX562" fmla="*/ 6237627 w 7467600"/>
              <a:gd name="connsiteY562" fmla="*/ 2231921 h 6858000"/>
              <a:gd name="connsiteX563" fmla="*/ 5911389 w 7467600"/>
              <a:gd name="connsiteY563" fmla="*/ 1898371 h 6858000"/>
              <a:gd name="connsiteX564" fmla="*/ 6944437 w 7467600"/>
              <a:gd name="connsiteY564" fmla="*/ 1575402 h 6858000"/>
              <a:gd name="connsiteX565" fmla="*/ 6304730 w 7467600"/>
              <a:gd name="connsiteY565" fmla="*/ 1766654 h 6858000"/>
              <a:gd name="connsiteX566" fmla="*/ 6944437 w 7467600"/>
              <a:gd name="connsiteY566" fmla="*/ 1575402 h 6858000"/>
              <a:gd name="connsiteX567" fmla="*/ 7019523 w 7467600"/>
              <a:gd name="connsiteY567" fmla="*/ 1519450 h 6858000"/>
              <a:gd name="connsiteX568" fmla="*/ 6298091 w 7467600"/>
              <a:gd name="connsiteY568" fmla="*/ 1737122 h 6858000"/>
              <a:gd name="connsiteX569" fmla="*/ 7019523 w 7467600"/>
              <a:gd name="connsiteY569" fmla="*/ 1519450 h 6858000"/>
              <a:gd name="connsiteX570" fmla="*/ 2399523 w 7467600"/>
              <a:gd name="connsiteY570" fmla="*/ 1428234 h 6858000"/>
              <a:gd name="connsiteX571" fmla="*/ 2224982 w 7467600"/>
              <a:gd name="connsiteY571" fmla="*/ 1826201 h 6858000"/>
              <a:gd name="connsiteX572" fmla="*/ 2096099 w 7467600"/>
              <a:gd name="connsiteY572" fmla="*/ 2345900 h 6858000"/>
              <a:gd name="connsiteX573" fmla="*/ 2283317 w 7467600"/>
              <a:gd name="connsiteY573" fmla="*/ 1796925 h 6858000"/>
              <a:gd name="connsiteX574" fmla="*/ 2399523 w 7467600"/>
              <a:gd name="connsiteY574" fmla="*/ 1428234 h 6858000"/>
              <a:gd name="connsiteX575" fmla="*/ 2448558 w 7467600"/>
              <a:gd name="connsiteY575" fmla="*/ 1373435 h 6858000"/>
              <a:gd name="connsiteX576" fmla="*/ 2312521 w 7467600"/>
              <a:gd name="connsiteY576" fmla="*/ 1806140 h 6858000"/>
              <a:gd name="connsiteX577" fmla="*/ 2127533 w 7467600"/>
              <a:gd name="connsiteY577" fmla="*/ 2348380 h 6858000"/>
              <a:gd name="connsiteX578" fmla="*/ 2358080 w 7467600"/>
              <a:gd name="connsiteY578" fmla="*/ 1866134 h 6858000"/>
              <a:gd name="connsiteX579" fmla="*/ 2407436 w 7467600"/>
              <a:gd name="connsiteY579" fmla="*/ 1651070 h 6858000"/>
              <a:gd name="connsiteX580" fmla="*/ 2448558 w 7467600"/>
              <a:gd name="connsiteY580" fmla="*/ 1373435 h 6858000"/>
              <a:gd name="connsiteX581" fmla="*/ 278707 w 7467600"/>
              <a:gd name="connsiteY581" fmla="*/ 1352270 h 6858000"/>
              <a:gd name="connsiteX582" fmla="*/ 321570 w 7467600"/>
              <a:gd name="connsiteY582" fmla="*/ 1861610 h 6858000"/>
              <a:gd name="connsiteX583" fmla="*/ 294281 w 7467600"/>
              <a:gd name="connsiteY583" fmla="*/ 1440658 h 6858000"/>
              <a:gd name="connsiteX584" fmla="*/ 278707 w 7467600"/>
              <a:gd name="connsiteY584" fmla="*/ 1352270 h 6858000"/>
              <a:gd name="connsiteX585" fmla="*/ 1423821 w 7467600"/>
              <a:gd name="connsiteY585" fmla="*/ 1351958 h 6858000"/>
              <a:gd name="connsiteX586" fmla="*/ 1638521 w 7467600"/>
              <a:gd name="connsiteY586" fmla="*/ 1908470 h 6858000"/>
              <a:gd name="connsiteX587" fmla="*/ 1754199 w 7467600"/>
              <a:gd name="connsiteY587" fmla="*/ 2149284 h 6858000"/>
              <a:gd name="connsiteX588" fmla="*/ 1908359 w 7467600"/>
              <a:gd name="connsiteY588" fmla="*/ 2364988 h 6858000"/>
              <a:gd name="connsiteX589" fmla="*/ 1647661 w 7467600"/>
              <a:gd name="connsiteY589" fmla="*/ 1825945 h 6858000"/>
              <a:gd name="connsiteX590" fmla="*/ 1423821 w 7467600"/>
              <a:gd name="connsiteY590" fmla="*/ 1351958 h 6858000"/>
              <a:gd name="connsiteX591" fmla="*/ 1431890 w 7467600"/>
              <a:gd name="connsiteY591" fmla="*/ 1306475 h 6858000"/>
              <a:gd name="connsiteX592" fmla="*/ 1507597 w 7467600"/>
              <a:gd name="connsiteY592" fmla="*/ 1446132 h 6858000"/>
              <a:gd name="connsiteX593" fmla="*/ 1674586 w 7467600"/>
              <a:gd name="connsiteY593" fmla="*/ 1813832 h 6858000"/>
              <a:gd name="connsiteX594" fmla="*/ 1815950 w 7467600"/>
              <a:gd name="connsiteY594" fmla="*/ 2128564 h 6858000"/>
              <a:gd name="connsiteX595" fmla="*/ 1984242 w 7467600"/>
              <a:gd name="connsiteY595" fmla="*/ 2430829 h 6858000"/>
              <a:gd name="connsiteX596" fmla="*/ 2014023 w 7467600"/>
              <a:gd name="connsiteY596" fmla="*/ 2450995 h 6858000"/>
              <a:gd name="connsiteX597" fmla="*/ 1747337 w 7467600"/>
              <a:gd name="connsiteY597" fmla="*/ 1855264 h 6858000"/>
              <a:gd name="connsiteX598" fmla="*/ 1533749 w 7467600"/>
              <a:gd name="connsiteY598" fmla="*/ 1478656 h 6858000"/>
              <a:gd name="connsiteX599" fmla="*/ 1431890 w 7467600"/>
              <a:gd name="connsiteY599" fmla="*/ 1306475 h 6858000"/>
              <a:gd name="connsiteX600" fmla="*/ 5052692 w 7467600"/>
              <a:gd name="connsiteY600" fmla="*/ 1292994 h 6858000"/>
              <a:gd name="connsiteX601" fmla="*/ 5200661 w 7467600"/>
              <a:gd name="connsiteY601" fmla="*/ 1635186 h 6858000"/>
              <a:gd name="connsiteX602" fmla="*/ 5297138 w 7467600"/>
              <a:gd name="connsiteY602" fmla="*/ 1906351 h 6858000"/>
              <a:gd name="connsiteX603" fmla="*/ 5052692 w 7467600"/>
              <a:gd name="connsiteY603" fmla="*/ 1292994 h 6858000"/>
              <a:gd name="connsiteX604" fmla="*/ 5009948 w 7467600"/>
              <a:gd name="connsiteY604" fmla="*/ 1273619 h 6858000"/>
              <a:gd name="connsiteX605" fmla="*/ 5121777 w 7467600"/>
              <a:gd name="connsiteY605" fmla="*/ 1654213 h 6858000"/>
              <a:gd name="connsiteX606" fmla="*/ 5293545 w 7467600"/>
              <a:gd name="connsiteY606" fmla="*/ 2072247 h 6858000"/>
              <a:gd name="connsiteX607" fmla="*/ 5294042 w 7467600"/>
              <a:gd name="connsiteY607" fmla="*/ 2065019 h 6858000"/>
              <a:gd name="connsiteX608" fmla="*/ 5171936 w 7467600"/>
              <a:gd name="connsiteY608" fmla="*/ 1647613 h 6858000"/>
              <a:gd name="connsiteX609" fmla="*/ 5009948 w 7467600"/>
              <a:gd name="connsiteY609" fmla="*/ 1273619 h 6858000"/>
              <a:gd name="connsiteX610" fmla="*/ 655236 w 7467600"/>
              <a:gd name="connsiteY610" fmla="*/ 1268632 h 6858000"/>
              <a:gd name="connsiteX611" fmla="*/ 839521 w 7467600"/>
              <a:gd name="connsiteY611" fmla="*/ 1685315 h 6858000"/>
              <a:gd name="connsiteX612" fmla="*/ 1109416 w 7467600"/>
              <a:gd name="connsiteY612" fmla="*/ 2061663 h 6858000"/>
              <a:gd name="connsiteX613" fmla="*/ 1298300 w 7467600"/>
              <a:gd name="connsiteY613" fmla="*/ 2247742 h 6858000"/>
              <a:gd name="connsiteX614" fmla="*/ 1125871 w 7467600"/>
              <a:gd name="connsiteY614" fmla="*/ 1989513 h 6858000"/>
              <a:gd name="connsiteX615" fmla="*/ 981574 w 7467600"/>
              <a:gd name="connsiteY615" fmla="*/ 1783157 h 6858000"/>
              <a:gd name="connsiteX616" fmla="*/ 922198 w 7467600"/>
              <a:gd name="connsiteY616" fmla="*/ 1677437 h 6858000"/>
              <a:gd name="connsiteX617" fmla="*/ 869293 w 7467600"/>
              <a:gd name="connsiteY617" fmla="*/ 1583214 h 6858000"/>
              <a:gd name="connsiteX618" fmla="*/ 751431 w 7467600"/>
              <a:gd name="connsiteY618" fmla="*/ 1405731 h 6858000"/>
              <a:gd name="connsiteX619" fmla="*/ 655236 w 7467600"/>
              <a:gd name="connsiteY619" fmla="*/ 1268632 h 6858000"/>
              <a:gd name="connsiteX620" fmla="*/ 6516292 w 7467600"/>
              <a:gd name="connsiteY620" fmla="*/ 1263064 h 6858000"/>
              <a:gd name="connsiteX621" fmla="*/ 5736320 w 7467600"/>
              <a:gd name="connsiteY621" fmla="*/ 1501803 h 6858000"/>
              <a:gd name="connsiteX622" fmla="*/ 6516292 w 7467600"/>
              <a:gd name="connsiteY622" fmla="*/ 1263064 h 6858000"/>
              <a:gd name="connsiteX623" fmla="*/ 291466 w 7467600"/>
              <a:gd name="connsiteY623" fmla="*/ 1250369 h 6858000"/>
              <a:gd name="connsiteX624" fmla="*/ 323180 w 7467600"/>
              <a:gd name="connsiteY624" fmla="*/ 1435283 h 6858000"/>
              <a:gd name="connsiteX625" fmla="*/ 349381 w 7467600"/>
              <a:gd name="connsiteY625" fmla="*/ 1875041 h 6858000"/>
              <a:gd name="connsiteX626" fmla="*/ 374363 w 7467600"/>
              <a:gd name="connsiteY626" fmla="*/ 1506494 h 6858000"/>
              <a:gd name="connsiteX627" fmla="*/ 302168 w 7467600"/>
              <a:gd name="connsiteY627" fmla="*/ 1274495 h 6858000"/>
              <a:gd name="connsiteX628" fmla="*/ 291466 w 7467600"/>
              <a:gd name="connsiteY628" fmla="*/ 1250369 h 6858000"/>
              <a:gd name="connsiteX629" fmla="*/ 678222 w 7467600"/>
              <a:gd name="connsiteY629" fmla="*/ 1248670 h 6858000"/>
              <a:gd name="connsiteX630" fmla="*/ 775536 w 7467600"/>
              <a:gd name="connsiteY630" fmla="*/ 1388015 h 6858000"/>
              <a:gd name="connsiteX631" fmla="*/ 894529 w 7467600"/>
              <a:gd name="connsiteY631" fmla="*/ 1567739 h 6858000"/>
              <a:gd name="connsiteX632" fmla="*/ 948000 w 7467600"/>
              <a:gd name="connsiteY632" fmla="*/ 1663088 h 6858000"/>
              <a:gd name="connsiteX633" fmla="*/ 1006812 w 7467600"/>
              <a:gd name="connsiteY633" fmla="*/ 1767683 h 6858000"/>
              <a:gd name="connsiteX634" fmla="*/ 1149133 w 7467600"/>
              <a:gd name="connsiteY634" fmla="*/ 1971513 h 6858000"/>
              <a:gd name="connsiteX635" fmla="*/ 1333952 w 7467600"/>
              <a:gd name="connsiteY635" fmla="*/ 2251620 h 6858000"/>
              <a:gd name="connsiteX636" fmla="*/ 1337329 w 7467600"/>
              <a:gd name="connsiteY636" fmla="*/ 2258350 h 6858000"/>
              <a:gd name="connsiteX637" fmla="*/ 1014726 w 7467600"/>
              <a:gd name="connsiteY637" fmla="*/ 1615556 h 6858000"/>
              <a:gd name="connsiteX638" fmla="*/ 678222 w 7467600"/>
              <a:gd name="connsiteY638" fmla="*/ 1248670 h 6858000"/>
              <a:gd name="connsiteX639" fmla="*/ 6691602 w 7467600"/>
              <a:gd name="connsiteY639" fmla="*/ 1140573 h 6858000"/>
              <a:gd name="connsiteX640" fmla="*/ 6571100 w 7467600"/>
              <a:gd name="connsiteY640" fmla="*/ 1183662 h 6858000"/>
              <a:gd name="connsiteX641" fmla="*/ 6241687 w 7467600"/>
              <a:gd name="connsiteY641" fmla="*/ 1257600 h 6858000"/>
              <a:gd name="connsiteX642" fmla="*/ 5693009 w 7467600"/>
              <a:gd name="connsiteY642" fmla="*/ 1478256 h 6858000"/>
              <a:gd name="connsiteX643" fmla="*/ 6548420 w 7467600"/>
              <a:gd name="connsiteY643" fmla="*/ 1214599 h 6858000"/>
              <a:gd name="connsiteX644" fmla="*/ 6605473 w 7467600"/>
              <a:gd name="connsiteY644" fmla="*/ 1184686 h 6858000"/>
              <a:gd name="connsiteX645" fmla="*/ 6691602 w 7467600"/>
              <a:gd name="connsiteY645" fmla="*/ 1140573 h 6858000"/>
              <a:gd name="connsiteX646" fmla="*/ 4002475 w 7467600"/>
              <a:gd name="connsiteY646" fmla="*/ 1037802 h 6858000"/>
              <a:gd name="connsiteX647" fmla="*/ 4000324 w 7467600"/>
              <a:gd name="connsiteY647" fmla="*/ 1039362 h 6858000"/>
              <a:gd name="connsiteX648" fmla="*/ 4002862 w 7467600"/>
              <a:gd name="connsiteY648" fmla="*/ 1042866 h 6858000"/>
              <a:gd name="connsiteX649" fmla="*/ 4002475 w 7467600"/>
              <a:gd name="connsiteY649" fmla="*/ 1037802 h 6858000"/>
              <a:gd name="connsiteX650" fmla="*/ 506322 w 7467600"/>
              <a:gd name="connsiteY650" fmla="*/ 1020997 h 6858000"/>
              <a:gd name="connsiteX651" fmla="*/ 533068 w 7467600"/>
              <a:gd name="connsiteY651" fmla="*/ 1029409 h 6858000"/>
              <a:gd name="connsiteX652" fmla="*/ 1232525 w 7467600"/>
              <a:gd name="connsiteY652" fmla="*/ 1804675 h 6858000"/>
              <a:gd name="connsiteX653" fmla="*/ 1388858 w 7467600"/>
              <a:gd name="connsiteY653" fmla="*/ 2368011 h 6858000"/>
              <a:gd name="connsiteX654" fmla="*/ 1384098 w 7467600"/>
              <a:gd name="connsiteY654" fmla="*/ 2378125 h 6858000"/>
              <a:gd name="connsiteX655" fmla="*/ 1425393 w 7467600"/>
              <a:gd name="connsiteY655" fmla="*/ 2589124 h 6858000"/>
              <a:gd name="connsiteX656" fmla="*/ 1424001 w 7467600"/>
              <a:gd name="connsiteY656" fmla="*/ 2597541 h 6858000"/>
              <a:gd name="connsiteX657" fmla="*/ 2152729 w 7467600"/>
              <a:gd name="connsiteY657" fmla="*/ 2864487 h 6858000"/>
              <a:gd name="connsiteX658" fmla="*/ 2020609 w 7467600"/>
              <a:gd name="connsiteY658" fmla="*/ 2539671 h 6858000"/>
              <a:gd name="connsiteX659" fmla="*/ 2018920 w 7467600"/>
              <a:gd name="connsiteY659" fmla="*/ 2536309 h 6858000"/>
              <a:gd name="connsiteX660" fmla="*/ 1342441 w 7467600"/>
              <a:gd name="connsiteY660" fmla="*/ 1173017 h 6858000"/>
              <a:gd name="connsiteX661" fmla="*/ 1367925 w 7467600"/>
              <a:gd name="connsiteY661" fmla="*/ 1135648 h 6858000"/>
              <a:gd name="connsiteX662" fmla="*/ 1771401 w 7467600"/>
              <a:gd name="connsiteY662" fmla="*/ 1806673 h 6858000"/>
              <a:gd name="connsiteX663" fmla="*/ 1972385 w 7467600"/>
              <a:gd name="connsiteY663" fmla="*/ 2198735 h 6858000"/>
              <a:gd name="connsiteX664" fmla="*/ 2040892 w 7467600"/>
              <a:gd name="connsiteY664" fmla="*/ 2405205 h 6858000"/>
              <a:gd name="connsiteX665" fmla="*/ 2131689 w 7467600"/>
              <a:gd name="connsiteY665" fmla="*/ 1936926 h 6858000"/>
              <a:gd name="connsiteX666" fmla="*/ 2454820 w 7467600"/>
              <a:gd name="connsiteY666" fmla="*/ 1248808 h 6858000"/>
              <a:gd name="connsiteX667" fmla="*/ 2492512 w 7467600"/>
              <a:gd name="connsiteY667" fmla="*/ 1302920 h 6858000"/>
              <a:gd name="connsiteX668" fmla="*/ 2081216 w 7467600"/>
              <a:gd name="connsiteY668" fmla="*/ 2527513 h 6858000"/>
              <a:gd name="connsiteX669" fmla="*/ 2081211 w 7467600"/>
              <a:gd name="connsiteY669" fmla="*/ 2528916 h 6858000"/>
              <a:gd name="connsiteX670" fmla="*/ 2199067 w 7467600"/>
              <a:gd name="connsiteY670" fmla="*/ 2884061 h 6858000"/>
              <a:gd name="connsiteX671" fmla="*/ 3192586 w 7467600"/>
              <a:gd name="connsiteY671" fmla="*/ 3411496 h 6858000"/>
              <a:gd name="connsiteX672" fmla="*/ 3182620 w 7467600"/>
              <a:gd name="connsiteY672" fmla="*/ 3483279 h 6858000"/>
              <a:gd name="connsiteX673" fmla="*/ 2435119 w 7467600"/>
              <a:gd name="connsiteY673" fmla="*/ 3080173 h 6858000"/>
              <a:gd name="connsiteX674" fmla="*/ 2410152 w 7467600"/>
              <a:gd name="connsiteY674" fmla="*/ 3063751 h 6858000"/>
              <a:gd name="connsiteX675" fmla="*/ 2408099 w 7467600"/>
              <a:gd name="connsiteY675" fmla="*/ 3064403 h 6858000"/>
              <a:gd name="connsiteX676" fmla="*/ 2407218 w 7467600"/>
              <a:gd name="connsiteY676" fmla="*/ 3070324 h 6858000"/>
              <a:gd name="connsiteX677" fmla="*/ 2380138 w 7467600"/>
              <a:gd name="connsiteY677" fmla="*/ 3099341 h 6858000"/>
              <a:gd name="connsiteX678" fmla="*/ 1765923 w 7467600"/>
              <a:gd name="connsiteY678" fmla="*/ 3581043 h 6858000"/>
              <a:gd name="connsiteX679" fmla="*/ 1702258 w 7467600"/>
              <a:gd name="connsiteY679" fmla="*/ 3612286 h 6858000"/>
              <a:gd name="connsiteX680" fmla="*/ 1538370 w 7467600"/>
              <a:gd name="connsiteY680" fmla="*/ 3811804 h 6858000"/>
              <a:gd name="connsiteX681" fmla="*/ 542867 w 7467600"/>
              <a:gd name="connsiteY681" fmla="*/ 4944092 h 6858000"/>
              <a:gd name="connsiteX682" fmla="*/ 515800 w 7467600"/>
              <a:gd name="connsiteY682" fmla="*/ 4862180 h 6858000"/>
              <a:gd name="connsiteX683" fmla="*/ 909145 w 7467600"/>
              <a:gd name="connsiteY683" fmla="*/ 4199225 h 6858000"/>
              <a:gd name="connsiteX684" fmla="*/ 1214067 w 7467600"/>
              <a:gd name="connsiteY684" fmla="*/ 3908561 h 6858000"/>
              <a:gd name="connsiteX685" fmla="*/ 640967 w 7467600"/>
              <a:gd name="connsiteY685" fmla="*/ 4105601 h 6858000"/>
              <a:gd name="connsiteX686" fmla="*/ 112563 w 7467600"/>
              <a:gd name="connsiteY686" fmla="*/ 4396952 h 6858000"/>
              <a:gd name="connsiteX687" fmla="*/ 0 w 7467600"/>
              <a:gd name="connsiteY687" fmla="*/ 4466006 h 6858000"/>
              <a:gd name="connsiteX688" fmla="*/ 0 w 7467600"/>
              <a:gd name="connsiteY688" fmla="*/ 4233763 h 6858000"/>
              <a:gd name="connsiteX689" fmla="*/ 36881 w 7467600"/>
              <a:gd name="connsiteY689" fmla="*/ 4200118 h 6858000"/>
              <a:gd name="connsiteX690" fmla="*/ 910534 w 7467600"/>
              <a:gd name="connsiteY690" fmla="*/ 3629753 h 6858000"/>
              <a:gd name="connsiteX691" fmla="*/ 1578717 w 7467600"/>
              <a:gd name="connsiteY691" fmla="*/ 3575982 h 6858000"/>
              <a:gd name="connsiteX692" fmla="*/ 2338780 w 7467600"/>
              <a:gd name="connsiteY692" fmla="*/ 3033725 h 6858000"/>
              <a:gd name="connsiteX693" fmla="*/ 1807991 w 7467600"/>
              <a:gd name="connsiteY693" fmla="*/ 2807184 h 6858000"/>
              <a:gd name="connsiteX694" fmla="*/ 1416358 w 7467600"/>
              <a:gd name="connsiteY694" fmla="*/ 3112571 h 6858000"/>
              <a:gd name="connsiteX695" fmla="*/ 939066 w 7467600"/>
              <a:gd name="connsiteY695" fmla="*/ 3378798 h 6858000"/>
              <a:gd name="connsiteX696" fmla="*/ 115099 w 7467600"/>
              <a:gd name="connsiteY696" fmla="*/ 3607650 h 6858000"/>
              <a:gd name="connsiteX697" fmla="*/ 97284 w 7467600"/>
              <a:gd name="connsiteY697" fmla="*/ 3520393 h 6858000"/>
              <a:gd name="connsiteX698" fmla="*/ 922050 w 7467600"/>
              <a:gd name="connsiteY698" fmla="*/ 3074867 h 6858000"/>
              <a:gd name="connsiteX699" fmla="*/ 1405265 w 7467600"/>
              <a:gd name="connsiteY699" fmla="*/ 3016319 h 6858000"/>
              <a:gd name="connsiteX700" fmla="*/ 1407512 w 7467600"/>
              <a:gd name="connsiteY700" fmla="*/ 3018001 h 6858000"/>
              <a:gd name="connsiteX701" fmla="*/ 1726266 w 7467600"/>
              <a:gd name="connsiteY701" fmla="*/ 2777274 h 6858000"/>
              <a:gd name="connsiteX702" fmla="*/ 625390 w 7467600"/>
              <a:gd name="connsiteY702" fmla="*/ 2514541 h 6858000"/>
              <a:gd name="connsiteX703" fmla="*/ 619799 w 7467600"/>
              <a:gd name="connsiteY703" fmla="*/ 2527180 h 6858000"/>
              <a:gd name="connsiteX704" fmla="*/ 310030 w 7467600"/>
              <a:gd name="connsiteY704" fmla="*/ 2771818 h 6858000"/>
              <a:gd name="connsiteX705" fmla="*/ 173877 w 7467600"/>
              <a:gd name="connsiteY705" fmla="*/ 2937056 h 6858000"/>
              <a:gd name="connsiteX706" fmla="*/ 77889 w 7467600"/>
              <a:gd name="connsiteY706" fmla="*/ 3138440 h 6858000"/>
              <a:gd name="connsiteX707" fmla="*/ 0 w 7467600"/>
              <a:gd name="connsiteY707" fmla="*/ 3271395 h 6858000"/>
              <a:gd name="connsiteX708" fmla="*/ 0 w 7467600"/>
              <a:gd name="connsiteY708" fmla="*/ 3153002 h 6858000"/>
              <a:gd name="connsiteX709" fmla="*/ 2386 w 7467600"/>
              <a:gd name="connsiteY709" fmla="*/ 3149203 h 6858000"/>
              <a:gd name="connsiteX710" fmla="*/ 89753 w 7467600"/>
              <a:gd name="connsiteY710" fmla="*/ 2987702 h 6858000"/>
              <a:gd name="connsiteX711" fmla="*/ 76869 w 7467600"/>
              <a:gd name="connsiteY711" fmla="*/ 3005404 h 6858000"/>
              <a:gd name="connsiteX712" fmla="*/ 32049 w 7467600"/>
              <a:gd name="connsiteY712" fmla="*/ 3065814 h 6858000"/>
              <a:gd name="connsiteX713" fmla="*/ 0 w 7467600"/>
              <a:gd name="connsiteY713" fmla="*/ 3108744 h 6858000"/>
              <a:gd name="connsiteX714" fmla="*/ 0 w 7467600"/>
              <a:gd name="connsiteY714" fmla="*/ 3058059 h 6858000"/>
              <a:gd name="connsiteX715" fmla="*/ 7610 w 7467600"/>
              <a:gd name="connsiteY715" fmla="*/ 3047889 h 6858000"/>
              <a:gd name="connsiteX716" fmla="*/ 52419 w 7467600"/>
              <a:gd name="connsiteY716" fmla="*/ 2987479 h 6858000"/>
              <a:gd name="connsiteX717" fmla="*/ 59142 w 7467600"/>
              <a:gd name="connsiteY717" fmla="*/ 2978488 h 6858000"/>
              <a:gd name="connsiteX718" fmla="*/ 0 w 7467600"/>
              <a:gd name="connsiteY718" fmla="*/ 3015334 h 6858000"/>
              <a:gd name="connsiteX719" fmla="*/ 0 w 7467600"/>
              <a:gd name="connsiteY719" fmla="*/ 2914286 h 6858000"/>
              <a:gd name="connsiteX720" fmla="*/ 36383 w 7467600"/>
              <a:gd name="connsiteY720" fmla="*/ 2901128 h 6858000"/>
              <a:gd name="connsiteX721" fmla="*/ 156329 w 7467600"/>
              <a:gd name="connsiteY721" fmla="*/ 2840533 h 6858000"/>
              <a:gd name="connsiteX722" fmla="*/ 358355 w 7467600"/>
              <a:gd name="connsiteY722" fmla="*/ 2620471 h 6858000"/>
              <a:gd name="connsiteX723" fmla="*/ 510577 w 7467600"/>
              <a:gd name="connsiteY723" fmla="*/ 2501244 h 6858000"/>
              <a:gd name="connsiteX724" fmla="*/ 211967 w 7467600"/>
              <a:gd name="connsiteY724" fmla="*/ 2479171 h 6858000"/>
              <a:gd name="connsiteX725" fmla="*/ 0 w 7467600"/>
              <a:gd name="connsiteY725" fmla="*/ 2476398 h 6858000"/>
              <a:gd name="connsiteX726" fmla="*/ 0 w 7467600"/>
              <a:gd name="connsiteY726" fmla="*/ 2389189 h 6858000"/>
              <a:gd name="connsiteX727" fmla="*/ 103062 w 7467600"/>
              <a:gd name="connsiteY727" fmla="*/ 2389518 h 6858000"/>
              <a:gd name="connsiteX728" fmla="*/ 510734 w 7467600"/>
              <a:gd name="connsiteY728" fmla="*/ 2416201 h 6858000"/>
              <a:gd name="connsiteX729" fmla="*/ 279257 w 7467600"/>
              <a:gd name="connsiteY729" fmla="*/ 2092102 h 6858000"/>
              <a:gd name="connsiteX730" fmla="*/ 65265 w 7467600"/>
              <a:gd name="connsiteY730" fmla="*/ 2006049 h 6858000"/>
              <a:gd name="connsiteX731" fmla="*/ 0 w 7467600"/>
              <a:gd name="connsiteY731" fmla="*/ 1982532 h 6858000"/>
              <a:gd name="connsiteX732" fmla="*/ 0 w 7467600"/>
              <a:gd name="connsiteY732" fmla="*/ 1912789 h 6858000"/>
              <a:gd name="connsiteX733" fmla="*/ 97460 w 7467600"/>
              <a:gd name="connsiteY733" fmla="*/ 1953725 h 6858000"/>
              <a:gd name="connsiteX734" fmla="*/ 221272 w 7467600"/>
              <a:gd name="connsiteY734" fmla="*/ 1980766 h 6858000"/>
              <a:gd name="connsiteX735" fmla="*/ 116765 w 7467600"/>
              <a:gd name="connsiteY735" fmla="*/ 1911033 h 6858000"/>
              <a:gd name="connsiteX736" fmla="*/ 16405 w 7467600"/>
              <a:gd name="connsiteY736" fmla="*/ 1803412 h 6858000"/>
              <a:gd name="connsiteX737" fmla="*/ 0 w 7467600"/>
              <a:gd name="connsiteY737" fmla="*/ 1784777 h 6858000"/>
              <a:gd name="connsiteX738" fmla="*/ 0 w 7467600"/>
              <a:gd name="connsiteY738" fmla="*/ 1740082 h 6858000"/>
              <a:gd name="connsiteX739" fmla="*/ 39394 w 7467600"/>
              <a:gd name="connsiteY739" fmla="*/ 1784856 h 6858000"/>
              <a:gd name="connsiteX740" fmla="*/ 135813 w 7467600"/>
              <a:gd name="connsiteY740" fmla="*/ 1888838 h 6858000"/>
              <a:gd name="connsiteX741" fmla="*/ 242575 w 7467600"/>
              <a:gd name="connsiteY741" fmla="*/ 1958841 h 6858000"/>
              <a:gd name="connsiteX742" fmla="*/ 82197 w 7467600"/>
              <a:gd name="connsiteY742" fmla="*/ 1754826 h 6858000"/>
              <a:gd name="connsiteX743" fmla="*/ 0 w 7467600"/>
              <a:gd name="connsiteY743" fmla="*/ 1679650 h 6858000"/>
              <a:gd name="connsiteX744" fmla="*/ 0 w 7467600"/>
              <a:gd name="connsiteY744" fmla="*/ 1602463 h 6858000"/>
              <a:gd name="connsiteX745" fmla="*/ 84689 w 7467600"/>
              <a:gd name="connsiteY745" fmla="*/ 1677442 h 6858000"/>
              <a:gd name="connsiteX746" fmla="*/ 298437 w 7467600"/>
              <a:gd name="connsiteY746" fmla="*/ 1968019 h 6858000"/>
              <a:gd name="connsiteX747" fmla="*/ 227269 w 7467600"/>
              <a:gd name="connsiteY747" fmla="*/ 1114064 h 6858000"/>
              <a:gd name="connsiteX748" fmla="*/ 248003 w 7467600"/>
              <a:gd name="connsiteY748" fmla="*/ 1089613 h 6858000"/>
              <a:gd name="connsiteX749" fmla="*/ 427020 w 7467600"/>
              <a:gd name="connsiteY749" fmla="*/ 1619803 h 6858000"/>
              <a:gd name="connsiteX750" fmla="*/ 340345 w 7467600"/>
              <a:gd name="connsiteY750" fmla="*/ 2027739 h 6858000"/>
              <a:gd name="connsiteX751" fmla="*/ 360865 w 7467600"/>
              <a:gd name="connsiteY751" fmla="*/ 2044827 h 6858000"/>
              <a:gd name="connsiteX752" fmla="*/ 560414 w 7467600"/>
              <a:gd name="connsiteY752" fmla="*/ 2421457 h 6858000"/>
              <a:gd name="connsiteX753" fmla="*/ 1359703 w 7467600"/>
              <a:gd name="connsiteY753" fmla="*/ 2578554 h 6858000"/>
              <a:gd name="connsiteX754" fmla="*/ 1359422 w 7467600"/>
              <a:gd name="connsiteY754" fmla="*/ 2577994 h 6858000"/>
              <a:gd name="connsiteX755" fmla="*/ 828701 w 7467600"/>
              <a:gd name="connsiteY755" fmla="*/ 1839520 h 6858000"/>
              <a:gd name="connsiteX756" fmla="*/ 494427 w 7467600"/>
              <a:gd name="connsiteY756" fmla="*/ 1092333 h 6858000"/>
              <a:gd name="connsiteX757" fmla="*/ 506322 w 7467600"/>
              <a:gd name="connsiteY757" fmla="*/ 1020997 h 6858000"/>
              <a:gd name="connsiteX758" fmla="*/ 4570198 w 7467600"/>
              <a:gd name="connsiteY758" fmla="*/ 978081 h 6858000"/>
              <a:gd name="connsiteX759" fmla="*/ 4523691 w 7467600"/>
              <a:gd name="connsiteY759" fmla="*/ 1127776 h 6858000"/>
              <a:gd name="connsiteX760" fmla="*/ 4509875 w 7467600"/>
              <a:gd name="connsiteY760" fmla="*/ 1167552 h 6858000"/>
              <a:gd name="connsiteX761" fmla="*/ 4478168 w 7467600"/>
              <a:gd name="connsiteY761" fmla="*/ 1260735 h 6858000"/>
              <a:gd name="connsiteX762" fmla="*/ 4409309 w 7467600"/>
              <a:gd name="connsiteY762" fmla="*/ 1666996 h 6858000"/>
              <a:gd name="connsiteX763" fmla="*/ 4370031 w 7467600"/>
              <a:gd name="connsiteY763" fmla="*/ 1955666 h 6858000"/>
              <a:gd name="connsiteX764" fmla="*/ 4570198 w 7467600"/>
              <a:gd name="connsiteY764" fmla="*/ 978081 h 6858000"/>
              <a:gd name="connsiteX765" fmla="*/ 4557898 w 7467600"/>
              <a:gd name="connsiteY765" fmla="*/ 900011 h 6858000"/>
              <a:gd name="connsiteX766" fmla="*/ 4344840 w 7467600"/>
              <a:gd name="connsiteY766" fmla="*/ 1922038 h 6858000"/>
              <a:gd name="connsiteX767" fmla="*/ 4378710 w 7467600"/>
              <a:gd name="connsiteY767" fmla="*/ 1665516 h 6858000"/>
              <a:gd name="connsiteX768" fmla="*/ 4448798 w 7467600"/>
              <a:gd name="connsiteY768" fmla="*/ 1253024 h 6858000"/>
              <a:gd name="connsiteX769" fmla="*/ 4480315 w 7467600"/>
              <a:gd name="connsiteY769" fmla="*/ 1158454 h 6858000"/>
              <a:gd name="connsiteX770" fmla="*/ 4494133 w 7467600"/>
              <a:gd name="connsiteY770" fmla="*/ 1118676 h 6858000"/>
              <a:gd name="connsiteX771" fmla="*/ 4557898 w 7467600"/>
              <a:gd name="connsiteY771" fmla="*/ 900011 h 6858000"/>
              <a:gd name="connsiteX772" fmla="*/ 5870151 w 7467600"/>
              <a:gd name="connsiteY772" fmla="*/ 898890 h 6858000"/>
              <a:gd name="connsiteX773" fmla="*/ 5861335 w 7467600"/>
              <a:gd name="connsiteY773" fmla="*/ 899177 h 6858000"/>
              <a:gd name="connsiteX774" fmla="*/ 5843702 w 7467600"/>
              <a:gd name="connsiteY774" fmla="*/ 899748 h 6858000"/>
              <a:gd name="connsiteX775" fmla="*/ 5651107 w 7467600"/>
              <a:gd name="connsiteY775" fmla="*/ 920306 h 6858000"/>
              <a:gd name="connsiteX776" fmla="*/ 5459407 w 7467600"/>
              <a:gd name="connsiteY776" fmla="*/ 940975 h 6858000"/>
              <a:gd name="connsiteX777" fmla="*/ 5374846 w 7467600"/>
              <a:gd name="connsiteY777" fmla="*/ 941988 h 6858000"/>
              <a:gd name="connsiteX778" fmla="*/ 5256105 w 7467600"/>
              <a:gd name="connsiteY778" fmla="*/ 945632 h 6858000"/>
              <a:gd name="connsiteX779" fmla="*/ 5107071 w 7467600"/>
              <a:gd name="connsiteY779" fmla="*/ 969720 h 6858000"/>
              <a:gd name="connsiteX780" fmla="*/ 4998681 w 7467600"/>
              <a:gd name="connsiteY780" fmla="*/ 988771 h 6858000"/>
              <a:gd name="connsiteX781" fmla="*/ 5870151 w 7467600"/>
              <a:gd name="connsiteY781" fmla="*/ 898890 h 6858000"/>
              <a:gd name="connsiteX782" fmla="*/ 5504425 w 7467600"/>
              <a:gd name="connsiteY782" fmla="*/ 848067 h 6858000"/>
              <a:gd name="connsiteX783" fmla="*/ 4968849 w 7467600"/>
              <a:gd name="connsiteY783" fmla="*/ 962318 h 6858000"/>
              <a:gd name="connsiteX784" fmla="*/ 5104039 w 7467600"/>
              <a:gd name="connsiteY784" fmla="*/ 940634 h 6858000"/>
              <a:gd name="connsiteX785" fmla="*/ 5256311 w 7467600"/>
              <a:gd name="connsiteY785" fmla="*/ 916490 h 6858000"/>
              <a:gd name="connsiteX786" fmla="*/ 5377381 w 7467600"/>
              <a:gd name="connsiteY786" fmla="*/ 912671 h 6858000"/>
              <a:gd name="connsiteX787" fmla="*/ 5460148 w 7467600"/>
              <a:gd name="connsiteY787" fmla="*/ 911442 h 6858000"/>
              <a:gd name="connsiteX788" fmla="*/ 5648971 w 7467600"/>
              <a:gd name="connsiteY788" fmla="*/ 891331 h 6858000"/>
              <a:gd name="connsiteX789" fmla="*/ 5844807 w 7467600"/>
              <a:gd name="connsiteY789" fmla="*/ 870718 h 6858000"/>
              <a:gd name="connsiteX790" fmla="*/ 5862975 w 7467600"/>
              <a:gd name="connsiteY790" fmla="*/ 869756 h 6858000"/>
              <a:gd name="connsiteX791" fmla="*/ 5920887 w 7467600"/>
              <a:gd name="connsiteY791" fmla="*/ 865929 h 6858000"/>
              <a:gd name="connsiteX792" fmla="*/ 5504425 w 7467600"/>
              <a:gd name="connsiteY792" fmla="*/ 848067 h 6858000"/>
              <a:gd name="connsiteX793" fmla="*/ 3607114 w 7467600"/>
              <a:gd name="connsiteY793" fmla="*/ 467441 h 6858000"/>
              <a:gd name="connsiteX794" fmla="*/ 3296242 w 7467600"/>
              <a:gd name="connsiteY794" fmla="*/ 807991 h 6858000"/>
              <a:gd name="connsiteX795" fmla="*/ 3174674 w 7467600"/>
              <a:gd name="connsiteY795" fmla="*/ 919759 h 6858000"/>
              <a:gd name="connsiteX796" fmla="*/ 3042978 w 7467600"/>
              <a:gd name="connsiteY796" fmla="*/ 1054894 h 6858000"/>
              <a:gd name="connsiteX797" fmla="*/ 2968914 w 7467600"/>
              <a:gd name="connsiteY797" fmla="*/ 1133756 h 6858000"/>
              <a:gd name="connsiteX798" fmla="*/ 3103823 w 7467600"/>
              <a:gd name="connsiteY798" fmla="*/ 1026814 h 6858000"/>
              <a:gd name="connsiteX799" fmla="*/ 3607114 w 7467600"/>
              <a:gd name="connsiteY799" fmla="*/ 467441 h 6858000"/>
              <a:gd name="connsiteX800" fmla="*/ 3744487 w 7467600"/>
              <a:gd name="connsiteY800" fmla="*/ 383136 h 6858000"/>
              <a:gd name="connsiteX801" fmla="*/ 3970213 w 7467600"/>
              <a:gd name="connsiteY801" fmla="*/ 995559 h 6858000"/>
              <a:gd name="connsiteX802" fmla="*/ 3744487 w 7467600"/>
              <a:gd name="connsiteY802" fmla="*/ 383136 h 6858000"/>
              <a:gd name="connsiteX803" fmla="*/ 3624562 w 7467600"/>
              <a:gd name="connsiteY803" fmla="*/ 367041 h 6858000"/>
              <a:gd name="connsiteX804" fmla="*/ 3489712 w 7467600"/>
              <a:gd name="connsiteY804" fmla="*/ 485386 h 6858000"/>
              <a:gd name="connsiteX805" fmla="*/ 3182994 w 7467600"/>
              <a:gd name="connsiteY805" fmla="*/ 828265 h 6858000"/>
              <a:gd name="connsiteX806" fmla="*/ 2892114 w 7467600"/>
              <a:gd name="connsiteY806" fmla="*/ 1172635 h 6858000"/>
              <a:gd name="connsiteX807" fmla="*/ 3021459 w 7467600"/>
              <a:gd name="connsiteY807" fmla="*/ 1035385 h 6858000"/>
              <a:gd name="connsiteX808" fmla="*/ 3153873 w 7467600"/>
              <a:gd name="connsiteY808" fmla="*/ 898971 h 6858000"/>
              <a:gd name="connsiteX809" fmla="*/ 3276511 w 7467600"/>
              <a:gd name="connsiteY809" fmla="*/ 786423 h 6858000"/>
              <a:gd name="connsiteX810" fmla="*/ 3584154 w 7467600"/>
              <a:gd name="connsiteY810" fmla="*/ 448218 h 6858000"/>
              <a:gd name="connsiteX811" fmla="*/ 3624562 w 7467600"/>
              <a:gd name="connsiteY811" fmla="*/ 367041 h 6858000"/>
              <a:gd name="connsiteX812" fmla="*/ 3766672 w 7467600"/>
              <a:gd name="connsiteY812" fmla="*/ 359429 h 6858000"/>
              <a:gd name="connsiteX813" fmla="*/ 3996338 w 7467600"/>
              <a:gd name="connsiteY813" fmla="*/ 968237 h 6858000"/>
              <a:gd name="connsiteX814" fmla="*/ 3766672 w 7467600"/>
              <a:gd name="connsiteY814" fmla="*/ 359429 h 6858000"/>
              <a:gd name="connsiteX815" fmla="*/ 5805386 w 7467600"/>
              <a:gd name="connsiteY815" fmla="*/ 239240 h 6858000"/>
              <a:gd name="connsiteX816" fmla="*/ 5736947 w 7467600"/>
              <a:gd name="connsiteY816" fmla="*/ 261367 h 6858000"/>
              <a:gd name="connsiteX817" fmla="*/ 5427012 w 7467600"/>
              <a:gd name="connsiteY817" fmla="*/ 311272 h 6858000"/>
              <a:gd name="connsiteX818" fmla="*/ 5147818 w 7467600"/>
              <a:gd name="connsiteY818" fmla="*/ 322112 h 6858000"/>
              <a:gd name="connsiteX819" fmla="*/ 5060854 w 7467600"/>
              <a:gd name="connsiteY819" fmla="*/ 311882 h 6858000"/>
              <a:gd name="connsiteX820" fmla="*/ 4945989 w 7467600"/>
              <a:gd name="connsiteY820" fmla="*/ 300516 h 6858000"/>
              <a:gd name="connsiteX821" fmla="*/ 5410479 w 7467600"/>
              <a:gd name="connsiteY821" fmla="*/ 348434 h 6858000"/>
              <a:gd name="connsiteX822" fmla="*/ 5805386 w 7467600"/>
              <a:gd name="connsiteY822" fmla="*/ 239240 h 6858000"/>
              <a:gd name="connsiteX823" fmla="*/ 5905192 w 7467600"/>
              <a:gd name="connsiteY823" fmla="*/ 163079 h 6858000"/>
              <a:gd name="connsiteX824" fmla="*/ 5865655 w 7467600"/>
              <a:gd name="connsiteY824" fmla="*/ 171901 h 6858000"/>
              <a:gd name="connsiteX825" fmla="*/ 5259740 w 7467600"/>
              <a:gd name="connsiteY825" fmla="*/ 257013 h 6858000"/>
              <a:gd name="connsiteX826" fmla="*/ 5208466 w 7467600"/>
              <a:gd name="connsiteY826" fmla="*/ 257550 h 6858000"/>
              <a:gd name="connsiteX827" fmla="*/ 4980204 w 7467600"/>
              <a:gd name="connsiteY827" fmla="*/ 271903 h 6858000"/>
              <a:gd name="connsiteX828" fmla="*/ 5068068 w 7467600"/>
              <a:gd name="connsiteY828" fmla="*/ 282244 h 6858000"/>
              <a:gd name="connsiteX829" fmla="*/ 5153231 w 7467600"/>
              <a:gd name="connsiteY829" fmla="*/ 292240 h 6858000"/>
              <a:gd name="connsiteX830" fmla="*/ 5426491 w 7467600"/>
              <a:gd name="connsiteY830" fmla="*/ 281128 h 6858000"/>
              <a:gd name="connsiteX831" fmla="*/ 5731212 w 7467600"/>
              <a:gd name="connsiteY831" fmla="*/ 231951 h 6858000"/>
              <a:gd name="connsiteX832" fmla="*/ 5905192 w 7467600"/>
              <a:gd name="connsiteY832" fmla="*/ 163079 h 6858000"/>
              <a:gd name="connsiteX833" fmla="*/ 5944437 w 7467600"/>
              <a:gd name="connsiteY833" fmla="*/ 113829 h 6858000"/>
              <a:gd name="connsiteX834" fmla="*/ 5825032 w 7467600"/>
              <a:gd name="connsiteY834" fmla="*/ 146405 h 6858000"/>
              <a:gd name="connsiteX835" fmla="*/ 4955599 w 7467600"/>
              <a:gd name="connsiteY835" fmla="*/ 247008 h 6858000"/>
              <a:gd name="connsiteX836" fmla="*/ 5210104 w 7467600"/>
              <a:gd name="connsiteY836" fmla="*/ 228123 h 6858000"/>
              <a:gd name="connsiteX837" fmla="*/ 5261015 w 7467600"/>
              <a:gd name="connsiteY837" fmla="*/ 227087 h 6858000"/>
              <a:gd name="connsiteX838" fmla="*/ 5861181 w 7467600"/>
              <a:gd name="connsiteY838" fmla="*/ 143093 h 6858000"/>
              <a:gd name="connsiteX839" fmla="*/ 5961252 w 7467600"/>
              <a:gd name="connsiteY839" fmla="*/ 114820 h 6858000"/>
              <a:gd name="connsiteX840" fmla="*/ 5944437 w 7467600"/>
              <a:gd name="connsiteY840" fmla="*/ 113829 h 6858000"/>
              <a:gd name="connsiteX841" fmla="*/ 3882765 w 7467600"/>
              <a:gd name="connsiteY841" fmla="*/ 0 h 6858000"/>
              <a:gd name="connsiteX842" fmla="*/ 3995099 w 7467600"/>
              <a:gd name="connsiteY842" fmla="*/ 0 h 6858000"/>
              <a:gd name="connsiteX843" fmla="*/ 4163818 w 7467600"/>
              <a:gd name="connsiteY843" fmla="*/ 234104 h 6858000"/>
              <a:gd name="connsiteX844" fmla="*/ 4172099 w 7467600"/>
              <a:gd name="connsiteY844" fmla="*/ 234207 h 6858000"/>
              <a:gd name="connsiteX845" fmla="*/ 4784282 w 7467600"/>
              <a:gd name="connsiteY845" fmla="*/ 276561 h 6858000"/>
              <a:gd name="connsiteX846" fmla="*/ 4801687 w 7467600"/>
              <a:gd name="connsiteY846" fmla="*/ 267764 h 6858000"/>
              <a:gd name="connsiteX847" fmla="*/ 6082788 w 7467600"/>
              <a:gd name="connsiteY847" fmla="*/ 64119 h 6858000"/>
              <a:gd name="connsiteX848" fmla="*/ 6099442 w 7467600"/>
              <a:gd name="connsiteY848" fmla="*/ 82568 h 6858000"/>
              <a:gd name="connsiteX849" fmla="*/ 4804137 w 7467600"/>
              <a:gd name="connsiteY849" fmla="*/ 320931 h 6858000"/>
              <a:gd name="connsiteX850" fmla="*/ 4227047 w 7467600"/>
              <a:gd name="connsiteY850" fmla="*/ 313415 h 6858000"/>
              <a:gd name="connsiteX851" fmla="*/ 4346041 w 7467600"/>
              <a:gd name="connsiteY851" fmla="*/ 456086 h 6858000"/>
              <a:gd name="connsiteX852" fmla="*/ 4870967 w 7467600"/>
              <a:gd name="connsiteY852" fmla="*/ 963061 h 6858000"/>
              <a:gd name="connsiteX853" fmla="*/ 4889647 w 7467600"/>
              <a:gd name="connsiteY853" fmla="*/ 957147 h 6858000"/>
              <a:gd name="connsiteX854" fmla="*/ 5422504 w 7467600"/>
              <a:gd name="connsiteY854" fmla="*/ 805191 h 6858000"/>
              <a:gd name="connsiteX855" fmla="*/ 6087656 w 7467600"/>
              <a:gd name="connsiteY855" fmla="*/ 826703 h 6858000"/>
              <a:gd name="connsiteX856" fmla="*/ 6058717 w 7467600"/>
              <a:gd name="connsiteY856" fmla="*/ 865992 h 6858000"/>
              <a:gd name="connsiteX857" fmla="*/ 4974153 w 7467600"/>
              <a:gd name="connsiteY857" fmla="*/ 1045456 h 6858000"/>
              <a:gd name="connsiteX858" fmla="*/ 5627835 w 7467600"/>
              <a:gd name="connsiteY858" fmla="*/ 1472077 h 6858000"/>
              <a:gd name="connsiteX859" fmla="*/ 5629817 w 7467600"/>
              <a:gd name="connsiteY859" fmla="*/ 1471412 h 6858000"/>
              <a:gd name="connsiteX860" fmla="*/ 5634124 w 7467600"/>
              <a:gd name="connsiteY860" fmla="*/ 1470572 h 6858000"/>
              <a:gd name="connsiteX861" fmla="*/ 5755832 w 7467600"/>
              <a:gd name="connsiteY861" fmla="*/ 1383886 h 6858000"/>
              <a:gd name="connsiteX862" fmla="*/ 6014186 w 7467600"/>
              <a:gd name="connsiteY862" fmla="*/ 1279799 h 6858000"/>
              <a:gd name="connsiteX863" fmla="*/ 6901619 w 7467600"/>
              <a:gd name="connsiteY863" fmla="*/ 1047874 h 6858000"/>
              <a:gd name="connsiteX864" fmla="*/ 6931566 w 7467600"/>
              <a:gd name="connsiteY864" fmla="*/ 1062034 h 6858000"/>
              <a:gd name="connsiteX865" fmla="*/ 5790982 w 7467600"/>
              <a:gd name="connsiteY865" fmla="*/ 1561380 h 6858000"/>
              <a:gd name="connsiteX866" fmla="*/ 6188971 w 7467600"/>
              <a:gd name="connsiteY866" fmla="*/ 1755168 h 6858000"/>
              <a:gd name="connsiteX867" fmla="*/ 6202446 w 7467600"/>
              <a:gd name="connsiteY867" fmla="*/ 1752268 h 6858000"/>
              <a:gd name="connsiteX868" fmla="*/ 7179560 w 7467600"/>
              <a:gd name="connsiteY868" fmla="*/ 1467551 h 6858000"/>
              <a:gd name="connsiteX869" fmla="*/ 7158730 w 7467600"/>
              <a:gd name="connsiteY869" fmla="*/ 1507835 h 6858000"/>
              <a:gd name="connsiteX870" fmla="*/ 6326959 w 7467600"/>
              <a:gd name="connsiteY870" fmla="*/ 1817686 h 6858000"/>
              <a:gd name="connsiteX871" fmla="*/ 6537433 w 7467600"/>
              <a:gd name="connsiteY871" fmla="*/ 1907790 h 6858000"/>
              <a:gd name="connsiteX872" fmla="*/ 6550221 w 7467600"/>
              <a:gd name="connsiteY872" fmla="*/ 1910729 h 6858000"/>
              <a:gd name="connsiteX873" fmla="*/ 6964438 w 7467600"/>
              <a:gd name="connsiteY873" fmla="*/ 2209505 h 6858000"/>
              <a:gd name="connsiteX874" fmla="*/ 7367862 w 7467600"/>
              <a:gd name="connsiteY874" fmla="*/ 2806833 h 6858000"/>
              <a:gd name="connsiteX875" fmla="*/ 7364329 w 7467600"/>
              <a:gd name="connsiteY875" fmla="*/ 2826907 h 6858000"/>
              <a:gd name="connsiteX876" fmla="*/ 7290545 w 7467600"/>
              <a:gd name="connsiteY876" fmla="*/ 2850663 h 6858000"/>
              <a:gd name="connsiteX877" fmla="*/ 6472036 w 7467600"/>
              <a:gd name="connsiteY877" fmla="*/ 1959003 h 6858000"/>
              <a:gd name="connsiteX878" fmla="*/ 5792897 w 7467600"/>
              <a:gd name="connsiteY878" fmla="*/ 1647747 h 6858000"/>
              <a:gd name="connsiteX879" fmla="*/ 5842751 w 7467600"/>
              <a:gd name="connsiteY879" fmla="*/ 1816112 h 6858000"/>
              <a:gd name="connsiteX880" fmla="*/ 5847424 w 7467600"/>
              <a:gd name="connsiteY880" fmla="*/ 1815776 h 6858000"/>
              <a:gd name="connsiteX881" fmla="*/ 6399821 w 7467600"/>
              <a:gd name="connsiteY881" fmla="*/ 2344799 h 6858000"/>
              <a:gd name="connsiteX882" fmla="*/ 6323232 w 7467600"/>
              <a:gd name="connsiteY882" fmla="*/ 2389634 h 6858000"/>
              <a:gd name="connsiteX883" fmla="*/ 5942958 w 7467600"/>
              <a:gd name="connsiteY883" fmla="*/ 2077708 h 6858000"/>
              <a:gd name="connsiteX884" fmla="*/ 5921559 w 7467600"/>
              <a:gd name="connsiteY884" fmla="*/ 2378596 h 6858000"/>
              <a:gd name="connsiteX885" fmla="*/ 5817651 w 7467600"/>
              <a:gd name="connsiteY885" fmla="*/ 3023919 h 6858000"/>
              <a:gd name="connsiteX886" fmla="*/ 5729634 w 7467600"/>
              <a:gd name="connsiteY886" fmla="*/ 3051849 h 6858000"/>
              <a:gd name="connsiteX887" fmla="*/ 5611018 w 7467600"/>
              <a:gd name="connsiteY887" fmla="*/ 2316769 h 6858000"/>
              <a:gd name="connsiteX888" fmla="*/ 5687608 w 7467600"/>
              <a:gd name="connsiteY888" fmla="*/ 2039972 h 6858000"/>
              <a:gd name="connsiteX889" fmla="*/ 5657554 w 7467600"/>
              <a:gd name="connsiteY889" fmla="*/ 1576445 h 6858000"/>
              <a:gd name="connsiteX890" fmla="*/ 5150475 w 7467600"/>
              <a:gd name="connsiteY890" fmla="*/ 1274012 h 6858000"/>
              <a:gd name="connsiteX891" fmla="*/ 5349142 w 7467600"/>
              <a:gd name="connsiteY891" fmla="*/ 2204405 h 6858000"/>
              <a:gd name="connsiteX892" fmla="*/ 5262214 w 7467600"/>
              <a:gd name="connsiteY892" fmla="*/ 2233836 h 6858000"/>
              <a:gd name="connsiteX893" fmla="*/ 4981539 w 7467600"/>
              <a:gd name="connsiteY893" fmla="*/ 1542201 h 6858000"/>
              <a:gd name="connsiteX894" fmla="*/ 4958461 w 7467600"/>
              <a:gd name="connsiteY894" fmla="*/ 1136957 h 6858000"/>
              <a:gd name="connsiteX895" fmla="*/ 4655015 w 7467600"/>
              <a:gd name="connsiteY895" fmla="*/ 891426 h 6858000"/>
              <a:gd name="connsiteX896" fmla="*/ 4348002 w 7467600"/>
              <a:gd name="connsiteY896" fmla="*/ 2205895 h 6858000"/>
              <a:gd name="connsiteX897" fmla="*/ 4262250 w 7467600"/>
              <a:gd name="connsiteY897" fmla="*/ 2219972 h 6858000"/>
              <a:gd name="connsiteX898" fmla="*/ 4550611 w 7467600"/>
              <a:gd name="connsiteY898" fmla="*/ 817540 h 6858000"/>
              <a:gd name="connsiteX899" fmla="*/ 4564418 w 7467600"/>
              <a:gd name="connsiteY899" fmla="*/ 808293 h 6858000"/>
              <a:gd name="connsiteX900" fmla="*/ 4266388 w 7467600"/>
              <a:gd name="connsiteY900" fmla="*/ 500083 h 6858000"/>
              <a:gd name="connsiteX901" fmla="*/ 4032842 w 7467600"/>
              <a:gd name="connsiteY901" fmla="*/ 211809 h 6858000"/>
              <a:gd name="connsiteX902" fmla="*/ 3882765 w 7467600"/>
              <a:gd name="connsiteY902" fmla="*/ 0 h 6858000"/>
              <a:gd name="connsiteX903" fmla="*/ 3721337 w 7467600"/>
              <a:gd name="connsiteY903" fmla="*/ 0 h 6858000"/>
              <a:gd name="connsiteX904" fmla="*/ 3797544 w 7467600"/>
              <a:gd name="connsiteY904" fmla="*/ 0 h 6858000"/>
              <a:gd name="connsiteX905" fmla="*/ 3775734 w 7467600"/>
              <a:gd name="connsiteY905" fmla="*/ 95131 h 6858000"/>
              <a:gd name="connsiteX906" fmla="*/ 3724807 w 7467600"/>
              <a:gd name="connsiteY906" fmla="*/ 272257 h 6858000"/>
              <a:gd name="connsiteX907" fmla="*/ 3726844 w 7467600"/>
              <a:gd name="connsiteY907" fmla="*/ 282988 h 6858000"/>
              <a:gd name="connsiteX908" fmla="*/ 3742664 w 7467600"/>
              <a:gd name="connsiteY908" fmla="*/ 279918 h 6858000"/>
              <a:gd name="connsiteX909" fmla="*/ 4103910 w 7467600"/>
              <a:gd name="connsiteY909" fmla="*/ 1161917 h 6858000"/>
              <a:gd name="connsiteX910" fmla="*/ 4020269 w 7467600"/>
              <a:gd name="connsiteY910" fmla="*/ 1200406 h 6858000"/>
              <a:gd name="connsiteX911" fmla="*/ 3674882 w 7467600"/>
              <a:gd name="connsiteY911" fmla="*/ 488524 h 6858000"/>
              <a:gd name="connsiteX912" fmla="*/ 3132682 w 7467600"/>
              <a:gd name="connsiteY912" fmla="*/ 1072284 h 6858000"/>
              <a:gd name="connsiteX913" fmla="*/ 2716346 w 7467600"/>
              <a:gd name="connsiteY913" fmla="*/ 1276376 h 6858000"/>
              <a:gd name="connsiteX914" fmla="*/ 2716772 w 7467600"/>
              <a:gd name="connsiteY914" fmla="*/ 1255462 h 6858000"/>
              <a:gd name="connsiteX915" fmla="*/ 3471096 w 7467600"/>
              <a:gd name="connsiteY915" fmla="*/ 437072 h 6858000"/>
              <a:gd name="connsiteX916" fmla="*/ 3639057 w 7467600"/>
              <a:gd name="connsiteY916" fmla="*/ 286334 h 6858000"/>
              <a:gd name="connsiteX917" fmla="*/ 3640309 w 7467600"/>
              <a:gd name="connsiteY917" fmla="*/ 284664 h 6858000"/>
              <a:gd name="connsiteX918" fmla="*/ 3646022 w 7467600"/>
              <a:gd name="connsiteY918" fmla="*/ 276711 h 6858000"/>
              <a:gd name="connsiteX919" fmla="*/ 3707943 w 7467600"/>
              <a:gd name="connsiteY919" fmla="*/ 65958 h 6858000"/>
              <a:gd name="connsiteX920" fmla="*/ 3721337 w 7467600"/>
              <a:gd name="connsiteY920" fmla="*/ 0 h 6858000"/>
              <a:gd name="connsiteX921" fmla="*/ 2867960 w 7467600"/>
              <a:gd name="connsiteY921" fmla="*/ 0 h 6858000"/>
              <a:gd name="connsiteX922" fmla="*/ 2926351 w 7467600"/>
              <a:gd name="connsiteY922" fmla="*/ 0 h 6858000"/>
              <a:gd name="connsiteX923" fmla="*/ 2902823 w 7467600"/>
              <a:gd name="connsiteY923" fmla="*/ 262929 h 6858000"/>
              <a:gd name="connsiteX924" fmla="*/ 2940663 w 7467600"/>
              <a:gd name="connsiteY924" fmla="*/ 140884 h 6858000"/>
              <a:gd name="connsiteX925" fmla="*/ 2947039 w 7467600"/>
              <a:gd name="connsiteY925" fmla="*/ 122524 h 6858000"/>
              <a:gd name="connsiteX926" fmla="*/ 2984316 w 7467600"/>
              <a:gd name="connsiteY926" fmla="*/ 0 h 6858000"/>
              <a:gd name="connsiteX927" fmla="*/ 3016114 w 7467600"/>
              <a:gd name="connsiteY927" fmla="*/ 0 h 6858000"/>
              <a:gd name="connsiteX928" fmla="*/ 2979949 w 7467600"/>
              <a:gd name="connsiteY928" fmla="*/ 119274 h 6858000"/>
              <a:gd name="connsiteX929" fmla="*/ 3023879 w 7467600"/>
              <a:gd name="connsiteY929" fmla="*/ 0 h 6858000"/>
              <a:gd name="connsiteX930" fmla="*/ 3105400 w 7467600"/>
              <a:gd name="connsiteY930" fmla="*/ 0 h 6858000"/>
              <a:gd name="connsiteX931" fmla="*/ 3094669 w 7467600"/>
              <a:gd name="connsiteY931" fmla="*/ 30308 h 6858000"/>
              <a:gd name="connsiteX932" fmla="*/ 2901945 w 7467600"/>
              <a:gd name="connsiteY932" fmla="*/ 466538 h 6858000"/>
              <a:gd name="connsiteX933" fmla="*/ 2815209 w 7467600"/>
              <a:gd name="connsiteY933" fmla="*/ 497361 h 6858000"/>
              <a:gd name="connsiteX934" fmla="*/ 2844845 w 7467600"/>
              <a:gd name="connsiteY934" fmla="*/ 127638 h 6858000"/>
              <a:gd name="connsiteX935" fmla="*/ 2867960 w 7467600"/>
              <a:gd name="connsiteY935" fmla="*/ 0 h 6858000"/>
              <a:gd name="connsiteX936" fmla="*/ 1057230 w 7467600"/>
              <a:gd name="connsiteY936" fmla="*/ 0 h 6858000"/>
              <a:gd name="connsiteX937" fmla="*/ 1111003 w 7467600"/>
              <a:gd name="connsiteY937" fmla="*/ 0 h 6858000"/>
              <a:gd name="connsiteX938" fmla="*/ 1125553 w 7467600"/>
              <a:gd name="connsiteY938" fmla="*/ 52588 h 6858000"/>
              <a:gd name="connsiteX939" fmla="*/ 1304276 w 7467600"/>
              <a:gd name="connsiteY939" fmla="*/ 476275 h 6858000"/>
              <a:gd name="connsiteX940" fmla="*/ 1492066 w 7467600"/>
              <a:gd name="connsiteY940" fmla="*/ 886333 h 6858000"/>
              <a:gd name="connsiteX941" fmla="*/ 1423698 w 7467600"/>
              <a:gd name="connsiteY941" fmla="*/ 710817 h 6858000"/>
              <a:gd name="connsiteX942" fmla="*/ 1357609 w 7467600"/>
              <a:gd name="connsiteY942" fmla="*/ 532892 h 6858000"/>
              <a:gd name="connsiteX943" fmla="*/ 1309550 w 7467600"/>
              <a:gd name="connsiteY943" fmla="*/ 374031 h 6858000"/>
              <a:gd name="connsiteX944" fmla="*/ 1193673 w 7467600"/>
              <a:gd name="connsiteY944" fmla="*/ 49533 h 6858000"/>
              <a:gd name="connsiteX945" fmla="*/ 1164391 w 7467600"/>
              <a:gd name="connsiteY945" fmla="*/ 0 h 6858000"/>
              <a:gd name="connsiteX946" fmla="*/ 1200666 w 7467600"/>
              <a:gd name="connsiteY946" fmla="*/ 0 h 6858000"/>
              <a:gd name="connsiteX947" fmla="*/ 1223408 w 7467600"/>
              <a:gd name="connsiteY947" fmla="*/ 38996 h 6858000"/>
              <a:gd name="connsiteX948" fmla="*/ 1339635 w 7467600"/>
              <a:gd name="connsiteY948" fmla="*/ 365517 h 6858000"/>
              <a:gd name="connsiteX949" fmla="*/ 1387469 w 7467600"/>
              <a:gd name="connsiteY949" fmla="*/ 523079 h 6858000"/>
              <a:gd name="connsiteX950" fmla="*/ 1452685 w 7467600"/>
              <a:gd name="connsiteY950" fmla="*/ 699806 h 6858000"/>
              <a:gd name="connsiteX951" fmla="*/ 1492092 w 7467600"/>
              <a:gd name="connsiteY951" fmla="*/ 800424 h 6858000"/>
              <a:gd name="connsiteX952" fmla="*/ 1455302 w 7467600"/>
              <a:gd name="connsiteY952" fmla="*/ 632913 h 6858000"/>
              <a:gd name="connsiteX953" fmla="*/ 1222336 w 7467600"/>
              <a:gd name="connsiteY953" fmla="*/ 9480 h 6858000"/>
              <a:gd name="connsiteX954" fmla="*/ 1214634 w 7467600"/>
              <a:gd name="connsiteY954" fmla="*/ 0 h 6858000"/>
              <a:gd name="connsiteX955" fmla="*/ 1289827 w 7467600"/>
              <a:gd name="connsiteY955" fmla="*/ 0 h 6858000"/>
              <a:gd name="connsiteX956" fmla="*/ 1321076 w 7467600"/>
              <a:gd name="connsiteY956" fmla="*/ 59722 h 6858000"/>
              <a:gd name="connsiteX957" fmla="*/ 1512579 w 7467600"/>
              <a:gd name="connsiteY957" fmla="*/ 626441 h 6858000"/>
              <a:gd name="connsiteX958" fmla="*/ 1506076 w 7467600"/>
              <a:gd name="connsiteY958" fmla="*/ 1089289 h 6858000"/>
              <a:gd name="connsiteX959" fmla="*/ 1486346 w 7467600"/>
              <a:gd name="connsiteY959" fmla="*/ 1079919 h 6858000"/>
              <a:gd name="connsiteX960" fmla="*/ 1070511 w 7467600"/>
              <a:gd name="connsiteY960" fmla="*/ 48609 h 6858000"/>
              <a:gd name="connsiteX961" fmla="*/ 1057230 w 7467600"/>
              <a:gd name="connsiteY961" fmla="*/ 0 h 6858000"/>
              <a:gd name="connsiteX962" fmla="*/ 43151 w 7467600"/>
              <a:gd name="connsiteY962" fmla="*/ 0 h 6858000"/>
              <a:gd name="connsiteX963" fmla="*/ 95283 w 7467600"/>
              <a:gd name="connsiteY963" fmla="*/ 0 h 6858000"/>
              <a:gd name="connsiteX964" fmla="*/ 300708 w 7467600"/>
              <a:gd name="connsiteY964" fmla="*/ 154571 h 6858000"/>
              <a:gd name="connsiteX965" fmla="*/ 530414 w 7467600"/>
              <a:gd name="connsiteY965" fmla="*/ 354673 h 6858000"/>
              <a:gd name="connsiteX966" fmla="*/ 333785 w 7467600"/>
              <a:gd name="connsiteY966" fmla="*/ 161564 h 6858000"/>
              <a:gd name="connsiteX967" fmla="*/ 147005 w 7467600"/>
              <a:gd name="connsiteY967" fmla="*/ 0 h 6858000"/>
              <a:gd name="connsiteX968" fmla="*/ 272509 w 7467600"/>
              <a:gd name="connsiteY968" fmla="*/ 0 h 6858000"/>
              <a:gd name="connsiteX969" fmla="*/ 326276 w 7467600"/>
              <a:gd name="connsiteY969" fmla="*/ 45847 h 6858000"/>
              <a:gd name="connsiteX970" fmla="*/ 823759 w 7467600"/>
              <a:gd name="connsiteY970" fmla="*/ 574145 h 6858000"/>
              <a:gd name="connsiteX971" fmla="*/ 811254 w 7467600"/>
              <a:gd name="connsiteY971" fmla="*/ 665546 h 6858000"/>
              <a:gd name="connsiteX972" fmla="*/ 154042 w 7467600"/>
              <a:gd name="connsiteY972" fmla="*/ 261522 h 6858000"/>
              <a:gd name="connsiteX973" fmla="*/ 13550 w 7467600"/>
              <a:gd name="connsiteY973" fmla="*/ 158423 h 6858000"/>
              <a:gd name="connsiteX974" fmla="*/ 0 w 7467600"/>
              <a:gd name="connsiteY974" fmla="*/ 146618 h 6858000"/>
              <a:gd name="connsiteX975" fmla="*/ 0 w 7467600"/>
              <a:gd name="connsiteY975" fmla="*/ 59161 h 6858000"/>
              <a:gd name="connsiteX976" fmla="*/ 45427 w 7467600"/>
              <a:gd name="connsiteY976" fmla="*/ 101078 h 6858000"/>
              <a:gd name="connsiteX977" fmla="*/ 630103 w 7467600"/>
              <a:gd name="connsiteY977" fmla="*/ 485885 h 6858000"/>
              <a:gd name="connsiteX978" fmla="*/ 532040 w 7467600"/>
              <a:gd name="connsiteY978" fmla="*/ 399359 h 6858000"/>
              <a:gd name="connsiteX979" fmla="*/ 517618 w 7467600"/>
              <a:gd name="connsiteY979" fmla="*/ 385726 h 6858000"/>
              <a:gd name="connsiteX980" fmla="*/ 285074 w 7467600"/>
              <a:gd name="connsiteY980" fmla="*/ 182755 h 6858000"/>
              <a:gd name="connsiteX981" fmla="*/ 43151 w 7467600"/>
              <a:gd name="connsiteY98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44835 w 7467600"/>
              <a:gd name="connsiteY76" fmla="*/ 5424988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356878 w 7467600"/>
              <a:gd name="connsiteY90" fmla="*/ 5981332 h 6858000"/>
              <a:gd name="connsiteX91" fmla="*/ 7467600 w 7467600"/>
              <a:gd name="connsiteY91" fmla="*/ 6117703 h 6858000"/>
              <a:gd name="connsiteX92" fmla="*/ 7467600 w 7467600"/>
              <a:gd name="connsiteY92" fmla="*/ 6163634 h 6858000"/>
              <a:gd name="connsiteX93" fmla="*/ 7403637 w 7467600"/>
              <a:gd name="connsiteY93" fmla="*/ 6083957 h 6858000"/>
              <a:gd name="connsiteX94" fmla="*/ 7254615 w 7467600"/>
              <a:gd name="connsiteY94" fmla="*/ 5911918 h 6858000"/>
              <a:gd name="connsiteX95" fmla="*/ 7312589 w 7467600"/>
              <a:gd name="connsiteY95" fmla="*/ 5982309 h 6858000"/>
              <a:gd name="connsiteX96" fmla="*/ 7448321 w 7467600"/>
              <a:gd name="connsiteY96" fmla="*/ 6190991 h 6858000"/>
              <a:gd name="connsiteX97" fmla="*/ 7467600 w 7467600"/>
              <a:gd name="connsiteY97" fmla="*/ 6221686 h 6858000"/>
              <a:gd name="connsiteX98" fmla="*/ 7467600 w 7467600"/>
              <a:gd name="connsiteY98" fmla="*/ 6334256 h 6858000"/>
              <a:gd name="connsiteX99" fmla="*/ 7454976 w 7467600"/>
              <a:gd name="connsiteY99" fmla="*/ 6318297 h 6858000"/>
              <a:gd name="connsiteX100" fmla="*/ 7042773 w 7467600"/>
              <a:gd name="connsiteY100" fmla="*/ 5734011 h 6858000"/>
              <a:gd name="connsiteX101" fmla="*/ 6844835 w 7467600"/>
              <a:gd name="connsiteY101" fmla="*/ 5424988 h 6858000"/>
              <a:gd name="connsiteX102" fmla="*/ 1456157 w 7467600"/>
              <a:gd name="connsiteY102" fmla="*/ 5371404 h 6858000"/>
              <a:gd name="connsiteX103" fmla="*/ 1244432 w 7467600"/>
              <a:gd name="connsiteY103" fmla="*/ 5385601 h 6858000"/>
              <a:gd name="connsiteX104" fmla="*/ 973990 w 7467600"/>
              <a:gd name="connsiteY104" fmla="*/ 5424940 h 6858000"/>
              <a:gd name="connsiteX105" fmla="*/ 1103809 w 7467600"/>
              <a:gd name="connsiteY105" fmla="*/ 5433720 h 6858000"/>
              <a:gd name="connsiteX106" fmla="*/ 1123454 w 7467600"/>
              <a:gd name="connsiteY106" fmla="*/ 5435727 h 6858000"/>
              <a:gd name="connsiteX107" fmla="*/ 1737017 w 7467600"/>
              <a:gd name="connsiteY107" fmla="*/ 5452183 h 6858000"/>
              <a:gd name="connsiteX108" fmla="*/ 1824397 w 7467600"/>
              <a:gd name="connsiteY108" fmla="*/ 5447757 h 6858000"/>
              <a:gd name="connsiteX109" fmla="*/ 2070059 w 7467600"/>
              <a:gd name="connsiteY109" fmla="*/ 5441660 h 6858000"/>
              <a:gd name="connsiteX110" fmla="*/ 1456157 w 7467600"/>
              <a:gd name="connsiteY110" fmla="*/ 5371404 h 6858000"/>
              <a:gd name="connsiteX111" fmla="*/ 4988186 w 7467600"/>
              <a:gd name="connsiteY111" fmla="*/ 5216467 h 6858000"/>
              <a:gd name="connsiteX112" fmla="*/ 4777334 w 7467600"/>
              <a:gd name="connsiteY112" fmla="*/ 5406072 h 6858000"/>
              <a:gd name="connsiteX113" fmla="*/ 4718341 w 7467600"/>
              <a:gd name="connsiteY113" fmla="*/ 5468043 h 6858000"/>
              <a:gd name="connsiteX114" fmla="*/ 4604655 w 7467600"/>
              <a:gd name="connsiteY114" fmla="*/ 5583434 h 6858000"/>
              <a:gd name="connsiteX115" fmla="*/ 4565074 w 7467600"/>
              <a:gd name="connsiteY115" fmla="*/ 5618550 h 6858000"/>
              <a:gd name="connsiteX116" fmla="*/ 4988186 w 7467600"/>
              <a:gd name="connsiteY116" fmla="*/ 5216467 h 6858000"/>
              <a:gd name="connsiteX117" fmla="*/ 4978032 w 7467600"/>
              <a:gd name="connsiteY117" fmla="*/ 5183809 h 6858000"/>
              <a:gd name="connsiteX118" fmla="*/ 4463413 w 7467600"/>
              <a:gd name="connsiteY118" fmla="*/ 5615162 h 6858000"/>
              <a:gd name="connsiteX119" fmla="*/ 4358134 w 7467600"/>
              <a:gd name="connsiteY119" fmla="*/ 5742791 h 6858000"/>
              <a:gd name="connsiteX120" fmla="*/ 4376219 w 7467600"/>
              <a:gd name="connsiteY120" fmla="*/ 5729027 h 6858000"/>
              <a:gd name="connsiteX121" fmla="*/ 4582340 w 7467600"/>
              <a:gd name="connsiteY121" fmla="*/ 5561037 h 6858000"/>
              <a:gd name="connsiteX122" fmla="*/ 4694684 w 7467600"/>
              <a:gd name="connsiteY122" fmla="*/ 5447098 h 6858000"/>
              <a:gd name="connsiteX123" fmla="*/ 4754123 w 7467600"/>
              <a:gd name="connsiteY123" fmla="*/ 5384643 h 6858000"/>
              <a:gd name="connsiteX124" fmla="*/ 4978032 w 7467600"/>
              <a:gd name="connsiteY124" fmla="*/ 5183809 h 6858000"/>
              <a:gd name="connsiteX125" fmla="*/ 1903353 w 7467600"/>
              <a:gd name="connsiteY125" fmla="*/ 5044827 h 6858000"/>
              <a:gd name="connsiteX126" fmla="*/ 1936931 w 7467600"/>
              <a:gd name="connsiteY126" fmla="*/ 5093954 h 6858000"/>
              <a:gd name="connsiteX127" fmla="*/ 2195868 w 7467600"/>
              <a:gd name="connsiteY127" fmla="*/ 5396574 h 6858000"/>
              <a:gd name="connsiteX128" fmla="*/ 2088852 w 7467600"/>
              <a:gd name="connsiteY128" fmla="*/ 5166123 h 6858000"/>
              <a:gd name="connsiteX129" fmla="*/ 1958241 w 7467600"/>
              <a:gd name="connsiteY129" fmla="*/ 5067955 h 6858000"/>
              <a:gd name="connsiteX130" fmla="*/ 1903353 w 7467600"/>
              <a:gd name="connsiteY130" fmla="*/ 5044827 h 6858000"/>
              <a:gd name="connsiteX131" fmla="*/ 1979378 w 7467600"/>
              <a:gd name="connsiteY131" fmla="*/ 4769504 h 6858000"/>
              <a:gd name="connsiteX132" fmla="*/ 2882120 w 7467600"/>
              <a:gd name="connsiteY132" fmla="*/ 5064547 h 6858000"/>
              <a:gd name="connsiteX133" fmla="*/ 2793103 w 7467600"/>
              <a:gd name="connsiteY133" fmla="*/ 5039699 h 6858000"/>
              <a:gd name="connsiteX134" fmla="*/ 2770041 w 7467600"/>
              <a:gd name="connsiteY134" fmla="*/ 5033634 h 6858000"/>
              <a:gd name="connsiteX135" fmla="*/ 1979378 w 7467600"/>
              <a:gd name="connsiteY135" fmla="*/ 4769504 h 6858000"/>
              <a:gd name="connsiteX136" fmla="*/ 1927410 w 7467600"/>
              <a:gd name="connsiteY136" fmla="*/ 4716164 h 6858000"/>
              <a:gd name="connsiteX137" fmla="*/ 1959587 w 7467600"/>
              <a:gd name="connsiteY137" fmla="*/ 4728849 h 6858000"/>
              <a:gd name="connsiteX138" fmla="*/ 2777707 w 7467600"/>
              <a:gd name="connsiteY138" fmla="*/ 5003991 h 6858000"/>
              <a:gd name="connsiteX139" fmla="*/ 2800768 w 7467600"/>
              <a:gd name="connsiteY139" fmla="*/ 5010056 h 6858000"/>
              <a:gd name="connsiteX140" fmla="*/ 2879408 w 7467600"/>
              <a:gd name="connsiteY140" fmla="*/ 5031590 h 6858000"/>
              <a:gd name="connsiteX141" fmla="*/ 2862295 w 7467600"/>
              <a:gd name="connsiteY141" fmla="*/ 5022958 h 6858000"/>
              <a:gd name="connsiteX142" fmla="*/ 2813343 w 7467600"/>
              <a:gd name="connsiteY142" fmla="*/ 4998369 h 6858000"/>
              <a:gd name="connsiteX143" fmla="*/ 2646245 w 7467600"/>
              <a:gd name="connsiteY143" fmla="*/ 4930999 h 6858000"/>
              <a:gd name="connsiteX144" fmla="*/ 1999243 w 7467600"/>
              <a:gd name="connsiteY144" fmla="*/ 4730524 h 6858000"/>
              <a:gd name="connsiteX145" fmla="*/ 1979527 w 7467600"/>
              <a:gd name="connsiteY145" fmla="*/ 4726651 h 6858000"/>
              <a:gd name="connsiteX146" fmla="*/ 1927410 w 7467600"/>
              <a:gd name="connsiteY146" fmla="*/ 4716164 h 6858000"/>
              <a:gd name="connsiteX147" fmla="*/ 1997014 w 7467600"/>
              <a:gd name="connsiteY147" fmla="*/ 4698007 h 6858000"/>
              <a:gd name="connsiteX148" fmla="*/ 2005458 w 7467600"/>
              <a:gd name="connsiteY148" fmla="*/ 4699540 h 6858000"/>
              <a:gd name="connsiteX149" fmla="*/ 2657186 w 7467600"/>
              <a:gd name="connsiteY149" fmla="*/ 4901687 h 6858000"/>
              <a:gd name="connsiteX150" fmla="*/ 2826662 w 7467600"/>
              <a:gd name="connsiteY150" fmla="*/ 4970362 h 6858000"/>
              <a:gd name="connsiteX151" fmla="*/ 2876100 w 7467600"/>
              <a:gd name="connsiteY151" fmla="*/ 4995397 h 6858000"/>
              <a:gd name="connsiteX152" fmla="*/ 3042600 w 7467600"/>
              <a:gd name="connsiteY152" fmla="*/ 5059532 h 6858000"/>
              <a:gd name="connsiteX153" fmla="*/ 1997014 w 7467600"/>
              <a:gd name="connsiteY153" fmla="*/ 4698007 h 6858000"/>
              <a:gd name="connsiteX154" fmla="*/ 2305292 w 7467600"/>
              <a:gd name="connsiteY154" fmla="*/ 4219492 h 6858000"/>
              <a:gd name="connsiteX155" fmla="*/ 3360922 w 7467600"/>
              <a:gd name="connsiteY155" fmla="*/ 4529373 h 6858000"/>
              <a:gd name="connsiteX156" fmla="*/ 3492420 w 7467600"/>
              <a:gd name="connsiteY156" fmla="*/ 4510145 h 6858000"/>
              <a:gd name="connsiteX157" fmla="*/ 3364086 w 7467600"/>
              <a:gd name="connsiteY157" fmla="*/ 4480340 h 6858000"/>
              <a:gd name="connsiteX158" fmla="*/ 3225818 w 7467600"/>
              <a:gd name="connsiteY158" fmla="*/ 4411822 h 6858000"/>
              <a:gd name="connsiteX159" fmla="*/ 3129696 w 7467600"/>
              <a:gd name="connsiteY159" fmla="*/ 4360704 h 6858000"/>
              <a:gd name="connsiteX160" fmla="*/ 2814545 w 7467600"/>
              <a:gd name="connsiteY160" fmla="*/ 4282955 h 6858000"/>
              <a:gd name="connsiteX161" fmla="*/ 2305292 w 7467600"/>
              <a:gd name="connsiteY161" fmla="*/ 4219492 h 6858000"/>
              <a:gd name="connsiteX162" fmla="*/ 2626982 w 7467600"/>
              <a:gd name="connsiteY162" fmla="*/ 4206450 h 6858000"/>
              <a:gd name="connsiteX163" fmla="*/ 2490617 w 7467600"/>
              <a:gd name="connsiteY163" fmla="*/ 4206951 h 6858000"/>
              <a:gd name="connsiteX164" fmla="*/ 2819869 w 7467600"/>
              <a:gd name="connsiteY164" fmla="*/ 4252936 h 6858000"/>
              <a:gd name="connsiteX165" fmla="*/ 3143018 w 7467600"/>
              <a:gd name="connsiteY165" fmla="*/ 4332698 h 6858000"/>
              <a:gd name="connsiteX166" fmla="*/ 3241520 w 7467600"/>
              <a:gd name="connsiteY166" fmla="*/ 4385112 h 6858000"/>
              <a:gd name="connsiteX167" fmla="*/ 3374575 w 7467600"/>
              <a:gd name="connsiteY167" fmla="*/ 4451517 h 6858000"/>
              <a:gd name="connsiteX168" fmla="*/ 3505221 w 7467600"/>
              <a:gd name="connsiteY168" fmla="*/ 4480757 h 6858000"/>
              <a:gd name="connsiteX169" fmla="*/ 2626982 w 7467600"/>
              <a:gd name="connsiteY169" fmla="*/ 4206450 h 6858000"/>
              <a:gd name="connsiteX170" fmla="*/ 1310106 w 7467600"/>
              <a:gd name="connsiteY170" fmla="*/ 3943217 h 6858000"/>
              <a:gd name="connsiteX171" fmla="*/ 854994 w 7467600"/>
              <a:gd name="connsiteY171" fmla="*/ 4399136 h 6858000"/>
              <a:gd name="connsiteX172" fmla="*/ 742462 w 7467600"/>
              <a:gd name="connsiteY172" fmla="*/ 4594648 h 6858000"/>
              <a:gd name="connsiteX173" fmla="*/ 820602 w 7467600"/>
              <a:gd name="connsiteY173" fmla="*/ 4485915 h 6858000"/>
              <a:gd name="connsiteX174" fmla="*/ 878295 w 7467600"/>
              <a:gd name="connsiteY174" fmla="*/ 4403594 h 6858000"/>
              <a:gd name="connsiteX175" fmla="*/ 1240607 w 7467600"/>
              <a:gd name="connsiteY175" fmla="*/ 4010401 h 6858000"/>
              <a:gd name="connsiteX176" fmla="*/ 1310106 w 7467600"/>
              <a:gd name="connsiteY176" fmla="*/ 3943217 h 6858000"/>
              <a:gd name="connsiteX177" fmla="*/ 1423113 w 7467600"/>
              <a:gd name="connsiteY177" fmla="*/ 3874565 h 6858000"/>
              <a:gd name="connsiteX178" fmla="*/ 1260565 w 7467600"/>
              <a:gd name="connsiteY178" fmla="*/ 4031982 h 6858000"/>
              <a:gd name="connsiteX179" fmla="*/ 901900 w 7467600"/>
              <a:gd name="connsiteY179" fmla="*/ 4421236 h 6858000"/>
              <a:gd name="connsiteX180" fmla="*/ 845044 w 7467600"/>
              <a:gd name="connsiteY180" fmla="*/ 4502436 h 6858000"/>
              <a:gd name="connsiteX181" fmla="*/ 685926 w 7467600"/>
              <a:gd name="connsiteY181" fmla="*/ 4703069 h 6858000"/>
              <a:gd name="connsiteX182" fmla="*/ 684248 w 7467600"/>
              <a:gd name="connsiteY182" fmla="*/ 4706721 h 6858000"/>
              <a:gd name="connsiteX183" fmla="*/ 1423113 w 7467600"/>
              <a:gd name="connsiteY183" fmla="*/ 3874565 h 6858000"/>
              <a:gd name="connsiteX184" fmla="*/ 3316479 w 7467600"/>
              <a:gd name="connsiteY184" fmla="*/ 3872136 h 6858000"/>
              <a:gd name="connsiteX185" fmla="*/ 3546806 w 7467600"/>
              <a:gd name="connsiteY185" fmla="*/ 4356139 h 6858000"/>
              <a:gd name="connsiteX186" fmla="*/ 3364433 w 7467600"/>
              <a:gd name="connsiteY186" fmla="*/ 3953121 h 6858000"/>
              <a:gd name="connsiteX187" fmla="*/ 3316479 w 7467600"/>
              <a:gd name="connsiteY187" fmla="*/ 3872136 h 6858000"/>
              <a:gd name="connsiteX188" fmla="*/ 3291335 w 7467600"/>
              <a:gd name="connsiteY188" fmla="*/ 3767420 h 6858000"/>
              <a:gd name="connsiteX189" fmla="*/ 3390805 w 7467600"/>
              <a:gd name="connsiteY189" fmla="*/ 3937163 h 6858000"/>
              <a:gd name="connsiteX190" fmla="*/ 3579062 w 7467600"/>
              <a:gd name="connsiteY190" fmla="*/ 4359040 h 6858000"/>
              <a:gd name="connsiteX191" fmla="*/ 3467355 w 7467600"/>
              <a:gd name="connsiteY191" fmla="*/ 3988130 h 6858000"/>
              <a:gd name="connsiteX192" fmla="*/ 3310753 w 7467600"/>
              <a:gd name="connsiteY192" fmla="*/ 3787140 h 6858000"/>
              <a:gd name="connsiteX193" fmla="*/ 3291335 w 7467600"/>
              <a:gd name="connsiteY193" fmla="*/ 3767420 h 6858000"/>
              <a:gd name="connsiteX194" fmla="*/ 1635889 w 7467600"/>
              <a:gd name="connsiteY194" fmla="*/ 3709494 h 6858000"/>
              <a:gd name="connsiteX195" fmla="*/ 1634800 w 7467600"/>
              <a:gd name="connsiteY195" fmla="*/ 3731111 h 6858000"/>
              <a:gd name="connsiteX196" fmla="*/ 1635889 w 7467600"/>
              <a:gd name="connsiteY196" fmla="*/ 3709494 h 6858000"/>
              <a:gd name="connsiteX197" fmla="*/ 1510397 w 7467600"/>
              <a:gd name="connsiteY197" fmla="*/ 3684705 h 6858000"/>
              <a:gd name="connsiteX198" fmla="*/ 1146550 w 7467600"/>
              <a:gd name="connsiteY198" fmla="*/ 3802012 h 6858000"/>
              <a:gd name="connsiteX199" fmla="*/ 698834 w 7467600"/>
              <a:gd name="connsiteY199" fmla="*/ 3952272 h 6858000"/>
              <a:gd name="connsiteX200" fmla="*/ 34256 w 7467600"/>
              <a:gd name="connsiteY200" fmla="*/ 4347603 h 6858000"/>
              <a:gd name="connsiteX201" fmla="*/ 527241 w 7467600"/>
              <a:gd name="connsiteY201" fmla="*/ 4065078 h 6858000"/>
              <a:gd name="connsiteX202" fmla="*/ 1510397 w 7467600"/>
              <a:gd name="connsiteY202" fmla="*/ 3684705 h 6858000"/>
              <a:gd name="connsiteX203" fmla="*/ 1313114 w 7467600"/>
              <a:gd name="connsiteY203" fmla="*/ 3655216 h 6858000"/>
              <a:gd name="connsiteX204" fmla="*/ 1109304 w 7467600"/>
              <a:gd name="connsiteY204" fmla="*/ 3669030 h 6858000"/>
              <a:gd name="connsiteX205" fmla="*/ 8129 w 7467600"/>
              <a:gd name="connsiteY205" fmla="*/ 4330519 h 6858000"/>
              <a:gd name="connsiteX206" fmla="*/ 687572 w 7467600"/>
              <a:gd name="connsiteY206" fmla="*/ 3925629 h 6858000"/>
              <a:gd name="connsiteX207" fmla="*/ 1138365 w 7467600"/>
              <a:gd name="connsiteY207" fmla="*/ 3774515 h 6858000"/>
              <a:gd name="connsiteX208" fmla="*/ 1505579 w 7467600"/>
              <a:gd name="connsiteY208" fmla="*/ 3655526 h 6858000"/>
              <a:gd name="connsiteX209" fmla="*/ 1313114 w 7467600"/>
              <a:gd name="connsiteY209" fmla="*/ 3655216 h 6858000"/>
              <a:gd name="connsiteX210" fmla="*/ 3655073 w 7467600"/>
              <a:gd name="connsiteY210" fmla="*/ 3650884 h 6858000"/>
              <a:gd name="connsiteX211" fmla="*/ 3989938 w 7467600"/>
              <a:gd name="connsiteY211" fmla="*/ 3991685 h 6858000"/>
              <a:gd name="connsiteX212" fmla="*/ 4393907 w 7467600"/>
              <a:gd name="connsiteY212" fmla="*/ 4261258 h 6858000"/>
              <a:gd name="connsiteX213" fmla="*/ 4648051 w 7467600"/>
              <a:gd name="connsiteY213" fmla="*/ 4374051 h 6858000"/>
              <a:gd name="connsiteX214" fmla="*/ 4383389 w 7467600"/>
              <a:gd name="connsiteY214" fmla="*/ 4184369 h 6858000"/>
              <a:gd name="connsiteX215" fmla="*/ 4165508 w 7467600"/>
              <a:gd name="connsiteY215" fmla="*/ 4035196 h 6858000"/>
              <a:gd name="connsiteX216" fmla="*/ 4068162 w 7467600"/>
              <a:gd name="connsiteY216" fmla="*/ 3953394 h 6858000"/>
              <a:gd name="connsiteX217" fmla="*/ 3981416 w 7467600"/>
              <a:gd name="connsiteY217" fmla="*/ 3880482 h 6858000"/>
              <a:gd name="connsiteX218" fmla="*/ 3800147 w 7467600"/>
              <a:gd name="connsiteY218" fmla="*/ 3749872 h 6858000"/>
              <a:gd name="connsiteX219" fmla="*/ 3655073 w 7467600"/>
              <a:gd name="connsiteY219" fmla="*/ 3650884 h 6858000"/>
              <a:gd name="connsiteX220" fmla="*/ 3670252 w 7467600"/>
              <a:gd name="connsiteY220" fmla="*/ 3622798 h 6858000"/>
              <a:gd name="connsiteX221" fmla="*/ 3817258 w 7467600"/>
              <a:gd name="connsiteY221" fmla="*/ 3723577 h 6858000"/>
              <a:gd name="connsiteX222" fmla="*/ 4000461 w 7467600"/>
              <a:gd name="connsiteY222" fmla="*/ 3855966 h 6858000"/>
              <a:gd name="connsiteX223" fmla="*/ 4088180 w 7467600"/>
              <a:gd name="connsiteY223" fmla="*/ 3929774 h 6858000"/>
              <a:gd name="connsiteX224" fmla="*/ 4184555 w 7467600"/>
              <a:gd name="connsiteY224" fmla="*/ 4010683 h 6858000"/>
              <a:gd name="connsiteX225" fmla="*/ 4399563 w 7467600"/>
              <a:gd name="connsiteY225" fmla="*/ 4158106 h 6858000"/>
              <a:gd name="connsiteX226" fmla="*/ 4684469 w 7467600"/>
              <a:gd name="connsiteY226" fmla="*/ 4364680 h 6858000"/>
              <a:gd name="connsiteX227" fmla="*/ 4690271 w 7467600"/>
              <a:gd name="connsiteY227" fmla="*/ 4370034 h 6858000"/>
              <a:gd name="connsiteX228" fmla="*/ 4136093 w 7467600"/>
              <a:gd name="connsiteY228" fmla="*/ 3858466 h 6858000"/>
              <a:gd name="connsiteX229" fmla="*/ 3670252 w 7467600"/>
              <a:gd name="connsiteY229" fmla="*/ 3622798 h 6858000"/>
              <a:gd name="connsiteX230" fmla="*/ 4440129 w 7467600"/>
              <a:gd name="connsiteY230" fmla="*/ 3448571 h 6858000"/>
              <a:gd name="connsiteX231" fmla="*/ 4856525 w 7467600"/>
              <a:gd name="connsiteY231" fmla="*/ 3915351 h 6858000"/>
              <a:gd name="connsiteX232" fmla="*/ 5059055 w 7467600"/>
              <a:gd name="connsiteY232" fmla="*/ 4108918 h 6858000"/>
              <a:gd name="connsiteX233" fmla="*/ 5290070 w 7467600"/>
              <a:gd name="connsiteY233" fmla="*/ 4263619 h 6858000"/>
              <a:gd name="connsiteX234" fmla="*/ 4834991 w 7467600"/>
              <a:gd name="connsiteY234" fmla="*/ 3830985 h 6858000"/>
              <a:gd name="connsiteX235" fmla="*/ 4440129 w 7467600"/>
              <a:gd name="connsiteY235" fmla="*/ 3448571 h 6858000"/>
              <a:gd name="connsiteX236" fmla="*/ 4441737 w 7467600"/>
              <a:gd name="connsiteY236" fmla="*/ 3399734 h 6858000"/>
              <a:gd name="connsiteX237" fmla="*/ 4431236 w 7467600"/>
              <a:gd name="connsiteY237" fmla="*/ 3400954 h 6858000"/>
              <a:gd name="connsiteX238" fmla="*/ 4557150 w 7467600"/>
              <a:gd name="connsiteY238" fmla="*/ 3510023 h 6858000"/>
              <a:gd name="connsiteX239" fmla="*/ 4856936 w 7467600"/>
              <a:gd name="connsiteY239" fmla="*/ 3809146 h 6858000"/>
              <a:gd name="connsiteX240" fmla="*/ 5111996 w 7467600"/>
              <a:gd name="connsiteY240" fmla="*/ 4065759 h 6858000"/>
              <a:gd name="connsiteX241" fmla="*/ 5388878 w 7467600"/>
              <a:gd name="connsiteY241" fmla="*/ 4300185 h 6858000"/>
              <a:gd name="connsiteX242" fmla="*/ 5425556 w 7467600"/>
              <a:gd name="connsiteY242" fmla="*/ 4308967 h 6858000"/>
              <a:gd name="connsiteX243" fmla="*/ 4943646 w 7467600"/>
              <a:gd name="connsiteY243" fmla="*/ 3822916 h 6858000"/>
              <a:gd name="connsiteX244" fmla="*/ 4594837 w 7467600"/>
              <a:gd name="connsiteY244" fmla="*/ 3532274 h 6858000"/>
              <a:gd name="connsiteX245" fmla="*/ 4441737 w 7467600"/>
              <a:gd name="connsiteY245" fmla="*/ 3399734 h 6858000"/>
              <a:gd name="connsiteX246" fmla="*/ 5425834 w 7467600"/>
              <a:gd name="connsiteY246" fmla="*/ 3162785 h 6858000"/>
              <a:gd name="connsiteX247" fmla="*/ 5401644 w 7467600"/>
              <a:gd name="connsiteY247" fmla="*/ 3617847 h 6858000"/>
              <a:gd name="connsiteX248" fmla="*/ 5467256 w 7467600"/>
              <a:gd name="connsiteY248" fmla="*/ 4175494 h 6858000"/>
              <a:gd name="connsiteX249" fmla="*/ 5448069 w 7467600"/>
              <a:gd name="connsiteY249" fmla="*/ 3567554 h 6858000"/>
              <a:gd name="connsiteX250" fmla="*/ 5425834 w 7467600"/>
              <a:gd name="connsiteY250" fmla="*/ 3162785 h 6858000"/>
              <a:gd name="connsiteX251" fmla="*/ 1318687 w 7467600"/>
              <a:gd name="connsiteY251" fmla="*/ 3113840 h 6858000"/>
              <a:gd name="connsiteX252" fmla="*/ 1066793 w 7467600"/>
              <a:gd name="connsiteY252" fmla="*/ 3212171 h 6858000"/>
              <a:gd name="connsiteX253" fmla="*/ 993319 w 7467600"/>
              <a:gd name="connsiteY253" fmla="*/ 3247648 h 6858000"/>
              <a:gd name="connsiteX254" fmla="*/ 853081 w 7467600"/>
              <a:gd name="connsiteY254" fmla="*/ 3312410 h 6858000"/>
              <a:gd name="connsiteX255" fmla="*/ 805957 w 7467600"/>
              <a:gd name="connsiteY255" fmla="*/ 3330443 h 6858000"/>
              <a:gd name="connsiteX256" fmla="*/ 1318687 w 7467600"/>
              <a:gd name="connsiteY256" fmla="*/ 3113840 h 6858000"/>
              <a:gd name="connsiteX257" fmla="*/ 5453702 w 7467600"/>
              <a:gd name="connsiteY257" fmla="*/ 3090882 h 6858000"/>
              <a:gd name="connsiteX258" fmla="*/ 5480135 w 7467600"/>
              <a:gd name="connsiteY258" fmla="*/ 3565802 h 6858000"/>
              <a:gd name="connsiteX259" fmla="*/ 5499023 w 7467600"/>
              <a:gd name="connsiteY259" fmla="*/ 4166310 h 6858000"/>
              <a:gd name="connsiteX260" fmla="*/ 5547022 w 7467600"/>
              <a:gd name="connsiteY260" fmla="*/ 3607838 h 6858000"/>
              <a:gd name="connsiteX261" fmla="*/ 5515964 w 7467600"/>
              <a:gd name="connsiteY261" fmla="*/ 3378541 h 6858000"/>
              <a:gd name="connsiteX262" fmla="*/ 5453702 w 7467600"/>
              <a:gd name="connsiteY262" fmla="*/ 3090882 h 6858000"/>
              <a:gd name="connsiteX263" fmla="*/ 1238695 w 7467600"/>
              <a:gd name="connsiteY263" fmla="*/ 3076820 h 6858000"/>
              <a:gd name="connsiteX264" fmla="*/ 716371 w 7467600"/>
              <a:gd name="connsiteY264" fmla="*/ 3293249 h 6858000"/>
              <a:gd name="connsiteX265" fmla="*/ 579522 w 7467600"/>
              <a:gd name="connsiteY265" fmla="*/ 3371759 h 6858000"/>
              <a:gd name="connsiteX266" fmla="*/ 600288 w 7467600"/>
              <a:gd name="connsiteY266" fmla="*/ 3365555 h 6858000"/>
              <a:gd name="connsiteX267" fmla="*/ 840692 w 7467600"/>
              <a:gd name="connsiteY267" fmla="*/ 3284921 h 6858000"/>
              <a:gd name="connsiteX268" fmla="*/ 979248 w 7467600"/>
              <a:gd name="connsiteY268" fmla="*/ 3221003 h 6858000"/>
              <a:gd name="connsiteX269" fmla="*/ 1053282 w 7467600"/>
              <a:gd name="connsiteY269" fmla="*/ 3185247 h 6858000"/>
              <a:gd name="connsiteX270" fmla="*/ 1320603 w 7467600"/>
              <a:gd name="connsiteY270" fmla="*/ 3081281 h 6858000"/>
              <a:gd name="connsiteX271" fmla="*/ 1238695 w 7467600"/>
              <a:gd name="connsiteY271" fmla="*/ 3076820 h 6858000"/>
              <a:gd name="connsiteX272" fmla="*/ 5425627 w 7467600"/>
              <a:gd name="connsiteY272" fmla="*/ 2954192 h 6858000"/>
              <a:gd name="connsiteX273" fmla="*/ 5470770 w 7467600"/>
              <a:gd name="connsiteY273" fmla="*/ 3005435 h 6858000"/>
              <a:gd name="connsiteX274" fmla="*/ 5519779 w 7467600"/>
              <a:gd name="connsiteY274" fmla="*/ 4359223 h 6858000"/>
              <a:gd name="connsiteX275" fmla="*/ 5520293 w 7467600"/>
              <a:gd name="connsiteY275" fmla="*/ 4360602 h 6858000"/>
              <a:gd name="connsiteX276" fmla="*/ 5767221 w 7467600"/>
              <a:gd name="connsiteY276" fmla="*/ 4665564 h 6858000"/>
              <a:gd name="connsiteX277" fmla="*/ 6937169 w 7467600"/>
              <a:gd name="connsiteY277" fmla="*/ 4815941 h 6858000"/>
              <a:gd name="connsiteX278" fmla="*/ 6953922 w 7467600"/>
              <a:gd name="connsiteY278" fmla="*/ 4890068 h 6858000"/>
              <a:gd name="connsiteX279" fmla="*/ 6071359 w 7467600"/>
              <a:gd name="connsiteY279" fmla="*/ 4770770 h 6858000"/>
              <a:gd name="connsiteX280" fmla="*/ 6038839 w 7467600"/>
              <a:gd name="connsiteY280" fmla="*/ 4764474 h 6858000"/>
              <a:gd name="connsiteX281" fmla="*/ 6038706 w 7467600"/>
              <a:gd name="connsiteY281" fmla="*/ 4763847 h 6858000"/>
              <a:gd name="connsiteX282" fmla="*/ 6037784 w 7467600"/>
              <a:gd name="connsiteY282" fmla="*/ 4764270 h 6858000"/>
              <a:gd name="connsiteX283" fmla="*/ 6038839 w 7467600"/>
              <a:gd name="connsiteY283" fmla="*/ 4764474 h 6858000"/>
              <a:gd name="connsiteX284" fmla="*/ 6040338 w 7467600"/>
              <a:gd name="connsiteY284" fmla="*/ 4771418 h 6858000"/>
              <a:gd name="connsiteX285" fmla="*/ 6024488 w 7467600"/>
              <a:gd name="connsiteY285" fmla="*/ 4809903 h 6858000"/>
              <a:gd name="connsiteX286" fmla="*/ 5599771 w 7467600"/>
              <a:gd name="connsiteY286" fmla="*/ 5509652 h 6858000"/>
              <a:gd name="connsiteX287" fmla="*/ 5548843 w 7467600"/>
              <a:gd name="connsiteY287" fmla="*/ 5563845 h 6858000"/>
              <a:gd name="connsiteX288" fmla="*/ 5940952 w 7467600"/>
              <a:gd name="connsiteY288" fmla="*/ 6250028 h 6858000"/>
              <a:gd name="connsiteX289" fmla="*/ 6043441 w 7467600"/>
              <a:gd name="connsiteY289" fmla="*/ 6665847 h 6858000"/>
              <a:gd name="connsiteX290" fmla="*/ 6093432 w 7467600"/>
              <a:gd name="connsiteY290" fmla="*/ 6858000 h 6858000"/>
              <a:gd name="connsiteX291" fmla="*/ 6034344 w 7467600"/>
              <a:gd name="connsiteY291" fmla="*/ 6858000 h 6858000"/>
              <a:gd name="connsiteX292" fmla="*/ 6026679 w 7467600"/>
              <a:gd name="connsiteY292" fmla="*/ 6836959 h 6858000"/>
              <a:gd name="connsiteX293" fmla="*/ 5800441 w 7467600"/>
              <a:gd name="connsiteY293" fmla="*/ 6335286 h 6858000"/>
              <a:gd name="connsiteX294" fmla="*/ 5526562 w 7467600"/>
              <a:gd name="connsiteY294" fmla="*/ 5705388 h 6858000"/>
              <a:gd name="connsiteX295" fmla="*/ 5519640 w 7467600"/>
              <a:gd name="connsiteY295" fmla="*/ 5683774 h 6858000"/>
              <a:gd name="connsiteX296" fmla="*/ 5844559 w 7467600"/>
              <a:gd name="connsiteY296" fmla="*/ 6553349 h 6858000"/>
              <a:gd name="connsiteX297" fmla="*/ 5975994 w 7467600"/>
              <a:gd name="connsiteY297" fmla="*/ 6858000 h 6858000"/>
              <a:gd name="connsiteX298" fmla="*/ 5898547 w 7467600"/>
              <a:gd name="connsiteY298" fmla="*/ 6858000 h 6858000"/>
              <a:gd name="connsiteX299" fmla="*/ 5682041 w 7467600"/>
              <a:gd name="connsiteY299" fmla="*/ 6355860 h 6858000"/>
              <a:gd name="connsiteX300" fmla="*/ 5461758 w 7467600"/>
              <a:gd name="connsiteY300" fmla="*/ 5820220 h 6858000"/>
              <a:gd name="connsiteX301" fmla="*/ 5237282 w 7467600"/>
              <a:gd name="connsiteY301" fmla="*/ 6579086 h 6858000"/>
              <a:gd name="connsiteX302" fmla="*/ 5115009 w 7467600"/>
              <a:gd name="connsiteY302" fmla="*/ 6858000 h 6858000"/>
              <a:gd name="connsiteX303" fmla="*/ 5028074 w 7467600"/>
              <a:gd name="connsiteY303" fmla="*/ 6858000 h 6858000"/>
              <a:gd name="connsiteX304" fmla="*/ 5079508 w 7467600"/>
              <a:gd name="connsiteY304" fmla="*/ 6749074 h 6858000"/>
              <a:gd name="connsiteX305" fmla="*/ 5371846 w 7467600"/>
              <a:gd name="connsiteY305" fmla="*/ 5924413 h 6858000"/>
              <a:gd name="connsiteX306" fmla="*/ 5270512 w 7467600"/>
              <a:gd name="connsiteY306" fmla="*/ 6138975 h 6858000"/>
              <a:gd name="connsiteX307" fmla="*/ 5062409 w 7467600"/>
              <a:gd name="connsiteY307" fmla="*/ 6653544 h 6858000"/>
              <a:gd name="connsiteX308" fmla="*/ 5036628 w 7467600"/>
              <a:gd name="connsiteY308" fmla="*/ 6754247 h 6858000"/>
              <a:gd name="connsiteX309" fmla="*/ 5009112 w 7467600"/>
              <a:gd name="connsiteY309" fmla="*/ 6858000 h 6858000"/>
              <a:gd name="connsiteX310" fmla="*/ 4976679 w 7467600"/>
              <a:gd name="connsiteY310" fmla="*/ 6858000 h 6858000"/>
              <a:gd name="connsiteX311" fmla="*/ 5006537 w 7467600"/>
              <a:gd name="connsiteY311" fmla="*/ 6747068 h 6858000"/>
              <a:gd name="connsiteX312" fmla="*/ 5032723 w 7467600"/>
              <a:gd name="connsiteY312" fmla="*/ 6644957 h 6858000"/>
              <a:gd name="connsiteX313" fmla="*/ 5242949 w 7467600"/>
              <a:gd name="connsiteY313" fmla="*/ 6125175 h 6858000"/>
              <a:gd name="connsiteX314" fmla="*/ 5286321 w 7467600"/>
              <a:gd name="connsiteY314" fmla="*/ 6033555 h 6858000"/>
              <a:gd name="connsiteX315" fmla="*/ 5008210 w 7467600"/>
              <a:gd name="connsiteY315" fmla="*/ 6649194 h 6858000"/>
              <a:gd name="connsiteX316" fmla="*/ 4986321 w 7467600"/>
              <a:gd name="connsiteY316" fmla="*/ 6765687 h 6858000"/>
              <a:gd name="connsiteX317" fmla="*/ 4973474 w 7467600"/>
              <a:gd name="connsiteY317" fmla="*/ 6858000 h 6858000"/>
              <a:gd name="connsiteX318" fmla="*/ 4907178 w 7467600"/>
              <a:gd name="connsiteY318" fmla="*/ 6858000 h 6858000"/>
              <a:gd name="connsiteX319" fmla="*/ 4910810 w 7467600"/>
              <a:gd name="connsiteY319" fmla="*/ 6829660 h 6858000"/>
              <a:gd name="connsiteX320" fmla="*/ 4987461 w 7467600"/>
              <a:gd name="connsiteY320" fmla="*/ 6432994 h 6858000"/>
              <a:gd name="connsiteX321" fmla="*/ 5179262 w 7467600"/>
              <a:gd name="connsiteY321" fmla="*/ 6035044 h 6858000"/>
              <a:gd name="connsiteX322" fmla="*/ 4689678 w 7467600"/>
              <a:gd name="connsiteY322" fmla="*/ 6440241 h 6858000"/>
              <a:gd name="connsiteX323" fmla="*/ 4477543 w 7467600"/>
              <a:gd name="connsiteY323" fmla="*/ 6674836 h 6858000"/>
              <a:gd name="connsiteX324" fmla="*/ 4329957 w 7467600"/>
              <a:gd name="connsiteY324" fmla="*/ 6858000 h 6858000"/>
              <a:gd name="connsiteX325" fmla="*/ 4218595 w 7467600"/>
              <a:gd name="connsiteY325" fmla="*/ 6858000 h 6858000"/>
              <a:gd name="connsiteX326" fmla="*/ 4368888 w 7467600"/>
              <a:gd name="connsiteY326" fmla="*/ 6668412 h 6858000"/>
              <a:gd name="connsiteX327" fmla="*/ 4563091 w 7467600"/>
              <a:gd name="connsiteY327" fmla="*/ 6442508 h 6858000"/>
              <a:gd name="connsiteX328" fmla="*/ 5387324 w 7467600"/>
              <a:gd name="connsiteY328" fmla="*/ 5705830 h 6858000"/>
              <a:gd name="connsiteX329" fmla="*/ 5073620 w 7467600"/>
              <a:gd name="connsiteY329" fmla="*/ 5955437 h 6858000"/>
              <a:gd name="connsiteX330" fmla="*/ 4689789 w 7467600"/>
              <a:gd name="connsiteY330" fmla="*/ 6268382 h 6858000"/>
              <a:gd name="connsiteX331" fmla="*/ 4418722 w 7467600"/>
              <a:gd name="connsiteY331" fmla="*/ 6570886 h 6858000"/>
              <a:gd name="connsiteX332" fmla="*/ 4214944 w 7467600"/>
              <a:gd name="connsiteY332" fmla="*/ 6858000 h 6858000"/>
              <a:gd name="connsiteX333" fmla="*/ 4177898 w 7467600"/>
              <a:gd name="connsiteY333" fmla="*/ 6858000 h 6858000"/>
              <a:gd name="connsiteX334" fmla="*/ 4391597 w 7467600"/>
              <a:gd name="connsiteY334" fmla="*/ 6556370 h 6858000"/>
              <a:gd name="connsiteX335" fmla="*/ 4668889 w 7467600"/>
              <a:gd name="connsiteY335" fmla="*/ 6246399 h 6858000"/>
              <a:gd name="connsiteX336" fmla="*/ 5055427 w 7467600"/>
              <a:gd name="connsiteY336" fmla="*/ 5931476 h 6858000"/>
              <a:gd name="connsiteX337" fmla="*/ 5371814 w 7467600"/>
              <a:gd name="connsiteY337" fmla="*/ 5678975 h 6858000"/>
              <a:gd name="connsiteX338" fmla="*/ 4987918 w 7467600"/>
              <a:gd name="connsiteY338" fmla="*/ 5838701 h 6858000"/>
              <a:gd name="connsiteX339" fmla="*/ 4317146 w 7467600"/>
              <a:gd name="connsiteY339" fmla="*/ 6587716 h 6858000"/>
              <a:gd name="connsiteX340" fmla="*/ 4171627 w 7467600"/>
              <a:gd name="connsiteY340" fmla="*/ 6858000 h 6858000"/>
              <a:gd name="connsiteX341" fmla="*/ 4081585 w 7467600"/>
              <a:gd name="connsiteY341" fmla="*/ 6858000 h 6858000"/>
              <a:gd name="connsiteX342" fmla="*/ 4238603 w 7467600"/>
              <a:gd name="connsiteY342" fmla="*/ 6559341 h 6858000"/>
              <a:gd name="connsiteX343" fmla="*/ 4778333 w 7467600"/>
              <a:gd name="connsiteY343" fmla="*/ 5873626 h 6858000"/>
              <a:gd name="connsiteX344" fmla="*/ 5414185 w 7467600"/>
              <a:gd name="connsiteY344" fmla="*/ 5573882 h 6858000"/>
              <a:gd name="connsiteX345" fmla="*/ 5959648 w 7467600"/>
              <a:gd name="connsiteY345" fmla="*/ 4760797 h 6858000"/>
              <a:gd name="connsiteX346" fmla="*/ 5355019 w 7467600"/>
              <a:gd name="connsiteY346" fmla="*/ 4734672 h 6858000"/>
              <a:gd name="connsiteX347" fmla="*/ 5083565 w 7467600"/>
              <a:gd name="connsiteY347" fmla="*/ 5179121 h 6858000"/>
              <a:gd name="connsiteX348" fmla="*/ 4713577 w 7467600"/>
              <a:gd name="connsiteY348" fmla="*/ 5616803 h 6858000"/>
              <a:gd name="connsiteX349" fmla="*/ 3989559 w 7467600"/>
              <a:gd name="connsiteY349" fmla="*/ 6145945 h 6858000"/>
              <a:gd name="connsiteX350" fmla="*/ 3939824 w 7467600"/>
              <a:gd name="connsiteY350" fmla="*/ 6066900 h 6858000"/>
              <a:gd name="connsiteX351" fmla="*/ 4584537 w 7467600"/>
              <a:gd name="connsiteY351" fmla="*/ 5324826 h 6858000"/>
              <a:gd name="connsiteX352" fmla="*/ 5037105 w 7467600"/>
              <a:gd name="connsiteY352" fmla="*/ 5088765 h 6858000"/>
              <a:gd name="connsiteX353" fmla="*/ 5039930 w 7467600"/>
              <a:gd name="connsiteY353" fmla="*/ 5089585 h 6858000"/>
              <a:gd name="connsiteX354" fmla="*/ 5263764 w 7467600"/>
              <a:gd name="connsiteY354" fmla="*/ 4735525 h 6858000"/>
              <a:gd name="connsiteX355" fmla="*/ 4086300 w 7467600"/>
              <a:gd name="connsiteY355" fmla="*/ 4884599 h 6858000"/>
              <a:gd name="connsiteX356" fmla="*/ 4085485 w 7467600"/>
              <a:gd name="connsiteY356" fmla="*/ 4899070 h 6858000"/>
              <a:gd name="connsiteX357" fmla="*/ 3871915 w 7467600"/>
              <a:gd name="connsiteY357" fmla="*/ 5253645 h 6858000"/>
              <a:gd name="connsiteX358" fmla="*/ 3799374 w 7467600"/>
              <a:gd name="connsiteY358" fmla="*/ 5466127 h 6858000"/>
              <a:gd name="connsiteX359" fmla="*/ 3498850 w 7467600"/>
              <a:gd name="connsiteY359" fmla="*/ 6661888 h 6858000"/>
              <a:gd name="connsiteX360" fmla="*/ 3399216 w 7467600"/>
              <a:gd name="connsiteY360" fmla="*/ 6858000 h 6858000"/>
              <a:gd name="connsiteX361" fmla="*/ 3303688 w 7467600"/>
              <a:gd name="connsiteY361" fmla="*/ 6858000 h 6858000"/>
              <a:gd name="connsiteX362" fmla="*/ 3391774 w 7467600"/>
              <a:gd name="connsiteY362" fmla="*/ 6697181 h 6858000"/>
              <a:gd name="connsiteX363" fmla="*/ 3735540 w 7467600"/>
              <a:gd name="connsiteY363" fmla="*/ 5546923 h 6858000"/>
              <a:gd name="connsiteX364" fmla="*/ 3729438 w 7467600"/>
              <a:gd name="connsiteY364" fmla="*/ 5569058 h 6858000"/>
              <a:gd name="connsiteX365" fmla="*/ 3707782 w 7467600"/>
              <a:gd name="connsiteY365" fmla="*/ 5644908 h 6858000"/>
              <a:gd name="connsiteX366" fmla="*/ 3583827 w 7467600"/>
              <a:gd name="connsiteY366" fmla="*/ 6039215 h 6858000"/>
              <a:gd name="connsiteX367" fmla="*/ 3547861 w 7467600"/>
              <a:gd name="connsiteY367" fmla="*/ 6129609 h 6858000"/>
              <a:gd name="connsiteX368" fmla="*/ 3490905 w 7467600"/>
              <a:gd name="connsiteY368" fmla="*/ 6277660 h 6858000"/>
              <a:gd name="connsiteX369" fmla="*/ 3455859 w 7467600"/>
              <a:gd name="connsiteY369" fmla="*/ 6391301 h 6858000"/>
              <a:gd name="connsiteX370" fmla="*/ 3429112 w 7467600"/>
              <a:gd name="connsiteY370" fmla="*/ 6479469 h 6858000"/>
              <a:gd name="connsiteX371" fmla="*/ 3304862 w 7467600"/>
              <a:gd name="connsiteY371" fmla="*/ 6796476 h 6858000"/>
              <a:gd name="connsiteX372" fmla="*/ 3276071 w 7467600"/>
              <a:gd name="connsiteY372" fmla="*/ 6858000 h 6858000"/>
              <a:gd name="connsiteX373" fmla="*/ 3240805 w 7467600"/>
              <a:gd name="connsiteY373" fmla="*/ 6858000 h 6858000"/>
              <a:gd name="connsiteX374" fmla="*/ 3275917 w 7467600"/>
              <a:gd name="connsiteY374" fmla="*/ 6783192 h 6858000"/>
              <a:gd name="connsiteX375" fmla="*/ 3399358 w 7467600"/>
              <a:gd name="connsiteY375" fmla="*/ 6469011 h 6858000"/>
              <a:gd name="connsiteX376" fmla="*/ 3425650 w 7467600"/>
              <a:gd name="connsiteY376" fmla="*/ 6381333 h 6858000"/>
              <a:gd name="connsiteX377" fmla="*/ 3460661 w 7467600"/>
              <a:gd name="connsiteY377" fmla="*/ 6266763 h 6858000"/>
              <a:gd name="connsiteX378" fmla="*/ 3518021 w 7467600"/>
              <a:gd name="connsiteY378" fmla="*/ 6117298 h 6858000"/>
              <a:gd name="connsiteX379" fmla="*/ 3554035 w 7467600"/>
              <a:gd name="connsiteY379" fmla="*/ 6027832 h 6858000"/>
              <a:gd name="connsiteX380" fmla="*/ 3677174 w 7467600"/>
              <a:gd name="connsiteY380" fmla="*/ 5636351 h 6858000"/>
              <a:gd name="connsiteX381" fmla="*/ 3698819 w 7467600"/>
              <a:gd name="connsiteY381" fmla="*/ 5560503 h 6858000"/>
              <a:gd name="connsiteX382" fmla="*/ 3702094 w 7467600"/>
              <a:gd name="connsiteY382" fmla="*/ 5549194 h 6858000"/>
              <a:gd name="connsiteX383" fmla="*/ 3398355 w 7467600"/>
              <a:gd name="connsiteY383" fmla="*/ 6094603 h 6858000"/>
              <a:gd name="connsiteX384" fmla="*/ 3193941 w 7467600"/>
              <a:gd name="connsiteY384" fmla="*/ 6798775 h 6858000"/>
              <a:gd name="connsiteX385" fmla="*/ 3184140 w 7467600"/>
              <a:gd name="connsiteY385" fmla="*/ 6858000 h 6858000"/>
              <a:gd name="connsiteX386" fmla="*/ 3099978 w 7467600"/>
              <a:gd name="connsiteY386" fmla="*/ 6858000 h 6858000"/>
              <a:gd name="connsiteX387" fmla="*/ 3101556 w 7467600"/>
              <a:gd name="connsiteY387" fmla="*/ 6843337 h 6858000"/>
              <a:gd name="connsiteX388" fmla="*/ 3370162 w 7467600"/>
              <a:gd name="connsiteY388" fmla="*/ 5785550 h 6858000"/>
              <a:gd name="connsiteX389" fmla="*/ 3746477 w 7467600"/>
              <a:gd name="connsiteY389" fmla="*/ 5377889 h 6858000"/>
              <a:gd name="connsiteX390" fmla="*/ 3863399 w 7467600"/>
              <a:gd name="connsiteY390" fmla="*/ 5087257 h 6858000"/>
              <a:gd name="connsiteX391" fmla="*/ 3968712 w 7467600"/>
              <a:gd name="connsiteY391" fmla="*/ 4913989 h 6858000"/>
              <a:gd name="connsiteX392" fmla="*/ 2792390 w 7467600"/>
              <a:gd name="connsiteY392" fmla="*/ 5382974 h 6858000"/>
              <a:gd name="connsiteX393" fmla="*/ 2714982 w 7467600"/>
              <a:gd name="connsiteY393" fmla="*/ 5427051 h 6858000"/>
              <a:gd name="connsiteX394" fmla="*/ 2813361 w 7467600"/>
              <a:gd name="connsiteY394" fmla="*/ 6023912 h 6858000"/>
              <a:gd name="connsiteX395" fmla="*/ 2688430 w 7467600"/>
              <a:gd name="connsiteY395" fmla="*/ 6801564 h 6858000"/>
              <a:gd name="connsiteX396" fmla="*/ 2629626 w 7467600"/>
              <a:gd name="connsiteY396" fmla="*/ 6763394 h 6858000"/>
              <a:gd name="connsiteX397" fmla="*/ 2565328 w 7467600"/>
              <a:gd name="connsiteY397" fmla="*/ 5516399 h 6858000"/>
              <a:gd name="connsiteX398" fmla="*/ 1922999 w 7467600"/>
              <a:gd name="connsiteY398" fmla="*/ 5980343 h 6858000"/>
              <a:gd name="connsiteX399" fmla="*/ 1950261 w 7467600"/>
              <a:gd name="connsiteY399" fmla="*/ 6405858 h 6858000"/>
              <a:gd name="connsiteX400" fmla="*/ 2365554 w 7467600"/>
              <a:gd name="connsiteY400" fmla="*/ 6759107 h 6858000"/>
              <a:gd name="connsiteX401" fmla="*/ 2424142 w 7467600"/>
              <a:gd name="connsiteY401" fmla="*/ 6858000 h 6858000"/>
              <a:gd name="connsiteX402" fmla="*/ 2395994 w 7467600"/>
              <a:gd name="connsiteY402" fmla="*/ 6858000 h 6858000"/>
              <a:gd name="connsiteX403" fmla="*/ 2392863 w 7467600"/>
              <a:gd name="connsiteY403" fmla="*/ 6852964 h 6858000"/>
              <a:gd name="connsiteX404" fmla="*/ 2017589 w 7467600"/>
              <a:gd name="connsiteY404" fmla="*/ 6493982 h 6858000"/>
              <a:gd name="connsiteX405" fmla="*/ 2147336 w 7467600"/>
              <a:gd name="connsiteY405" fmla="*/ 6594052 h 6858000"/>
              <a:gd name="connsiteX406" fmla="*/ 2207047 w 7467600"/>
              <a:gd name="connsiteY406" fmla="*/ 6654540 h 6858000"/>
              <a:gd name="connsiteX407" fmla="*/ 2299106 w 7467600"/>
              <a:gd name="connsiteY407" fmla="*/ 6778931 h 6858000"/>
              <a:gd name="connsiteX408" fmla="*/ 2314430 w 7467600"/>
              <a:gd name="connsiteY408" fmla="*/ 6801144 h 6858000"/>
              <a:gd name="connsiteX409" fmla="*/ 2352406 w 7467600"/>
              <a:gd name="connsiteY409" fmla="*/ 6858000 h 6858000"/>
              <a:gd name="connsiteX410" fmla="*/ 2314492 w 7467600"/>
              <a:gd name="connsiteY410" fmla="*/ 6858000 h 6858000"/>
              <a:gd name="connsiteX411" fmla="*/ 2288095 w 7467600"/>
              <a:gd name="connsiteY411" fmla="*/ 6818030 h 6858000"/>
              <a:gd name="connsiteX412" fmla="*/ 2272768 w 7467600"/>
              <a:gd name="connsiteY412" fmla="*/ 6795822 h 6858000"/>
              <a:gd name="connsiteX413" fmla="*/ 2182715 w 7467600"/>
              <a:gd name="connsiteY413" fmla="*/ 6675071 h 6858000"/>
              <a:gd name="connsiteX414" fmla="*/ 2032061 w 7467600"/>
              <a:gd name="connsiteY414" fmla="*/ 6541380 h 6858000"/>
              <a:gd name="connsiteX415" fmla="*/ 2257220 w 7467600"/>
              <a:gd name="connsiteY415" fmla="*/ 6826257 h 6858000"/>
              <a:gd name="connsiteX416" fmla="*/ 2281324 w 7467600"/>
              <a:gd name="connsiteY416" fmla="*/ 6858000 h 6858000"/>
              <a:gd name="connsiteX417" fmla="*/ 2242860 w 7467600"/>
              <a:gd name="connsiteY417" fmla="*/ 6858000 h 6858000"/>
              <a:gd name="connsiteX418" fmla="*/ 2232818 w 7467600"/>
              <a:gd name="connsiteY418" fmla="*/ 6844926 h 6858000"/>
              <a:gd name="connsiteX419" fmla="*/ 1990172 w 7467600"/>
              <a:gd name="connsiteY419" fmla="*/ 6542121 h 6858000"/>
              <a:gd name="connsiteX420" fmla="*/ 2124090 w 7467600"/>
              <a:gd name="connsiteY420" fmla="*/ 6761017 h 6858000"/>
              <a:gd name="connsiteX421" fmla="*/ 2200380 w 7467600"/>
              <a:gd name="connsiteY421" fmla="*/ 6858000 h 6858000"/>
              <a:gd name="connsiteX422" fmla="*/ 2147507 w 7467600"/>
              <a:gd name="connsiteY422" fmla="*/ 6858000 h 6858000"/>
              <a:gd name="connsiteX423" fmla="*/ 2070668 w 7467600"/>
              <a:gd name="connsiteY423" fmla="*/ 6761520 h 6858000"/>
              <a:gd name="connsiteX424" fmla="*/ 1975142 w 7467600"/>
              <a:gd name="connsiteY424" fmla="*/ 6585570 h 6858000"/>
              <a:gd name="connsiteX425" fmla="*/ 2050035 w 7467600"/>
              <a:gd name="connsiteY425" fmla="*/ 6813345 h 6858000"/>
              <a:gd name="connsiteX426" fmla="*/ 2063025 w 7467600"/>
              <a:gd name="connsiteY426" fmla="*/ 6858000 h 6858000"/>
              <a:gd name="connsiteX427" fmla="*/ 2021675 w 7467600"/>
              <a:gd name="connsiteY427" fmla="*/ 6858000 h 6858000"/>
              <a:gd name="connsiteX428" fmla="*/ 2019308 w 7467600"/>
              <a:gd name="connsiteY428" fmla="*/ 6847118 h 6858000"/>
              <a:gd name="connsiteX429" fmla="*/ 1938835 w 7467600"/>
              <a:gd name="connsiteY429" fmla="*/ 6551160 h 6858000"/>
              <a:gd name="connsiteX430" fmla="*/ 1953230 w 7467600"/>
              <a:gd name="connsiteY430" fmla="*/ 6759699 h 6858000"/>
              <a:gd name="connsiteX431" fmla="*/ 1956763 w 7467600"/>
              <a:gd name="connsiteY431" fmla="*/ 6778191 h 6858000"/>
              <a:gd name="connsiteX432" fmla="*/ 1967925 w 7467600"/>
              <a:gd name="connsiteY432" fmla="*/ 6858000 h 6858000"/>
              <a:gd name="connsiteX433" fmla="*/ 1936622 w 7467600"/>
              <a:gd name="connsiteY433" fmla="*/ 6858000 h 6858000"/>
              <a:gd name="connsiteX434" fmla="*/ 1926261 w 7467600"/>
              <a:gd name="connsiteY434" fmla="*/ 6784064 h 6858000"/>
              <a:gd name="connsiteX435" fmla="*/ 1922724 w 7467600"/>
              <a:gd name="connsiteY435" fmla="*/ 6765577 h 6858000"/>
              <a:gd name="connsiteX436" fmla="*/ 1904650 w 7467600"/>
              <a:gd name="connsiteY436" fmla="*/ 6639616 h 6858000"/>
              <a:gd name="connsiteX437" fmla="*/ 1885273 w 7467600"/>
              <a:gd name="connsiteY437" fmla="*/ 6858000 h 6858000"/>
              <a:gd name="connsiteX438" fmla="*/ 1854363 w 7467600"/>
              <a:gd name="connsiteY438" fmla="*/ 6858000 h 6858000"/>
              <a:gd name="connsiteX439" fmla="*/ 1880391 w 7467600"/>
              <a:gd name="connsiteY439" fmla="*/ 6603796 h 6858000"/>
              <a:gd name="connsiteX440" fmla="*/ 1818273 w 7467600"/>
              <a:gd name="connsiteY440" fmla="*/ 6715729 h 6858000"/>
              <a:gd name="connsiteX441" fmla="*/ 1794691 w 7467600"/>
              <a:gd name="connsiteY441" fmla="*/ 6843239 h 6858000"/>
              <a:gd name="connsiteX442" fmla="*/ 1794914 w 7467600"/>
              <a:gd name="connsiteY442" fmla="*/ 6858000 h 6858000"/>
              <a:gd name="connsiteX443" fmla="*/ 1746128 w 7467600"/>
              <a:gd name="connsiteY443" fmla="*/ 6858000 h 6858000"/>
              <a:gd name="connsiteX444" fmla="*/ 1753934 w 7467600"/>
              <a:gd name="connsiteY444" fmla="*/ 6724796 h 6858000"/>
              <a:gd name="connsiteX445" fmla="*/ 1792053 w 7467600"/>
              <a:gd name="connsiteY445" fmla="*/ 6572396 h 6858000"/>
              <a:gd name="connsiteX446" fmla="*/ 1862248 w 7467600"/>
              <a:gd name="connsiteY446" fmla="*/ 6266397 h 6858000"/>
              <a:gd name="connsiteX447" fmla="*/ 1862250 w 7467600"/>
              <a:gd name="connsiteY447" fmla="*/ 6033531 h 6858000"/>
              <a:gd name="connsiteX448" fmla="*/ 1211999 w 7467600"/>
              <a:gd name="connsiteY448" fmla="*/ 6683610 h 6858000"/>
              <a:gd name="connsiteX449" fmla="*/ 1213266 w 7467600"/>
              <a:gd name="connsiteY449" fmla="*/ 6691947 h 6858000"/>
              <a:gd name="connsiteX450" fmla="*/ 1203370 w 7467600"/>
              <a:gd name="connsiteY450" fmla="*/ 6850676 h 6858000"/>
              <a:gd name="connsiteX451" fmla="*/ 1203671 w 7467600"/>
              <a:gd name="connsiteY451" fmla="*/ 6858000 h 6858000"/>
              <a:gd name="connsiteX452" fmla="*/ 1143180 w 7467600"/>
              <a:gd name="connsiteY452" fmla="*/ 6858000 h 6858000"/>
              <a:gd name="connsiteX453" fmla="*/ 1142176 w 7467600"/>
              <a:gd name="connsiteY453" fmla="*/ 6766045 h 6858000"/>
              <a:gd name="connsiteX454" fmla="*/ 1067484 w 7467600"/>
              <a:gd name="connsiteY454" fmla="*/ 6858000 h 6858000"/>
              <a:gd name="connsiteX455" fmla="*/ 953928 w 7467600"/>
              <a:gd name="connsiteY455" fmla="*/ 6858000 h 6858000"/>
              <a:gd name="connsiteX456" fmla="*/ 959715 w 7467600"/>
              <a:gd name="connsiteY456" fmla="*/ 6850185 h 6858000"/>
              <a:gd name="connsiteX457" fmla="*/ 1483788 w 7467600"/>
              <a:gd name="connsiteY457" fmla="*/ 6259174 h 6858000"/>
              <a:gd name="connsiteX458" fmla="*/ 1100671 w 7467600"/>
              <a:gd name="connsiteY458" fmla="*/ 6252137 h 6858000"/>
              <a:gd name="connsiteX459" fmla="*/ 1090144 w 7467600"/>
              <a:gd name="connsiteY459" fmla="*/ 6256748 h 6858000"/>
              <a:gd name="connsiteX460" fmla="*/ 1095872 w 7467600"/>
              <a:gd name="connsiteY460" fmla="*/ 6271892 h 6858000"/>
              <a:gd name="connsiteX461" fmla="*/ 262785 w 7467600"/>
              <a:gd name="connsiteY461" fmla="*/ 6845450 h 6858000"/>
              <a:gd name="connsiteX462" fmla="*/ 209968 w 7467600"/>
              <a:gd name="connsiteY462" fmla="*/ 6770713 h 6858000"/>
              <a:gd name="connsiteX463" fmla="*/ 873460 w 7467600"/>
              <a:gd name="connsiteY463" fmla="*/ 6253768 h 6858000"/>
              <a:gd name="connsiteX464" fmla="*/ 192686 w 7467600"/>
              <a:gd name="connsiteY464" fmla="*/ 5849257 h 6858000"/>
              <a:gd name="connsiteX465" fmla="*/ 4696 w 7467600"/>
              <a:gd name="connsiteY465" fmla="*/ 5697668 h 6858000"/>
              <a:gd name="connsiteX466" fmla="*/ 0 w 7467600"/>
              <a:gd name="connsiteY466" fmla="*/ 5689984 h 6858000"/>
              <a:gd name="connsiteX467" fmla="*/ 0 w 7467600"/>
              <a:gd name="connsiteY467" fmla="*/ 5513472 h 6858000"/>
              <a:gd name="connsiteX468" fmla="*/ 174101 w 7467600"/>
              <a:gd name="connsiteY468" fmla="*/ 5620277 h 6858000"/>
              <a:gd name="connsiteX469" fmla="*/ 891800 w 7467600"/>
              <a:gd name="connsiteY469" fmla="*/ 6036935 h 6858000"/>
              <a:gd name="connsiteX470" fmla="*/ 1072219 w 7467600"/>
              <a:gd name="connsiteY470" fmla="*/ 6169443 h 6858000"/>
              <a:gd name="connsiteX471" fmla="*/ 1074117 w 7467600"/>
              <a:gd name="connsiteY471" fmla="*/ 6170301 h 6858000"/>
              <a:gd name="connsiteX472" fmla="*/ 1083114 w 7467600"/>
              <a:gd name="connsiteY472" fmla="*/ 6174131 h 6858000"/>
              <a:gd name="connsiteX473" fmla="*/ 1543010 w 7467600"/>
              <a:gd name="connsiteY473" fmla="*/ 6191140 h 6858000"/>
              <a:gd name="connsiteX474" fmla="*/ 1551080 w 7467600"/>
              <a:gd name="connsiteY474" fmla="*/ 6195006 h 6858000"/>
              <a:gd name="connsiteX475" fmla="*/ 2345443 w 7467600"/>
              <a:gd name="connsiteY475" fmla="*/ 5549882 h 6858000"/>
              <a:gd name="connsiteX476" fmla="*/ 1721499 w 7467600"/>
              <a:gd name="connsiteY476" fmla="*/ 5599969 h 6858000"/>
              <a:gd name="connsiteX477" fmla="*/ 767716 w 7467600"/>
              <a:gd name="connsiteY477" fmla="*/ 5472768 h 6858000"/>
              <a:gd name="connsiteX478" fmla="*/ 722147 w 7467600"/>
              <a:gd name="connsiteY478" fmla="*/ 5393091 h 6858000"/>
              <a:gd name="connsiteX479" fmla="*/ 1485552 w 7467600"/>
              <a:gd name="connsiteY479" fmla="*/ 5313202 h 6858000"/>
              <a:gd name="connsiteX480" fmla="*/ 2143004 w 7467600"/>
              <a:gd name="connsiteY480" fmla="*/ 5402420 h 6858000"/>
              <a:gd name="connsiteX481" fmla="*/ 1933391 w 7467600"/>
              <a:gd name="connsiteY481" fmla="*/ 5156971 h 6858000"/>
              <a:gd name="connsiteX482" fmla="*/ 1827118 w 7467600"/>
              <a:gd name="connsiteY482" fmla="*/ 4968410 h 6858000"/>
              <a:gd name="connsiteX483" fmla="*/ 1837349 w 7467600"/>
              <a:gd name="connsiteY483" fmla="*/ 4956357 h 6858000"/>
              <a:gd name="connsiteX484" fmla="*/ 2162835 w 7467600"/>
              <a:gd name="connsiteY484" fmla="*/ 5187853 h 6858000"/>
              <a:gd name="connsiteX485" fmla="*/ 2257167 w 7467600"/>
              <a:gd name="connsiteY485" fmla="*/ 5462123 h 6858000"/>
              <a:gd name="connsiteX486" fmla="*/ 2261598 w 7467600"/>
              <a:gd name="connsiteY486" fmla="*/ 5467998 h 6858000"/>
              <a:gd name="connsiteX487" fmla="*/ 2437177 w 7467600"/>
              <a:gd name="connsiteY487" fmla="*/ 5479608 h 6858000"/>
              <a:gd name="connsiteX488" fmla="*/ 2445247 w 7467600"/>
              <a:gd name="connsiteY488" fmla="*/ 5483476 h 6858000"/>
              <a:gd name="connsiteX489" fmla="*/ 2743626 w 7467600"/>
              <a:gd name="connsiteY489" fmla="*/ 5304819 h 6858000"/>
              <a:gd name="connsiteX490" fmla="*/ 3048102 w 7467600"/>
              <a:gd name="connsiteY490" fmla="*/ 5150595 h 6858000"/>
              <a:gd name="connsiteX491" fmla="*/ 1799414 w 7467600"/>
              <a:gd name="connsiteY491" fmla="*/ 4694732 h 6858000"/>
              <a:gd name="connsiteX492" fmla="*/ 1771735 w 7467600"/>
              <a:gd name="connsiteY492" fmla="*/ 4619929 h 6858000"/>
              <a:gd name="connsiteX493" fmla="*/ 3104273 w 7467600"/>
              <a:gd name="connsiteY493" fmla="*/ 5076159 h 6858000"/>
              <a:gd name="connsiteX494" fmla="*/ 3113245 w 7467600"/>
              <a:gd name="connsiteY494" fmla="*/ 5090705 h 6858000"/>
              <a:gd name="connsiteX495" fmla="*/ 3126294 w 7467600"/>
              <a:gd name="connsiteY495" fmla="*/ 5114400 h 6858000"/>
              <a:gd name="connsiteX496" fmla="*/ 3937433 w 7467600"/>
              <a:gd name="connsiteY496" fmla="*/ 4830473 h 6858000"/>
              <a:gd name="connsiteX497" fmla="*/ 3590475 w 7467600"/>
              <a:gd name="connsiteY497" fmla="*/ 4597974 h 6858000"/>
              <a:gd name="connsiteX498" fmla="*/ 3100264 w 7467600"/>
              <a:gd name="connsiteY498" fmla="*/ 4579845 h 6858000"/>
              <a:gd name="connsiteX499" fmla="*/ 2183576 w 7467600"/>
              <a:gd name="connsiteY499" fmla="*/ 4227150 h 6858000"/>
              <a:gd name="connsiteX500" fmla="*/ 2151029 w 7467600"/>
              <a:gd name="connsiteY500" fmla="*/ 4146947 h 6858000"/>
              <a:gd name="connsiteX501" fmla="*/ 3563434 w 7467600"/>
              <a:gd name="connsiteY501" fmla="*/ 4469115 h 6858000"/>
              <a:gd name="connsiteX502" fmla="*/ 3177952 w 7467600"/>
              <a:gd name="connsiteY502" fmla="*/ 3657386 h 6858000"/>
              <a:gd name="connsiteX503" fmla="*/ 3189263 w 7467600"/>
              <a:gd name="connsiteY503" fmla="*/ 3625726 h 6858000"/>
              <a:gd name="connsiteX504" fmla="*/ 3560912 w 7467600"/>
              <a:gd name="connsiteY504" fmla="*/ 4079863 h 6858000"/>
              <a:gd name="connsiteX505" fmla="*/ 3626636 w 7467600"/>
              <a:gd name="connsiteY505" fmla="*/ 4512230 h 6858000"/>
              <a:gd name="connsiteX506" fmla="*/ 3653088 w 7467600"/>
              <a:gd name="connsiteY506" fmla="*/ 4521417 h 6858000"/>
              <a:gd name="connsiteX507" fmla="*/ 3988128 w 7467600"/>
              <a:gd name="connsiteY507" fmla="*/ 4817267 h 6858000"/>
              <a:gd name="connsiteX508" fmla="*/ 4830582 w 7467600"/>
              <a:gd name="connsiteY508" fmla="*/ 4676000 h 6858000"/>
              <a:gd name="connsiteX509" fmla="*/ 4830100 w 7467600"/>
              <a:gd name="connsiteY509" fmla="*/ 4675554 h 6858000"/>
              <a:gd name="connsiteX510" fmla="*/ 4036318 w 7467600"/>
              <a:gd name="connsiteY510" fmla="*/ 4147013 h 6858000"/>
              <a:gd name="connsiteX511" fmla="*/ 3432098 w 7467600"/>
              <a:gd name="connsiteY511" fmla="*/ 3537312 h 6858000"/>
              <a:gd name="connsiteX512" fmla="*/ 3446761 w 7467600"/>
              <a:gd name="connsiteY512" fmla="*/ 3461278 h 6858000"/>
              <a:gd name="connsiteX513" fmla="*/ 4419733 w 7467600"/>
              <a:gd name="connsiteY513" fmla="*/ 3963555 h 6858000"/>
              <a:gd name="connsiteX514" fmla="*/ 4781371 w 7467600"/>
              <a:gd name="connsiteY514" fmla="*/ 4458604 h 6858000"/>
              <a:gd name="connsiteX515" fmla="*/ 4780440 w 7467600"/>
              <a:gd name="connsiteY515" fmla="*/ 4470290 h 6858000"/>
              <a:gd name="connsiteX516" fmla="*/ 4898954 w 7467600"/>
              <a:gd name="connsiteY516" fmla="*/ 4662092 h 6858000"/>
              <a:gd name="connsiteX517" fmla="*/ 4900699 w 7467600"/>
              <a:gd name="connsiteY517" fmla="*/ 4670867 h 6858000"/>
              <a:gd name="connsiteX518" fmla="*/ 5714511 w 7467600"/>
              <a:gd name="connsiteY518" fmla="*/ 4663483 h 6858000"/>
              <a:gd name="connsiteX519" fmla="*/ 5464793 w 7467600"/>
              <a:gd name="connsiteY519" fmla="*/ 4393556 h 6858000"/>
              <a:gd name="connsiteX520" fmla="*/ 5461897 w 7467600"/>
              <a:gd name="connsiteY520" fmla="*/ 4390879 h 6858000"/>
              <a:gd name="connsiteX521" fmla="*/ 4294126 w 7467600"/>
              <a:gd name="connsiteY521" fmla="*/ 3303048 h 6858000"/>
              <a:gd name="connsiteX522" fmla="*/ 4305321 w 7467600"/>
              <a:gd name="connsiteY522" fmla="*/ 3256953 h 6858000"/>
              <a:gd name="connsiteX523" fmla="*/ 4949299 w 7467600"/>
              <a:gd name="connsiteY523" fmla="*/ 3766336 h 6858000"/>
              <a:gd name="connsiteX524" fmla="*/ 5291452 w 7467600"/>
              <a:gd name="connsiteY524" fmla="*/ 4076801 h 6858000"/>
              <a:gd name="connsiteX525" fmla="*/ 5434998 w 7467600"/>
              <a:gd name="connsiteY525" fmla="*/ 4254100 h 6858000"/>
              <a:gd name="connsiteX526" fmla="*/ 5351015 w 7467600"/>
              <a:gd name="connsiteY526" fmla="*/ 3760989 h 6858000"/>
              <a:gd name="connsiteX527" fmla="*/ 5413780 w 7467600"/>
              <a:gd name="connsiteY527" fmla="*/ 2966265 h 6858000"/>
              <a:gd name="connsiteX528" fmla="*/ 5425627 w 7467600"/>
              <a:gd name="connsiteY528" fmla="*/ 2954192 h 6858000"/>
              <a:gd name="connsiteX529" fmla="*/ 6604735 w 7467600"/>
              <a:gd name="connsiteY529" fmla="*/ 2041381 h 6858000"/>
              <a:gd name="connsiteX530" fmla="*/ 7204487 w 7467600"/>
              <a:gd name="connsiteY530" fmla="*/ 2742112 h 6858000"/>
              <a:gd name="connsiteX531" fmla="*/ 7131592 w 7467600"/>
              <a:gd name="connsiteY531" fmla="*/ 2672096 h 6858000"/>
              <a:gd name="connsiteX532" fmla="*/ 6996344 w 7467600"/>
              <a:gd name="connsiteY532" fmla="*/ 2518310 h 6858000"/>
              <a:gd name="connsiteX533" fmla="*/ 6735495 w 7467600"/>
              <a:gd name="connsiteY533" fmla="*/ 2196890 h 6858000"/>
              <a:gd name="connsiteX534" fmla="*/ 6721901 w 7467600"/>
              <a:gd name="connsiteY534" fmla="*/ 2179274 h 6858000"/>
              <a:gd name="connsiteX535" fmla="*/ 6604735 w 7467600"/>
              <a:gd name="connsiteY535" fmla="*/ 2041381 h 6858000"/>
              <a:gd name="connsiteX536" fmla="*/ 6591670 w 7467600"/>
              <a:gd name="connsiteY536" fmla="*/ 1988277 h 6858000"/>
              <a:gd name="connsiteX537" fmla="*/ 6747349 w 7467600"/>
              <a:gd name="connsiteY537" fmla="*/ 2160069 h 6858000"/>
              <a:gd name="connsiteX538" fmla="*/ 6760943 w 7467600"/>
              <a:gd name="connsiteY538" fmla="*/ 2177686 h 6858000"/>
              <a:gd name="connsiteX539" fmla="*/ 7021065 w 7467600"/>
              <a:gd name="connsiteY539" fmla="*/ 2498102 h 6858000"/>
              <a:gd name="connsiteX540" fmla="*/ 7155223 w 7467600"/>
              <a:gd name="connsiteY540" fmla="*/ 2650386 h 6858000"/>
              <a:gd name="connsiteX541" fmla="*/ 7203167 w 7467600"/>
              <a:gd name="connsiteY541" fmla="*/ 2697288 h 6858000"/>
              <a:gd name="connsiteX542" fmla="*/ 6937703 w 7467600"/>
              <a:gd name="connsiteY542" fmla="*/ 2321981 h 6858000"/>
              <a:gd name="connsiteX543" fmla="*/ 6591670 w 7467600"/>
              <a:gd name="connsiteY543" fmla="*/ 1988277 h 6858000"/>
              <a:gd name="connsiteX544" fmla="*/ 5798671 w 7467600"/>
              <a:gd name="connsiteY544" fmla="*/ 1981601 h 6858000"/>
              <a:gd name="connsiteX545" fmla="*/ 5754709 w 7467600"/>
              <a:gd name="connsiteY545" fmla="*/ 2071454 h 6858000"/>
              <a:gd name="connsiteX546" fmla="*/ 5763044 w 7467600"/>
              <a:gd name="connsiteY546" fmla="*/ 2842206 h 6858000"/>
              <a:gd name="connsiteX547" fmla="*/ 5764974 w 7467600"/>
              <a:gd name="connsiteY547" fmla="*/ 2799609 h 6858000"/>
              <a:gd name="connsiteX548" fmla="*/ 5767665 w 7467600"/>
              <a:gd name="connsiteY548" fmla="*/ 2666409 h 6858000"/>
              <a:gd name="connsiteX549" fmla="*/ 5763055 w 7467600"/>
              <a:gd name="connsiteY549" fmla="*/ 2579705 h 6858000"/>
              <a:gd name="connsiteX550" fmla="*/ 5758079 w 7467600"/>
              <a:gd name="connsiteY550" fmla="*/ 2492508 h 6858000"/>
              <a:gd name="connsiteX551" fmla="*/ 5779325 w 7467600"/>
              <a:gd name="connsiteY551" fmla="*/ 2197069 h 6858000"/>
              <a:gd name="connsiteX552" fmla="*/ 5798671 w 7467600"/>
              <a:gd name="connsiteY552" fmla="*/ 1981601 h 6858000"/>
              <a:gd name="connsiteX553" fmla="*/ 5829202 w 7467600"/>
              <a:gd name="connsiteY553" fmla="*/ 1971679 h 6858000"/>
              <a:gd name="connsiteX554" fmla="*/ 5809558 w 7467600"/>
              <a:gd name="connsiteY554" fmla="*/ 2198043 h 6858000"/>
              <a:gd name="connsiteX555" fmla="*/ 5788653 w 7467600"/>
              <a:gd name="connsiteY555" fmla="*/ 2489430 h 6858000"/>
              <a:gd name="connsiteX556" fmla="*/ 5793439 w 7467600"/>
              <a:gd name="connsiteY556" fmla="*/ 2575235 h 6858000"/>
              <a:gd name="connsiteX557" fmla="*/ 5796837 w 7467600"/>
              <a:gd name="connsiteY557" fmla="*/ 2637633 h 6858000"/>
              <a:gd name="connsiteX558" fmla="*/ 5818614 w 7467600"/>
              <a:gd name="connsiteY558" fmla="*/ 2473055 h 6858000"/>
              <a:gd name="connsiteX559" fmla="*/ 5829202 w 7467600"/>
              <a:gd name="connsiteY559" fmla="*/ 1971679 h 6858000"/>
              <a:gd name="connsiteX560" fmla="*/ 5911389 w 7467600"/>
              <a:gd name="connsiteY560" fmla="*/ 1898371 h 6858000"/>
              <a:gd name="connsiteX561" fmla="*/ 6237627 w 7467600"/>
              <a:gd name="connsiteY561" fmla="*/ 2231921 h 6858000"/>
              <a:gd name="connsiteX562" fmla="*/ 5911389 w 7467600"/>
              <a:gd name="connsiteY562" fmla="*/ 1898371 h 6858000"/>
              <a:gd name="connsiteX563" fmla="*/ 6944437 w 7467600"/>
              <a:gd name="connsiteY563" fmla="*/ 1575402 h 6858000"/>
              <a:gd name="connsiteX564" fmla="*/ 6304730 w 7467600"/>
              <a:gd name="connsiteY564" fmla="*/ 1766654 h 6858000"/>
              <a:gd name="connsiteX565" fmla="*/ 6944437 w 7467600"/>
              <a:gd name="connsiteY565" fmla="*/ 1575402 h 6858000"/>
              <a:gd name="connsiteX566" fmla="*/ 7019523 w 7467600"/>
              <a:gd name="connsiteY566" fmla="*/ 1519450 h 6858000"/>
              <a:gd name="connsiteX567" fmla="*/ 6298091 w 7467600"/>
              <a:gd name="connsiteY567" fmla="*/ 1737122 h 6858000"/>
              <a:gd name="connsiteX568" fmla="*/ 7019523 w 7467600"/>
              <a:gd name="connsiteY568" fmla="*/ 1519450 h 6858000"/>
              <a:gd name="connsiteX569" fmla="*/ 2399523 w 7467600"/>
              <a:gd name="connsiteY569" fmla="*/ 1428234 h 6858000"/>
              <a:gd name="connsiteX570" fmla="*/ 2224982 w 7467600"/>
              <a:gd name="connsiteY570" fmla="*/ 1826201 h 6858000"/>
              <a:gd name="connsiteX571" fmla="*/ 2096099 w 7467600"/>
              <a:gd name="connsiteY571" fmla="*/ 2345900 h 6858000"/>
              <a:gd name="connsiteX572" fmla="*/ 2283317 w 7467600"/>
              <a:gd name="connsiteY572" fmla="*/ 1796925 h 6858000"/>
              <a:gd name="connsiteX573" fmla="*/ 2399523 w 7467600"/>
              <a:gd name="connsiteY573" fmla="*/ 1428234 h 6858000"/>
              <a:gd name="connsiteX574" fmla="*/ 2448558 w 7467600"/>
              <a:gd name="connsiteY574" fmla="*/ 1373435 h 6858000"/>
              <a:gd name="connsiteX575" fmla="*/ 2312521 w 7467600"/>
              <a:gd name="connsiteY575" fmla="*/ 1806140 h 6858000"/>
              <a:gd name="connsiteX576" fmla="*/ 2127533 w 7467600"/>
              <a:gd name="connsiteY576" fmla="*/ 2348380 h 6858000"/>
              <a:gd name="connsiteX577" fmla="*/ 2358080 w 7467600"/>
              <a:gd name="connsiteY577" fmla="*/ 1866134 h 6858000"/>
              <a:gd name="connsiteX578" fmla="*/ 2407436 w 7467600"/>
              <a:gd name="connsiteY578" fmla="*/ 1651070 h 6858000"/>
              <a:gd name="connsiteX579" fmla="*/ 2448558 w 7467600"/>
              <a:gd name="connsiteY579" fmla="*/ 1373435 h 6858000"/>
              <a:gd name="connsiteX580" fmla="*/ 278707 w 7467600"/>
              <a:gd name="connsiteY580" fmla="*/ 1352270 h 6858000"/>
              <a:gd name="connsiteX581" fmla="*/ 321570 w 7467600"/>
              <a:gd name="connsiteY581" fmla="*/ 1861610 h 6858000"/>
              <a:gd name="connsiteX582" fmla="*/ 294281 w 7467600"/>
              <a:gd name="connsiteY582" fmla="*/ 1440658 h 6858000"/>
              <a:gd name="connsiteX583" fmla="*/ 278707 w 7467600"/>
              <a:gd name="connsiteY583" fmla="*/ 1352270 h 6858000"/>
              <a:gd name="connsiteX584" fmla="*/ 1423821 w 7467600"/>
              <a:gd name="connsiteY584" fmla="*/ 1351958 h 6858000"/>
              <a:gd name="connsiteX585" fmla="*/ 1638521 w 7467600"/>
              <a:gd name="connsiteY585" fmla="*/ 1908470 h 6858000"/>
              <a:gd name="connsiteX586" fmla="*/ 1754199 w 7467600"/>
              <a:gd name="connsiteY586" fmla="*/ 2149284 h 6858000"/>
              <a:gd name="connsiteX587" fmla="*/ 1908359 w 7467600"/>
              <a:gd name="connsiteY587" fmla="*/ 2364988 h 6858000"/>
              <a:gd name="connsiteX588" fmla="*/ 1647661 w 7467600"/>
              <a:gd name="connsiteY588" fmla="*/ 1825945 h 6858000"/>
              <a:gd name="connsiteX589" fmla="*/ 1423821 w 7467600"/>
              <a:gd name="connsiteY589" fmla="*/ 1351958 h 6858000"/>
              <a:gd name="connsiteX590" fmla="*/ 1431890 w 7467600"/>
              <a:gd name="connsiteY590" fmla="*/ 1306475 h 6858000"/>
              <a:gd name="connsiteX591" fmla="*/ 1507597 w 7467600"/>
              <a:gd name="connsiteY591" fmla="*/ 1446132 h 6858000"/>
              <a:gd name="connsiteX592" fmla="*/ 1674586 w 7467600"/>
              <a:gd name="connsiteY592" fmla="*/ 1813832 h 6858000"/>
              <a:gd name="connsiteX593" fmla="*/ 1815950 w 7467600"/>
              <a:gd name="connsiteY593" fmla="*/ 2128564 h 6858000"/>
              <a:gd name="connsiteX594" fmla="*/ 1984242 w 7467600"/>
              <a:gd name="connsiteY594" fmla="*/ 2430829 h 6858000"/>
              <a:gd name="connsiteX595" fmla="*/ 2014023 w 7467600"/>
              <a:gd name="connsiteY595" fmla="*/ 2450995 h 6858000"/>
              <a:gd name="connsiteX596" fmla="*/ 1747337 w 7467600"/>
              <a:gd name="connsiteY596" fmla="*/ 1855264 h 6858000"/>
              <a:gd name="connsiteX597" fmla="*/ 1533749 w 7467600"/>
              <a:gd name="connsiteY597" fmla="*/ 1478656 h 6858000"/>
              <a:gd name="connsiteX598" fmla="*/ 1431890 w 7467600"/>
              <a:gd name="connsiteY598" fmla="*/ 1306475 h 6858000"/>
              <a:gd name="connsiteX599" fmla="*/ 5052692 w 7467600"/>
              <a:gd name="connsiteY599" fmla="*/ 1292994 h 6858000"/>
              <a:gd name="connsiteX600" fmla="*/ 5200661 w 7467600"/>
              <a:gd name="connsiteY600" fmla="*/ 1635186 h 6858000"/>
              <a:gd name="connsiteX601" fmla="*/ 5297138 w 7467600"/>
              <a:gd name="connsiteY601" fmla="*/ 1906351 h 6858000"/>
              <a:gd name="connsiteX602" fmla="*/ 5052692 w 7467600"/>
              <a:gd name="connsiteY602" fmla="*/ 1292994 h 6858000"/>
              <a:gd name="connsiteX603" fmla="*/ 5009948 w 7467600"/>
              <a:gd name="connsiteY603" fmla="*/ 1273619 h 6858000"/>
              <a:gd name="connsiteX604" fmla="*/ 5121777 w 7467600"/>
              <a:gd name="connsiteY604" fmla="*/ 1654213 h 6858000"/>
              <a:gd name="connsiteX605" fmla="*/ 5293545 w 7467600"/>
              <a:gd name="connsiteY605" fmla="*/ 2072247 h 6858000"/>
              <a:gd name="connsiteX606" fmla="*/ 5294042 w 7467600"/>
              <a:gd name="connsiteY606" fmla="*/ 2065019 h 6858000"/>
              <a:gd name="connsiteX607" fmla="*/ 5171936 w 7467600"/>
              <a:gd name="connsiteY607" fmla="*/ 1647613 h 6858000"/>
              <a:gd name="connsiteX608" fmla="*/ 5009948 w 7467600"/>
              <a:gd name="connsiteY608" fmla="*/ 1273619 h 6858000"/>
              <a:gd name="connsiteX609" fmla="*/ 655236 w 7467600"/>
              <a:gd name="connsiteY609" fmla="*/ 1268632 h 6858000"/>
              <a:gd name="connsiteX610" fmla="*/ 839521 w 7467600"/>
              <a:gd name="connsiteY610" fmla="*/ 1685315 h 6858000"/>
              <a:gd name="connsiteX611" fmla="*/ 1109416 w 7467600"/>
              <a:gd name="connsiteY611" fmla="*/ 2061663 h 6858000"/>
              <a:gd name="connsiteX612" fmla="*/ 1298300 w 7467600"/>
              <a:gd name="connsiteY612" fmla="*/ 2247742 h 6858000"/>
              <a:gd name="connsiteX613" fmla="*/ 1125871 w 7467600"/>
              <a:gd name="connsiteY613" fmla="*/ 1989513 h 6858000"/>
              <a:gd name="connsiteX614" fmla="*/ 981574 w 7467600"/>
              <a:gd name="connsiteY614" fmla="*/ 1783157 h 6858000"/>
              <a:gd name="connsiteX615" fmla="*/ 922198 w 7467600"/>
              <a:gd name="connsiteY615" fmla="*/ 1677437 h 6858000"/>
              <a:gd name="connsiteX616" fmla="*/ 869293 w 7467600"/>
              <a:gd name="connsiteY616" fmla="*/ 1583214 h 6858000"/>
              <a:gd name="connsiteX617" fmla="*/ 751431 w 7467600"/>
              <a:gd name="connsiteY617" fmla="*/ 1405731 h 6858000"/>
              <a:gd name="connsiteX618" fmla="*/ 655236 w 7467600"/>
              <a:gd name="connsiteY618" fmla="*/ 1268632 h 6858000"/>
              <a:gd name="connsiteX619" fmla="*/ 6516292 w 7467600"/>
              <a:gd name="connsiteY619" fmla="*/ 1263064 h 6858000"/>
              <a:gd name="connsiteX620" fmla="*/ 5736320 w 7467600"/>
              <a:gd name="connsiteY620" fmla="*/ 1501803 h 6858000"/>
              <a:gd name="connsiteX621" fmla="*/ 6516292 w 7467600"/>
              <a:gd name="connsiteY621" fmla="*/ 1263064 h 6858000"/>
              <a:gd name="connsiteX622" fmla="*/ 291466 w 7467600"/>
              <a:gd name="connsiteY622" fmla="*/ 1250369 h 6858000"/>
              <a:gd name="connsiteX623" fmla="*/ 323180 w 7467600"/>
              <a:gd name="connsiteY623" fmla="*/ 1435283 h 6858000"/>
              <a:gd name="connsiteX624" fmla="*/ 349381 w 7467600"/>
              <a:gd name="connsiteY624" fmla="*/ 1875041 h 6858000"/>
              <a:gd name="connsiteX625" fmla="*/ 374363 w 7467600"/>
              <a:gd name="connsiteY625" fmla="*/ 1506494 h 6858000"/>
              <a:gd name="connsiteX626" fmla="*/ 302168 w 7467600"/>
              <a:gd name="connsiteY626" fmla="*/ 1274495 h 6858000"/>
              <a:gd name="connsiteX627" fmla="*/ 291466 w 7467600"/>
              <a:gd name="connsiteY627" fmla="*/ 1250369 h 6858000"/>
              <a:gd name="connsiteX628" fmla="*/ 678222 w 7467600"/>
              <a:gd name="connsiteY628" fmla="*/ 1248670 h 6858000"/>
              <a:gd name="connsiteX629" fmla="*/ 775536 w 7467600"/>
              <a:gd name="connsiteY629" fmla="*/ 1388015 h 6858000"/>
              <a:gd name="connsiteX630" fmla="*/ 894529 w 7467600"/>
              <a:gd name="connsiteY630" fmla="*/ 1567739 h 6858000"/>
              <a:gd name="connsiteX631" fmla="*/ 948000 w 7467600"/>
              <a:gd name="connsiteY631" fmla="*/ 1663088 h 6858000"/>
              <a:gd name="connsiteX632" fmla="*/ 1006812 w 7467600"/>
              <a:gd name="connsiteY632" fmla="*/ 1767683 h 6858000"/>
              <a:gd name="connsiteX633" fmla="*/ 1149133 w 7467600"/>
              <a:gd name="connsiteY633" fmla="*/ 1971513 h 6858000"/>
              <a:gd name="connsiteX634" fmla="*/ 1333952 w 7467600"/>
              <a:gd name="connsiteY634" fmla="*/ 2251620 h 6858000"/>
              <a:gd name="connsiteX635" fmla="*/ 1337329 w 7467600"/>
              <a:gd name="connsiteY635" fmla="*/ 2258350 h 6858000"/>
              <a:gd name="connsiteX636" fmla="*/ 1014726 w 7467600"/>
              <a:gd name="connsiteY636" fmla="*/ 1615556 h 6858000"/>
              <a:gd name="connsiteX637" fmla="*/ 678222 w 7467600"/>
              <a:gd name="connsiteY637" fmla="*/ 1248670 h 6858000"/>
              <a:gd name="connsiteX638" fmla="*/ 6691602 w 7467600"/>
              <a:gd name="connsiteY638" fmla="*/ 1140573 h 6858000"/>
              <a:gd name="connsiteX639" fmla="*/ 6571100 w 7467600"/>
              <a:gd name="connsiteY639" fmla="*/ 1183662 h 6858000"/>
              <a:gd name="connsiteX640" fmla="*/ 6241687 w 7467600"/>
              <a:gd name="connsiteY640" fmla="*/ 1257600 h 6858000"/>
              <a:gd name="connsiteX641" fmla="*/ 5693009 w 7467600"/>
              <a:gd name="connsiteY641" fmla="*/ 1478256 h 6858000"/>
              <a:gd name="connsiteX642" fmla="*/ 6548420 w 7467600"/>
              <a:gd name="connsiteY642" fmla="*/ 1214599 h 6858000"/>
              <a:gd name="connsiteX643" fmla="*/ 6605473 w 7467600"/>
              <a:gd name="connsiteY643" fmla="*/ 1184686 h 6858000"/>
              <a:gd name="connsiteX644" fmla="*/ 6691602 w 7467600"/>
              <a:gd name="connsiteY644" fmla="*/ 1140573 h 6858000"/>
              <a:gd name="connsiteX645" fmla="*/ 4002475 w 7467600"/>
              <a:gd name="connsiteY645" fmla="*/ 1037802 h 6858000"/>
              <a:gd name="connsiteX646" fmla="*/ 4000324 w 7467600"/>
              <a:gd name="connsiteY646" fmla="*/ 1039362 h 6858000"/>
              <a:gd name="connsiteX647" fmla="*/ 4002862 w 7467600"/>
              <a:gd name="connsiteY647" fmla="*/ 1042866 h 6858000"/>
              <a:gd name="connsiteX648" fmla="*/ 4002475 w 7467600"/>
              <a:gd name="connsiteY648" fmla="*/ 1037802 h 6858000"/>
              <a:gd name="connsiteX649" fmla="*/ 506322 w 7467600"/>
              <a:gd name="connsiteY649" fmla="*/ 1020997 h 6858000"/>
              <a:gd name="connsiteX650" fmla="*/ 533068 w 7467600"/>
              <a:gd name="connsiteY650" fmla="*/ 1029409 h 6858000"/>
              <a:gd name="connsiteX651" fmla="*/ 1232525 w 7467600"/>
              <a:gd name="connsiteY651" fmla="*/ 1804675 h 6858000"/>
              <a:gd name="connsiteX652" fmla="*/ 1388858 w 7467600"/>
              <a:gd name="connsiteY652" fmla="*/ 2368011 h 6858000"/>
              <a:gd name="connsiteX653" fmla="*/ 1384098 w 7467600"/>
              <a:gd name="connsiteY653" fmla="*/ 2378125 h 6858000"/>
              <a:gd name="connsiteX654" fmla="*/ 1425393 w 7467600"/>
              <a:gd name="connsiteY654" fmla="*/ 2589124 h 6858000"/>
              <a:gd name="connsiteX655" fmla="*/ 1424001 w 7467600"/>
              <a:gd name="connsiteY655" fmla="*/ 2597541 h 6858000"/>
              <a:gd name="connsiteX656" fmla="*/ 2152729 w 7467600"/>
              <a:gd name="connsiteY656" fmla="*/ 2864487 h 6858000"/>
              <a:gd name="connsiteX657" fmla="*/ 2020609 w 7467600"/>
              <a:gd name="connsiteY657" fmla="*/ 2539671 h 6858000"/>
              <a:gd name="connsiteX658" fmla="*/ 2018920 w 7467600"/>
              <a:gd name="connsiteY658" fmla="*/ 2536309 h 6858000"/>
              <a:gd name="connsiteX659" fmla="*/ 1342441 w 7467600"/>
              <a:gd name="connsiteY659" fmla="*/ 1173017 h 6858000"/>
              <a:gd name="connsiteX660" fmla="*/ 1367925 w 7467600"/>
              <a:gd name="connsiteY660" fmla="*/ 1135648 h 6858000"/>
              <a:gd name="connsiteX661" fmla="*/ 1771401 w 7467600"/>
              <a:gd name="connsiteY661" fmla="*/ 1806673 h 6858000"/>
              <a:gd name="connsiteX662" fmla="*/ 1972385 w 7467600"/>
              <a:gd name="connsiteY662" fmla="*/ 2198735 h 6858000"/>
              <a:gd name="connsiteX663" fmla="*/ 2040892 w 7467600"/>
              <a:gd name="connsiteY663" fmla="*/ 2405205 h 6858000"/>
              <a:gd name="connsiteX664" fmla="*/ 2131689 w 7467600"/>
              <a:gd name="connsiteY664" fmla="*/ 1936926 h 6858000"/>
              <a:gd name="connsiteX665" fmla="*/ 2454820 w 7467600"/>
              <a:gd name="connsiteY665" fmla="*/ 1248808 h 6858000"/>
              <a:gd name="connsiteX666" fmla="*/ 2492512 w 7467600"/>
              <a:gd name="connsiteY666" fmla="*/ 1302920 h 6858000"/>
              <a:gd name="connsiteX667" fmla="*/ 2081216 w 7467600"/>
              <a:gd name="connsiteY667" fmla="*/ 2527513 h 6858000"/>
              <a:gd name="connsiteX668" fmla="*/ 2081211 w 7467600"/>
              <a:gd name="connsiteY668" fmla="*/ 2528916 h 6858000"/>
              <a:gd name="connsiteX669" fmla="*/ 2199067 w 7467600"/>
              <a:gd name="connsiteY669" fmla="*/ 2884061 h 6858000"/>
              <a:gd name="connsiteX670" fmla="*/ 3192586 w 7467600"/>
              <a:gd name="connsiteY670" fmla="*/ 3411496 h 6858000"/>
              <a:gd name="connsiteX671" fmla="*/ 3182620 w 7467600"/>
              <a:gd name="connsiteY671" fmla="*/ 3483279 h 6858000"/>
              <a:gd name="connsiteX672" fmla="*/ 2435119 w 7467600"/>
              <a:gd name="connsiteY672" fmla="*/ 3080173 h 6858000"/>
              <a:gd name="connsiteX673" fmla="*/ 2410152 w 7467600"/>
              <a:gd name="connsiteY673" fmla="*/ 3063751 h 6858000"/>
              <a:gd name="connsiteX674" fmla="*/ 2408099 w 7467600"/>
              <a:gd name="connsiteY674" fmla="*/ 3064403 h 6858000"/>
              <a:gd name="connsiteX675" fmla="*/ 2407218 w 7467600"/>
              <a:gd name="connsiteY675" fmla="*/ 3070324 h 6858000"/>
              <a:gd name="connsiteX676" fmla="*/ 2380138 w 7467600"/>
              <a:gd name="connsiteY676" fmla="*/ 3099341 h 6858000"/>
              <a:gd name="connsiteX677" fmla="*/ 1765923 w 7467600"/>
              <a:gd name="connsiteY677" fmla="*/ 3581043 h 6858000"/>
              <a:gd name="connsiteX678" fmla="*/ 1702258 w 7467600"/>
              <a:gd name="connsiteY678" fmla="*/ 3612286 h 6858000"/>
              <a:gd name="connsiteX679" fmla="*/ 1538370 w 7467600"/>
              <a:gd name="connsiteY679" fmla="*/ 3811804 h 6858000"/>
              <a:gd name="connsiteX680" fmla="*/ 542867 w 7467600"/>
              <a:gd name="connsiteY680" fmla="*/ 4944092 h 6858000"/>
              <a:gd name="connsiteX681" fmla="*/ 515800 w 7467600"/>
              <a:gd name="connsiteY681" fmla="*/ 4862180 h 6858000"/>
              <a:gd name="connsiteX682" fmla="*/ 909145 w 7467600"/>
              <a:gd name="connsiteY682" fmla="*/ 4199225 h 6858000"/>
              <a:gd name="connsiteX683" fmla="*/ 1214067 w 7467600"/>
              <a:gd name="connsiteY683" fmla="*/ 3908561 h 6858000"/>
              <a:gd name="connsiteX684" fmla="*/ 640967 w 7467600"/>
              <a:gd name="connsiteY684" fmla="*/ 4105601 h 6858000"/>
              <a:gd name="connsiteX685" fmla="*/ 112563 w 7467600"/>
              <a:gd name="connsiteY685" fmla="*/ 4396952 h 6858000"/>
              <a:gd name="connsiteX686" fmla="*/ 0 w 7467600"/>
              <a:gd name="connsiteY686" fmla="*/ 4466006 h 6858000"/>
              <a:gd name="connsiteX687" fmla="*/ 0 w 7467600"/>
              <a:gd name="connsiteY687" fmla="*/ 4233763 h 6858000"/>
              <a:gd name="connsiteX688" fmla="*/ 36881 w 7467600"/>
              <a:gd name="connsiteY688" fmla="*/ 4200118 h 6858000"/>
              <a:gd name="connsiteX689" fmla="*/ 910534 w 7467600"/>
              <a:gd name="connsiteY689" fmla="*/ 3629753 h 6858000"/>
              <a:gd name="connsiteX690" fmla="*/ 1578717 w 7467600"/>
              <a:gd name="connsiteY690" fmla="*/ 3575982 h 6858000"/>
              <a:gd name="connsiteX691" fmla="*/ 2338780 w 7467600"/>
              <a:gd name="connsiteY691" fmla="*/ 3033725 h 6858000"/>
              <a:gd name="connsiteX692" fmla="*/ 1807991 w 7467600"/>
              <a:gd name="connsiteY692" fmla="*/ 2807184 h 6858000"/>
              <a:gd name="connsiteX693" fmla="*/ 1416358 w 7467600"/>
              <a:gd name="connsiteY693" fmla="*/ 3112571 h 6858000"/>
              <a:gd name="connsiteX694" fmla="*/ 939066 w 7467600"/>
              <a:gd name="connsiteY694" fmla="*/ 3378798 h 6858000"/>
              <a:gd name="connsiteX695" fmla="*/ 115099 w 7467600"/>
              <a:gd name="connsiteY695" fmla="*/ 3607650 h 6858000"/>
              <a:gd name="connsiteX696" fmla="*/ 97284 w 7467600"/>
              <a:gd name="connsiteY696" fmla="*/ 3520393 h 6858000"/>
              <a:gd name="connsiteX697" fmla="*/ 922050 w 7467600"/>
              <a:gd name="connsiteY697" fmla="*/ 3074867 h 6858000"/>
              <a:gd name="connsiteX698" fmla="*/ 1405265 w 7467600"/>
              <a:gd name="connsiteY698" fmla="*/ 3016319 h 6858000"/>
              <a:gd name="connsiteX699" fmla="*/ 1407512 w 7467600"/>
              <a:gd name="connsiteY699" fmla="*/ 3018001 h 6858000"/>
              <a:gd name="connsiteX700" fmla="*/ 1726266 w 7467600"/>
              <a:gd name="connsiteY700" fmla="*/ 2777274 h 6858000"/>
              <a:gd name="connsiteX701" fmla="*/ 625390 w 7467600"/>
              <a:gd name="connsiteY701" fmla="*/ 2514541 h 6858000"/>
              <a:gd name="connsiteX702" fmla="*/ 619799 w 7467600"/>
              <a:gd name="connsiteY702" fmla="*/ 2527180 h 6858000"/>
              <a:gd name="connsiteX703" fmla="*/ 310030 w 7467600"/>
              <a:gd name="connsiteY703" fmla="*/ 2771818 h 6858000"/>
              <a:gd name="connsiteX704" fmla="*/ 173877 w 7467600"/>
              <a:gd name="connsiteY704" fmla="*/ 2937056 h 6858000"/>
              <a:gd name="connsiteX705" fmla="*/ 77889 w 7467600"/>
              <a:gd name="connsiteY705" fmla="*/ 3138440 h 6858000"/>
              <a:gd name="connsiteX706" fmla="*/ 0 w 7467600"/>
              <a:gd name="connsiteY706" fmla="*/ 3271395 h 6858000"/>
              <a:gd name="connsiteX707" fmla="*/ 0 w 7467600"/>
              <a:gd name="connsiteY707" fmla="*/ 3153002 h 6858000"/>
              <a:gd name="connsiteX708" fmla="*/ 2386 w 7467600"/>
              <a:gd name="connsiteY708" fmla="*/ 3149203 h 6858000"/>
              <a:gd name="connsiteX709" fmla="*/ 89753 w 7467600"/>
              <a:gd name="connsiteY709" fmla="*/ 2987702 h 6858000"/>
              <a:gd name="connsiteX710" fmla="*/ 76869 w 7467600"/>
              <a:gd name="connsiteY710" fmla="*/ 3005404 h 6858000"/>
              <a:gd name="connsiteX711" fmla="*/ 32049 w 7467600"/>
              <a:gd name="connsiteY711" fmla="*/ 3065814 h 6858000"/>
              <a:gd name="connsiteX712" fmla="*/ 0 w 7467600"/>
              <a:gd name="connsiteY712" fmla="*/ 3108744 h 6858000"/>
              <a:gd name="connsiteX713" fmla="*/ 0 w 7467600"/>
              <a:gd name="connsiteY713" fmla="*/ 3058059 h 6858000"/>
              <a:gd name="connsiteX714" fmla="*/ 7610 w 7467600"/>
              <a:gd name="connsiteY714" fmla="*/ 3047889 h 6858000"/>
              <a:gd name="connsiteX715" fmla="*/ 52419 w 7467600"/>
              <a:gd name="connsiteY715" fmla="*/ 2987479 h 6858000"/>
              <a:gd name="connsiteX716" fmla="*/ 59142 w 7467600"/>
              <a:gd name="connsiteY716" fmla="*/ 2978488 h 6858000"/>
              <a:gd name="connsiteX717" fmla="*/ 0 w 7467600"/>
              <a:gd name="connsiteY717" fmla="*/ 3015334 h 6858000"/>
              <a:gd name="connsiteX718" fmla="*/ 0 w 7467600"/>
              <a:gd name="connsiteY718" fmla="*/ 2914286 h 6858000"/>
              <a:gd name="connsiteX719" fmla="*/ 36383 w 7467600"/>
              <a:gd name="connsiteY719" fmla="*/ 2901128 h 6858000"/>
              <a:gd name="connsiteX720" fmla="*/ 156329 w 7467600"/>
              <a:gd name="connsiteY720" fmla="*/ 2840533 h 6858000"/>
              <a:gd name="connsiteX721" fmla="*/ 358355 w 7467600"/>
              <a:gd name="connsiteY721" fmla="*/ 2620471 h 6858000"/>
              <a:gd name="connsiteX722" fmla="*/ 510577 w 7467600"/>
              <a:gd name="connsiteY722" fmla="*/ 2501244 h 6858000"/>
              <a:gd name="connsiteX723" fmla="*/ 211967 w 7467600"/>
              <a:gd name="connsiteY723" fmla="*/ 2479171 h 6858000"/>
              <a:gd name="connsiteX724" fmla="*/ 0 w 7467600"/>
              <a:gd name="connsiteY724" fmla="*/ 2476398 h 6858000"/>
              <a:gd name="connsiteX725" fmla="*/ 0 w 7467600"/>
              <a:gd name="connsiteY725" fmla="*/ 2389189 h 6858000"/>
              <a:gd name="connsiteX726" fmla="*/ 103062 w 7467600"/>
              <a:gd name="connsiteY726" fmla="*/ 2389518 h 6858000"/>
              <a:gd name="connsiteX727" fmla="*/ 510734 w 7467600"/>
              <a:gd name="connsiteY727" fmla="*/ 2416201 h 6858000"/>
              <a:gd name="connsiteX728" fmla="*/ 279257 w 7467600"/>
              <a:gd name="connsiteY728" fmla="*/ 2092102 h 6858000"/>
              <a:gd name="connsiteX729" fmla="*/ 65265 w 7467600"/>
              <a:gd name="connsiteY729" fmla="*/ 2006049 h 6858000"/>
              <a:gd name="connsiteX730" fmla="*/ 0 w 7467600"/>
              <a:gd name="connsiteY730" fmla="*/ 1982532 h 6858000"/>
              <a:gd name="connsiteX731" fmla="*/ 0 w 7467600"/>
              <a:gd name="connsiteY731" fmla="*/ 1912789 h 6858000"/>
              <a:gd name="connsiteX732" fmla="*/ 97460 w 7467600"/>
              <a:gd name="connsiteY732" fmla="*/ 1953725 h 6858000"/>
              <a:gd name="connsiteX733" fmla="*/ 221272 w 7467600"/>
              <a:gd name="connsiteY733" fmla="*/ 1980766 h 6858000"/>
              <a:gd name="connsiteX734" fmla="*/ 116765 w 7467600"/>
              <a:gd name="connsiteY734" fmla="*/ 1911033 h 6858000"/>
              <a:gd name="connsiteX735" fmla="*/ 16405 w 7467600"/>
              <a:gd name="connsiteY735" fmla="*/ 1803412 h 6858000"/>
              <a:gd name="connsiteX736" fmla="*/ 0 w 7467600"/>
              <a:gd name="connsiteY736" fmla="*/ 1784777 h 6858000"/>
              <a:gd name="connsiteX737" fmla="*/ 0 w 7467600"/>
              <a:gd name="connsiteY737" fmla="*/ 1740082 h 6858000"/>
              <a:gd name="connsiteX738" fmla="*/ 39394 w 7467600"/>
              <a:gd name="connsiteY738" fmla="*/ 1784856 h 6858000"/>
              <a:gd name="connsiteX739" fmla="*/ 135813 w 7467600"/>
              <a:gd name="connsiteY739" fmla="*/ 1888838 h 6858000"/>
              <a:gd name="connsiteX740" fmla="*/ 242575 w 7467600"/>
              <a:gd name="connsiteY740" fmla="*/ 1958841 h 6858000"/>
              <a:gd name="connsiteX741" fmla="*/ 82197 w 7467600"/>
              <a:gd name="connsiteY741" fmla="*/ 1754826 h 6858000"/>
              <a:gd name="connsiteX742" fmla="*/ 0 w 7467600"/>
              <a:gd name="connsiteY742" fmla="*/ 1679650 h 6858000"/>
              <a:gd name="connsiteX743" fmla="*/ 0 w 7467600"/>
              <a:gd name="connsiteY743" fmla="*/ 1602463 h 6858000"/>
              <a:gd name="connsiteX744" fmla="*/ 84689 w 7467600"/>
              <a:gd name="connsiteY744" fmla="*/ 1677442 h 6858000"/>
              <a:gd name="connsiteX745" fmla="*/ 298437 w 7467600"/>
              <a:gd name="connsiteY745" fmla="*/ 1968019 h 6858000"/>
              <a:gd name="connsiteX746" fmla="*/ 227269 w 7467600"/>
              <a:gd name="connsiteY746" fmla="*/ 1114064 h 6858000"/>
              <a:gd name="connsiteX747" fmla="*/ 248003 w 7467600"/>
              <a:gd name="connsiteY747" fmla="*/ 1089613 h 6858000"/>
              <a:gd name="connsiteX748" fmla="*/ 427020 w 7467600"/>
              <a:gd name="connsiteY748" fmla="*/ 1619803 h 6858000"/>
              <a:gd name="connsiteX749" fmla="*/ 340345 w 7467600"/>
              <a:gd name="connsiteY749" fmla="*/ 2027739 h 6858000"/>
              <a:gd name="connsiteX750" fmla="*/ 360865 w 7467600"/>
              <a:gd name="connsiteY750" fmla="*/ 2044827 h 6858000"/>
              <a:gd name="connsiteX751" fmla="*/ 560414 w 7467600"/>
              <a:gd name="connsiteY751" fmla="*/ 2421457 h 6858000"/>
              <a:gd name="connsiteX752" fmla="*/ 1359703 w 7467600"/>
              <a:gd name="connsiteY752" fmla="*/ 2578554 h 6858000"/>
              <a:gd name="connsiteX753" fmla="*/ 1359422 w 7467600"/>
              <a:gd name="connsiteY753" fmla="*/ 2577994 h 6858000"/>
              <a:gd name="connsiteX754" fmla="*/ 828701 w 7467600"/>
              <a:gd name="connsiteY754" fmla="*/ 1839520 h 6858000"/>
              <a:gd name="connsiteX755" fmla="*/ 494427 w 7467600"/>
              <a:gd name="connsiteY755" fmla="*/ 1092333 h 6858000"/>
              <a:gd name="connsiteX756" fmla="*/ 506322 w 7467600"/>
              <a:gd name="connsiteY756" fmla="*/ 1020997 h 6858000"/>
              <a:gd name="connsiteX757" fmla="*/ 4570198 w 7467600"/>
              <a:gd name="connsiteY757" fmla="*/ 978081 h 6858000"/>
              <a:gd name="connsiteX758" fmla="*/ 4523691 w 7467600"/>
              <a:gd name="connsiteY758" fmla="*/ 1127776 h 6858000"/>
              <a:gd name="connsiteX759" fmla="*/ 4509875 w 7467600"/>
              <a:gd name="connsiteY759" fmla="*/ 1167552 h 6858000"/>
              <a:gd name="connsiteX760" fmla="*/ 4478168 w 7467600"/>
              <a:gd name="connsiteY760" fmla="*/ 1260735 h 6858000"/>
              <a:gd name="connsiteX761" fmla="*/ 4409309 w 7467600"/>
              <a:gd name="connsiteY761" fmla="*/ 1666996 h 6858000"/>
              <a:gd name="connsiteX762" fmla="*/ 4370031 w 7467600"/>
              <a:gd name="connsiteY762" fmla="*/ 1955666 h 6858000"/>
              <a:gd name="connsiteX763" fmla="*/ 4570198 w 7467600"/>
              <a:gd name="connsiteY763" fmla="*/ 978081 h 6858000"/>
              <a:gd name="connsiteX764" fmla="*/ 4557898 w 7467600"/>
              <a:gd name="connsiteY764" fmla="*/ 900011 h 6858000"/>
              <a:gd name="connsiteX765" fmla="*/ 4344840 w 7467600"/>
              <a:gd name="connsiteY765" fmla="*/ 1922038 h 6858000"/>
              <a:gd name="connsiteX766" fmla="*/ 4378710 w 7467600"/>
              <a:gd name="connsiteY766" fmla="*/ 1665516 h 6858000"/>
              <a:gd name="connsiteX767" fmla="*/ 4448798 w 7467600"/>
              <a:gd name="connsiteY767" fmla="*/ 1253024 h 6858000"/>
              <a:gd name="connsiteX768" fmla="*/ 4480315 w 7467600"/>
              <a:gd name="connsiteY768" fmla="*/ 1158454 h 6858000"/>
              <a:gd name="connsiteX769" fmla="*/ 4494133 w 7467600"/>
              <a:gd name="connsiteY769" fmla="*/ 1118676 h 6858000"/>
              <a:gd name="connsiteX770" fmla="*/ 4557898 w 7467600"/>
              <a:gd name="connsiteY770" fmla="*/ 900011 h 6858000"/>
              <a:gd name="connsiteX771" fmla="*/ 5870151 w 7467600"/>
              <a:gd name="connsiteY771" fmla="*/ 898890 h 6858000"/>
              <a:gd name="connsiteX772" fmla="*/ 5861335 w 7467600"/>
              <a:gd name="connsiteY772" fmla="*/ 899177 h 6858000"/>
              <a:gd name="connsiteX773" fmla="*/ 5843702 w 7467600"/>
              <a:gd name="connsiteY773" fmla="*/ 899748 h 6858000"/>
              <a:gd name="connsiteX774" fmla="*/ 5651107 w 7467600"/>
              <a:gd name="connsiteY774" fmla="*/ 920306 h 6858000"/>
              <a:gd name="connsiteX775" fmla="*/ 5459407 w 7467600"/>
              <a:gd name="connsiteY775" fmla="*/ 940975 h 6858000"/>
              <a:gd name="connsiteX776" fmla="*/ 5374846 w 7467600"/>
              <a:gd name="connsiteY776" fmla="*/ 941988 h 6858000"/>
              <a:gd name="connsiteX777" fmla="*/ 5256105 w 7467600"/>
              <a:gd name="connsiteY777" fmla="*/ 945632 h 6858000"/>
              <a:gd name="connsiteX778" fmla="*/ 5107071 w 7467600"/>
              <a:gd name="connsiteY778" fmla="*/ 969720 h 6858000"/>
              <a:gd name="connsiteX779" fmla="*/ 4998681 w 7467600"/>
              <a:gd name="connsiteY779" fmla="*/ 988771 h 6858000"/>
              <a:gd name="connsiteX780" fmla="*/ 5870151 w 7467600"/>
              <a:gd name="connsiteY780" fmla="*/ 898890 h 6858000"/>
              <a:gd name="connsiteX781" fmla="*/ 5504425 w 7467600"/>
              <a:gd name="connsiteY781" fmla="*/ 848067 h 6858000"/>
              <a:gd name="connsiteX782" fmla="*/ 4968849 w 7467600"/>
              <a:gd name="connsiteY782" fmla="*/ 962318 h 6858000"/>
              <a:gd name="connsiteX783" fmla="*/ 5104039 w 7467600"/>
              <a:gd name="connsiteY783" fmla="*/ 940634 h 6858000"/>
              <a:gd name="connsiteX784" fmla="*/ 5256311 w 7467600"/>
              <a:gd name="connsiteY784" fmla="*/ 916490 h 6858000"/>
              <a:gd name="connsiteX785" fmla="*/ 5377381 w 7467600"/>
              <a:gd name="connsiteY785" fmla="*/ 912671 h 6858000"/>
              <a:gd name="connsiteX786" fmla="*/ 5460148 w 7467600"/>
              <a:gd name="connsiteY786" fmla="*/ 911442 h 6858000"/>
              <a:gd name="connsiteX787" fmla="*/ 5648971 w 7467600"/>
              <a:gd name="connsiteY787" fmla="*/ 891331 h 6858000"/>
              <a:gd name="connsiteX788" fmla="*/ 5844807 w 7467600"/>
              <a:gd name="connsiteY788" fmla="*/ 870718 h 6858000"/>
              <a:gd name="connsiteX789" fmla="*/ 5862975 w 7467600"/>
              <a:gd name="connsiteY789" fmla="*/ 869756 h 6858000"/>
              <a:gd name="connsiteX790" fmla="*/ 5920887 w 7467600"/>
              <a:gd name="connsiteY790" fmla="*/ 865929 h 6858000"/>
              <a:gd name="connsiteX791" fmla="*/ 5504425 w 7467600"/>
              <a:gd name="connsiteY791" fmla="*/ 848067 h 6858000"/>
              <a:gd name="connsiteX792" fmla="*/ 3607114 w 7467600"/>
              <a:gd name="connsiteY792" fmla="*/ 467441 h 6858000"/>
              <a:gd name="connsiteX793" fmla="*/ 3296242 w 7467600"/>
              <a:gd name="connsiteY793" fmla="*/ 807991 h 6858000"/>
              <a:gd name="connsiteX794" fmla="*/ 3174674 w 7467600"/>
              <a:gd name="connsiteY794" fmla="*/ 919759 h 6858000"/>
              <a:gd name="connsiteX795" fmla="*/ 3042978 w 7467600"/>
              <a:gd name="connsiteY795" fmla="*/ 1054894 h 6858000"/>
              <a:gd name="connsiteX796" fmla="*/ 2968914 w 7467600"/>
              <a:gd name="connsiteY796" fmla="*/ 1133756 h 6858000"/>
              <a:gd name="connsiteX797" fmla="*/ 3103823 w 7467600"/>
              <a:gd name="connsiteY797" fmla="*/ 1026814 h 6858000"/>
              <a:gd name="connsiteX798" fmla="*/ 3607114 w 7467600"/>
              <a:gd name="connsiteY798" fmla="*/ 467441 h 6858000"/>
              <a:gd name="connsiteX799" fmla="*/ 3744487 w 7467600"/>
              <a:gd name="connsiteY799" fmla="*/ 383136 h 6858000"/>
              <a:gd name="connsiteX800" fmla="*/ 3970213 w 7467600"/>
              <a:gd name="connsiteY800" fmla="*/ 995559 h 6858000"/>
              <a:gd name="connsiteX801" fmla="*/ 3744487 w 7467600"/>
              <a:gd name="connsiteY801" fmla="*/ 383136 h 6858000"/>
              <a:gd name="connsiteX802" fmla="*/ 3624562 w 7467600"/>
              <a:gd name="connsiteY802" fmla="*/ 367041 h 6858000"/>
              <a:gd name="connsiteX803" fmla="*/ 3489712 w 7467600"/>
              <a:gd name="connsiteY803" fmla="*/ 485386 h 6858000"/>
              <a:gd name="connsiteX804" fmla="*/ 3182994 w 7467600"/>
              <a:gd name="connsiteY804" fmla="*/ 828265 h 6858000"/>
              <a:gd name="connsiteX805" fmla="*/ 2892114 w 7467600"/>
              <a:gd name="connsiteY805" fmla="*/ 1172635 h 6858000"/>
              <a:gd name="connsiteX806" fmla="*/ 3021459 w 7467600"/>
              <a:gd name="connsiteY806" fmla="*/ 1035385 h 6858000"/>
              <a:gd name="connsiteX807" fmla="*/ 3153873 w 7467600"/>
              <a:gd name="connsiteY807" fmla="*/ 898971 h 6858000"/>
              <a:gd name="connsiteX808" fmla="*/ 3276511 w 7467600"/>
              <a:gd name="connsiteY808" fmla="*/ 786423 h 6858000"/>
              <a:gd name="connsiteX809" fmla="*/ 3584154 w 7467600"/>
              <a:gd name="connsiteY809" fmla="*/ 448218 h 6858000"/>
              <a:gd name="connsiteX810" fmla="*/ 3624562 w 7467600"/>
              <a:gd name="connsiteY810" fmla="*/ 367041 h 6858000"/>
              <a:gd name="connsiteX811" fmla="*/ 3766672 w 7467600"/>
              <a:gd name="connsiteY811" fmla="*/ 359429 h 6858000"/>
              <a:gd name="connsiteX812" fmla="*/ 3996338 w 7467600"/>
              <a:gd name="connsiteY812" fmla="*/ 968237 h 6858000"/>
              <a:gd name="connsiteX813" fmla="*/ 3766672 w 7467600"/>
              <a:gd name="connsiteY813" fmla="*/ 359429 h 6858000"/>
              <a:gd name="connsiteX814" fmla="*/ 5805386 w 7467600"/>
              <a:gd name="connsiteY814" fmla="*/ 239240 h 6858000"/>
              <a:gd name="connsiteX815" fmla="*/ 5736947 w 7467600"/>
              <a:gd name="connsiteY815" fmla="*/ 261367 h 6858000"/>
              <a:gd name="connsiteX816" fmla="*/ 5427012 w 7467600"/>
              <a:gd name="connsiteY816" fmla="*/ 311272 h 6858000"/>
              <a:gd name="connsiteX817" fmla="*/ 5147818 w 7467600"/>
              <a:gd name="connsiteY817" fmla="*/ 322112 h 6858000"/>
              <a:gd name="connsiteX818" fmla="*/ 5060854 w 7467600"/>
              <a:gd name="connsiteY818" fmla="*/ 311882 h 6858000"/>
              <a:gd name="connsiteX819" fmla="*/ 4945989 w 7467600"/>
              <a:gd name="connsiteY819" fmla="*/ 300516 h 6858000"/>
              <a:gd name="connsiteX820" fmla="*/ 5410479 w 7467600"/>
              <a:gd name="connsiteY820" fmla="*/ 348434 h 6858000"/>
              <a:gd name="connsiteX821" fmla="*/ 5805386 w 7467600"/>
              <a:gd name="connsiteY821" fmla="*/ 239240 h 6858000"/>
              <a:gd name="connsiteX822" fmla="*/ 5905192 w 7467600"/>
              <a:gd name="connsiteY822" fmla="*/ 163079 h 6858000"/>
              <a:gd name="connsiteX823" fmla="*/ 5865655 w 7467600"/>
              <a:gd name="connsiteY823" fmla="*/ 171901 h 6858000"/>
              <a:gd name="connsiteX824" fmla="*/ 5259740 w 7467600"/>
              <a:gd name="connsiteY824" fmla="*/ 257013 h 6858000"/>
              <a:gd name="connsiteX825" fmla="*/ 5208466 w 7467600"/>
              <a:gd name="connsiteY825" fmla="*/ 257550 h 6858000"/>
              <a:gd name="connsiteX826" fmla="*/ 4980204 w 7467600"/>
              <a:gd name="connsiteY826" fmla="*/ 271903 h 6858000"/>
              <a:gd name="connsiteX827" fmla="*/ 5068068 w 7467600"/>
              <a:gd name="connsiteY827" fmla="*/ 282244 h 6858000"/>
              <a:gd name="connsiteX828" fmla="*/ 5153231 w 7467600"/>
              <a:gd name="connsiteY828" fmla="*/ 292240 h 6858000"/>
              <a:gd name="connsiteX829" fmla="*/ 5426491 w 7467600"/>
              <a:gd name="connsiteY829" fmla="*/ 281128 h 6858000"/>
              <a:gd name="connsiteX830" fmla="*/ 5731212 w 7467600"/>
              <a:gd name="connsiteY830" fmla="*/ 231951 h 6858000"/>
              <a:gd name="connsiteX831" fmla="*/ 5905192 w 7467600"/>
              <a:gd name="connsiteY831" fmla="*/ 163079 h 6858000"/>
              <a:gd name="connsiteX832" fmla="*/ 5944437 w 7467600"/>
              <a:gd name="connsiteY832" fmla="*/ 113829 h 6858000"/>
              <a:gd name="connsiteX833" fmla="*/ 5825032 w 7467600"/>
              <a:gd name="connsiteY833" fmla="*/ 146405 h 6858000"/>
              <a:gd name="connsiteX834" fmla="*/ 4955599 w 7467600"/>
              <a:gd name="connsiteY834" fmla="*/ 247008 h 6858000"/>
              <a:gd name="connsiteX835" fmla="*/ 5210104 w 7467600"/>
              <a:gd name="connsiteY835" fmla="*/ 228123 h 6858000"/>
              <a:gd name="connsiteX836" fmla="*/ 5261015 w 7467600"/>
              <a:gd name="connsiteY836" fmla="*/ 227087 h 6858000"/>
              <a:gd name="connsiteX837" fmla="*/ 5861181 w 7467600"/>
              <a:gd name="connsiteY837" fmla="*/ 143093 h 6858000"/>
              <a:gd name="connsiteX838" fmla="*/ 5961252 w 7467600"/>
              <a:gd name="connsiteY838" fmla="*/ 114820 h 6858000"/>
              <a:gd name="connsiteX839" fmla="*/ 5944437 w 7467600"/>
              <a:gd name="connsiteY839" fmla="*/ 113829 h 6858000"/>
              <a:gd name="connsiteX840" fmla="*/ 3882765 w 7467600"/>
              <a:gd name="connsiteY840" fmla="*/ 0 h 6858000"/>
              <a:gd name="connsiteX841" fmla="*/ 3995099 w 7467600"/>
              <a:gd name="connsiteY841" fmla="*/ 0 h 6858000"/>
              <a:gd name="connsiteX842" fmla="*/ 4163818 w 7467600"/>
              <a:gd name="connsiteY842" fmla="*/ 234104 h 6858000"/>
              <a:gd name="connsiteX843" fmla="*/ 4172099 w 7467600"/>
              <a:gd name="connsiteY843" fmla="*/ 234207 h 6858000"/>
              <a:gd name="connsiteX844" fmla="*/ 4784282 w 7467600"/>
              <a:gd name="connsiteY844" fmla="*/ 276561 h 6858000"/>
              <a:gd name="connsiteX845" fmla="*/ 4801687 w 7467600"/>
              <a:gd name="connsiteY845" fmla="*/ 267764 h 6858000"/>
              <a:gd name="connsiteX846" fmla="*/ 6082788 w 7467600"/>
              <a:gd name="connsiteY846" fmla="*/ 64119 h 6858000"/>
              <a:gd name="connsiteX847" fmla="*/ 6099442 w 7467600"/>
              <a:gd name="connsiteY847" fmla="*/ 82568 h 6858000"/>
              <a:gd name="connsiteX848" fmla="*/ 4804137 w 7467600"/>
              <a:gd name="connsiteY848" fmla="*/ 320931 h 6858000"/>
              <a:gd name="connsiteX849" fmla="*/ 4227047 w 7467600"/>
              <a:gd name="connsiteY849" fmla="*/ 313415 h 6858000"/>
              <a:gd name="connsiteX850" fmla="*/ 4346041 w 7467600"/>
              <a:gd name="connsiteY850" fmla="*/ 456086 h 6858000"/>
              <a:gd name="connsiteX851" fmla="*/ 4870967 w 7467600"/>
              <a:gd name="connsiteY851" fmla="*/ 963061 h 6858000"/>
              <a:gd name="connsiteX852" fmla="*/ 4889647 w 7467600"/>
              <a:gd name="connsiteY852" fmla="*/ 957147 h 6858000"/>
              <a:gd name="connsiteX853" fmla="*/ 5422504 w 7467600"/>
              <a:gd name="connsiteY853" fmla="*/ 805191 h 6858000"/>
              <a:gd name="connsiteX854" fmla="*/ 6087656 w 7467600"/>
              <a:gd name="connsiteY854" fmla="*/ 826703 h 6858000"/>
              <a:gd name="connsiteX855" fmla="*/ 6058717 w 7467600"/>
              <a:gd name="connsiteY855" fmla="*/ 865992 h 6858000"/>
              <a:gd name="connsiteX856" fmla="*/ 4974153 w 7467600"/>
              <a:gd name="connsiteY856" fmla="*/ 1045456 h 6858000"/>
              <a:gd name="connsiteX857" fmla="*/ 5627835 w 7467600"/>
              <a:gd name="connsiteY857" fmla="*/ 1472077 h 6858000"/>
              <a:gd name="connsiteX858" fmla="*/ 5629817 w 7467600"/>
              <a:gd name="connsiteY858" fmla="*/ 1471412 h 6858000"/>
              <a:gd name="connsiteX859" fmla="*/ 5634124 w 7467600"/>
              <a:gd name="connsiteY859" fmla="*/ 1470572 h 6858000"/>
              <a:gd name="connsiteX860" fmla="*/ 5755832 w 7467600"/>
              <a:gd name="connsiteY860" fmla="*/ 1383886 h 6858000"/>
              <a:gd name="connsiteX861" fmla="*/ 6014186 w 7467600"/>
              <a:gd name="connsiteY861" fmla="*/ 1279799 h 6858000"/>
              <a:gd name="connsiteX862" fmla="*/ 6901619 w 7467600"/>
              <a:gd name="connsiteY862" fmla="*/ 1047874 h 6858000"/>
              <a:gd name="connsiteX863" fmla="*/ 6931566 w 7467600"/>
              <a:gd name="connsiteY863" fmla="*/ 1062034 h 6858000"/>
              <a:gd name="connsiteX864" fmla="*/ 5790982 w 7467600"/>
              <a:gd name="connsiteY864" fmla="*/ 1561380 h 6858000"/>
              <a:gd name="connsiteX865" fmla="*/ 6188971 w 7467600"/>
              <a:gd name="connsiteY865" fmla="*/ 1755168 h 6858000"/>
              <a:gd name="connsiteX866" fmla="*/ 6202446 w 7467600"/>
              <a:gd name="connsiteY866" fmla="*/ 1752268 h 6858000"/>
              <a:gd name="connsiteX867" fmla="*/ 7179560 w 7467600"/>
              <a:gd name="connsiteY867" fmla="*/ 1467551 h 6858000"/>
              <a:gd name="connsiteX868" fmla="*/ 7158730 w 7467600"/>
              <a:gd name="connsiteY868" fmla="*/ 1507835 h 6858000"/>
              <a:gd name="connsiteX869" fmla="*/ 6326959 w 7467600"/>
              <a:gd name="connsiteY869" fmla="*/ 1817686 h 6858000"/>
              <a:gd name="connsiteX870" fmla="*/ 6537433 w 7467600"/>
              <a:gd name="connsiteY870" fmla="*/ 1907790 h 6858000"/>
              <a:gd name="connsiteX871" fmla="*/ 6550221 w 7467600"/>
              <a:gd name="connsiteY871" fmla="*/ 1910729 h 6858000"/>
              <a:gd name="connsiteX872" fmla="*/ 6964438 w 7467600"/>
              <a:gd name="connsiteY872" fmla="*/ 2209505 h 6858000"/>
              <a:gd name="connsiteX873" fmla="*/ 7367862 w 7467600"/>
              <a:gd name="connsiteY873" fmla="*/ 2806833 h 6858000"/>
              <a:gd name="connsiteX874" fmla="*/ 7364329 w 7467600"/>
              <a:gd name="connsiteY874" fmla="*/ 2826907 h 6858000"/>
              <a:gd name="connsiteX875" fmla="*/ 7290545 w 7467600"/>
              <a:gd name="connsiteY875" fmla="*/ 2850663 h 6858000"/>
              <a:gd name="connsiteX876" fmla="*/ 6472036 w 7467600"/>
              <a:gd name="connsiteY876" fmla="*/ 1959003 h 6858000"/>
              <a:gd name="connsiteX877" fmla="*/ 5792897 w 7467600"/>
              <a:gd name="connsiteY877" fmla="*/ 1647747 h 6858000"/>
              <a:gd name="connsiteX878" fmla="*/ 5842751 w 7467600"/>
              <a:gd name="connsiteY878" fmla="*/ 1816112 h 6858000"/>
              <a:gd name="connsiteX879" fmla="*/ 5847424 w 7467600"/>
              <a:gd name="connsiteY879" fmla="*/ 1815776 h 6858000"/>
              <a:gd name="connsiteX880" fmla="*/ 6399821 w 7467600"/>
              <a:gd name="connsiteY880" fmla="*/ 2344799 h 6858000"/>
              <a:gd name="connsiteX881" fmla="*/ 6323232 w 7467600"/>
              <a:gd name="connsiteY881" fmla="*/ 2389634 h 6858000"/>
              <a:gd name="connsiteX882" fmla="*/ 5942958 w 7467600"/>
              <a:gd name="connsiteY882" fmla="*/ 2077708 h 6858000"/>
              <a:gd name="connsiteX883" fmla="*/ 5921559 w 7467600"/>
              <a:gd name="connsiteY883" fmla="*/ 2378596 h 6858000"/>
              <a:gd name="connsiteX884" fmla="*/ 5817651 w 7467600"/>
              <a:gd name="connsiteY884" fmla="*/ 3023919 h 6858000"/>
              <a:gd name="connsiteX885" fmla="*/ 5729634 w 7467600"/>
              <a:gd name="connsiteY885" fmla="*/ 3051849 h 6858000"/>
              <a:gd name="connsiteX886" fmla="*/ 5611018 w 7467600"/>
              <a:gd name="connsiteY886" fmla="*/ 2316769 h 6858000"/>
              <a:gd name="connsiteX887" fmla="*/ 5687608 w 7467600"/>
              <a:gd name="connsiteY887" fmla="*/ 2039972 h 6858000"/>
              <a:gd name="connsiteX888" fmla="*/ 5657554 w 7467600"/>
              <a:gd name="connsiteY888" fmla="*/ 1576445 h 6858000"/>
              <a:gd name="connsiteX889" fmla="*/ 5150475 w 7467600"/>
              <a:gd name="connsiteY889" fmla="*/ 1274012 h 6858000"/>
              <a:gd name="connsiteX890" fmla="*/ 5349142 w 7467600"/>
              <a:gd name="connsiteY890" fmla="*/ 2204405 h 6858000"/>
              <a:gd name="connsiteX891" fmla="*/ 5262214 w 7467600"/>
              <a:gd name="connsiteY891" fmla="*/ 2233836 h 6858000"/>
              <a:gd name="connsiteX892" fmla="*/ 4981539 w 7467600"/>
              <a:gd name="connsiteY892" fmla="*/ 1542201 h 6858000"/>
              <a:gd name="connsiteX893" fmla="*/ 4958461 w 7467600"/>
              <a:gd name="connsiteY893" fmla="*/ 1136957 h 6858000"/>
              <a:gd name="connsiteX894" fmla="*/ 4655015 w 7467600"/>
              <a:gd name="connsiteY894" fmla="*/ 891426 h 6858000"/>
              <a:gd name="connsiteX895" fmla="*/ 4348002 w 7467600"/>
              <a:gd name="connsiteY895" fmla="*/ 2205895 h 6858000"/>
              <a:gd name="connsiteX896" fmla="*/ 4262250 w 7467600"/>
              <a:gd name="connsiteY896" fmla="*/ 2219972 h 6858000"/>
              <a:gd name="connsiteX897" fmla="*/ 4550611 w 7467600"/>
              <a:gd name="connsiteY897" fmla="*/ 817540 h 6858000"/>
              <a:gd name="connsiteX898" fmla="*/ 4564418 w 7467600"/>
              <a:gd name="connsiteY898" fmla="*/ 808293 h 6858000"/>
              <a:gd name="connsiteX899" fmla="*/ 4266388 w 7467600"/>
              <a:gd name="connsiteY899" fmla="*/ 500083 h 6858000"/>
              <a:gd name="connsiteX900" fmla="*/ 4032842 w 7467600"/>
              <a:gd name="connsiteY900" fmla="*/ 211809 h 6858000"/>
              <a:gd name="connsiteX901" fmla="*/ 3882765 w 7467600"/>
              <a:gd name="connsiteY901" fmla="*/ 0 h 6858000"/>
              <a:gd name="connsiteX902" fmla="*/ 3721337 w 7467600"/>
              <a:gd name="connsiteY902" fmla="*/ 0 h 6858000"/>
              <a:gd name="connsiteX903" fmla="*/ 3797544 w 7467600"/>
              <a:gd name="connsiteY903" fmla="*/ 0 h 6858000"/>
              <a:gd name="connsiteX904" fmla="*/ 3775734 w 7467600"/>
              <a:gd name="connsiteY904" fmla="*/ 95131 h 6858000"/>
              <a:gd name="connsiteX905" fmla="*/ 3724807 w 7467600"/>
              <a:gd name="connsiteY905" fmla="*/ 272257 h 6858000"/>
              <a:gd name="connsiteX906" fmla="*/ 3726844 w 7467600"/>
              <a:gd name="connsiteY906" fmla="*/ 282988 h 6858000"/>
              <a:gd name="connsiteX907" fmla="*/ 3742664 w 7467600"/>
              <a:gd name="connsiteY907" fmla="*/ 279918 h 6858000"/>
              <a:gd name="connsiteX908" fmla="*/ 4103910 w 7467600"/>
              <a:gd name="connsiteY908" fmla="*/ 1161917 h 6858000"/>
              <a:gd name="connsiteX909" fmla="*/ 4020269 w 7467600"/>
              <a:gd name="connsiteY909" fmla="*/ 1200406 h 6858000"/>
              <a:gd name="connsiteX910" fmla="*/ 3674882 w 7467600"/>
              <a:gd name="connsiteY910" fmla="*/ 488524 h 6858000"/>
              <a:gd name="connsiteX911" fmla="*/ 3132682 w 7467600"/>
              <a:gd name="connsiteY911" fmla="*/ 1072284 h 6858000"/>
              <a:gd name="connsiteX912" fmla="*/ 2716346 w 7467600"/>
              <a:gd name="connsiteY912" fmla="*/ 1276376 h 6858000"/>
              <a:gd name="connsiteX913" fmla="*/ 2716772 w 7467600"/>
              <a:gd name="connsiteY913" fmla="*/ 1255462 h 6858000"/>
              <a:gd name="connsiteX914" fmla="*/ 3471096 w 7467600"/>
              <a:gd name="connsiteY914" fmla="*/ 437072 h 6858000"/>
              <a:gd name="connsiteX915" fmla="*/ 3639057 w 7467600"/>
              <a:gd name="connsiteY915" fmla="*/ 286334 h 6858000"/>
              <a:gd name="connsiteX916" fmla="*/ 3640309 w 7467600"/>
              <a:gd name="connsiteY916" fmla="*/ 284664 h 6858000"/>
              <a:gd name="connsiteX917" fmla="*/ 3646022 w 7467600"/>
              <a:gd name="connsiteY917" fmla="*/ 276711 h 6858000"/>
              <a:gd name="connsiteX918" fmla="*/ 3707943 w 7467600"/>
              <a:gd name="connsiteY918" fmla="*/ 65958 h 6858000"/>
              <a:gd name="connsiteX919" fmla="*/ 3721337 w 7467600"/>
              <a:gd name="connsiteY919" fmla="*/ 0 h 6858000"/>
              <a:gd name="connsiteX920" fmla="*/ 2867960 w 7467600"/>
              <a:gd name="connsiteY920" fmla="*/ 0 h 6858000"/>
              <a:gd name="connsiteX921" fmla="*/ 2926351 w 7467600"/>
              <a:gd name="connsiteY921" fmla="*/ 0 h 6858000"/>
              <a:gd name="connsiteX922" fmla="*/ 2902823 w 7467600"/>
              <a:gd name="connsiteY922" fmla="*/ 262929 h 6858000"/>
              <a:gd name="connsiteX923" fmla="*/ 2940663 w 7467600"/>
              <a:gd name="connsiteY923" fmla="*/ 140884 h 6858000"/>
              <a:gd name="connsiteX924" fmla="*/ 2947039 w 7467600"/>
              <a:gd name="connsiteY924" fmla="*/ 122524 h 6858000"/>
              <a:gd name="connsiteX925" fmla="*/ 2984316 w 7467600"/>
              <a:gd name="connsiteY925" fmla="*/ 0 h 6858000"/>
              <a:gd name="connsiteX926" fmla="*/ 3016114 w 7467600"/>
              <a:gd name="connsiteY926" fmla="*/ 0 h 6858000"/>
              <a:gd name="connsiteX927" fmla="*/ 2979949 w 7467600"/>
              <a:gd name="connsiteY927" fmla="*/ 119274 h 6858000"/>
              <a:gd name="connsiteX928" fmla="*/ 3023879 w 7467600"/>
              <a:gd name="connsiteY928" fmla="*/ 0 h 6858000"/>
              <a:gd name="connsiteX929" fmla="*/ 3105400 w 7467600"/>
              <a:gd name="connsiteY929" fmla="*/ 0 h 6858000"/>
              <a:gd name="connsiteX930" fmla="*/ 3094669 w 7467600"/>
              <a:gd name="connsiteY930" fmla="*/ 30308 h 6858000"/>
              <a:gd name="connsiteX931" fmla="*/ 2901945 w 7467600"/>
              <a:gd name="connsiteY931" fmla="*/ 466538 h 6858000"/>
              <a:gd name="connsiteX932" fmla="*/ 2815209 w 7467600"/>
              <a:gd name="connsiteY932" fmla="*/ 497361 h 6858000"/>
              <a:gd name="connsiteX933" fmla="*/ 2844845 w 7467600"/>
              <a:gd name="connsiteY933" fmla="*/ 127638 h 6858000"/>
              <a:gd name="connsiteX934" fmla="*/ 2867960 w 7467600"/>
              <a:gd name="connsiteY934" fmla="*/ 0 h 6858000"/>
              <a:gd name="connsiteX935" fmla="*/ 1057230 w 7467600"/>
              <a:gd name="connsiteY935" fmla="*/ 0 h 6858000"/>
              <a:gd name="connsiteX936" fmla="*/ 1111003 w 7467600"/>
              <a:gd name="connsiteY936" fmla="*/ 0 h 6858000"/>
              <a:gd name="connsiteX937" fmla="*/ 1125553 w 7467600"/>
              <a:gd name="connsiteY937" fmla="*/ 52588 h 6858000"/>
              <a:gd name="connsiteX938" fmla="*/ 1304276 w 7467600"/>
              <a:gd name="connsiteY938" fmla="*/ 476275 h 6858000"/>
              <a:gd name="connsiteX939" fmla="*/ 1492066 w 7467600"/>
              <a:gd name="connsiteY939" fmla="*/ 886333 h 6858000"/>
              <a:gd name="connsiteX940" fmla="*/ 1423698 w 7467600"/>
              <a:gd name="connsiteY940" fmla="*/ 710817 h 6858000"/>
              <a:gd name="connsiteX941" fmla="*/ 1357609 w 7467600"/>
              <a:gd name="connsiteY941" fmla="*/ 532892 h 6858000"/>
              <a:gd name="connsiteX942" fmla="*/ 1309550 w 7467600"/>
              <a:gd name="connsiteY942" fmla="*/ 374031 h 6858000"/>
              <a:gd name="connsiteX943" fmla="*/ 1193673 w 7467600"/>
              <a:gd name="connsiteY943" fmla="*/ 49533 h 6858000"/>
              <a:gd name="connsiteX944" fmla="*/ 1164391 w 7467600"/>
              <a:gd name="connsiteY944" fmla="*/ 0 h 6858000"/>
              <a:gd name="connsiteX945" fmla="*/ 1200666 w 7467600"/>
              <a:gd name="connsiteY945" fmla="*/ 0 h 6858000"/>
              <a:gd name="connsiteX946" fmla="*/ 1223408 w 7467600"/>
              <a:gd name="connsiteY946" fmla="*/ 38996 h 6858000"/>
              <a:gd name="connsiteX947" fmla="*/ 1339635 w 7467600"/>
              <a:gd name="connsiteY947" fmla="*/ 365517 h 6858000"/>
              <a:gd name="connsiteX948" fmla="*/ 1387469 w 7467600"/>
              <a:gd name="connsiteY948" fmla="*/ 523079 h 6858000"/>
              <a:gd name="connsiteX949" fmla="*/ 1452685 w 7467600"/>
              <a:gd name="connsiteY949" fmla="*/ 699806 h 6858000"/>
              <a:gd name="connsiteX950" fmla="*/ 1492092 w 7467600"/>
              <a:gd name="connsiteY950" fmla="*/ 800424 h 6858000"/>
              <a:gd name="connsiteX951" fmla="*/ 1455302 w 7467600"/>
              <a:gd name="connsiteY951" fmla="*/ 632913 h 6858000"/>
              <a:gd name="connsiteX952" fmla="*/ 1222336 w 7467600"/>
              <a:gd name="connsiteY952" fmla="*/ 9480 h 6858000"/>
              <a:gd name="connsiteX953" fmla="*/ 1214634 w 7467600"/>
              <a:gd name="connsiteY953" fmla="*/ 0 h 6858000"/>
              <a:gd name="connsiteX954" fmla="*/ 1289827 w 7467600"/>
              <a:gd name="connsiteY954" fmla="*/ 0 h 6858000"/>
              <a:gd name="connsiteX955" fmla="*/ 1321076 w 7467600"/>
              <a:gd name="connsiteY955" fmla="*/ 59722 h 6858000"/>
              <a:gd name="connsiteX956" fmla="*/ 1512579 w 7467600"/>
              <a:gd name="connsiteY956" fmla="*/ 626441 h 6858000"/>
              <a:gd name="connsiteX957" fmla="*/ 1506076 w 7467600"/>
              <a:gd name="connsiteY957" fmla="*/ 1089289 h 6858000"/>
              <a:gd name="connsiteX958" fmla="*/ 1486346 w 7467600"/>
              <a:gd name="connsiteY958" fmla="*/ 1079919 h 6858000"/>
              <a:gd name="connsiteX959" fmla="*/ 1070511 w 7467600"/>
              <a:gd name="connsiteY959" fmla="*/ 48609 h 6858000"/>
              <a:gd name="connsiteX960" fmla="*/ 1057230 w 7467600"/>
              <a:gd name="connsiteY960" fmla="*/ 0 h 6858000"/>
              <a:gd name="connsiteX961" fmla="*/ 43151 w 7467600"/>
              <a:gd name="connsiteY961" fmla="*/ 0 h 6858000"/>
              <a:gd name="connsiteX962" fmla="*/ 95283 w 7467600"/>
              <a:gd name="connsiteY962" fmla="*/ 0 h 6858000"/>
              <a:gd name="connsiteX963" fmla="*/ 300708 w 7467600"/>
              <a:gd name="connsiteY963" fmla="*/ 154571 h 6858000"/>
              <a:gd name="connsiteX964" fmla="*/ 530414 w 7467600"/>
              <a:gd name="connsiteY964" fmla="*/ 354673 h 6858000"/>
              <a:gd name="connsiteX965" fmla="*/ 333785 w 7467600"/>
              <a:gd name="connsiteY965" fmla="*/ 161564 h 6858000"/>
              <a:gd name="connsiteX966" fmla="*/ 147005 w 7467600"/>
              <a:gd name="connsiteY966" fmla="*/ 0 h 6858000"/>
              <a:gd name="connsiteX967" fmla="*/ 272509 w 7467600"/>
              <a:gd name="connsiteY967" fmla="*/ 0 h 6858000"/>
              <a:gd name="connsiteX968" fmla="*/ 326276 w 7467600"/>
              <a:gd name="connsiteY968" fmla="*/ 45847 h 6858000"/>
              <a:gd name="connsiteX969" fmla="*/ 823759 w 7467600"/>
              <a:gd name="connsiteY969" fmla="*/ 574145 h 6858000"/>
              <a:gd name="connsiteX970" fmla="*/ 811254 w 7467600"/>
              <a:gd name="connsiteY970" fmla="*/ 665546 h 6858000"/>
              <a:gd name="connsiteX971" fmla="*/ 154042 w 7467600"/>
              <a:gd name="connsiteY971" fmla="*/ 261522 h 6858000"/>
              <a:gd name="connsiteX972" fmla="*/ 13550 w 7467600"/>
              <a:gd name="connsiteY972" fmla="*/ 158423 h 6858000"/>
              <a:gd name="connsiteX973" fmla="*/ 0 w 7467600"/>
              <a:gd name="connsiteY973" fmla="*/ 146618 h 6858000"/>
              <a:gd name="connsiteX974" fmla="*/ 0 w 7467600"/>
              <a:gd name="connsiteY974" fmla="*/ 59161 h 6858000"/>
              <a:gd name="connsiteX975" fmla="*/ 45427 w 7467600"/>
              <a:gd name="connsiteY975" fmla="*/ 101078 h 6858000"/>
              <a:gd name="connsiteX976" fmla="*/ 630103 w 7467600"/>
              <a:gd name="connsiteY976" fmla="*/ 485885 h 6858000"/>
              <a:gd name="connsiteX977" fmla="*/ 532040 w 7467600"/>
              <a:gd name="connsiteY977" fmla="*/ 399359 h 6858000"/>
              <a:gd name="connsiteX978" fmla="*/ 517618 w 7467600"/>
              <a:gd name="connsiteY978" fmla="*/ 385726 h 6858000"/>
              <a:gd name="connsiteX979" fmla="*/ 285074 w 7467600"/>
              <a:gd name="connsiteY979" fmla="*/ 182755 h 6858000"/>
              <a:gd name="connsiteX980" fmla="*/ 43151 w 7467600"/>
              <a:gd name="connsiteY98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1019354 w 7467600"/>
              <a:gd name="connsiteY22" fmla="*/ 6315006 h 6858000"/>
              <a:gd name="connsiteX23" fmla="*/ 441046 w 7467600"/>
              <a:gd name="connsiteY23" fmla="*/ 6691153 h 6858000"/>
              <a:gd name="connsiteX24" fmla="*/ 1019354 w 7467600"/>
              <a:gd name="connsiteY24" fmla="*/ 6315006 h 6858000"/>
              <a:gd name="connsiteX25" fmla="*/ 991680 w 7467600"/>
              <a:gd name="connsiteY25" fmla="*/ 6298413 h 6858000"/>
              <a:gd name="connsiteX26" fmla="*/ 409060 w 7467600"/>
              <a:gd name="connsiteY26" fmla="*/ 6671470 h 6858000"/>
              <a:gd name="connsiteX27" fmla="*/ 991680 w 7467600"/>
              <a:gd name="connsiteY27" fmla="*/ 6298413 h 6858000"/>
              <a:gd name="connsiteX28" fmla="*/ 103333 w 7467600"/>
              <a:gd name="connsiteY28" fmla="*/ 5699602 h 6858000"/>
              <a:gd name="connsiteX29" fmla="*/ 233938 w 7467600"/>
              <a:gd name="connsiteY29" fmla="*/ 5809416 h 6858000"/>
              <a:gd name="connsiteX30" fmla="*/ 883580 w 7467600"/>
              <a:gd name="connsiteY30" fmla="*/ 6180710 h 6858000"/>
              <a:gd name="connsiteX31" fmla="*/ 487337 w 7467600"/>
              <a:gd name="connsiteY31" fmla="*/ 5950182 h 6858000"/>
              <a:gd name="connsiteX32" fmla="*/ 354051 w 7467600"/>
              <a:gd name="connsiteY32" fmla="*/ 5854912 h 6858000"/>
              <a:gd name="connsiteX33" fmla="*/ 195436 w 7467600"/>
              <a:gd name="connsiteY33" fmla="*/ 5755068 h 6858000"/>
              <a:gd name="connsiteX34" fmla="*/ 103333 w 7467600"/>
              <a:gd name="connsiteY34" fmla="*/ 5699602 h 6858000"/>
              <a:gd name="connsiteX35" fmla="*/ 5539432 w 7467600"/>
              <a:gd name="connsiteY35" fmla="*/ 5642928 h 6858000"/>
              <a:gd name="connsiteX36" fmla="*/ 5555462 w 7467600"/>
              <a:gd name="connsiteY36" fmla="*/ 5694454 h 6858000"/>
              <a:gd name="connsiteX37" fmla="*/ 5828270 w 7467600"/>
              <a:gd name="connsiteY37" fmla="*/ 6320663 h 6858000"/>
              <a:gd name="connsiteX38" fmla="*/ 5947416 w 7467600"/>
              <a:gd name="connsiteY38" fmla="*/ 6574846 h 6858000"/>
              <a:gd name="connsiteX39" fmla="*/ 5539432 w 7467600"/>
              <a:gd name="connsiteY39" fmla="*/ 5642928 h 6858000"/>
              <a:gd name="connsiteX40" fmla="*/ 51253 w 7467600"/>
              <a:gd name="connsiteY40" fmla="*/ 5631825 h 6858000"/>
              <a:gd name="connsiteX41" fmla="*/ 211622 w 7467600"/>
              <a:gd name="connsiteY41" fmla="*/ 5728803 h 6858000"/>
              <a:gd name="connsiteX42" fmla="*/ 371652 w 7467600"/>
              <a:gd name="connsiteY42" fmla="*/ 5829062 h 6858000"/>
              <a:gd name="connsiteX43" fmla="*/ 505903 w 7467600"/>
              <a:gd name="connsiteY43" fmla="*/ 5925221 h 6858000"/>
              <a:gd name="connsiteX44" fmla="*/ 899240 w 7467600"/>
              <a:gd name="connsiteY44" fmla="*/ 6153068 h 6858000"/>
              <a:gd name="connsiteX45" fmla="*/ 988114 w 7467600"/>
              <a:gd name="connsiteY45" fmla="*/ 6174204 h 6858000"/>
              <a:gd name="connsiteX46" fmla="*/ 845971 w 7467600"/>
              <a:gd name="connsiteY46" fmla="*/ 6067177 h 6858000"/>
              <a:gd name="connsiteX47" fmla="*/ 448057 w 7467600"/>
              <a:gd name="connsiteY47" fmla="*/ 5841376 h 6858000"/>
              <a:gd name="connsiteX48" fmla="*/ 51253 w 7467600"/>
              <a:gd name="connsiteY48" fmla="*/ 5631825 h 6858000"/>
              <a:gd name="connsiteX49" fmla="*/ 2606687 w 7467600"/>
              <a:gd name="connsiteY49" fmla="*/ 5630718 h 6858000"/>
              <a:gd name="connsiteX50" fmla="*/ 2645658 w 7467600"/>
              <a:gd name="connsiteY50" fmla="*/ 6640259 h 6858000"/>
              <a:gd name="connsiteX51" fmla="*/ 2606687 w 7467600"/>
              <a:gd name="connsiteY51" fmla="*/ 5630718 h 6858000"/>
              <a:gd name="connsiteX52" fmla="*/ 3642057 w 7467600"/>
              <a:gd name="connsiteY52" fmla="*/ 5573487 h 6858000"/>
              <a:gd name="connsiteX53" fmla="*/ 3632981 w 7467600"/>
              <a:gd name="connsiteY53" fmla="*/ 5579437 h 6858000"/>
              <a:gd name="connsiteX54" fmla="*/ 3382436 w 7467600"/>
              <a:gd name="connsiteY54" fmla="*/ 5952726 h 6858000"/>
              <a:gd name="connsiteX55" fmla="*/ 3191929 w 7467600"/>
              <a:gd name="connsiteY55" fmla="*/ 6662669 h 6858000"/>
              <a:gd name="connsiteX56" fmla="*/ 3369898 w 7467600"/>
              <a:gd name="connsiteY56" fmla="*/ 6081771 h 6858000"/>
              <a:gd name="connsiteX57" fmla="*/ 3642057 w 7467600"/>
              <a:gd name="connsiteY57" fmla="*/ 5573487 h 6858000"/>
              <a:gd name="connsiteX58" fmla="*/ 2650666 w 7467600"/>
              <a:gd name="connsiteY58" fmla="*/ 5530686 h 6858000"/>
              <a:gd name="connsiteX59" fmla="*/ 2650249 w 7467600"/>
              <a:gd name="connsiteY59" fmla="*/ 5532101 h 6858000"/>
              <a:gd name="connsiteX60" fmla="*/ 2663808 w 7467600"/>
              <a:gd name="connsiteY60" fmla="*/ 6535215 h 6858000"/>
              <a:gd name="connsiteX61" fmla="*/ 2665418 w 7467600"/>
              <a:gd name="connsiteY61" fmla="*/ 6132756 h 6858000"/>
              <a:gd name="connsiteX62" fmla="*/ 2650666 w 7467600"/>
              <a:gd name="connsiteY62" fmla="*/ 5530686 h 6858000"/>
              <a:gd name="connsiteX63" fmla="*/ 2680277 w 7467600"/>
              <a:gd name="connsiteY63" fmla="*/ 5479204 h 6858000"/>
              <a:gd name="connsiteX64" fmla="*/ 2678972 w 7467600"/>
              <a:gd name="connsiteY64" fmla="*/ 5481582 h 6858000"/>
              <a:gd name="connsiteX65" fmla="*/ 2696666 w 7467600"/>
              <a:gd name="connsiteY65" fmla="*/ 6133836 h 6858000"/>
              <a:gd name="connsiteX66" fmla="*/ 2695769 w 7467600"/>
              <a:gd name="connsiteY66" fmla="*/ 6390955 h 6858000"/>
              <a:gd name="connsiteX67" fmla="*/ 2739893 w 7467600"/>
              <a:gd name="connsiteY67" fmla="*/ 6108357 h 6858000"/>
              <a:gd name="connsiteX68" fmla="*/ 2680277 w 7467600"/>
              <a:gd name="connsiteY68" fmla="*/ 5479204 h 6858000"/>
              <a:gd name="connsiteX69" fmla="*/ 1132195 w 7467600"/>
              <a:gd name="connsiteY69" fmla="*/ 5467980 h 6858000"/>
              <a:gd name="connsiteX70" fmla="*/ 1679056 w 7467600"/>
              <a:gd name="connsiteY70" fmla="*/ 5516907 h 6858000"/>
              <a:gd name="connsiteX71" fmla="*/ 2128648 w 7467600"/>
              <a:gd name="connsiteY71" fmla="*/ 5474249 h 6858000"/>
              <a:gd name="connsiteX72" fmla="*/ 1825619 w 7467600"/>
              <a:gd name="connsiteY72" fmla="*/ 5478447 h 6858000"/>
              <a:gd name="connsiteX73" fmla="*/ 1737798 w 7467600"/>
              <a:gd name="connsiteY73" fmla="*/ 5483353 h 6858000"/>
              <a:gd name="connsiteX74" fmla="*/ 1132195 w 7467600"/>
              <a:gd name="connsiteY74" fmla="*/ 5467980 h 6858000"/>
              <a:gd name="connsiteX75" fmla="*/ 6844835 w 7467600"/>
              <a:gd name="connsiteY75" fmla="*/ 5424988 h 6858000"/>
              <a:gd name="connsiteX76" fmla="*/ 6879594 w 7467600"/>
              <a:gd name="connsiteY76" fmla="*/ 5424547 h 6858000"/>
              <a:gd name="connsiteX77" fmla="*/ 7379510 w 7467600"/>
              <a:gd name="connsiteY77" fmla="*/ 5755454 h 6858000"/>
              <a:gd name="connsiteX78" fmla="*/ 7467600 w 7467600"/>
              <a:gd name="connsiteY78" fmla="*/ 5845526 h 6858000"/>
              <a:gd name="connsiteX79" fmla="*/ 7467600 w 7467600"/>
              <a:gd name="connsiteY79" fmla="*/ 5925131 h 6858000"/>
              <a:gd name="connsiteX80" fmla="*/ 7271900 w 7467600"/>
              <a:gd name="connsiteY80" fmla="*/ 5734551 h 6858000"/>
              <a:gd name="connsiteX81" fmla="*/ 7015907 w 7467600"/>
              <a:gd name="connsiteY81" fmla="*/ 5541548 h 6858000"/>
              <a:gd name="connsiteX82" fmla="*/ 7259646 w 7467600"/>
              <a:gd name="connsiteY82" fmla="*/ 5765985 h 6858000"/>
              <a:gd name="connsiteX83" fmla="*/ 7467600 w 7467600"/>
              <a:gd name="connsiteY83" fmla="*/ 5971257 h 6858000"/>
              <a:gd name="connsiteX84" fmla="*/ 7467600 w 7467600"/>
              <a:gd name="connsiteY84" fmla="*/ 6012219 h 6858000"/>
              <a:gd name="connsiteX85" fmla="*/ 7240170 w 7467600"/>
              <a:gd name="connsiteY85" fmla="*/ 5787985 h 6858000"/>
              <a:gd name="connsiteX86" fmla="*/ 6946849 w 7467600"/>
              <a:gd name="connsiteY86" fmla="*/ 5523271 h 6858000"/>
              <a:gd name="connsiteX87" fmla="*/ 6946972 w 7467600"/>
              <a:gd name="connsiteY87" fmla="*/ 5526491 h 6858000"/>
              <a:gd name="connsiteX88" fmla="*/ 7105827 w 7467600"/>
              <a:gd name="connsiteY88" fmla="*/ 5718700 h 6858000"/>
              <a:gd name="connsiteX89" fmla="*/ 7356878 w 7467600"/>
              <a:gd name="connsiteY89" fmla="*/ 5981332 h 6858000"/>
              <a:gd name="connsiteX90" fmla="*/ 7467600 w 7467600"/>
              <a:gd name="connsiteY90" fmla="*/ 6117703 h 6858000"/>
              <a:gd name="connsiteX91" fmla="*/ 7467600 w 7467600"/>
              <a:gd name="connsiteY91" fmla="*/ 6163634 h 6858000"/>
              <a:gd name="connsiteX92" fmla="*/ 7403637 w 7467600"/>
              <a:gd name="connsiteY92" fmla="*/ 6083957 h 6858000"/>
              <a:gd name="connsiteX93" fmla="*/ 7254615 w 7467600"/>
              <a:gd name="connsiteY93" fmla="*/ 5911918 h 6858000"/>
              <a:gd name="connsiteX94" fmla="*/ 7312589 w 7467600"/>
              <a:gd name="connsiteY94" fmla="*/ 5982309 h 6858000"/>
              <a:gd name="connsiteX95" fmla="*/ 7448321 w 7467600"/>
              <a:gd name="connsiteY95" fmla="*/ 6190991 h 6858000"/>
              <a:gd name="connsiteX96" fmla="*/ 7467600 w 7467600"/>
              <a:gd name="connsiteY96" fmla="*/ 6221686 h 6858000"/>
              <a:gd name="connsiteX97" fmla="*/ 7467600 w 7467600"/>
              <a:gd name="connsiteY97" fmla="*/ 6334256 h 6858000"/>
              <a:gd name="connsiteX98" fmla="*/ 7454976 w 7467600"/>
              <a:gd name="connsiteY98" fmla="*/ 6318297 h 6858000"/>
              <a:gd name="connsiteX99" fmla="*/ 7042773 w 7467600"/>
              <a:gd name="connsiteY99" fmla="*/ 5734011 h 6858000"/>
              <a:gd name="connsiteX100" fmla="*/ 6844835 w 7467600"/>
              <a:gd name="connsiteY100" fmla="*/ 5424988 h 6858000"/>
              <a:gd name="connsiteX101" fmla="*/ 1456157 w 7467600"/>
              <a:gd name="connsiteY101" fmla="*/ 5371404 h 6858000"/>
              <a:gd name="connsiteX102" fmla="*/ 1244432 w 7467600"/>
              <a:gd name="connsiteY102" fmla="*/ 5385601 h 6858000"/>
              <a:gd name="connsiteX103" fmla="*/ 973990 w 7467600"/>
              <a:gd name="connsiteY103" fmla="*/ 5424940 h 6858000"/>
              <a:gd name="connsiteX104" fmla="*/ 1103809 w 7467600"/>
              <a:gd name="connsiteY104" fmla="*/ 5433720 h 6858000"/>
              <a:gd name="connsiteX105" fmla="*/ 1123454 w 7467600"/>
              <a:gd name="connsiteY105" fmla="*/ 5435727 h 6858000"/>
              <a:gd name="connsiteX106" fmla="*/ 1737017 w 7467600"/>
              <a:gd name="connsiteY106" fmla="*/ 5452183 h 6858000"/>
              <a:gd name="connsiteX107" fmla="*/ 1824397 w 7467600"/>
              <a:gd name="connsiteY107" fmla="*/ 5447757 h 6858000"/>
              <a:gd name="connsiteX108" fmla="*/ 2070059 w 7467600"/>
              <a:gd name="connsiteY108" fmla="*/ 5441660 h 6858000"/>
              <a:gd name="connsiteX109" fmla="*/ 1456157 w 7467600"/>
              <a:gd name="connsiteY109" fmla="*/ 5371404 h 6858000"/>
              <a:gd name="connsiteX110" fmla="*/ 4988186 w 7467600"/>
              <a:gd name="connsiteY110" fmla="*/ 5216467 h 6858000"/>
              <a:gd name="connsiteX111" fmla="*/ 4777334 w 7467600"/>
              <a:gd name="connsiteY111" fmla="*/ 5406072 h 6858000"/>
              <a:gd name="connsiteX112" fmla="*/ 4718341 w 7467600"/>
              <a:gd name="connsiteY112" fmla="*/ 5468043 h 6858000"/>
              <a:gd name="connsiteX113" fmla="*/ 4604655 w 7467600"/>
              <a:gd name="connsiteY113" fmla="*/ 5583434 h 6858000"/>
              <a:gd name="connsiteX114" fmla="*/ 4565074 w 7467600"/>
              <a:gd name="connsiteY114" fmla="*/ 5618550 h 6858000"/>
              <a:gd name="connsiteX115" fmla="*/ 4988186 w 7467600"/>
              <a:gd name="connsiteY115" fmla="*/ 5216467 h 6858000"/>
              <a:gd name="connsiteX116" fmla="*/ 4978032 w 7467600"/>
              <a:gd name="connsiteY116" fmla="*/ 5183809 h 6858000"/>
              <a:gd name="connsiteX117" fmla="*/ 4463413 w 7467600"/>
              <a:gd name="connsiteY117" fmla="*/ 5615162 h 6858000"/>
              <a:gd name="connsiteX118" fmla="*/ 4358134 w 7467600"/>
              <a:gd name="connsiteY118" fmla="*/ 5742791 h 6858000"/>
              <a:gd name="connsiteX119" fmla="*/ 4376219 w 7467600"/>
              <a:gd name="connsiteY119" fmla="*/ 5729027 h 6858000"/>
              <a:gd name="connsiteX120" fmla="*/ 4582340 w 7467600"/>
              <a:gd name="connsiteY120" fmla="*/ 5561037 h 6858000"/>
              <a:gd name="connsiteX121" fmla="*/ 4694684 w 7467600"/>
              <a:gd name="connsiteY121" fmla="*/ 5447098 h 6858000"/>
              <a:gd name="connsiteX122" fmla="*/ 4754123 w 7467600"/>
              <a:gd name="connsiteY122" fmla="*/ 5384643 h 6858000"/>
              <a:gd name="connsiteX123" fmla="*/ 4978032 w 7467600"/>
              <a:gd name="connsiteY123" fmla="*/ 5183809 h 6858000"/>
              <a:gd name="connsiteX124" fmla="*/ 1903353 w 7467600"/>
              <a:gd name="connsiteY124" fmla="*/ 5044827 h 6858000"/>
              <a:gd name="connsiteX125" fmla="*/ 1936931 w 7467600"/>
              <a:gd name="connsiteY125" fmla="*/ 5093954 h 6858000"/>
              <a:gd name="connsiteX126" fmla="*/ 2195868 w 7467600"/>
              <a:gd name="connsiteY126" fmla="*/ 5396574 h 6858000"/>
              <a:gd name="connsiteX127" fmla="*/ 2088852 w 7467600"/>
              <a:gd name="connsiteY127" fmla="*/ 5166123 h 6858000"/>
              <a:gd name="connsiteX128" fmla="*/ 1958241 w 7467600"/>
              <a:gd name="connsiteY128" fmla="*/ 5067955 h 6858000"/>
              <a:gd name="connsiteX129" fmla="*/ 1903353 w 7467600"/>
              <a:gd name="connsiteY129" fmla="*/ 5044827 h 6858000"/>
              <a:gd name="connsiteX130" fmla="*/ 1979378 w 7467600"/>
              <a:gd name="connsiteY130" fmla="*/ 4769504 h 6858000"/>
              <a:gd name="connsiteX131" fmla="*/ 2882120 w 7467600"/>
              <a:gd name="connsiteY131" fmla="*/ 5064547 h 6858000"/>
              <a:gd name="connsiteX132" fmla="*/ 2793103 w 7467600"/>
              <a:gd name="connsiteY132" fmla="*/ 5039699 h 6858000"/>
              <a:gd name="connsiteX133" fmla="*/ 2770041 w 7467600"/>
              <a:gd name="connsiteY133" fmla="*/ 5033634 h 6858000"/>
              <a:gd name="connsiteX134" fmla="*/ 1979378 w 7467600"/>
              <a:gd name="connsiteY134" fmla="*/ 4769504 h 6858000"/>
              <a:gd name="connsiteX135" fmla="*/ 1927410 w 7467600"/>
              <a:gd name="connsiteY135" fmla="*/ 4716164 h 6858000"/>
              <a:gd name="connsiteX136" fmla="*/ 1959587 w 7467600"/>
              <a:gd name="connsiteY136" fmla="*/ 4728849 h 6858000"/>
              <a:gd name="connsiteX137" fmla="*/ 2777707 w 7467600"/>
              <a:gd name="connsiteY137" fmla="*/ 5003991 h 6858000"/>
              <a:gd name="connsiteX138" fmla="*/ 2800768 w 7467600"/>
              <a:gd name="connsiteY138" fmla="*/ 5010056 h 6858000"/>
              <a:gd name="connsiteX139" fmla="*/ 2879408 w 7467600"/>
              <a:gd name="connsiteY139" fmla="*/ 5031590 h 6858000"/>
              <a:gd name="connsiteX140" fmla="*/ 2862295 w 7467600"/>
              <a:gd name="connsiteY140" fmla="*/ 5022958 h 6858000"/>
              <a:gd name="connsiteX141" fmla="*/ 2813343 w 7467600"/>
              <a:gd name="connsiteY141" fmla="*/ 4998369 h 6858000"/>
              <a:gd name="connsiteX142" fmla="*/ 2646245 w 7467600"/>
              <a:gd name="connsiteY142" fmla="*/ 4930999 h 6858000"/>
              <a:gd name="connsiteX143" fmla="*/ 1999243 w 7467600"/>
              <a:gd name="connsiteY143" fmla="*/ 4730524 h 6858000"/>
              <a:gd name="connsiteX144" fmla="*/ 1979527 w 7467600"/>
              <a:gd name="connsiteY144" fmla="*/ 4726651 h 6858000"/>
              <a:gd name="connsiteX145" fmla="*/ 1927410 w 7467600"/>
              <a:gd name="connsiteY145" fmla="*/ 4716164 h 6858000"/>
              <a:gd name="connsiteX146" fmla="*/ 1997014 w 7467600"/>
              <a:gd name="connsiteY146" fmla="*/ 4698007 h 6858000"/>
              <a:gd name="connsiteX147" fmla="*/ 2005458 w 7467600"/>
              <a:gd name="connsiteY147" fmla="*/ 4699540 h 6858000"/>
              <a:gd name="connsiteX148" fmla="*/ 2657186 w 7467600"/>
              <a:gd name="connsiteY148" fmla="*/ 4901687 h 6858000"/>
              <a:gd name="connsiteX149" fmla="*/ 2826662 w 7467600"/>
              <a:gd name="connsiteY149" fmla="*/ 4970362 h 6858000"/>
              <a:gd name="connsiteX150" fmla="*/ 2876100 w 7467600"/>
              <a:gd name="connsiteY150" fmla="*/ 4995397 h 6858000"/>
              <a:gd name="connsiteX151" fmla="*/ 3042600 w 7467600"/>
              <a:gd name="connsiteY151" fmla="*/ 5059532 h 6858000"/>
              <a:gd name="connsiteX152" fmla="*/ 1997014 w 7467600"/>
              <a:gd name="connsiteY152" fmla="*/ 4698007 h 6858000"/>
              <a:gd name="connsiteX153" fmla="*/ 2305292 w 7467600"/>
              <a:gd name="connsiteY153" fmla="*/ 4219492 h 6858000"/>
              <a:gd name="connsiteX154" fmla="*/ 3360922 w 7467600"/>
              <a:gd name="connsiteY154" fmla="*/ 4529373 h 6858000"/>
              <a:gd name="connsiteX155" fmla="*/ 3492420 w 7467600"/>
              <a:gd name="connsiteY155" fmla="*/ 4510145 h 6858000"/>
              <a:gd name="connsiteX156" fmla="*/ 3364086 w 7467600"/>
              <a:gd name="connsiteY156" fmla="*/ 4480340 h 6858000"/>
              <a:gd name="connsiteX157" fmla="*/ 3225818 w 7467600"/>
              <a:gd name="connsiteY157" fmla="*/ 4411822 h 6858000"/>
              <a:gd name="connsiteX158" fmla="*/ 3129696 w 7467600"/>
              <a:gd name="connsiteY158" fmla="*/ 4360704 h 6858000"/>
              <a:gd name="connsiteX159" fmla="*/ 2814545 w 7467600"/>
              <a:gd name="connsiteY159" fmla="*/ 4282955 h 6858000"/>
              <a:gd name="connsiteX160" fmla="*/ 2305292 w 7467600"/>
              <a:gd name="connsiteY160" fmla="*/ 4219492 h 6858000"/>
              <a:gd name="connsiteX161" fmla="*/ 2626982 w 7467600"/>
              <a:gd name="connsiteY161" fmla="*/ 4206450 h 6858000"/>
              <a:gd name="connsiteX162" fmla="*/ 2490617 w 7467600"/>
              <a:gd name="connsiteY162" fmla="*/ 4206951 h 6858000"/>
              <a:gd name="connsiteX163" fmla="*/ 2819869 w 7467600"/>
              <a:gd name="connsiteY163" fmla="*/ 4252936 h 6858000"/>
              <a:gd name="connsiteX164" fmla="*/ 3143018 w 7467600"/>
              <a:gd name="connsiteY164" fmla="*/ 4332698 h 6858000"/>
              <a:gd name="connsiteX165" fmla="*/ 3241520 w 7467600"/>
              <a:gd name="connsiteY165" fmla="*/ 4385112 h 6858000"/>
              <a:gd name="connsiteX166" fmla="*/ 3374575 w 7467600"/>
              <a:gd name="connsiteY166" fmla="*/ 4451517 h 6858000"/>
              <a:gd name="connsiteX167" fmla="*/ 3505221 w 7467600"/>
              <a:gd name="connsiteY167" fmla="*/ 4480757 h 6858000"/>
              <a:gd name="connsiteX168" fmla="*/ 2626982 w 7467600"/>
              <a:gd name="connsiteY168" fmla="*/ 4206450 h 6858000"/>
              <a:gd name="connsiteX169" fmla="*/ 1310106 w 7467600"/>
              <a:gd name="connsiteY169" fmla="*/ 3943217 h 6858000"/>
              <a:gd name="connsiteX170" fmla="*/ 854994 w 7467600"/>
              <a:gd name="connsiteY170" fmla="*/ 4399136 h 6858000"/>
              <a:gd name="connsiteX171" fmla="*/ 742462 w 7467600"/>
              <a:gd name="connsiteY171" fmla="*/ 4594648 h 6858000"/>
              <a:gd name="connsiteX172" fmla="*/ 820602 w 7467600"/>
              <a:gd name="connsiteY172" fmla="*/ 4485915 h 6858000"/>
              <a:gd name="connsiteX173" fmla="*/ 878295 w 7467600"/>
              <a:gd name="connsiteY173" fmla="*/ 4403594 h 6858000"/>
              <a:gd name="connsiteX174" fmla="*/ 1240607 w 7467600"/>
              <a:gd name="connsiteY174" fmla="*/ 4010401 h 6858000"/>
              <a:gd name="connsiteX175" fmla="*/ 1310106 w 7467600"/>
              <a:gd name="connsiteY175" fmla="*/ 3943217 h 6858000"/>
              <a:gd name="connsiteX176" fmla="*/ 1423113 w 7467600"/>
              <a:gd name="connsiteY176" fmla="*/ 3874565 h 6858000"/>
              <a:gd name="connsiteX177" fmla="*/ 1260565 w 7467600"/>
              <a:gd name="connsiteY177" fmla="*/ 4031982 h 6858000"/>
              <a:gd name="connsiteX178" fmla="*/ 901900 w 7467600"/>
              <a:gd name="connsiteY178" fmla="*/ 4421236 h 6858000"/>
              <a:gd name="connsiteX179" fmla="*/ 845044 w 7467600"/>
              <a:gd name="connsiteY179" fmla="*/ 4502436 h 6858000"/>
              <a:gd name="connsiteX180" fmla="*/ 685926 w 7467600"/>
              <a:gd name="connsiteY180" fmla="*/ 4703069 h 6858000"/>
              <a:gd name="connsiteX181" fmla="*/ 684248 w 7467600"/>
              <a:gd name="connsiteY181" fmla="*/ 4706721 h 6858000"/>
              <a:gd name="connsiteX182" fmla="*/ 1423113 w 7467600"/>
              <a:gd name="connsiteY182" fmla="*/ 3874565 h 6858000"/>
              <a:gd name="connsiteX183" fmla="*/ 3316479 w 7467600"/>
              <a:gd name="connsiteY183" fmla="*/ 3872136 h 6858000"/>
              <a:gd name="connsiteX184" fmla="*/ 3546806 w 7467600"/>
              <a:gd name="connsiteY184" fmla="*/ 4356139 h 6858000"/>
              <a:gd name="connsiteX185" fmla="*/ 3364433 w 7467600"/>
              <a:gd name="connsiteY185" fmla="*/ 3953121 h 6858000"/>
              <a:gd name="connsiteX186" fmla="*/ 3316479 w 7467600"/>
              <a:gd name="connsiteY186" fmla="*/ 3872136 h 6858000"/>
              <a:gd name="connsiteX187" fmla="*/ 3291335 w 7467600"/>
              <a:gd name="connsiteY187" fmla="*/ 3767420 h 6858000"/>
              <a:gd name="connsiteX188" fmla="*/ 3390805 w 7467600"/>
              <a:gd name="connsiteY188" fmla="*/ 3937163 h 6858000"/>
              <a:gd name="connsiteX189" fmla="*/ 3579062 w 7467600"/>
              <a:gd name="connsiteY189" fmla="*/ 4359040 h 6858000"/>
              <a:gd name="connsiteX190" fmla="*/ 3467355 w 7467600"/>
              <a:gd name="connsiteY190" fmla="*/ 3988130 h 6858000"/>
              <a:gd name="connsiteX191" fmla="*/ 3310753 w 7467600"/>
              <a:gd name="connsiteY191" fmla="*/ 3787140 h 6858000"/>
              <a:gd name="connsiteX192" fmla="*/ 3291335 w 7467600"/>
              <a:gd name="connsiteY192" fmla="*/ 3767420 h 6858000"/>
              <a:gd name="connsiteX193" fmla="*/ 1635889 w 7467600"/>
              <a:gd name="connsiteY193" fmla="*/ 3709494 h 6858000"/>
              <a:gd name="connsiteX194" fmla="*/ 1634800 w 7467600"/>
              <a:gd name="connsiteY194" fmla="*/ 3731111 h 6858000"/>
              <a:gd name="connsiteX195" fmla="*/ 1635889 w 7467600"/>
              <a:gd name="connsiteY195" fmla="*/ 3709494 h 6858000"/>
              <a:gd name="connsiteX196" fmla="*/ 1510397 w 7467600"/>
              <a:gd name="connsiteY196" fmla="*/ 3684705 h 6858000"/>
              <a:gd name="connsiteX197" fmla="*/ 1146550 w 7467600"/>
              <a:gd name="connsiteY197" fmla="*/ 3802012 h 6858000"/>
              <a:gd name="connsiteX198" fmla="*/ 698834 w 7467600"/>
              <a:gd name="connsiteY198" fmla="*/ 3952272 h 6858000"/>
              <a:gd name="connsiteX199" fmla="*/ 34256 w 7467600"/>
              <a:gd name="connsiteY199" fmla="*/ 4347603 h 6858000"/>
              <a:gd name="connsiteX200" fmla="*/ 527241 w 7467600"/>
              <a:gd name="connsiteY200" fmla="*/ 4065078 h 6858000"/>
              <a:gd name="connsiteX201" fmla="*/ 1510397 w 7467600"/>
              <a:gd name="connsiteY201" fmla="*/ 3684705 h 6858000"/>
              <a:gd name="connsiteX202" fmla="*/ 1313114 w 7467600"/>
              <a:gd name="connsiteY202" fmla="*/ 3655216 h 6858000"/>
              <a:gd name="connsiteX203" fmla="*/ 1109304 w 7467600"/>
              <a:gd name="connsiteY203" fmla="*/ 3669030 h 6858000"/>
              <a:gd name="connsiteX204" fmla="*/ 8129 w 7467600"/>
              <a:gd name="connsiteY204" fmla="*/ 4330519 h 6858000"/>
              <a:gd name="connsiteX205" fmla="*/ 687572 w 7467600"/>
              <a:gd name="connsiteY205" fmla="*/ 3925629 h 6858000"/>
              <a:gd name="connsiteX206" fmla="*/ 1138365 w 7467600"/>
              <a:gd name="connsiteY206" fmla="*/ 3774515 h 6858000"/>
              <a:gd name="connsiteX207" fmla="*/ 1505579 w 7467600"/>
              <a:gd name="connsiteY207" fmla="*/ 3655526 h 6858000"/>
              <a:gd name="connsiteX208" fmla="*/ 1313114 w 7467600"/>
              <a:gd name="connsiteY208" fmla="*/ 3655216 h 6858000"/>
              <a:gd name="connsiteX209" fmla="*/ 3655073 w 7467600"/>
              <a:gd name="connsiteY209" fmla="*/ 3650884 h 6858000"/>
              <a:gd name="connsiteX210" fmla="*/ 3989938 w 7467600"/>
              <a:gd name="connsiteY210" fmla="*/ 3991685 h 6858000"/>
              <a:gd name="connsiteX211" fmla="*/ 4393907 w 7467600"/>
              <a:gd name="connsiteY211" fmla="*/ 4261258 h 6858000"/>
              <a:gd name="connsiteX212" fmla="*/ 4648051 w 7467600"/>
              <a:gd name="connsiteY212" fmla="*/ 4374051 h 6858000"/>
              <a:gd name="connsiteX213" fmla="*/ 4383389 w 7467600"/>
              <a:gd name="connsiteY213" fmla="*/ 4184369 h 6858000"/>
              <a:gd name="connsiteX214" fmla="*/ 4165508 w 7467600"/>
              <a:gd name="connsiteY214" fmla="*/ 4035196 h 6858000"/>
              <a:gd name="connsiteX215" fmla="*/ 4068162 w 7467600"/>
              <a:gd name="connsiteY215" fmla="*/ 3953394 h 6858000"/>
              <a:gd name="connsiteX216" fmla="*/ 3981416 w 7467600"/>
              <a:gd name="connsiteY216" fmla="*/ 3880482 h 6858000"/>
              <a:gd name="connsiteX217" fmla="*/ 3800147 w 7467600"/>
              <a:gd name="connsiteY217" fmla="*/ 3749872 h 6858000"/>
              <a:gd name="connsiteX218" fmla="*/ 3655073 w 7467600"/>
              <a:gd name="connsiteY218" fmla="*/ 3650884 h 6858000"/>
              <a:gd name="connsiteX219" fmla="*/ 3670252 w 7467600"/>
              <a:gd name="connsiteY219" fmla="*/ 3622798 h 6858000"/>
              <a:gd name="connsiteX220" fmla="*/ 3817258 w 7467600"/>
              <a:gd name="connsiteY220" fmla="*/ 3723577 h 6858000"/>
              <a:gd name="connsiteX221" fmla="*/ 4000461 w 7467600"/>
              <a:gd name="connsiteY221" fmla="*/ 3855966 h 6858000"/>
              <a:gd name="connsiteX222" fmla="*/ 4088180 w 7467600"/>
              <a:gd name="connsiteY222" fmla="*/ 3929774 h 6858000"/>
              <a:gd name="connsiteX223" fmla="*/ 4184555 w 7467600"/>
              <a:gd name="connsiteY223" fmla="*/ 4010683 h 6858000"/>
              <a:gd name="connsiteX224" fmla="*/ 4399563 w 7467600"/>
              <a:gd name="connsiteY224" fmla="*/ 4158106 h 6858000"/>
              <a:gd name="connsiteX225" fmla="*/ 4684469 w 7467600"/>
              <a:gd name="connsiteY225" fmla="*/ 4364680 h 6858000"/>
              <a:gd name="connsiteX226" fmla="*/ 4690271 w 7467600"/>
              <a:gd name="connsiteY226" fmla="*/ 4370034 h 6858000"/>
              <a:gd name="connsiteX227" fmla="*/ 4136093 w 7467600"/>
              <a:gd name="connsiteY227" fmla="*/ 3858466 h 6858000"/>
              <a:gd name="connsiteX228" fmla="*/ 3670252 w 7467600"/>
              <a:gd name="connsiteY228" fmla="*/ 3622798 h 6858000"/>
              <a:gd name="connsiteX229" fmla="*/ 4440129 w 7467600"/>
              <a:gd name="connsiteY229" fmla="*/ 3448571 h 6858000"/>
              <a:gd name="connsiteX230" fmla="*/ 4856525 w 7467600"/>
              <a:gd name="connsiteY230" fmla="*/ 3915351 h 6858000"/>
              <a:gd name="connsiteX231" fmla="*/ 5059055 w 7467600"/>
              <a:gd name="connsiteY231" fmla="*/ 4108918 h 6858000"/>
              <a:gd name="connsiteX232" fmla="*/ 5290070 w 7467600"/>
              <a:gd name="connsiteY232" fmla="*/ 4263619 h 6858000"/>
              <a:gd name="connsiteX233" fmla="*/ 4834991 w 7467600"/>
              <a:gd name="connsiteY233" fmla="*/ 3830985 h 6858000"/>
              <a:gd name="connsiteX234" fmla="*/ 4440129 w 7467600"/>
              <a:gd name="connsiteY234" fmla="*/ 3448571 h 6858000"/>
              <a:gd name="connsiteX235" fmla="*/ 4441737 w 7467600"/>
              <a:gd name="connsiteY235" fmla="*/ 3399734 h 6858000"/>
              <a:gd name="connsiteX236" fmla="*/ 4431236 w 7467600"/>
              <a:gd name="connsiteY236" fmla="*/ 3400954 h 6858000"/>
              <a:gd name="connsiteX237" fmla="*/ 4557150 w 7467600"/>
              <a:gd name="connsiteY237" fmla="*/ 3510023 h 6858000"/>
              <a:gd name="connsiteX238" fmla="*/ 4856936 w 7467600"/>
              <a:gd name="connsiteY238" fmla="*/ 3809146 h 6858000"/>
              <a:gd name="connsiteX239" fmla="*/ 5111996 w 7467600"/>
              <a:gd name="connsiteY239" fmla="*/ 4065759 h 6858000"/>
              <a:gd name="connsiteX240" fmla="*/ 5388878 w 7467600"/>
              <a:gd name="connsiteY240" fmla="*/ 4300185 h 6858000"/>
              <a:gd name="connsiteX241" fmla="*/ 5425556 w 7467600"/>
              <a:gd name="connsiteY241" fmla="*/ 4308967 h 6858000"/>
              <a:gd name="connsiteX242" fmla="*/ 4943646 w 7467600"/>
              <a:gd name="connsiteY242" fmla="*/ 3822916 h 6858000"/>
              <a:gd name="connsiteX243" fmla="*/ 4594837 w 7467600"/>
              <a:gd name="connsiteY243" fmla="*/ 3532274 h 6858000"/>
              <a:gd name="connsiteX244" fmla="*/ 4441737 w 7467600"/>
              <a:gd name="connsiteY244" fmla="*/ 3399734 h 6858000"/>
              <a:gd name="connsiteX245" fmla="*/ 5425834 w 7467600"/>
              <a:gd name="connsiteY245" fmla="*/ 3162785 h 6858000"/>
              <a:gd name="connsiteX246" fmla="*/ 5401644 w 7467600"/>
              <a:gd name="connsiteY246" fmla="*/ 3617847 h 6858000"/>
              <a:gd name="connsiteX247" fmla="*/ 5467256 w 7467600"/>
              <a:gd name="connsiteY247" fmla="*/ 4175494 h 6858000"/>
              <a:gd name="connsiteX248" fmla="*/ 5448069 w 7467600"/>
              <a:gd name="connsiteY248" fmla="*/ 3567554 h 6858000"/>
              <a:gd name="connsiteX249" fmla="*/ 5425834 w 7467600"/>
              <a:gd name="connsiteY249" fmla="*/ 3162785 h 6858000"/>
              <a:gd name="connsiteX250" fmla="*/ 1318687 w 7467600"/>
              <a:gd name="connsiteY250" fmla="*/ 3113840 h 6858000"/>
              <a:gd name="connsiteX251" fmla="*/ 1066793 w 7467600"/>
              <a:gd name="connsiteY251" fmla="*/ 3212171 h 6858000"/>
              <a:gd name="connsiteX252" fmla="*/ 993319 w 7467600"/>
              <a:gd name="connsiteY252" fmla="*/ 3247648 h 6858000"/>
              <a:gd name="connsiteX253" fmla="*/ 853081 w 7467600"/>
              <a:gd name="connsiteY253" fmla="*/ 3312410 h 6858000"/>
              <a:gd name="connsiteX254" fmla="*/ 805957 w 7467600"/>
              <a:gd name="connsiteY254" fmla="*/ 3330443 h 6858000"/>
              <a:gd name="connsiteX255" fmla="*/ 1318687 w 7467600"/>
              <a:gd name="connsiteY255" fmla="*/ 3113840 h 6858000"/>
              <a:gd name="connsiteX256" fmla="*/ 5453702 w 7467600"/>
              <a:gd name="connsiteY256" fmla="*/ 3090882 h 6858000"/>
              <a:gd name="connsiteX257" fmla="*/ 5480135 w 7467600"/>
              <a:gd name="connsiteY257" fmla="*/ 3565802 h 6858000"/>
              <a:gd name="connsiteX258" fmla="*/ 5499023 w 7467600"/>
              <a:gd name="connsiteY258" fmla="*/ 4166310 h 6858000"/>
              <a:gd name="connsiteX259" fmla="*/ 5547022 w 7467600"/>
              <a:gd name="connsiteY259" fmla="*/ 3607838 h 6858000"/>
              <a:gd name="connsiteX260" fmla="*/ 5515964 w 7467600"/>
              <a:gd name="connsiteY260" fmla="*/ 3378541 h 6858000"/>
              <a:gd name="connsiteX261" fmla="*/ 5453702 w 7467600"/>
              <a:gd name="connsiteY261" fmla="*/ 3090882 h 6858000"/>
              <a:gd name="connsiteX262" fmla="*/ 1238695 w 7467600"/>
              <a:gd name="connsiteY262" fmla="*/ 3076820 h 6858000"/>
              <a:gd name="connsiteX263" fmla="*/ 716371 w 7467600"/>
              <a:gd name="connsiteY263" fmla="*/ 3293249 h 6858000"/>
              <a:gd name="connsiteX264" fmla="*/ 579522 w 7467600"/>
              <a:gd name="connsiteY264" fmla="*/ 3371759 h 6858000"/>
              <a:gd name="connsiteX265" fmla="*/ 600288 w 7467600"/>
              <a:gd name="connsiteY265" fmla="*/ 3365555 h 6858000"/>
              <a:gd name="connsiteX266" fmla="*/ 840692 w 7467600"/>
              <a:gd name="connsiteY266" fmla="*/ 3284921 h 6858000"/>
              <a:gd name="connsiteX267" fmla="*/ 979248 w 7467600"/>
              <a:gd name="connsiteY267" fmla="*/ 3221003 h 6858000"/>
              <a:gd name="connsiteX268" fmla="*/ 1053282 w 7467600"/>
              <a:gd name="connsiteY268" fmla="*/ 3185247 h 6858000"/>
              <a:gd name="connsiteX269" fmla="*/ 1320603 w 7467600"/>
              <a:gd name="connsiteY269" fmla="*/ 3081281 h 6858000"/>
              <a:gd name="connsiteX270" fmla="*/ 1238695 w 7467600"/>
              <a:gd name="connsiteY270" fmla="*/ 3076820 h 6858000"/>
              <a:gd name="connsiteX271" fmla="*/ 5425627 w 7467600"/>
              <a:gd name="connsiteY271" fmla="*/ 2954192 h 6858000"/>
              <a:gd name="connsiteX272" fmla="*/ 5470770 w 7467600"/>
              <a:gd name="connsiteY272" fmla="*/ 3005435 h 6858000"/>
              <a:gd name="connsiteX273" fmla="*/ 5519779 w 7467600"/>
              <a:gd name="connsiteY273" fmla="*/ 4359223 h 6858000"/>
              <a:gd name="connsiteX274" fmla="*/ 5520293 w 7467600"/>
              <a:gd name="connsiteY274" fmla="*/ 4360602 h 6858000"/>
              <a:gd name="connsiteX275" fmla="*/ 5767221 w 7467600"/>
              <a:gd name="connsiteY275" fmla="*/ 4665564 h 6858000"/>
              <a:gd name="connsiteX276" fmla="*/ 6937169 w 7467600"/>
              <a:gd name="connsiteY276" fmla="*/ 4815941 h 6858000"/>
              <a:gd name="connsiteX277" fmla="*/ 6953922 w 7467600"/>
              <a:gd name="connsiteY277" fmla="*/ 4890068 h 6858000"/>
              <a:gd name="connsiteX278" fmla="*/ 6071359 w 7467600"/>
              <a:gd name="connsiteY278" fmla="*/ 4770770 h 6858000"/>
              <a:gd name="connsiteX279" fmla="*/ 6038839 w 7467600"/>
              <a:gd name="connsiteY279" fmla="*/ 4764474 h 6858000"/>
              <a:gd name="connsiteX280" fmla="*/ 6038706 w 7467600"/>
              <a:gd name="connsiteY280" fmla="*/ 4763847 h 6858000"/>
              <a:gd name="connsiteX281" fmla="*/ 6037784 w 7467600"/>
              <a:gd name="connsiteY281" fmla="*/ 4764270 h 6858000"/>
              <a:gd name="connsiteX282" fmla="*/ 6038839 w 7467600"/>
              <a:gd name="connsiteY282" fmla="*/ 4764474 h 6858000"/>
              <a:gd name="connsiteX283" fmla="*/ 6040338 w 7467600"/>
              <a:gd name="connsiteY283" fmla="*/ 4771418 h 6858000"/>
              <a:gd name="connsiteX284" fmla="*/ 6024488 w 7467600"/>
              <a:gd name="connsiteY284" fmla="*/ 4809903 h 6858000"/>
              <a:gd name="connsiteX285" fmla="*/ 5599771 w 7467600"/>
              <a:gd name="connsiteY285" fmla="*/ 5509652 h 6858000"/>
              <a:gd name="connsiteX286" fmla="*/ 5548843 w 7467600"/>
              <a:gd name="connsiteY286" fmla="*/ 5563845 h 6858000"/>
              <a:gd name="connsiteX287" fmla="*/ 5940952 w 7467600"/>
              <a:gd name="connsiteY287" fmla="*/ 6250028 h 6858000"/>
              <a:gd name="connsiteX288" fmla="*/ 6043441 w 7467600"/>
              <a:gd name="connsiteY288" fmla="*/ 6665847 h 6858000"/>
              <a:gd name="connsiteX289" fmla="*/ 6093432 w 7467600"/>
              <a:gd name="connsiteY289" fmla="*/ 6858000 h 6858000"/>
              <a:gd name="connsiteX290" fmla="*/ 6034344 w 7467600"/>
              <a:gd name="connsiteY290" fmla="*/ 6858000 h 6858000"/>
              <a:gd name="connsiteX291" fmla="*/ 6026679 w 7467600"/>
              <a:gd name="connsiteY291" fmla="*/ 6836959 h 6858000"/>
              <a:gd name="connsiteX292" fmla="*/ 5800441 w 7467600"/>
              <a:gd name="connsiteY292" fmla="*/ 6335286 h 6858000"/>
              <a:gd name="connsiteX293" fmla="*/ 5526562 w 7467600"/>
              <a:gd name="connsiteY293" fmla="*/ 5705388 h 6858000"/>
              <a:gd name="connsiteX294" fmla="*/ 5519640 w 7467600"/>
              <a:gd name="connsiteY294" fmla="*/ 5683774 h 6858000"/>
              <a:gd name="connsiteX295" fmla="*/ 5844559 w 7467600"/>
              <a:gd name="connsiteY295" fmla="*/ 6553349 h 6858000"/>
              <a:gd name="connsiteX296" fmla="*/ 5975994 w 7467600"/>
              <a:gd name="connsiteY296" fmla="*/ 6858000 h 6858000"/>
              <a:gd name="connsiteX297" fmla="*/ 5898547 w 7467600"/>
              <a:gd name="connsiteY297" fmla="*/ 6858000 h 6858000"/>
              <a:gd name="connsiteX298" fmla="*/ 5682041 w 7467600"/>
              <a:gd name="connsiteY298" fmla="*/ 6355860 h 6858000"/>
              <a:gd name="connsiteX299" fmla="*/ 5461758 w 7467600"/>
              <a:gd name="connsiteY299" fmla="*/ 5820220 h 6858000"/>
              <a:gd name="connsiteX300" fmla="*/ 5237282 w 7467600"/>
              <a:gd name="connsiteY300" fmla="*/ 6579086 h 6858000"/>
              <a:gd name="connsiteX301" fmla="*/ 5115009 w 7467600"/>
              <a:gd name="connsiteY301" fmla="*/ 6858000 h 6858000"/>
              <a:gd name="connsiteX302" fmla="*/ 5028074 w 7467600"/>
              <a:gd name="connsiteY302" fmla="*/ 6858000 h 6858000"/>
              <a:gd name="connsiteX303" fmla="*/ 5079508 w 7467600"/>
              <a:gd name="connsiteY303" fmla="*/ 6749074 h 6858000"/>
              <a:gd name="connsiteX304" fmla="*/ 5371846 w 7467600"/>
              <a:gd name="connsiteY304" fmla="*/ 5924413 h 6858000"/>
              <a:gd name="connsiteX305" fmla="*/ 5270512 w 7467600"/>
              <a:gd name="connsiteY305" fmla="*/ 6138975 h 6858000"/>
              <a:gd name="connsiteX306" fmla="*/ 5062409 w 7467600"/>
              <a:gd name="connsiteY306" fmla="*/ 6653544 h 6858000"/>
              <a:gd name="connsiteX307" fmla="*/ 5036628 w 7467600"/>
              <a:gd name="connsiteY307" fmla="*/ 6754247 h 6858000"/>
              <a:gd name="connsiteX308" fmla="*/ 5009112 w 7467600"/>
              <a:gd name="connsiteY308" fmla="*/ 6858000 h 6858000"/>
              <a:gd name="connsiteX309" fmla="*/ 4976679 w 7467600"/>
              <a:gd name="connsiteY309" fmla="*/ 6858000 h 6858000"/>
              <a:gd name="connsiteX310" fmla="*/ 5006537 w 7467600"/>
              <a:gd name="connsiteY310" fmla="*/ 6747068 h 6858000"/>
              <a:gd name="connsiteX311" fmla="*/ 5032723 w 7467600"/>
              <a:gd name="connsiteY311" fmla="*/ 6644957 h 6858000"/>
              <a:gd name="connsiteX312" fmla="*/ 5242949 w 7467600"/>
              <a:gd name="connsiteY312" fmla="*/ 6125175 h 6858000"/>
              <a:gd name="connsiteX313" fmla="*/ 5286321 w 7467600"/>
              <a:gd name="connsiteY313" fmla="*/ 6033555 h 6858000"/>
              <a:gd name="connsiteX314" fmla="*/ 5008210 w 7467600"/>
              <a:gd name="connsiteY314" fmla="*/ 6649194 h 6858000"/>
              <a:gd name="connsiteX315" fmla="*/ 4986321 w 7467600"/>
              <a:gd name="connsiteY315" fmla="*/ 6765687 h 6858000"/>
              <a:gd name="connsiteX316" fmla="*/ 4973474 w 7467600"/>
              <a:gd name="connsiteY316" fmla="*/ 6858000 h 6858000"/>
              <a:gd name="connsiteX317" fmla="*/ 4907178 w 7467600"/>
              <a:gd name="connsiteY317" fmla="*/ 6858000 h 6858000"/>
              <a:gd name="connsiteX318" fmla="*/ 4910810 w 7467600"/>
              <a:gd name="connsiteY318" fmla="*/ 6829660 h 6858000"/>
              <a:gd name="connsiteX319" fmla="*/ 4987461 w 7467600"/>
              <a:gd name="connsiteY319" fmla="*/ 6432994 h 6858000"/>
              <a:gd name="connsiteX320" fmla="*/ 5179262 w 7467600"/>
              <a:gd name="connsiteY320" fmla="*/ 6035044 h 6858000"/>
              <a:gd name="connsiteX321" fmla="*/ 4689678 w 7467600"/>
              <a:gd name="connsiteY321" fmla="*/ 6440241 h 6858000"/>
              <a:gd name="connsiteX322" fmla="*/ 4477543 w 7467600"/>
              <a:gd name="connsiteY322" fmla="*/ 6674836 h 6858000"/>
              <a:gd name="connsiteX323" fmla="*/ 4329957 w 7467600"/>
              <a:gd name="connsiteY323" fmla="*/ 6858000 h 6858000"/>
              <a:gd name="connsiteX324" fmla="*/ 4218595 w 7467600"/>
              <a:gd name="connsiteY324" fmla="*/ 6858000 h 6858000"/>
              <a:gd name="connsiteX325" fmla="*/ 4368888 w 7467600"/>
              <a:gd name="connsiteY325" fmla="*/ 6668412 h 6858000"/>
              <a:gd name="connsiteX326" fmla="*/ 4563091 w 7467600"/>
              <a:gd name="connsiteY326" fmla="*/ 6442508 h 6858000"/>
              <a:gd name="connsiteX327" fmla="*/ 5387324 w 7467600"/>
              <a:gd name="connsiteY327" fmla="*/ 5705830 h 6858000"/>
              <a:gd name="connsiteX328" fmla="*/ 5073620 w 7467600"/>
              <a:gd name="connsiteY328" fmla="*/ 5955437 h 6858000"/>
              <a:gd name="connsiteX329" fmla="*/ 4689789 w 7467600"/>
              <a:gd name="connsiteY329" fmla="*/ 6268382 h 6858000"/>
              <a:gd name="connsiteX330" fmla="*/ 4418722 w 7467600"/>
              <a:gd name="connsiteY330" fmla="*/ 6570886 h 6858000"/>
              <a:gd name="connsiteX331" fmla="*/ 4214944 w 7467600"/>
              <a:gd name="connsiteY331" fmla="*/ 6858000 h 6858000"/>
              <a:gd name="connsiteX332" fmla="*/ 4177898 w 7467600"/>
              <a:gd name="connsiteY332" fmla="*/ 6858000 h 6858000"/>
              <a:gd name="connsiteX333" fmla="*/ 4391597 w 7467600"/>
              <a:gd name="connsiteY333" fmla="*/ 6556370 h 6858000"/>
              <a:gd name="connsiteX334" fmla="*/ 4668889 w 7467600"/>
              <a:gd name="connsiteY334" fmla="*/ 6246399 h 6858000"/>
              <a:gd name="connsiteX335" fmla="*/ 5055427 w 7467600"/>
              <a:gd name="connsiteY335" fmla="*/ 5931476 h 6858000"/>
              <a:gd name="connsiteX336" fmla="*/ 5371814 w 7467600"/>
              <a:gd name="connsiteY336" fmla="*/ 5678975 h 6858000"/>
              <a:gd name="connsiteX337" fmla="*/ 4987918 w 7467600"/>
              <a:gd name="connsiteY337" fmla="*/ 5838701 h 6858000"/>
              <a:gd name="connsiteX338" fmla="*/ 4317146 w 7467600"/>
              <a:gd name="connsiteY338" fmla="*/ 6587716 h 6858000"/>
              <a:gd name="connsiteX339" fmla="*/ 4171627 w 7467600"/>
              <a:gd name="connsiteY339" fmla="*/ 6858000 h 6858000"/>
              <a:gd name="connsiteX340" fmla="*/ 4081585 w 7467600"/>
              <a:gd name="connsiteY340" fmla="*/ 6858000 h 6858000"/>
              <a:gd name="connsiteX341" fmla="*/ 4238603 w 7467600"/>
              <a:gd name="connsiteY341" fmla="*/ 6559341 h 6858000"/>
              <a:gd name="connsiteX342" fmla="*/ 4778333 w 7467600"/>
              <a:gd name="connsiteY342" fmla="*/ 5873626 h 6858000"/>
              <a:gd name="connsiteX343" fmla="*/ 5414185 w 7467600"/>
              <a:gd name="connsiteY343" fmla="*/ 5573882 h 6858000"/>
              <a:gd name="connsiteX344" fmla="*/ 5959648 w 7467600"/>
              <a:gd name="connsiteY344" fmla="*/ 4760797 h 6858000"/>
              <a:gd name="connsiteX345" fmla="*/ 5355019 w 7467600"/>
              <a:gd name="connsiteY345" fmla="*/ 4734672 h 6858000"/>
              <a:gd name="connsiteX346" fmla="*/ 5083565 w 7467600"/>
              <a:gd name="connsiteY346" fmla="*/ 5179121 h 6858000"/>
              <a:gd name="connsiteX347" fmla="*/ 4713577 w 7467600"/>
              <a:gd name="connsiteY347" fmla="*/ 5616803 h 6858000"/>
              <a:gd name="connsiteX348" fmla="*/ 3989559 w 7467600"/>
              <a:gd name="connsiteY348" fmla="*/ 6145945 h 6858000"/>
              <a:gd name="connsiteX349" fmla="*/ 3939824 w 7467600"/>
              <a:gd name="connsiteY349" fmla="*/ 6066900 h 6858000"/>
              <a:gd name="connsiteX350" fmla="*/ 4584537 w 7467600"/>
              <a:gd name="connsiteY350" fmla="*/ 5324826 h 6858000"/>
              <a:gd name="connsiteX351" fmla="*/ 5037105 w 7467600"/>
              <a:gd name="connsiteY351" fmla="*/ 5088765 h 6858000"/>
              <a:gd name="connsiteX352" fmla="*/ 5039930 w 7467600"/>
              <a:gd name="connsiteY352" fmla="*/ 5089585 h 6858000"/>
              <a:gd name="connsiteX353" fmla="*/ 5263764 w 7467600"/>
              <a:gd name="connsiteY353" fmla="*/ 4735525 h 6858000"/>
              <a:gd name="connsiteX354" fmla="*/ 4086300 w 7467600"/>
              <a:gd name="connsiteY354" fmla="*/ 4884599 h 6858000"/>
              <a:gd name="connsiteX355" fmla="*/ 4085485 w 7467600"/>
              <a:gd name="connsiteY355" fmla="*/ 4899070 h 6858000"/>
              <a:gd name="connsiteX356" fmla="*/ 3871915 w 7467600"/>
              <a:gd name="connsiteY356" fmla="*/ 5253645 h 6858000"/>
              <a:gd name="connsiteX357" fmla="*/ 3799374 w 7467600"/>
              <a:gd name="connsiteY357" fmla="*/ 5466127 h 6858000"/>
              <a:gd name="connsiteX358" fmla="*/ 3498850 w 7467600"/>
              <a:gd name="connsiteY358" fmla="*/ 6661888 h 6858000"/>
              <a:gd name="connsiteX359" fmla="*/ 3399216 w 7467600"/>
              <a:gd name="connsiteY359" fmla="*/ 6858000 h 6858000"/>
              <a:gd name="connsiteX360" fmla="*/ 3303688 w 7467600"/>
              <a:gd name="connsiteY360" fmla="*/ 6858000 h 6858000"/>
              <a:gd name="connsiteX361" fmla="*/ 3391774 w 7467600"/>
              <a:gd name="connsiteY361" fmla="*/ 6697181 h 6858000"/>
              <a:gd name="connsiteX362" fmla="*/ 3735540 w 7467600"/>
              <a:gd name="connsiteY362" fmla="*/ 5546923 h 6858000"/>
              <a:gd name="connsiteX363" fmla="*/ 3729438 w 7467600"/>
              <a:gd name="connsiteY363" fmla="*/ 5569058 h 6858000"/>
              <a:gd name="connsiteX364" fmla="*/ 3707782 w 7467600"/>
              <a:gd name="connsiteY364" fmla="*/ 5644908 h 6858000"/>
              <a:gd name="connsiteX365" fmla="*/ 3583827 w 7467600"/>
              <a:gd name="connsiteY365" fmla="*/ 6039215 h 6858000"/>
              <a:gd name="connsiteX366" fmla="*/ 3547861 w 7467600"/>
              <a:gd name="connsiteY366" fmla="*/ 6129609 h 6858000"/>
              <a:gd name="connsiteX367" fmla="*/ 3490905 w 7467600"/>
              <a:gd name="connsiteY367" fmla="*/ 6277660 h 6858000"/>
              <a:gd name="connsiteX368" fmla="*/ 3455859 w 7467600"/>
              <a:gd name="connsiteY368" fmla="*/ 6391301 h 6858000"/>
              <a:gd name="connsiteX369" fmla="*/ 3429112 w 7467600"/>
              <a:gd name="connsiteY369" fmla="*/ 6479469 h 6858000"/>
              <a:gd name="connsiteX370" fmla="*/ 3304862 w 7467600"/>
              <a:gd name="connsiteY370" fmla="*/ 6796476 h 6858000"/>
              <a:gd name="connsiteX371" fmla="*/ 3276071 w 7467600"/>
              <a:gd name="connsiteY371" fmla="*/ 6858000 h 6858000"/>
              <a:gd name="connsiteX372" fmla="*/ 3240805 w 7467600"/>
              <a:gd name="connsiteY372" fmla="*/ 6858000 h 6858000"/>
              <a:gd name="connsiteX373" fmla="*/ 3275917 w 7467600"/>
              <a:gd name="connsiteY373" fmla="*/ 6783192 h 6858000"/>
              <a:gd name="connsiteX374" fmla="*/ 3399358 w 7467600"/>
              <a:gd name="connsiteY374" fmla="*/ 6469011 h 6858000"/>
              <a:gd name="connsiteX375" fmla="*/ 3425650 w 7467600"/>
              <a:gd name="connsiteY375" fmla="*/ 6381333 h 6858000"/>
              <a:gd name="connsiteX376" fmla="*/ 3460661 w 7467600"/>
              <a:gd name="connsiteY376" fmla="*/ 6266763 h 6858000"/>
              <a:gd name="connsiteX377" fmla="*/ 3518021 w 7467600"/>
              <a:gd name="connsiteY377" fmla="*/ 6117298 h 6858000"/>
              <a:gd name="connsiteX378" fmla="*/ 3554035 w 7467600"/>
              <a:gd name="connsiteY378" fmla="*/ 6027832 h 6858000"/>
              <a:gd name="connsiteX379" fmla="*/ 3677174 w 7467600"/>
              <a:gd name="connsiteY379" fmla="*/ 5636351 h 6858000"/>
              <a:gd name="connsiteX380" fmla="*/ 3698819 w 7467600"/>
              <a:gd name="connsiteY380" fmla="*/ 5560503 h 6858000"/>
              <a:gd name="connsiteX381" fmla="*/ 3702094 w 7467600"/>
              <a:gd name="connsiteY381" fmla="*/ 5549194 h 6858000"/>
              <a:gd name="connsiteX382" fmla="*/ 3398355 w 7467600"/>
              <a:gd name="connsiteY382" fmla="*/ 6094603 h 6858000"/>
              <a:gd name="connsiteX383" fmla="*/ 3193941 w 7467600"/>
              <a:gd name="connsiteY383" fmla="*/ 6798775 h 6858000"/>
              <a:gd name="connsiteX384" fmla="*/ 3184140 w 7467600"/>
              <a:gd name="connsiteY384" fmla="*/ 6858000 h 6858000"/>
              <a:gd name="connsiteX385" fmla="*/ 3099978 w 7467600"/>
              <a:gd name="connsiteY385" fmla="*/ 6858000 h 6858000"/>
              <a:gd name="connsiteX386" fmla="*/ 3101556 w 7467600"/>
              <a:gd name="connsiteY386" fmla="*/ 6843337 h 6858000"/>
              <a:gd name="connsiteX387" fmla="*/ 3370162 w 7467600"/>
              <a:gd name="connsiteY387" fmla="*/ 5785550 h 6858000"/>
              <a:gd name="connsiteX388" fmla="*/ 3746477 w 7467600"/>
              <a:gd name="connsiteY388" fmla="*/ 5377889 h 6858000"/>
              <a:gd name="connsiteX389" fmla="*/ 3863399 w 7467600"/>
              <a:gd name="connsiteY389" fmla="*/ 5087257 h 6858000"/>
              <a:gd name="connsiteX390" fmla="*/ 3968712 w 7467600"/>
              <a:gd name="connsiteY390" fmla="*/ 4913989 h 6858000"/>
              <a:gd name="connsiteX391" fmla="*/ 2792390 w 7467600"/>
              <a:gd name="connsiteY391" fmla="*/ 5382974 h 6858000"/>
              <a:gd name="connsiteX392" fmla="*/ 2714982 w 7467600"/>
              <a:gd name="connsiteY392" fmla="*/ 5427051 h 6858000"/>
              <a:gd name="connsiteX393" fmla="*/ 2813361 w 7467600"/>
              <a:gd name="connsiteY393" fmla="*/ 6023912 h 6858000"/>
              <a:gd name="connsiteX394" fmla="*/ 2688430 w 7467600"/>
              <a:gd name="connsiteY394" fmla="*/ 6801564 h 6858000"/>
              <a:gd name="connsiteX395" fmla="*/ 2629626 w 7467600"/>
              <a:gd name="connsiteY395" fmla="*/ 6763394 h 6858000"/>
              <a:gd name="connsiteX396" fmla="*/ 2565328 w 7467600"/>
              <a:gd name="connsiteY396" fmla="*/ 5516399 h 6858000"/>
              <a:gd name="connsiteX397" fmla="*/ 1922999 w 7467600"/>
              <a:gd name="connsiteY397" fmla="*/ 5980343 h 6858000"/>
              <a:gd name="connsiteX398" fmla="*/ 1950261 w 7467600"/>
              <a:gd name="connsiteY398" fmla="*/ 6405858 h 6858000"/>
              <a:gd name="connsiteX399" fmla="*/ 2365554 w 7467600"/>
              <a:gd name="connsiteY399" fmla="*/ 6759107 h 6858000"/>
              <a:gd name="connsiteX400" fmla="*/ 2424142 w 7467600"/>
              <a:gd name="connsiteY400" fmla="*/ 6858000 h 6858000"/>
              <a:gd name="connsiteX401" fmla="*/ 2395994 w 7467600"/>
              <a:gd name="connsiteY401" fmla="*/ 6858000 h 6858000"/>
              <a:gd name="connsiteX402" fmla="*/ 2392863 w 7467600"/>
              <a:gd name="connsiteY402" fmla="*/ 6852964 h 6858000"/>
              <a:gd name="connsiteX403" fmla="*/ 2017589 w 7467600"/>
              <a:gd name="connsiteY403" fmla="*/ 6493982 h 6858000"/>
              <a:gd name="connsiteX404" fmla="*/ 2147336 w 7467600"/>
              <a:gd name="connsiteY404" fmla="*/ 6594052 h 6858000"/>
              <a:gd name="connsiteX405" fmla="*/ 2207047 w 7467600"/>
              <a:gd name="connsiteY405" fmla="*/ 6654540 h 6858000"/>
              <a:gd name="connsiteX406" fmla="*/ 2299106 w 7467600"/>
              <a:gd name="connsiteY406" fmla="*/ 6778931 h 6858000"/>
              <a:gd name="connsiteX407" fmla="*/ 2314430 w 7467600"/>
              <a:gd name="connsiteY407" fmla="*/ 6801144 h 6858000"/>
              <a:gd name="connsiteX408" fmla="*/ 2352406 w 7467600"/>
              <a:gd name="connsiteY408" fmla="*/ 6858000 h 6858000"/>
              <a:gd name="connsiteX409" fmla="*/ 2314492 w 7467600"/>
              <a:gd name="connsiteY409" fmla="*/ 6858000 h 6858000"/>
              <a:gd name="connsiteX410" fmla="*/ 2288095 w 7467600"/>
              <a:gd name="connsiteY410" fmla="*/ 6818030 h 6858000"/>
              <a:gd name="connsiteX411" fmla="*/ 2272768 w 7467600"/>
              <a:gd name="connsiteY411" fmla="*/ 6795822 h 6858000"/>
              <a:gd name="connsiteX412" fmla="*/ 2182715 w 7467600"/>
              <a:gd name="connsiteY412" fmla="*/ 6675071 h 6858000"/>
              <a:gd name="connsiteX413" fmla="*/ 2032061 w 7467600"/>
              <a:gd name="connsiteY413" fmla="*/ 6541380 h 6858000"/>
              <a:gd name="connsiteX414" fmla="*/ 2257220 w 7467600"/>
              <a:gd name="connsiteY414" fmla="*/ 6826257 h 6858000"/>
              <a:gd name="connsiteX415" fmla="*/ 2281324 w 7467600"/>
              <a:gd name="connsiteY415" fmla="*/ 6858000 h 6858000"/>
              <a:gd name="connsiteX416" fmla="*/ 2242860 w 7467600"/>
              <a:gd name="connsiteY416" fmla="*/ 6858000 h 6858000"/>
              <a:gd name="connsiteX417" fmla="*/ 2232818 w 7467600"/>
              <a:gd name="connsiteY417" fmla="*/ 6844926 h 6858000"/>
              <a:gd name="connsiteX418" fmla="*/ 1990172 w 7467600"/>
              <a:gd name="connsiteY418" fmla="*/ 6542121 h 6858000"/>
              <a:gd name="connsiteX419" fmla="*/ 2124090 w 7467600"/>
              <a:gd name="connsiteY419" fmla="*/ 6761017 h 6858000"/>
              <a:gd name="connsiteX420" fmla="*/ 2200380 w 7467600"/>
              <a:gd name="connsiteY420" fmla="*/ 6858000 h 6858000"/>
              <a:gd name="connsiteX421" fmla="*/ 2147507 w 7467600"/>
              <a:gd name="connsiteY421" fmla="*/ 6858000 h 6858000"/>
              <a:gd name="connsiteX422" fmla="*/ 2070668 w 7467600"/>
              <a:gd name="connsiteY422" fmla="*/ 6761520 h 6858000"/>
              <a:gd name="connsiteX423" fmla="*/ 1975142 w 7467600"/>
              <a:gd name="connsiteY423" fmla="*/ 6585570 h 6858000"/>
              <a:gd name="connsiteX424" fmla="*/ 2050035 w 7467600"/>
              <a:gd name="connsiteY424" fmla="*/ 6813345 h 6858000"/>
              <a:gd name="connsiteX425" fmla="*/ 2063025 w 7467600"/>
              <a:gd name="connsiteY425" fmla="*/ 6858000 h 6858000"/>
              <a:gd name="connsiteX426" fmla="*/ 2021675 w 7467600"/>
              <a:gd name="connsiteY426" fmla="*/ 6858000 h 6858000"/>
              <a:gd name="connsiteX427" fmla="*/ 2019308 w 7467600"/>
              <a:gd name="connsiteY427" fmla="*/ 6847118 h 6858000"/>
              <a:gd name="connsiteX428" fmla="*/ 1938835 w 7467600"/>
              <a:gd name="connsiteY428" fmla="*/ 6551160 h 6858000"/>
              <a:gd name="connsiteX429" fmla="*/ 1953230 w 7467600"/>
              <a:gd name="connsiteY429" fmla="*/ 6759699 h 6858000"/>
              <a:gd name="connsiteX430" fmla="*/ 1956763 w 7467600"/>
              <a:gd name="connsiteY430" fmla="*/ 6778191 h 6858000"/>
              <a:gd name="connsiteX431" fmla="*/ 1967925 w 7467600"/>
              <a:gd name="connsiteY431" fmla="*/ 6858000 h 6858000"/>
              <a:gd name="connsiteX432" fmla="*/ 1936622 w 7467600"/>
              <a:gd name="connsiteY432" fmla="*/ 6858000 h 6858000"/>
              <a:gd name="connsiteX433" fmla="*/ 1926261 w 7467600"/>
              <a:gd name="connsiteY433" fmla="*/ 6784064 h 6858000"/>
              <a:gd name="connsiteX434" fmla="*/ 1922724 w 7467600"/>
              <a:gd name="connsiteY434" fmla="*/ 6765577 h 6858000"/>
              <a:gd name="connsiteX435" fmla="*/ 1904650 w 7467600"/>
              <a:gd name="connsiteY435" fmla="*/ 6639616 h 6858000"/>
              <a:gd name="connsiteX436" fmla="*/ 1885273 w 7467600"/>
              <a:gd name="connsiteY436" fmla="*/ 6858000 h 6858000"/>
              <a:gd name="connsiteX437" fmla="*/ 1854363 w 7467600"/>
              <a:gd name="connsiteY437" fmla="*/ 6858000 h 6858000"/>
              <a:gd name="connsiteX438" fmla="*/ 1880391 w 7467600"/>
              <a:gd name="connsiteY438" fmla="*/ 6603796 h 6858000"/>
              <a:gd name="connsiteX439" fmla="*/ 1818273 w 7467600"/>
              <a:gd name="connsiteY439" fmla="*/ 6715729 h 6858000"/>
              <a:gd name="connsiteX440" fmla="*/ 1794691 w 7467600"/>
              <a:gd name="connsiteY440" fmla="*/ 6843239 h 6858000"/>
              <a:gd name="connsiteX441" fmla="*/ 1794914 w 7467600"/>
              <a:gd name="connsiteY441" fmla="*/ 6858000 h 6858000"/>
              <a:gd name="connsiteX442" fmla="*/ 1746128 w 7467600"/>
              <a:gd name="connsiteY442" fmla="*/ 6858000 h 6858000"/>
              <a:gd name="connsiteX443" fmla="*/ 1753934 w 7467600"/>
              <a:gd name="connsiteY443" fmla="*/ 6724796 h 6858000"/>
              <a:gd name="connsiteX444" fmla="*/ 1792053 w 7467600"/>
              <a:gd name="connsiteY444" fmla="*/ 6572396 h 6858000"/>
              <a:gd name="connsiteX445" fmla="*/ 1862248 w 7467600"/>
              <a:gd name="connsiteY445" fmla="*/ 6266397 h 6858000"/>
              <a:gd name="connsiteX446" fmla="*/ 1862250 w 7467600"/>
              <a:gd name="connsiteY446" fmla="*/ 6033531 h 6858000"/>
              <a:gd name="connsiteX447" fmla="*/ 1211999 w 7467600"/>
              <a:gd name="connsiteY447" fmla="*/ 6683610 h 6858000"/>
              <a:gd name="connsiteX448" fmla="*/ 1213266 w 7467600"/>
              <a:gd name="connsiteY448" fmla="*/ 6691947 h 6858000"/>
              <a:gd name="connsiteX449" fmla="*/ 1203370 w 7467600"/>
              <a:gd name="connsiteY449" fmla="*/ 6850676 h 6858000"/>
              <a:gd name="connsiteX450" fmla="*/ 1203671 w 7467600"/>
              <a:gd name="connsiteY450" fmla="*/ 6858000 h 6858000"/>
              <a:gd name="connsiteX451" fmla="*/ 1143180 w 7467600"/>
              <a:gd name="connsiteY451" fmla="*/ 6858000 h 6858000"/>
              <a:gd name="connsiteX452" fmla="*/ 1142176 w 7467600"/>
              <a:gd name="connsiteY452" fmla="*/ 6766045 h 6858000"/>
              <a:gd name="connsiteX453" fmla="*/ 1067484 w 7467600"/>
              <a:gd name="connsiteY453" fmla="*/ 6858000 h 6858000"/>
              <a:gd name="connsiteX454" fmla="*/ 953928 w 7467600"/>
              <a:gd name="connsiteY454" fmla="*/ 6858000 h 6858000"/>
              <a:gd name="connsiteX455" fmla="*/ 959715 w 7467600"/>
              <a:gd name="connsiteY455" fmla="*/ 6850185 h 6858000"/>
              <a:gd name="connsiteX456" fmla="*/ 1483788 w 7467600"/>
              <a:gd name="connsiteY456" fmla="*/ 6259174 h 6858000"/>
              <a:gd name="connsiteX457" fmla="*/ 1100671 w 7467600"/>
              <a:gd name="connsiteY457" fmla="*/ 6252137 h 6858000"/>
              <a:gd name="connsiteX458" fmla="*/ 1090144 w 7467600"/>
              <a:gd name="connsiteY458" fmla="*/ 6256748 h 6858000"/>
              <a:gd name="connsiteX459" fmla="*/ 1095872 w 7467600"/>
              <a:gd name="connsiteY459" fmla="*/ 6271892 h 6858000"/>
              <a:gd name="connsiteX460" fmla="*/ 262785 w 7467600"/>
              <a:gd name="connsiteY460" fmla="*/ 6845450 h 6858000"/>
              <a:gd name="connsiteX461" fmla="*/ 209968 w 7467600"/>
              <a:gd name="connsiteY461" fmla="*/ 6770713 h 6858000"/>
              <a:gd name="connsiteX462" fmla="*/ 873460 w 7467600"/>
              <a:gd name="connsiteY462" fmla="*/ 6253768 h 6858000"/>
              <a:gd name="connsiteX463" fmla="*/ 192686 w 7467600"/>
              <a:gd name="connsiteY463" fmla="*/ 5849257 h 6858000"/>
              <a:gd name="connsiteX464" fmla="*/ 4696 w 7467600"/>
              <a:gd name="connsiteY464" fmla="*/ 5697668 h 6858000"/>
              <a:gd name="connsiteX465" fmla="*/ 0 w 7467600"/>
              <a:gd name="connsiteY465" fmla="*/ 5689984 h 6858000"/>
              <a:gd name="connsiteX466" fmla="*/ 0 w 7467600"/>
              <a:gd name="connsiteY466" fmla="*/ 5513472 h 6858000"/>
              <a:gd name="connsiteX467" fmla="*/ 174101 w 7467600"/>
              <a:gd name="connsiteY467" fmla="*/ 5620277 h 6858000"/>
              <a:gd name="connsiteX468" fmla="*/ 891800 w 7467600"/>
              <a:gd name="connsiteY468" fmla="*/ 6036935 h 6858000"/>
              <a:gd name="connsiteX469" fmla="*/ 1072219 w 7467600"/>
              <a:gd name="connsiteY469" fmla="*/ 6169443 h 6858000"/>
              <a:gd name="connsiteX470" fmla="*/ 1074117 w 7467600"/>
              <a:gd name="connsiteY470" fmla="*/ 6170301 h 6858000"/>
              <a:gd name="connsiteX471" fmla="*/ 1083114 w 7467600"/>
              <a:gd name="connsiteY471" fmla="*/ 6174131 h 6858000"/>
              <a:gd name="connsiteX472" fmla="*/ 1543010 w 7467600"/>
              <a:gd name="connsiteY472" fmla="*/ 6191140 h 6858000"/>
              <a:gd name="connsiteX473" fmla="*/ 1551080 w 7467600"/>
              <a:gd name="connsiteY473" fmla="*/ 6195006 h 6858000"/>
              <a:gd name="connsiteX474" fmla="*/ 2345443 w 7467600"/>
              <a:gd name="connsiteY474" fmla="*/ 5549882 h 6858000"/>
              <a:gd name="connsiteX475" fmla="*/ 1721499 w 7467600"/>
              <a:gd name="connsiteY475" fmla="*/ 5599969 h 6858000"/>
              <a:gd name="connsiteX476" fmla="*/ 767716 w 7467600"/>
              <a:gd name="connsiteY476" fmla="*/ 5472768 h 6858000"/>
              <a:gd name="connsiteX477" fmla="*/ 722147 w 7467600"/>
              <a:gd name="connsiteY477" fmla="*/ 5393091 h 6858000"/>
              <a:gd name="connsiteX478" fmla="*/ 1485552 w 7467600"/>
              <a:gd name="connsiteY478" fmla="*/ 5313202 h 6858000"/>
              <a:gd name="connsiteX479" fmla="*/ 2143004 w 7467600"/>
              <a:gd name="connsiteY479" fmla="*/ 5402420 h 6858000"/>
              <a:gd name="connsiteX480" fmla="*/ 1933391 w 7467600"/>
              <a:gd name="connsiteY480" fmla="*/ 5156971 h 6858000"/>
              <a:gd name="connsiteX481" fmla="*/ 1827118 w 7467600"/>
              <a:gd name="connsiteY481" fmla="*/ 4968410 h 6858000"/>
              <a:gd name="connsiteX482" fmla="*/ 1837349 w 7467600"/>
              <a:gd name="connsiteY482" fmla="*/ 4956357 h 6858000"/>
              <a:gd name="connsiteX483" fmla="*/ 2162835 w 7467600"/>
              <a:gd name="connsiteY483" fmla="*/ 5187853 h 6858000"/>
              <a:gd name="connsiteX484" fmla="*/ 2257167 w 7467600"/>
              <a:gd name="connsiteY484" fmla="*/ 5462123 h 6858000"/>
              <a:gd name="connsiteX485" fmla="*/ 2261598 w 7467600"/>
              <a:gd name="connsiteY485" fmla="*/ 5467998 h 6858000"/>
              <a:gd name="connsiteX486" fmla="*/ 2437177 w 7467600"/>
              <a:gd name="connsiteY486" fmla="*/ 5479608 h 6858000"/>
              <a:gd name="connsiteX487" fmla="*/ 2445247 w 7467600"/>
              <a:gd name="connsiteY487" fmla="*/ 5483476 h 6858000"/>
              <a:gd name="connsiteX488" fmla="*/ 2743626 w 7467600"/>
              <a:gd name="connsiteY488" fmla="*/ 5304819 h 6858000"/>
              <a:gd name="connsiteX489" fmla="*/ 3048102 w 7467600"/>
              <a:gd name="connsiteY489" fmla="*/ 5150595 h 6858000"/>
              <a:gd name="connsiteX490" fmla="*/ 1799414 w 7467600"/>
              <a:gd name="connsiteY490" fmla="*/ 4694732 h 6858000"/>
              <a:gd name="connsiteX491" fmla="*/ 1771735 w 7467600"/>
              <a:gd name="connsiteY491" fmla="*/ 4619929 h 6858000"/>
              <a:gd name="connsiteX492" fmla="*/ 3104273 w 7467600"/>
              <a:gd name="connsiteY492" fmla="*/ 5076159 h 6858000"/>
              <a:gd name="connsiteX493" fmla="*/ 3113245 w 7467600"/>
              <a:gd name="connsiteY493" fmla="*/ 5090705 h 6858000"/>
              <a:gd name="connsiteX494" fmla="*/ 3126294 w 7467600"/>
              <a:gd name="connsiteY494" fmla="*/ 5114400 h 6858000"/>
              <a:gd name="connsiteX495" fmla="*/ 3937433 w 7467600"/>
              <a:gd name="connsiteY495" fmla="*/ 4830473 h 6858000"/>
              <a:gd name="connsiteX496" fmla="*/ 3590475 w 7467600"/>
              <a:gd name="connsiteY496" fmla="*/ 4597974 h 6858000"/>
              <a:gd name="connsiteX497" fmla="*/ 3100264 w 7467600"/>
              <a:gd name="connsiteY497" fmla="*/ 4579845 h 6858000"/>
              <a:gd name="connsiteX498" fmla="*/ 2183576 w 7467600"/>
              <a:gd name="connsiteY498" fmla="*/ 4227150 h 6858000"/>
              <a:gd name="connsiteX499" fmla="*/ 2151029 w 7467600"/>
              <a:gd name="connsiteY499" fmla="*/ 4146947 h 6858000"/>
              <a:gd name="connsiteX500" fmla="*/ 3563434 w 7467600"/>
              <a:gd name="connsiteY500" fmla="*/ 4469115 h 6858000"/>
              <a:gd name="connsiteX501" fmla="*/ 3177952 w 7467600"/>
              <a:gd name="connsiteY501" fmla="*/ 3657386 h 6858000"/>
              <a:gd name="connsiteX502" fmla="*/ 3189263 w 7467600"/>
              <a:gd name="connsiteY502" fmla="*/ 3625726 h 6858000"/>
              <a:gd name="connsiteX503" fmla="*/ 3560912 w 7467600"/>
              <a:gd name="connsiteY503" fmla="*/ 4079863 h 6858000"/>
              <a:gd name="connsiteX504" fmla="*/ 3626636 w 7467600"/>
              <a:gd name="connsiteY504" fmla="*/ 4512230 h 6858000"/>
              <a:gd name="connsiteX505" fmla="*/ 3653088 w 7467600"/>
              <a:gd name="connsiteY505" fmla="*/ 4521417 h 6858000"/>
              <a:gd name="connsiteX506" fmla="*/ 3988128 w 7467600"/>
              <a:gd name="connsiteY506" fmla="*/ 4817267 h 6858000"/>
              <a:gd name="connsiteX507" fmla="*/ 4830582 w 7467600"/>
              <a:gd name="connsiteY507" fmla="*/ 4676000 h 6858000"/>
              <a:gd name="connsiteX508" fmla="*/ 4830100 w 7467600"/>
              <a:gd name="connsiteY508" fmla="*/ 4675554 h 6858000"/>
              <a:gd name="connsiteX509" fmla="*/ 4036318 w 7467600"/>
              <a:gd name="connsiteY509" fmla="*/ 4147013 h 6858000"/>
              <a:gd name="connsiteX510" fmla="*/ 3432098 w 7467600"/>
              <a:gd name="connsiteY510" fmla="*/ 3537312 h 6858000"/>
              <a:gd name="connsiteX511" fmla="*/ 3446761 w 7467600"/>
              <a:gd name="connsiteY511" fmla="*/ 3461278 h 6858000"/>
              <a:gd name="connsiteX512" fmla="*/ 4419733 w 7467600"/>
              <a:gd name="connsiteY512" fmla="*/ 3963555 h 6858000"/>
              <a:gd name="connsiteX513" fmla="*/ 4781371 w 7467600"/>
              <a:gd name="connsiteY513" fmla="*/ 4458604 h 6858000"/>
              <a:gd name="connsiteX514" fmla="*/ 4780440 w 7467600"/>
              <a:gd name="connsiteY514" fmla="*/ 4470290 h 6858000"/>
              <a:gd name="connsiteX515" fmla="*/ 4898954 w 7467600"/>
              <a:gd name="connsiteY515" fmla="*/ 4662092 h 6858000"/>
              <a:gd name="connsiteX516" fmla="*/ 4900699 w 7467600"/>
              <a:gd name="connsiteY516" fmla="*/ 4670867 h 6858000"/>
              <a:gd name="connsiteX517" fmla="*/ 5714511 w 7467600"/>
              <a:gd name="connsiteY517" fmla="*/ 4663483 h 6858000"/>
              <a:gd name="connsiteX518" fmla="*/ 5464793 w 7467600"/>
              <a:gd name="connsiteY518" fmla="*/ 4393556 h 6858000"/>
              <a:gd name="connsiteX519" fmla="*/ 5461897 w 7467600"/>
              <a:gd name="connsiteY519" fmla="*/ 4390879 h 6858000"/>
              <a:gd name="connsiteX520" fmla="*/ 4294126 w 7467600"/>
              <a:gd name="connsiteY520" fmla="*/ 3303048 h 6858000"/>
              <a:gd name="connsiteX521" fmla="*/ 4305321 w 7467600"/>
              <a:gd name="connsiteY521" fmla="*/ 3256953 h 6858000"/>
              <a:gd name="connsiteX522" fmla="*/ 4949299 w 7467600"/>
              <a:gd name="connsiteY522" fmla="*/ 3766336 h 6858000"/>
              <a:gd name="connsiteX523" fmla="*/ 5291452 w 7467600"/>
              <a:gd name="connsiteY523" fmla="*/ 4076801 h 6858000"/>
              <a:gd name="connsiteX524" fmla="*/ 5434998 w 7467600"/>
              <a:gd name="connsiteY524" fmla="*/ 4254100 h 6858000"/>
              <a:gd name="connsiteX525" fmla="*/ 5351015 w 7467600"/>
              <a:gd name="connsiteY525" fmla="*/ 3760989 h 6858000"/>
              <a:gd name="connsiteX526" fmla="*/ 5413780 w 7467600"/>
              <a:gd name="connsiteY526" fmla="*/ 2966265 h 6858000"/>
              <a:gd name="connsiteX527" fmla="*/ 5425627 w 7467600"/>
              <a:gd name="connsiteY527" fmla="*/ 2954192 h 6858000"/>
              <a:gd name="connsiteX528" fmla="*/ 6604735 w 7467600"/>
              <a:gd name="connsiteY528" fmla="*/ 2041381 h 6858000"/>
              <a:gd name="connsiteX529" fmla="*/ 7204487 w 7467600"/>
              <a:gd name="connsiteY529" fmla="*/ 2742112 h 6858000"/>
              <a:gd name="connsiteX530" fmla="*/ 7131592 w 7467600"/>
              <a:gd name="connsiteY530" fmla="*/ 2672096 h 6858000"/>
              <a:gd name="connsiteX531" fmla="*/ 6996344 w 7467600"/>
              <a:gd name="connsiteY531" fmla="*/ 2518310 h 6858000"/>
              <a:gd name="connsiteX532" fmla="*/ 6735495 w 7467600"/>
              <a:gd name="connsiteY532" fmla="*/ 2196890 h 6858000"/>
              <a:gd name="connsiteX533" fmla="*/ 6721901 w 7467600"/>
              <a:gd name="connsiteY533" fmla="*/ 2179274 h 6858000"/>
              <a:gd name="connsiteX534" fmla="*/ 6604735 w 7467600"/>
              <a:gd name="connsiteY534" fmla="*/ 2041381 h 6858000"/>
              <a:gd name="connsiteX535" fmla="*/ 6591670 w 7467600"/>
              <a:gd name="connsiteY535" fmla="*/ 1988277 h 6858000"/>
              <a:gd name="connsiteX536" fmla="*/ 6747349 w 7467600"/>
              <a:gd name="connsiteY536" fmla="*/ 2160069 h 6858000"/>
              <a:gd name="connsiteX537" fmla="*/ 6760943 w 7467600"/>
              <a:gd name="connsiteY537" fmla="*/ 2177686 h 6858000"/>
              <a:gd name="connsiteX538" fmla="*/ 7021065 w 7467600"/>
              <a:gd name="connsiteY538" fmla="*/ 2498102 h 6858000"/>
              <a:gd name="connsiteX539" fmla="*/ 7155223 w 7467600"/>
              <a:gd name="connsiteY539" fmla="*/ 2650386 h 6858000"/>
              <a:gd name="connsiteX540" fmla="*/ 7203167 w 7467600"/>
              <a:gd name="connsiteY540" fmla="*/ 2697288 h 6858000"/>
              <a:gd name="connsiteX541" fmla="*/ 6937703 w 7467600"/>
              <a:gd name="connsiteY541" fmla="*/ 2321981 h 6858000"/>
              <a:gd name="connsiteX542" fmla="*/ 6591670 w 7467600"/>
              <a:gd name="connsiteY542" fmla="*/ 1988277 h 6858000"/>
              <a:gd name="connsiteX543" fmla="*/ 5798671 w 7467600"/>
              <a:gd name="connsiteY543" fmla="*/ 1981601 h 6858000"/>
              <a:gd name="connsiteX544" fmla="*/ 5754709 w 7467600"/>
              <a:gd name="connsiteY544" fmla="*/ 2071454 h 6858000"/>
              <a:gd name="connsiteX545" fmla="*/ 5763044 w 7467600"/>
              <a:gd name="connsiteY545" fmla="*/ 2842206 h 6858000"/>
              <a:gd name="connsiteX546" fmla="*/ 5764974 w 7467600"/>
              <a:gd name="connsiteY546" fmla="*/ 2799609 h 6858000"/>
              <a:gd name="connsiteX547" fmla="*/ 5767665 w 7467600"/>
              <a:gd name="connsiteY547" fmla="*/ 2666409 h 6858000"/>
              <a:gd name="connsiteX548" fmla="*/ 5763055 w 7467600"/>
              <a:gd name="connsiteY548" fmla="*/ 2579705 h 6858000"/>
              <a:gd name="connsiteX549" fmla="*/ 5758079 w 7467600"/>
              <a:gd name="connsiteY549" fmla="*/ 2492508 h 6858000"/>
              <a:gd name="connsiteX550" fmla="*/ 5779325 w 7467600"/>
              <a:gd name="connsiteY550" fmla="*/ 2197069 h 6858000"/>
              <a:gd name="connsiteX551" fmla="*/ 5798671 w 7467600"/>
              <a:gd name="connsiteY551" fmla="*/ 1981601 h 6858000"/>
              <a:gd name="connsiteX552" fmla="*/ 5829202 w 7467600"/>
              <a:gd name="connsiteY552" fmla="*/ 1971679 h 6858000"/>
              <a:gd name="connsiteX553" fmla="*/ 5809558 w 7467600"/>
              <a:gd name="connsiteY553" fmla="*/ 2198043 h 6858000"/>
              <a:gd name="connsiteX554" fmla="*/ 5788653 w 7467600"/>
              <a:gd name="connsiteY554" fmla="*/ 2489430 h 6858000"/>
              <a:gd name="connsiteX555" fmla="*/ 5793439 w 7467600"/>
              <a:gd name="connsiteY555" fmla="*/ 2575235 h 6858000"/>
              <a:gd name="connsiteX556" fmla="*/ 5796837 w 7467600"/>
              <a:gd name="connsiteY556" fmla="*/ 2637633 h 6858000"/>
              <a:gd name="connsiteX557" fmla="*/ 5818614 w 7467600"/>
              <a:gd name="connsiteY557" fmla="*/ 2473055 h 6858000"/>
              <a:gd name="connsiteX558" fmla="*/ 5829202 w 7467600"/>
              <a:gd name="connsiteY558" fmla="*/ 1971679 h 6858000"/>
              <a:gd name="connsiteX559" fmla="*/ 5911389 w 7467600"/>
              <a:gd name="connsiteY559" fmla="*/ 1898371 h 6858000"/>
              <a:gd name="connsiteX560" fmla="*/ 6237627 w 7467600"/>
              <a:gd name="connsiteY560" fmla="*/ 2231921 h 6858000"/>
              <a:gd name="connsiteX561" fmla="*/ 5911389 w 7467600"/>
              <a:gd name="connsiteY561" fmla="*/ 1898371 h 6858000"/>
              <a:gd name="connsiteX562" fmla="*/ 6944437 w 7467600"/>
              <a:gd name="connsiteY562" fmla="*/ 1575402 h 6858000"/>
              <a:gd name="connsiteX563" fmla="*/ 6304730 w 7467600"/>
              <a:gd name="connsiteY563" fmla="*/ 1766654 h 6858000"/>
              <a:gd name="connsiteX564" fmla="*/ 6944437 w 7467600"/>
              <a:gd name="connsiteY564" fmla="*/ 1575402 h 6858000"/>
              <a:gd name="connsiteX565" fmla="*/ 7019523 w 7467600"/>
              <a:gd name="connsiteY565" fmla="*/ 1519450 h 6858000"/>
              <a:gd name="connsiteX566" fmla="*/ 6298091 w 7467600"/>
              <a:gd name="connsiteY566" fmla="*/ 1737122 h 6858000"/>
              <a:gd name="connsiteX567" fmla="*/ 7019523 w 7467600"/>
              <a:gd name="connsiteY567" fmla="*/ 1519450 h 6858000"/>
              <a:gd name="connsiteX568" fmla="*/ 2399523 w 7467600"/>
              <a:gd name="connsiteY568" fmla="*/ 1428234 h 6858000"/>
              <a:gd name="connsiteX569" fmla="*/ 2224982 w 7467600"/>
              <a:gd name="connsiteY569" fmla="*/ 1826201 h 6858000"/>
              <a:gd name="connsiteX570" fmla="*/ 2096099 w 7467600"/>
              <a:gd name="connsiteY570" fmla="*/ 2345900 h 6858000"/>
              <a:gd name="connsiteX571" fmla="*/ 2283317 w 7467600"/>
              <a:gd name="connsiteY571" fmla="*/ 1796925 h 6858000"/>
              <a:gd name="connsiteX572" fmla="*/ 2399523 w 7467600"/>
              <a:gd name="connsiteY572" fmla="*/ 1428234 h 6858000"/>
              <a:gd name="connsiteX573" fmla="*/ 2448558 w 7467600"/>
              <a:gd name="connsiteY573" fmla="*/ 1373435 h 6858000"/>
              <a:gd name="connsiteX574" fmla="*/ 2312521 w 7467600"/>
              <a:gd name="connsiteY574" fmla="*/ 1806140 h 6858000"/>
              <a:gd name="connsiteX575" fmla="*/ 2127533 w 7467600"/>
              <a:gd name="connsiteY575" fmla="*/ 2348380 h 6858000"/>
              <a:gd name="connsiteX576" fmla="*/ 2358080 w 7467600"/>
              <a:gd name="connsiteY576" fmla="*/ 1866134 h 6858000"/>
              <a:gd name="connsiteX577" fmla="*/ 2407436 w 7467600"/>
              <a:gd name="connsiteY577" fmla="*/ 1651070 h 6858000"/>
              <a:gd name="connsiteX578" fmla="*/ 2448558 w 7467600"/>
              <a:gd name="connsiteY578" fmla="*/ 1373435 h 6858000"/>
              <a:gd name="connsiteX579" fmla="*/ 278707 w 7467600"/>
              <a:gd name="connsiteY579" fmla="*/ 1352270 h 6858000"/>
              <a:gd name="connsiteX580" fmla="*/ 321570 w 7467600"/>
              <a:gd name="connsiteY580" fmla="*/ 1861610 h 6858000"/>
              <a:gd name="connsiteX581" fmla="*/ 294281 w 7467600"/>
              <a:gd name="connsiteY581" fmla="*/ 1440658 h 6858000"/>
              <a:gd name="connsiteX582" fmla="*/ 278707 w 7467600"/>
              <a:gd name="connsiteY582" fmla="*/ 1352270 h 6858000"/>
              <a:gd name="connsiteX583" fmla="*/ 1423821 w 7467600"/>
              <a:gd name="connsiteY583" fmla="*/ 1351958 h 6858000"/>
              <a:gd name="connsiteX584" fmla="*/ 1638521 w 7467600"/>
              <a:gd name="connsiteY584" fmla="*/ 1908470 h 6858000"/>
              <a:gd name="connsiteX585" fmla="*/ 1754199 w 7467600"/>
              <a:gd name="connsiteY585" fmla="*/ 2149284 h 6858000"/>
              <a:gd name="connsiteX586" fmla="*/ 1908359 w 7467600"/>
              <a:gd name="connsiteY586" fmla="*/ 2364988 h 6858000"/>
              <a:gd name="connsiteX587" fmla="*/ 1647661 w 7467600"/>
              <a:gd name="connsiteY587" fmla="*/ 1825945 h 6858000"/>
              <a:gd name="connsiteX588" fmla="*/ 1423821 w 7467600"/>
              <a:gd name="connsiteY588" fmla="*/ 1351958 h 6858000"/>
              <a:gd name="connsiteX589" fmla="*/ 1431890 w 7467600"/>
              <a:gd name="connsiteY589" fmla="*/ 1306475 h 6858000"/>
              <a:gd name="connsiteX590" fmla="*/ 1507597 w 7467600"/>
              <a:gd name="connsiteY590" fmla="*/ 1446132 h 6858000"/>
              <a:gd name="connsiteX591" fmla="*/ 1674586 w 7467600"/>
              <a:gd name="connsiteY591" fmla="*/ 1813832 h 6858000"/>
              <a:gd name="connsiteX592" fmla="*/ 1815950 w 7467600"/>
              <a:gd name="connsiteY592" fmla="*/ 2128564 h 6858000"/>
              <a:gd name="connsiteX593" fmla="*/ 1984242 w 7467600"/>
              <a:gd name="connsiteY593" fmla="*/ 2430829 h 6858000"/>
              <a:gd name="connsiteX594" fmla="*/ 2014023 w 7467600"/>
              <a:gd name="connsiteY594" fmla="*/ 2450995 h 6858000"/>
              <a:gd name="connsiteX595" fmla="*/ 1747337 w 7467600"/>
              <a:gd name="connsiteY595" fmla="*/ 1855264 h 6858000"/>
              <a:gd name="connsiteX596" fmla="*/ 1533749 w 7467600"/>
              <a:gd name="connsiteY596" fmla="*/ 1478656 h 6858000"/>
              <a:gd name="connsiteX597" fmla="*/ 1431890 w 7467600"/>
              <a:gd name="connsiteY597" fmla="*/ 1306475 h 6858000"/>
              <a:gd name="connsiteX598" fmla="*/ 5052692 w 7467600"/>
              <a:gd name="connsiteY598" fmla="*/ 1292994 h 6858000"/>
              <a:gd name="connsiteX599" fmla="*/ 5200661 w 7467600"/>
              <a:gd name="connsiteY599" fmla="*/ 1635186 h 6858000"/>
              <a:gd name="connsiteX600" fmla="*/ 5297138 w 7467600"/>
              <a:gd name="connsiteY600" fmla="*/ 1906351 h 6858000"/>
              <a:gd name="connsiteX601" fmla="*/ 5052692 w 7467600"/>
              <a:gd name="connsiteY601" fmla="*/ 1292994 h 6858000"/>
              <a:gd name="connsiteX602" fmla="*/ 5009948 w 7467600"/>
              <a:gd name="connsiteY602" fmla="*/ 1273619 h 6858000"/>
              <a:gd name="connsiteX603" fmla="*/ 5121777 w 7467600"/>
              <a:gd name="connsiteY603" fmla="*/ 1654213 h 6858000"/>
              <a:gd name="connsiteX604" fmla="*/ 5293545 w 7467600"/>
              <a:gd name="connsiteY604" fmla="*/ 2072247 h 6858000"/>
              <a:gd name="connsiteX605" fmla="*/ 5294042 w 7467600"/>
              <a:gd name="connsiteY605" fmla="*/ 2065019 h 6858000"/>
              <a:gd name="connsiteX606" fmla="*/ 5171936 w 7467600"/>
              <a:gd name="connsiteY606" fmla="*/ 1647613 h 6858000"/>
              <a:gd name="connsiteX607" fmla="*/ 5009948 w 7467600"/>
              <a:gd name="connsiteY607" fmla="*/ 1273619 h 6858000"/>
              <a:gd name="connsiteX608" fmla="*/ 655236 w 7467600"/>
              <a:gd name="connsiteY608" fmla="*/ 1268632 h 6858000"/>
              <a:gd name="connsiteX609" fmla="*/ 839521 w 7467600"/>
              <a:gd name="connsiteY609" fmla="*/ 1685315 h 6858000"/>
              <a:gd name="connsiteX610" fmla="*/ 1109416 w 7467600"/>
              <a:gd name="connsiteY610" fmla="*/ 2061663 h 6858000"/>
              <a:gd name="connsiteX611" fmla="*/ 1298300 w 7467600"/>
              <a:gd name="connsiteY611" fmla="*/ 2247742 h 6858000"/>
              <a:gd name="connsiteX612" fmla="*/ 1125871 w 7467600"/>
              <a:gd name="connsiteY612" fmla="*/ 1989513 h 6858000"/>
              <a:gd name="connsiteX613" fmla="*/ 981574 w 7467600"/>
              <a:gd name="connsiteY613" fmla="*/ 1783157 h 6858000"/>
              <a:gd name="connsiteX614" fmla="*/ 922198 w 7467600"/>
              <a:gd name="connsiteY614" fmla="*/ 1677437 h 6858000"/>
              <a:gd name="connsiteX615" fmla="*/ 869293 w 7467600"/>
              <a:gd name="connsiteY615" fmla="*/ 1583214 h 6858000"/>
              <a:gd name="connsiteX616" fmla="*/ 751431 w 7467600"/>
              <a:gd name="connsiteY616" fmla="*/ 1405731 h 6858000"/>
              <a:gd name="connsiteX617" fmla="*/ 655236 w 7467600"/>
              <a:gd name="connsiteY617" fmla="*/ 1268632 h 6858000"/>
              <a:gd name="connsiteX618" fmla="*/ 6516292 w 7467600"/>
              <a:gd name="connsiteY618" fmla="*/ 1263064 h 6858000"/>
              <a:gd name="connsiteX619" fmla="*/ 5736320 w 7467600"/>
              <a:gd name="connsiteY619" fmla="*/ 1501803 h 6858000"/>
              <a:gd name="connsiteX620" fmla="*/ 6516292 w 7467600"/>
              <a:gd name="connsiteY620" fmla="*/ 1263064 h 6858000"/>
              <a:gd name="connsiteX621" fmla="*/ 291466 w 7467600"/>
              <a:gd name="connsiteY621" fmla="*/ 1250369 h 6858000"/>
              <a:gd name="connsiteX622" fmla="*/ 323180 w 7467600"/>
              <a:gd name="connsiteY622" fmla="*/ 1435283 h 6858000"/>
              <a:gd name="connsiteX623" fmla="*/ 349381 w 7467600"/>
              <a:gd name="connsiteY623" fmla="*/ 1875041 h 6858000"/>
              <a:gd name="connsiteX624" fmla="*/ 374363 w 7467600"/>
              <a:gd name="connsiteY624" fmla="*/ 1506494 h 6858000"/>
              <a:gd name="connsiteX625" fmla="*/ 302168 w 7467600"/>
              <a:gd name="connsiteY625" fmla="*/ 1274495 h 6858000"/>
              <a:gd name="connsiteX626" fmla="*/ 291466 w 7467600"/>
              <a:gd name="connsiteY626" fmla="*/ 1250369 h 6858000"/>
              <a:gd name="connsiteX627" fmla="*/ 678222 w 7467600"/>
              <a:gd name="connsiteY627" fmla="*/ 1248670 h 6858000"/>
              <a:gd name="connsiteX628" fmla="*/ 775536 w 7467600"/>
              <a:gd name="connsiteY628" fmla="*/ 1388015 h 6858000"/>
              <a:gd name="connsiteX629" fmla="*/ 894529 w 7467600"/>
              <a:gd name="connsiteY629" fmla="*/ 1567739 h 6858000"/>
              <a:gd name="connsiteX630" fmla="*/ 948000 w 7467600"/>
              <a:gd name="connsiteY630" fmla="*/ 1663088 h 6858000"/>
              <a:gd name="connsiteX631" fmla="*/ 1006812 w 7467600"/>
              <a:gd name="connsiteY631" fmla="*/ 1767683 h 6858000"/>
              <a:gd name="connsiteX632" fmla="*/ 1149133 w 7467600"/>
              <a:gd name="connsiteY632" fmla="*/ 1971513 h 6858000"/>
              <a:gd name="connsiteX633" fmla="*/ 1333952 w 7467600"/>
              <a:gd name="connsiteY633" fmla="*/ 2251620 h 6858000"/>
              <a:gd name="connsiteX634" fmla="*/ 1337329 w 7467600"/>
              <a:gd name="connsiteY634" fmla="*/ 2258350 h 6858000"/>
              <a:gd name="connsiteX635" fmla="*/ 1014726 w 7467600"/>
              <a:gd name="connsiteY635" fmla="*/ 1615556 h 6858000"/>
              <a:gd name="connsiteX636" fmla="*/ 678222 w 7467600"/>
              <a:gd name="connsiteY636" fmla="*/ 1248670 h 6858000"/>
              <a:gd name="connsiteX637" fmla="*/ 6691602 w 7467600"/>
              <a:gd name="connsiteY637" fmla="*/ 1140573 h 6858000"/>
              <a:gd name="connsiteX638" fmla="*/ 6571100 w 7467600"/>
              <a:gd name="connsiteY638" fmla="*/ 1183662 h 6858000"/>
              <a:gd name="connsiteX639" fmla="*/ 6241687 w 7467600"/>
              <a:gd name="connsiteY639" fmla="*/ 1257600 h 6858000"/>
              <a:gd name="connsiteX640" fmla="*/ 5693009 w 7467600"/>
              <a:gd name="connsiteY640" fmla="*/ 1478256 h 6858000"/>
              <a:gd name="connsiteX641" fmla="*/ 6548420 w 7467600"/>
              <a:gd name="connsiteY641" fmla="*/ 1214599 h 6858000"/>
              <a:gd name="connsiteX642" fmla="*/ 6605473 w 7467600"/>
              <a:gd name="connsiteY642" fmla="*/ 1184686 h 6858000"/>
              <a:gd name="connsiteX643" fmla="*/ 6691602 w 7467600"/>
              <a:gd name="connsiteY643" fmla="*/ 1140573 h 6858000"/>
              <a:gd name="connsiteX644" fmla="*/ 4002475 w 7467600"/>
              <a:gd name="connsiteY644" fmla="*/ 1037802 h 6858000"/>
              <a:gd name="connsiteX645" fmla="*/ 4000324 w 7467600"/>
              <a:gd name="connsiteY645" fmla="*/ 1039362 h 6858000"/>
              <a:gd name="connsiteX646" fmla="*/ 4002862 w 7467600"/>
              <a:gd name="connsiteY646" fmla="*/ 1042866 h 6858000"/>
              <a:gd name="connsiteX647" fmla="*/ 4002475 w 7467600"/>
              <a:gd name="connsiteY647" fmla="*/ 1037802 h 6858000"/>
              <a:gd name="connsiteX648" fmla="*/ 506322 w 7467600"/>
              <a:gd name="connsiteY648" fmla="*/ 1020997 h 6858000"/>
              <a:gd name="connsiteX649" fmla="*/ 533068 w 7467600"/>
              <a:gd name="connsiteY649" fmla="*/ 1029409 h 6858000"/>
              <a:gd name="connsiteX650" fmla="*/ 1232525 w 7467600"/>
              <a:gd name="connsiteY650" fmla="*/ 1804675 h 6858000"/>
              <a:gd name="connsiteX651" fmla="*/ 1388858 w 7467600"/>
              <a:gd name="connsiteY651" fmla="*/ 2368011 h 6858000"/>
              <a:gd name="connsiteX652" fmla="*/ 1384098 w 7467600"/>
              <a:gd name="connsiteY652" fmla="*/ 2378125 h 6858000"/>
              <a:gd name="connsiteX653" fmla="*/ 1425393 w 7467600"/>
              <a:gd name="connsiteY653" fmla="*/ 2589124 h 6858000"/>
              <a:gd name="connsiteX654" fmla="*/ 1424001 w 7467600"/>
              <a:gd name="connsiteY654" fmla="*/ 2597541 h 6858000"/>
              <a:gd name="connsiteX655" fmla="*/ 2152729 w 7467600"/>
              <a:gd name="connsiteY655" fmla="*/ 2864487 h 6858000"/>
              <a:gd name="connsiteX656" fmla="*/ 2020609 w 7467600"/>
              <a:gd name="connsiteY656" fmla="*/ 2539671 h 6858000"/>
              <a:gd name="connsiteX657" fmla="*/ 2018920 w 7467600"/>
              <a:gd name="connsiteY657" fmla="*/ 2536309 h 6858000"/>
              <a:gd name="connsiteX658" fmla="*/ 1342441 w 7467600"/>
              <a:gd name="connsiteY658" fmla="*/ 1173017 h 6858000"/>
              <a:gd name="connsiteX659" fmla="*/ 1367925 w 7467600"/>
              <a:gd name="connsiteY659" fmla="*/ 1135648 h 6858000"/>
              <a:gd name="connsiteX660" fmla="*/ 1771401 w 7467600"/>
              <a:gd name="connsiteY660" fmla="*/ 1806673 h 6858000"/>
              <a:gd name="connsiteX661" fmla="*/ 1972385 w 7467600"/>
              <a:gd name="connsiteY661" fmla="*/ 2198735 h 6858000"/>
              <a:gd name="connsiteX662" fmla="*/ 2040892 w 7467600"/>
              <a:gd name="connsiteY662" fmla="*/ 2405205 h 6858000"/>
              <a:gd name="connsiteX663" fmla="*/ 2131689 w 7467600"/>
              <a:gd name="connsiteY663" fmla="*/ 1936926 h 6858000"/>
              <a:gd name="connsiteX664" fmla="*/ 2454820 w 7467600"/>
              <a:gd name="connsiteY664" fmla="*/ 1248808 h 6858000"/>
              <a:gd name="connsiteX665" fmla="*/ 2492512 w 7467600"/>
              <a:gd name="connsiteY665" fmla="*/ 1302920 h 6858000"/>
              <a:gd name="connsiteX666" fmla="*/ 2081216 w 7467600"/>
              <a:gd name="connsiteY666" fmla="*/ 2527513 h 6858000"/>
              <a:gd name="connsiteX667" fmla="*/ 2081211 w 7467600"/>
              <a:gd name="connsiteY667" fmla="*/ 2528916 h 6858000"/>
              <a:gd name="connsiteX668" fmla="*/ 2199067 w 7467600"/>
              <a:gd name="connsiteY668" fmla="*/ 2884061 h 6858000"/>
              <a:gd name="connsiteX669" fmla="*/ 3192586 w 7467600"/>
              <a:gd name="connsiteY669" fmla="*/ 3411496 h 6858000"/>
              <a:gd name="connsiteX670" fmla="*/ 3182620 w 7467600"/>
              <a:gd name="connsiteY670" fmla="*/ 3483279 h 6858000"/>
              <a:gd name="connsiteX671" fmla="*/ 2435119 w 7467600"/>
              <a:gd name="connsiteY671" fmla="*/ 3080173 h 6858000"/>
              <a:gd name="connsiteX672" fmla="*/ 2410152 w 7467600"/>
              <a:gd name="connsiteY672" fmla="*/ 3063751 h 6858000"/>
              <a:gd name="connsiteX673" fmla="*/ 2408099 w 7467600"/>
              <a:gd name="connsiteY673" fmla="*/ 3064403 h 6858000"/>
              <a:gd name="connsiteX674" fmla="*/ 2407218 w 7467600"/>
              <a:gd name="connsiteY674" fmla="*/ 3070324 h 6858000"/>
              <a:gd name="connsiteX675" fmla="*/ 2380138 w 7467600"/>
              <a:gd name="connsiteY675" fmla="*/ 3099341 h 6858000"/>
              <a:gd name="connsiteX676" fmla="*/ 1765923 w 7467600"/>
              <a:gd name="connsiteY676" fmla="*/ 3581043 h 6858000"/>
              <a:gd name="connsiteX677" fmla="*/ 1702258 w 7467600"/>
              <a:gd name="connsiteY677" fmla="*/ 3612286 h 6858000"/>
              <a:gd name="connsiteX678" fmla="*/ 1538370 w 7467600"/>
              <a:gd name="connsiteY678" fmla="*/ 3811804 h 6858000"/>
              <a:gd name="connsiteX679" fmla="*/ 542867 w 7467600"/>
              <a:gd name="connsiteY679" fmla="*/ 4944092 h 6858000"/>
              <a:gd name="connsiteX680" fmla="*/ 515800 w 7467600"/>
              <a:gd name="connsiteY680" fmla="*/ 4862180 h 6858000"/>
              <a:gd name="connsiteX681" fmla="*/ 909145 w 7467600"/>
              <a:gd name="connsiteY681" fmla="*/ 4199225 h 6858000"/>
              <a:gd name="connsiteX682" fmla="*/ 1214067 w 7467600"/>
              <a:gd name="connsiteY682" fmla="*/ 3908561 h 6858000"/>
              <a:gd name="connsiteX683" fmla="*/ 640967 w 7467600"/>
              <a:gd name="connsiteY683" fmla="*/ 4105601 h 6858000"/>
              <a:gd name="connsiteX684" fmla="*/ 112563 w 7467600"/>
              <a:gd name="connsiteY684" fmla="*/ 4396952 h 6858000"/>
              <a:gd name="connsiteX685" fmla="*/ 0 w 7467600"/>
              <a:gd name="connsiteY685" fmla="*/ 4466006 h 6858000"/>
              <a:gd name="connsiteX686" fmla="*/ 0 w 7467600"/>
              <a:gd name="connsiteY686" fmla="*/ 4233763 h 6858000"/>
              <a:gd name="connsiteX687" fmla="*/ 36881 w 7467600"/>
              <a:gd name="connsiteY687" fmla="*/ 4200118 h 6858000"/>
              <a:gd name="connsiteX688" fmla="*/ 910534 w 7467600"/>
              <a:gd name="connsiteY688" fmla="*/ 3629753 h 6858000"/>
              <a:gd name="connsiteX689" fmla="*/ 1578717 w 7467600"/>
              <a:gd name="connsiteY689" fmla="*/ 3575982 h 6858000"/>
              <a:gd name="connsiteX690" fmla="*/ 2338780 w 7467600"/>
              <a:gd name="connsiteY690" fmla="*/ 3033725 h 6858000"/>
              <a:gd name="connsiteX691" fmla="*/ 1807991 w 7467600"/>
              <a:gd name="connsiteY691" fmla="*/ 2807184 h 6858000"/>
              <a:gd name="connsiteX692" fmla="*/ 1416358 w 7467600"/>
              <a:gd name="connsiteY692" fmla="*/ 3112571 h 6858000"/>
              <a:gd name="connsiteX693" fmla="*/ 939066 w 7467600"/>
              <a:gd name="connsiteY693" fmla="*/ 3378798 h 6858000"/>
              <a:gd name="connsiteX694" fmla="*/ 115099 w 7467600"/>
              <a:gd name="connsiteY694" fmla="*/ 3607650 h 6858000"/>
              <a:gd name="connsiteX695" fmla="*/ 97284 w 7467600"/>
              <a:gd name="connsiteY695" fmla="*/ 3520393 h 6858000"/>
              <a:gd name="connsiteX696" fmla="*/ 922050 w 7467600"/>
              <a:gd name="connsiteY696" fmla="*/ 3074867 h 6858000"/>
              <a:gd name="connsiteX697" fmla="*/ 1405265 w 7467600"/>
              <a:gd name="connsiteY697" fmla="*/ 3016319 h 6858000"/>
              <a:gd name="connsiteX698" fmla="*/ 1407512 w 7467600"/>
              <a:gd name="connsiteY698" fmla="*/ 3018001 h 6858000"/>
              <a:gd name="connsiteX699" fmla="*/ 1726266 w 7467600"/>
              <a:gd name="connsiteY699" fmla="*/ 2777274 h 6858000"/>
              <a:gd name="connsiteX700" fmla="*/ 625390 w 7467600"/>
              <a:gd name="connsiteY700" fmla="*/ 2514541 h 6858000"/>
              <a:gd name="connsiteX701" fmla="*/ 619799 w 7467600"/>
              <a:gd name="connsiteY701" fmla="*/ 2527180 h 6858000"/>
              <a:gd name="connsiteX702" fmla="*/ 310030 w 7467600"/>
              <a:gd name="connsiteY702" fmla="*/ 2771818 h 6858000"/>
              <a:gd name="connsiteX703" fmla="*/ 173877 w 7467600"/>
              <a:gd name="connsiteY703" fmla="*/ 2937056 h 6858000"/>
              <a:gd name="connsiteX704" fmla="*/ 77889 w 7467600"/>
              <a:gd name="connsiteY704" fmla="*/ 3138440 h 6858000"/>
              <a:gd name="connsiteX705" fmla="*/ 0 w 7467600"/>
              <a:gd name="connsiteY705" fmla="*/ 3271395 h 6858000"/>
              <a:gd name="connsiteX706" fmla="*/ 0 w 7467600"/>
              <a:gd name="connsiteY706" fmla="*/ 3153002 h 6858000"/>
              <a:gd name="connsiteX707" fmla="*/ 2386 w 7467600"/>
              <a:gd name="connsiteY707" fmla="*/ 3149203 h 6858000"/>
              <a:gd name="connsiteX708" fmla="*/ 89753 w 7467600"/>
              <a:gd name="connsiteY708" fmla="*/ 2987702 h 6858000"/>
              <a:gd name="connsiteX709" fmla="*/ 76869 w 7467600"/>
              <a:gd name="connsiteY709" fmla="*/ 3005404 h 6858000"/>
              <a:gd name="connsiteX710" fmla="*/ 32049 w 7467600"/>
              <a:gd name="connsiteY710" fmla="*/ 3065814 h 6858000"/>
              <a:gd name="connsiteX711" fmla="*/ 0 w 7467600"/>
              <a:gd name="connsiteY711" fmla="*/ 3108744 h 6858000"/>
              <a:gd name="connsiteX712" fmla="*/ 0 w 7467600"/>
              <a:gd name="connsiteY712" fmla="*/ 3058059 h 6858000"/>
              <a:gd name="connsiteX713" fmla="*/ 7610 w 7467600"/>
              <a:gd name="connsiteY713" fmla="*/ 3047889 h 6858000"/>
              <a:gd name="connsiteX714" fmla="*/ 52419 w 7467600"/>
              <a:gd name="connsiteY714" fmla="*/ 2987479 h 6858000"/>
              <a:gd name="connsiteX715" fmla="*/ 59142 w 7467600"/>
              <a:gd name="connsiteY715" fmla="*/ 2978488 h 6858000"/>
              <a:gd name="connsiteX716" fmla="*/ 0 w 7467600"/>
              <a:gd name="connsiteY716" fmla="*/ 3015334 h 6858000"/>
              <a:gd name="connsiteX717" fmla="*/ 0 w 7467600"/>
              <a:gd name="connsiteY717" fmla="*/ 2914286 h 6858000"/>
              <a:gd name="connsiteX718" fmla="*/ 36383 w 7467600"/>
              <a:gd name="connsiteY718" fmla="*/ 2901128 h 6858000"/>
              <a:gd name="connsiteX719" fmla="*/ 156329 w 7467600"/>
              <a:gd name="connsiteY719" fmla="*/ 2840533 h 6858000"/>
              <a:gd name="connsiteX720" fmla="*/ 358355 w 7467600"/>
              <a:gd name="connsiteY720" fmla="*/ 2620471 h 6858000"/>
              <a:gd name="connsiteX721" fmla="*/ 510577 w 7467600"/>
              <a:gd name="connsiteY721" fmla="*/ 2501244 h 6858000"/>
              <a:gd name="connsiteX722" fmla="*/ 211967 w 7467600"/>
              <a:gd name="connsiteY722" fmla="*/ 2479171 h 6858000"/>
              <a:gd name="connsiteX723" fmla="*/ 0 w 7467600"/>
              <a:gd name="connsiteY723" fmla="*/ 2476398 h 6858000"/>
              <a:gd name="connsiteX724" fmla="*/ 0 w 7467600"/>
              <a:gd name="connsiteY724" fmla="*/ 2389189 h 6858000"/>
              <a:gd name="connsiteX725" fmla="*/ 103062 w 7467600"/>
              <a:gd name="connsiteY725" fmla="*/ 2389518 h 6858000"/>
              <a:gd name="connsiteX726" fmla="*/ 510734 w 7467600"/>
              <a:gd name="connsiteY726" fmla="*/ 2416201 h 6858000"/>
              <a:gd name="connsiteX727" fmla="*/ 279257 w 7467600"/>
              <a:gd name="connsiteY727" fmla="*/ 2092102 h 6858000"/>
              <a:gd name="connsiteX728" fmla="*/ 65265 w 7467600"/>
              <a:gd name="connsiteY728" fmla="*/ 2006049 h 6858000"/>
              <a:gd name="connsiteX729" fmla="*/ 0 w 7467600"/>
              <a:gd name="connsiteY729" fmla="*/ 1982532 h 6858000"/>
              <a:gd name="connsiteX730" fmla="*/ 0 w 7467600"/>
              <a:gd name="connsiteY730" fmla="*/ 1912789 h 6858000"/>
              <a:gd name="connsiteX731" fmla="*/ 97460 w 7467600"/>
              <a:gd name="connsiteY731" fmla="*/ 1953725 h 6858000"/>
              <a:gd name="connsiteX732" fmla="*/ 221272 w 7467600"/>
              <a:gd name="connsiteY732" fmla="*/ 1980766 h 6858000"/>
              <a:gd name="connsiteX733" fmla="*/ 116765 w 7467600"/>
              <a:gd name="connsiteY733" fmla="*/ 1911033 h 6858000"/>
              <a:gd name="connsiteX734" fmla="*/ 16405 w 7467600"/>
              <a:gd name="connsiteY734" fmla="*/ 1803412 h 6858000"/>
              <a:gd name="connsiteX735" fmla="*/ 0 w 7467600"/>
              <a:gd name="connsiteY735" fmla="*/ 1784777 h 6858000"/>
              <a:gd name="connsiteX736" fmla="*/ 0 w 7467600"/>
              <a:gd name="connsiteY736" fmla="*/ 1740082 h 6858000"/>
              <a:gd name="connsiteX737" fmla="*/ 39394 w 7467600"/>
              <a:gd name="connsiteY737" fmla="*/ 1784856 h 6858000"/>
              <a:gd name="connsiteX738" fmla="*/ 135813 w 7467600"/>
              <a:gd name="connsiteY738" fmla="*/ 1888838 h 6858000"/>
              <a:gd name="connsiteX739" fmla="*/ 242575 w 7467600"/>
              <a:gd name="connsiteY739" fmla="*/ 1958841 h 6858000"/>
              <a:gd name="connsiteX740" fmla="*/ 82197 w 7467600"/>
              <a:gd name="connsiteY740" fmla="*/ 1754826 h 6858000"/>
              <a:gd name="connsiteX741" fmla="*/ 0 w 7467600"/>
              <a:gd name="connsiteY741" fmla="*/ 1679650 h 6858000"/>
              <a:gd name="connsiteX742" fmla="*/ 0 w 7467600"/>
              <a:gd name="connsiteY742" fmla="*/ 1602463 h 6858000"/>
              <a:gd name="connsiteX743" fmla="*/ 84689 w 7467600"/>
              <a:gd name="connsiteY743" fmla="*/ 1677442 h 6858000"/>
              <a:gd name="connsiteX744" fmla="*/ 298437 w 7467600"/>
              <a:gd name="connsiteY744" fmla="*/ 1968019 h 6858000"/>
              <a:gd name="connsiteX745" fmla="*/ 227269 w 7467600"/>
              <a:gd name="connsiteY745" fmla="*/ 1114064 h 6858000"/>
              <a:gd name="connsiteX746" fmla="*/ 248003 w 7467600"/>
              <a:gd name="connsiteY746" fmla="*/ 1089613 h 6858000"/>
              <a:gd name="connsiteX747" fmla="*/ 427020 w 7467600"/>
              <a:gd name="connsiteY747" fmla="*/ 1619803 h 6858000"/>
              <a:gd name="connsiteX748" fmla="*/ 340345 w 7467600"/>
              <a:gd name="connsiteY748" fmla="*/ 2027739 h 6858000"/>
              <a:gd name="connsiteX749" fmla="*/ 360865 w 7467600"/>
              <a:gd name="connsiteY749" fmla="*/ 2044827 h 6858000"/>
              <a:gd name="connsiteX750" fmla="*/ 560414 w 7467600"/>
              <a:gd name="connsiteY750" fmla="*/ 2421457 h 6858000"/>
              <a:gd name="connsiteX751" fmla="*/ 1359703 w 7467600"/>
              <a:gd name="connsiteY751" fmla="*/ 2578554 h 6858000"/>
              <a:gd name="connsiteX752" fmla="*/ 1359422 w 7467600"/>
              <a:gd name="connsiteY752" fmla="*/ 2577994 h 6858000"/>
              <a:gd name="connsiteX753" fmla="*/ 828701 w 7467600"/>
              <a:gd name="connsiteY753" fmla="*/ 1839520 h 6858000"/>
              <a:gd name="connsiteX754" fmla="*/ 494427 w 7467600"/>
              <a:gd name="connsiteY754" fmla="*/ 1092333 h 6858000"/>
              <a:gd name="connsiteX755" fmla="*/ 506322 w 7467600"/>
              <a:gd name="connsiteY755" fmla="*/ 1020997 h 6858000"/>
              <a:gd name="connsiteX756" fmla="*/ 4570198 w 7467600"/>
              <a:gd name="connsiteY756" fmla="*/ 978081 h 6858000"/>
              <a:gd name="connsiteX757" fmla="*/ 4523691 w 7467600"/>
              <a:gd name="connsiteY757" fmla="*/ 1127776 h 6858000"/>
              <a:gd name="connsiteX758" fmla="*/ 4509875 w 7467600"/>
              <a:gd name="connsiteY758" fmla="*/ 1167552 h 6858000"/>
              <a:gd name="connsiteX759" fmla="*/ 4478168 w 7467600"/>
              <a:gd name="connsiteY759" fmla="*/ 1260735 h 6858000"/>
              <a:gd name="connsiteX760" fmla="*/ 4409309 w 7467600"/>
              <a:gd name="connsiteY760" fmla="*/ 1666996 h 6858000"/>
              <a:gd name="connsiteX761" fmla="*/ 4370031 w 7467600"/>
              <a:gd name="connsiteY761" fmla="*/ 1955666 h 6858000"/>
              <a:gd name="connsiteX762" fmla="*/ 4570198 w 7467600"/>
              <a:gd name="connsiteY762" fmla="*/ 978081 h 6858000"/>
              <a:gd name="connsiteX763" fmla="*/ 4557898 w 7467600"/>
              <a:gd name="connsiteY763" fmla="*/ 900011 h 6858000"/>
              <a:gd name="connsiteX764" fmla="*/ 4344840 w 7467600"/>
              <a:gd name="connsiteY764" fmla="*/ 1922038 h 6858000"/>
              <a:gd name="connsiteX765" fmla="*/ 4378710 w 7467600"/>
              <a:gd name="connsiteY765" fmla="*/ 1665516 h 6858000"/>
              <a:gd name="connsiteX766" fmla="*/ 4448798 w 7467600"/>
              <a:gd name="connsiteY766" fmla="*/ 1253024 h 6858000"/>
              <a:gd name="connsiteX767" fmla="*/ 4480315 w 7467600"/>
              <a:gd name="connsiteY767" fmla="*/ 1158454 h 6858000"/>
              <a:gd name="connsiteX768" fmla="*/ 4494133 w 7467600"/>
              <a:gd name="connsiteY768" fmla="*/ 1118676 h 6858000"/>
              <a:gd name="connsiteX769" fmla="*/ 4557898 w 7467600"/>
              <a:gd name="connsiteY769" fmla="*/ 900011 h 6858000"/>
              <a:gd name="connsiteX770" fmla="*/ 5870151 w 7467600"/>
              <a:gd name="connsiteY770" fmla="*/ 898890 h 6858000"/>
              <a:gd name="connsiteX771" fmla="*/ 5861335 w 7467600"/>
              <a:gd name="connsiteY771" fmla="*/ 899177 h 6858000"/>
              <a:gd name="connsiteX772" fmla="*/ 5843702 w 7467600"/>
              <a:gd name="connsiteY772" fmla="*/ 899748 h 6858000"/>
              <a:gd name="connsiteX773" fmla="*/ 5651107 w 7467600"/>
              <a:gd name="connsiteY773" fmla="*/ 920306 h 6858000"/>
              <a:gd name="connsiteX774" fmla="*/ 5459407 w 7467600"/>
              <a:gd name="connsiteY774" fmla="*/ 940975 h 6858000"/>
              <a:gd name="connsiteX775" fmla="*/ 5374846 w 7467600"/>
              <a:gd name="connsiteY775" fmla="*/ 941988 h 6858000"/>
              <a:gd name="connsiteX776" fmla="*/ 5256105 w 7467600"/>
              <a:gd name="connsiteY776" fmla="*/ 945632 h 6858000"/>
              <a:gd name="connsiteX777" fmla="*/ 5107071 w 7467600"/>
              <a:gd name="connsiteY777" fmla="*/ 969720 h 6858000"/>
              <a:gd name="connsiteX778" fmla="*/ 4998681 w 7467600"/>
              <a:gd name="connsiteY778" fmla="*/ 988771 h 6858000"/>
              <a:gd name="connsiteX779" fmla="*/ 5870151 w 7467600"/>
              <a:gd name="connsiteY779" fmla="*/ 898890 h 6858000"/>
              <a:gd name="connsiteX780" fmla="*/ 5504425 w 7467600"/>
              <a:gd name="connsiteY780" fmla="*/ 848067 h 6858000"/>
              <a:gd name="connsiteX781" fmla="*/ 4968849 w 7467600"/>
              <a:gd name="connsiteY781" fmla="*/ 962318 h 6858000"/>
              <a:gd name="connsiteX782" fmla="*/ 5104039 w 7467600"/>
              <a:gd name="connsiteY782" fmla="*/ 940634 h 6858000"/>
              <a:gd name="connsiteX783" fmla="*/ 5256311 w 7467600"/>
              <a:gd name="connsiteY783" fmla="*/ 916490 h 6858000"/>
              <a:gd name="connsiteX784" fmla="*/ 5377381 w 7467600"/>
              <a:gd name="connsiteY784" fmla="*/ 912671 h 6858000"/>
              <a:gd name="connsiteX785" fmla="*/ 5460148 w 7467600"/>
              <a:gd name="connsiteY785" fmla="*/ 911442 h 6858000"/>
              <a:gd name="connsiteX786" fmla="*/ 5648971 w 7467600"/>
              <a:gd name="connsiteY786" fmla="*/ 891331 h 6858000"/>
              <a:gd name="connsiteX787" fmla="*/ 5844807 w 7467600"/>
              <a:gd name="connsiteY787" fmla="*/ 870718 h 6858000"/>
              <a:gd name="connsiteX788" fmla="*/ 5862975 w 7467600"/>
              <a:gd name="connsiteY788" fmla="*/ 869756 h 6858000"/>
              <a:gd name="connsiteX789" fmla="*/ 5920887 w 7467600"/>
              <a:gd name="connsiteY789" fmla="*/ 865929 h 6858000"/>
              <a:gd name="connsiteX790" fmla="*/ 5504425 w 7467600"/>
              <a:gd name="connsiteY790" fmla="*/ 848067 h 6858000"/>
              <a:gd name="connsiteX791" fmla="*/ 3607114 w 7467600"/>
              <a:gd name="connsiteY791" fmla="*/ 467441 h 6858000"/>
              <a:gd name="connsiteX792" fmla="*/ 3296242 w 7467600"/>
              <a:gd name="connsiteY792" fmla="*/ 807991 h 6858000"/>
              <a:gd name="connsiteX793" fmla="*/ 3174674 w 7467600"/>
              <a:gd name="connsiteY793" fmla="*/ 919759 h 6858000"/>
              <a:gd name="connsiteX794" fmla="*/ 3042978 w 7467600"/>
              <a:gd name="connsiteY794" fmla="*/ 1054894 h 6858000"/>
              <a:gd name="connsiteX795" fmla="*/ 2968914 w 7467600"/>
              <a:gd name="connsiteY795" fmla="*/ 1133756 h 6858000"/>
              <a:gd name="connsiteX796" fmla="*/ 3103823 w 7467600"/>
              <a:gd name="connsiteY796" fmla="*/ 1026814 h 6858000"/>
              <a:gd name="connsiteX797" fmla="*/ 3607114 w 7467600"/>
              <a:gd name="connsiteY797" fmla="*/ 467441 h 6858000"/>
              <a:gd name="connsiteX798" fmla="*/ 3744487 w 7467600"/>
              <a:gd name="connsiteY798" fmla="*/ 383136 h 6858000"/>
              <a:gd name="connsiteX799" fmla="*/ 3970213 w 7467600"/>
              <a:gd name="connsiteY799" fmla="*/ 995559 h 6858000"/>
              <a:gd name="connsiteX800" fmla="*/ 3744487 w 7467600"/>
              <a:gd name="connsiteY800" fmla="*/ 383136 h 6858000"/>
              <a:gd name="connsiteX801" fmla="*/ 3624562 w 7467600"/>
              <a:gd name="connsiteY801" fmla="*/ 367041 h 6858000"/>
              <a:gd name="connsiteX802" fmla="*/ 3489712 w 7467600"/>
              <a:gd name="connsiteY802" fmla="*/ 485386 h 6858000"/>
              <a:gd name="connsiteX803" fmla="*/ 3182994 w 7467600"/>
              <a:gd name="connsiteY803" fmla="*/ 828265 h 6858000"/>
              <a:gd name="connsiteX804" fmla="*/ 2892114 w 7467600"/>
              <a:gd name="connsiteY804" fmla="*/ 1172635 h 6858000"/>
              <a:gd name="connsiteX805" fmla="*/ 3021459 w 7467600"/>
              <a:gd name="connsiteY805" fmla="*/ 1035385 h 6858000"/>
              <a:gd name="connsiteX806" fmla="*/ 3153873 w 7467600"/>
              <a:gd name="connsiteY806" fmla="*/ 898971 h 6858000"/>
              <a:gd name="connsiteX807" fmla="*/ 3276511 w 7467600"/>
              <a:gd name="connsiteY807" fmla="*/ 786423 h 6858000"/>
              <a:gd name="connsiteX808" fmla="*/ 3584154 w 7467600"/>
              <a:gd name="connsiteY808" fmla="*/ 448218 h 6858000"/>
              <a:gd name="connsiteX809" fmla="*/ 3624562 w 7467600"/>
              <a:gd name="connsiteY809" fmla="*/ 367041 h 6858000"/>
              <a:gd name="connsiteX810" fmla="*/ 3766672 w 7467600"/>
              <a:gd name="connsiteY810" fmla="*/ 359429 h 6858000"/>
              <a:gd name="connsiteX811" fmla="*/ 3996338 w 7467600"/>
              <a:gd name="connsiteY811" fmla="*/ 968237 h 6858000"/>
              <a:gd name="connsiteX812" fmla="*/ 3766672 w 7467600"/>
              <a:gd name="connsiteY812" fmla="*/ 359429 h 6858000"/>
              <a:gd name="connsiteX813" fmla="*/ 5805386 w 7467600"/>
              <a:gd name="connsiteY813" fmla="*/ 239240 h 6858000"/>
              <a:gd name="connsiteX814" fmla="*/ 5736947 w 7467600"/>
              <a:gd name="connsiteY814" fmla="*/ 261367 h 6858000"/>
              <a:gd name="connsiteX815" fmla="*/ 5427012 w 7467600"/>
              <a:gd name="connsiteY815" fmla="*/ 311272 h 6858000"/>
              <a:gd name="connsiteX816" fmla="*/ 5147818 w 7467600"/>
              <a:gd name="connsiteY816" fmla="*/ 322112 h 6858000"/>
              <a:gd name="connsiteX817" fmla="*/ 5060854 w 7467600"/>
              <a:gd name="connsiteY817" fmla="*/ 311882 h 6858000"/>
              <a:gd name="connsiteX818" fmla="*/ 4945989 w 7467600"/>
              <a:gd name="connsiteY818" fmla="*/ 300516 h 6858000"/>
              <a:gd name="connsiteX819" fmla="*/ 5410479 w 7467600"/>
              <a:gd name="connsiteY819" fmla="*/ 348434 h 6858000"/>
              <a:gd name="connsiteX820" fmla="*/ 5805386 w 7467600"/>
              <a:gd name="connsiteY820" fmla="*/ 239240 h 6858000"/>
              <a:gd name="connsiteX821" fmla="*/ 5905192 w 7467600"/>
              <a:gd name="connsiteY821" fmla="*/ 163079 h 6858000"/>
              <a:gd name="connsiteX822" fmla="*/ 5865655 w 7467600"/>
              <a:gd name="connsiteY822" fmla="*/ 171901 h 6858000"/>
              <a:gd name="connsiteX823" fmla="*/ 5259740 w 7467600"/>
              <a:gd name="connsiteY823" fmla="*/ 257013 h 6858000"/>
              <a:gd name="connsiteX824" fmla="*/ 5208466 w 7467600"/>
              <a:gd name="connsiteY824" fmla="*/ 257550 h 6858000"/>
              <a:gd name="connsiteX825" fmla="*/ 4980204 w 7467600"/>
              <a:gd name="connsiteY825" fmla="*/ 271903 h 6858000"/>
              <a:gd name="connsiteX826" fmla="*/ 5068068 w 7467600"/>
              <a:gd name="connsiteY826" fmla="*/ 282244 h 6858000"/>
              <a:gd name="connsiteX827" fmla="*/ 5153231 w 7467600"/>
              <a:gd name="connsiteY827" fmla="*/ 292240 h 6858000"/>
              <a:gd name="connsiteX828" fmla="*/ 5426491 w 7467600"/>
              <a:gd name="connsiteY828" fmla="*/ 281128 h 6858000"/>
              <a:gd name="connsiteX829" fmla="*/ 5731212 w 7467600"/>
              <a:gd name="connsiteY829" fmla="*/ 231951 h 6858000"/>
              <a:gd name="connsiteX830" fmla="*/ 5905192 w 7467600"/>
              <a:gd name="connsiteY830" fmla="*/ 163079 h 6858000"/>
              <a:gd name="connsiteX831" fmla="*/ 5944437 w 7467600"/>
              <a:gd name="connsiteY831" fmla="*/ 113829 h 6858000"/>
              <a:gd name="connsiteX832" fmla="*/ 5825032 w 7467600"/>
              <a:gd name="connsiteY832" fmla="*/ 146405 h 6858000"/>
              <a:gd name="connsiteX833" fmla="*/ 4955599 w 7467600"/>
              <a:gd name="connsiteY833" fmla="*/ 247008 h 6858000"/>
              <a:gd name="connsiteX834" fmla="*/ 5210104 w 7467600"/>
              <a:gd name="connsiteY834" fmla="*/ 228123 h 6858000"/>
              <a:gd name="connsiteX835" fmla="*/ 5261015 w 7467600"/>
              <a:gd name="connsiteY835" fmla="*/ 227087 h 6858000"/>
              <a:gd name="connsiteX836" fmla="*/ 5861181 w 7467600"/>
              <a:gd name="connsiteY836" fmla="*/ 143093 h 6858000"/>
              <a:gd name="connsiteX837" fmla="*/ 5961252 w 7467600"/>
              <a:gd name="connsiteY837" fmla="*/ 114820 h 6858000"/>
              <a:gd name="connsiteX838" fmla="*/ 5944437 w 7467600"/>
              <a:gd name="connsiteY838" fmla="*/ 113829 h 6858000"/>
              <a:gd name="connsiteX839" fmla="*/ 3882765 w 7467600"/>
              <a:gd name="connsiteY839" fmla="*/ 0 h 6858000"/>
              <a:gd name="connsiteX840" fmla="*/ 3995099 w 7467600"/>
              <a:gd name="connsiteY840" fmla="*/ 0 h 6858000"/>
              <a:gd name="connsiteX841" fmla="*/ 4163818 w 7467600"/>
              <a:gd name="connsiteY841" fmla="*/ 234104 h 6858000"/>
              <a:gd name="connsiteX842" fmla="*/ 4172099 w 7467600"/>
              <a:gd name="connsiteY842" fmla="*/ 234207 h 6858000"/>
              <a:gd name="connsiteX843" fmla="*/ 4784282 w 7467600"/>
              <a:gd name="connsiteY843" fmla="*/ 276561 h 6858000"/>
              <a:gd name="connsiteX844" fmla="*/ 4801687 w 7467600"/>
              <a:gd name="connsiteY844" fmla="*/ 267764 h 6858000"/>
              <a:gd name="connsiteX845" fmla="*/ 6082788 w 7467600"/>
              <a:gd name="connsiteY845" fmla="*/ 64119 h 6858000"/>
              <a:gd name="connsiteX846" fmla="*/ 6099442 w 7467600"/>
              <a:gd name="connsiteY846" fmla="*/ 82568 h 6858000"/>
              <a:gd name="connsiteX847" fmla="*/ 4804137 w 7467600"/>
              <a:gd name="connsiteY847" fmla="*/ 320931 h 6858000"/>
              <a:gd name="connsiteX848" fmla="*/ 4227047 w 7467600"/>
              <a:gd name="connsiteY848" fmla="*/ 313415 h 6858000"/>
              <a:gd name="connsiteX849" fmla="*/ 4346041 w 7467600"/>
              <a:gd name="connsiteY849" fmla="*/ 456086 h 6858000"/>
              <a:gd name="connsiteX850" fmla="*/ 4870967 w 7467600"/>
              <a:gd name="connsiteY850" fmla="*/ 963061 h 6858000"/>
              <a:gd name="connsiteX851" fmla="*/ 4889647 w 7467600"/>
              <a:gd name="connsiteY851" fmla="*/ 957147 h 6858000"/>
              <a:gd name="connsiteX852" fmla="*/ 5422504 w 7467600"/>
              <a:gd name="connsiteY852" fmla="*/ 805191 h 6858000"/>
              <a:gd name="connsiteX853" fmla="*/ 6087656 w 7467600"/>
              <a:gd name="connsiteY853" fmla="*/ 826703 h 6858000"/>
              <a:gd name="connsiteX854" fmla="*/ 6058717 w 7467600"/>
              <a:gd name="connsiteY854" fmla="*/ 865992 h 6858000"/>
              <a:gd name="connsiteX855" fmla="*/ 4974153 w 7467600"/>
              <a:gd name="connsiteY855" fmla="*/ 1045456 h 6858000"/>
              <a:gd name="connsiteX856" fmla="*/ 5627835 w 7467600"/>
              <a:gd name="connsiteY856" fmla="*/ 1472077 h 6858000"/>
              <a:gd name="connsiteX857" fmla="*/ 5629817 w 7467600"/>
              <a:gd name="connsiteY857" fmla="*/ 1471412 h 6858000"/>
              <a:gd name="connsiteX858" fmla="*/ 5634124 w 7467600"/>
              <a:gd name="connsiteY858" fmla="*/ 1470572 h 6858000"/>
              <a:gd name="connsiteX859" fmla="*/ 5755832 w 7467600"/>
              <a:gd name="connsiteY859" fmla="*/ 1383886 h 6858000"/>
              <a:gd name="connsiteX860" fmla="*/ 6014186 w 7467600"/>
              <a:gd name="connsiteY860" fmla="*/ 1279799 h 6858000"/>
              <a:gd name="connsiteX861" fmla="*/ 6901619 w 7467600"/>
              <a:gd name="connsiteY861" fmla="*/ 1047874 h 6858000"/>
              <a:gd name="connsiteX862" fmla="*/ 6931566 w 7467600"/>
              <a:gd name="connsiteY862" fmla="*/ 1062034 h 6858000"/>
              <a:gd name="connsiteX863" fmla="*/ 5790982 w 7467600"/>
              <a:gd name="connsiteY863" fmla="*/ 1561380 h 6858000"/>
              <a:gd name="connsiteX864" fmla="*/ 6188971 w 7467600"/>
              <a:gd name="connsiteY864" fmla="*/ 1755168 h 6858000"/>
              <a:gd name="connsiteX865" fmla="*/ 6202446 w 7467600"/>
              <a:gd name="connsiteY865" fmla="*/ 1752268 h 6858000"/>
              <a:gd name="connsiteX866" fmla="*/ 7179560 w 7467600"/>
              <a:gd name="connsiteY866" fmla="*/ 1467551 h 6858000"/>
              <a:gd name="connsiteX867" fmla="*/ 7158730 w 7467600"/>
              <a:gd name="connsiteY867" fmla="*/ 1507835 h 6858000"/>
              <a:gd name="connsiteX868" fmla="*/ 6326959 w 7467600"/>
              <a:gd name="connsiteY868" fmla="*/ 1817686 h 6858000"/>
              <a:gd name="connsiteX869" fmla="*/ 6537433 w 7467600"/>
              <a:gd name="connsiteY869" fmla="*/ 1907790 h 6858000"/>
              <a:gd name="connsiteX870" fmla="*/ 6550221 w 7467600"/>
              <a:gd name="connsiteY870" fmla="*/ 1910729 h 6858000"/>
              <a:gd name="connsiteX871" fmla="*/ 6964438 w 7467600"/>
              <a:gd name="connsiteY871" fmla="*/ 2209505 h 6858000"/>
              <a:gd name="connsiteX872" fmla="*/ 7367862 w 7467600"/>
              <a:gd name="connsiteY872" fmla="*/ 2806833 h 6858000"/>
              <a:gd name="connsiteX873" fmla="*/ 7364329 w 7467600"/>
              <a:gd name="connsiteY873" fmla="*/ 2826907 h 6858000"/>
              <a:gd name="connsiteX874" fmla="*/ 7290545 w 7467600"/>
              <a:gd name="connsiteY874" fmla="*/ 2850663 h 6858000"/>
              <a:gd name="connsiteX875" fmla="*/ 6472036 w 7467600"/>
              <a:gd name="connsiteY875" fmla="*/ 1959003 h 6858000"/>
              <a:gd name="connsiteX876" fmla="*/ 5792897 w 7467600"/>
              <a:gd name="connsiteY876" fmla="*/ 1647747 h 6858000"/>
              <a:gd name="connsiteX877" fmla="*/ 5842751 w 7467600"/>
              <a:gd name="connsiteY877" fmla="*/ 1816112 h 6858000"/>
              <a:gd name="connsiteX878" fmla="*/ 5847424 w 7467600"/>
              <a:gd name="connsiteY878" fmla="*/ 1815776 h 6858000"/>
              <a:gd name="connsiteX879" fmla="*/ 6399821 w 7467600"/>
              <a:gd name="connsiteY879" fmla="*/ 2344799 h 6858000"/>
              <a:gd name="connsiteX880" fmla="*/ 6323232 w 7467600"/>
              <a:gd name="connsiteY880" fmla="*/ 2389634 h 6858000"/>
              <a:gd name="connsiteX881" fmla="*/ 5942958 w 7467600"/>
              <a:gd name="connsiteY881" fmla="*/ 2077708 h 6858000"/>
              <a:gd name="connsiteX882" fmla="*/ 5921559 w 7467600"/>
              <a:gd name="connsiteY882" fmla="*/ 2378596 h 6858000"/>
              <a:gd name="connsiteX883" fmla="*/ 5817651 w 7467600"/>
              <a:gd name="connsiteY883" fmla="*/ 3023919 h 6858000"/>
              <a:gd name="connsiteX884" fmla="*/ 5729634 w 7467600"/>
              <a:gd name="connsiteY884" fmla="*/ 3051849 h 6858000"/>
              <a:gd name="connsiteX885" fmla="*/ 5611018 w 7467600"/>
              <a:gd name="connsiteY885" fmla="*/ 2316769 h 6858000"/>
              <a:gd name="connsiteX886" fmla="*/ 5687608 w 7467600"/>
              <a:gd name="connsiteY886" fmla="*/ 2039972 h 6858000"/>
              <a:gd name="connsiteX887" fmla="*/ 5657554 w 7467600"/>
              <a:gd name="connsiteY887" fmla="*/ 1576445 h 6858000"/>
              <a:gd name="connsiteX888" fmla="*/ 5150475 w 7467600"/>
              <a:gd name="connsiteY888" fmla="*/ 1274012 h 6858000"/>
              <a:gd name="connsiteX889" fmla="*/ 5349142 w 7467600"/>
              <a:gd name="connsiteY889" fmla="*/ 2204405 h 6858000"/>
              <a:gd name="connsiteX890" fmla="*/ 5262214 w 7467600"/>
              <a:gd name="connsiteY890" fmla="*/ 2233836 h 6858000"/>
              <a:gd name="connsiteX891" fmla="*/ 4981539 w 7467600"/>
              <a:gd name="connsiteY891" fmla="*/ 1542201 h 6858000"/>
              <a:gd name="connsiteX892" fmla="*/ 4958461 w 7467600"/>
              <a:gd name="connsiteY892" fmla="*/ 1136957 h 6858000"/>
              <a:gd name="connsiteX893" fmla="*/ 4655015 w 7467600"/>
              <a:gd name="connsiteY893" fmla="*/ 891426 h 6858000"/>
              <a:gd name="connsiteX894" fmla="*/ 4348002 w 7467600"/>
              <a:gd name="connsiteY894" fmla="*/ 2205895 h 6858000"/>
              <a:gd name="connsiteX895" fmla="*/ 4262250 w 7467600"/>
              <a:gd name="connsiteY895" fmla="*/ 2219972 h 6858000"/>
              <a:gd name="connsiteX896" fmla="*/ 4550611 w 7467600"/>
              <a:gd name="connsiteY896" fmla="*/ 817540 h 6858000"/>
              <a:gd name="connsiteX897" fmla="*/ 4564418 w 7467600"/>
              <a:gd name="connsiteY897" fmla="*/ 808293 h 6858000"/>
              <a:gd name="connsiteX898" fmla="*/ 4266388 w 7467600"/>
              <a:gd name="connsiteY898" fmla="*/ 500083 h 6858000"/>
              <a:gd name="connsiteX899" fmla="*/ 4032842 w 7467600"/>
              <a:gd name="connsiteY899" fmla="*/ 211809 h 6858000"/>
              <a:gd name="connsiteX900" fmla="*/ 3882765 w 7467600"/>
              <a:gd name="connsiteY900" fmla="*/ 0 h 6858000"/>
              <a:gd name="connsiteX901" fmla="*/ 3721337 w 7467600"/>
              <a:gd name="connsiteY901" fmla="*/ 0 h 6858000"/>
              <a:gd name="connsiteX902" fmla="*/ 3797544 w 7467600"/>
              <a:gd name="connsiteY902" fmla="*/ 0 h 6858000"/>
              <a:gd name="connsiteX903" fmla="*/ 3775734 w 7467600"/>
              <a:gd name="connsiteY903" fmla="*/ 95131 h 6858000"/>
              <a:gd name="connsiteX904" fmla="*/ 3724807 w 7467600"/>
              <a:gd name="connsiteY904" fmla="*/ 272257 h 6858000"/>
              <a:gd name="connsiteX905" fmla="*/ 3726844 w 7467600"/>
              <a:gd name="connsiteY905" fmla="*/ 282988 h 6858000"/>
              <a:gd name="connsiteX906" fmla="*/ 3742664 w 7467600"/>
              <a:gd name="connsiteY906" fmla="*/ 279918 h 6858000"/>
              <a:gd name="connsiteX907" fmla="*/ 4103910 w 7467600"/>
              <a:gd name="connsiteY907" fmla="*/ 1161917 h 6858000"/>
              <a:gd name="connsiteX908" fmla="*/ 4020269 w 7467600"/>
              <a:gd name="connsiteY908" fmla="*/ 1200406 h 6858000"/>
              <a:gd name="connsiteX909" fmla="*/ 3674882 w 7467600"/>
              <a:gd name="connsiteY909" fmla="*/ 488524 h 6858000"/>
              <a:gd name="connsiteX910" fmla="*/ 3132682 w 7467600"/>
              <a:gd name="connsiteY910" fmla="*/ 1072284 h 6858000"/>
              <a:gd name="connsiteX911" fmla="*/ 2716346 w 7467600"/>
              <a:gd name="connsiteY911" fmla="*/ 1276376 h 6858000"/>
              <a:gd name="connsiteX912" fmla="*/ 2716772 w 7467600"/>
              <a:gd name="connsiteY912" fmla="*/ 1255462 h 6858000"/>
              <a:gd name="connsiteX913" fmla="*/ 3471096 w 7467600"/>
              <a:gd name="connsiteY913" fmla="*/ 437072 h 6858000"/>
              <a:gd name="connsiteX914" fmla="*/ 3639057 w 7467600"/>
              <a:gd name="connsiteY914" fmla="*/ 286334 h 6858000"/>
              <a:gd name="connsiteX915" fmla="*/ 3640309 w 7467600"/>
              <a:gd name="connsiteY915" fmla="*/ 284664 h 6858000"/>
              <a:gd name="connsiteX916" fmla="*/ 3646022 w 7467600"/>
              <a:gd name="connsiteY916" fmla="*/ 276711 h 6858000"/>
              <a:gd name="connsiteX917" fmla="*/ 3707943 w 7467600"/>
              <a:gd name="connsiteY917" fmla="*/ 65958 h 6858000"/>
              <a:gd name="connsiteX918" fmla="*/ 3721337 w 7467600"/>
              <a:gd name="connsiteY918" fmla="*/ 0 h 6858000"/>
              <a:gd name="connsiteX919" fmla="*/ 2867960 w 7467600"/>
              <a:gd name="connsiteY919" fmla="*/ 0 h 6858000"/>
              <a:gd name="connsiteX920" fmla="*/ 2926351 w 7467600"/>
              <a:gd name="connsiteY920" fmla="*/ 0 h 6858000"/>
              <a:gd name="connsiteX921" fmla="*/ 2902823 w 7467600"/>
              <a:gd name="connsiteY921" fmla="*/ 262929 h 6858000"/>
              <a:gd name="connsiteX922" fmla="*/ 2940663 w 7467600"/>
              <a:gd name="connsiteY922" fmla="*/ 140884 h 6858000"/>
              <a:gd name="connsiteX923" fmla="*/ 2947039 w 7467600"/>
              <a:gd name="connsiteY923" fmla="*/ 122524 h 6858000"/>
              <a:gd name="connsiteX924" fmla="*/ 2984316 w 7467600"/>
              <a:gd name="connsiteY924" fmla="*/ 0 h 6858000"/>
              <a:gd name="connsiteX925" fmla="*/ 3016114 w 7467600"/>
              <a:gd name="connsiteY925" fmla="*/ 0 h 6858000"/>
              <a:gd name="connsiteX926" fmla="*/ 2979949 w 7467600"/>
              <a:gd name="connsiteY926" fmla="*/ 119274 h 6858000"/>
              <a:gd name="connsiteX927" fmla="*/ 3023879 w 7467600"/>
              <a:gd name="connsiteY927" fmla="*/ 0 h 6858000"/>
              <a:gd name="connsiteX928" fmla="*/ 3105400 w 7467600"/>
              <a:gd name="connsiteY928" fmla="*/ 0 h 6858000"/>
              <a:gd name="connsiteX929" fmla="*/ 3094669 w 7467600"/>
              <a:gd name="connsiteY929" fmla="*/ 30308 h 6858000"/>
              <a:gd name="connsiteX930" fmla="*/ 2901945 w 7467600"/>
              <a:gd name="connsiteY930" fmla="*/ 466538 h 6858000"/>
              <a:gd name="connsiteX931" fmla="*/ 2815209 w 7467600"/>
              <a:gd name="connsiteY931" fmla="*/ 497361 h 6858000"/>
              <a:gd name="connsiteX932" fmla="*/ 2844845 w 7467600"/>
              <a:gd name="connsiteY932" fmla="*/ 127638 h 6858000"/>
              <a:gd name="connsiteX933" fmla="*/ 2867960 w 7467600"/>
              <a:gd name="connsiteY933" fmla="*/ 0 h 6858000"/>
              <a:gd name="connsiteX934" fmla="*/ 1057230 w 7467600"/>
              <a:gd name="connsiteY934" fmla="*/ 0 h 6858000"/>
              <a:gd name="connsiteX935" fmla="*/ 1111003 w 7467600"/>
              <a:gd name="connsiteY935" fmla="*/ 0 h 6858000"/>
              <a:gd name="connsiteX936" fmla="*/ 1125553 w 7467600"/>
              <a:gd name="connsiteY936" fmla="*/ 52588 h 6858000"/>
              <a:gd name="connsiteX937" fmla="*/ 1304276 w 7467600"/>
              <a:gd name="connsiteY937" fmla="*/ 476275 h 6858000"/>
              <a:gd name="connsiteX938" fmla="*/ 1492066 w 7467600"/>
              <a:gd name="connsiteY938" fmla="*/ 886333 h 6858000"/>
              <a:gd name="connsiteX939" fmla="*/ 1423698 w 7467600"/>
              <a:gd name="connsiteY939" fmla="*/ 710817 h 6858000"/>
              <a:gd name="connsiteX940" fmla="*/ 1357609 w 7467600"/>
              <a:gd name="connsiteY940" fmla="*/ 532892 h 6858000"/>
              <a:gd name="connsiteX941" fmla="*/ 1309550 w 7467600"/>
              <a:gd name="connsiteY941" fmla="*/ 374031 h 6858000"/>
              <a:gd name="connsiteX942" fmla="*/ 1193673 w 7467600"/>
              <a:gd name="connsiteY942" fmla="*/ 49533 h 6858000"/>
              <a:gd name="connsiteX943" fmla="*/ 1164391 w 7467600"/>
              <a:gd name="connsiteY943" fmla="*/ 0 h 6858000"/>
              <a:gd name="connsiteX944" fmla="*/ 1200666 w 7467600"/>
              <a:gd name="connsiteY944" fmla="*/ 0 h 6858000"/>
              <a:gd name="connsiteX945" fmla="*/ 1223408 w 7467600"/>
              <a:gd name="connsiteY945" fmla="*/ 38996 h 6858000"/>
              <a:gd name="connsiteX946" fmla="*/ 1339635 w 7467600"/>
              <a:gd name="connsiteY946" fmla="*/ 365517 h 6858000"/>
              <a:gd name="connsiteX947" fmla="*/ 1387469 w 7467600"/>
              <a:gd name="connsiteY947" fmla="*/ 523079 h 6858000"/>
              <a:gd name="connsiteX948" fmla="*/ 1452685 w 7467600"/>
              <a:gd name="connsiteY948" fmla="*/ 699806 h 6858000"/>
              <a:gd name="connsiteX949" fmla="*/ 1492092 w 7467600"/>
              <a:gd name="connsiteY949" fmla="*/ 800424 h 6858000"/>
              <a:gd name="connsiteX950" fmla="*/ 1455302 w 7467600"/>
              <a:gd name="connsiteY950" fmla="*/ 632913 h 6858000"/>
              <a:gd name="connsiteX951" fmla="*/ 1222336 w 7467600"/>
              <a:gd name="connsiteY951" fmla="*/ 9480 h 6858000"/>
              <a:gd name="connsiteX952" fmla="*/ 1214634 w 7467600"/>
              <a:gd name="connsiteY952" fmla="*/ 0 h 6858000"/>
              <a:gd name="connsiteX953" fmla="*/ 1289827 w 7467600"/>
              <a:gd name="connsiteY953" fmla="*/ 0 h 6858000"/>
              <a:gd name="connsiteX954" fmla="*/ 1321076 w 7467600"/>
              <a:gd name="connsiteY954" fmla="*/ 59722 h 6858000"/>
              <a:gd name="connsiteX955" fmla="*/ 1512579 w 7467600"/>
              <a:gd name="connsiteY955" fmla="*/ 626441 h 6858000"/>
              <a:gd name="connsiteX956" fmla="*/ 1506076 w 7467600"/>
              <a:gd name="connsiteY956" fmla="*/ 1089289 h 6858000"/>
              <a:gd name="connsiteX957" fmla="*/ 1486346 w 7467600"/>
              <a:gd name="connsiteY957" fmla="*/ 1079919 h 6858000"/>
              <a:gd name="connsiteX958" fmla="*/ 1070511 w 7467600"/>
              <a:gd name="connsiteY958" fmla="*/ 48609 h 6858000"/>
              <a:gd name="connsiteX959" fmla="*/ 1057230 w 7467600"/>
              <a:gd name="connsiteY959" fmla="*/ 0 h 6858000"/>
              <a:gd name="connsiteX960" fmla="*/ 43151 w 7467600"/>
              <a:gd name="connsiteY960" fmla="*/ 0 h 6858000"/>
              <a:gd name="connsiteX961" fmla="*/ 95283 w 7467600"/>
              <a:gd name="connsiteY961" fmla="*/ 0 h 6858000"/>
              <a:gd name="connsiteX962" fmla="*/ 300708 w 7467600"/>
              <a:gd name="connsiteY962" fmla="*/ 154571 h 6858000"/>
              <a:gd name="connsiteX963" fmla="*/ 530414 w 7467600"/>
              <a:gd name="connsiteY963" fmla="*/ 354673 h 6858000"/>
              <a:gd name="connsiteX964" fmla="*/ 333785 w 7467600"/>
              <a:gd name="connsiteY964" fmla="*/ 161564 h 6858000"/>
              <a:gd name="connsiteX965" fmla="*/ 147005 w 7467600"/>
              <a:gd name="connsiteY965" fmla="*/ 0 h 6858000"/>
              <a:gd name="connsiteX966" fmla="*/ 272509 w 7467600"/>
              <a:gd name="connsiteY966" fmla="*/ 0 h 6858000"/>
              <a:gd name="connsiteX967" fmla="*/ 326276 w 7467600"/>
              <a:gd name="connsiteY967" fmla="*/ 45847 h 6858000"/>
              <a:gd name="connsiteX968" fmla="*/ 823759 w 7467600"/>
              <a:gd name="connsiteY968" fmla="*/ 574145 h 6858000"/>
              <a:gd name="connsiteX969" fmla="*/ 811254 w 7467600"/>
              <a:gd name="connsiteY969" fmla="*/ 665546 h 6858000"/>
              <a:gd name="connsiteX970" fmla="*/ 154042 w 7467600"/>
              <a:gd name="connsiteY970" fmla="*/ 261522 h 6858000"/>
              <a:gd name="connsiteX971" fmla="*/ 13550 w 7467600"/>
              <a:gd name="connsiteY971" fmla="*/ 158423 h 6858000"/>
              <a:gd name="connsiteX972" fmla="*/ 0 w 7467600"/>
              <a:gd name="connsiteY972" fmla="*/ 146618 h 6858000"/>
              <a:gd name="connsiteX973" fmla="*/ 0 w 7467600"/>
              <a:gd name="connsiteY973" fmla="*/ 59161 h 6858000"/>
              <a:gd name="connsiteX974" fmla="*/ 45427 w 7467600"/>
              <a:gd name="connsiteY974" fmla="*/ 101078 h 6858000"/>
              <a:gd name="connsiteX975" fmla="*/ 630103 w 7467600"/>
              <a:gd name="connsiteY975" fmla="*/ 485885 h 6858000"/>
              <a:gd name="connsiteX976" fmla="*/ 532040 w 7467600"/>
              <a:gd name="connsiteY976" fmla="*/ 399359 h 6858000"/>
              <a:gd name="connsiteX977" fmla="*/ 517618 w 7467600"/>
              <a:gd name="connsiteY977" fmla="*/ 385726 h 6858000"/>
              <a:gd name="connsiteX978" fmla="*/ 285074 w 7467600"/>
              <a:gd name="connsiteY978" fmla="*/ 182755 h 6858000"/>
              <a:gd name="connsiteX979" fmla="*/ 43151 w 7467600"/>
              <a:gd name="connsiteY97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5971257 h 6858000"/>
              <a:gd name="connsiteX83" fmla="*/ 7467600 w 7467600"/>
              <a:gd name="connsiteY83" fmla="*/ 6012219 h 6858000"/>
              <a:gd name="connsiteX84" fmla="*/ 7240170 w 7467600"/>
              <a:gd name="connsiteY84" fmla="*/ 5787985 h 6858000"/>
              <a:gd name="connsiteX85" fmla="*/ 6946849 w 7467600"/>
              <a:gd name="connsiteY85" fmla="*/ 5523271 h 6858000"/>
              <a:gd name="connsiteX86" fmla="*/ 6946972 w 7467600"/>
              <a:gd name="connsiteY86" fmla="*/ 5526491 h 6858000"/>
              <a:gd name="connsiteX87" fmla="*/ 7105827 w 7467600"/>
              <a:gd name="connsiteY87" fmla="*/ 5718700 h 6858000"/>
              <a:gd name="connsiteX88" fmla="*/ 7356878 w 7467600"/>
              <a:gd name="connsiteY88" fmla="*/ 5981332 h 6858000"/>
              <a:gd name="connsiteX89" fmla="*/ 7467600 w 7467600"/>
              <a:gd name="connsiteY89" fmla="*/ 6117703 h 6858000"/>
              <a:gd name="connsiteX90" fmla="*/ 7467600 w 7467600"/>
              <a:gd name="connsiteY90" fmla="*/ 6163634 h 6858000"/>
              <a:gd name="connsiteX91" fmla="*/ 7403637 w 7467600"/>
              <a:gd name="connsiteY91" fmla="*/ 6083957 h 6858000"/>
              <a:gd name="connsiteX92" fmla="*/ 7254615 w 7467600"/>
              <a:gd name="connsiteY92" fmla="*/ 5911918 h 6858000"/>
              <a:gd name="connsiteX93" fmla="*/ 7312589 w 7467600"/>
              <a:gd name="connsiteY93" fmla="*/ 5982309 h 6858000"/>
              <a:gd name="connsiteX94" fmla="*/ 7448321 w 7467600"/>
              <a:gd name="connsiteY94" fmla="*/ 6190991 h 6858000"/>
              <a:gd name="connsiteX95" fmla="*/ 7467600 w 7467600"/>
              <a:gd name="connsiteY95" fmla="*/ 6221686 h 6858000"/>
              <a:gd name="connsiteX96" fmla="*/ 7467600 w 7467600"/>
              <a:gd name="connsiteY96" fmla="*/ 6334256 h 6858000"/>
              <a:gd name="connsiteX97" fmla="*/ 7454976 w 7467600"/>
              <a:gd name="connsiteY97" fmla="*/ 6318297 h 6858000"/>
              <a:gd name="connsiteX98" fmla="*/ 7042773 w 7467600"/>
              <a:gd name="connsiteY98" fmla="*/ 5734011 h 6858000"/>
              <a:gd name="connsiteX99" fmla="*/ 6844835 w 7467600"/>
              <a:gd name="connsiteY99" fmla="*/ 5424988 h 6858000"/>
              <a:gd name="connsiteX100" fmla="*/ 1456157 w 7467600"/>
              <a:gd name="connsiteY100" fmla="*/ 5371404 h 6858000"/>
              <a:gd name="connsiteX101" fmla="*/ 1244432 w 7467600"/>
              <a:gd name="connsiteY101" fmla="*/ 5385601 h 6858000"/>
              <a:gd name="connsiteX102" fmla="*/ 973990 w 7467600"/>
              <a:gd name="connsiteY102" fmla="*/ 5424940 h 6858000"/>
              <a:gd name="connsiteX103" fmla="*/ 1103809 w 7467600"/>
              <a:gd name="connsiteY103" fmla="*/ 5433720 h 6858000"/>
              <a:gd name="connsiteX104" fmla="*/ 1123454 w 7467600"/>
              <a:gd name="connsiteY104" fmla="*/ 5435727 h 6858000"/>
              <a:gd name="connsiteX105" fmla="*/ 1737017 w 7467600"/>
              <a:gd name="connsiteY105" fmla="*/ 5452183 h 6858000"/>
              <a:gd name="connsiteX106" fmla="*/ 1824397 w 7467600"/>
              <a:gd name="connsiteY106" fmla="*/ 5447757 h 6858000"/>
              <a:gd name="connsiteX107" fmla="*/ 2070059 w 7467600"/>
              <a:gd name="connsiteY107" fmla="*/ 5441660 h 6858000"/>
              <a:gd name="connsiteX108" fmla="*/ 1456157 w 7467600"/>
              <a:gd name="connsiteY108" fmla="*/ 5371404 h 6858000"/>
              <a:gd name="connsiteX109" fmla="*/ 4988186 w 7467600"/>
              <a:gd name="connsiteY109" fmla="*/ 5216467 h 6858000"/>
              <a:gd name="connsiteX110" fmla="*/ 4777334 w 7467600"/>
              <a:gd name="connsiteY110" fmla="*/ 5406072 h 6858000"/>
              <a:gd name="connsiteX111" fmla="*/ 4718341 w 7467600"/>
              <a:gd name="connsiteY111" fmla="*/ 5468043 h 6858000"/>
              <a:gd name="connsiteX112" fmla="*/ 4604655 w 7467600"/>
              <a:gd name="connsiteY112" fmla="*/ 5583434 h 6858000"/>
              <a:gd name="connsiteX113" fmla="*/ 4565074 w 7467600"/>
              <a:gd name="connsiteY113" fmla="*/ 5618550 h 6858000"/>
              <a:gd name="connsiteX114" fmla="*/ 4988186 w 7467600"/>
              <a:gd name="connsiteY114" fmla="*/ 5216467 h 6858000"/>
              <a:gd name="connsiteX115" fmla="*/ 4978032 w 7467600"/>
              <a:gd name="connsiteY115" fmla="*/ 5183809 h 6858000"/>
              <a:gd name="connsiteX116" fmla="*/ 4463413 w 7467600"/>
              <a:gd name="connsiteY116" fmla="*/ 5615162 h 6858000"/>
              <a:gd name="connsiteX117" fmla="*/ 4358134 w 7467600"/>
              <a:gd name="connsiteY117" fmla="*/ 5742791 h 6858000"/>
              <a:gd name="connsiteX118" fmla="*/ 4376219 w 7467600"/>
              <a:gd name="connsiteY118" fmla="*/ 5729027 h 6858000"/>
              <a:gd name="connsiteX119" fmla="*/ 4582340 w 7467600"/>
              <a:gd name="connsiteY119" fmla="*/ 5561037 h 6858000"/>
              <a:gd name="connsiteX120" fmla="*/ 4694684 w 7467600"/>
              <a:gd name="connsiteY120" fmla="*/ 5447098 h 6858000"/>
              <a:gd name="connsiteX121" fmla="*/ 4754123 w 7467600"/>
              <a:gd name="connsiteY121" fmla="*/ 5384643 h 6858000"/>
              <a:gd name="connsiteX122" fmla="*/ 4978032 w 7467600"/>
              <a:gd name="connsiteY122" fmla="*/ 5183809 h 6858000"/>
              <a:gd name="connsiteX123" fmla="*/ 1903353 w 7467600"/>
              <a:gd name="connsiteY123" fmla="*/ 5044827 h 6858000"/>
              <a:gd name="connsiteX124" fmla="*/ 1936931 w 7467600"/>
              <a:gd name="connsiteY124" fmla="*/ 5093954 h 6858000"/>
              <a:gd name="connsiteX125" fmla="*/ 2195868 w 7467600"/>
              <a:gd name="connsiteY125" fmla="*/ 5396574 h 6858000"/>
              <a:gd name="connsiteX126" fmla="*/ 2088852 w 7467600"/>
              <a:gd name="connsiteY126" fmla="*/ 5166123 h 6858000"/>
              <a:gd name="connsiteX127" fmla="*/ 1958241 w 7467600"/>
              <a:gd name="connsiteY127" fmla="*/ 5067955 h 6858000"/>
              <a:gd name="connsiteX128" fmla="*/ 1903353 w 7467600"/>
              <a:gd name="connsiteY128" fmla="*/ 5044827 h 6858000"/>
              <a:gd name="connsiteX129" fmla="*/ 1979378 w 7467600"/>
              <a:gd name="connsiteY129" fmla="*/ 4769504 h 6858000"/>
              <a:gd name="connsiteX130" fmla="*/ 2882120 w 7467600"/>
              <a:gd name="connsiteY130" fmla="*/ 5064547 h 6858000"/>
              <a:gd name="connsiteX131" fmla="*/ 2793103 w 7467600"/>
              <a:gd name="connsiteY131" fmla="*/ 5039699 h 6858000"/>
              <a:gd name="connsiteX132" fmla="*/ 2770041 w 7467600"/>
              <a:gd name="connsiteY132" fmla="*/ 5033634 h 6858000"/>
              <a:gd name="connsiteX133" fmla="*/ 1979378 w 7467600"/>
              <a:gd name="connsiteY133" fmla="*/ 4769504 h 6858000"/>
              <a:gd name="connsiteX134" fmla="*/ 1927410 w 7467600"/>
              <a:gd name="connsiteY134" fmla="*/ 4716164 h 6858000"/>
              <a:gd name="connsiteX135" fmla="*/ 1959587 w 7467600"/>
              <a:gd name="connsiteY135" fmla="*/ 4728849 h 6858000"/>
              <a:gd name="connsiteX136" fmla="*/ 2777707 w 7467600"/>
              <a:gd name="connsiteY136" fmla="*/ 5003991 h 6858000"/>
              <a:gd name="connsiteX137" fmla="*/ 2800768 w 7467600"/>
              <a:gd name="connsiteY137" fmla="*/ 5010056 h 6858000"/>
              <a:gd name="connsiteX138" fmla="*/ 2879408 w 7467600"/>
              <a:gd name="connsiteY138" fmla="*/ 5031590 h 6858000"/>
              <a:gd name="connsiteX139" fmla="*/ 2862295 w 7467600"/>
              <a:gd name="connsiteY139" fmla="*/ 5022958 h 6858000"/>
              <a:gd name="connsiteX140" fmla="*/ 2813343 w 7467600"/>
              <a:gd name="connsiteY140" fmla="*/ 4998369 h 6858000"/>
              <a:gd name="connsiteX141" fmla="*/ 2646245 w 7467600"/>
              <a:gd name="connsiteY141" fmla="*/ 4930999 h 6858000"/>
              <a:gd name="connsiteX142" fmla="*/ 1999243 w 7467600"/>
              <a:gd name="connsiteY142" fmla="*/ 4730524 h 6858000"/>
              <a:gd name="connsiteX143" fmla="*/ 1979527 w 7467600"/>
              <a:gd name="connsiteY143" fmla="*/ 4726651 h 6858000"/>
              <a:gd name="connsiteX144" fmla="*/ 1927410 w 7467600"/>
              <a:gd name="connsiteY144" fmla="*/ 4716164 h 6858000"/>
              <a:gd name="connsiteX145" fmla="*/ 1997014 w 7467600"/>
              <a:gd name="connsiteY145" fmla="*/ 4698007 h 6858000"/>
              <a:gd name="connsiteX146" fmla="*/ 2005458 w 7467600"/>
              <a:gd name="connsiteY146" fmla="*/ 4699540 h 6858000"/>
              <a:gd name="connsiteX147" fmla="*/ 2657186 w 7467600"/>
              <a:gd name="connsiteY147" fmla="*/ 4901687 h 6858000"/>
              <a:gd name="connsiteX148" fmla="*/ 2826662 w 7467600"/>
              <a:gd name="connsiteY148" fmla="*/ 4970362 h 6858000"/>
              <a:gd name="connsiteX149" fmla="*/ 2876100 w 7467600"/>
              <a:gd name="connsiteY149" fmla="*/ 4995397 h 6858000"/>
              <a:gd name="connsiteX150" fmla="*/ 3042600 w 7467600"/>
              <a:gd name="connsiteY150" fmla="*/ 5059532 h 6858000"/>
              <a:gd name="connsiteX151" fmla="*/ 1997014 w 7467600"/>
              <a:gd name="connsiteY151" fmla="*/ 4698007 h 6858000"/>
              <a:gd name="connsiteX152" fmla="*/ 2305292 w 7467600"/>
              <a:gd name="connsiteY152" fmla="*/ 4219492 h 6858000"/>
              <a:gd name="connsiteX153" fmla="*/ 3360922 w 7467600"/>
              <a:gd name="connsiteY153" fmla="*/ 4529373 h 6858000"/>
              <a:gd name="connsiteX154" fmla="*/ 3492420 w 7467600"/>
              <a:gd name="connsiteY154" fmla="*/ 4510145 h 6858000"/>
              <a:gd name="connsiteX155" fmla="*/ 3364086 w 7467600"/>
              <a:gd name="connsiteY155" fmla="*/ 4480340 h 6858000"/>
              <a:gd name="connsiteX156" fmla="*/ 3225818 w 7467600"/>
              <a:gd name="connsiteY156" fmla="*/ 4411822 h 6858000"/>
              <a:gd name="connsiteX157" fmla="*/ 3129696 w 7467600"/>
              <a:gd name="connsiteY157" fmla="*/ 4360704 h 6858000"/>
              <a:gd name="connsiteX158" fmla="*/ 2814545 w 7467600"/>
              <a:gd name="connsiteY158" fmla="*/ 4282955 h 6858000"/>
              <a:gd name="connsiteX159" fmla="*/ 2305292 w 7467600"/>
              <a:gd name="connsiteY159" fmla="*/ 4219492 h 6858000"/>
              <a:gd name="connsiteX160" fmla="*/ 2626982 w 7467600"/>
              <a:gd name="connsiteY160" fmla="*/ 4206450 h 6858000"/>
              <a:gd name="connsiteX161" fmla="*/ 2490617 w 7467600"/>
              <a:gd name="connsiteY161" fmla="*/ 4206951 h 6858000"/>
              <a:gd name="connsiteX162" fmla="*/ 2819869 w 7467600"/>
              <a:gd name="connsiteY162" fmla="*/ 4252936 h 6858000"/>
              <a:gd name="connsiteX163" fmla="*/ 3143018 w 7467600"/>
              <a:gd name="connsiteY163" fmla="*/ 4332698 h 6858000"/>
              <a:gd name="connsiteX164" fmla="*/ 3241520 w 7467600"/>
              <a:gd name="connsiteY164" fmla="*/ 4385112 h 6858000"/>
              <a:gd name="connsiteX165" fmla="*/ 3374575 w 7467600"/>
              <a:gd name="connsiteY165" fmla="*/ 4451517 h 6858000"/>
              <a:gd name="connsiteX166" fmla="*/ 3505221 w 7467600"/>
              <a:gd name="connsiteY166" fmla="*/ 4480757 h 6858000"/>
              <a:gd name="connsiteX167" fmla="*/ 2626982 w 7467600"/>
              <a:gd name="connsiteY167" fmla="*/ 4206450 h 6858000"/>
              <a:gd name="connsiteX168" fmla="*/ 1310106 w 7467600"/>
              <a:gd name="connsiteY168" fmla="*/ 3943217 h 6858000"/>
              <a:gd name="connsiteX169" fmla="*/ 854994 w 7467600"/>
              <a:gd name="connsiteY169" fmla="*/ 4399136 h 6858000"/>
              <a:gd name="connsiteX170" fmla="*/ 742462 w 7467600"/>
              <a:gd name="connsiteY170" fmla="*/ 4594648 h 6858000"/>
              <a:gd name="connsiteX171" fmla="*/ 820602 w 7467600"/>
              <a:gd name="connsiteY171" fmla="*/ 4485915 h 6858000"/>
              <a:gd name="connsiteX172" fmla="*/ 878295 w 7467600"/>
              <a:gd name="connsiteY172" fmla="*/ 4403594 h 6858000"/>
              <a:gd name="connsiteX173" fmla="*/ 1240607 w 7467600"/>
              <a:gd name="connsiteY173" fmla="*/ 4010401 h 6858000"/>
              <a:gd name="connsiteX174" fmla="*/ 1310106 w 7467600"/>
              <a:gd name="connsiteY174" fmla="*/ 3943217 h 6858000"/>
              <a:gd name="connsiteX175" fmla="*/ 1423113 w 7467600"/>
              <a:gd name="connsiteY175" fmla="*/ 3874565 h 6858000"/>
              <a:gd name="connsiteX176" fmla="*/ 1260565 w 7467600"/>
              <a:gd name="connsiteY176" fmla="*/ 4031982 h 6858000"/>
              <a:gd name="connsiteX177" fmla="*/ 901900 w 7467600"/>
              <a:gd name="connsiteY177" fmla="*/ 4421236 h 6858000"/>
              <a:gd name="connsiteX178" fmla="*/ 845044 w 7467600"/>
              <a:gd name="connsiteY178" fmla="*/ 4502436 h 6858000"/>
              <a:gd name="connsiteX179" fmla="*/ 685926 w 7467600"/>
              <a:gd name="connsiteY179" fmla="*/ 4703069 h 6858000"/>
              <a:gd name="connsiteX180" fmla="*/ 684248 w 7467600"/>
              <a:gd name="connsiteY180" fmla="*/ 4706721 h 6858000"/>
              <a:gd name="connsiteX181" fmla="*/ 1423113 w 7467600"/>
              <a:gd name="connsiteY181" fmla="*/ 3874565 h 6858000"/>
              <a:gd name="connsiteX182" fmla="*/ 3316479 w 7467600"/>
              <a:gd name="connsiteY182" fmla="*/ 3872136 h 6858000"/>
              <a:gd name="connsiteX183" fmla="*/ 3546806 w 7467600"/>
              <a:gd name="connsiteY183" fmla="*/ 4356139 h 6858000"/>
              <a:gd name="connsiteX184" fmla="*/ 3364433 w 7467600"/>
              <a:gd name="connsiteY184" fmla="*/ 3953121 h 6858000"/>
              <a:gd name="connsiteX185" fmla="*/ 3316479 w 7467600"/>
              <a:gd name="connsiteY185" fmla="*/ 3872136 h 6858000"/>
              <a:gd name="connsiteX186" fmla="*/ 3291335 w 7467600"/>
              <a:gd name="connsiteY186" fmla="*/ 3767420 h 6858000"/>
              <a:gd name="connsiteX187" fmla="*/ 3390805 w 7467600"/>
              <a:gd name="connsiteY187" fmla="*/ 3937163 h 6858000"/>
              <a:gd name="connsiteX188" fmla="*/ 3579062 w 7467600"/>
              <a:gd name="connsiteY188" fmla="*/ 4359040 h 6858000"/>
              <a:gd name="connsiteX189" fmla="*/ 3467355 w 7467600"/>
              <a:gd name="connsiteY189" fmla="*/ 3988130 h 6858000"/>
              <a:gd name="connsiteX190" fmla="*/ 3310753 w 7467600"/>
              <a:gd name="connsiteY190" fmla="*/ 3787140 h 6858000"/>
              <a:gd name="connsiteX191" fmla="*/ 3291335 w 7467600"/>
              <a:gd name="connsiteY191" fmla="*/ 3767420 h 6858000"/>
              <a:gd name="connsiteX192" fmla="*/ 1635889 w 7467600"/>
              <a:gd name="connsiteY192" fmla="*/ 3709494 h 6858000"/>
              <a:gd name="connsiteX193" fmla="*/ 1634800 w 7467600"/>
              <a:gd name="connsiteY193" fmla="*/ 3731111 h 6858000"/>
              <a:gd name="connsiteX194" fmla="*/ 1635889 w 7467600"/>
              <a:gd name="connsiteY194" fmla="*/ 3709494 h 6858000"/>
              <a:gd name="connsiteX195" fmla="*/ 1510397 w 7467600"/>
              <a:gd name="connsiteY195" fmla="*/ 3684705 h 6858000"/>
              <a:gd name="connsiteX196" fmla="*/ 1146550 w 7467600"/>
              <a:gd name="connsiteY196" fmla="*/ 3802012 h 6858000"/>
              <a:gd name="connsiteX197" fmla="*/ 698834 w 7467600"/>
              <a:gd name="connsiteY197" fmla="*/ 3952272 h 6858000"/>
              <a:gd name="connsiteX198" fmla="*/ 34256 w 7467600"/>
              <a:gd name="connsiteY198" fmla="*/ 4347603 h 6858000"/>
              <a:gd name="connsiteX199" fmla="*/ 527241 w 7467600"/>
              <a:gd name="connsiteY199" fmla="*/ 4065078 h 6858000"/>
              <a:gd name="connsiteX200" fmla="*/ 1510397 w 7467600"/>
              <a:gd name="connsiteY200" fmla="*/ 3684705 h 6858000"/>
              <a:gd name="connsiteX201" fmla="*/ 1313114 w 7467600"/>
              <a:gd name="connsiteY201" fmla="*/ 3655216 h 6858000"/>
              <a:gd name="connsiteX202" fmla="*/ 1109304 w 7467600"/>
              <a:gd name="connsiteY202" fmla="*/ 3669030 h 6858000"/>
              <a:gd name="connsiteX203" fmla="*/ 8129 w 7467600"/>
              <a:gd name="connsiteY203" fmla="*/ 4330519 h 6858000"/>
              <a:gd name="connsiteX204" fmla="*/ 687572 w 7467600"/>
              <a:gd name="connsiteY204" fmla="*/ 3925629 h 6858000"/>
              <a:gd name="connsiteX205" fmla="*/ 1138365 w 7467600"/>
              <a:gd name="connsiteY205" fmla="*/ 3774515 h 6858000"/>
              <a:gd name="connsiteX206" fmla="*/ 1505579 w 7467600"/>
              <a:gd name="connsiteY206" fmla="*/ 3655526 h 6858000"/>
              <a:gd name="connsiteX207" fmla="*/ 1313114 w 7467600"/>
              <a:gd name="connsiteY207" fmla="*/ 3655216 h 6858000"/>
              <a:gd name="connsiteX208" fmla="*/ 3655073 w 7467600"/>
              <a:gd name="connsiteY208" fmla="*/ 3650884 h 6858000"/>
              <a:gd name="connsiteX209" fmla="*/ 3989938 w 7467600"/>
              <a:gd name="connsiteY209" fmla="*/ 3991685 h 6858000"/>
              <a:gd name="connsiteX210" fmla="*/ 4393907 w 7467600"/>
              <a:gd name="connsiteY210" fmla="*/ 4261258 h 6858000"/>
              <a:gd name="connsiteX211" fmla="*/ 4648051 w 7467600"/>
              <a:gd name="connsiteY211" fmla="*/ 4374051 h 6858000"/>
              <a:gd name="connsiteX212" fmla="*/ 4383389 w 7467600"/>
              <a:gd name="connsiteY212" fmla="*/ 4184369 h 6858000"/>
              <a:gd name="connsiteX213" fmla="*/ 4165508 w 7467600"/>
              <a:gd name="connsiteY213" fmla="*/ 4035196 h 6858000"/>
              <a:gd name="connsiteX214" fmla="*/ 4068162 w 7467600"/>
              <a:gd name="connsiteY214" fmla="*/ 3953394 h 6858000"/>
              <a:gd name="connsiteX215" fmla="*/ 3981416 w 7467600"/>
              <a:gd name="connsiteY215" fmla="*/ 3880482 h 6858000"/>
              <a:gd name="connsiteX216" fmla="*/ 3800147 w 7467600"/>
              <a:gd name="connsiteY216" fmla="*/ 3749872 h 6858000"/>
              <a:gd name="connsiteX217" fmla="*/ 3655073 w 7467600"/>
              <a:gd name="connsiteY217" fmla="*/ 3650884 h 6858000"/>
              <a:gd name="connsiteX218" fmla="*/ 3670252 w 7467600"/>
              <a:gd name="connsiteY218" fmla="*/ 3622798 h 6858000"/>
              <a:gd name="connsiteX219" fmla="*/ 3817258 w 7467600"/>
              <a:gd name="connsiteY219" fmla="*/ 3723577 h 6858000"/>
              <a:gd name="connsiteX220" fmla="*/ 4000461 w 7467600"/>
              <a:gd name="connsiteY220" fmla="*/ 3855966 h 6858000"/>
              <a:gd name="connsiteX221" fmla="*/ 4088180 w 7467600"/>
              <a:gd name="connsiteY221" fmla="*/ 3929774 h 6858000"/>
              <a:gd name="connsiteX222" fmla="*/ 4184555 w 7467600"/>
              <a:gd name="connsiteY222" fmla="*/ 4010683 h 6858000"/>
              <a:gd name="connsiteX223" fmla="*/ 4399563 w 7467600"/>
              <a:gd name="connsiteY223" fmla="*/ 4158106 h 6858000"/>
              <a:gd name="connsiteX224" fmla="*/ 4684469 w 7467600"/>
              <a:gd name="connsiteY224" fmla="*/ 4364680 h 6858000"/>
              <a:gd name="connsiteX225" fmla="*/ 4690271 w 7467600"/>
              <a:gd name="connsiteY225" fmla="*/ 4370034 h 6858000"/>
              <a:gd name="connsiteX226" fmla="*/ 4136093 w 7467600"/>
              <a:gd name="connsiteY226" fmla="*/ 3858466 h 6858000"/>
              <a:gd name="connsiteX227" fmla="*/ 3670252 w 7467600"/>
              <a:gd name="connsiteY227" fmla="*/ 3622798 h 6858000"/>
              <a:gd name="connsiteX228" fmla="*/ 4440129 w 7467600"/>
              <a:gd name="connsiteY228" fmla="*/ 3448571 h 6858000"/>
              <a:gd name="connsiteX229" fmla="*/ 4856525 w 7467600"/>
              <a:gd name="connsiteY229" fmla="*/ 3915351 h 6858000"/>
              <a:gd name="connsiteX230" fmla="*/ 5059055 w 7467600"/>
              <a:gd name="connsiteY230" fmla="*/ 4108918 h 6858000"/>
              <a:gd name="connsiteX231" fmla="*/ 5290070 w 7467600"/>
              <a:gd name="connsiteY231" fmla="*/ 4263619 h 6858000"/>
              <a:gd name="connsiteX232" fmla="*/ 4834991 w 7467600"/>
              <a:gd name="connsiteY232" fmla="*/ 3830985 h 6858000"/>
              <a:gd name="connsiteX233" fmla="*/ 4440129 w 7467600"/>
              <a:gd name="connsiteY233" fmla="*/ 3448571 h 6858000"/>
              <a:gd name="connsiteX234" fmla="*/ 4441737 w 7467600"/>
              <a:gd name="connsiteY234" fmla="*/ 3399734 h 6858000"/>
              <a:gd name="connsiteX235" fmla="*/ 4431236 w 7467600"/>
              <a:gd name="connsiteY235" fmla="*/ 3400954 h 6858000"/>
              <a:gd name="connsiteX236" fmla="*/ 4557150 w 7467600"/>
              <a:gd name="connsiteY236" fmla="*/ 3510023 h 6858000"/>
              <a:gd name="connsiteX237" fmla="*/ 4856936 w 7467600"/>
              <a:gd name="connsiteY237" fmla="*/ 3809146 h 6858000"/>
              <a:gd name="connsiteX238" fmla="*/ 5111996 w 7467600"/>
              <a:gd name="connsiteY238" fmla="*/ 4065759 h 6858000"/>
              <a:gd name="connsiteX239" fmla="*/ 5388878 w 7467600"/>
              <a:gd name="connsiteY239" fmla="*/ 4300185 h 6858000"/>
              <a:gd name="connsiteX240" fmla="*/ 5425556 w 7467600"/>
              <a:gd name="connsiteY240" fmla="*/ 4308967 h 6858000"/>
              <a:gd name="connsiteX241" fmla="*/ 4943646 w 7467600"/>
              <a:gd name="connsiteY241" fmla="*/ 3822916 h 6858000"/>
              <a:gd name="connsiteX242" fmla="*/ 4594837 w 7467600"/>
              <a:gd name="connsiteY242" fmla="*/ 3532274 h 6858000"/>
              <a:gd name="connsiteX243" fmla="*/ 4441737 w 7467600"/>
              <a:gd name="connsiteY243" fmla="*/ 3399734 h 6858000"/>
              <a:gd name="connsiteX244" fmla="*/ 5425834 w 7467600"/>
              <a:gd name="connsiteY244" fmla="*/ 3162785 h 6858000"/>
              <a:gd name="connsiteX245" fmla="*/ 5401644 w 7467600"/>
              <a:gd name="connsiteY245" fmla="*/ 3617847 h 6858000"/>
              <a:gd name="connsiteX246" fmla="*/ 5467256 w 7467600"/>
              <a:gd name="connsiteY246" fmla="*/ 4175494 h 6858000"/>
              <a:gd name="connsiteX247" fmla="*/ 5448069 w 7467600"/>
              <a:gd name="connsiteY247" fmla="*/ 3567554 h 6858000"/>
              <a:gd name="connsiteX248" fmla="*/ 5425834 w 7467600"/>
              <a:gd name="connsiteY248" fmla="*/ 3162785 h 6858000"/>
              <a:gd name="connsiteX249" fmla="*/ 1318687 w 7467600"/>
              <a:gd name="connsiteY249" fmla="*/ 3113840 h 6858000"/>
              <a:gd name="connsiteX250" fmla="*/ 1066793 w 7467600"/>
              <a:gd name="connsiteY250" fmla="*/ 3212171 h 6858000"/>
              <a:gd name="connsiteX251" fmla="*/ 993319 w 7467600"/>
              <a:gd name="connsiteY251" fmla="*/ 3247648 h 6858000"/>
              <a:gd name="connsiteX252" fmla="*/ 853081 w 7467600"/>
              <a:gd name="connsiteY252" fmla="*/ 3312410 h 6858000"/>
              <a:gd name="connsiteX253" fmla="*/ 805957 w 7467600"/>
              <a:gd name="connsiteY253" fmla="*/ 3330443 h 6858000"/>
              <a:gd name="connsiteX254" fmla="*/ 1318687 w 7467600"/>
              <a:gd name="connsiteY254" fmla="*/ 3113840 h 6858000"/>
              <a:gd name="connsiteX255" fmla="*/ 5453702 w 7467600"/>
              <a:gd name="connsiteY255" fmla="*/ 3090882 h 6858000"/>
              <a:gd name="connsiteX256" fmla="*/ 5480135 w 7467600"/>
              <a:gd name="connsiteY256" fmla="*/ 3565802 h 6858000"/>
              <a:gd name="connsiteX257" fmla="*/ 5499023 w 7467600"/>
              <a:gd name="connsiteY257" fmla="*/ 4166310 h 6858000"/>
              <a:gd name="connsiteX258" fmla="*/ 5547022 w 7467600"/>
              <a:gd name="connsiteY258" fmla="*/ 3607838 h 6858000"/>
              <a:gd name="connsiteX259" fmla="*/ 5515964 w 7467600"/>
              <a:gd name="connsiteY259" fmla="*/ 3378541 h 6858000"/>
              <a:gd name="connsiteX260" fmla="*/ 5453702 w 7467600"/>
              <a:gd name="connsiteY260" fmla="*/ 3090882 h 6858000"/>
              <a:gd name="connsiteX261" fmla="*/ 1238695 w 7467600"/>
              <a:gd name="connsiteY261" fmla="*/ 3076820 h 6858000"/>
              <a:gd name="connsiteX262" fmla="*/ 716371 w 7467600"/>
              <a:gd name="connsiteY262" fmla="*/ 3293249 h 6858000"/>
              <a:gd name="connsiteX263" fmla="*/ 579522 w 7467600"/>
              <a:gd name="connsiteY263" fmla="*/ 3371759 h 6858000"/>
              <a:gd name="connsiteX264" fmla="*/ 600288 w 7467600"/>
              <a:gd name="connsiteY264" fmla="*/ 3365555 h 6858000"/>
              <a:gd name="connsiteX265" fmla="*/ 840692 w 7467600"/>
              <a:gd name="connsiteY265" fmla="*/ 3284921 h 6858000"/>
              <a:gd name="connsiteX266" fmla="*/ 979248 w 7467600"/>
              <a:gd name="connsiteY266" fmla="*/ 3221003 h 6858000"/>
              <a:gd name="connsiteX267" fmla="*/ 1053282 w 7467600"/>
              <a:gd name="connsiteY267" fmla="*/ 3185247 h 6858000"/>
              <a:gd name="connsiteX268" fmla="*/ 1320603 w 7467600"/>
              <a:gd name="connsiteY268" fmla="*/ 3081281 h 6858000"/>
              <a:gd name="connsiteX269" fmla="*/ 1238695 w 7467600"/>
              <a:gd name="connsiteY269" fmla="*/ 3076820 h 6858000"/>
              <a:gd name="connsiteX270" fmla="*/ 5425627 w 7467600"/>
              <a:gd name="connsiteY270" fmla="*/ 2954192 h 6858000"/>
              <a:gd name="connsiteX271" fmla="*/ 5470770 w 7467600"/>
              <a:gd name="connsiteY271" fmla="*/ 3005435 h 6858000"/>
              <a:gd name="connsiteX272" fmla="*/ 5519779 w 7467600"/>
              <a:gd name="connsiteY272" fmla="*/ 4359223 h 6858000"/>
              <a:gd name="connsiteX273" fmla="*/ 5520293 w 7467600"/>
              <a:gd name="connsiteY273" fmla="*/ 4360602 h 6858000"/>
              <a:gd name="connsiteX274" fmla="*/ 5767221 w 7467600"/>
              <a:gd name="connsiteY274" fmla="*/ 4665564 h 6858000"/>
              <a:gd name="connsiteX275" fmla="*/ 6937169 w 7467600"/>
              <a:gd name="connsiteY275" fmla="*/ 4815941 h 6858000"/>
              <a:gd name="connsiteX276" fmla="*/ 6953922 w 7467600"/>
              <a:gd name="connsiteY276" fmla="*/ 4890068 h 6858000"/>
              <a:gd name="connsiteX277" fmla="*/ 6071359 w 7467600"/>
              <a:gd name="connsiteY277" fmla="*/ 4770770 h 6858000"/>
              <a:gd name="connsiteX278" fmla="*/ 6038839 w 7467600"/>
              <a:gd name="connsiteY278" fmla="*/ 4764474 h 6858000"/>
              <a:gd name="connsiteX279" fmla="*/ 6038706 w 7467600"/>
              <a:gd name="connsiteY279" fmla="*/ 4763847 h 6858000"/>
              <a:gd name="connsiteX280" fmla="*/ 6037784 w 7467600"/>
              <a:gd name="connsiteY280" fmla="*/ 4764270 h 6858000"/>
              <a:gd name="connsiteX281" fmla="*/ 6038839 w 7467600"/>
              <a:gd name="connsiteY281" fmla="*/ 4764474 h 6858000"/>
              <a:gd name="connsiteX282" fmla="*/ 6040338 w 7467600"/>
              <a:gd name="connsiteY282" fmla="*/ 4771418 h 6858000"/>
              <a:gd name="connsiteX283" fmla="*/ 6024488 w 7467600"/>
              <a:gd name="connsiteY283" fmla="*/ 4809903 h 6858000"/>
              <a:gd name="connsiteX284" fmla="*/ 5599771 w 7467600"/>
              <a:gd name="connsiteY284" fmla="*/ 5509652 h 6858000"/>
              <a:gd name="connsiteX285" fmla="*/ 5548843 w 7467600"/>
              <a:gd name="connsiteY285" fmla="*/ 5563845 h 6858000"/>
              <a:gd name="connsiteX286" fmla="*/ 5940952 w 7467600"/>
              <a:gd name="connsiteY286" fmla="*/ 6250028 h 6858000"/>
              <a:gd name="connsiteX287" fmla="*/ 6043441 w 7467600"/>
              <a:gd name="connsiteY287" fmla="*/ 6665847 h 6858000"/>
              <a:gd name="connsiteX288" fmla="*/ 6093432 w 7467600"/>
              <a:gd name="connsiteY288" fmla="*/ 6858000 h 6858000"/>
              <a:gd name="connsiteX289" fmla="*/ 6034344 w 7467600"/>
              <a:gd name="connsiteY289" fmla="*/ 6858000 h 6858000"/>
              <a:gd name="connsiteX290" fmla="*/ 6026679 w 7467600"/>
              <a:gd name="connsiteY290" fmla="*/ 6836959 h 6858000"/>
              <a:gd name="connsiteX291" fmla="*/ 5800441 w 7467600"/>
              <a:gd name="connsiteY291" fmla="*/ 6335286 h 6858000"/>
              <a:gd name="connsiteX292" fmla="*/ 5526562 w 7467600"/>
              <a:gd name="connsiteY292" fmla="*/ 5705388 h 6858000"/>
              <a:gd name="connsiteX293" fmla="*/ 5519640 w 7467600"/>
              <a:gd name="connsiteY293" fmla="*/ 5683774 h 6858000"/>
              <a:gd name="connsiteX294" fmla="*/ 5844559 w 7467600"/>
              <a:gd name="connsiteY294" fmla="*/ 6553349 h 6858000"/>
              <a:gd name="connsiteX295" fmla="*/ 5975994 w 7467600"/>
              <a:gd name="connsiteY295" fmla="*/ 6858000 h 6858000"/>
              <a:gd name="connsiteX296" fmla="*/ 5898547 w 7467600"/>
              <a:gd name="connsiteY296" fmla="*/ 6858000 h 6858000"/>
              <a:gd name="connsiteX297" fmla="*/ 5682041 w 7467600"/>
              <a:gd name="connsiteY297" fmla="*/ 6355860 h 6858000"/>
              <a:gd name="connsiteX298" fmla="*/ 5461758 w 7467600"/>
              <a:gd name="connsiteY298" fmla="*/ 5820220 h 6858000"/>
              <a:gd name="connsiteX299" fmla="*/ 5237282 w 7467600"/>
              <a:gd name="connsiteY299" fmla="*/ 6579086 h 6858000"/>
              <a:gd name="connsiteX300" fmla="*/ 5115009 w 7467600"/>
              <a:gd name="connsiteY300" fmla="*/ 6858000 h 6858000"/>
              <a:gd name="connsiteX301" fmla="*/ 5028074 w 7467600"/>
              <a:gd name="connsiteY301" fmla="*/ 6858000 h 6858000"/>
              <a:gd name="connsiteX302" fmla="*/ 5079508 w 7467600"/>
              <a:gd name="connsiteY302" fmla="*/ 6749074 h 6858000"/>
              <a:gd name="connsiteX303" fmla="*/ 5371846 w 7467600"/>
              <a:gd name="connsiteY303" fmla="*/ 5924413 h 6858000"/>
              <a:gd name="connsiteX304" fmla="*/ 5270512 w 7467600"/>
              <a:gd name="connsiteY304" fmla="*/ 6138975 h 6858000"/>
              <a:gd name="connsiteX305" fmla="*/ 5062409 w 7467600"/>
              <a:gd name="connsiteY305" fmla="*/ 6653544 h 6858000"/>
              <a:gd name="connsiteX306" fmla="*/ 5036628 w 7467600"/>
              <a:gd name="connsiteY306" fmla="*/ 6754247 h 6858000"/>
              <a:gd name="connsiteX307" fmla="*/ 5009112 w 7467600"/>
              <a:gd name="connsiteY307" fmla="*/ 6858000 h 6858000"/>
              <a:gd name="connsiteX308" fmla="*/ 4976679 w 7467600"/>
              <a:gd name="connsiteY308" fmla="*/ 6858000 h 6858000"/>
              <a:gd name="connsiteX309" fmla="*/ 5006537 w 7467600"/>
              <a:gd name="connsiteY309" fmla="*/ 6747068 h 6858000"/>
              <a:gd name="connsiteX310" fmla="*/ 5032723 w 7467600"/>
              <a:gd name="connsiteY310" fmla="*/ 6644957 h 6858000"/>
              <a:gd name="connsiteX311" fmla="*/ 5242949 w 7467600"/>
              <a:gd name="connsiteY311" fmla="*/ 6125175 h 6858000"/>
              <a:gd name="connsiteX312" fmla="*/ 5286321 w 7467600"/>
              <a:gd name="connsiteY312" fmla="*/ 6033555 h 6858000"/>
              <a:gd name="connsiteX313" fmla="*/ 5008210 w 7467600"/>
              <a:gd name="connsiteY313" fmla="*/ 6649194 h 6858000"/>
              <a:gd name="connsiteX314" fmla="*/ 4986321 w 7467600"/>
              <a:gd name="connsiteY314" fmla="*/ 6765687 h 6858000"/>
              <a:gd name="connsiteX315" fmla="*/ 4973474 w 7467600"/>
              <a:gd name="connsiteY315" fmla="*/ 6858000 h 6858000"/>
              <a:gd name="connsiteX316" fmla="*/ 4907178 w 7467600"/>
              <a:gd name="connsiteY316" fmla="*/ 6858000 h 6858000"/>
              <a:gd name="connsiteX317" fmla="*/ 4910810 w 7467600"/>
              <a:gd name="connsiteY317" fmla="*/ 6829660 h 6858000"/>
              <a:gd name="connsiteX318" fmla="*/ 4987461 w 7467600"/>
              <a:gd name="connsiteY318" fmla="*/ 6432994 h 6858000"/>
              <a:gd name="connsiteX319" fmla="*/ 5179262 w 7467600"/>
              <a:gd name="connsiteY319" fmla="*/ 6035044 h 6858000"/>
              <a:gd name="connsiteX320" fmla="*/ 4689678 w 7467600"/>
              <a:gd name="connsiteY320" fmla="*/ 6440241 h 6858000"/>
              <a:gd name="connsiteX321" fmla="*/ 4477543 w 7467600"/>
              <a:gd name="connsiteY321" fmla="*/ 6674836 h 6858000"/>
              <a:gd name="connsiteX322" fmla="*/ 4329957 w 7467600"/>
              <a:gd name="connsiteY322" fmla="*/ 6858000 h 6858000"/>
              <a:gd name="connsiteX323" fmla="*/ 4218595 w 7467600"/>
              <a:gd name="connsiteY323" fmla="*/ 6858000 h 6858000"/>
              <a:gd name="connsiteX324" fmla="*/ 4368888 w 7467600"/>
              <a:gd name="connsiteY324" fmla="*/ 6668412 h 6858000"/>
              <a:gd name="connsiteX325" fmla="*/ 4563091 w 7467600"/>
              <a:gd name="connsiteY325" fmla="*/ 6442508 h 6858000"/>
              <a:gd name="connsiteX326" fmla="*/ 5387324 w 7467600"/>
              <a:gd name="connsiteY326" fmla="*/ 5705830 h 6858000"/>
              <a:gd name="connsiteX327" fmla="*/ 5073620 w 7467600"/>
              <a:gd name="connsiteY327" fmla="*/ 5955437 h 6858000"/>
              <a:gd name="connsiteX328" fmla="*/ 4689789 w 7467600"/>
              <a:gd name="connsiteY328" fmla="*/ 6268382 h 6858000"/>
              <a:gd name="connsiteX329" fmla="*/ 4418722 w 7467600"/>
              <a:gd name="connsiteY329" fmla="*/ 6570886 h 6858000"/>
              <a:gd name="connsiteX330" fmla="*/ 4214944 w 7467600"/>
              <a:gd name="connsiteY330" fmla="*/ 6858000 h 6858000"/>
              <a:gd name="connsiteX331" fmla="*/ 4177898 w 7467600"/>
              <a:gd name="connsiteY331" fmla="*/ 6858000 h 6858000"/>
              <a:gd name="connsiteX332" fmla="*/ 4391597 w 7467600"/>
              <a:gd name="connsiteY332" fmla="*/ 6556370 h 6858000"/>
              <a:gd name="connsiteX333" fmla="*/ 4668889 w 7467600"/>
              <a:gd name="connsiteY333" fmla="*/ 6246399 h 6858000"/>
              <a:gd name="connsiteX334" fmla="*/ 5055427 w 7467600"/>
              <a:gd name="connsiteY334" fmla="*/ 5931476 h 6858000"/>
              <a:gd name="connsiteX335" fmla="*/ 5371814 w 7467600"/>
              <a:gd name="connsiteY335" fmla="*/ 5678975 h 6858000"/>
              <a:gd name="connsiteX336" fmla="*/ 4987918 w 7467600"/>
              <a:gd name="connsiteY336" fmla="*/ 5838701 h 6858000"/>
              <a:gd name="connsiteX337" fmla="*/ 4317146 w 7467600"/>
              <a:gd name="connsiteY337" fmla="*/ 6587716 h 6858000"/>
              <a:gd name="connsiteX338" fmla="*/ 4171627 w 7467600"/>
              <a:gd name="connsiteY338" fmla="*/ 6858000 h 6858000"/>
              <a:gd name="connsiteX339" fmla="*/ 4081585 w 7467600"/>
              <a:gd name="connsiteY339" fmla="*/ 6858000 h 6858000"/>
              <a:gd name="connsiteX340" fmla="*/ 4238603 w 7467600"/>
              <a:gd name="connsiteY340" fmla="*/ 6559341 h 6858000"/>
              <a:gd name="connsiteX341" fmla="*/ 4778333 w 7467600"/>
              <a:gd name="connsiteY341" fmla="*/ 5873626 h 6858000"/>
              <a:gd name="connsiteX342" fmla="*/ 5414185 w 7467600"/>
              <a:gd name="connsiteY342" fmla="*/ 5573882 h 6858000"/>
              <a:gd name="connsiteX343" fmla="*/ 5959648 w 7467600"/>
              <a:gd name="connsiteY343" fmla="*/ 4760797 h 6858000"/>
              <a:gd name="connsiteX344" fmla="*/ 5355019 w 7467600"/>
              <a:gd name="connsiteY344" fmla="*/ 4734672 h 6858000"/>
              <a:gd name="connsiteX345" fmla="*/ 5083565 w 7467600"/>
              <a:gd name="connsiteY345" fmla="*/ 5179121 h 6858000"/>
              <a:gd name="connsiteX346" fmla="*/ 4713577 w 7467600"/>
              <a:gd name="connsiteY346" fmla="*/ 5616803 h 6858000"/>
              <a:gd name="connsiteX347" fmla="*/ 3989559 w 7467600"/>
              <a:gd name="connsiteY347" fmla="*/ 6145945 h 6858000"/>
              <a:gd name="connsiteX348" fmla="*/ 3939824 w 7467600"/>
              <a:gd name="connsiteY348" fmla="*/ 6066900 h 6858000"/>
              <a:gd name="connsiteX349" fmla="*/ 4584537 w 7467600"/>
              <a:gd name="connsiteY349" fmla="*/ 5324826 h 6858000"/>
              <a:gd name="connsiteX350" fmla="*/ 5037105 w 7467600"/>
              <a:gd name="connsiteY350" fmla="*/ 5088765 h 6858000"/>
              <a:gd name="connsiteX351" fmla="*/ 5039930 w 7467600"/>
              <a:gd name="connsiteY351" fmla="*/ 5089585 h 6858000"/>
              <a:gd name="connsiteX352" fmla="*/ 5263764 w 7467600"/>
              <a:gd name="connsiteY352" fmla="*/ 4735525 h 6858000"/>
              <a:gd name="connsiteX353" fmla="*/ 4086300 w 7467600"/>
              <a:gd name="connsiteY353" fmla="*/ 4884599 h 6858000"/>
              <a:gd name="connsiteX354" fmla="*/ 4085485 w 7467600"/>
              <a:gd name="connsiteY354" fmla="*/ 4899070 h 6858000"/>
              <a:gd name="connsiteX355" fmla="*/ 3871915 w 7467600"/>
              <a:gd name="connsiteY355" fmla="*/ 5253645 h 6858000"/>
              <a:gd name="connsiteX356" fmla="*/ 3799374 w 7467600"/>
              <a:gd name="connsiteY356" fmla="*/ 5466127 h 6858000"/>
              <a:gd name="connsiteX357" fmla="*/ 3498850 w 7467600"/>
              <a:gd name="connsiteY357" fmla="*/ 6661888 h 6858000"/>
              <a:gd name="connsiteX358" fmla="*/ 3399216 w 7467600"/>
              <a:gd name="connsiteY358" fmla="*/ 6858000 h 6858000"/>
              <a:gd name="connsiteX359" fmla="*/ 3303688 w 7467600"/>
              <a:gd name="connsiteY359" fmla="*/ 6858000 h 6858000"/>
              <a:gd name="connsiteX360" fmla="*/ 3391774 w 7467600"/>
              <a:gd name="connsiteY360" fmla="*/ 6697181 h 6858000"/>
              <a:gd name="connsiteX361" fmla="*/ 3735540 w 7467600"/>
              <a:gd name="connsiteY361" fmla="*/ 5546923 h 6858000"/>
              <a:gd name="connsiteX362" fmla="*/ 3729438 w 7467600"/>
              <a:gd name="connsiteY362" fmla="*/ 5569058 h 6858000"/>
              <a:gd name="connsiteX363" fmla="*/ 3707782 w 7467600"/>
              <a:gd name="connsiteY363" fmla="*/ 5644908 h 6858000"/>
              <a:gd name="connsiteX364" fmla="*/ 3583827 w 7467600"/>
              <a:gd name="connsiteY364" fmla="*/ 6039215 h 6858000"/>
              <a:gd name="connsiteX365" fmla="*/ 3547861 w 7467600"/>
              <a:gd name="connsiteY365" fmla="*/ 6129609 h 6858000"/>
              <a:gd name="connsiteX366" fmla="*/ 3490905 w 7467600"/>
              <a:gd name="connsiteY366" fmla="*/ 6277660 h 6858000"/>
              <a:gd name="connsiteX367" fmla="*/ 3455859 w 7467600"/>
              <a:gd name="connsiteY367" fmla="*/ 6391301 h 6858000"/>
              <a:gd name="connsiteX368" fmla="*/ 3429112 w 7467600"/>
              <a:gd name="connsiteY368" fmla="*/ 6479469 h 6858000"/>
              <a:gd name="connsiteX369" fmla="*/ 3304862 w 7467600"/>
              <a:gd name="connsiteY369" fmla="*/ 6796476 h 6858000"/>
              <a:gd name="connsiteX370" fmla="*/ 3276071 w 7467600"/>
              <a:gd name="connsiteY370" fmla="*/ 6858000 h 6858000"/>
              <a:gd name="connsiteX371" fmla="*/ 3240805 w 7467600"/>
              <a:gd name="connsiteY371" fmla="*/ 6858000 h 6858000"/>
              <a:gd name="connsiteX372" fmla="*/ 3275917 w 7467600"/>
              <a:gd name="connsiteY372" fmla="*/ 6783192 h 6858000"/>
              <a:gd name="connsiteX373" fmla="*/ 3399358 w 7467600"/>
              <a:gd name="connsiteY373" fmla="*/ 6469011 h 6858000"/>
              <a:gd name="connsiteX374" fmla="*/ 3425650 w 7467600"/>
              <a:gd name="connsiteY374" fmla="*/ 6381333 h 6858000"/>
              <a:gd name="connsiteX375" fmla="*/ 3460661 w 7467600"/>
              <a:gd name="connsiteY375" fmla="*/ 6266763 h 6858000"/>
              <a:gd name="connsiteX376" fmla="*/ 3518021 w 7467600"/>
              <a:gd name="connsiteY376" fmla="*/ 6117298 h 6858000"/>
              <a:gd name="connsiteX377" fmla="*/ 3554035 w 7467600"/>
              <a:gd name="connsiteY377" fmla="*/ 6027832 h 6858000"/>
              <a:gd name="connsiteX378" fmla="*/ 3677174 w 7467600"/>
              <a:gd name="connsiteY378" fmla="*/ 5636351 h 6858000"/>
              <a:gd name="connsiteX379" fmla="*/ 3698819 w 7467600"/>
              <a:gd name="connsiteY379" fmla="*/ 5560503 h 6858000"/>
              <a:gd name="connsiteX380" fmla="*/ 3702094 w 7467600"/>
              <a:gd name="connsiteY380" fmla="*/ 5549194 h 6858000"/>
              <a:gd name="connsiteX381" fmla="*/ 3398355 w 7467600"/>
              <a:gd name="connsiteY381" fmla="*/ 6094603 h 6858000"/>
              <a:gd name="connsiteX382" fmla="*/ 3193941 w 7467600"/>
              <a:gd name="connsiteY382" fmla="*/ 6798775 h 6858000"/>
              <a:gd name="connsiteX383" fmla="*/ 3184140 w 7467600"/>
              <a:gd name="connsiteY383" fmla="*/ 6858000 h 6858000"/>
              <a:gd name="connsiteX384" fmla="*/ 3099978 w 7467600"/>
              <a:gd name="connsiteY384" fmla="*/ 6858000 h 6858000"/>
              <a:gd name="connsiteX385" fmla="*/ 3101556 w 7467600"/>
              <a:gd name="connsiteY385" fmla="*/ 6843337 h 6858000"/>
              <a:gd name="connsiteX386" fmla="*/ 3370162 w 7467600"/>
              <a:gd name="connsiteY386" fmla="*/ 5785550 h 6858000"/>
              <a:gd name="connsiteX387" fmla="*/ 3746477 w 7467600"/>
              <a:gd name="connsiteY387" fmla="*/ 5377889 h 6858000"/>
              <a:gd name="connsiteX388" fmla="*/ 3863399 w 7467600"/>
              <a:gd name="connsiteY388" fmla="*/ 5087257 h 6858000"/>
              <a:gd name="connsiteX389" fmla="*/ 3968712 w 7467600"/>
              <a:gd name="connsiteY389" fmla="*/ 4913989 h 6858000"/>
              <a:gd name="connsiteX390" fmla="*/ 2792390 w 7467600"/>
              <a:gd name="connsiteY390" fmla="*/ 5382974 h 6858000"/>
              <a:gd name="connsiteX391" fmla="*/ 2714982 w 7467600"/>
              <a:gd name="connsiteY391" fmla="*/ 5427051 h 6858000"/>
              <a:gd name="connsiteX392" fmla="*/ 2813361 w 7467600"/>
              <a:gd name="connsiteY392" fmla="*/ 6023912 h 6858000"/>
              <a:gd name="connsiteX393" fmla="*/ 2688430 w 7467600"/>
              <a:gd name="connsiteY393" fmla="*/ 6801564 h 6858000"/>
              <a:gd name="connsiteX394" fmla="*/ 2629626 w 7467600"/>
              <a:gd name="connsiteY394" fmla="*/ 6763394 h 6858000"/>
              <a:gd name="connsiteX395" fmla="*/ 2565328 w 7467600"/>
              <a:gd name="connsiteY395" fmla="*/ 5516399 h 6858000"/>
              <a:gd name="connsiteX396" fmla="*/ 1922999 w 7467600"/>
              <a:gd name="connsiteY396" fmla="*/ 5980343 h 6858000"/>
              <a:gd name="connsiteX397" fmla="*/ 1950261 w 7467600"/>
              <a:gd name="connsiteY397" fmla="*/ 6405858 h 6858000"/>
              <a:gd name="connsiteX398" fmla="*/ 2365554 w 7467600"/>
              <a:gd name="connsiteY398" fmla="*/ 6759107 h 6858000"/>
              <a:gd name="connsiteX399" fmla="*/ 2424142 w 7467600"/>
              <a:gd name="connsiteY399" fmla="*/ 6858000 h 6858000"/>
              <a:gd name="connsiteX400" fmla="*/ 2395994 w 7467600"/>
              <a:gd name="connsiteY400" fmla="*/ 6858000 h 6858000"/>
              <a:gd name="connsiteX401" fmla="*/ 2392863 w 7467600"/>
              <a:gd name="connsiteY401" fmla="*/ 6852964 h 6858000"/>
              <a:gd name="connsiteX402" fmla="*/ 2017589 w 7467600"/>
              <a:gd name="connsiteY402" fmla="*/ 6493982 h 6858000"/>
              <a:gd name="connsiteX403" fmla="*/ 2147336 w 7467600"/>
              <a:gd name="connsiteY403" fmla="*/ 6594052 h 6858000"/>
              <a:gd name="connsiteX404" fmla="*/ 2207047 w 7467600"/>
              <a:gd name="connsiteY404" fmla="*/ 6654540 h 6858000"/>
              <a:gd name="connsiteX405" fmla="*/ 2299106 w 7467600"/>
              <a:gd name="connsiteY405" fmla="*/ 6778931 h 6858000"/>
              <a:gd name="connsiteX406" fmla="*/ 2314430 w 7467600"/>
              <a:gd name="connsiteY406" fmla="*/ 6801144 h 6858000"/>
              <a:gd name="connsiteX407" fmla="*/ 2352406 w 7467600"/>
              <a:gd name="connsiteY407" fmla="*/ 6858000 h 6858000"/>
              <a:gd name="connsiteX408" fmla="*/ 2314492 w 7467600"/>
              <a:gd name="connsiteY408" fmla="*/ 6858000 h 6858000"/>
              <a:gd name="connsiteX409" fmla="*/ 2288095 w 7467600"/>
              <a:gd name="connsiteY409" fmla="*/ 6818030 h 6858000"/>
              <a:gd name="connsiteX410" fmla="*/ 2272768 w 7467600"/>
              <a:gd name="connsiteY410" fmla="*/ 6795822 h 6858000"/>
              <a:gd name="connsiteX411" fmla="*/ 2182715 w 7467600"/>
              <a:gd name="connsiteY411" fmla="*/ 6675071 h 6858000"/>
              <a:gd name="connsiteX412" fmla="*/ 2032061 w 7467600"/>
              <a:gd name="connsiteY412" fmla="*/ 6541380 h 6858000"/>
              <a:gd name="connsiteX413" fmla="*/ 2257220 w 7467600"/>
              <a:gd name="connsiteY413" fmla="*/ 6826257 h 6858000"/>
              <a:gd name="connsiteX414" fmla="*/ 2281324 w 7467600"/>
              <a:gd name="connsiteY414" fmla="*/ 6858000 h 6858000"/>
              <a:gd name="connsiteX415" fmla="*/ 2242860 w 7467600"/>
              <a:gd name="connsiteY415" fmla="*/ 6858000 h 6858000"/>
              <a:gd name="connsiteX416" fmla="*/ 2232818 w 7467600"/>
              <a:gd name="connsiteY416" fmla="*/ 6844926 h 6858000"/>
              <a:gd name="connsiteX417" fmla="*/ 1990172 w 7467600"/>
              <a:gd name="connsiteY417" fmla="*/ 6542121 h 6858000"/>
              <a:gd name="connsiteX418" fmla="*/ 2124090 w 7467600"/>
              <a:gd name="connsiteY418" fmla="*/ 6761017 h 6858000"/>
              <a:gd name="connsiteX419" fmla="*/ 2200380 w 7467600"/>
              <a:gd name="connsiteY419" fmla="*/ 6858000 h 6858000"/>
              <a:gd name="connsiteX420" fmla="*/ 2147507 w 7467600"/>
              <a:gd name="connsiteY420" fmla="*/ 6858000 h 6858000"/>
              <a:gd name="connsiteX421" fmla="*/ 2070668 w 7467600"/>
              <a:gd name="connsiteY421" fmla="*/ 6761520 h 6858000"/>
              <a:gd name="connsiteX422" fmla="*/ 1975142 w 7467600"/>
              <a:gd name="connsiteY422" fmla="*/ 6585570 h 6858000"/>
              <a:gd name="connsiteX423" fmla="*/ 2050035 w 7467600"/>
              <a:gd name="connsiteY423" fmla="*/ 6813345 h 6858000"/>
              <a:gd name="connsiteX424" fmla="*/ 2063025 w 7467600"/>
              <a:gd name="connsiteY424" fmla="*/ 6858000 h 6858000"/>
              <a:gd name="connsiteX425" fmla="*/ 2021675 w 7467600"/>
              <a:gd name="connsiteY425" fmla="*/ 6858000 h 6858000"/>
              <a:gd name="connsiteX426" fmla="*/ 2019308 w 7467600"/>
              <a:gd name="connsiteY426" fmla="*/ 6847118 h 6858000"/>
              <a:gd name="connsiteX427" fmla="*/ 1938835 w 7467600"/>
              <a:gd name="connsiteY427" fmla="*/ 6551160 h 6858000"/>
              <a:gd name="connsiteX428" fmla="*/ 1953230 w 7467600"/>
              <a:gd name="connsiteY428" fmla="*/ 6759699 h 6858000"/>
              <a:gd name="connsiteX429" fmla="*/ 1956763 w 7467600"/>
              <a:gd name="connsiteY429" fmla="*/ 6778191 h 6858000"/>
              <a:gd name="connsiteX430" fmla="*/ 1967925 w 7467600"/>
              <a:gd name="connsiteY430" fmla="*/ 6858000 h 6858000"/>
              <a:gd name="connsiteX431" fmla="*/ 1936622 w 7467600"/>
              <a:gd name="connsiteY431" fmla="*/ 6858000 h 6858000"/>
              <a:gd name="connsiteX432" fmla="*/ 1926261 w 7467600"/>
              <a:gd name="connsiteY432" fmla="*/ 6784064 h 6858000"/>
              <a:gd name="connsiteX433" fmla="*/ 1922724 w 7467600"/>
              <a:gd name="connsiteY433" fmla="*/ 6765577 h 6858000"/>
              <a:gd name="connsiteX434" fmla="*/ 1904650 w 7467600"/>
              <a:gd name="connsiteY434" fmla="*/ 6639616 h 6858000"/>
              <a:gd name="connsiteX435" fmla="*/ 1885273 w 7467600"/>
              <a:gd name="connsiteY435" fmla="*/ 6858000 h 6858000"/>
              <a:gd name="connsiteX436" fmla="*/ 1854363 w 7467600"/>
              <a:gd name="connsiteY436" fmla="*/ 6858000 h 6858000"/>
              <a:gd name="connsiteX437" fmla="*/ 1880391 w 7467600"/>
              <a:gd name="connsiteY437" fmla="*/ 6603796 h 6858000"/>
              <a:gd name="connsiteX438" fmla="*/ 1818273 w 7467600"/>
              <a:gd name="connsiteY438" fmla="*/ 6715729 h 6858000"/>
              <a:gd name="connsiteX439" fmla="*/ 1794691 w 7467600"/>
              <a:gd name="connsiteY439" fmla="*/ 6843239 h 6858000"/>
              <a:gd name="connsiteX440" fmla="*/ 1794914 w 7467600"/>
              <a:gd name="connsiteY440" fmla="*/ 6858000 h 6858000"/>
              <a:gd name="connsiteX441" fmla="*/ 1746128 w 7467600"/>
              <a:gd name="connsiteY441" fmla="*/ 6858000 h 6858000"/>
              <a:gd name="connsiteX442" fmla="*/ 1753934 w 7467600"/>
              <a:gd name="connsiteY442" fmla="*/ 6724796 h 6858000"/>
              <a:gd name="connsiteX443" fmla="*/ 1792053 w 7467600"/>
              <a:gd name="connsiteY443" fmla="*/ 6572396 h 6858000"/>
              <a:gd name="connsiteX444" fmla="*/ 1862248 w 7467600"/>
              <a:gd name="connsiteY444" fmla="*/ 6266397 h 6858000"/>
              <a:gd name="connsiteX445" fmla="*/ 1862250 w 7467600"/>
              <a:gd name="connsiteY445" fmla="*/ 6033531 h 6858000"/>
              <a:gd name="connsiteX446" fmla="*/ 1211999 w 7467600"/>
              <a:gd name="connsiteY446" fmla="*/ 6683610 h 6858000"/>
              <a:gd name="connsiteX447" fmla="*/ 1213266 w 7467600"/>
              <a:gd name="connsiteY447" fmla="*/ 6691947 h 6858000"/>
              <a:gd name="connsiteX448" fmla="*/ 1203370 w 7467600"/>
              <a:gd name="connsiteY448" fmla="*/ 6850676 h 6858000"/>
              <a:gd name="connsiteX449" fmla="*/ 1203671 w 7467600"/>
              <a:gd name="connsiteY449" fmla="*/ 6858000 h 6858000"/>
              <a:gd name="connsiteX450" fmla="*/ 1143180 w 7467600"/>
              <a:gd name="connsiteY450" fmla="*/ 6858000 h 6858000"/>
              <a:gd name="connsiteX451" fmla="*/ 1142176 w 7467600"/>
              <a:gd name="connsiteY451" fmla="*/ 6766045 h 6858000"/>
              <a:gd name="connsiteX452" fmla="*/ 1067484 w 7467600"/>
              <a:gd name="connsiteY452" fmla="*/ 6858000 h 6858000"/>
              <a:gd name="connsiteX453" fmla="*/ 953928 w 7467600"/>
              <a:gd name="connsiteY453" fmla="*/ 6858000 h 6858000"/>
              <a:gd name="connsiteX454" fmla="*/ 959715 w 7467600"/>
              <a:gd name="connsiteY454" fmla="*/ 6850185 h 6858000"/>
              <a:gd name="connsiteX455" fmla="*/ 1483788 w 7467600"/>
              <a:gd name="connsiteY455" fmla="*/ 6259174 h 6858000"/>
              <a:gd name="connsiteX456" fmla="*/ 1100671 w 7467600"/>
              <a:gd name="connsiteY456" fmla="*/ 6252137 h 6858000"/>
              <a:gd name="connsiteX457" fmla="*/ 1090144 w 7467600"/>
              <a:gd name="connsiteY457" fmla="*/ 6256748 h 6858000"/>
              <a:gd name="connsiteX458" fmla="*/ 1095872 w 7467600"/>
              <a:gd name="connsiteY458" fmla="*/ 6271892 h 6858000"/>
              <a:gd name="connsiteX459" fmla="*/ 262785 w 7467600"/>
              <a:gd name="connsiteY459" fmla="*/ 6845450 h 6858000"/>
              <a:gd name="connsiteX460" fmla="*/ 209968 w 7467600"/>
              <a:gd name="connsiteY460" fmla="*/ 6770713 h 6858000"/>
              <a:gd name="connsiteX461" fmla="*/ 873460 w 7467600"/>
              <a:gd name="connsiteY461" fmla="*/ 6253768 h 6858000"/>
              <a:gd name="connsiteX462" fmla="*/ 192686 w 7467600"/>
              <a:gd name="connsiteY462" fmla="*/ 5849257 h 6858000"/>
              <a:gd name="connsiteX463" fmla="*/ 4696 w 7467600"/>
              <a:gd name="connsiteY463" fmla="*/ 5697668 h 6858000"/>
              <a:gd name="connsiteX464" fmla="*/ 0 w 7467600"/>
              <a:gd name="connsiteY464" fmla="*/ 5689984 h 6858000"/>
              <a:gd name="connsiteX465" fmla="*/ 0 w 7467600"/>
              <a:gd name="connsiteY465" fmla="*/ 5513472 h 6858000"/>
              <a:gd name="connsiteX466" fmla="*/ 174101 w 7467600"/>
              <a:gd name="connsiteY466" fmla="*/ 5620277 h 6858000"/>
              <a:gd name="connsiteX467" fmla="*/ 891800 w 7467600"/>
              <a:gd name="connsiteY467" fmla="*/ 6036935 h 6858000"/>
              <a:gd name="connsiteX468" fmla="*/ 1072219 w 7467600"/>
              <a:gd name="connsiteY468" fmla="*/ 6169443 h 6858000"/>
              <a:gd name="connsiteX469" fmla="*/ 1074117 w 7467600"/>
              <a:gd name="connsiteY469" fmla="*/ 6170301 h 6858000"/>
              <a:gd name="connsiteX470" fmla="*/ 1083114 w 7467600"/>
              <a:gd name="connsiteY470" fmla="*/ 6174131 h 6858000"/>
              <a:gd name="connsiteX471" fmla="*/ 1543010 w 7467600"/>
              <a:gd name="connsiteY471" fmla="*/ 6191140 h 6858000"/>
              <a:gd name="connsiteX472" fmla="*/ 1551080 w 7467600"/>
              <a:gd name="connsiteY472" fmla="*/ 6195006 h 6858000"/>
              <a:gd name="connsiteX473" fmla="*/ 2345443 w 7467600"/>
              <a:gd name="connsiteY473" fmla="*/ 5549882 h 6858000"/>
              <a:gd name="connsiteX474" fmla="*/ 1721499 w 7467600"/>
              <a:gd name="connsiteY474" fmla="*/ 5599969 h 6858000"/>
              <a:gd name="connsiteX475" fmla="*/ 767716 w 7467600"/>
              <a:gd name="connsiteY475" fmla="*/ 5472768 h 6858000"/>
              <a:gd name="connsiteX476" fmla="*/ 722147 w 7467600"/>
              <a:gd name="connsiteY476" fmla="*/ 5393091 h 6858000"/>
              <a:gd name="connsiteX477" fmla="*/ 1485552 w 7467600"/>
              <a:gd name="connsiteY477" fmla="*/ 5313202 h 6858000"/>
              <a:gd name="connsiteX478" fmla="*/ 2143004 w 7467600"/>
              <a:gd name="connsiteY478" fmla="*/ 5402420 h 6858000"/>
              <a:gd name="connsiteX479" fmla="*/ 1933391 w 7467600"/>
              <a:gd name="connsiteY479" fmla="*/ 5156971 h 6858000"/>
              <a:gd name="connsiteX480" fmla="*/ 1827118 w 7467600"/>
              <a:gd name="connsiteY480" fmla="*/ 4968410 h 6858000"/>
              <a:gd name="connsiteX481" fmla="*/ 1837349 w 7467600"/>
              <a:gd name="connsiteY481" fmla="*/ 4956357 h 6858000"/>
              <a:gd name="connsiteX482" fmla="*/ 2162835 w 7467600"/>
              <a:gd name="connsiteY482" fmla="*/ 5187853 h 6858000"/>
              <a:gd name="connsiteX483" fmla="*/ 2257167 w 7467600"/>
              <a:gd name="connsiteY483" fmla="*/ 5462123 h 6858000"/>
              <a:gd name="connsiteX484" fmla="*/ 2261598 w 7467600"/>
              <a:gd name="connsiteY484" fmla="*/ 5467998 h 6858000"/>
              <a:gd name="connsiteX485" fmla="*/ 2437177 w 7467600"/>
              <a:gd name="connsiteY485" fmla="*/ 5479608 h 6858000"/>
              <a:gd name="connsiteX486" fmla="*/ 2445247 w 7467600"/>
              <a:gd name="connsiteY486" fmla="*/ 5483476 h 6858000"/>
              <a:gd name="connsiteX487" fmla="*/ 2743626 w 7467600"/>
              <a:gd name="connsiteY487" fmla="*/ 5304819 h 6858000"/>
              <a:gd name="connsiteX488" fmla="*/ 3048102 w 7467600"/>
              <a:gd name="connsiteY488" fmla="*/ 5150595 h 6858000"/>
              <a:gd name="connsiteX489" fmla="*/ 1799414 w 7467600"/>
              <a:gd name="connsiteY489" fmla="*/ 4694732 h 6858000"/>
              <a:gd name="connsiteX490" fmla="*/ 1771735 w 7467600"/>
              <a:gd name="connsiteY490" fmla="*/ 4619929 h 6858000"/>
              <a:gd name="connsiteX491" fmla="*/ 3104273 w 7467600"/>
              <a:gd name="connsiteY491" fmla="*/ 5076159 h 6858000"/>
              <a:gd name="connsiteX492" fmla="*/ 3113245 w 7467600"/>
              <a:gd name="connsiteY492" fmla="*/ 5090705 h 6858000"/>
              <a:gd name="connsiteX493" fmla="*/ 3126294 w 7467600"/>
              <a:gd name="connsiteY493" fmla="*/ 5114400 h 6858000"/>
              <a:gd name="connsiteX494" fmla="*/ 3937433 w 7467600"/>
              <a:gd name="connsiteY494" fmla="*/ 4830473 h 6858000"/>
              <a:gd name="connsiteX495" fmla="*/ 3590475 w 7467600"/>
              <a:gd name="connsiteY495" fmla="*/ 4597974 h 6858000"/>
              <a:gd name="connsiteX496" fmla="*/ 3100264 w 7467600"/>
              <a:gd name="connsiteY496" fmla="*/ 4579845 h 6858000"/>
              <a:gd name="connsiteX497" fmla="*/ 2183576 w 7467600"/>
              <a:gd name="connsiteY497" fmla="*/ 4227150 h 6858000"/>
              <a:gd name="connsiteX498" fmla="*/ 2151029 w 7467600"/>
              <a:gd name="connsiteY498" fmla="*/ 4146947 h 6858000"/>
              <a:gd name="connsiteX499" fmla="*/ 3563434 w 7467600"/>
              <a:gd name="connsiteY499" fmla="*/ 4469115 h 6858000"/>
              <a:gd name="connsiteX500" fmla="*/ 3177952 w 7467600"/>
              <a:gd name="connsiteY500" fmla="*/ 3657386 h 6858000"/>
              <a:gd name="connsiteX501" fmla="*/ 3189263 w 7467600"/>
              <a:gd name="connsiteY501" fmla="*/ 3625726 h 6858000"/>
              <a:gd name="connsiteX502" fmla="*/ 3560912 w 7467600"/>
              <a:gd name="connsiteY502" fmla="*/ 4079863 h 6858000"/>
              <a:gd name="connsiteX503" fmla="*/ 3626636 w 7467600"/>
              <a:gd name="connsiteY503" fmla="*/ 4512230 h 6858000"/>
              <a:gd name="connsiteX504" fmla="*/ 3653088 w 7467600"/>
              <a:gd name="connsiteY504" fmla="*/ 4521417 h 6858000"/>
              <a:gd name="connsiteX505" fmla="*/ 3988128 w 7467600"/>
              <a:gd name="connsiteY505" fmla="*/ 4817267 h 6858000"/>
              <a:gd name="connsiteX506" fmla="*/ 4830582 w 7467600"/>
              <a:gd name="connsiteY506" fmla="*/ 4676000 h 6858000"/>
              <a:gd name="connsiteX507" fmla="*/ 4830100 w 7467600"/>
              <a:gd name="connsiteY507" fmla="*/ 4675554 h 6858000"/>
              <a:gd name="connsiteX508" fmla="*/ 4036318 w 7467600"/>
              <a:gd name="connsiteY508" fmla="*/ 4147013 h 6858000"/>
              <a:gd name="connsiteX509" fmla="*/ 3432098 w 7467600"/>
              <a:gd name="connsiteY509" fmla="*/ 3537312 h 6858000"/>
              <a:gd name="connsiteX510" fmla="*/ 3446761 w 7467600"/>
              <a:gd name="connsiteY510" fmla="*/ 3461278 h 6858000"/>
              <a:gd name="connsiteX511" fmla="*/ 4419733 w 7467600"/>
              <a:gd name="connsiteY511" fmla="*/ 3963555 h 6858000"/>
              <a:gd name="connsiteX512" fmla="*/ 4781371 w 7467600"/>
              <a:gd name="connsiteY512" fmla="*/ 4458604 h 6858000"/>
              <a:gd name="connsiteX513" fmla="*/ 4780440 w 7467600"/>
              <a:gd name="connsiteY513" fmla="*/ 4470290 h 6858000"/>
              <a:gd name="connsiteX514" fmla="*/ 4898954 w 7467600"/>
              <a:gd name="connsiteY514" fmla="*/ 4662092 h 6858000"/>
              <a:gd name="connsiteX515" fmla="*/ 4900699 w 7467600"/>
              <a:gd name="connsiteY515" fmla="*/ 4670867 h 6858000"/>
              <a:gd name="connsiteX516" fmla="*/ 5714511 w 7467600"/>
              <a:gd name="connsiteY516" fmla="*/ 4663483 h 6858000"/>
              <a:gd name="connsiteX517" fmla="*/ 5464793 w 7467600"/>
              <a:gd name="connsiteY517" fmla="*/ 4393556 h 6858000"/>
              <a:gd name="connsiteX518" fmla="*/ 5461897 w 7467600"/>
              <a:gd name="connsiteY518" fmla="*/ 4390879 h 6858000"/>
              <a:gd name="connsiteX519" fmla="*/ 4294126 w 7467600"/>
              <a:gd name="connsiteY519" fmla="*/ 3303048 h 6858000"/>
              <a:gd name="connsiteX520" fmla="*/ 4305321 w 7467600"/>
              <a:gd name="connsiteY520" fmla="*/ 3256953 h 6858000"/>
              <a:gd name="connsiteX521" fmla="*/ 4949299 w 7467600"/>
              <a:gd name="connsiteY521" fmla="*/ 3766336 h 6858000"/>
              <a:gd name="connsiteX522" fmla="*/ 5291452 w 7467600"/>
              <a:gd name="connsiteY522" fmla="*/ 4076801 h 6858000"/>
              <a:gd name="connsiteX523" fmla="*/ 5434998 w 7467600"/>
              <a:gd name="connsiteY523" fmla="*/ 4254100 h 6858000"/>
              <a:gd name="connsiteX524" fmla="*/ 5351015 w 7467600"/>
              <a:gd name="connsiteY524" fmla="*/ 3760989 h 6858000"/>
              <a:gd name="connsiteX525" fmla="*/ 5413780 w 7467600"/>
              <a:gd name="connsiteY525" fmla="*/ 2966265 h 6858000"/>
              <a:gd name="connsiteX526" fmla="*/ 5425627 w 7467600"/>
              <a:gd name="connsiteY526" fmla="*/ 2954192 h 6858000"/>
              <a:gd name="connsiteX527" fmla="*/ 6604735 w 7467600"/>
              <a:gd name="connsiteY527" fmla="*/ 2041381 h 6858000"/>
              <a:gd name="connsiteX528" fmla="*/ 7204487 w 7467600"/>
              <a:gd name="connsiteY528" fmla="*/ 2742112 h 6858000"/>
              <a:gd name="connsiteX529" fmla="*/ 7131592 w 7467600"/>
              <a:gd name="connsiteY529" fmla="*/ 2672096 h 6858000"/>
              <a:gd name="connsiteX530" fmla="*/ 6996344 w 7467600"/>
              <a:gd name="connsiteY530" fmla="*/ 2518310 h 6858000"/>
              <a:gd name="connsiteX531" fmla="*/ 6735495 w 7467600"/>
              <a:gd name="connsiteY531" fmla="*/ 2196890 h 6858000"/>
              <a:gd name="connsiteX532" fmla="*/ 6721901 w 7467600"/>
              <a:gd name="connsiteY532" fmla="*/ 2179274 h 6858000"/>
              <a:gd name="connsiteX533" fmla="*/ 6604735 w 7467600"/>
              <a:gd name="connsiteY533" fmla="*/ 2041381 h 6858000"/>
              <a:gd name="connsiteX534" fmla="*/ 6591670 w 7467600"/>
              <a:gd name="connsiteY534" fmla="*/ 1988277 h 6858000"/>
              <a:gd name="connsiteX535" fmla="*/ 6747349 w 7467600"/>
              <a:gd name="connsiteY535" fmla="*/ 2160069 h 6858000"/>
              <a:gd name="connsiteX536" fmla="*/ 6760943 w 7467600"/>
              <a:gd name="connsiteY536" fmla="*/ 2177686 h 6858000"/>
              <a:gd name="connsiteX537" fmla="*/ 7021065 w 7467600"/>
              <a:gd name="connsiteY537" fmla="*/ 2498102 h 6858000"/>
              <a:gd name="connsiteX538" fmla="*/ 7155223 w 7467600"/>
              <a:gd name="connsiteY538" fmla="*/ 2650386 h 6858000"/>
              <a:gd name="connsiteX539" fmla="*/ 7203167 w 7467600"/>
              <a:gd name="connsiteY539" fmla="*/ 2697288 h 6858000"/>
              <a:gd name="connsiteX540" fmla="*/ 6937703 w 7467600"/>
              <a:gd name="connsiteY540" fmla="*/ 2321981 h 6858000"/>
              <a:gd name="connsiteX541" fmla="*/ 6591670 w 7467600"/>
              <a:gd name="connsiteY541" fmla="*/ 1988277 h 6858000"/>
              <a:gd name="connsiteX542" fmla="*/ 5798671 w 7467600"/>
              <a:gd name="connsiteY542" fmla="*/ 1981601 h 6858000"/>
              <a:gd name="connsiteX543" fmla="*/ 5754709 w 7467600"/>
              <a:gd name="connsiteY543" fmla="*/ 2071454 h 6858000"/>
              <a:gd name="connsiteX544" fmla="*/ 5763044 w 7467600"/>
              <a:gd name="connsiteY544" fmla="*/ 2842206 h 6858000"/>
              <a:gd name="connsiteX545" fmla="*/ 5764974 w 7467600"/>
              <a:gd name="connsiteY545" fmla="*/ 2799609 h 6858000"/>
              <a:gd name="connsiteX546" fmla="*/ 5767665 w 7467600"/>
              <a:gd name="connsiteY546" fmla="*/ 2666409 h 6858000"/>
              <a:gd name="connsiteX547" fmla="*/ 5763055 w 7467600"/>
              <a:gd name="connsiteY547" fmla="*/ 2579705 h 6858000"/>
              <a:gd name="connsiteX548" fmla="*/ 5758079 w 7467600"/>
              <a:gd name="connsiteY548" fmla="*/ 2492508 h 6858000"/>
              <a:gd name="connsiteX549" fmla="*/ 5779325 w 7467600"/>
              <a:gd name="connsiteY549" fmla="*/ 2197069 h 6858000"/>
              <a:gd name="connsiteX550" fmla="*/ 5798671 w 7467600"/>
              <a:gd name="connsiteY550" fmla="*/ 1981601 h 6858000"/>
              <a:gd name="connsiteX551" fmla="*/ 5829202 w 7467600"/>
              <a:gd name="connsiteY551" fmla="*/ 1971679 h 6858000"/>
              <a:gd name="connsiteX552" fmla="*/ 5809558 w 7467600"/>
              <a:gd name="connsiteY552" fmla="*/ 2198043 h 6858000"/>
              <a:gd name="connsiteX553" fmla="*/ 5788653 w 7467600"/>
              <a:gd name="connsiteY553" fmla="*/ 2489430 h 6858000"/>
              <a:gd name="connsiteX554" fmla="*/ 5793439 w 7467600"/>
              <a:gd name="connsiteY554" fmla="*/ 2575235 h 6858000"/>
              <a:gd name="connsiteX555" fmla="*/ 5796837 w 7467600"/>
              <a:gd name="connsiteY555" fmla="*/ 2637633 h 6858000"/>
              <a:gd name="connsiteX556" fmla="*/ 5818614 w 7467600"/>
              <a:gd name="connsiteY556" fmla="*/ 2473055 h 6858000"/>
              <a:gd name="connsiteX557" fmla="*/ 5829202 w 7467600"/>
              <a:gd name="connsiteY557" fmla="*/ 1971679 h 6858000"/>
              <a:gd name="connsiteX558" fmla="*/ 5911389 w 7467600"/>
              <a:gd name="connsiteY558" fmla="*/ 1898371 h 6858000"/>
              <a:gd name="connsiteX559" fmla="*/ 6237627 w 7467600"/>
              <a:gd name="connsiteY559" fmla="*/ 2231921 h 6858000"/>
              <a:gd name="connsiteX560" fmla="*/ 5911389 w 7467600"/>
              <a:gd name="connsiteY560" fmla="*/ 1898371 h 6858000"/>
              <a:gd name="connsiteX561" fmla="*/ 6944437 w 7467600"/>
              <a:gd name="connsiteY561" fmla="*/ 1575402 h 6858000"/>
              <a:gd name="connsiteX562" fmla="*/ 6304730 w 7467600"/>
              <a:gd name="connsiteY562" fmla="*/ 1766654 h 6858000"/>
              <a:gd name="connsiteX563" fmla="*/ 6944437 w 7467600"/>
              <a:gd name="connsiteY563" fmla="*/ 1575402 h 6858000"/>
              <a:gd name="connsiteX564" fmla="*/ 7019523 w 7467600"/>
              <a:gd name="connsiteY564" fmla="*/ 1519450 h 6858000"/>
              <a:gd name="connsiteX565" fmla="*/ 6298091 w 7467600"/>
              <a:gd name="connsiteY565" fmla="*/ 1737122 h 6858000"/>
              <a:gd name="connsiteX566" fmla="*/ 7019523 w 7467600"/>
              <a:gd name="connsiteY566" fmla="*/ 1519450 h 6858000"/>
              <a:gd name="connsiteX567" fmla="*/ 2399523 w 7467600"/>
              <a:gd name="connsiteY567" fmla="*/ 1428234 h 6858000"/>
              <a:gd name="connsiteX568" fmla="*/ 2224982 w 7467600"/>
              <a:gd name="connsiteY568" fmla="*/ 1826201 h 6858000"/>
              <a:gd name="connsiteX569" fmla="*/ 2096099 w 7467600"/>
              <a:gd name="connsiteY569" fmla="*/ 2345900 h 6858000"/>
              <a:gd name="connsiteX570" fmla="*/ 2283317 w 7467600"/>
              <a:gd name="connsiteY570" fmla="*/ 1796925 h 6858000"/>
              <a:gd name="connsiteX571" fmla="*/ 2399523 w 7467600"/>
              <a:gd name="connsiteY571" fmla="*/ 1428234 h 6858000"/>
              <a:gd name="connsiteX572" fmla="*/ 2448558 w 7467600"/>
              <a:gd name="connsiteY572" fmla="*/ 1373435 h 6858000"/>
              <a:gd name="connsiteX573" fmla="*/ 2312521 w 7467600"/>
              <a:gd name="connsiteY573" fmla="*/ 1806140 h 6858000"/>
              <a:gd name="connsiteX574" fmla="*/ 2127533 w 7467600"/>
              <a:gd name="connsiteY574" fmla="*/ 2348380 h 6858000"/>
              <a:gd name="connsiteX575" fmla="*/ 2358080 w 7467600"/>
              <a:gd name="connsiteY575" fmla="*/ 1866134 h 6858000"/>
              <a:gd name="connsiteX576" fmla="*/ 2407436 w 7467600"/>
              <a:gd name="connsiteY576" fmla="*/ 1651070 h 6858000"/>
              <a:gd name="connsiteX577" fmla="*/ 2448558 w 7467600"/>
              <a:gd name="connsiteY577" fmla="*/ 1373435 h 6858000"/>
              <a:gd name="connsiteX578" fmla="*/ 278707 w 7467600"/>
              <a:gd name="connsiteY578" fmla="*/ 1352270 h 6858000"/>
              <a:gd name="connsiteX579" fmla="*/ 321570 w 7467600"/>
              <a:gd name="connsiteY579" fmla="*/ 1861610 h 6858000"/>
              <a:gd name="connsiteX580" fmla="*/ 294281 w 7467600"/>
              <a:gd name="connsiteY580" fmla="*/ 1440658 h 6858000"/>
              <a:gd name="connsiteX581" fmla="*/ 278707 w 7467600"/>
              <a:gd name="connsiteY581" fmla="*/ 1352270 h 6858000"/>
              <a:gd name="connsiteX582" fmla="*/ 1423821 w 7467600"/>
              <a:gd name="connsiteY582" fmla="*/ 1351958 h 6858000"/>
              <a:gd name="connsiteX583" fmla="*/ 1638521 w 7467600"/>
              <a:gd name="connsiteY583" fmla="*/ 1908470 h 6858000"/>
              <a:gd name="connsiteX584" fmla="*/ 1754199 w 7467600"/>
              <a:gd name="connsiteY584" fmla="*/ 2149284 h 6858000"/>
              <a:gd name="connsiteX585" fmla="*/ 1908359 w 7467600"/>
              <a:gd name="connsiteY585" fmla="*/ 2364988 h 6858000"/>
              <a:gd name="connsiteX586" fmla="*/ 1647661 w 7467600"/>
              <a:gd name="connsiteY586" fmla="*/ 1825945 h 6858000"/>
              <a:gd name="connsiteX587" fmla="*/ 1423821 w 7467600"/>
              <a:gd name="connsiteY587" fmla="*/ 1351958 h 6858000"/>
              <a:gd name="connsiteX588" fmla="*/ 1431890 w 7467600"/>
              <a:gd name="connsiteY588" fmla="*/ 1306475 h 6858000"/>
              <a:gd name="connsiteX589" fmla="*/ 1507597 w 7467600"/>
              <a:gd name="connsiteY589" fmla="*/ 1446132 h 6858000"/>
              <a:gd name="connsiteX590" fmla="*/ 1674586 w 7467600"/>
              <a:gd name="connsiteY590" fmla="*/ 1813832 h 6858000"/>
              <a:gd name="connsiteX591" fmla="*/ 1815950 w 7467600"/>
              <a:gd name="connsiteY591" fmla="*/ 2128564 h 6858000"/>
              <a:gd name="connsiteX592" fmla="*/ 1984242 w 7467600"/>
              <a:gd name="connsiteY592" fmla="*/ 2430829 h 6858000"/>
              <a:gd name="connsiteX593" fmla="*/ 2014023 w 7467600"/>
              <a:gd name="connsiteY593" fmla="*/ 2450995 h 6858000"/>
              <a:gd name="connsiteX594" fmla="*/ 1747337 w 7467600"/>
              <a:gd name="connsiteY594" fmla="*/ 1855264 h 6858000"/>
              <a:gd name="connsiteX595" fmla="*/ 1533749 w 7467600"/>
              <a:gd name="connsiteY595" fmla="*/ 1478656 h 6858000"/>
              <a:gd name="connsiteX596" fmla="*/ 1431890 w 7467600"/>
              <a:gd name="connsiteY596" fmla="*/ 1306475 h 6858000"/>
              <a:gd name="connsiteX597" fmla="*/ 5052692 w 7467600"/>
              <a:gd name="connsiteY597" fmla="*/ 1292994 h 6858000"/>
              <a:gd name="connsiteX598" fmla="*/ 5200661 w 7467600"/>
              <a:gd name="connsiteY598" fmla="*/ 1635186 h 6858000"/>
              <a:gd name="connsiteX599" fmla="*/ 5297138 w 7467600"/>
              <a:gd name="connsiteY599" fmla="*/ 1906351 h 6858000"/>
              <a:gd name="connsiteX600" fmla="*/ 5052692 w 7467600"/>
              <a:gd name="connsiteY600" fmla="*/ 1292994 h 6858000"/>
              <a:gd name="connsiteX601" fmla="*/ 5009948 w 7467600"/>
              <a:gd name="connsiteY601" fmla="*/ 1273619 h 6858000"/>
              <a:gd name="connsiteX602" fmla="*/ 5121777 w 7467600"/>
              <a:gd name="connsiteY602" fmla="*/ 1654213 h 6858000"/>
              <a:gd name="connsiteX603" fmla="*/ 5293545 w 7467600"/>
              <a:gd name="connsiteY603" fmla="*/ 2072247 h 6858000"/>
              <a:gd name="connsiteX604" fmla="*/ 5294042 w 7467600"/>
              <a:gd name="connsiteY604" fmla="*/ 2065019 h 6858000"/>
              <a:gd name="connsiteX605" fmla="*/ 5171936 w 7467600"/>
              <a:gd name="connsiteY605" fmla="*/ 1647613 h 6858000"/>
              <a:gd name="connsiteX606" fmla="*/ 5009948 w 7467600"/>
              <a:gd name="connsiteY606" fmla="*/ 1273619 h 6858000"/>
              <a:gd name="connsiteX607" fmla="*/ 655236 w 7467600"/>
              <a:gd name="connsiteY607" fmla="*/ 1268632 h 6858000"/>
              <a:gd name="connsiteX608" fmla="*/ 839521 w 7467600"/>
              <a:gd name="connsiteY608" fmla="*/ 1685315 h 6858000"/>
              <a:gd name="connsiteX609" fmla="*/ 1109416 w 7467600"/>
              <a:gd name="connsiteY609" fmla="*/ 2061663 h 6858000"/>
              <a:gd name="connsiteX610" fmla="*/ 1298300 w 7467600"/>
              <a:gd name="connsiteY610" fmla="*/ 2247742 h 6858000"/>
              <a:gd name="connsiteX611" fmla="*/ 1125871 w 7467600"/>
              <a:gd name="connsiteY611" fmla="*/ 1989513 h 6858000"/>
              <a:gd name="connsiteX612" fmla="*/ 981574 w 7467600"/>
              <a:gd name="connsiteY612" fmla="*/ 1783157 h 6858000"/>
              <a:gd name="connsiteX613" fmla="*/ 922198 w 7467600"/>
              <a:gd name="connsiteY613" fmla="*/ 1677437 h 6858000"/>
              <a:gd name="connsiteX614" fmla="*/ 869293 w 7467600"/>
              <a:gd name="connsiteY614" fmla="*/ 1583214 h 6858000"/>
              <a:gd name="connsiteX615" fmla="*/ 751431 w 7467600"/>
              <a:gd name="connsiteY615" fmla="*/ 1405731 h 6858000"/>
              <a:gd name="connsiteX616" fmla="*/ 655236 w 7467600"/>
              <a:gd name="connsiteY616" fmla="*/ 1268632 h 6858000"/>
              <a:gd name="connsiteX617" fmla="*/ 6516292 w 7467600"/>
              <a:gd name="connsiteY617" fmla="*/ 1263064 h 6858000"/>
              <a:gd name="connsiteX618" fmla="*/ 5736320 w 7467600"/>
              <a:gd name="connsiteY618" fmla="*/ 1501803 h 6858000"/>
              <a:gd name="connsiteX619" fmla="*/ 6516292 w 7467600"/>
              <a:gd name="connsiteY619" fmla="*/ 1263064 h 6858000"/>
              <a:gd name="connsiteX620" fmla="*/ 291466 w 7467600"/>
              <a:gd name="connsiteY620" fmla="*/ 1250369 h 6858000"/>
              <a:gd name="connsiteX621" fmla="*/ 323180 w 7467600"/>
              <a:gd name="connsiteY621" fmla="*/ 1435283 h 6858000"/>
              <a:gd name="connsiteX622" fmla="*/ 349381 w 7467600"/>
              <a:gd name="connsiteY622" fmla="*/ 1875041 h 6858000"/>
              <a:gd name="connsiteX623" fmla="*/ 374363 w 7467600"/>
              <a:gd name="connsiteY623" fmla="*/ 1506494 h 6858000"/>
              <a:gd name="connsiteX624" fmla="*/ 302168 w 7467600"/>
              <a:gd name="connsiteY624" fmla="*/ 1274495 h 6858000"/>
              <a:gd name="connsiteX625" fmla="*/ 291466 w 7467600"/>
              <a:gd name="connsiteY625" fmla="*/ 1250369 h 6858000"/>
              <a:gd name="connsiteX626" fmla="*/ 678222 w 7467600"/>
              <a:gd name="connsiteY626" fmla="*/ 1248670 h 6858000"/>
              <a:gd name="connsiteX627" fmla="*/ 775536 w 7467600"/>
              <a:gd name="connsiteY627" fmla="*/ 1388015 h 6858000"/>
              <a:gd name="connsiteX628" fmla="*/ 894529 w 7467600"/>
              <a:gd name="connsiteY628" fmla="*/ 1567739 h 6858000"/>
              <a:gd name="connsiteX629" fmla="*/ 948000 w 7467600"/>
              <a:gd name="connsiteY629" fmla="*/ 1663088 h 6858000"/>
              <a:gd name="connsiteX630" fmla="*/ 1006812 w 7467600"/>
              <a:gd name="connsiteY630" fmla="*/ 1767683 h 6858000"/>
              <a:gd name="connsiteX631" fmla="*/ 1149133 w 7467600"/>
              <a:gd name="connsiteY631" fmla="*/ 1971513 h 6858000"/>
              <a:gd name="connsiteX632" fmla="*/ 1333952 w 7467600"/>
              <a:gd name="connsiteY632" fmla="*/ 2251620 h 6858000"/>
              <a:gd name="connsiteX633" fmla="*/ 1337329 w 7467600"/>
              <a:gd name="connsiteY633" fmla="*/ 2258350 h 6858000"/>
              <a:gd name="connsiteX634" fmla="*/ 1014726 w 7467600"/>
              <a:gd name="connsiteY634" fmla="*/ 1615556 h 6858000"/>
              <a:gd name="connsiteX635" fmla="*/ 678222 w 7467600"/>
              <a:gd name="connsiteY635" fmla="*/ 1248670 h 6858000"/>
              <a:gd name="connsiteX636" fmla="*/ 6691602 w 7467600"/>
              <a:gd name="connsiteY636" fmla="*/ 1140573 h 6858000"/>
              <a:gd name="connsiteX637" fmla="*/ 6571100 w 7467600"/>
              <a:gd name="connsiteY637" fmla="*/ 1183662 h 6858000"/>
              <a:gd name="connsiteX638" fmla="*/ 6241687 w 7467600"/>
              <a:gd name="connsiteY638" fmla="*/ 1257600 h 6858000"/>
              <a:gd name="connsiteX639" fmla="*/ 5693009 w 7467600"/>
              <a:gd name="connsiteY639" fmla="*/ 1478256 h 6858000"/>
              <a:gd name="connsiteX640" fmla="*/ 6548420 w 7467600"/>
              <a:gd name="connsiteY640" fmla="*/ 1214599 h 6858000"/>
              <a:gd name="connsiteX641" fmla="*/ 6605473 w 7467600"/>
              <a:gd name="connsiteY641" fmla="*/ 1184686 h 6858000"/>
              <a:gd name="connsiteX642" fmla="*/ 6691602 w 7467600"/>
              <a:gd name="connsiteY642" fmla="*/ 1140573 h 6858000"/>
              <a:gd name="connsiteX643" fmla="*/ 4002475 w 7467600"/>
              <a:gd name="connsiteY643" fmla="*/ 1037802 h 6858000"/>
              <a:gd name="connsiteX644" fmla="*/ 4000324 w 7467600"/>
              <a:gd name="connsiteY644" fmla="*/ 1039362 h 6858000"/>
              <a:gd name="connsiteX645" fmla="*/ 4002862 w 7467600"/>
              <a:gd name="connsiteY645" fmla="*/ 1042866 h 6858000"/>
              <a:gd name="connsiteX646" fmla="*/ 4002475 w 7467600"/>
              <a:gd name="connsiteY646" fmla="*/ 1037802 h 6858000"/>
              <a:gd name="connsiteX647" fmla="*/ 506322 w 7467600"/>
              <a:gd name="connsiteY647" fmla="*/ 1020997 h 6858000"/>
              <a:gd name="connsiteX648" fmla="*/ 533068 w 7467600"/>
              <a:gd name="connsiteY648" fmla="*/ 1029409 h 6858000"/>
              <a:gd name="connsiteX649" fmla="*/ 1232525 w 7467600"/>
              <a:gd name="connsiteY649" fmla="*/ 1804675 h 6858000"/>
              <a:gd name="connsiteX650" fmla="*/ 1388858 w 7467600"/>
              <a:gd name="connsiteY650" fmla="*/ 2368011 h 6858000"/>
              <a:gd name="connsiteX651" fmla="*/ 1384098 w 7467600"/>
              <a:gd name="connsiteY651" fmla="*/ 2378125 h 6858000"/>
              <a:gd name="connsiteX652" fmla="*/ 1425393 w 7467600"/>
              <a:gd name="connsiteY652" fmla="*/ 2589124 h 6858000"/>
              <a:gd name="connsiteX653" fmla="*/ 1424001 w 7467600"/>
              <a:gd name="connsiteY653" fmla="*/ 2597541 h 6858000"/>
              <a:gd name="connsiteX654" fmla="*/ 2152729 w 7467600"/>
              <a:gd name="connsiteY654" fmla="*/ 2864487 h 6858000"/>
              <a:gd name="connsiteX655" fmla="*/ 2020609 w 7467600"/>
              <a:gd name="connsiteY655" fmla="*/ 2539671 h 6858000"/>
              <a:gd name="connsiteX656" fmla="*/ 2018920 w 7467600"/>
              <a:gd name="connsiteY656" fmla="*/ 2536309 h 6858000"/>
              <a:gd name="connsiteX657" fmla="*/ 1342441 w 7467600"/>
              <a:gd name="connsiteY657" fmla="*/ 1173017 h 6858000"/>
              <a:gd name="connsiteX658" fmla="*/ 1367925 w 7467600"/>
              <a:gd name="connsiteY658" fmla="*/ 1135648 h 6858000"/>
              <a:gd name="connsiteX659" fmla="*/ 1771401 w 7467600"/>
              <a:gd name="connsiteY659" fmla="*/ 1806673 h 6858000"/>
              <a:gd name="connsiteX660" fmla="*/ 1972385 w 7467600"/>
              <a:gd name="connsiteY660" fmla="*/ 2198735 h 6858000"/>
              <a:gd name="connsiteX661" fmla="*/ 2040892 w 7467600"/>
              <a:gd name="connsiteY661" fmla="*/ 2405205 h 6858000"/>
              <a:gd name="connsiteX662" fmla="*/ 2131689 w 7467600"/>
              <a:gd name="connsiteY662" fmla="*/ 1936926 h 6858000"/>
              <a:gd name="connsiteX663" fmla="*/ 2454820 w 7467600"/>
              <a:gd name="connsiteY663" fmla="*/ 1248808 h 6858000"/>
              <a:gd name="connsiteX664" fmla="*/ 2492512 w 7467600"/>
              <a:gd name="connsiteY664" fmla="*/ 1302920 h 6858000"/>
              <a:gd name="connsiteX665" fmla="*/ 2081216 w 7467600"/>
              <a:gd name="connsiteY665" fmla="*/ 2527513 h 6858000"/>
              <a:gd name="connsiteX666" fmla="*/ 2081211 w 7467600"/>
              <a:gd name="connsiteY666" fmla="*/ 2528916 h 6858000"/>
              <a:gd name="connsiteX667" fmla="*/ 2199067 w 7467600"/>
              <a:gd name="connsiteY667" fmla="*/ 2884061 h 6858000"/>
              <a:gd name="connsiteX668" fmla="*/ 3192586 w 7467600"/>
              <a:gd name="connsiteY668" fmla="*/ 3411496 h 6858000"/>
              <a:gd name="connsiteX669" fmla="*/ 3182620 w 7467600"/>
              <a:gd name="connsiteY669" fmla="*/ 3483279 h 6858000"/>
              <a:gd name="connsiteX670" fmla="*/ 2435119 w 7467600"/>
              <a:gd name="connsiteY670" fmla="*/ 3080173 h 6858000"/>
              <a:gd name="connsiteX671" fmla="*/ 2410152 w 7467600"/>
              <a:gd name="connsiteY671" fmla="*/ 3063751 h 6858000"/>
              <a:gd name="connsiteX672" fmla="*/ 2408099 w 7467600"/>
              <a:gd name="connsiteY672" fmla="*/ 3064403 h 6858000"/>
              <a:gd name="connsiteX673" fmla="*/ 2407218 w 7467600"/>
              <a:gd name="connsiteY673" fmla="*/ 3070324 h 6858000"/>
              <a:gd name="connsiteX674" fmla="*/ 2380138 w 7467600"/>
              <a:gd name="connsiteY674" fmla="*/ 3099341 h 6858000"/>
              <a:gd name="connsiteX675" fmla="*/ 1765923 w 7467600"/>
              <a:gd name="connsiteY675" fmla="*/ 3581043 h 6858000"/>
              <a:gd name="connsiteX676" fmla="*/ 1702258 w 7467600"/>
              <a:gd name="connsiteY676" fmla="*/ 3612286 h 6858000"/>
              <a:gd name="connsiteX677" fmla="*/ 1538370 w 7467600"/>
              <a:gd name="connsiteY677" fmla="*/ 3811804 h 6858000"/>
              <a:gd name="connsiteX678" fmla="*/ 542867 w 7467600"/>
              <a:gd name="connsiteY678" fmla="*/ 4944092 h 6858000"/>
              <a:gd name="connsiteX679" fmla="*/ 515800 w 7467600"/>
              <a:gd name="connsiteY679" fmla="*/ 4862180 h 6858000"/>
              <a:gd name="connsiteX680" fmla="*/ 909145 w 7467600"/>
              <a:gd name="connsiteY680" fmla="*/ 4199225 h 6858000"/>
              <a:gd name="connsiteX681" fmla="*/ 1214067 w 7467600"/>
              <a:gd name="connsiteY681" fmla="*/ 3908561 h 6858000"/>
              <a:gd name="connsiteX682" fmla="*/ 640967 w 7467600"/>
              <a:gd name="connsiteY682" fmla="*/ 4105601 h 6858000"/>
              <a:gd name="connsiteX683" fmla="*/ 112563 w 7467600"/>
              <a:gd name="connsiteY683" fmla="*/ 4396952 h 6858000"/>
              <a:gd name="connsiteX684" fmla="*/ 0 w 7467600"/>
              <a:gd name="connsiteY684" fmla="*/ 4466006 h 6858000"/>
              <a:gd name="connsiteX685" fmla="*/ 0 w 7467600"/>
              <a:gd name="connsiteY685" fmla="*/ 4233763 h 6858000"/>
              <a:gd name="connsiteX686" fmla="*/ 36881 w 7467600"/>
              <a:gd name="connsiteY686" fmla="*/ 4200118 h 6858000"/>
              <a:gd name="connsiteX687" fmla="*/ 910534 w 7467600"/>
              <a:gd name="connsiteY687" fmla="*/ 3629753 h 6858000"/>
              <a:gd name="connsiteX688" fmla="*/ 1578717 w 7467600"/>
              <a:gd name="connsiteY688" fmla="*/ 3575982 h 6858000"/>
              <a:gd name="connsiteX689" fmla="*/ 2338780 w 7467600"/>
              <a:gd name="connsiteY689" fmla="*/ 3033725 h 6858000"/>
              <a:gd name="connsiteX690" fmla="*/ 1807991 w 7467600"/>
              <a:gd name="connsiteY690" fmla="*/ 2807184 h 6858000"/>
              <a:gd name="connsiteX691" fmla="*/ 1416358 w 7467600"/>
              <a:gd name="connsiteY691" fmla="*/ 3112571 h 6858000"/>
              <a:gd name="connsiteX692" fmla="*/ 939066 w 7467600"/>
              <a:gd name="connsiteY692" fmla="*/ 3378798 h 6858000"/>
              <a:gd name="connsiteX693" fmla="*/ 115099 w 7467600"/>
              <a:gd name="connsiteY693" fmla="*/ 3607650 h 6858000"/>
              <a:gd name="connsiteX694" fmla="*/ 97284 w 7467600"/>
              <a:gd name="connsiteY694" fmla="*/ 3520393 h 6858000"/>
              <a:gd name="connsiteX695" fmla="*/ 922050 w 7467600"/>
              <a:gd name="connsiteY695" fmla="*/ 3074867 h 6858000"/>
              <a:gd name="connsiteX696" fmla="*/ 1405265 w 7467600"/>
              <a:gd name="connsiteY696" fmla="*/ 3016319 h 6858000"/>
              <a:gd name="connsiteX697" fmla="*/ 1407512 w 7467600"/>
              <a:gd name="connsiteY697" fmla="*/ 3018001 h 6858000"/>
              <a:gd name="connsiteX698" fmla="*/ 1726266 w 7467600"/>
              <a:gd name="connsiteY698" fmla="*/ 2777274 h 6858000"/>
              <a:gd name="connsiteX699" fmla="*/ 625390 w 7467600"/>
              <a:gd name="connsiteY699" fmla="*/ 2514541 h 6858000"/>
              <a:gd name="connsiteX700" fmla="*/ 619799 w 7467600"/>
              <a:gd name="connsiteY700" fmla="*/ 2527180 h 6858000"/>
              <a:gd name="connsiteX701" fmla="*/ 310030 w 7467600"/>
              <a:gd name="connsiteY701" fmla="*/ 2771818 h 6858000"/>
              <a:gd name="connsiteX702" fmla="*/ 173877 w 7467600"/>
              <a:gd name="connsiteY702" fmla="*/ 2937056 h 6858000"/>
              <a:gd name="connsiteX703" fmla="*/ 77889 w 7467600"/>
              <a:gd name="connsiteY703" fmla="*/ 3138440 h 6858000"/>
              <a:gd name="connsiteX704" fmla="*/ 0 w 7467600"/>
              <a:gd name="connsiteY704" fmla="*/ 3271395 h 6858000"/>
              <a:gd name="connsiteX705" fmla="*/ 0 w 7467600"/>
              <a:gd name="connsiteY705" fmla="*/ 3153002 h 6858000"/>
              <a:gd name="connsiteX706" fmla="*/ 2386 w 7467600"/>
              <a:gd name="connsiteY706" fmla="*/ 3149203 h 6858000"/>
              <a:gd name="connsiteX707" fmla="*/ 89753 w 7467600"/>
              <a:gd name="connsiteY707" fmla="*/ 2987702 h 6858000"/>
              <a:gd name="connsiteX708" fmla="*/ 76869 w 7467600"/>
              <a:gd name="connsiteY708" fmla="*/ 3005404 h 6858000"/>
              <a:gd name="connsiteX709" fmla="*/ 32049 w 7467600"/>
              <a:gd name="connsiteY709" fmla="*/ 3065814 h 6858000"/>
              <a:gd name="connsiteX710" fmla="*/ 0 w 7467600"/>
              <a:gd name="connsiteY710" fmla="*/ 3108744 h 6858000"/>
              <a:gd name="connsiteX711" fmla="*/ 0 w 7467600"/>
              <a:gd name="connsiteY711" fmla="*/ 3058059 h 6858000"/>
              <a:gd name="connsiteX712" fmla="*/ 7610 w 7467600"/>
              <a:gd name="connsiteY712" fmla="*/ 3047889 h 6858000"/>
              <a:gd name="connsiteX713" fmla="*/ 52419 w 7467600"/>
              <a:gd name="connsiteY713" fmla="*/ 2987479 h 6858000"/>
              <a:gd name="connsiteX714" fmla="*/ 59142 w 7467600"/>
              <a:gd name="connsiteY714" fmla="*/ 2978488 h 6858000"/>
              <a:gd name="connsiteX715" fmla="*/ 0 w 7467600"/>
              <a:gd name="connsiteY715" fmla="*/ 3015334 h 6858000"/>
              <a:gd name="connsiteX716" fmla="*/ 0 w 7467600"/>
              <a:gd name="connsiteY716" fmla="*/ 2914286 h 6858000"/>
              <a:gd name="connsiteX717" fmla="*/ 36383 w 7467600"/>
              <a:gd name="connsiteY717" fmla="*/ 2901128 h 6858000"/>
              <a:gd name="connsiteX718" fmla="*/ 156329 w 7467600"/>
              <a:gd name="connsiteY718" fmla="*/ 2840533 h 6858000"/>
              <a:gd name="connsiteX719" fmla="*/ 358355 w 7467600"/>
              <a:gd name="connsiteY719" fmla="*/ 2620471 h 6858000"/>
              <a:gd name="connsiteX720" fmla="*/ 510577 w 7467600"/>
              <a:gd name="connsiteY720" fmla="*/ 2501244 h 6858000"/>
              <a:gd name="connsiteX721" fmla="*/ 211967 w 7467600"/>
              <a:gd name="connsiteY721" fmla="*/ 2479171 h 6858000"/>
              <a:gd name="connsiteX722" fmla="*/ 0 w 7467600"/>
              <a:gd name="connsiteY722" fmla="*/ 2476398 h 6858000"/>
              <a:gd name="connsiteX723" fmla="*/ 0 w 7467600"/>
              <a:gd name="connsiteY723" fmla="*/ 2389189 h 6858000"/>
              <a:gd name="connsiteX724" fmla="*/ 103062 w 7467600"/>
              <a:gd name="connsiteY724" fmla="*/ 2389518 h 6858000"/>
              <a:gd name="connsiteX725" fmla="*/ 510734 w 7467600"/>
              <a:gd name="connsiteY725" fmla="*/ 2416201 h 6858000"/>
              <a:gd name="connsiteX726" fmla="*/ 279257 w 7467600"/>
              <a:gd name="connsiteY726" fmla="*/ 2092102 h 6858000"/>
              <a:gd name="connsiteX727" fmla="*/ 65265 w 7467600"/>
              <a:gd name="connsiteY727" fmla="*/ 2006049 h 6858000"/>
              <a:gd name="connsiteX728" fmla="*/ 0 w 7467600"/>
              <a:gd name="connsiteY728" fmla="*/ 1982532 h 6858000"/>
              <a:gd name="connsiteX729" fmla="*/ 0 w 7467600"/>
              <a:gd name="connsiteY729" fmla="*/ 1912789 h 6858000"/>
              <a:gd name="connsiteX730" fmla="*/ 97460 w 7467600"/>
              <a:gd name="connsiteY730" fmla="*/ 1953725 h 6858000"/>
              <a:gd name="connsiteX731" fmla="*/ 221272 w 7467600"/>
              <a:gd name="connsiteY731" fmla="*/ 1980766 h 6858000"/>
              <a:gd name="connsiteX732" fmla="*/ 116765 w 7467600"/>
              <a:gd name="connsiteY732" fmla="*/ 1911033 h 6858000"/>
              <a:gd name="connsiteX733" fmla="*/ 16405 w 7467600"/>
              <a:gd name="connsiteY733" fmla="*/ 1803412 h 6858000"/>
              <a:gd name="connsiteX734" fmla="*/ 0 w 7467600"/>
              <a:gd name="connsiteY734" fmla="*/ 1784777 h 6858000"/>
              <a:gd name="connsiteX735" fmla="*/ 0 w 7467600"/>
              <a:gd name="connsiteY735" fmla="*/ 1740082 h 6858000"/>
              <a:gd name="connsiteX736" fmla="*/ 39394 w 7467600"/>
              <a:gd name="connsiteY736" fmla="*/ 1784856 h 6858000"/>
              <a:gd name="connsiteX737" fmla="*/ 135813 w 7467600"/>
              <a:gd name="connsiteY737" fmla="*/ 1888838 h 6858000"/>
              <a:gd name="connsiteX738" fmla="*/ 242575 w 7467600"/>
              <a:gd name="connsiteY738" fmla="*/ 1958841 h 6858000"/>
              <a:gd name="connsiteX739" fmla="*/ 82197 w 7467600"/>
              <a:gd name="connsiteY739" fmla="*/ 1754826 h 6858000"/>
              <a:gd name="connsiteX740" fmla="*/ 0 w 7467600"/>
              <a:gd name="connsiteY740" fmla="*/ 1679650 h 6858000"/>
              <a:gd name="connsiteX741" fmla="*/ 0 w 7467600"/>
              <a:gd name="connsiteY741" fmla="*/ 1602463 h 6858000"/>
              <a:gd name="connsiteX742" fmla="*/ 84689 w 7467600"/>
              <a:gd name="connsiteY742" fmla="*/ 1677442 h 6858000"/>
              <a:gd name="connsiteX743" fmla="*/ 298437 w 7467600"/>
              <a:gd name="connsiteY743" fmla="*/ 1968019 h 6858000"/>
              <a:gd name="connsiteX744" fmla="*/ 227269 w 7467600"/>
              <a:gd name="connsiteY744" fmla="*/ 1114064 h 6858000"/>
              <a:gd name="connsiteX745" fmla="*/ 248003 w 7467600"/>
              <a:gd name="connsiteY745" fmla="*/ 1089613 h 6858000"/>
              <a:gd name="connsiteX746" fmla="*/ 427020 w 7467600"/>
              <a:gd name="connsiteY746" fmla="*/ 1619803 h 6858000"/>
              <a:gd name="connsiteX747" fmla="*/ 340345 w 7467600"/>
              <a:gd name="connsiteY747" fmla="*/ 2027739 h 6858000"/>
              <a:gd name="connsiteX748" fmla="*/ 360865 w 7467600"/>
              <a:gd name="connsiteY748" fmla="*/ 2044827 h 6858000"/>
              <a:gd name="connsiteX749" fmla="*/ 560414 w 7467600"/>
              <a:gd name="connsiteY749" fmla="*/ 2421457 h 6858000"/>
              <a:gd name="connsiteX750" fmla="*/ 1359703 w 7467600"/>
              <a:gd name="connsiteY750" fmla="*/ 2578554 h 6858000"/>
              <a:gd name="connsiteX751" fmla="*/ 1359422 w 7467600"/>
              <a:gd name="connsiteY751" fmla="*/ 2577994 h 6858000"/>
              <a:gd name="connsiteX752" fmla="*/ 828701 w 7467600"/>
              <a:gd name="connsiteY752" fmla="*/ 1839520 h 6858000"/>
              <a:gd name="connsiteX753" fmla="*/ 494427 w 7467600"/>
              <a:gd name="connsiteY753" fmla="*/ 1092333 h 6858000"/>
              <a:gd name="connsiteX754" fmla="*/ 506322 w 7467600"/>
              <a:gd name="connsiteY754" fmla="*/ 1020997 h 6858000"/>
              <a:gd name="connsiteX755" fmla="*/ 4570198 w 7467600"/>
              <a:gd name="connsiteY755" fmla="*/ 978081 h 6858000"/>
              <a:gd name="connsiteX756" fmla="*/ 4523691 w 7467600"/>
              <a:gd name="connsiteY756" fmla="*/ 1127776 h 6858000"/>
              <a:gd name="connsiteX757" fmla="*/ 4509875 w 7467600"/>
              <a:gd name="connsiteY757" fmla="*/ 1167552 h 6858000"/>
              <a:gd name="connsiteX758" fmla="*/ 4478168 w 7467600"/>
              <a:gd name="connsiteY758" fmla="*/ 1260735 h 6858000"/>
              <a:gd name="connsiteX759" fmla="*/ 4409309 w 7467600"/>
              <a:gd name="connsiteY759" fmla="*/ 1666996 h 6858000"/>
              <a:gd name="connsiteX760" fmla="*/ 4370031 w 7467600"/>
              <a:gd name="connsiteY760" fmla="*/ 1955666 h 6858000"/>
              <a:gd name="connsiteX761" fmla="*/ 4570198 w 7467600"/>
              <a:gd name="connsiteY761" fmla="*/ 978081 h 6858000"/>
              <a:gd name="connsiteX762" fmla="*/ 4557898 w 7467600"/>
              <a:gd name="connsiteY762" fmla="*/ 900011 h 6858000"/>
              <a:gd name="connsiteX763" fmla="*/ 4344840 w 7467600"/>
              <a:gd name="connsiteY763" fmla="*/ 1922038 h 6858000"/>
              <a:gd name="connsiteX764" fmla="*/ 4378710 w 7467600"/>
              <a:gd name="connsiteY764" fmla="*/ 1665516 h 6858000"/>
              <a:gd name="connsiteX765" fmla="*/ 4448798 w 7467600"/>
              <a:gd name="connsiteY765" fmla="*/ 1253024 h 6858000"/>
              <a:gd name="connsiteX766" fmla="*/ 4480315 w 7467600"/>
              <a:gd name="connsiteY766" fmla="*/ 1158454 h 6858000"/>
              <a:gd name="connsiteX767" fmla="*/ 4494133 w 7467600"/>
              <a:gd name="connsiteY767" fmla="*/ 1118676 h 6858000"/>
              <a:gd name="connsiteX768" fmla="*/ 4557898 w 7467600"/>
              <a:gd name="connsiteY768" fmla="*/ 900011 h 6858000"/>
              <a:gd name="connsiteX769" fmla="*/ 5870151 w 7467600"/>
              <a:gd name="connsiteY769" fmla="*/ 898890 h 6858000"/>
              <a:gd name="connsiteX770" fmla="*/ 5861335 w 7467600"/>
              <a:gd name="connsiteY770" fmla="*/ 899177 h 6858000"/>
              <a:gd name="connsiteX771" fmla="*/ 5843702 w 7467600"/>
              <a:gd name="connsiteY771" fmla="*/ 899748 h 6858000"/>
              <a:gd name="connsiteX772" fmla="*/ 5651107 w 7467600"/>
              <a:gd name="connsiteY772" fmla="*/ 920306 h 6858000"/>
              <a:gd name="connsiteX773" fmla="*/ 5459407 w 7467600"/>
              <a:gd name="connsiteY773" fmla="*/ 940975 h 6858000"/>
              <a:gd name="connsiteX774" fmla="*/ 5374846 w 7467600"/>
              <a:gd name="connsiteY774" fmla="*/ 941988 h 6858000"/>
              <a:gd name="connsiteX775" fmla="*/ 5256105 w 7467600"/>
              <a:gd name="connsiteY775" fmla="*/ 945632 h 6858000"/>
              <a:gd name="connsiteX776" fmla="*/ 5107071 w 7467600"/>
              <a:gd name="connsiteY776" fmla="*/ 969720 h 6858000"/>
              <a:gd name="connsiteX777" fmla="*/ 4998681 w 7467600"/>
              <a:gd name="connsiteY777" fmla="*/ 988771 h 6858000"/>
              <a:gd name="connsiteX778" fmla="*/ 5870151 w 7467600"/>
              <a:gd name="connsiteY778" fmla="*/ 898890 h 6858000"/>
              <a:gd name="connsiteX779" fmla="*/ 5504425 w 7467600"/>
              <a:gd name="connsiteY779" fmla="*/ 848067 h 6858000"/>
              <a:gd name="connsiteX780" fmla="*/ 4968849 w 7467600"/>
              <a:gd name="connsiteY780" fmla="*/ 962318 h 6858000"/>
              <a:gd name="connsiteX781" fmla="*/ 5104039 w 7467600"/>
              <a:gd name="connsiteY781" fmla="*/ 940634 h 6858000"/>
              <a:gd name="connsiteX782" fmla="*/ 5256311 w 7467600"/>
              <a:gd name="connsiteY782" fmla="*/ 916490 h 6858000"/>
              <a:gd name="connsiteX783" fmla="*/ 5377381 w 7467600"/>
              <a:gd name="connsiteY783" fmla="*/ 912671 h 6858000"/>
              <a:gd name="connsiteX784" fmla="*/ 5460148 w 7467600"/>
              <a:gd name="connsiteY784" fmla="*/ 911442 h 6858000"/>
              <a:gd name="connsiteX785" fmla="*/ 5648971 w 7467600"/>
              <a:gd name="connsiteY785" fmla="*/ 891331 h 6858000"/>
              <a:gd name="connsiteX786" fmla="*/ 5844807 w 7467600"/>
              <a:gd name="connsiteY786" fmla="*/ 870718 h 6858000"/>
              <a:gd name="connsiteX787" fmla="*/ 5862975 w 7467600"/>
              <a:gd name="connsiteY787" fmla="*/ 869756 h 6858000"/>
              <a:gd name="connsiteX788" fmla="*/ 5920887 w 7467600"/>
              <a:gd name="connsiteY788" fmla="*/ 865929 h 6858000"/>
              <a:gd name="connsiteX789" fmla="*/ 5504425 w 7467600"/>
              <a:gd name="connsiteY789" fmla="*/ 848067 h 6858000"/>
              <a:gd name="connsiteX790" fmla="*/ 3607114 w 7467600"/>
              <a:gd name="connsiteY790" fmla="*/ 467441 h 6858000"/>
              <a:gd name="connsiteX791" fmla="*/ 3296242 w 7467600"/>
              <a:gd name="connsiteY791" fmla="*/ 807991 h 6858000"/>
              <a:gd name="connsiteX792" fmla="*/ 3174674 w 7467600"/>
              <a:gd name="connsiteY792" fmla="*/ 919759 h 6858000"/>
              <a:gd name="connsiteX793" fmla="*/ 3042978 w 7467600"/>
              <a:gd name="connsiteY793" fmla="*/ 1054894 h 6858000"/>
              <a:gd name="connsiteX794" fmla="*/ 2968914 w 7467600"/>
              <a:gd name="connsiteY794" fmla="*/ 1133756 h 6858000"/>
              <a:gd name="connsiteX795" fmla="*/ 3103823 w 7467600"/>
              <a:gd name="connsiteY795" fmla="*/ 1026814 h 6858000"/>
              <a:gd name="connsiteX796" fmla="*/ 3607114 w 7467600"/>
              <a:gd name="connsiteY796" fmla="*/ 467441 h 6858000"/>
              <a:gd name="connsiteX797" fmla="*/ 3744487 w 7467600"/>
              <a:gd name="connsiteY797" fmla="*/ 383136 h 6858000"/>
              <a:gd name="connsiteX798" fmla="*/ 3970213 w 7467600"/>
              <a:gd name="connsiteY798" fmla="*/ 995559 h 6858000"/>
              <a:gd name="connsiteX799" fmla="*/ 3744487 w 7467600"/>
              <a:gd name="connsiteY799" fmla="*/ 383136 h 6858000"/>
              <a:gd name="connsiteX800" fmla="*/ 3624562 w 7467600"/>
              <a:gd name="connsiteY800" fmla="*/ 367041 h 6858000"/>
              <a:gd name="connsiteX801" fmla="*/ 3489712 w 7467600"/>
              <a:gd name="connsiteY801" fmla="*/ 485386 h 6858000"/>
              <a:gd name="connsiteX802" fmla="*/ 3182994 w 7467600"/>
              <a:gd name="connsiteY802" fmla="*/ 828265 h 6858000"/>
              <a:gd name="connsiteX803" fmla="*/ 2892114 w 7467600"/>
              <a:gd name="connsiteY803" fmla="*/ 1172635 h 6858000"/>
              <a:gd name="connsiteX804" fmla="*/ 3021459 w 7467600"/>
              <a:gd name="connsiteY804" fmla="*/ 1035385 h 6858000"/>
              <a:gd name="connsiteX805" fmla="*/ 3153873 w 7467600"/>
              <a:gd name="connsiteY805" fmla="*/ 898971 h 6858000"/>
              <a:gd name="connsiteX806" fmla="*/ 3276511 w 7467600"/>
              <a:gd name="connsiteY806" fmla="*/ 786423 h 6858000"/>
              <a:gd name="connsiteX807" fmla="*/ 3584154 w 7467600"/>
              <a:gd name="connsiteY807" fmla="*/ 448218 h 6858000"/>
              <a:gd name="connsiteX808" fmla="*/ 3624562 w 7467600"/>
              <a:gd name="connsiteY808" fmla="*/ 367041 h 6858000"/>
              <a:gd name="connsiteX809" fmla="*/ 3766672 w 7467600"/>
              <a:gd name="connsiteY809" fmla="*/ 359429 h 6858000"/>
              <a:gd name="connsiteX810" fmla="*/ 3996338 w 7467600"/>
              <a:gd name="connsiteY810" fmla="*/ 968237 h 6858000"/>
              <a:gd name="connsiteX811" fmla="*/ 3766672 w 7467600"/>
              <a:gd name="connsiteY811" fmla="*/ 359429 h 6858000"/>
              <a:gd name="connsiteX812" fmla="*/ 5805386 w 7467600"/>
              <a:gd name="connsiteY812" fmla="*/ 239240 h 6858000"/>
              <a:gd name="connsiteX813" fmla="*/ 5736947 w 7467600"/>
              <a:gd name="connsiteY813" fmla="*/ 261367 h 6858000"/>
              <a:gd name="connsiteX814" fmla="*/ 5427012 w 7467600"/>
              <a:gd name="connsiteY814" fmla="*/ 311272 h 6858000"/>
              <a:gd name="connsiteX815" fmla="*/ 5147818 w 7467600"/>
              <a:gd name="connsiteY815" fmla="*/ 322112 h 6858000"/>
              <a:gd name="connsiteX816" fmla="*/ 5060854 w 7467600"/>
              <a:gd name="connsiteY816" fmla="*/ 311882 h 6858000"/>
              <a:gd name="connsiteX817" fmla="*/ 4945989 w 7467600"/>
              <a:gd name="connsiteY817" fmla="*/ 300516 h 6858000"/>
              <a:gd name="connsiteX818" fmla="*/ 5410479 w 7467600"/>
              <a:gd name="connsiteY818" fmla="*/ 348434 h 6858000"/>
              <a:gd name="connsiteX819" fmla="*/ 5805386 w 7467600"/>
              <a:gd name="connsiteY819" fmla="*/ 239240 h 6858000"/>
              <a:gd name="connsiteX820" fmla="*/ 5905192 w 7467600"/>
              <a:gd name="connsiteY820" fmla="*/ 163079 h 6858000"/>
              <a:gd name="connsiteX821" fmla="*/ 5865655 w 7467600"/>
              <a:gd name="connsiteY821" fmla="*/ 171901 h 6858000"/>
              <a:gd name="connsiteX822" fmla="*/ 5259740 w 7467600"/>
              <a:gd name="connsiteY822" fmla="*/ 257013 h 6858000"/>
              <a:gd name="connsiteX823" fmla="*/ 5208466 w 7467600"/>
              <a:gd name="connsiteY823" fmla="*/ 257550 h 6858000"/>
              <a:gd name="connsiteX824" fmla="*/ 4980204 w 7467600"/>
              <a:gd name="connsiteY824" fmla="*/ 271903 h 6858000"/>
              <a:gd name="connsiteX825" fmla="*/ 5068068 w 7467600"/>
              <a:gd name="connsiteY825" fmla="*/ 282244 h 6858000"/>
              <a:gd name="connsiteX826" fmla="*/ 5153231 w 7467600"/>
              <a:gd name="connsiteY826" fmla="*/ 292240 h 6858000"/>
              <a:gd name="connsiteX827" fmla="*/ 5426491 w 7467600"/>
              <a:gd name="connsiteY827" fmla="*/ 281128 h 6858000"/>
              <a:gd name="connsiteX828" fmla="*/ 5731212 w 7467600"/>
              <a:gd name="connsiteY828" fmla="*/ 231951 h 6858000"/>
              <a:gd name="connsiteX829" fmla="*/ 5905192 w 7467600"/>
              <a:gd name="connsiteY829" fmla="*/ 163079 h 6858000"/>
              <a:gd name="connsiteX830" fmla="*/ 5944437 w 7467600"/>
              <a:gd name="connsiteY830" fmla="*/ 113829 h 6858000"/>
              <a:gd name="connsiteX831" fmla="*/ 5825032 w 7467600"/>
              <a:gd name="connsiteY831" fmla="*/ 146405 h 6858000"/>
              <a:gd name="connsiteX832" fmla="*/ 4955599 w 7467600"/>
              <a:gd name="connsiteY832" fmla="*/ 247008 h 6858000"/>
              <a:gd name="connsiteX833" fmla="*/ 5210104 w 7467600"/>
              <a:gd name="connsiteY833" fmla="*/ 228123 h 6858000"/>
              <a:gd name="connsiteX834" fmla="*/ 5261015 w 7467600"/>
              <a:gd name="connsiteY834" fmla="*/ 227087 h 6858000"/>
              <a:gd name="connsiteX835" fmla="*/ 5861181 w 7467600"/>
              <a:gd name="connsiteY835" fmla="*/ 143093 h 6858000"/>
              <a:gd name="connsiteX836" fmla="*/ 5961252 w 7467600"/>
              <a:gd name="connsiteY836" fmla="*/ 114820 h 6858000"/>
              <a:gd name="connsiteX837" fmla="*/ 5944437 w 7467600"/>
              <a:gd name="connsiteY837" fmla="*/ 113829 h 6858000"/>
              <a:gd name="connsiteX838" fmla="*/ 3882765 w 7467600"/>
              <a:gd name="connsiteY838" fmla="*/ 0 h 6858000"/>
              <a:gd name="connsiteX839" fmla="*/ 3995099 w 7467600"/>
              <a:gd name="connsiteY839" fmla="*/ 0 h 6858000"/>
              <a:gd name="connsiteX840" fmla="*/ 4163818 w 7467600"/>
              <a:gd name="connsiteY840" fmla="*/ 234104 h 6858000"/>
              <a:gd name="connsiteX841" fmla="*/ 4172099 w 7467600"/>
              <a:gd name="connsiteY841" fmla="*/ 234207 h 6858000"/>
              <a:gd name="connsiteX842" fmla="*/ 4784282 w 7467600"/>
              <a:gd name="connsiteY842" fmla="*/ 276561 h 6858000"/>
              <a:gd name="connsiteX843" fmla="*/ 4801687 w 7467600"/>
              <a:gd name="connsiteY843" fmla="*/ 267764 h 6858000"/>
              <a:gd name="connsiteX844" fmla="*/ 6082788 w 7467600"/>
              <a:gd name="connsiteY844" fmla="*/ 64119 h 6858000"/>
              <a:gd name="connsiteX845" fmla="*/ 6099442 w 7467600"/>
              <a:gd name="connsiteY845" fmla="*/ 82568 h 6858000"/>
              <a:gd name="connsiteX846" fmla="*/ 4804137 w 7467600"/>
              <a:gd name="connsiteY846" fmla="*/ 320931 h 6858000"/>
              <a:gd name="connsiteX847" fmla="*/ 4227047 w 7467600"/>
              <a:gd name="connsiteY847" fmla="*/ 313415 h 6858000"/>
              <a:gd name="connsiteX848" fmla="*/ 4346041 w 7467600"/>
              <a:gd name="connsiteY848" fmla="*/ 456086 h 6858000"/>
              <a:gd name="connsiteX849" fmla="*/ 4870967 w 7467600"/>
              <a:gd name="connsiteY849" fmla="*/ 963061 h 6858000"/>
              <a:gd name="connsiteX850" fmla="*/ 4889647 w 7467600"/>
              <a:gd name="connsiteY850" fmla="*/ 957147 h 6858000"/>
              <a:gd name="connsiteX851" fmla="*/ 5422504 w 7467600"/>
              <a:gd name="connsiteY851" fmla="*/ 805191 h 6858000"/>
              <a:gd name="connsiteX852" fmla="*/ 6087656 w 7467600"/>
              <a:gd name="connsiteY852" fmla="*/ 826703 h 6858000"/>
              <a:gd name="connsiteX853" fmla="*/ 6058717 w 7467600"/>
              <a:gd name="connsiteY853" fmla="*/ 865992 h 6858000"/>
              <a:gd name="connsiteX854" fmla="*/ 4974153 w 7467600"/>
              <a:gd name="connsiteY854" fmla="*/ 1045456 h 6858000"/>
              <a:gd name="connsiteX855" fmla="*/ 5627835 w 7467600"/>
              <a:gd name="connsiteY855" fmla="*/ 1472077 h 6858000"/>
              <a:gd name="connsiteX856" fmla="*/ 5629817 w 7467600"/>
              <a:gd name="connsiteY856" fmla="*/ 1471412 h 6858000"/>
              <a:gd name="connsiteX857" fmla="*/ 5634124 w 7467600"/>
              <a:gd name="connsiteY857" fmla="*/ 1470572 h 6858000"/>
              <a:gd name="connsiteX858" fmla="*/ 5755832 w 7467600"/>
              <a:gd name="connsiteY858" fmla="*/ 1383886 h 6858000"/>
              <a:gd name="connsiteX859" fmla="*/ 6014186 w 7467600"/>
              <a:gd name="connsiteY859" fmla="*/ 1279799 h 6858000"/>
              <a:gd name="connsiteX860" fmla="*/ 6901619 w 7467600"/>
              <a:gd name="connsiteY860" fmla="*/ 1047874 h 6858000"/>
              <a:gd name="connsiteX861" fmla="*/ 6931566 w 7467600"/>
              <a:gd name="connsiteY861" fmla="*/ 1062034 h 6858000"/>
              <a:gd name="connsiteX862" fmla="*/ 5790982 w 7467600"/>
              <a:gd name="connsiteY862" fmla="*/ 1561380 h 6858000"/>
              <a:gd name="connsiteX863" fmla="*/ 6188971 w 7467600"/>
              <a:gd name="connsiteY863" fmla="*/ 1755168 h 6858000"/>
              <a:gd name="connsiteX864" fmla="*/ 6202446 w 7467600"/>
              <a:gd name="connsiteY864" fmla="*/ 1752268 h 6858000"/>
              <a:gd name="connsiteX865" fmla="*/ 7179560 w 7467600"/>
              <a:gd name="connsiteY865" fmla="*/ 1467551 h 6858000"/>
              <a:gd name="connsiteX866" fmla="*/ 7158730 w 7467600"/>
              <a:gd name="connsiteY866" fmla="*/ 1507835 h 6858000"/>
              <a:gd name="connsiteX867" fmla="*/ 6326959 w 7467600"/>
              <a:gd name="connsiteY867" fmla="*/ 1817686 h 6858000"/>
              <a:gd name="connsiteX868" fmla="*/ 6537433 w 7467600"/>
              <a:gd name="connsiteY868" fmla="*/ 1907790 h 6858000"/>
              <a:gd name="connsiteX869" fmla="*/ 6550221 w 7467600"/>
              <a:gd name="connsiteY869" fmla="*/ 1910729 h 6858000"/>
              <a:gd name="connsiteX870" fmla="*/ 6964438 w 7467600"/>
              <a:gd name="connsiteY870" fmla="*/ 2209505 h 6858000"/>
              <a:gd name="connsiteX871" fmla="*/ 7367862 w 7467600"/>
              <a:gd name="connsiteY871" fmla="*/ 2806833 h 6858000"/>
              <a:gd name="connsiteX872" fmla="*/ 7364329 w 7467600"/>
              <a:gd name="connsiteY872" fmla="*/ 2826907 h 6858000"/>
              <a:gd name="connsiteX873" fmla="*/ 7290545 w 7467600"/>
              <a:gd name="connsiteY873" fmla="*/ 2850663 h 6858000"/>
              <a:gd name="connsiteX874" fmla="*/ 6472036 w 7467600"/>
              <a:gd name="connsiteY874" fmla="*/ 1959003 h 6858000"/>
              <a:gd name="connsiteX875" fmla="*/ 5792897 w 7467600"/>
              <a:gd name="connsiteY875" fmla="*/ 1647747 h 6858000"/>
              <a:gd name="connsiteX876" fmla="*/ 5842751 w 7467600"/>
              <a:gd name="connsiteY876" fmla="*/ 1816112 h 6858000"/>
              <a:gd name="connsiteX877" fmla="*/ 5847424 w 7467600"/>
              <a:gd name="connsiteY877" fmla="*/ 1815776 h 6858000"/>
              <a:gd name="connsiteX878" fmla="*/ 6399821 w 7467600"/>
              <a:gd name="connsiteY878" fmla="*/ 2344799 h 6858000"/>
              <a:gd name="connsiteX879" fmla="*/ 6323232 w 7467600"/>
              <a:gd name="connsiteY879" fmla="*/ 2389634 h 6858000"/>
              <a:gd name="connsiteX880" fmla="*/ 5942958 w 7467600"/>
              <a:gd name="connsiteY880" fmla="*/ 2077708 h 6858000"/>
              <a:gd name="connsiteX881" fmla="*/ 5921559 w 7467600"/>
              <a:gd name="connsiteY881" fmla="*/ 2378596 h 6858000"/>
              <a:gd name="connsiteX882" fmla="*/ 5817651 w 7467600"/>
              <a:gd name="connsiteY882" fmla="*/ 3023919 h 6858000"/>
              <a:gd name="connsiteX883" fmla="*/ 5729634 w 7467600"/>
              <a:gd name="connsiteY883" fmla="*/ 3051849 h 6858000"/>
              <a:gd name="connsiteX884" fmla="*/ 5611018 w 7467600"/>
              <a:gd name="connsiteY884" fmla="*/ 2316769 h 6858000"/>
              <a:gd name="connsiteX885" fmla="*/ 5687608 w 7467600"/>
              <a:gd name="connsiteY885" fmla="*/ 2039972 h 6858000"/>
              <a:gd name="connsiteX886" fmla="*/ 5657554 w 7467600"/>
              <a:gd name="connsiteY886" fmla="*/ 1576445 h 6858000"/>
              <a:gd name="connsiteX887" fmla="*/ 5150475 w 7467600"/>
              <a:gd name="connsiteY887" fmla="*/ 1274012 h 6858000"/>
              <a:gd name="connsiteX888" fmla="*/ 5349142 w 7467600"/>
              <a:gd name="connsiteY888" fmla="*/ 2204405 h 6858000"/>
              <a:gd name="connsiteX889" fmla="*/ 5262214 w 7467600"/>
              <a:gd name="connsiteY889" fmla="*/ 2233836 h 6858000"/>
              <a:gd name="connsiteX890" fmla="*/ 4981539 w 7467600"/>
              <a:gd name="connsiteY890" fmla="*/ 1542201 h 6858000"/>
              <a:gd name="connsiteX891" fmla="*/ 4958461 w 7467600"/>
              <a:gd name="connsiteY891" fmla="*/ 1136957 h 6858000"/>
              <a:gd name="connsiteX892" fmla="*/ 4655015 w 7467600"/>
              <a:gd name="connsiteY892" fmla="*/ 891426 h 6858000"/>
              <a:gd name="connsiteX893" fmla="*/ 4348002 w 7467600"/>
              <a:gd name="connsiteY893" fmla="*/ 2205895 h 6858000"/>
              <a:gd name="connsiteX894" fmla="*/ 4262250 w 7467600"/>
              <a:gd name="connsiteY894" fmla="*/ 2219972 h 6858000"/>
              <a:gd name="connsiteX895" fmla="*/ 4550611 w 7467600"/>
              <a:gd name="connsiteY895" fmla="*/ 817540 h 6858000"/>
              <a:gd name="connsiteX896" fmla="*/ 4564418 w 7467600"/>
              <a:gd name="connsiteY896" fmla="*/ 808293 h 6858000"/>
              <a:gd name="connsiteX897" fmla="*/ 4266388 w 7467600"/>
              <a:gd name="connsiteY897" fmla="*/ 500083 h 6858000"/>
              <a:gd name="connsiteX898" fmla="*/ 4032842 w 7467600"/>
              <a:gd name="connsiteY898" fmla="*/ 211809 h 6858000"/>
              <a:gd name="connsiteX899" fmla="*/ 3882765 w 7467600"/>
              <a:gd name="connsiteY899" fmla="*/ 0 h 6858000"/>
              <a:gd name="connsiteX900" fmla="*/ 3721337 w 7467600"/>
              <a:gd name="connsiteY900" fmla="*/ 0 h 6858000"/>
              <a:gd name="connsiteX901" fmla="*/ 3797544 w 7467600"/>
              <a:gd name="connsiteY901" fmla="*/ 0 h 6858000"/>
              <a:gd name="connsiteX902" fmla="*/ 3775734 w 7467600"/>
              <a:gd name="connsiteY902" fmla="*/ 95131 h 6858000"/>
              <a:gd name="connsiteX903" fmla="*/ 3724807 w 7467600"/>
              <a:gd name="connsiteY903" fmla="*/ 272257 h 6858000"/>
              <a:gd name="connsiteX904" fmla="*/ 3726844 w 7467600"/>
              <a:gd name="connsiteY904" fmla="*/ 282988 h 6858000"/>
              <a:gd name="connsiteX905" fmla="*/ 3742664 w 7467600"/>
              <a:gd name="connsiteY905" fmla="*/ 279918 h 6858000"/>
              <a:gd name="connsiteX906" fmla="*/ 4103910 w 7467600"/>
              <a:gd name="connsiteY906" fmla="*/ 1161917 h 6858000"/>
              <a:gd name="connsiteX907" fmla="*/ 4020269 w 7467600"/>
              <a:gd name="connsiteY907" fmla="*/ 1200406 h 6858000"/>
              <a:gd name="connsiteX908" fmla="*/ 3674882 w 7467600"/>
              <a:gd name="connsiteY908" fmla="*/ 488524 h 6858000"/>
              <a:gd name="connsiteX909" fmla="*/ 3132682 w 7467600"/>
              <a:gd name="connsiteY909" fmla="*/ 1072284 h 6858000"/>
              <a:gd name="connsiteX910" fmla="*/ 2716346 w 7467600"/>
              <a:gd name="connsiteY910" fmla="*/ 1276376 h 6858000"/>
              <a:gd name="connsiteX911" fmla="*/ 2716772 w 7467600"/>
              <a:gd name="connsiteY911" fmla="*/ 1255462 h 6858000"/>
              <a:gd name="connsiteX912" fmla="*/ 3471096 w 7467600"/>
              <a:gd name="connsiteY912" fmla="*/ 437072 h 6858000"/>
              <a:gd name="connsiteX913" fmla="*/ 3639057 w 7467600"/>
              <a:gd name="connsiteY913" fmla="*/ 286334 h 6858000"/>
              <a:gd name="connsiteX914" fmla="*/ 3640309 w 7467600"/>
              <a:gd name="connsiteY914" fmla="*/ 284664 h 6858000"/>
              <a:gd name="connsiteX915" fmla="*/ 3646022 w 7467600"/>
              <a:gd name="connsiteY915" fmla="*/ 276711 h 6858000"/>
              <a:gd name="connsiteX916" fmla="*/ 3707943 w 7467600"/>
              <a:gd name="connsiteY916" fmla="*/ 65958 h 6858000"/>
              <a:gd name="connsiteX917" fmla="*/ 3721337 w 7467600"/>
              <a:gd name="connsiteY917" fmla="*/ 0 h 6858000"/>
              <a:gd name="connsiteX918" fmla="*/ 2867960 w 7467600"/>
              <a:gd name="connsiteY918" fmla="*/ 0 h 6858000"/>
              <a:gd name="connsiteX919" fmla="*/ 2926351 w 7467600"/>
              <a:gd name="connsiteY919" fmla="*/ 0 h 6858000"/>
              <a:gd name="connsiteX920" fmla="*/ 2902823 w 7467600"/>
              <a:gd name="connsiteY920" fmla="*/ 262929 h 6858000"/>
              <a:gd name="connsiteX921" fmla="*/ 2940663 w 7467600"/>
              <a:gd name="connsiteY921" fmla="*/ 140884 h 6858000"/>
              <a:gd name="connsiteX922" fmla="*/ 2947039 w 7467600"/>
              <a:gd name="connsiteY922" fmla="*/ 122524 h 6858000"/>
              <a:gd name="connsiteX923" fmla="*/ 2984316 w 7467600"/>
              <a:gd name="connsiteY923" fmla="*/ 0 h 6858000"/>
              <a:gd name="connsiteX924" fmla="*/ 3016114 w 7467600"/>
              <a:gd name="connsiteY924" fmla="*/ 0 h 6858000"/>
              <a:gd name="connsiteX925" fmla="*/ 2979949 w 7467600"/>
              <a:gd name="connsiteY925" fmla="*/ 119274 h 6858000"/>
              <a:gd name="connsiteX926" fmla="*/ 3023879 w 7467600"/>
              <a:gd name="connsiteY926" fmla="*/ 0 h 6858000"/>
              <a:gd name="connsiteX927" fmla="*/ 3105400 w 7467600"/>
              <a:gd name="connsiteY927" fmla="*/ 0 h 6858000"/>
              <a:gd name="connsiteX928" fmla="*/ 3094669 w 7467600"/>
              <a:gd name="connsiteY928" fmla="*/ 30308 h 6858000"/>
              <a:gd name="connsiteX929" fmla="*/ 2901945 w 7467600"/>
              <a:gd name="connsiteY929" fmla="*/ 466538 h 6858000"/>
              <a:gd name="connsiteX930" fmla="*/ 2815209 w 7467600"/>
              <a:gd name="connsiteY930" fmla="*/ 497361 h 6858000"/>
              <a:gd name="connsiteX931" fmla="*/ 2844845 w 7467600"/>
              <a:gd name="connsiteY931" fmla="*/ 127638 h 6858000"/>
              <a:gd name="connsiteX932" fmla="*/ 2867960 w 7467600"/>
              <a:gd name="connsiteY932" fmla="*/ 0 h 6858000"/>
              <a:gd name="connsiteX933" fmla="*/ 1057230 w 7467600"/>
              <a:gd name="connsiteY933" fmla="*/ 0 h 6858000"/>
              <a:gd name="connsiteX934" fmla="*/ 1111003 w 7467600"/>
              <a:gd name="connsiteY934" fmla="*/ 0 h 6858000"/>
              <a:gd name="connsiteX935" fmla="*/ 1125553 w 7467600"/>
              <a:gd name="connsiteY935" fmla="*/ 52588 h 6858000"/>
              <a:gd name="connsiteX936" fmla="*/ 1304276 w 7467600"/>
              <a:gd name="connsiteY936" fmla="*/ 476275 h 6858000"/>
              <a:gd name="connsiteX937" fmla="*/ 1492066 w 7467600"/>
              <a:gd name="connsiteY937" fmla="*/ 886333 h 6858000"/>
              <a:gd name="connsiteX938" fmla="*/ 1423698 w 7467600"/>
              <a:gd name="connsiteY938" fmla="*/ 710817 h 6858000"/>
              <a:gd name="connsiteX939" fmla="*/ 1357609 w 7467600"/>
              <a:gd name="connsiteY939" fmla="*/ 532892 h 6858000"/>
              <a:gd name="connsiteX940" fmla="*/ 1309550 w 7467600"/>
              <a:gd name="connsiteY940" fmla="*/ 374031 h 6858000"/>
              <a:gd name="connsiteX941" fmla="*/ 1193673 w 7467600"/>
              <a:gd name="connsiteY941" fmla="*/ 49533 h 6858000"/>
              <a:gd name="connsiteX942" fmla="*/ 1164391 w 7467600"/>
              <a:gd name="connsiteY942" fmla="*/ 0 h 6858000"/>
              <a:gd name="connsiteX943" fmla="*/ 1200666 w 7467600"/>
              <a:gd name="connsiteY943" fmla="*/ 0 h 6858000"/>
              <a:gd name="connsiteX944" fmla="*/ 1223408 w 7467600"/>
              <a:gd name="connsiteY944" fmla="*/ 38996 h 6858000"/>
              <a:gd name="connsiteX945" fmla="*/ 1339635 w 7467600"/>
              <a:gd name="connsiteY945" fmla="*/ 365517 h 6858000"/>
              <a:gd name="connsiteX946" fmla="*/ 1387469 w 7467600"/>
              <a:gd name="connsiteY946" fmla="*/ 523079 h 6858000"/>
              <a:gd name="connsiteX947" fmla="*/ 1452685 w 7467600"/>
              <a:gd name="connsiteY947" fmla="*/ 699806 h 6858000"/>
              <a:gd name="connsiteX948" fmla="*/ 1492092 w 7467600"/>
              <a:gd name="connsiteY948" fmla="*/ 800424 h 6858000"/>
              <a:gd name="connsiteX949" fmla="*/ 1455302 w 7467600"/>
              <a:gd name="connsiteY949" fmla="*/ 632913 h 6858000"/>
              <a:gd name="connsiteX950" fmla="*/ 1222336 w 7467600"/>
              <a:gd name="connsiteY950" fmla="*/ 9480 h 6858000"/>
              <a:gd name="connsiteX951" fmla="*/ 1214634 w 7467600"/>
              <a:gd name="connsiteY951" fmla="*/ 0 h 6858000"/>
              <a:gd name="connsiteX952" fmla="*/ 1289827 w 7467600"/>
              <a:gd name="connsiteY952" fmla="*/ 0 h 6858000"/>
              <a:gd name="connsiteX953" fmla="*/ 1321076 w 7467600"/>
              <a:gd name="connsiteY953" fmla="*/ 59722 h 6858000"/>
              <a:gd name="connsiteX954" fmla="*/ 1512579 w 7467600"/>
              <a:gd name="connsiteY954" fmla="*/ 626441 h 6858000"/>
              <a:gd name="connsiteX955" fmla="*/ 1506076 w 7467600"/>
              <a:gd name="connsiteY955" fmla="*/ 1089289 h 6858000"/>
              <a:gd name="connsiteX956" fmla="*/ 1486346 w 7467600"/>
              <a:gd name="connsiteY956" fmla="*/ 1079919 h 6858000"/>
              <a:gd name="connsiteX957" fmla="*/ 1070511 w 7467600"/>
              <a:gd name="connsiteY957" fmla="*/ 48609 h 6858000"/>
              <a:gd name="connsiteX958" fmla="*/ 1057230 w 7467600"/>
              <a:gd name="connsiteY958" fmla="*/ 0 h 6858000"/>
              <a:gd name="connsiteX959" fmla="*/ 43151 w 7467600"/>
              <a:gd name="connsiteY959" fmla="*/ 0 h 6858000"/>
              <a:gd name="connsiteX960" fmla="*/ 95283 w 7467600"/>
              <a:gd name="connsiteY960" fmla="*/ 0 h 6858000"/>
              <a:gd name="connsiteX961" fmla="*/ 300708 w 7467600"/>
              <a:gd name="connsiteY961" fmla="*/ 154571 h 6858000"/>
              <a:gd name="connsiteX962" fmla="*/ 530414 w 7467600"/>
              <a:gd name="connsiteY962" fmla="*/ 354673 h 6858000"/>
              <a:gd name="connsiteX963" fmla="*/ 333785 w 7467600"/>
              <a:gd name="connsiteY963" fmla="*/ 161564 h 6858000"/>
              <a:gd name="connsiteX964" fmla="*/ 147005 w 7467600"/>
              <a:gd name="connsiteY964" fmla="*/ 0 h 6858000"/>
              <a:gd name="connsiteX965" fmla="*/ 272509 w 7467600"/>
              <a:gd name="connsiteY965" fmla="*/ 0 h 6858000"/>
              <a:gd name="connsiteX966" fmla="*/ 326276 w 7467600"/>
              <a:gd name="connsiteY966" fmla="*/ 45847 h 6858000"/>
              <a:gd name="connsiteX967" fmla="*/ 823759 w 7467600"/>
              <a:gd name="connsiteY967" fmla="*/ 574145 h 6858000"/>
              <a:gd name="connsiteX968" fmla="*/ 811254 w 7467600"/>
              <a:gd name="connsiteY968" fmla="*/ 665546 h 6858000"/>
              <a:gd name="connsiteX969" fmla="*/ 154042 w 7467600"/>
              <a:gd name="connsiteY969" fmla="*/ 261522 h 6858000"/>
              <a:gd name="connsiteX970" fmla="*/ 13550 w 7467600"/>
              <a:gd name="connsiteY970" fmla="*/ 158423 h 6858000"/>
              <a:gd name="connsiteX971" fmla="*/ 0 w 7467600"/>
              <a:gd name="connsiteY971" fmla="*/ 146618 h 6858000"/>
              <a:gd name="connsiteX972" fmla="*/ 0 w 7467600"/>
              <a:gd name="connsiteY972" fmla="*/ 59161 h 6858000"/>
              <a:gd name="connsiteX973" fmla="*/ 45427 w 7467600"/>
              <a:gd name="connsiteY973" fmla="*/ 101078 h 6858000"/>
              <a:gd name="connsiteX974" fmla="*/ 630103 w 7467600"/>
              <a:gd name="connsiteY974" fmla="*/ 485885 h 6858000"/>
              <a:gd name="connsiteX975" fmla="*/ 532040 w 7467600"/>
              <a:gd name="connsiteY975" fmla="*/ 399359 h 6858000"/>
              <a:gd name="connsiteX976" fmla="*/ 517618 w 7467600"/>
              <a:gd name="connsiteY976" fmla="*/ 385726 h 6858000"/>
              <a:gd name="connsiteX977" fmla="*/ 285074 w 7467600"/>
              <a:gd name="connsiteY977" fmla="*/ 182755 h 6858000"/>
              <a:gd name="connsiteX978" fmla="*/ 43151 w 7467600"/>
              <a:gd name="connsiteY97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5971257 h 6858000"/>
              <a:gd name="connsiteX83" fmla="*/ 7467600 w 7467600"/>
              <a:gd name="connsiteY83" fmla="*/ 6012219 h 6858000"/>
              <a:gd name="connsiteX84" fmla="*/ 6946849 w 7467600"/>
              <a:gd name="connsiteY84" fmla="*/ 5523271 h 6858000"/>
              <a:gd name="connsiteX85" fmla="*/ 6946972 w 7467600"/>
              <a:gd name="connsiteY85" fmla="*/ 5526491 h 6858000"/>
              <a:gd name="connsiteX86" fmla="*/ 7105827 w 7467600"/>
              <a:gd name="connsiteY86" fmla="*/ 5718700 h 6858000"/>
              <a:gd name="connsiteX87" fmla="*/ 7356878 w 7467600"/>
              <a:gd name="connsiteY87" fmla="*/ 5981332 h 6858000"/>
              <a:gd name="connsiteX88" fmla="*/ 7467600 w 7467600"/>
              <a:gd name="connsiteY88" fmla="*/ 6117703 h 6858000"/>
              <a:gd name="connsiteX89" fmla="*/ 7467600 w 7467600"/>
              <a:gd name="connsiteY89" fmla="*/ 6163634 h 6858000"/>
              <a:gd name="connsiteX90" fmla="*/ 7403637 w 7467600"/>
              <a:gd name="connsiteY90" fmla="*/ 6083957 h 6858000"/>
              <a:gd name="connsiteX91" fmla="*/ 7254615 w 7467600"/>
              <a:gd name="connsiteY91" fmla="*/ 5911918 h 6858000"/>
              <a:gd name="connsiteX92" fmla="*/ 7312589 w 7467600"/>
              <a:gd name="connsiteY92" fmla="*/ 5982309 h 6858000"/>
              <a:gd name="connsiteX93" fmla="*/ 7448321 w 7467600"/>
              <a:gd name="connsiteY93" fmla="*/ 6190991 h 6858000"/>
              <a:gd name="connsiteX94" fmla="*/ 7467600 w 7467600"/>
              <a:gd name="connsiteY94" fmla="*/ 6221686 h 6858000"/>
              <a:gd name="connsiteX95" fmla="*/ 7467600 w 7467600"/>
              <a:gd name="connsiteY95" fmla="*/ 6334256 h 6858000"/>
              <a:gd name="connsiteX96" fmla="*/ 7454976 w 7467600"/>
              <a:gd name="connsiteY96" fmla="*/ 6318297 h 6858000"/>
              <a:gd name="connsiteX97" fmla="*/ 7042773 w 7467600"/>
              <a:gd name="connsiteY97" fmla="*/ 5734011 h 6858000"/>
              <a:gd name="connsiteX98" fmla="*/ 6844835 w 7467600"/>
              <a:gd name="connsiteY98" fmla="*/ 5424988 h 6858000"/>
              <a:gd name="connsiteX99" fmla="*/ 1456157 w 7467600"/>
              <a:gd name="connsiteY99" fmla="*/ 5371404 h 6858000"/>
              <a:gd name="connsiteX100" fmla="*/ 1244432 w 7467600"/>
              <a:gd name="connsiteY100" fmla="*/ 5385601 h 6858000"/>
              <a:gd name="connsiteX101" fmla="*/ 973990 w 7467600"/>
              <a:gd name="connsiteY101" fmla="*/ 5424940 h 6858000"/>
              <a:gd name="connsiteX102" fmla="*/ 1103809 w 7467600"/>
              <a:gd name="connsiteY102" fmla="*/ 5433720 h 6858000"/>
              <a:gd name="connsiteX103" fmla="*/ 1123454 w 7467600"/>
              <a:gd name="connsiteY103" fmla="*/ 5435727 h 6858000"/>
              <a:gd name="connsiteX104" fmla="*/ 1737017 w 7467600"/>
              <a:gd name="connsiteY104" fmla="*/ 5452183 h 6858000"/>
              <a:gd name="connsiteX105" fmla="*/ 1824397 w 7467600"/>
              <a:gd name="connsiteY105" fmla="*/ 5447757 h 6858000"/>
              <a:gd name="connsiteX106" fmla="*/ 2070059 w 7467600"/>
              <a:gd name="connsiteY106" fmla="*/ 5441660 h 6858000"/>
              <a:gd name="connsiteX107" fmla="*/ 1456157 w 7467600"/>
              <a:gd name="connsiteY107" fmla="*/ 5371404 h 6858000"/>
              <a:gd name="connsiteX108" fmla="*/ 4988186 w 7467600"/>
              <a:gd name="connsiteY108" fmla="*/ 5216467 h 6858000"/>
              <a:gd name="connsiteX109" fmla="*/ 4777334 w 7467600"/>
              <a:gd name="connsiteY109" fmla="*/ 5406072 h 6858000"/>
              <a:gd name="connsiteX110" fmla="*/ 4718341 w 7467600"/>
              <a:gd name="connsiteY110" fmla="*/ 5468043 h 6858000"/>
              <a:gd name="connsiteX111" fmla="*/ 4604655 w 7467600"/>
              <a:gd name="connsiteY111" fmla="*/ 5583434 h 6858000"/>
              <a:gd name="connsiteX112" fmla="*/ 4565074 w 7467600"/>
              <a:gd name="connsiteY112" fmla="*/ 5618550 h 6858000"/>
              <a:gd name="connsiteX113" fmla="*/ 4988186 w 7467600"/>
              <a:gd name="connsiteY113" fmla="*/ 5216467 h 6858000"/>
              <a:gd name="connsiteX114" fmla="*/ 4978032 w 7467600"/>
              <a:gd name="connsiteY114" fmla="*/ 5183809 h 6858000"/>
              <a:gd name="connsiteX115" fmla="*/ 4463413 w 7467600"/>
              <a:gd name="connsiteY115" fmla="*/ 5615162 h 6858000"/>
              <a:gd name="connsiteX116" fmla="*/ 4358134 w 7467600"/>
              <a:gd name="connsiteY116" fmla="*/ 5742791 h 6858000"/>
              <a:gd name="connsiteX117" fmla="*/ 4376219 w 7467600"/>
              <a:gd name="connsiteY117" fmla="*/ 5729027 h 6858000"/>
              <a:gd name="connsiteX118" fmla="*/ 4582340 w 7467600"/>
              <a:gd name="connsiteY118" fmla="*/ 5561037 h 6858000"/>
              <a:gd name="connsiteX119" fmla="*/ 4694684 w 7467600"/>
              <a:gd name="connsiteY119" fmla="*/ 5447098 h 6858000"/>
              <a:gd name="connsiteX120" fmla="*/ 4754123 w 7467600"/>
              <a:gd name="connsiteY120" fmla="*/ 5384643 h 6858000"/>
              <a:gd name="connsiteX121" fmla="*/ 4978032 w 7467600"/>
              <a:gd name="connsiteY121" fmla="*/ 5183809 h 6858000"/>
              <a:gd name="connsiteX122" fmla="*/ 1903353 w 7467600"/>
              <a:gd name="connsiteY122" fmla="*/ 5044827 h 6858000"/>
              <a:gd name="connsiteX123" fmla="*/ 1936931 w 7467600"/>
              <a:gd name="connsiteY123" fmla="*/ 5093954 h 6858000"/>
              <a:gd name="connsiteX124" fmla="*/ 2195868 w 7467600"/>
              <a:gd name="connsiteY124" fmla="*/ 5396574 h 6858000"/>
              <a:gd name="connsiteX125" fmla="*/ 2088852 w 7467600"/>
              <a:gd name="connsiteY125" fmla="*/ 5166123 h 6858000"/>
              <a:gd name="connsiteX126" fmla="*/ 1958241 w 7467600"/>
              <a:gd name="connsiteY126" fmla="*/ 5067955 h 6858000"/>
              <a:gd name="connsiteX127" fmla="*/ 1903353 w 7467600"/>
              <a:gd name="connsiteY127" fmla="*/ 5044827 h 6858000"/>
              <a:gd name="connsiteX128" fmla="*/ 1979378 w 7467600"/>
              <a:gd name="connsiteY128" fmla="*/ 4769504 h 6858000"/>
              <a:gd name="connsiteX129" fmla="*/ 2882120 w 7467600"/>
              <a:gd name="connsiteY129" fmla="*/ 5064547 h 6858000"/>
              <a:gd name="connsiteX130" fmla="*/ 2793103 w 7467600"/>
              <a:gd name="connsiteY130" fmla="*/ 5039699 h 6858000"/>
              <a:gd name="connsiteX131" fmla="*/ 2770041 w 7467600"/>
              <a:gd name="connsiteY131" fmla="*/ 5033634 h 6858000"/>
              <a:gd name="connsiteX132" fmla="*/ 1979378 w 7467600"/>
              <a:gd name="connsiteY132" fmla="*/ 4769504 h 6858000"/>
              <a:gd name="connsiteX133" fmla="*/ 1927410 w 7467600"/>
              <a:gd name="connsiteY133" fmla="*/ 4716164 h 6858000"/>
              <a:gd name="connsiteX134" fmla="*/ 1959587 w 7467600"/>
              <a:gd name="connsiteY134" fmla="*/ 4728849 h 6858000"/>
              <a:gd name="connsiteX135" fmla="*/ 2777707 w 7467600"/>
              <a:gd name="connsiteY135" fmla="*/ 5003991 h 6858000"/>
              <a:gd name="connsiteX136" fmla="*/ 2800768 w 7467600"/>
              <a:gd name="connsiteY136" fmla="*/ 5010056 h 6858000"/>
              <a:gd name="connsiteX137" fmla="*/ 2879408 w 7467600"/>
              <a:gd name="connsiteY137" fmla="*/ 5031590 h 6858000"/>
              <a:gd name="connsiteX138" fmla="*/ 2862295 w 7467600"/>
              <a:gd name="connsiteY138" fmla="*/ 5022958 h 6858000"/>
              <a:gd name="connsiteX139" fmla="*/ 2813343 w 7467600"/>
              <a:gd name="connsiteY139" fmla="*/ 4998369 h 6858000"/>
              <a:gd name="connsiteX140" fmla="*/ 2646245 w 7467600"/>
              <a:gd name="connsiteY140" fmla="*/ 4930999 h 6858000"/>
              <a:gd name="connsiteX141" fmla="*/ 1999243 w 7467600"/>
              <a:gd name="connsiteY141" fmla="*/ 4730524 h 6858000"/>
              <a:gd name="connsiteX142" fmla="*/ 1979527 w 7467600"/>
              <a:gd name="connsiteY142" fmla="*/ 4726651 h 6858000"/>
              <a:gd name="connsiteX143" fmla="*/ 1927410 w 7467600"/>
              <a:gd name="connsiteY143" fmla="*/ 4716164 h 6858000"/>
              <a:gd name="connsiteX144" fmla="*/ 1997014 w 7467600"/>
              <a:gd name="connsiteY144" fmla="*/ 4698007 h 6858000"/>
              <a:gd name="connsiteX145" fmla="*/ 2005458 w 7467600"/>
              <a:gd name="connsiteY145" fmla="*/ 4699540 h 6858000"/>
              <a:gd name="connsiteX146" fmla="*/ 2657186 w 7467600"/>
              <a:gd name="connsiteY146" fmla="*/ 4901687 h 6858000"/>
              <a:gd name="connsiteX147" fmla="*/ 2826662 w 7467600"/>
              <a:gd name="connsiteY147" fmla="*/ 4970362 h 6858000"/>
              <a:gd name="connsiteX148" fmla="*/ 2876100 w 7467600"/>
              <a:gd name="connsiteY148" fmla="*/ 4995397 h 6858000"/>
              <a:gd name="connsiteX149" fmla="*/ 3042600 w 7467600"/>
              <a:gd name="connsiteY149" fmla="*/ 5059532 h 6858000"/>
              <a:gd name="connsiteX150" fmla="*/ 1997014 w 7467600"/>
              <a:gd name="connsiteY150" fmla="*/ 4698007 h 6858000"/>
              <a:gd name="connsiteX151" fmla="*/ 2305292 w 7467600"/>
              <a:gd name="connsiteY151" fmla="*/ 4219492 h 6858000"/>
              <a:gd name="connsiteX152" fmla="*/ 3360922 w 7467600"/>
              <a:gd name="connsiteY152" fmla="*/ 4529373 h 6858000"/>
              <a:gd name="connsiteX153" fmla="*/ 3492420 w 7467600"/>
              <a:gd name="connsiteY153" fmla="*/ 4510145 h 6858000"/>
              <a:gd name="connsiteX154" fmla="*/ 3364086 w 7467600"/>
              <a:gd name="connsiteY154" fmla="*/ 4480340 h 6858000"/>
              <a:gd name="connsiteX155" fmla="*/ 3225818 w 7467600"/>
              <a:gd name="connsiteY155" fmla="*/ 4411822 h 6858000"/>
              <a:gd name="connsiteX156" fmla="*/ 3129696 w 7467600"/>
              <a:gd name="connsiteY156" fmla="*/ 4360704 h 6858000"/>
              <a:gd name="connsiteX157" fmla="*/ 2814545 w 7467600"/>
              <a:gd name="connsiteY157" fmla="*/ 4282955 h 6858000"/>
              <a:gd name="connsiteX158" fmla="*/ 2305292 w 7467600"/>
              <a:gd name="connsiteY158" fmla="*/ 4219492 h 6858000"/>
              <a:gd name="connsiteX159" fmla="*/ 2626982 w 7467600"/>
              <a:gd name="connsiteY159" fmla="*/ 4206450 h 6858000"/>
              <a:gd name="connsiteX160" fmla="*/ 2490617 w 7467600"/>
              <a:gd name="connsiteY160" fmla="*/ 4206951 h 6858000"/>
              <a:gd name="connsiteX161" fmla="*/ 2819869 w 7467600"/>
              <a:gd name="connsiteY161" fmla="*/ 4252936 h 6858000"/>
              <a:gd name="connsiteX162" fmla="*/ 3143018 w 7467600"/>
              <a:gd name="connsiteY162" fmla="*/ 4332698 h 6858000"/>
              <a:gd name="connsiteX163" fmla="*/ 3241520 w 7467600"/>
              <a:gd name="connsiteY163" fmla="*/ 4385112 h 6858000"/>
              <a:gd name="connsiteX164" fmla="*/ 3374575 w 7467600"/>
              <a:gd name="connsiteY164" fmla="*/ 4451517 h 6858000"/>
              <a:gd name="connsiteX165" fmla="*/ 3505221 w 7467600"/>
              <a:gd name="connsiteY165" fmla="*/ 4480757 h 6858000"/>
              <a:gd name="connsiteX166" fmla="*/ 2626982 w 7467600"/>
              <a:gd name="connsiteY166" fmla="*/ 4206450 h 6858000"/>
              <a:gd name="connsiteX167" fmla="*/ 1310106 w 7467600"/>
              <a:gd name="connsiteY167" fmla="*/ 3943217 h 6858000"/>
              <a:gd name="connsiteX168" fmla="*/ 854994 w 7467600"/>
              <a:gd name="connsiteY168" fmla="*/ 4399136 h 6858000"/>
              <a:gd name="connsiteX169" fmla="*/ 742462 w 7467600"/>
              <a:gd name="connsiteY169" fmla="*/ 4594648 h 6858000"/>
              <a:gd name="connsiteX170" fmla="*/ 820602 w 7467600"/>
              <a:gd name="connsiteY170" fmla="*/ 4485915 h 6858000"/>
              <a:gd name="connsiteX171" fmla="*/ 878295 w 7467600"/>
              <a:gd name="connsiteY171" fmla="*/ 4403594 h 6858000"/>
              <a:gd name="connsiteX172" fmla="*/ 1240607 w 7467600"/>
              <a:gd name="connsiteY172" fmla="*/ 4010401 h 6858000"/>
              <a:gd name="connsiteX173" fmla="*/ 1310106 w 7467600"/>
              <a:gd name="connsiteY173" fmla="*/ 3943217 h 6858000"/>
              <a:gd name="connsiteX174" fmla="*/ 1423113 w 7467600"/>
              <a:gd name="connsiteY174" fmla="*/ 3874565 h 6858000"/>
              <a:gd name="connsiteX175" fmla="*/ 1260565 w 7467600"/>
              <a:gd name="connsiteY175" fmla="*/ 4031982 h 6858000"/>
              <a:gd name="connsiteX176" fmla="*/ 901900 w 7467600"/>
              <a:gd name="connsiteY176" fmla="*/ 4421236 h 6858000"/>
              <a:gd name="connsiteX177" fmla="*/ 845044 w 7467600"/>
              <a:gd name="connsiteY177" fmla="*/ 4502436 h 6858000"/>
              <a:gd name="connsiteX178" fmla="*/ 685926 w 7467600"/>
              <a:gd name="connsiteY178" fmla="*/ 4703069 h 6858000"/>
              <a:gd name="connsiteX179" fmla="*/ 684248 w 7467600"/>
              <a:gd name="connsiteY179" fmla="*/ 4706721 h 6858000"/>
              <a:gd name="connsiteX180" fmla="*/ 1423113 w 7467600"/>
              <a:gd name="connsiteY180" fmla="*/ 3874565 h 6858000"/>
              <a:gd name="connsiteX181" fmla="*/ 3316479 w 7467600"/>
              <a:gd name="connsiteY181" fmla="*/ 3872136 h 6858000"/>
              <a:gd name="connsiteX182" fmla="*/ 3546806 w 7467600"/>
              <a:gd name="connsiteY182" fmla="*/ 4356139 h 6858000"/>
              <a:gd name="connsiteX183" fmla="*/ 3364433 w 7467600"/>
              <a:gd name="connsiteY183" fmla="*/ 3953121 h 6858000"/>
              <a:gd name="connsiteX184" fmla="*/ 3316479 w 7467600"/>
              <a:gd name="connsiteY184" fmla="*/ 3872136 h 6858000"/>
              <a:gd name="connsiteX185" fmla="*/ 3291335 w 7467600"/>
              <a:gd name="connsiteY185" fmla="*/ 3767420 h 6858000"/>
              <a:gd name="connsiteX186" fmla="*/ 3390805 w 7467600"/>
              <a:gd name="connsiteY186" fmla="*/ 3937163 h 6858000"/>
              <a:gd name="connsiteX187" fmla="*/ 3579062 w 7467600"/>
              <a:gd name="connsiteY187" fmla="*/ 4359040 h 6858000"/>
              <a:gd name="connsiteX188" fmla="*/ 3467355 w 7467600"/>
              <a:gd name="connsiteY188" fmla="*/ 3988130 h 6858000"/>
              <a:gd name="connsiteX189" fmla="*/ 3310753 w 7467600"/>
              <a:gd name="connsiteY189" fmla="*/ 3787140 h 6858000"/>
              <a:gd name="connsiteX190" fmla="*/ 3291335 w 7467600"/>
              <a:gd name="connsiteY190" fmla="*/ 3767420 h 6858000"/>
              <a:gd name="connsiteX191" fmla="*/ 1635889 w 7467600"/>
              <a:gd name="connsiteY191" fmla="*/ 3709494 h 6858000"/>
              <a:gd name="connsiteX192" fmla="*/ 1634800 w 7467600"/>
              <a:gd name="connsiteY192" fmla="*/ 3731111 h 6858000"/>
              <a:gd name="connsiteX193" fmla="*/ 1635889 w 7467600"/>
              <a:gd name="connsiteY193" fmla="*/ 3709494 h 6858000"/>
              <a:gd name="connsiteX194" fmla="*/ 1510397 w 7467600"/>
              <a:gd name="connsiteY194" fmla="*/ 3684705 h 6858000"/>
              <a:gd name="connsiteX195" fmla="*/ 1146550 w 7467600"/>
              <a:gd name="connsiteY195" fmla="*/ 3802012 h 6858000"/>
              <a:gd name="connsiteX196" fmla="*/ 698834 w 7467600"/>
              <a:gd name="connsiteY196" fmla="*/ 3952272 h 6858000"/>
              <a:gd name="connsiteX197" fmla="*/ 34256 w 7467600"/>
              <a:gd name="connsiteY197" fmla="*/ 4347603 h 6858000"/>
              <a:gd name="connsiteX198" fmla="*/ 527241 w 7467600"/>
              <a:gd name="connsiteY198" fmla="*/ 4065078 h 6858000"/>
              <a:gd name="connsiteX199" fmla="*/ 1510397 w 7467600"/>
              <a:gd name="connsiteY199" fmla="*/ 3684705 h 6858000"/>
              <a:gd name="connsiteX200" fmla="*/ 1313114 w 7467600"/>
              <a:gd name="connsiteY200" fmla="*/ 3655216 h 6858000"/>
              <a:gd name="connsiteX201" fmla="*/ 1109304 w 7467600"/>
              <a:gd name="connsiteY201" fmla="*/ 3669030 h 6858000"/>
              <a:gd name="connsiteX202" fmla="*/ 8129 w 7467600"/>
              <a:gd name="connsiteY202" fmla="*/ 4330519 h 6858000"/>
              <a:gd name="connsiteX203" fmla="*/ 687572 w 7467600"/>
              <a:gd name="connsiteY203" fmla="*/ 3925629 h 6858000"/>
              <a:gd name="connsiteX204" fmla="*/ 1138365 w 7467600"/>
              <a:gd name="connsiteY204" fmla="*/ 3774515 h 6858000"/>
              <a:gd name="connsiteX205" fmla="*/ 1505579 w 7467600"/>
              <a:gd name="connsiteY205" fmla="*/ 3655526 h 6858000"/>
              <a:gd name="connsiteX206" fmla="*/ 1313114 w 7467600"/>
              <a:gd name="connsiteY206" fmla="*/ 3655216 h 6858000"/>
              <a:gd name="connsiteX207" fmla="*/ 3655073 w 7467600"/>
              <a:gd name="connsiteY207" fmla="*/ 3650884 h 6858000"/>
              <a:gd name="connsiteX208" fmla="*/ 3989938 w 7467600"/>
              <a:gd name="connsiteY208" fmla="*/ 3991685 h 6858000"/>
              <a:gd name="connsiteX209" fmla="*/ 4393907 w 7467600"/>
              <a:gd name="connsiteY209" fmla="*/ 4261258 h 6858000"/>
              <a:gd name="connsiteX210" fmla="*/ 4648051 w 7467600"/>
              <a:gd name="connsiteY210" fmla="*/ 4374051 h 6858000"/>
              <a:gd name="connsiteX211" fmla="*/ 4383389 w 7467600"/>
              <a:gd name="connsiteY211" fmla="*/ 4184369 h 6858000"/>
              <a:gd name="connsiteX212" fmla="*/ 4165508 w 7467600"/>
              <a:gd name="connsiteY212" fmla="*/ 4035196 h 6858000"/>
              <a:gd name="connsiteX213" fmla="*/ 4068162 w 7467600"/>
              <a:gd name="connsiteY213" fmla="*/ 3953394 h 6858000"/>
              <a:gd name="connsiteX214" fmla="*/ 3981416 w 7467600"/>
              <a:gd name="connsiteY214" fmla="*/ 3880482 h 6858000"/>
              <a:gd name="connsiteX215" fmla="*/ 3800147 w 7467600"/>
              <a:gd name="connsiteY215" fmla="*/ 3749872 h 6858000"/>
              <a:gd name="connsiteX216" fmla="*/ 3655073 w 7467600"/>
              <a:gd name="connsiteY216" fmla="*/ 3650884 h 6858000"/>
              <a:gd name="connsiteX217" fmla="*/ 3670252 w 7467600"/>
              <a:gd name="connsiteY217" fmla="*/ 3622798 h 6858000"/>
              <a:gd name="connsiteX218" fmla="*/ 3817258 w 7467600"/>
              <a:gd name="connsiteY218" fmla="*/ 3723577 h 6858000"/>
              <a:gd name="connsiteX219" fmla="*/ 4000461 w 7467600"/>
              <a:gd name="connsiteY219" fmla="*/ 3855966 h 6858000"/>
              <a:gd name="connsiteX220" fmla="*/ 4088180 w 7467600"/>
              <a:gd name="connsiteY220" fmla="*/ 3929774 h 6858000"/>
              <a:gd name="connsiteX221" fmla="*/ 4184555 w 7467600"/>
              <a:gd name="connsiteY221" fmla="*/ 4010683 h 6858000"/>
              <a:gd name="connsiteX222" fmla="*/ 4399563 w 7467600"/>
              <a:gd name="connsiteY222" fmla="*/ 4158106 h 6858000"/>
              <a:gd name="connsiteX223" fmla="*/ 4684469 w 7467600"/>
              <a:gd name="connsiteY223" fmla="*/ 4364680 h 6858000"/>
              <a:gd name="connsiteX224" fmla="*/ 4690271 w 7467600"/>
              <a:gd name="connsiteY224" fmla="*/ 4370034 h 6858000"/>
              <a:gd name="connsiteX225" fmla="*/ 4136093 w 7467600"/>
              <a:gd name="connsiteY225" fmla="*/ 3858466 h 6858000"/>
              <a:gd name="connsiteX226" fmla="*/ 3670252 w 7467600"/>
              <a:gd name="connsiteY226" fmla="*/ 3622798 h 6858000"/>
              <a:gd name="connsiteX227" fmla="*/ 4440129 w 7467600"/>
              <a:gd name="connsiteY227" fmla="*/ 3448571 h 6858000"/>
              <a:gd name="connsiteX228" fmla="*/ 4856525 w 7467600"/>
              <a:gd name="connsiteY228" fmla="*/ 3915351 h 6858000"/>
              <a:gd name="connsiteX229" fmla="*/ 5059055 w 7467600"/>
              <a:gd name="connsiteY229" fmla="*/ 4108918 h 6858000"/>
              <a:gd name="connsiteX230" fmla="*/ 5290070 w 7467600"/>
              <a:gd name="connsiteY230" fmla="*/ 4263619 h 6858000"/>
              <a:gd name="connsiteX231" fmla="*/ 4834991 w 7467600"/>
              <a:gd name="connsiteY231" fmla="*/ 3830985 h 6858000"/>
              <a:gd name="connsiteX232" fmla="*/ 4440129 w 7467600"/>
              <a:gd name="connsiteY232" fmla="*/ 3448571 h 6858000"/>
              <a:gd name="connsiteX233" fmla="*/ 4441737 w 7467600"/>
              <a:gd name="connsiteY233" fmla="*/ 3399734 h 6858000"/>
              <a:gd name="connsiteX234" fmla="*/ 4431236 w 7467600"/>
              <a:gd name="connsiteY234" fmla="*/ 3400954 h 6858000"/>
              <a:gd name="connsiteX235" fmla="*/ 4557150 w 7467600"/>
              <a:gd name="connsiteY235" fmla="*/ 3510023 h 6858000"/>
              <a:gd name="connsiteX236" fmla="*/ 4856936 w 7467600"/>
              <a:gd name="connsiteY236" fmla="*/ 3809146 h 6858000"/>
              <a:gd name="connsiteX237" fmla="*/ 5111996 w 7467600"/>
              <a:gd name="connsiteY237" fmla="*/ 4065759 h 6858000"/>
              <a:gd name="connsiteX238" fmla="*/ 5388878 w 7467600"/>
              <a:gd name="connsiteY238" fmla="*/ 4300185 h 6858000"/>
              <a:gd name="connsiteX239" fmla="*/ 5425556 w 7467600"/>
              <a:gd name="connsiteY239" fmla="*/ 4308967 h 6858000"/>
              <a:gd name="connsiteX240" fmla="*/ 4943646 w 7467600"/>
              <a:gd name="connsiteY240" fmla="*/ 3822916 h 6858000"/>
              <a:gd name="connsiteX241" fmla="*/ 4594837 w 7467600"/>
              <a:gd name="connsiteY241" fmla="*/ 3532274 h 6858000"/>
              <a:gd name="connsiteX242" fmla="*/ 4441737 w 7467600"/>
              <a:gd name="connsiteY242" fmla="*/ 3399734 h 6858000"/>
              <a:gd name="connsiteX243" fmla="*/ 5425834 w 7467600"/>
              <a:gd name="connsiteY243" fmla="*/ 3162785 h 6858000"/>
              <a:gd name="connsiteX244" fmla="*/ 5401644 w 7467600"/>
              <a:gd name="connsiteY244" fmla="*/ 3617847 h 6858000"/>
              <a:gd name="connsiteX245" fmla="*/ 5467256 w 7467600"/>
              <a:gd name="connsiteY245" fmla="*/ 4175494 h 6858000"/>
              <a:gd name="connsiteX246" fmla="*/ 5448069 w 7467600"/>
              <a:gd name="connsiteY246" fmla="*/ 3567554 h 6858000"/>
              <a:gd name="connsiteX247" fmla="*/ 5425834 w 7467600"/>
              <a:gd name="connsiteY247" fmla="*/ 3162785 h 6858000"/>
              <a:gd name="connsiteX248" fmla="*/ 1318687 w 7467600"/>
              <a:gd name="connsiteY248" fmla="*/ 3113840 h 6858000"/>
              <a:gd name="connsiteX249" fmla="*/ 1066793 w 7467600"/>
              <a:gd name="connsiteY249" fmla="*/ 3212171 h 6858000"/>
              <a:gd name="connsiteX250" fmla="*/ 993319 w 7467600"/>
              <a:gd name="connsiteY250" fmla="*/ 3247648 h 6858000"/>
              <a:gd name="connsiteX251" fmla="*/ 853081 w 7467600"/>
              <a:gd name="connsiteY251" fmla="*/ 3312410 h 6858000"/>
              <a:gd name="connsiteX252" fmla="*/ 805957 w 7467600"/>
              <a:gd name="connsiteY252" fmla="*/ 3330443 h 6858000"/>
              <a:gd name="connsiteX253" fmla="*/ 1318687 w 7467600"/>
              <a:gd name="connsiteY253" fmla="*/ 3113840 h 6858000"/>
              <a:gd name="connsiteX254" fmla="*/ 5453702 w 7467600"/>
              <a:gd name="connsiteY254" fmla="*/ 3090882 h 6858000"/>
              <a:gd name="connsiteX255" fmla="*/ 5480135 w 7467600"/>
              <a:gd name="connsiteY255" fmla="*/ 3565802 h 6858000"/>
              <a:gd name="connsiteX256" fmla="*/ 5499023 w 7467600"/>
              <a:gd name="connsiteY256" fmla="*/ 4166310 h 6858000"/>
              <a:gd name="connsiteX257" fmla="*/ 5547022 w 7467600"/>
              <a:gd name="connsiteY257" fmla="*/ 3607838 h 6858000"/>
              <a:gd name="connsiteX258" fmla="*/ 5515964 w 7467600"/>
              <a:gd name="connsiteY258" fmla="*/ 3378541 h 6858000"/>
              <a:gd name="connsiteX259" fmla="*/ 5453702 w 7467600"/>
              <a:gd name="connsiteY259" fmla="*/ 3090882 h 6858000"/>
              <a:gd name="connsiteX260" fmla="*/ 1238695 w 7467600"/>
              <a:gd name="connsiteY260" fmla="*/ 3076820 h 6858000"/>
              <a:gd name="connsiteX261" fmla="*/ 716371 w 7467600"/>
              <a:gd name="connsiteY261" fmla="*/ 3293249 h 6858000"/>
              <a:gd name="connsiteX262" fmla="*/ 579522 w 7467600"/>
              <a:gd name="connsiteY262" fmla="*/ 3371759 h 6858000"/>
              <a:gd name="connsiteX263" fmla="*/ 600288 w 7467600"/>
              <a:gd name="connsiteY263" fmla="*/ 3365555 h 6858000"/>
              <a:gd name="connsiteX264" fmla="*/ 840692 w 7467600"/>
              <a:gd name="connsiteY264" fmla="*/ 3284921 h 6858000"/>
              <a:gd name="connsiteX265" fmla="*/ 979248 w 7467600"/>
              <a:gd name="connsiteY265" fmla="*/ 3221003 h 6858000"/>
              <a:gd name="connsiteX266" fmla="*/ 1053282 w 7467600"/>
              <a:gd name="connsiteY266" fmla="*/ 3185247 h 6858000"/>
              <a:gd name="connsiteX267" fmla="*/ 1320603 w 7467600"/>
              <a:gd name="connsiteY267" fmla="*/ 3081281 h 6858000"/>
              <a:gd name="connsiteX268" fmla="*/ 1238695 w 7467600"/>
              <a:gd name="connsiteY268" fmla="*/ 3076820 h 6858000"/>
              <a:gd name="connsiteX269" fmla="*/ 5425627 w 7467600"/>
              <a:gd name="connsiteY269" fmla="*/ 2954192 h 6858000"/>
              <a:gd name="connsiteX270" fmla="*/ 5470770 w 7467600"/>
              <a:gd name="connsiteY270" fmla="*/ 3005435 h 6858000"/>
              <a:gd name="connsiteX271" fmla="*/ 5519779 w 7467600"/>
              <a:gd name="connsiteY271" fmla="*/ 4359223 h 6858000"/>
              <a:gd name="connsiteX272" fmla="*/ 5520293 w 7467600"/>
              <a:gd name="connsiteY272" fmla="*/ 4360602 h 6858000"/>
              <a:gd name="connsiteX273" fmla="*/ 5767221 w 7467600"/>
              <a:gd name="connsiteY273" fmla="*/ 4665564 h 6858000"/>
              <a:gd name="connsiteX274" fmla="*/ 6937169 w 7467600"/>
              <a:gd name="connsiteY274" fmla="*/ 4815941 h 6858000"/>
              <a:gd name="connsiteX275" fmla="*/ 6953922 w 7467600"/>
              <a:gd name="connsiteY275" fmla="*/ 4890068 h 6858000"/>
              <a:gd name="connsiteX276" fmla="*/ 6071359 w 7467600"/>
              <a:gd name="connsiteY276" fmla="*/ 4770770 h 6858000"/>
              <a:gd name="connsiteX277" fmla="*/ 6038839 w 7467600"/>
              <a:gd name="connsiteY277" fmla="*/ 4764474 h 6858000"/>
              <a:gd name="connsiteX278" fmla="*/ 6038706 w 7467600"/>
              <a:gd name="connsiteY278" fmla="*/ 4763847 h 6858000"/>
              <a:gd name="connsiteX279" fmla="*/ 6037784 w 7467600"/>
              <a:gd name="connsiteY279" fmla="*/ 4764270 h 6858000"/>
              <a:gd name="connsiteX280" fmla="*/ 6038839 w 7467600"/>
              <a:gd name="connsiteY280" fmla="*/ 4764474 h 6858000"/>
              <a:gd name="connsiteX281" fmla="*/ 6040338 w 7467600"/>
              <a:gd name="connsiteY281" fmla="*/ 4771418 h 6858000"/>
              <a:gd name="connsiteX282" fmla="*/ 6024488 w 7467600"/>
              <a:gd name="connsiteY282" fmla="*/ 4809903 h 6858000"/>
              <a:gd name="connsiteX283" fmla="*/ 5599771 w 7467600"/>
              <a:gd name="connsiteY283" fmla="*/ 5509652 h 6858000"/>
              <a:gd name="connsiteX284" fmla="*/ 5548843 w 7467600"/>
              <a:gd name="connsiteY284" fmla="*/ 5563845 h 6858000"/>
              <a:gd name="connsiteX285" fmla="*/ 5940952 w 7467600"/>
              <a:gd name="connsiteY285" fmla="*/ 6250028 h 6858000"/>
              <a:gd name="connsiteX286" fmla="*/ 6043441 w 7467600"/>
              <a:gd name="connsiteY286" fmla="*/ 6665847 h 6858000"/>
              <a:gd name="connsiteX287" fmla="*/ 6093432 w 7467600"/>
              <a:gd name="connsiteY287" fmla="*/ 6858000 h 6858000"/>
              <a:gd name="connsiteX288" fmla="*/ 6034344 w 7467600"/>
              <a:gd name="connsiteY288" fmla="*/ 6858000 h 6858000"/>
              <a:gd name="connsiteX289" fmla="*/ 6026679 w 7467600"/>
              <a:gd name="connsiteY289" fmla="*/ 6836959 h 6858000"/>
              <a:gd name="connsiteX290" fmla="*/ 5800441 w 7467600"/>
              <a:gd name="connsiteY290" fmla="*/ 6335286 h 6858000"/>
              <a:gd name="connsiteX291" fmla="*/ 5526562 w 7467600"/>
              <a:gd name="connsiteY291" fmla="*/ 5705388 h 6858000"/>
              <a:gd name="connsiteX292" fmla="*/ 5519640 w 7467600"/>
              <a:gd name="connsiteY292" fmla="*/ 5683774 h 6858000"/>
              <a:gd name="connsiteX293" fmla="*/ 5844559 w 7467600"/>
              <a:gd name="connsiteY293" fmla="*/ 6553349 h 6858000"/>
              <a:gd name="connsiteX294" fmla="*/ 5975994 w 7467600"/>
              <a:gd name="connsiteY294" fmla="*/ 6858000 h 6858000"/>
              <a:gd name="connsiteX295" fmla="*/ 5898547 w 7467600"/>
              <a:gd name="connsiteY295" fmla="*/ 6858000 h 6858000"/>
              <a:gd name="connsiteX296" fmla="*/ 5682041 w 7467600"/>
              <a:gd name="connsiteY296" fmla="*/ 6355860 h 6858000"/>
              <a:gd name="connsiteX297" fmla="*/ 5461758 w 7467600"/>
              <a:gd name="connsiteY297" fmla="*/ 5820220 h 6858000"/>
              <a:gd name="connsiteX298" fmla="*/ 5237282 w 7467600"/>
              <a:gd name="connsiteY298" fmla="*/ 6579086 h 6858000"/>
              <a:gd name="connsiteX299" fmla="*/ 5115009 w 7467600"/>
              <a:gd name="connsiteY299" fmla="*/ 6858000 h 6858000"/>
              <a:gd name="connsiteX300" fmla="*/ 5028074 w 7467600"/>
              <a:gd name="connsiteY300" fmla="*/ 6858000 h 6858000"/>
              <a:gd name="connsiteX301" fmla="*/ 5079508 w 7467600"/>
              <a:gd name="connsiteY301" fmla="*/ 6749074 h 6858000"/>
              <a:gd name="connsiteX302" fmla="*/ 5371846 w 7467600"/>
              <a:gd name="connsiteY302" fmla="*/ 5924413 h 6858000"/>
              <a:gd name="connsiteX303" fmla="*/ 5270512 w 7467600"/>
              <a:gd name="connsiteY303" fmla="*/ 6138975 h 6858000"/>
              <a:gd name="connsiteX304" fmla="*/ 5062409 w 7467600"/>
              <a:gd name="connsiteY304" fmla="*/ 6653544 h 6858000"/>
              <a:gd name="connsiteX305" fmla="*/ 5036628 w 7467600"/>
              <a:gd name="connsiteY305" fmla="*/ 6754247 h 6858000"/>
              <a:gd name="connsiteX306" fmla="*/ 5009112 w 7467600"/>
              <a:gd name="connsiteY306" fmla="*/ 6858000 h 6858000"/>
              <a:gd name="connsiteX307" fmla="*/ 4976679 w 7467600"/>
              <a:gd name="connsiteY307" fmla="*/ 6858000 h 6858000"/>
              <a:gd name="connsiteX308" fmla="*/ 5006537 w 7467600"/>
              <a:gd name="connsiteY308" fmla="*/ 6747068 h 6858000"/>
              <a:gd name="connsiteX309" fmla="*/ 5032723 w 7467600"/>
              <a:gd name="connsiteY309" fmla="*/ 6644957 h 6858000"/>
              <a:gd name="connsiteX310" fmla="*/ 5242949 w 7467600"/>
              <a:gd name="connsiteY310" fmla="*/ 6125175 h 6858000"/>
              <a:gd name="connsiteX311" fmla="*/ 5286321 w 7467600"/>
              <a:gd name="connsiteY311" fmla="*/ 6033555 h 6858000"/>
              <a:gd name="connsiteX312" fmla="*/ 5008210 w 7467600"/>
              <a:gd name="connsiteY312" fmla="*/ 6649194 h 6858000"/>
              <a:gd name="connsiteX313" fmla="*/ 4986321 w 7467600"/>
              <a:gd name="connsiteY313" fmla="*/ 6765687 h 6858000"/>
              <a:gd name="connsiteX314" fmla="*/ 4973474 w 7467600"/>
              <a:gd name="connsiteY314" fmla="*/ 6858000 h 6858000"/>
              <a:gd name="connsiteX315" fmla="*/ 4907178 w 7467600"/>
              <a:gd name="connsiteY315" fmla="*/ 6858000 h 6858000"/>
              <a:gd name="connsiteX316" fmla="*/ 4910810 w 7467600"/>
              <a:gd name="connsiteY316" fmla="*/ 6829660 h 6858000"/>
              <a:gd name="connsiteX317" fmla="*/ 4987461 w 7467600"/>
              <a:gd name="connsiteY317" fmla="*/ 6432994 h 6858000"/>
              <a:gd name="connsiteX318" fmla="*/ 5179262 w 7467600"/>
              <a:gd name="connsiteY318" fmla="*/ 6035044 h 6858000"/>
              <a:gd name="connsiteX319" fmla="*/ 4689678 w 7467600"/>
              <a:gd name="connsiteY319" fmla="*/ 6440241 h 6858000"/>
              <a:gd name="connsiteX320" fmla="*/ 4477543 w 7467600"/>
              <a:gd name="connsiteY320" fmla="*/ 6674836 h 6858000"/>
              <a:gd name="connsiteX321" fmla="*/ 4329957 w 7467600"/>
              <a:gd name="connsiteY321" fmla="*/ 6858000 h 6858000"/>
              <a:gd name="connsiteX322" fmla="*/ 4218595 w 7467600"/>
              <a:gd name="connsiteY322" fmla="*/ 6858000 h 6858000"/>
              <a:gd name="connsiteX323" fmla="*/ 4368888 w 7467600"/>
              <a:gd name="connsiteY323" fmla="*/ 6668412 h 6858000"/>
              <a:gd name="connsiteX324" fmla="*/ 4563091 w 7467600"/>
              <a:gd name="connsiteY324" fmla="*/ 6442508 h 6858000"/>
              <a:gd name="connsiteX325" fmla="*/ 5387324 w 7467600"/>
              <a:gd name="connsiteY325" fmla="*/ 5705830 h 6858000"/>
              <a:gd name="connsiteX326" fmla="*/ 5073620 w 7467600"/>
              <a:gd name="connsiteY326" fmla="*/ 5955437 h 6858000"/>
              <a:gd name="connsiteX327" fmla="*/ 4689789 w 7467600"/>
              <a:gd name="connsiteY327" fmla="*/ 6268382 h 6858000"/>
              <a:gd name="connsiteX328" fmla="*/ 4418722 w 7467600"/>
              <a:gd name="connsiteY328" fmla="*/ 6570886 h 6858000"/>
              <a:gd name="connsiteX329" fmla="*/ 4214944 w 7467600"/>
              <a:gd name="connsiteY329" fmla="*/ 6858000 h 6858000"/>
              <a:gd name="connsiteX330" fmla="*/ 4177898 w 7467600"/>
              <a:gd name="connsiteY330" fmla="*/ 6858000 h 6858000"/>
              <a:gd name="connsiteX331" fmla="*/ 4391597 w 7467600"/>
              <a:gd name="connsiteY331" fmla="*/ 6556370 h 6858000"/>
              <a:gd name="connsiteX332" fmla="*/ 4668889 w 7467600"/>
              <a:gd name="connsiteY332" fmla="*/ 6246399 h 6858000"/>
              <a:gd name="connsiteX333" fmla="*/ 5055427 w 7467600"/>
              <a:gd name="connsiteY333" fmla="*/ 5931476 h 6858000"/>
              <a:gd name="connsiteX334" fmla="*/ 5371814 w 7467600"/>
              <a:gd name="connsiteY334" fmla="*/ 5678975 h 6858000"/>
              <a:gd name="connsiteX335" fmla="*/ 4987918 w 7467600"/>
              <a:gd name="connsiteY335" fmla="*/ 5838701 h 6858000"/>
              <a:gd name="connsiteX336" fmla="*/ 4317146 w 7467600"/>
              <a:gd name="connsiteY336" fmla="*/ 6587716 h 6858000"/>
              <a:gd name="connsiteX337" fmla="*/ 4171627 w 7467600"/>
              <a:gd name="connsiteY337" fmla="*/ 6858000 h 6858000"/>
              <a:gd name="connsiteX338" fmla="*/ 4081585 w 7467600"/>
              <a:gd name="connsiteY338" fmla="*/ 6858000 h 6858000"/>
              <a:gd name="connsiteX339" fmla="*/ 4238603 w 7467600"/>
              <a:gd name="connsiteY339" fmla="*/ 6559341 h 6858000"/>
              <a:gd name="connsiteX340" fmla="*/ 4778333 w 7467600"/>
              <a:gd name="connsiteY340" fmla="*/ 5873626 h 6858000"/>
              <a:gd name="connsiteX341" fmla="*/ 5414185 w 7467600"/>
              <a:gd name="connsiteY341" fmla="*/ 5573882 h 6858000"/>
              <a:gd name="connsiteX342" fmla="*/ 5959648 w 7467600"/>
              <a:gd name="connsiteY342" fmla="*/ 4760797 h 6858000"/>
              <a:gd name="connsiteX343" fmla="*/ 5355019 w 7467600"/>
              <a:gd name="connsiteY343" fmla="*/ 4734672 h 6858000"/>
              <a:gd name="connsiteX344" fmla="*/ 5083565 w 7467600"/>
              <a:gd name="connsiteY344" fmla="*/ 5179121 h 6858000"/>
              <a:gd name="connsiteX345" fmla="*/ 4713577 w 7467600"/>
              <a:gd name="connsiteY345" fmla="*/ 5616803 h 6858000"/>
              <a:gd name="connsiteX346" fmla="*/ 3989559 w 7467600"/>
              <a:gd name="connsiteY346" fmla="*/ 6145945 h 6858000"/>
              <a:gd name="connsiteX347" fmla="*/ 3939824 w 7467600"/>
              <a:gd name="connsiteY347" fmla="*/ 6066900 h 6858000"/>
              <a:gd name="connsiteX348" fmla="*/ 4584537 w 7467600"/>
              <a:gd name="connsiteY348" fmla="*/ 5324826 h 6858000"/>
              <a:gd name="connsiteX349" fmla="*/ 5037105 w 7467600"/>
              <a:gd name="connsiteY349" fmla="*/ 5088765 h 6858000"/>
              <a:gd name="connsiteX350" fmla="*/ 5039930 w 7467600"/>
              <a:gd name="connsiteY350" fmla="*/ 5089585 h 6858000"/>
              <a:gd name="connsiteX351" fmla="*/ 5263764 w 7467600"/>
              <a:gd name="connsiteY351" fmla="*/ 4735525 h 6858000"/>
              <a:gd name="connsiteX352" fmla="*/ 4086300 w 7467600"/>
              <a:gd name="connsiteY352" fmla="*/ 4884599 h 6858000"/>
              <a:gd name="connsiteX353" fmla="*/ 4085485 w 7467600"/>
              <a:gd name="connsiteY353" fmla="*/ 4899070 h 6858000"/>
              <a:gd name="connsiteX354" fmla="*/ 3871915 w 7467600"/>
              <a:gd name="connsiteY354" fmla="*/ 5253645 h 6858000"/>
              <a:gd name="connsiteX355" fmla="*/ 3799374 w 7467600"/>
              <a:gd name="connsiteY355" fmla="*/ 5466127 h 6858000"/>
              <a:gd name="connsiteX356" fmla="*/ 3498850 w 7467600"/>
              <a:gd name="connsiteY356" fmla="*/ 6661888 h 6858000"/>
              <a:gd name="connsiteX357" fmla="*/ 3399216 w 7467600"/>
              <a:gd name="connsiteY357" fmla="*/ 6858000 h 6858000"/>
              <a:gd name="connsiteX358" fmla="*/ 3303688 w 7467600"/>
              <a:gd name="connsiteY358" fmla="*/ 6858000 h 6858000"/>
              <a:gd name="connsiteX359" fmla="*/ 3391774 w 7467600"/>
              <a:gd name="connsiteY359" fmla="*/ 6697181 h 6858000"/>
              <a:gd name="connsiteX360" fmla="*/ 3735540 w 7467600"/>
              <a:gd name="connsiteY360" fmla="*/ 5546923 h 6858000"/>
              <a:gd name="connsiteX361" fmla="*/ 3729438 w 7467600"/>
              <a:gd name="connsiteY361" fmla="*/ 5569058 h 6858000"/>
              <a:gd name="connsiteX362" fmla="*/ 3707782 w 7467600"/>
              <a:gd name="connsiteY362" fmla="*/ 5644908 h 6858000"/>
              <a:gd name="connsiteX363" fmla="*/ 3583827 w 7467600"/>
              <a:gd name="connsiteY363" fmla="*/ 6039215 h 6858000"/>
              <a:gd name="connsiteX364" fmla="*/ 3547861 w 7467600"/>
              <a:gd name="connsiteY364" fmla="*/ 6129609 h 6858000"/>
              <a:gd name="connsiteX365" fmla="*/ 3490905 w 7467600"/>
              <a:gd name="connsiteY365" fmla="*/ 6277660 h 6858000"/>
              <a:gd name="connsiteX366" fmla="*/ 3455859 w 7467600"/>
              <a:gd name="connsiteY366" fmla="*/ 6391301 h 6858000"/>
              <a:gd name="connsiteX367" fmla="*/ 3429112 w 7467600"/>
              <a:gd name="connsiteY367" fmla="*/ 6479469 h 6858000"/>
              <a:gd name="connsiteX368" fmla="*/ 3304862 w 7467600"/>
              <a:gd name="connsiteY368" fmla="*/ 6796476 h 6858000"/>
              <a:gd name="connsiteX369" fmla="*/ 3276071 w 7467600"/>
              <a:gd name="connsiteY369" fmla="*/ 6858000 h 6858000"/>
              <a:gd name="connsiteX370" fmla="*/ 3240805 w 7467600"/>
              <a:gd name="connsiteY370" fmla="*/ 6858000 h 6858000"/>
              <a:gd name="connsiteX371" fmla="*/ 3275917 w 7467600"/>
              <a:gd name="connsiteY371" fmla="*/ 6783192 h 6858000"/>
              <a:gd name="connsiteX372" fmla="*/ 3399358 w 7467600"/>
              <a:gd name="connsiteY372" fmla="*/ 6469011 h 6858000"/>
              <a:gd name="connsiteX373" fmla="*/ 3425650 w 7467600"/>
              <a:gd name="connsiteY373" fmla="*/ 6381333 h 6858000"/>
              <a:gd name="connsiteX374" fmla="*/ 3460661 w 7467600"/>
              <a:gd name="connsiteY374" fmla="*/ 6266763 h 6858000"/>
              <a:gd name="connsiteX375" fmla="*/ 3518021 w 7467600"/>
              <a:gd name="connsiteY375" fmla="*/ 6117298 h 6858000"/>
              <a:gd name="connsiteX376" fmla="*/ 3554035 w 7467600"/>
              <a:gd name="connsiteY376" fmla="*/ 6027832 h 6858000"/>
              <a:gd name="connsiteX377" fmla="*/ 3677174 w 7467600"/>
              <a:gd name="connsiteY377" fmla="*/ 5636351 h 6858000"/>
              <a:gd name="connsiteX378" fmla="*/ 3698819 w 7467600"/>
              <a:gd name="connsiteY378" fmla="*/ 5560503 h 6858000"/>
              <a:gd name="connsiteX379" fmla="*/ 3702094 w 7467600"/>
              <a:gd name="connsiteY379" fmla="*/ 5549194 h 6858000"/>
              <a:gd name="connsiteX380" fmla="*/ 3398355 w 7467600"/>
              <a:gd name="connsiteY380" fmla="*/ 6094603 h 6858000"/>
              <a:gd name="connsiteX381" fmla="*/ 3193941 w 7467600"/>
              <a:gd name="connsiteY381" fmla="*/ 6798775 h 6858000"/>
              <a:gd name="connsiteX382" fmla="*/ 3184140 w 7467600"/>
              <a:gd name="connsiteY382" fmla="*/ 6858000 h 6858000"/>
              <a:gd name="connsiteX383" fmla="*/ 3099978 w 7467600"/>
              <a:gd name="connsiteY383" fmla="*/ 6858000 h 6858000"/>
              <a:gd name="connsiteX384" fmla="*/ 3101556 w 7467600"/>
              <a:gd name="connsiteY384" fmla="*/ 6843337 h 6858000"/>
              <a:gd name="connsiteX385" fmla="*/ 3370162 w 7467600"/>
              <a:gd name="connsiteY385" fmla="*/ 5785550 h 6858000"/>
              <a:gd name="connsiteX386" fmla="*/ 3746477 w 7467600"/>
              <a:gd name="connsiteY386" fmla="*/ 5377889 h 6858000"/>
              <a:gd name="connsiteX387" fmla="*/ 3863399 w 7467600"/>
              <a:gd name="connsiteY387" fmla="*/ 5087257 h 6858000"/>
              <a:gd name="connsiteX388" fmla="*/ 3968712 w 7467600"/>
              <a:gd name="connsiteY388" fmla="*/ 4913989 h 6858000"/>
              <a:gd name="connsiteX389" fmla="*/ 2792390 w 7467600"/>
              <a:gd name="connsiteY389" fmla="*/ 5382974 h 6858000"/>
              <a:gd name="connsiteX390" fmla="*/ 2714982 w 7467600"/>
              <a:gd name="connsiteY390" fmla="*/ 5427051 h 6858000"/>
              <a:gd name="connsiteX391" fmla="*/ 2813361 w 7467600"/>
              <a:gd name="connsiteY391" fmla="*/ 6023912 h 6858000"/>
              <a:gd name="connsiteX392" fmla="*/ 2688430 w 7467600"/>
              <a:gd name="connsiteY392" fmla="*/ 6801564 h 6858000"/>
              <a:gd name="connsiteX393" fmla="*/ 2629626 w 7467600"/>
              <a:gd name="connsiteY393" fmla="*/ 6763394 h 6858000"/>
              <a:gd name="connsiteX394" fmla="*/ 2565328 w 7467600"/>
              <a:gd name="connsiteY394" fmla="*/ 5516399 h 6858000"/>
              <a:gd name="connsiteX395" fmla="*/ 1922999 w 7467600"/>
              <a:gd name="connsiteY395" fmla="*/ 5980343 h 6858000"/>
              <a:gd name="connsiteX396" fmla="*/ 1950261 w 7467600"/>
              <a:gd name="connsiteY396" fmla="*/ 6405858 h 6858000"/>
              <a:gd name="connsiteX397" fmla="*/ 2365554 w 7467600"/>
              <a:gd name="connsiteY397" fmla="*/ 6759107 h 6858000"/>
              <a:gd name="connsiteX398" fmla="*/ 2424142 w 7467600"/>
              <a:gd name="connsiteY398" fmla="*/ 6858000 h 6858000"/>
              <a:gd name="connsiteX399" fmla="*/ 2395994 w 7467600"/>
              <a:gd name="connsiteY399" fmla="*/ 6858000 h 6858000"/>
              <a:gd name="connsiteX400" fmla="*/ 2392863 w 7467600"/>
              <a:gd name="connsiteY400" fmla="*/ 6852964 h 6858000"/>
              <a:gd name="connsiteX401" fmla="*/ 2017589 w 7467600"/>
              <a:gd name="connsiteY401" fmla="*/ 6493982 h 6858000"/>
              <a:gd name="connsiteX402" fmla="*/ 2147336 w 7467600"/>
              <a:gd name="connsiteY402" fmla="*/ 6594052 h 6858000"/>
              <a:gd name="connsiteX403" fmla="*/ 2207047 w 7467600"/>
              <a:gd name="connsiteY403" fmla="*/ 6654540 h 6858000"/>
              <a:gd name="connsiteX404" fmla="*/ 2299106 w 7467600"/>
              <a:gd name="connsiteY404" fmla="*/ 6778931 h 6858000"/>
              <a:gd name="connsiteX405" fmla="*/ 2314430 w 7467600"/>
              <a:gd name="connsiteY405" fmla="*/ 6801144 h 6858000"/>
              <a:gd name="connsiteX406" fmla="*/ 2352406 w 7467600"/>
              <a:gd name="connsiteY406" fmla="*/ 6858000 h 6858000"/>
              <a:gd name="connsiteX407" fmla="*/ 2314492 w 7467600"/>
              <a:gd name="connsiteY407" fmla="*/ 6858000 h 6858000"/>
              <a:gd name="connsiteX408" fmla="*/ 2288095 w 7467600"/>
              <a:gd name="connsiteY408" fmla="*/ 6818030 h 6858000"/>
              <a:gd name="connsiteX409" fmla="*/ 2272768 w 7467600"/>
              <a:gd name="connsiteY409" fmla="*/ 6795822 h 6858000"/>
              <a:gd name="connsiteX410" fmla="*/ 2182715 w 7467600"/>
              <a:gd name="connsiteY410" fmla="*/ 6675071 h 6858000"/>
              <a:gd name="connsiteX411" fmla="*/ 2032061 w 7467600"/>
              <a:gd name="connsiteY411" fmla="*/ 6541380 h 6858000"/>
              <a:gd name="connsiteX412" fmla="*/ 2257220 w 7467600"/>
              <a:gd name="connsiteY412" fmla="*/ 6826257 h 6858000"/>
              <a:gd name="connsiteX413" fmla="*/ 2281324 w 7467600"/>
              <a:gd name="connsiteY413" fmla="*/ 6858000 h 6858000"/>
              <a:gd name="connsiteX414" fmla="*/ 2242860 w 7467600"/>
              <a:gd name="connsiteY414" fmla="*/ 6858000 h 6858000"/>
              <a:gd name="connsiteX415" fmla="*/ 2232818 w 7467600"/>
              <a:gd name="connsiteY415" fmla="*/ 6844926 h 6858000"/>
              <a:gd name="connsiteX416" fmla="*/ 1990172 w 7467600"/>
              <a:gd name="connsiteY416" fmla="*/ 6542121 h 6858000"/>
              <a:gd name="connsiteX417" fmla="*/ 2124090 w 7467600"/>
              <a:gd name="connsiteY417" fmla="*/ 6761017 h 6858000"/>
              <a:gd name="connsiteX418" fmla="*/ 2200380 w 7467600"/>
              <a:gd name="connsiteY418" fmla="*/ 6858000 h 6858000"/>
              <a:gd name="connsiteX419" fmla="*/ 2147507 w 7467600"/>
              <a:gd name="connsiteY419" fmla="*/ 6858000 h 6858000"/>
              <a:gd name="connsiteX420" fmla="*/ 2070668 w 7467600"/>
              <a:gd name="connsiteY420" fmla="*/ 6761520 h 6858000"/>
              <a:gd name="connsiteX421" fmla="*/ 1975142 w 7467600"/>
              <a:gd name="connsiteY421" fmla="*/ 6585570 h 6858000"/>
              <a:gd name="connsiteX422" fmla="*/ 2050035 w 7467600"/>
              <a:gd name="connsiteY422" fmla="*/ 6813345 h 6858000"/>
              <a:gd name="connsiteX423" fmla="*/ 2063025 w 7467600"/>
              <a:gd name="connsiteY423" fmla="*/ 6858000 h 6858000"/>
              <a:gd name="connsiteX424" fmla="*/ 2021675 w 7467600"/>
              <a:gd name="connsiteY424" fmla="*/ 6858000 h 6858000"/>
              <a:gd name="connsiteX425" fmla="*/ 2019308 w 7467600"/>
              <a:gd name="connsiteY425" fmla="*/ 6847118 h 6858000"/>
              <a:gd name="connsiteX426" fmla="*/ 1938835 w 7467600"/>
              <a:gd name="connsiteY426" fmla="*/ 6551160 h 6858000"/>
              <a:gd name="connsiteX427" fmla="*/ 1953230 w 7467600"/>
              <a:gd name="connsiteY427" fmla="*/ 6759699 h 6858000"/>
              <a:gd name="connsiteX428" fmla="*/ 1956763 w 7467600"/>
              <a:gd name="connsiteY428" fmla="*/ 6778191 h 6858000"/>
              <a:gd name="connsiteX429" fmla="*/ 1967925 w 7467600"/>
              <a:gd name="connsiteY429" fmla="*/ 6858000 h 6858000"/>
              <a:gd name="connsiteX430" fmla="*/ 1936622 w 7467600"/>
              <a:gd name="connsiteY430" fmla="*/ 6858000 h 6858000"/>
              <a:gd name="connsiteX431" fmla="*/ 1926261 w 7467600"/>
              <a:gd name="connsiteY431" fmla="*/ 6784064 h 6858000"/>
              <a:gd name="connsiteX432" fmla="*/ 1922724 w 7467600"/>
              <a:gd name="connsiteY432" fmla="*/ 6765577 h 6858000"/>
              <a:gd name="connsiteX433" fmla="*/ 1904650 w 7467600"/>
              <a:gd name="connsiteY433" fmla="*/ 6639616 h 6858000"/>
              <a:gd name="connsiteX434" fmla="*/ 1885273 w 7467600"/>
              <a:gd name="connsiteY434" fmla="*/ 6858000 h 6858000"/>
              <a:gd name="connsiteX435" fmla="*/ 1854363 w 7467600"/>
              <a:gd name="connsiteY435" fmla="*/ 6858000 h 6858000"/>
              <a:gd name="connsiteX436" fmla="*/ 1880391 w 7467600"/>
              <a:gd name="connsiteY436" fmla="*/ 6603796 h 6858000"/>
              <a:gd name="connsiteX437" fmla="*/ 1818273 w 7467600"/>
              <a:gd name="connsiteY437" fmla="*/ 6715729 h 6858000"/>
              <a:gd name="connsiteX438" fmla="*/ 1794691 w 7467600"/>
              <a:gd name="connsiteY438" fmla="*/ 6843239 h 6858000"/>
              <a:gd name="connsiteX439" fmla="*/ 1794914 w 7467600"/>
              <a:gd name="connsiteY439" fmla="*/ 6858000 h 6858000"/>
              <a:gd name="connsiteX440" fmla="*/ 1746128 w 7467600"/>
              <a:gd name="connsiteY440" fmla="*/ 6858000 h 6858000"/>
              <a:gd name="connsiteX441" fmla="*/ 1753934 w 7467600"/>
              <a:gd name="connsiteY441" fmla="*/ 6724796 h 6858000"/>
              <a:gd name="connsiteX442" fmla="*/ 1792053 w 7467600"/>
              <a:gd name="connsiteY442" fmla="*/ 6572396 h 6858000"/>
              <a:gd name="connsiteX443" fmla="*/ 1862248 w 7467600"/>
              <a:gd name="connsiteY443" fmla="*/ 6266397 h 6858000"/>
              <a:gd name="connsiteX444" fmla="*/ 1862250 w 7467600"/>
              <a:gd name="connsiteY444" fmla="*/ 6033531 h 6858000"/>
              <a:gd name="connsiteX445" fmla="*/ 1211999 w 7467600"/>
              <a:gd name="connsiteY445" fmla="*/ 6683610 h 6858000"/>
              <a:gd name="connsiteX446" fmla="*/ 1213266 w 7467600"/>
              <a:gd name="connsiteY446" fmla="*/ 6691947 h 6858000"/>
              <a:gd name="connsiteX447" fmla="*/ 1203370 w 7467600"/>
              <a:gd name="connsiteY447" fmla="*/ 6850676 h 6858000"/>
              <a:gd name="connsiteX448" fmla="*/ 1203671 w 7467600"/>
              <a:gd name="connsiteY448" fmla="*/ 6858000 h 6858000"/>
              <a:gd name="connsiteX449" fmla="*/ 1143180 w 7467600"/>
              <a:gd name="connsiteY449" fmla="*/ 6858000 h 6858000"/>
              <a:gd name="connsiteX450" fmla="*/ 1142176 w 7467600"/>
              <a:gd name="connsiteY450" fmla="*/ 6766045 h 6858000"/>
              <a:gd name="connsiteX451" fmla="*/ 1067484 w 7467600"/>
              <a:gd name="connsiteY451" fmla="*/ 6858000 h 6858000"/>
              <a:gd name="connsiteX452" fmla="*/ 953928 w 7467600"/>
              <a:gd name="connsiteY452" fmla="*/ 6858000 h 6858000"/>
              <a:gd name="connsiteX453" fmla="*/ 959715 w 7467600"/>
              <a:gd name="connsiteY453" fmla="*/ 6850185 h 6858000"/>
              <a:gd name="connsiteX454" fmla="*/ 1483788 w 7467600"/>
              <a:gd name="connsiteY454" fmla="*/ 6259174 h 6858000"/>
              <a:gd name="connsiteX455" fmla="*/ 1100671 w 7467600"/>
              <a:gd name="connsiteY455" fmla="*/ 6252137 h 6858000"/>
              <a:gd name="connsiteX456" fmla="*/ 1090144 w 7467600"/>
              <a:gd name="connsiteY456" fmla="*/ 6256748 h 6858000"/>
              <a:gd name="connsiteX457" fmla="*/ 1095872 w 7467600"/>
              <a:gd name="connsiteY457" fmla="*/ 6271892 h 6858000"/>
              <a:gd name="connsiteX458" fmla="*/ 262785 w 7467600"/>
              <a:gd name="connsiteY458" fmla="*/ 6845450 h 6858000"/>
              <a:gd name="connsiteX459" fmla="*/ 209968 w 7467600"/>
              <a:gd name="connsiteY459" fmla="*/ 6770713 h 6858000"/>
              <a:gd name="connsiteX460" fmla="*/ 873460 w 7467600"/>
              <a:gd name="connsiteY460" fmla="*/ 6253768 h 6858000"/>
              <a:gd name="connsiteX461" fmla="*/ 192686 w 7467600"/>
              <a:gd name="connsiteY461" fmla="*/ 5849257 h 6858000"/>
              <a:gd name="connsiteX462" fmla="*/ 4696 w 7467600"/>
              <a:gd name="connsiteY462" fmla="*/ 5697668 h 6858000"/>
              <a:gd name="connsiteX463" fmla="*/ 0 w 7467600"/>
              <a:gd name="connsiteY463" fmla="*/ 5689984 h 6858000"/>
              <a:gd name="connsiteX464" fmla="*/ 0 w 7467600"/>
              <a:gd name="connsiteY464" fmla="*/ 5513472 h 6858000"/>
              <a:gd name="connsiteX465" fmla="*/ 174101 w 7467600"/>
              <a:gd name="connsiteY465" fmla="*/ 5620277 h 6858000"/>
              <a:gd name="connsiteX466" fmla="*/ 891800 w 7467600"/>
              <a:gd name="connsiteY466" fmla="*/ 6036935 h 6858000"/>
              <a:gd name="connsiteX467" fmla="*/ 1072219 w 7467600"/>
              <a:gd name="connsiteY467" fmla="*/ 6169443 h 6858000"/>
              <a:gd name="connsiteX468" fmla="*/ 1074117 w 7467600"/>
              <a:gd name="connsiteY468" fmla="*/ 6170301 h 6858000"/>
              <a:gd name="connsiteX469" fmla="*/ 1083114 w 7467600"/>
              <a:gd name="connsiteY469" fmla="*/ 6174131 h 6858000"/>
              <a:gd name="connsiteX470" fmla="*/ 1543010 w 7467600"/>
              <a:gd name="connsiteY470" fmla="*/ 6191140 h 6858000"/>
              <a:gd name="connsiteX471" fmla="*/ 1551080 w 7467600"/>
              <a:gd name="connsiteY471" fmla="*/ 6195006 h 6858000"/>
              <a:gd name="connsiteX472" fmla="*/ 2345443 w 7467600"/>
              <a:gd name="connsiteY472" fmla="*/ 5549882 h 6858000"/>
              <a:gd name="connsiteX473" fmla="*/ 1721499 w 7467600"/>
              <a:gd name="connsiteY473" fmla="*/ 5599969 h 6858000"/>
              <a:gd name="connsiteX474" fmla="*/ 767716 w 7467600"/>
              <a:gd name="connsiteY474" fmla="*/ 5472768 h 6858000"/>
              <a:gd name="connsiteX475" fmla="*/ 722147 w 7467600"/>
              <a:gd name="connsiteY475" fmla="*/ 5393091 h 6858000"/>
              <a:gd name="connsiteX476" fmla="*/ 1485552 w 7467600"/>
              <a:gd name="connsiteY476" fmla="*/ 5313202 h 6858000"/>
              <a:gd name="connsiteX477" fmla="*/ 2143004 w 7467600"/>
              <a:gd name="connsiteY477" fmla="*/ 5402420 h 6858000"/>
              <a:gd name="connsiteX478" fmla="*/ 1933391 w 7467600"/>
              <a:gd name="connsiteY478" fmla="*/ 5156971 h 6858000"/>
              <a:gd name="connsiteX479" fmla="*/ 1827118 w 7467600"/>
              <a:gd name="connsiteY479" fmla="*/ 4968410 h 6858000"/>
              <a:gd name="connsiteX480" fmla="*/ 1837349 w 7467600"/>
              <a:gd name="connsiteY480" fmla="*/ 4956357 h 6858000"/>
              <a:gd name="connsiteX481" fmla="*/ 2162835 w 7467600"/>
              <a:gd name="connsiteY481" fmla="*/ 5187853 h 6858000"/>
              <a:gd name="connsiteX482" fmla="*/ 2257167 w 7467600"/>
              <a:gd name="connsiteY482" fmla="*/ 5462123 h 6858000"/>
              <a:gd name="connsiteX483" fmla="*/ 2261598 w 7467600"/>
              <a:gd name="connsiteY483" fmla="*/ 5467998 h 6858000"/>
              <a:gd name="connsiteX484" fmla="*/ 2437177 w 7467600"/>
              <a:gd name="connsiteY484" fmla="*/ 5479608 h 6858000"/>
              <a:gd name="connsiteX485" fmla="*/ 2445247 w 7467600"/>
              <a:gd name="connsiteY485" fmla="*/ 5483476 h 6858000"/>
              <a:gd name="connsiteX486" fmla="*/ 2743626 w 7467600"/>
              <a:gd name="connsiteY486" fmla="*/ 5304819 h 6858000"/>
              <a:gd name="connsiteX487" fmla="*/ 3048102 w 7467600"/>
              <a:gd name="connsiteY487" fmla="*/ 5150595 h 6858000"/>
              <a:gd name="connsiteX488" fmla="*/ 1799414 w 7467600"/>
              <a:gd name="connsiteY488" fmla="*/ 4694732 h 6858000"/>
              <a:gd name="connsiteX489" fmla="*/ 1771735 w 7467600"/>
              <a:gd name="connsiteY489" fmla="*/ 4619929 h 6858000"/>
              <a:gd name="connsiteX490" fmla="*/ 3104273 w 7467600"/>
              <a:gd name="connsiteY490" fmla="*/ 5076159 h 6858000"/>
              <a:gd name="connsiteX491" fmla="*/ 3113245 w 7467600"/>
              <a:gd name="connsiteY491" fmla="*/ 5090705 h 6858000"/>
              <a:gd name="connsiteX492" fmla="*/ 3126294 w 7467600"/>
              <a:gd name="connsiteY492" fmla="*/ 5114400 h 6858000"/>
              <a:gd name="connsiteX493" fmla="*/ 3937433 w 7467600"/>
              <a:gd name="connsiteY493" fmla="*/ 4830473 h 6858000"/>
              <a:gd name="connsiteX494" fmla="*/ 3590475 w 7467600"/>
              <a:gd name="connsiteY494" fmla="*/ 4597974 h 6858000"/>
              <a:gd name="connsiteX495" fmla="*/ 3100264 w 7467600"/>
              <a:gd name="connsiteY495" fmla="*/ 4579845 h 6858000"/>
              <a:gd name="connsiteX496" fmla="*/ 2183576 w 7467600"/>
              <a:gd name="connsiteY496" fmla="*/ 4227150 h 6858000"/>
              <a:gd name="connsiteX497" fmla="*/ 2151029 w 7467600"/>
              <a:gd name="connsiteY497" fmla="*/ 4146947 h 6858000"/>
              <a:gd name="connsiteX498" fmla="*/ 3563434 w 7467600"/>
              <a:gd name="connsiteY498" fmla="*/ 4469115 h 6858000"/>
              <a:gd name="connsiteX499" fmla="*/ 3177952 w 7467600"/>
              <a:gd name="connsiteY499" fmla="*/ 3657386 h 6858000"/>
              <a:gd name="connsiteX500" fmla="*/ 3189263 w 7467600"/>
              <a:gd name="connsiteY500" fmla="*/ 3625726 h 6858000"/>
              <a:gd name="connsiteX501" fmla="*/ 3560912 w 7467600"/>
              <a:gd name="connsiteY501" fmla="*/ 4079863 h 6858000"/>
              <a:gd name="connsiteX502" fmla="*/ 3626636 w 7467600"/>
              <a:gd name="connsiteY502" fmla="*/ 4512230 h 6858000"/>
              <a:gd name="connsiteX503" fmla="*/ 3653088 w 7467600"/>
              <a:gd name="connsiteY503" fmla="*/ 4521417 h 6858000"/>
              <a:gd name="connsiteX504" fmla="*/ 3988128 w 7467600"/>
              <a:gd name="connsiteY504" fmla="*/ 4817267 h 6858000"/>
              <a:gd name="connsiteX505" fmla="*/ 4830582 w 7467600"/>
              <a:gd name="connsiteY505" fmla="*/ 4676000 h 6858000"/>
              <a:gd name="connsiteX506" fmla="*/ 4830100 w 7467600"/>
              <a:gd name="connsiteY506" fmla="*/ 4675554 h 6858000"/>
              <a:gd name="connsiteX507" fmla="*/ 4036318 w 7467600"/>
              <a:gd name="connsiteY507" fmla="*/ 4147013 h 6858000"/>
              <a:gd name="connsiteX508" fmla="*/ 3432098 w 7467600"/>
              <a:gd name="connsiteY508" fmla="*/ 3537312 h 6858000"/>
              <a:gd name="connsiteX509" fmla="*/ 3446761 w 7467600"/>
              <a:gd name="connsiteY509" fmla="*/ 3461278 h 6858000"/>
              <a:gd name="connsiteX510" fmla="*/ 4419733 w 7467600"/>
              <a:gd name="connsiteY510" fmla="*/ 3963555 h 6858000"/>
              <a:gd name="connsiteX511" fmla="*/ 4781371 w 7467600"/>
              <a:gd name="connsiteY511" fmla="*/ 4458604 h 6858000"/>
              <a:gd name="connsiteX512" fmla="*/ 4780440 w 7467600"/>
              <a:gd name="connsiteY512" fmla="*/ 4470290 h 6858000"/>
              <a:gd name="connsiteX513" fmla="*/ 4898954 w 7467600"/>
              <a:gd name="connsiteY513" fmla="*/ 4662092 h 6858000"/>
              <a:gd name="connsiteX514" fmla="*/ 4900699 w 7467600"/>
              <a:gd name="connsiteY514" fmla="*/ 4670867 h 6858000"/>
              <a:gd name="connsiteX515" fmla="*/ 5714511 w 7467600"/>
              <a:gd name="connsiteY515" fmla="*/ 4663483 h 6858000"/>
              <a:gd name="connsiteX516" fmla="*/ 5464793 w 7467600"/>
              <a:gd name="connsiteY516" fmla="*/ 4393556 h 6858000"/>
              <a:gd name="connsiteX517" fmla="*/ 5461897 w 7467600"/>
              <a:gd name="connsiteY517" fmla="*/ 4390879 h 6858000"/>
              <a:gd name="connsiteX518" fmla="*/ 4294126 w 7467600"/>
              <a:gd name="connsiteY518" fmla="*/ 3303048 h 6858000"/>
              <a:gd name="connsiteX519" fmla="*/ 4305321 w 7467600"/>
              <a:gd name="connsiteY519" fmla="*/ 3256953 h 6858000"/>
              <a:gd name="connsiteX520" fmla="*/ 4949299 w 7467600"/>
              <a:gd name="connsiteY520" fmla="*/ 3766336 h 6858000"/>
              <a:gd name="connsiteX521" fmla="*/ 5291452 w 7467600"/>
              <a:gd name="connsiteY521" fmla="*/ 4076801 h 6858000"/>
              <a:gd name="connsiteX522" fmla="*/ 5434998 w 7467600"/>
              <a:gd name="connsiteY522" fmla="*/ 4254100 h 6858000"/>
              <a:gd name="connsiteX523" fmla="*/ 5351015 w 7467600"/>
              <a:gd name="connsiteY523" fmla="*/ 3760989 h 6858000"/>
              <a:gd name="connsiteX524" fmla="*/ 5413780 w 7467600"/>
              <a:gd name="connsiteY524" fmla="*/ 2966265 h 6858000"/>
              <a:gd name="connsiteX525" fmla="*/ 5425627 w 7467600"/>
              <a:gd name="connsiteY525" fmla="*/ 2954192 h 6858000"/>
              <a:gd name="connsiteX526" fmla="*/ 6604735 w 7467600"/>
              <a:gd name="connsiteY526" fmla="*/ 2041381 h 6858000"/>
              <a:gd name="connsiteX527" fmla="*/ 7204487 w 7467600"/>
              <a:gd name="connsiteY527" fmla="*/ 2742112 h 6858000"/>
              <a:gd name="connsiteX528" fmla="*/ 7131592 w 7467600"/>
              <a:gd name="connsiteY528" fmla="*/ 2672096 h 6858000"/>
              <a:gd name="connsiteX529" fmla="*/ 6996344 w 7467600"/>
              <a:gd name="connsiteY529" fmla="*/ 2518310 h 6858000"/>
              <a:gd name="connsiteX530" fmla="*/ 6735495 w 7467600"/>
              <a:gd name="connsiteY530" fmla="*/ 2196890 h 6858000"/>
              <a:gd name="connsiteX531" fmla="*/ 6721901 w 7467600"/>
              <a:gd name="connsiteY531" fmla="*/ 2179274 h 6858000"/>
              <a:gd name="connsiteX532" fmla="*/ 6604735 w 7467600"/>
              <a:gd name="connsiteY532" fmla="*/ 2041381 h 6858000"/>
              <a:gd name="connsiteX533" fmla="*/ 6591670 w 7467600"/>
              <a:gd name="connsiteY533" fmla="*/ 1988277 h 6858000"/>
              <a:gd name="connsiteX534" fmla="*/ 6747349 w 7467600"/>
              <a:gd name="connsiteY534" fmla="*/ 2160069 h 6858000"/>
              <a:gd name="connsiteX535" fmla="*/ 6760943 w 7467600"/>
              <a:gd name="connsiteY535" fmla="*/ 2177686 h 6858000"/>
              <a:gd name="connsiteX536" fmla="*/ 7021065 w 7467600"/>
              <a:gd name="connsiteY536" fmla="*/ 2498102 h 6858000"/>
              <a:gd name="connsiteX537" fmla="*/ 7155223 w 7467600"/>
              <a:gd name="connsiteY537" fmla="*/ 2650386 h 6858000"/>
              <a:gd name="connsiteX538" fmla="*/ 7203167 w 7467600"/>
              <a:gd name="connsiteY538" fmla="*/ 2697288 h 6858000"/>
              <a:gd name="connsiteX539" fmla="*/ 6937703 w 7467600"/>
              <a:gd name="connsiteY539" fmla="*/ 2321981 h 6858000"/>
              <a:gd name="connsiteX540" fmla="*/ 6591670 w 7467600"/>
              <a:gd name="connsiteY540" fmla="*/ 1988277 h 6858000"/>
              <a:gd name="connsiteX541" fmla="*/ 5798671 w 7467600"/>
              <a:gd name="connsiteY541" fmla="*/ 1981601 h 6858000"/>
              <a:gd name="connsiteX542" fmla="*/ 5754709 w 7467600"/>
              <a:gd name="connsiteY542" fmla="*/ 2071454 h 6858000"/>
              <a:gd name="connsiteX543" fmla="*/ 5763044 w 7467600"/>
              <a:gd name="connsiteY543" fmla="*/ 2842206 h 6858000"/>
              <a:gd name="connsiteX544" fmla="*/ 5764974 w 7467600"/>
              <a:gd name="connsiteY544" fmla="*/ 2799609 h 6858000"/>
              <a:gd name="connsiteX545" fmla="*/ 5767665 w 7467600"/>
              <a:gd name="connsiteY545" fmla="*/ 2666409 h 6858000"/>
              <a:gd name="connsiteX546" fmla="*/ 5763055 w 7467600"/>
              <a:gd name="connsiteY546" fmla="*/ 2579705 h 6858000"/>
              <a:gd name="connsiteX547" fmla="*/ 5758079 w 7467600"/>
              <a:gd name="connsiteY547" fmla="*/ 2492508 h 6858000"/>
              <a:gd name="connsiteX548" fmla="*/ 5779325 w 7467600"/>
              <a:gd name="connsiteY548" fmla="*/ 2197069 h 6858000"/>
              <a:gd name="connsiteX549" fmla="*/ 5798671 w 7467600"/>
              <a:gd name="connsiteY549" fmla="*/ 1981601 h 6858000"/>
              <a:gd name="connsiteX550" fmla="*/ 5829202 w 7467600"/>
              <a:gd name="connsiteY550" fmla="*/ 1971679 h 6858000"/>
              <a:gd name="connsiteX551" fmla="*/ 5809558 w 7467600"/>
              <a:gd name="connsiteY551" fmla="*/ 2198043 h 6858000"/>
              <a:gd name="connsiteX552" fmla="*/ 5788653 w 7467600"/>
              <a:gd name="connsiteY552" fmla="*/ 2489430 h 6858000"/>
              <a:gd name="connsiteX553" fmla="*/ 5793439 w 7467600"/>
              <a:gd name="connsiteY553" fmla="*/ 2575235 h 6858000"/>
              <a:gd name="connsiteX554" fmla="*/ 5796837 w 7467600"/>
              <a:gd name="connsiteY554" fmla="*/ 2637633 h 6858000"/>
              <a:gd name="connsiteX555" fmla="*/ 5818614 w 7467600"/>
              <a:gd name="connsiteY555" fmla="*/ 2473055 h 6858000"/>
              <a:gd name="connsiteX556" fmla="*/ 5829202 w 7467600"/>
              <a:gd name="connsiteY556" fmla="*/ 1971679 h 6858000"/>
              <a:gd name="connsiteX557" fmla="*/ 5911389 w 7467600"/>
              <a:gd name="connsiteY557" fmla="*/ 1898371 h 6858000"/>
              <a:gd name="connsiteX558" fmla="*/ 6237627 w 7467600"/>
              <a:gd name="connsiteY558" fmla="*/ 2231921 h 6858000"/>
              <a:gd name="connsiteX559" fmla="*/ 5911389 w 7467600"/>
              <a:gd name="connsiteY559" fmla="*/ 1898371 h 6858000"/>
              <a:gd name="connsiteX560" fmla="*/ 6944437 w 7467600"/>
              <a:gd name="connsiteY560" fmla="*/ 1575402 h 6858000"/>
              <a:gd name="connsiteX561" fmla="*/ 6304730 w 7467600"/>
              <a:gd name="connsiteY561" fmla="*/ 1766654 h 6858000"/>
              <a:gd name="connsiteX562" fmla="*/ 6944437 w 7467600"/>
              <a:gd name="connsiteY562" fmla="*/ 1575402 h 6858000"/>
              <a:gd name="connsiteX563" fmla="*/ 7019523 w 7467600"/>
              <a:gd name="connsiteY563" fmla="*/ 1519450 h 6858000"/>
              <a:gd name="connsiteX564" fmla="*/ 6298091 w 7467600"/>
              <a:gd name="connsiteY564" fmla="*/ 1737122 h 6858000"/>
              <a:gd name="connsiteX565" fmla="*/ 7019523 w 7467600"/>
              <a:gd name="connsiteY565" fmla="*/ 1519450 h 6858000"/>
              <a:gd name="connsiteX566" fmla="*/ 2399523 w 7467600"/>
              <a:gd name="connsiteY566" fmla="*/ 1428234 h 6858000"/>
              <a:gd name="connsiteX567" fmla="*/ 2224982 w 7467600"/>
              <a:gd name="connsiteY567" fmla="*/ 1826201 h 6858000"/>
              <a:gd name="connsiteX568" fmla="*/ 2096099 w 7467600"/>
              <a:gd name="connsiteY568" fmla="*/ 2345900 h 6858000"/>
              <a:gd name="connsiteX569" fmla="*/ 2283317 w 7467600"/>
              <a:gd name="connsiteY569" fmla="*/ 1796925 h 6858000"/>
              <a:gd name="connsiteX570" fmla="*/ 2399523 w 7467600"/>
              <a:gd name="connsiteY570" fmla="*/ 1428234 h 6858000"/>
              <a:gd name="connsiteX571" fmla="*/ 2448558 w 7467600"/>
              <a:gd name="connsiteY571" fmla="*/ 1373435 h 6858000"/>
              <a:gd name="connsiteX572" fmla="*/ 2312521 w 7467600"/>
              <a:gd name="connsiteY572" fmla="*/ 1806140 h 6858000"/>
              <a:gd name="connsiteX573" fmla="*/ 2127533 w 7467600"/>
              <a:gd name="connsiteY573" fmla="*/ 2348380 h 6858000"/>
              <a:gd name="connsiteX574" fmla="*/ 2358080 w 7467600"/>
              <a:gd name="connsiteY574" fmla="*/ 1866134 h 6858000"/>
              <a:gd name="connsiteX575" fmla="*/ 2407436 w 7467600"/>
              <a:gd name="connsiteY575" fmla="*/ 1651070 h 6858000"/>
              <a:gd name="connsiteX576" fmla="*/ 2448558 w 7467600"/>
              <a:gd name="connsiteY576" fmla="*/ 1373435 h 6858000"/>
              <a:gd name="connsiteX577" fmla="*/ 278707 w 7467600"/>
              <a:gd name="connsiteY577" fmla="*/ 1352270 h 6858000"/>
              <a:gd name="connsiteX578" fmla="*/ 321570 w 7467600"/>
              <a:gd name="connsiteY578" fmla="*/ 1861610 h 6858000"/>
              <a:gd name="connsiteX579" fmla="*/ 294281 w 7467600"/>
              <a:gd name="connsiteY579" fmla="*/ 1440658 h 6858000"/>
              <a:gd name="connsiteX580" fmla="*/ 278707 w 7467600"/>
              <a:gd name="connsiteY580" fmla="*/ 1352270 h 6858000"/>
              <a:gd name="connsiteX581" fmla="*/ 1423821 w 7467600"/>
              <a:gd name="connsiteY581" fmla="*/ 1351958 h 6858000"/>
              <a:gd name="connsiteX582" fmla="*/ 1638521 w 7467600"/>
              <a:gd name="connsiteY582" fmla="*/ 1908470 h 6858000"/>
              <a:gd name="connsiteX583" fmla="*/ 1754199 w 7467600"/>
              <a:gd name="connsiteY583" fmla="*/ 2149284 h 6858000"/>
              <a:gd name="connsiteX584" fmla="*/ 1908359 w 7467600"/>
              <a:gd name="connsiteY584" fmla="*/ 2364988 h 6858000"/>
              <a:gd name="connsiteX585" fmla="*/ 1647661 w 7467600"/>
              <a:gd name="connsiteY585" fmla="*/ 1825945 h 6858000"/>
              <a:gd name="connsiteX586" fmla="*/ 1423821 w 7467600"/>
              <a:gd name="connsiteY586" fmla="*/ 1351958 h 6858000"/>
              <a:gd name="connsiteX587" fmla="*/ 1431890 w 7467600"/>
              <a:gd name="connsiteY587" fmla="*/ 1306475 h 6858000"/>
              <a:gd name="connsiteX588" fmla="*/ 1507597 w 7467600"/>
              <a:gd name="connsiteY588" fmla="*/ 1446132 h 6858000"/>
              <a:gd name="connsiteX589" fmla="*/ 1674586 w 7467600"/>
              <a:gd name="connsiteY589" fmla="*/ 1813832 h 6858000"/>
              <a:gd name="connsiteX590" fmla="*/ 1815950 w 7467600"/>
              <a:gd name="connsiteY590" fmla="*/ 2128564 h 6858000"/>
              <a:gd name="connsiteX591" fmla="*/ 1984242 w 7467600"/>
              <a:gd name="connsiteY591" fmla="*/ 2430829 h 6858000"/>
              <a:gd name="connsiteX592" fmla="*/ 2014023 w 7467600"/>
              <a:gd name="connsiteY592" fmla="*/ 2450995 h 6858000"/>
              <a:gd name="connsiteX593" fmla="*/ 1747337 w 7467600"/>
              <a:gd name="connsiteY593" fmla="*/ 1855264 h 6858000"/>
              <a:gd name="connsiteX594" fmla="*/ 1533749 w 7467600"/>
              <a:gd name="connsiteY594" fmla="*/ 1478656 h 6858000"/>
              <a:gd name="connsiteX595" fmla="*/ 1431890 w 7467600"/>
              <a:gd name="connsiteY595" fmla="*/ 1306475 h 6858000"/>
              <a:gd name="connsiteX596" fmla="*/ 5052692 w 7467600"/>
              <a:gd name="connsiteY596" fmla="*/ 1292994 h 6858000"/>
              <a:gd name="connsiteX597" fmla="*/ 5200661 w 7467600"/>
              <a:gd name="connsiteY597" fmla="*/ 1635186 h 6858000"/>
              <a:gd name="connsiteX598" fmla="*/ 5297138 w 7467600"/>
              <a:gd name="connsiteY598" fmla="*/ 1906351 h 6858000"/>
              <a:gd name="connsiteX599" fmla="*/ 5052692 w 7467600"/>
              <a:gd name="connsiteY599" fmla="*/ 1292994 h 6858000"/>
              <a:gd name="connsiteX600" fmla="*/ 5009948 w 7467600"/>
              <a:gd name="connsiteY600" fmla="*/ 1273619 h 6858000"/>
              <a:gd name="connsiteX601" fmla="*/ 5121777 w 7467600"/>
              <a:gd name="connsiteY601" fmla="*/ 1654213 h 6858000"/>
              <a:gd name="connsiteX602" fmla="*/ 5293545 w 7467600"/>
              <a:gd name="connsiteY602" fmla="*/ 2072247 h 6858000"/>
              <a:gd name="connsiteX603" fmla="*/ 5294042 w 7467600"/>
              <a:gd name="connsiteY603" fmla="*/ 2065019 h 6858000"/>
              <a:gd name="connsiteX604" fmla="*/ 5171936 w 7467600"/>
              <a:gd name="connsiteY604" fmla="*/ 1647613 h 6858000"/>
              <a:gd name="connsiteX605" fmla="*/ 5009948 w 7467600"/>
              <a:gd name="connsiteY605" fmla="*/ 1273619 h 6858000"/>
              <a:gd name="connsiteX606" fmla="*/ 655236 w 7467600"/>
              <a:gd name="connsiteY606" fmla="*/ 1268632 h 6858000"/>
              <a:gd name="connsiteX607" fmla="*/ 839521 w 7467600"/>
              <a:gd name="connsiteY607" fmla="*/ 1685315 h 6858000"/>
              <a:gd name="connsiteX608" fmla="*/ 1109416 w 7467600"/>
              <a:gd name="connsiteY608" fmla="*/ 2061663 h 6858000"/>
              <a:gd name="connsiteX609" fmla="*/ 1298300 w 7467600"/>
              <a:gd name="connsiteY609" fmla="*/ 2247742 h 6858000"/>
              <a:gd name="connsiteX610" fmla="*/ 1125871 w 7467600"/>
              <a:gd name="connsiteY610" fmla="*/ 1989513 h 6858000"/>
              <a:gd name="connsiteX611" fmla="*/ 981574 w 7467600"/>
              <a:gd name="connsiteY611" fmla="*/ 1783157 h 6858000"/>
              <a:gd name="connsiteX612" fmla="*/ 922198 w 7467600"/>
              <a:gd name="connsiteY612" fmla="*/ 1677437 h 6858000"/>
              <a:gd name="connsiteX613" fmla="*/ 869293 w 7467600"/>
              <a:gd name="connsiteY613" fmla="*/ 1583214 h 6858000"/>
              <a:gd name="connsiteX614" fmla="*/ 751431 w 7467600"/>
              <a:gd name="connsiteY614" fmla="*/ 1405731 h 6858000"/>
              <a:gd name="connsiteX615" fmla="*/ 655236 w 7467600"/>
              <a:gd name="connsiteY615" fmla="*/ 1268632 h 6858000"/>
              <a:gd name="connsiteX616" fmla="*/ 6516292 w 7467600"/>
              <a:gd name="connsiteY616" fmla="*/ 1263064 h 6858000"/>
              <a:gd name="connsiteX617" fmla="*/ 5736320 w 7467600"/>
              <a:gd name="connsiteY617" fmla="*/ 1501803 h 6858000"/>
              <a:gd name="connsiteX618" fmla="*/ 6516292 w 7467600"/>
              <a:gd name="connsiteY618" fmla="*/ 1263064 h 6858000"/>
              <a:gd name="connsiteX619" fmla="*/ 291466 w 7467600"/>
              <a:gd name="connsiteY619" fmla="*/ 1250369 h 6858000"/>
              <a:gd name="connsiteX620" fmla="*/ 323180 w 7467600"/>
              <a:gd name="connsiteY620" fmla="*/ 1435283 h 6858000"/>
              <a:gd name="connsiteX621" fmla="*/ 349381 w 7467600"/>
              <a:gd name="connsiteY621" fmla="*/ 1875041 h 6858000"/>
              <a:gd name="connsiteX622" fmla="*/ 374363 w 7467600"/>
              <a:gd name="connsiteY622" fmla="*/ 1506494 h 6858000"/>
              <a:gd name="connsiteX623" fmla="*/ 302168 w 7467600"/>
              <a:gd name="connsiteY623" fmla="*/ 1274495 h 6858000"/>
              <a:gd name="connsiteX624" fmla="*/ 291466 w 7467600"/>
              <a:gd name="connsiteY624" fmla="*/ 1250369 h 6858000"/>
              <a:gd name="connsiteX625" fmla="*/ 678222 w 7467600"/>
              <a:gd name="connsiteY625" fmla="*/ 1248670 h 6858000"/>
              <a:gd name="connsiteX626" fmla="*/ 775536 w 7467600"/>
              <a:gd name="connsiteY626" fmla="*/ 1388015 h 6858000"/>
              <a:gd name="connsiteX627" fmla="*/ 894529 w 7467600"/>
              <a:gd name="connsiteY627" fmla="*/ 1567739 h 6858000"/>
              <a:gd name="connsiteX628" fmla="*/ 948000 w 7467600"/>
              <a:gd name="connsiteY628" fmla="*/ 1663088 h 6858000"/>
              <a:gd name="connsiteX629" fmla="*/ 1006812 w 7467600"/>
              <a:gd name="connsiteY629" fmla="*/ 1767683 h 6858000"/>
              <a:gd name="connsiteX630" fmla="*/ 1149133 w 7467600"/>
              <a:gd name="connsiteY630" fmla="*/ 1971513 h 6858000"/>
              <a:gd name="connsiteX631" fmla="*/ 1333952 w 7467600"/>
              <a:gd name="connsiteY631" fmla="*/ 2251620 h 6858000"/>
              <a:gd name="connsiteX632" fmla="*/ 1337329 w 7467600"/>
              <a:gd name="connsiteY632" fmla="*/ 2258350 h 6858000"/>
              <a:gd name="connsiteX633" fmla="*/ 1014726 w 7467600"/>
              <a:gd name="connsiteY633" fmla="*/ 1615556 h 6858000"/>
              <a:gd name="connsiteX634" fmla="*/ 678222 w 7467600"/>
              <a:gd name="connsiteY634" fmla="*/ 1248670 h 6858000"/>
              <a:gd name="connsiteX635" fmla="*/ 6691602 w 7467600"/>
              <a:gd name="connsiteY635" fmla="*/ 1140573 h 6858000"/>
              <a:gd name="connsiteX636" fmla="*/ 6571100 w 7467600"/>
              <a:gd name="connsiteY636" fmla="*/ 1183662 h 6858000"/>
              <a:gd name="connsiteX637" fmla="*/ 6241687 w 7467600"/>
              <a:gd name="connsiteY637" fmla="*/ 1257600 h 6858000"/>
              <a:gd name="connsiteX638" fmla="*/ 5693009 w 7467600"/>
              <a:gd name="connsiteY638" fmla="*/ 1478256 h 6858000"/>
              <a:gd name="connsiteX639" fmla="*/ 6548420 w 7467600"/>
              <a:gd name="connsiteY639" fmla="*/ 1214599 h 6858000"/>
              <a:gd name="connsiteX640" fmla="*/ 6605473 w 7467600"/>
              <a:gd name="connsiteY640" fmla="*/ 1184686 h 6858000"/>
              <a:gd name="connsiteX641" fmla="*/ 6691602 w 7467600"/>
              <a:gd name="connsiteY641" fmla="*/ 1140573 h 6858000"/>
              <a:gd name="connsiteX642" fmla="*/ 4002475 w 7467600"/>
              <a:gd name="connsiteY642" fmla="*/ 1037802 h 6858000"/>
              <a:gd name="connsiteX643" fmla="*/ 4000324 w 7467600"/>
              <a:gd name="connsiteY643" fmla="*/ 1039362 h 6858000"/>
              <a:gd name="connsiteX644" fmla="*/ 4002862 w 7467600"/>
              <a:gd name="connsiteY644" fmla="*/ 1042866 h 6858000"/>
              <a:gd name="connsiteX645" fmla="*/ 4002475 w 7467600"/>
              <a:gd name="connsiteY645" fmla="*/ 1037802 h 6858000"/>
              <a:gd name="connsiteX646" fmla="*/ 506322 w 7467600"/>
              <a:gd name="connsiteY646" fmla="*/ 1020997 h 6858000"/>
              <a:gd name="connsiteX647" fmla="*/ 533068 w 7467600"/>
              <a:gd name="connsiteY647" fmla="*/ 1029409 h 6858000"/>
              <a:gd name="connsiteX648" fmla="*/ 1232525 w 7467600"/>
              <a:gd name="connsiteY648" fmla="*/ 1804675 h 6858000"/>
              <a:gd name="connsiteX649" fmla="*/ 1388858 w 7467600"/>
              <a:gd name="connsiteY649" fmla="*/ 2368011 h 6858000"/>
              <a:gd name="connsiteX650" fmla="*/ 1384098 w 7467600"/>
              <a:gd name="connsiteY650" fmla="*/ 2378125 h 6858000"/>
              <a:gd name="connsiteX651" fmla="*/ 1425393 w 7467600"/>
              <a:gd name="connsiteY651" fmla="*/ 2589124 h 6858000"/>
              <a:gd name="connsiteX652" fmla="*/ 1424001 w 7467600"/>
              <a:gd name="connsiteY652" fmla="*/ 2597541 h 6858000"/>
              <a:gd name="connsiteX653" fmla="*/ 2152729 w 7467600"/>
              <a:gd name="connsiteY653" fmla="*/ 2864487 h 6858000"/>
              <a:gd name="connsiteX654" fmla="*/ 2020609 w 7467600"/>
              <a:gd name="connsiteY654" fmla="*/ 2539671 h 6858000"/>
              <a:gd name="connsiteX655" fmla="*/ 2018920 w 7467600"/>
              <a:gd name="connsiteY655" fmla="*/ 2536309 h 6858000"/>
              <a:gd name="connsiteX656" fmla="*/ 1342441 w 7467600"/>
              <a:gd name="connsiteY656" fmla="*/ 1173017 h 6858000"/>
              <a:gd name="connsiteX657" fmla="*/ 1367925 w 7467600"/>
              <a:gd name="connsiteY657" fmla="*/ 1135648 h 6858000"/>
              <a:gd name="connsiteX658" fmla="*/ 1771401 w 7467600"/>
              <a:gd name="connsiteY658" fmla="*/ 1806673 h 6858000"/>
              <a:gd name="connsiteX659" fmla="*/ 1972385 w 7467600"/>
              <a:gd name="connsiteY659" fmla="*/ 2198735 h 6858000"/>
              <a:gd name="connsiteX660" fmla="*/ 2040892 w 7467600"/>
              <a:gd name="connsiteY660" fmla="*/ 2405205 h 6858000"/>
              <a:gd name="connsiteX661" fmla="*/ 2131689 w 7467600"/>
              <a:gd name="connsiteY661" fmla="*/ 1936926 h 6858000"/>
              <a:gd name="connsiteX662" fmla="*/ 2454820 w 7467600"/>
              <a:gd name="connsiteY662" fmla="*/ 1248808 h 6858000"/>
              <a:gd name="connsiteX663" fmla="*/ 2492512 w 7467600"/>
              <a:gd name="connsiteY663" fmla="*/ 1302920 h 6858000"/>
              <a:gd name="connsiteX664" fmla="*/ 2081216 w 7467600"/>
              <a:gd name="connsiteY664" fmla="*/ 2527513 h 6858000"/>
              <a:gd name="connsiteX665" fmla="*/ 2081211 w 7467600"/>
              <a:gd name="connsiteY665" fmla="*/ 2528916 h 6858000"/>
              <a:gd name="connsiteX666" fmla="*/ 2199067 w 7467600"/>
              <a:gd name="connsiteY666" fmla="*/ 2884061 h 6858000"/>
              <a:gd name="connsiteX667" fmla="*/ 3192586 w 7467600"/>
              <a:gd name="connsiteY667" fmla="*/ 3411496 h 6858000"/>
              <a:gd name="connsiteX668" fmla="*/ 3182620 w 7467600"/>
              <a:gd name="connsiteY668" fmla="*/ 3483279 h 6858000"/>
              <a:gd name="connsiteX669" fmla="*/ 2435119 w 7467600"/>
              <a:gd name="connsiteY669" fmla="*/ 3080173 h 6858000"/>
              <a:gd name="connsiteX670" fmla="*/ 2410152 w 7467600"/>
              <a:gd name="connsiteY670" fmla="*/ 3063751 h 6858000"/>
              <a:gd name="connsiteX671" fmla="*/ 2408099 w 7467600"/>
              <a:gd name="connsiteY671" fmla="*/ 3064403 h 6858000"/>
              <a:gd name="connsiteX672" fmla="*/ 2407218 w 7467600"/>
              <a:gd name="connsiteY672" fmla="*/ 3070324 h 6858000"/>
              <a:gd name="connsiteX673" fmla="*/ 2380138 w 7467600"/>
              <a:gd name="connsiteY673" fmla="*/ 3099341 h 6858000"/>
              <a:gd name="connsiteX674" fmla="*/ 1765923 w 7467600"/>
              <a:gd name="connsiteY674" fmla="*/ 3581043 h 6858000"/>
              <a:gd name="connsiteX675" fmla="*/ 1702258 w 7467600"/>
              <a:gd name="connsiteY675" fmla="*/ 3612286 h 6858000"/>
              <a:gd name="connsiteX676" fmla="*/ 1538370 w 7467600"/>
              <a:gd name="connsiteY676" fmla="*/ 3811804 h 6858000"/>
              <a:gd name="connsiteX677" fmla="*/ 542867 w 7467600"/>
              <a:gd name="connsiteY677" fmla="*/ 4944092 h 6858000"/>
              <a:gd name="connsiteX678" fmla="*/ 515800 w 7467600"/>
              <a:gd name="connsiteY678" fmla="*/ 4862180 h 6858000"/>
              <a:gd name="connsiteX679" fmla="*/ 909145 w 7467600"/>
              <a:gd name="connsiteY679" fmla="*/ 4199225 h 6858000"/>
              <a:gd name="connsiteX680" fmla="*/ 1214067 w 7467600"/>
              <a:gd name="connsiteY680" fmla="*/ 3908561 h 6858000"/>
              <a:gd name="connsiteX681" fmla="*/ 640967 w 7467600"/>
              <a:gd name="connsiteY681" fmla="*/ 4105601 h 6858000"/>
              <a:gd name="connsiteX682" fmla="*/ 112563 w 7467600"/>
              <a:gd name="connsiteY682" fmla="*/ 4396952 h 6858000"/>
              <a:gd name="connsiteX683" fmla="*/ 0 w 7467600"/>
              <a:gd name="connsiteY683" fmla="*/ 4466006 h 6858000"/>
              <a:gd name="connsiteX684" fmla="*/ 0 w 7467600"/>
              <a:gd name="connsiteY684" fmla="*/ 4233763 h 6858000"/>
              <a:gd name="connsiteX685" fmla="*/ 36881 w 7467600"/>
              <a:gd name="connsiteY685" fmla="*/ 4200118 h 6858000"/>
              <a:gd name="connsiteX686" fmla="*/ 910534 w 7467600"/>
              <a:gd name="connsiteY686" fmla="*/ 3629753 h 6858000"/>
              <a:gd name="connsiteX687" fmla="*/ 1578717 w 7467600"/>
              <a:gd name="connsiteY687" fmla="*/ 3575982 h 6858000"/>
              <a:gd name="connsiteX688" fmla="*/ 2338780 w 7467600"/>
              <a:gd name="connsiteY688" fmla="*/ 3033725 h 6858000"/>
              <a:gd name="connsiteX689" fmla="*/ 1807991 w 7467600"/>
              <a:gd name="connsiteY689" fmla="*/ 2807184 h 6858000"/>
              <a:gd name="connsiteX690" fmla="*/ 1416358 w 7467600"/>
              <a:gd name="connsiteY690" fmla="*/ 3112571 h 6858000"/>
              <a:gd name="connsiteX691" fmla="*/ 939066 w 7467600"/>
              <a:gd name="connsiteY691" fmla="*/ 3378798 h 6858000"/>
              <a:gd name="connsiteX692" fmla="*/ 115099 w 7467600"/>
              <a:gd name="connsiteY692" fmla="*/ 3607650 h 6858000"/>
              <a:gd name="connsiteX693" fmla="*/ 97284 w 7467600"/>
              <a:gd name="connsiteY693" fmla="*/ 3520393 h 6858000"/>
              <a:gd name="connsiteX694" fmla="*/ 922050 w 7467600"/>
              <a:gd name="connsiteY694" fmla="*/ 3074867 h 6858000"/>
              <a:gd name="connsiteX695" fmla="*/ 1405265 w 7467600"/>
              <a:gd name="connsiteY695" fmla="*/ 3016319 h 6858000"/>
              <a:gd name="connsiteX696" fmla="*/ 1407512 w 7467600"/>
              <a:gd name="connsiteY696" fmla="*/ 3018001 h 6858000"/>
              <a:gd name="connsiteX697" fmla="*/ 1726266 w 7467600"/>
              <a:gd name="connsiteY697" fmla="*/ 2777274 h 6858000"/>
              <a:gd name="connsiteX698" fmla="*/ 625390 w 7467600"/>
              <a:gd name="connsiteY698" fmla="*/ 2514541 h 6858000"/>
              <a:gd name="connsiteX699" fmla="*/ 619799 w 7467600"/>
              <a:gd name="connsiteY699" fmla="*/ 2527180 h 6858000"/>
              <a:gd name="connsiteX700" fmla="*/ 310030 w 7467600"/>
              <a:gd name="connsiteY700" fmla="*/ 2771818 h 6858000"/>
              <a:gd name="connsiteX701" fmla="*/ 173877 w 7467600"/>
              <a:gd name="connsiteY701" fmla="*/ 2937056 h 6858000"/>
              <a:gd name="connsiteX702" fmla="*/ 77889 w 7467600"/>
              <a:gd name="connsiteY702" fmla="*/ 3138440 h 6858000"/>
              <a:gd name="connsiteX703" fmla="*/ 0 w 7467600"/>
              <a:gd name="connsiteY703" fmla="*/ 3271395 h 6858000"/>
              <a:gd name="connsiteX704" fmla="*/ 0 w 7467600"/>
              <a:gd name="connsiteY704" fmla="*/ 3153002 h 6858000"/>
              <a:gd name="connsiteX705" fmla="*/ 2386 w 7467600"/>
              <a:gd name="connsiteY705" fmla="*/ 3149203 h 6858000"/>
              <a:gd name="connsiteX706" fmla="*/ 89753 w 7467600"/>
              <a:gd name="connsiteY706" fmla="*/ 2987702 h 6858000"/>
              <a:gd name="connsiteX707" fmla="*/ 76869 w 7467600"/>
              <a:gd name="connsiteY707" fmla="*/ 3005404 h 6858000"/>
              <a:gd name="connsiteX708" fmla="*/ 32049 w 7467600"/>
              <a:gd name="connsiteY708" fmla="*/ 3065814 h 6858000"/>
              <a:gd name="connsiteX709" fmla="*/ 0 w 7467600"/>
              <a:gd name="connsiteY709" fmla="*/ 3108744 h 6858000"/>
              <a:gd name="connsiteX710" fmla="*/ 0 w 7467600"/>
              <a:gd name="connsiteY710" fmla="*/ 3058059 h 6858000"/>
              <a:gd name="connsiteX711" fmla="*/ 7610 w 7467600"/>
              <a:gd name="connsiteY711" fmla="*/ 3047889 h 6858000"/>
              <a:gd name="connsiteX712" fmla="*/ 52419 w 7467600"/>
              <a:gd name="connsiteY712" fmla="*/ 2987479 h 6858000"/>
              <a:gd name="connsiteX713" fmla="*/ 59142 w 7467600"/>
              <a:gd name="connsiteY713" fmla="*/ 2978488 h 6858000"/>
              <a:gd name="connsiteX714" fmla="*/ 0 w 7467600"/>
              <a:gd name="connsiteY714" fmla="*/ 3015334 h 6858000"/>
              <a:gd name="connsiteX715" fmla="*/ 0 w 7467600"/>
              <a:gd name="connsiteY715" fmla="*/ 2914286 h 6858000"/>
              <a:gd name="connsiteX716" fmla="*/ 36383 w 7467600"/>
              <a:gd name="connsiteY716" fmla="*/ 2901128 h 6858000"/>
              <a:gd name="connsiteX717" fmla="*/ 156329 w 7467600"/>
              <a:gd name="connsiteY717" fmla="*/ 2840533 h 6858000"/>
              <a:gd name="connsiteX718" fmla="*/ 358355 w 7467600"/>
              <a:gd name="connsiteY718" fmla="*/ 2620471 h 6858000"/>
              <a:gd name="connsiteX719" fmla="*/ 510577 w 7467600"/>
              <a:gd name="connsiteY719" fmla="*/ 2501244 h 6858000"/>
              <a:gd name="connsiteX720" fmla="*/ 211967 w 7467600"/>
              <a:gd name="connsiteY720" fmla="*/ 2479171 h 6858000"/>
              <a:gd name="connsiteX721" fmla="*/ 0 w 7467600"/>
              <a:gd name="connsiteY721" fmla="*/ 2476398 h 6858000"/>
              <a:gd name="connsiteX722" fmla="*/ 0 w 7467600"/>
              <a:gd name="connsiteY722" fmla="*/ 2389189 h 6858000"/>
              <a:gd name="connsiteX723" fmla="*/ 103062 w 7467600"/>
              <a:gd name="connsiteY723" fmla="*/ 2389518 h 6858000"/>
              <a:gd name="connsiteX724" fmla="*/ 510734 w 7467600"/>
              <a:gd name="connsiteY724" fmla="*/ 2416201 h 6858000"/>
              <a:gd name="connsiteX725" fmla="*/ 279257 w 7467600"/>
              <a:gd name="connsiteY725" fmla="*/ 2092102 h 6858000"/>
              <a:gd name="connsiteX726" fmla="*/ 65265 w 7467600"/>
              <a:gd name="connsiteY726" fmla="*/ 2006049 h 6858000"/>
              <a:gd name="connsiteX727" fmla="*/ 0 w 7467600"/>
              <a:gd name="connsiteY727" fmla="*/ 1982532 h 6858000"/>
              <a:gd name="connsiteX728" fmla="*/ 0 w 7467600"/>
              <a:gd name="connsiteY728" fmla="*/ 1912789 h 6858000"/>
              <a:gd name="connsiteX729" fmla="*/ 97460 w 7467600"/>
              <a:gd name="connsiteY729" fmla="*/ 1953725 h 6858000"/>
              <a:gd name="connsiteX730" fmla="*/ 221272 w 7467600"/>
              <a:gd name="connsiteY730" fmla="*/ 1980766 h 6858000"/>
              <a:gd name="connsiteX731" fmla="*/ 116765 w 7467600"/>
              <a:gd name="connsiteY731" fmla="*/ 1911033 h 6858000"/>
              <a:gd name="connsiteX732" fmla="*/ 16405 w 7467600"/>
              <a:gd name="connsiteY732" fmla="*/ 1803412 h 6858000"/>
              <a:gd name="connsiteX733" fmla="*/ 0 w 7467600"/>
              <a:gd name="connsiteY733" fmla="*/ 1784777 h 6858000"/>
              <a:gd name="connsiteX734" fmla="*/ 0 w 7467600"/>
              <a:gd name="connsiteY734" fmla="*/ 1740082 h 6858000"/>
              <a:gd name="connsiteX735" fmla="*/ 39394 w 7467600"/>
              <a:gd name="connsiteY735" fmla="*/ 1784856 h 6858000"/>
              <a:gd name="connsiteX736" fmla="*/ 135813 w 7467600"/>
              <a:gd name="connsiteY736" fmla="*/ 1888838 h 6858000"/>
              <a:gd name="connsiteX737" fmla="*/ 242575 w 7467600"/>
              <a:gd name="connsiteY737" fmla="*/ 1958841 h 6858000"/>
              <a:gd name="connsiteX738" fmla="*/ 82197 w 7467600"/>
              <a:gd name="connsiteY738" fmla="*/ 1754826 h 6858000"/>
              <a:gd name="connsiteX739" fmla="*/ 0 w 7467600"/>
              <a:gd name="connsiteY739" fmla="*/ 1679650 h 6858000"/>
              <a:gd name="connsiteX740" fmla="*/ 0 w 7467600"/>
              <a:gd name="connsiteY740" fmla="*/ 1602463 h 6858000"/>
              <a:gd name="connsiteX741" fmla="*/ 84689 w 7467600"/>
              <a:gd name="connsiteY741" fmla="*/ 1677442 h 6858000"/>
              <a:gd name="connsiteX742" fmla="*/ 298437 w 7467600"/>
              <a:gd name="connsiteY742" fmla="*/ 1968019 h 6858000"/>
              <a:gd name="connsiteX743" fmla="*/ 227269 w 7467600"/>
              <a:gd name="connsiteY743" fmla="*/ 1114064 h 6858000"/>
              <a:gd name="connsiteX744" fmla="*/ 248003 w 7467600"/>
              <a:gd name="connsiteY744" fmla="*/ 1089613 h 6858000"/>
              <a:gd name="connsiteX745" fmla="*/ 427020 w 7467600"/>
              <a:gd name="connsiteY745" fmla="*/ 1619803 h 6858000"/>
              <a:gd name="connsiteX746" fmla="*/ 340345 w 7467600"/>
              <a:gd name="connsiteY746" fmla="*/ 2027739 h 6858000"/>
              <a:gd name="connsiteX747" fmla="*/ 360865 w 7467600"/>
              <a:gd name="connsiteY747" fmla="*/ 2044827 h 6858000"/>
              <a:gd name="connsiteX748" fmla="*/ 560414 w 7467600"/>
              <a:gd name="connsiteY748" fmla="*/ 2421457 h 6858000"/>
              <a:gd name="connsiteX749" fmla="*/ 1359703 w 7467600"/>
              <a:gd name="connsiteY749" fmla="*/ 2578554 h 6858000"/>
              <a:gd name="connsiteX750" fmla="*/ 1359422 w 7467600"/>
              <a:gd name="connsiteY750" fmla="*/ 2577994 h 6858000"/>
              <a:gd name="connsiteX751" fmla="*/ 828701 w 7467600"/>
              <a:gd name="connsiteY751" fmla="*/ 1839520 h 6858000"/>
              <a:gd name="connsiteX752" fmla="*/ 494427 w 7467600"/>
              <a:gd name="connsiteY752" fmla="*/ 1092333 h 6858000"/>
              <a:gd name="connsiteX753" fmla="*/ 506322 w 7467600"/>
              <a:gd name="connsiteY753" fmla="*/ 1020997 h 6858000"/>
              <a:gd name="connsiteX754" fmla="*/ 4570198 w 7467600"/>
              <a:gd name="connsiteY754" fmla="*/ 978081 h 6858000"/>
              <a:gd name="connsiteX755" fmla="*/ 4523691 w 7467600"/>
              <a:gd name="connsiteY755" fmla="*/ 1127776 h 6858000"/>
              <a:gd name="connsiteX756" fmla="*/ 4509875 w 7467600"/>
              <a:gd name="connsiteY756" fmla="*/ 1167552 h 6858000"/>
              <a:gd name="connsiteX757" fmla="*/ 4478168 w 7467600"/>
              <a:gd name="connsiteY757" fmla="*/ 1260735 h 6858000"/>
              <a:gd name="connsiteX758" fmla="*/ 4409309 w 7467600"/>
              <a:gd name="connsiteY758" fmla="*/ 1666996 h 6858000"/>
              <a:gd name="connsiteX759" fmla="*/ 4370031 w 7467600"/>
              <a:gd name="connsiteY759" fmla="*/ 1955666 h 6858000"/>
              <a:gd name="connsiteX760" fmla="*/ 4570198 w 7467600"/>
              <a:gd name="connsiteY760" fmla="*/ 978081 h 6858000"/>
              <a:gd name="connsiteX761" fmla="*/ 4557898 w 7467600"/>
              <a:gd name="connsiteY761" fmla="*/ 900011 h 6858000"/>
              <a:gd name="connsiteX762" fmla="*/ 4344840 w 7467600"/>
              <a:gd name="connsiteY762" fmla="*/ 1922038 h 6858000"/>
              <a:gd name="connsiteX763" fmla="*/ 4378710 w 7467600"/>
              <a:gd name="connsiteY763" fmla="*/ 1665516 h 6858000"/>
              <a:gd name="connsiteX764" fmla="*/ 4448798 w 7467600"/>
              <a:gd name="connsiteY764" fmla="*/ 1253024 h 6858000"/>
              <a:gd name="connsiteX765" fmla="*/ 4480315 w 7467600"/>
              <a:gd name="connsiteY765" fmla="*/ 1158454 h 6858000"/>
              <a:gd name="connsiteX766" fmla="*/ 4494133 w 7467600"/>
              <a:gd name="connsiteY766" fmla="*/ 1118676 h 6858000"/>
              <a:gd name="connsiteX767" fmla="*/ 4557898 w 7467600"/>
              <a:gd name="connsiteY767" fmla="*/ 900011 h 6858000"/>
              <a:gd name="connsiteX768" fmla="*/ 5870151 w 7467600"/>
              <a:gd name="connsiteY768" fmla="*/ 898890 h 6858000"/>
              <a:gd name="connsiteX769" fmla="*/ 5861335 w 7467600"/>
              <a:gd name="connsiteY769" fmla="*/ 899177 h 6858000"/>
              <a:gd name="connsiteX770" fmla="*/ 5843702 w 7467600"/>
              <a:gd name="connsiteY770" fmla="*/ 899748 h 6858000"/>
              <a:gd name="connsiteX771" fmla="*/ 5651107 w 7467600"/>
              <a:gd name="connsiteY771" fmla="*/ 920306 h 6858000"/>
              <a:gd name="connsiteX772" fmla="*/ 5459407 w 7467600"/>
              <a:gd name="connsiteY772" fmla="*/ 940975 h 6858000"/>
              <a:gd name="connsiteX773" fmla="*/ 5374846 w 7467600"/>
              <a:gd name="connsiteY773" fmla="*/ 941988 h 6858000"/>
              <a:gd name="connsiteX774" fmla="*/ 5256105 w 7467600"/>
              <a:gd name="connsiteY774" fmla="*/ 945632 h 6858000"/>
              <a:gd name="connsiteX775" fmla="*/ 5107071 w 7467600"/>
              <a:gd name="connsiteY775" fmla="*/ 969720 h 6858000"/>
              <a:gd name="connsiteX776" fmla="*/ 4998681 w 7467600"/>
              <a:gd name="connsiteY776" fmla="*/ 988771 h 6858000"/>
              <a:gd name="connsiteX777" fmla="*/ 5870151 w 7467600"/>
              <a:gd name="connsiteY777" fmla="*/ 898890 h 6858000"/>
              <a:gd name="connsiteX778" fmla="*/ 5504425 w 7467600"/>
              <a:gd name="connsiteY778" fmla="*/ 848067 h 6858000"/>
              <a:gd name="connsiteX779" fmla="*/ 4968849 w 7467600"/>
              <a:gd name="connsiteY779" fmla="*/ 962318 h 6858000"/>
              <a:gd name="connsiteX780" fmla="*/ 5104039 w 7467600"/>
              <a:gd name="connsiteY780" fmla="*/ 940634 h 6858000"/>
              <a:gd name="connsiteX781" fmla="*/ 5256311 w 7467600"/>
              <a:gd name="connsiteY781" fmla="*/ 916490 h 6858000"/>
              <a:gd name="connsiteX782" fmla="*/ 5377381 w 7467600"/>
              <a:gd name="connsiteY782" fmla="*/ 912671 h 6858000"/>
              <a:gd name="connsiteX783" fmla="*/ 5460148 w 7467600"/>
              <a:gd name="connsiteY783" fmla="*/ 911442 h 6858000"/>
              <a:gd name="connsiteX784" fmla="*/ 5648971 w 7467600"/>
              <a:gd name="connsiteY784" fmla="*/ 891331 h 6858000"/>
              <a:gd name="connsiteX785" fmla="*/ 5844807 w 7467600"/>
              <a:gd name="connsiteY785" fmla="*/ 870718 h 6858000"/>
              <a:gd name="connsiteX786" fmla="*/ 5862975 w 7467600"/>
              <a:gd name="connsiteY786" fmla="*/ 869756 h 6858000"/>
              <a:gd name="connsiteX787" fmla="*/ 5920887 w 7467600"/>
              <a:gd name="connsiteY787" fmla="*/ 865929 h 6858000"/>
              <a:gd name="connsiteX788" fmla="*/ 5504425 w 7467600"/>
              <a:gd name="connsiteY788" fmla="*/ 848067 h 6858000"/>
              <a:gd name="connsiteX789" fmla="*/ 3607114 w 7467600"/>
              <a:gd name="connsiteY789" fmla="*/ 467441 h 6858000"/>
              <a:gd name="connsiteX790" fmla="*/ 3296242 w 7467600"/>
              <a:gd name="connsiteY790" fmla="*/ 807991 h 6858000"/>
              <a:gd name="connsiteX791" fmla="*/ 3174674 w 7467600"/>
              <a:gd name="connsiteY791" fmla="*/ 919759 h 6858000"/>
              <a:gd name="connsiteX792" fmla="*/ 3042978 w 7467600"/>
              <a:gd name="connsiteY792" fmla="*/ 1054894 h 6858000"/>
              <a:gd name="connsiteX793" fmla="*/ 2968914 w 7467600"/>
              <a:gd name="connsiteY793" fmla="*/ 1133756 h 6858000"/>
              <a:gd name="connsiteX794" fmla="*/ 3103823 w 7467600"/>
              <a:gd name="connsiteY794" fmla="*/ 1026814 h 6858000"/>
              <a:gd name="connsiteX795" fmla="*/ 3607114 w 7467600"/>
              <a:gd name="connsiteY795" fmla="*/ 467441 h 6858000"/>
              <a:gd name="connsiteX796" fmla="*/ 3744487 w 7467600"/>
              <a:gd name="connsiteY796" fmla="*/ 383136 h 6858000"/>
              <a:gd name="connsiteX797" fmla="*/ 3970213 w 7467600"/>
              <a:gd name="connsiteY797" fmla="*/ 995559 h 6858000"/>
              <a:gd name="connsiteX798" fmla="*/ 3744487 w 7467600"/>
              <a:gd name="connsiteY798" fmla="*/ 383136 h 6858000"/>
              <a:gd name="connsiteX799" fmla="*/ 3624562 w 7467600"/>
              <a:gd name="connsiteY799" fmla="*/ 367041 h 6858000"/>
              <a:gd name="connsiteX800" fmla="*/ 3489712 w 7467600"/>
              <a:gd name="connsiteY800" fmla="*/ 485386 h 6858000"/>
              <a:gd name="connsiteX801" fmla="*/ 3182994 w 7467600"/>
              <a:gd name="connsiteY801" fmla="*/ 828265 h 6858000"/>
              <a:gd name="connsiteX802" fmla="*/ 2892114 w 7467600"/>
              <a:gd name="connsiteY802" fmla="*/ 1172635 h 6858000"/>
              <a:gd name="connsiteX803" fmla="*/ 3021459 w 7467600"/>
              <a:gd name="connsiteY803" fmla="*/ 1035385 h 6858000"/>
              <a:gd name="connsiteX804" fmla="*/ 3153873 w 7467600"/>
              <a:gd name="connsiteY804" fmla="*/ 898971 h 6858000"/>
              <a:gd name="connsiteX805" fmla="*/ 3276511 w 7467600"/>
              <a:gd name="connsiteY805" fmla="*/ 786423 h 6858000"/>
              <a:gd name="connsiteX806" fmla="*/ 3584154 w 7467600"/>
              <a:gd name="connsiteY806" fmla="*/ 448218 h 6858000"/>
              <a:gd name="connsiteX807" fmla="*/ 3624562 w 7467600"/>
              <a:gd name="connsiteY807" fmla="*/ 367041 h 6858000"/>
              <a:gd name="connsiteX808" fmla="*/ 3766672 w 7467600"/>
              <a:gd name="connsiteY808" fmla="*/ 359429 h 6858000"/>
              <a:gd name="connsiteX809" fmla="*/ 3996338 w 7467600"/>
              <a:gd name="connsiteY809" fmla="*/ 968237 h 6858000"/>
              <a:gd name="connsiteX810" fmla="*/ 3766672 w 7467600"/>
              <a:gd name="connsiteY810" fmla="*/ 359429 h 6858000"/>
              <a:gd name="connsiteX811" fmla="*/ 5805386 w 7467600"/>
              <a:gd name="connsiteY811" fmla="*/ 239240 h 6858000"/>
              <a:gd name="connsiteX812" fmla="*/ 5736947 w 7467600"/>
              <a:gd name="connsiteY812" fmla="*/ 261367 h 6858000"/>
              <a:gd name="connsiteX813" fmla="*/ 5427012 w 7467600"/>
              <a:gd name="connsiteY813" fmla="*/ 311272 h 6858000"/>
              <a:gd name="connsiteX814" fmla="*/ 5147818 w 7467600"/>
              <a:gd name="connsiteY814" fmla="*/ 322112 h 6858000"/>
              <a:gd name="connsiteX815" fmla="*/ 5060854 w 7467600"/>
              <a:gd name="connsiteY815" fmla="*/ 311882 h 6858000"/>
              <a:gd name="connsiteX816" fmla="*/ 4945989 w 7467600"/>
              <a:gd name="connsiteY816" fmla="*/ 300516 h 6858000"/>
              <a:gd name="connsiteX817" fmla="*/ 5410479 w 7467600"/>
              <a:gd name="connsiteY817" fmla="*/ 348434 h 6858000"/>
              <a:gd name="connsiteX818" fmla="*/ 5805386 w 7467600"/>
              <a:gd name="connsiteY818" fmla="*/ 239240 h 6858000"/>
              <a:gd name="connsiteX819" fmla="*/ 5905192 w 7467600"/>
              <a:gd name="connsiteY819" fmla="*/ 163079 h 6858000"/>
              <a:gd name="connsiteX820" fmla="*/ 5865655 w 7467600"/>
              <a:gd name="connsiteY820" fmla="*/ 171901 h 6858000"/>
              <a:gd name="connsiteX821" fmla="*/ 5259740 w 7467600"/>
              <a:gd name="connsiteY821" fmla="*/ 257013 h 6858000"/>
              <a:gd name="connsiteX822" fmla="*/ 5208466 w 7467600"/>
              <a:gd name="connsiteY822" fmla="*/ 257550 h 6858000"/>
              <a:gd name="connsiteX823" fmla="*/ 4980204 w 7467600"/>
              <a:gd name="connsiteY823" fmla="*/ 271903 h 6858000"/>
              <a:gd name="connsiteX824" fmla="*/ 5068068 w 7467600"/>
              <a:gd name="connsiteY824" fmla="*/ 282244 h 6858000"/>
              <a:gd name="connsiteX825" fmla="*/ 5153231 w 7467600"/>
              <a:gd name="connsiteY825" fmla="*/ 292240 h 6858000"/>
              <a:gd name="connsiteX826" fmla="*/ 5426491 w 7467600"/>
              <a:gd name="connsiteY826" fmla="*/ 281128 h 6858000"/>
              <a:gd name="connsiteX827" fmla="*/ 5731212 w 7467600"/>
              <a:gd name="connsiteY827" fmla="*/ 231951 h 6858000"/>
              <a:gd name="connsiteX828" fmla="*/ 5905192 w 7467600"/>
              <a:gd name="connsiteY828" fmla="*/ 163079 h 6858000"/>
              <a:gd name="connsiteX829" fmla="*/ 5944437 w 7467600"/>
              <a:gd name="connsiteY829" fmla="*/ 113829 h 6858000"/>
              <a:gd name="connsiteX830" fmla="*/ 5825032 w 7467600"/>
              <a:gd name="connsiteY830" fmla="*/ 146405 h 6858000"/>
              <a:gd name="connsiteX831" fmla="*/ 4955599 w 7467600"/>
              <a:gd name="connsiteY831" fmla="*/ 247008 h 6858000"/>
              <a:gd name="connsiteX832" fmla="*/ 5210104 w 7467600"/>
              <a:gd name="connsiteY832" fmla="*/ 228123 h 6858000"/>
              <a:gd name="connsiteX833" fmla="*/ 5261015 w 7467600"/>
              <a:gd name="connsiteY833" fmla="*/ 227087 h 6858000"/>
              <a:gd name="connsiteX834" fmla="*/ 5861181 w 7467600"/>
              <a:gd name="connsiteY834" fmla="*/ 143093 h 6858000"/>
              <a:gd name="connsiteX835" fmla="*/ 5961252 w 7467600"/>
              <a:gd name="connsiteY835" fmla="*/ 114820 h 6858000"/>
              <a:gd name="connsiteX836" fmla="*/ 5944437 w 7467600"/>
              <a:gd name="connsiteY836" fmla="*/ 113829 h 6858000"/>
              <a:gd name="connsiteX837" fmla="*/ 3882765 w 7467600"/>
              <a:gd name="connsiteY837" fmla="*/ 0 h 6858000"/>
              <a:gd name="connsiteX838" fmla="*/ 3995099 w 7467600"/>
              <a:gd name="connsiteY838" fmla="*/ 0 h 6858000"/>
              <a:gd name="connsiteX839" fmla="*/ 4163818 w 7467600"/>
              <a:gd name="connsiteY839" fmla="*/ 234104 h 6858000"/>
              <a:gd name="connsiteX840" fmla="*/ 4172099 w 7467600"/>
              <a:gd name="connsiteY840" fmla="*/ 234207 h 6858000"/>
              <a:gd name="connsiteX841" fmla="*/ 4784282 w 7467600"/>
              <a:gd name="connsiteY841" fmla="*/ 276561 h 6858000"/>
              <a:gd name="connsiteX842" fmla="*/ 4801687 w 7467600"/>
              <a:gd name="connsiteY842" fmla="*/ 267764 h 6858000"/>
              <a:gd name="connsiteX843" fmla="*/ 6082788 w 7467600"/>
              <a:gd name="connsiteY843" fmla="*/ 64119 h 6858000"/>
              <a:gd name="connsiteX844" fmla="*/ 6099442 w 7467600"/>
              <a:gd name="connsiteY844" fmla="*/ 82568 h 6858000"/>
              <a:gd name="connsiteX845" fmla="*/ 4804137 w 7467600"/>
              <a:gd name="connsiteY845" fmla="*/ 320931 h 6858000"/>
              <a:gd name="connsiteX846" fmla="*/ 4227047 w 7467600"/>
              <a:gd name="connsiteY846" fmla="*/ 313415 h 6858000"/>
              <a:gd name="connsiteX847" fmla="*/ 4346041 w 7467600"/>
              <a:gd name="connsiteY847" fmla="*/ 456086 h 6858000"/>
              <a:gd name="connsiteX848" fmla="*/ 4870967 w 7467600"/>
              <a:gd name="connsiteY848" fmla="*/ 963061 h 6858000"/>
              <a:gd name="connsiteX849" fmla="*/ 4889647 w 7467600"/>
              <a:gd name="connsiteY849" fmla="*/ 957147 h 6858000"/>
              <a:gd name="connsiteX850" fmla="*/ 5422504 w 7467600"/>
              <a:gd name="connsiteY850" fmla="*/ 805191 h 6858000"/>
              <a:gd name="connsiteX851" fmla="*/ 6087656 w 7467600"/>
              <a:gd name="connsiteY851" fmla="*/ 826703 h 6858000"/>
              <a:gd name="connsiteX852" fmla="*/ 6058717 w 7467600"/>
              <a:gd name="connsiteY852" fmla="*/ 865992 h 6858000"/>
              <a:gd name="connsiteX853" fmla="*/ 4974153 w 7467600"/>
              <a:gd name="connsiteY853" fmla="*/ 1045456 h 6858000"/>
              <a:gd name="connsiteX854" fmla="*/ 5627835 w 7467600"/>
              <a:gd name="connsiteY854" fmla="*/ 1472077 h 6858000"/>
              <a:gd name="connsiteX855" fmla="*/ 5629817 w 7467600"/>
              <a:gd name="connsiteY855" fmla="*/ 1471412 h 6858000"/>
              <a:gd name="connsiteX856" fmla="*/ 5634124 w 7467600"/>
              <a:gd name="connsiteY856" fmla="*/ 1470572 h 6858000"/>
              <a:gd name="connsiteX857" fmla="*/ 5755832 w 7467600"/>
              <a:gd name="connsiteY857" fmla="*/ 1383886 h 6858000"/>
              <a:gd name="connsiteX858" fmla="*/ 6014186 w 7467600"/>
              <a:gd name="connsiteY858" fmla="*/ 1279799 h 6858000"/>
              <a:gd name="connsiteX859" fmla="*/ 6901619 w 7467600"/>
              <a:gd name="connsiteY859" fmla="*/ 1047874 h 6858000"/>
              <a:gd name="connsiteX860" fmla="*/ 6931566 w 7467600"/>
              <a:gd name="connsiteY860" fmla="*/ 1062034 h 6858000"/>
              <a:gd name="connsiteX861" fmla="*/ 5790982 w 7467600"/>
              <a:gd name="connsiteY861" fmla="*/ 1561380 h 6858000"/>
              <a:gd name="connsiteX862" fmla="*/ 6188971 w 7467600"/>
              <a:gd name="connsiteY862" fmla="*/ 1755168 h 6858000"/>
              <a:gd name="connsiteX863" fmla="*/ 6202446 w 7467600"/>
              <a:gd name="connsiteY863" fmla="*/ 1752268 h 6858000"/>
              <a:gd name="connsiteX864" fmla="*/ 7179560 w 7467600"/>
              <a:gd name="connsiteY864" fmla="*/ 1467551 h 6858000"/>
              <a:gd name="connsiteX865" fmla="*/ 7158730 w 7467600"/>
              <a:gd name="connsiteY865" fmla="*/ 1507835 h 6858000"/>
              <a:gd name="connsiteX866" fmla="*/ 6326959 w 7467600"/>
              <a:gd name="connsiteY866" fmla="*/ 1817686 h 6858000"/>
              <a:gd name="connsiteX867" fmla="*/ 6537433 w 7467600"/>
              <a:gd name="connsiteY867" fmla="*/ 1907790 h 6858000"/>
              <a:gd name="connsiteX868" fmla="*/ 6550221 w 7467600"/>
              <a:gd name="connsiteY868" fmla="*/ 1910729 h 6858000"/>
              <a:gd name="connsiteX869" fmla="*/ 6964438 w 7467600"/>
              <a:gd name="connsiteY869" fmla="*/ 2209505 h 6858000"/>
              <a:gd name="connsiteX870" fmla="*/ 7367862 w 7467600"/>
              <a:gd name="connsiteY870" fmla="*/ 2806833 h 6858000"/>
              <a:gd name="connsiteX871" fmla="*/ 7364329 w 7467600"/>
              <a:gd name="connsiteY871" fmla="*/ 2826907 h 6858000"/>
              <a:gd name="connsiteX872" fmla="*/ 7290545 w 7467600"/>
              <a:gd name="connsiteY872" fmla="*/ 2850663 h 6858000"/>
              <a:gd name="connsiteX873" fmla="*/ 6472036 w 7467600"/>
              <a:gd name="connsiteY873" fmla="*/ 1959003 h 6858000"/>
              <a:gd name="connsiteX874" fmla="*/ 5792897 w 7467600"/>
              <a:gd name="connsiteY874" fmla="*/ 1647747 h 6858000"/>
              <a:gd name="connsiteX875" fmla="*/ 5842751 w 7467600"/>
              <a:gd name="connsiteY875" fmla="*/ 1816112 h 6858000"/>
              <a:gd name="connsiteX876" fmla="*/ 5847424 w 7467600"/>
              <a:gd name="connsiteY876" fmla="*/ 1815776 h 6858000"/>
              <a:gd name="connsiteX877" fmla="*/ 6399821 w 7467600"/>
              <a:gd name="connsiteY877" fmla="*/ 2344799 h 6858000"/>
              <a:gd name="connsiteX878" fmla="*/ 6323232 w 7467600"/>
              <a:gd name="connsiteY878" fmla="*/ 2389634 h 6858000"/>
              <a:gd name="connsiteX879" fmla="*/ 5942958 w 7467600"/>
              <a:gd name="connsiteY879" fmla="*/ 2077708 h 6858000"/>
              <a:gd name="connsiteX880" fmla="*/ 5921559 w 7467600"/>
              <a:gd name="connsiteY880" fmla="*/ 2378596 h 6858000"/>
              <a:gd name="connsiteX881" fmla="*/ 5817651 w 7467600"/>
              <a:gd name="connsiteY881" fmla="*/ 3023919 h 6858000"/>
              <a:gd name="connsiteX882" fmla="*/ 5729634 w 7467600"/>
              <a:gd name="connsiteY882" fmla="*/ 3051849 h 6858000"/>
              <a:gd name="connsiteX883" fmla="*/ 5611018 w 7467600"/>
              <a:gd name="connsiteY883" fmla="*/ 2316769 h 6858000"/>
              <a:gd name="connsiteX884" fmla="*/ 5687608 w 7467600"/>
              <a:gd name="connsiteY884" fmla="*/ 2039972 h 6858000"/>
              <a:gd name="connsiteX885" fmla="*/ 5657554 w 7467600"/>
              <a:gd name="connsiteY885" fmla="*/ 1576445 h 6858000"/>
              <a:gd name="connsiteX886" fmla="*/ 5150475 w 7467600"/>
              <a:gd name="connsiteY886" fmla="*/ 1274012 h 6858000"/>
              <a:gd name="connsiteX887" fmla="*/ 5349142 w 7467600"/>
              <a:gd name="connsiteY887" fmla="*/ 2204405 h 6858000"/>
              <a:gd name="connsiteX888" fmla="*/ 5262214 w 7467600"/>
              <a:gd name="connsiteY888" fmla="*/ 2233836 h 6858000"/>
              <a:gd name="connsiteX889" fmla="*/ 4981539 w 7467600"/>
              <a:gd name="connsiteY889" fmla="*/ 1542201 h 6858000"/>
              <a:gd name="connsiteX890" fmla="*/ 4958461 w 7467600"/>
              <a:gd name="connsiteY890" fmla="*/ 1136957 h 6858000"/>
              <a:gd name="connsiteX891" fmla="*/ 4655015 w 7467600"/>
              <a:gd name="connsiteY891" fmla="*/ 891426 h 6858000"/>
              <a:gd name="connsiteX892" fmla="*/ 4348002 w 7467600"/>
              <a:gd name="connsiteY892" fmla="*/ 2205895 h 6858000"/>
              <a:gd name="connsiteX893" fmla="*/ 4262250 w 7467600"/>
              <a:gd name="connsiteY893" fmla="*/ 2219972 h 6858000"/>
              <a:gd name="connsiteX894" fmla="*/ 4550611 w 7467600"/>
              <a:gd name="connsiteY894" fmla="*/ 817540 h 6858000"/>
              <a:gd name="connsiteX895" fmla="*/ 4564418 w 7467600"/>
              <a:gd name="connsiteY895" fmla="*/ 808293 h 6858000"/>
              <a:gd name="connsiteX896" fmla="*/ 4266388 w 7467600"/>
              <a:gd name="connsiteY896" fmla="*/ 500083 h 6858000"/>
              <a:gd name="connsiteX897" fmla="*/ 4032842 w 7467600"/>
              <a:gd name="connsiteY897" fmla="*/ 211809 h 6858000"/>
              <a:gd name="connsiteX898" fmla="*/ 3882765 w 7467600"/>
              <a:gd name="connsiteY898" fmla="*/ 0 h 6858000"/>
              <a:gd name="connsiteX899" fmla="*/ 3721337 w 7467600"/>
              <a:gd name="connsiteY899" fmla="*/ 0 h 6858000"/>
              <a:gd name="connsiteX900" fmla="*/ 3797544 w 7467600"/>
              <a:gd name="connsiteY900" fmla="*/ 0 h 6858000"/>
              <a:gd name="connsiteX901" fmla="*/ 3775734 w 7467600"/>
              <a:gd name="connsiteY901" fmla="*/ 95131 h 6858000"/>
              <a:gd name="connsiteX902" fmla="*/ 3724807 w 7467600"/>
              <a:gd name="connsiteY902" fmla="*/ 272257 h 6858000"/>
              <a:gd name="connsiteX903" fmla="*/ 3726844 w 7467600"/>
              <a:gd name="connsiteY903" fmla="*/ 282988 h 6858000"/>
              <a:gd name="connsiteX904" fmla="*/ 3742664 w 7467600"/>
              <a:gd name="connsiteY904" fmla="*/ 279918 h 6858000"/>
              <a:gd name="connsiteX905" fmla="*/ 4103910 w 7467600"/>
              <a:gd name="connsiteY905" fmla="*/ 1161917 h 6858000"/>
              <a:gd name="connsiteX906" fmla="*/ 4020269 w 7467600"/>
              <a:gd name="connsiteY906" fmla="*/ 1200406 h 6858000"/>
              <a:gd name="connsiteX907" fmla="*/ 3674882 w 7467600"/>
              <a:gd name="connsiteY907" fmla="*/ 488524 h 6858000"/>
              <a:gd name="connsiteX908" fmla="*/ 3132682 w 7467600"/>
              <a:gd name="connsiteY908" fmla="*/ 1072284 h 6858000"/>
              <a:gd name="connsiteX909" fmla="*/ 2716346 w 7467600"/>
              <a:gd name="connsiteY909" fmla="*/ 1276376 h 6858000"/>
              <a:gd name="connsiteX910" fmla="*/ 2716772 w 7467600"/>
              <a:gd name="connsiteY910" fmla="*/ 1255462 h 6858000"/>
              <a:gd name="connsiteX911" fmla="*/ 3471096 w 7467600"/>
              <a:gd name="connsiteY911" fmla="*/ 437072 h 6858000"/>
              <a:gd name="connsiteX912" fmla="*/ 3639057 w 7467600"/>
              <a:gd name="connsiteY912" fmla="*/ 286334 h 6858000"/>
              <a:gd name="connsiteX913" fmla="*/ 3640309 w 7467600"/>
              <a:gd name="connsiteY913" fmla="*/ 284664 h 6858000"/>
              <a:gd name="connsiteX914" fmla="*/ 3646022 w 7467600"/>
              <a:gd name="connsiteY914" fmla="*/ 276711 h 6858000"/>
              <a:gd name="connsiteX915" fmla="*/ 3707943 w 7467600"/>
              <a:gd name="connsiteY915" fmla="*/ 65958 h 6858000"/>
              <a:gd name="connsiteX916" fmla="*/ 3721337 w 7467600"/>
              <a:gd name="connsiteY916" fmla="*/ 0 h 6858000"/>
              <a:gd name="connsiteX917" fmla="*/ 2867960 w 7467600"/>
              <a:gd name="connsiteY917" fmla="*/ 0 h 6858000"/>
              <a:gd name="connsiteX918" fmla="*/ 2926351 w 7467600"/>
              <a:gd name="connsiteY918" fmla="*/ 0 h 6858000"/>
              <a:gd name="connsiteX919" fmla="*/ 2902823 w 7467600"/>
              <a:gd name="connsiteY919" fmla="*/ 262929 h 6858000"/>
              <a:gd name="connsiteX920" fmla="*/ 2940663 w 7467600"/>
              <a:gd name="connsiteY920" fmla="*/ 140884 h 6858000"/>
              <a:gd name="connsiteX921" fmla="*/ 2947039 w 7467600"/>
              <a:gd name="connsiteY921" fmla="*/ 122524 h 6858000"/>
              <a:gd name="connsiteX922" fmla="*/ 2984316 w 7467600"/>
              <a:gd name="connsiteY922" fmla="*/ 0 h 6858000"/>
              <a:gd name="connsiteX923" fmla="*/ 3016114 w 7467600"/>
              <a:gd name="connsiteY923" fmla="*/ 0 h 6858000"/>
              <a:gd name="connsiteX924" fmla="*/ 2979949 w 7467600"/>
              <a:gd name="connsiteY924" fmla="*/ 119274 h 6858000"/>
              <a:gd name="connsiteX925" fmla="*/ 3023879 w 7467600"/>
              <a:gd name="connsiteY925" fmla="*/ 0 h 6858000"/>
              <a:gd name="connsiteX926" fmla="*/ 3105400 w 7467600"/>
              <a:gd name="connsiteY926" fmla="*/ 0 h 6858000"/>
              <a:gd name="connsiteX927" fmla="*/ 3094669 w 7467600"/>
              <a:gd name="connsiteY927" fmla="*/ 30308 h 6858000"/>
              <a:gd name="connsiteX928" fmla="*/ 2901945 w 7467600"/>
              <a:gd name="connsiteY928" fmla="*/ 466538 h 6858000"/>
              <a:gd name="connsiteX929" fmla="*/ 2815209 w 7467600"/>
              <a:gd name="connsiteY929" fmla="*/ 497361 h 6858000"/>
              <a:gd name="connsiteX930" fmla="*/ 2844845 w 7467600"/>
              <a:gd name="connsiteY930" fmla="*/ 127638 h 6858000"/>
              <a:gd name="connsiteX931" fmla="*/ 2867960 w 7467600"/>
              <a:gd name="connsiteY931" fmla="*/ 0 h 6858000"/>
              <a:gd name="connsiteX932" fmla="*/ 1057230 w 7467600"/>
              <a:gd name="connsiteY932" fmla="*/ 0 h 6858000"/>
              <a:gd name="connsiteX933" fmla="*/ 1111003 w 7467600"/>
              <a:gd name="connsiteY933" fmla="*/ 0 h 6858000"/>
              <a:gd name="connsiteX934" fmla="*/ 1125553 w 7467600"/>
              <a:gd name="connsiteY934" fmla="*/ 52588 h 6858000"/>
              <a:gd name="connsiteX935" fmla="*/ 1304276 w 7467600"/>
              <a:gd name="connsiteY935" fmla="*/ 476275 h 6858000"/>
              <a:gd name="connsiteX936" fmla="*/ 1492066 w 7467600"/>
              <a:gd name="connsiteY936" fmla="*/ 886333 h 6858000"/>
              <a:gd name="connsiteX937" fmla="*/ 1423698 w 7467600"/>
              <a:gd name="connsiteY937" fmla="*/ 710817 h 6858000"/>
              <a:gd name="connsiteX938" fmla="*/ 1357609 w 7467600"/>
              <a:gd name="connsiteY938" fmla="*/ 532892 h 6858000"/>
              <a:gd name="connsiteX939" fmla="*/ 1309550 w 7467600"/>
              <a:gd name="connsiteY939" fmla="*/ 374031 h 6858000"/>
              <a:gd name="connsiteX940" fmla="*/ 1193673 w 7467600"/>
              <a:gd name="connsiteY940" fmla="*/ 49533 h 6858000"/>
              <a:gd name="connsiteX941" fmla="*/ 1164391 w 7467600"/>
              <a:gd name="connsiteY941" fmla="*/ 0 h 6858000"/>
              <a:gd name="connsiteX942" fmla="*/ 1200666 w 7467600"/>
              <a:gd name="connsiteY942" fmla="*/ 0 h 6858000"/>
              <a:gd name="connsiteX943" fmla="*/ 1223408 w 7467600"/>
              <a:gd name="connsiteY943" fmla="*/ 38996 h 6858000"/>
              <a:gd name="connsiteX944" fmla="*/ 1339635 w 7467600"/>
              <a:gd name="connsiteY944" fmla="*/ 365517 h 6858000"/>
              <a:gd name="connsiteX945" fmla="*/ 1387469 w 7467600"/>
              <a:gd name="connsiteY945" fmla="*/ 523079 h 6858000"/>
              <a:gd name="connsiteX946" fmla="*/ 1452685 w 7467600"/>
              <a:gd name="connsiteY946" fmla="*/ 699806 h 6858000"/>
              <a:gd name="connsiteX947" fmla="*/ 1492092 w 7467600"/>
              <a:gd name="connsiteY947" fmla="*/ 800424 h 6858000"/>
              <a:gd name="connsiteX948" fmla="*/ 1455302 w 7467600"/>
              <a:gd name="connsiteY948" fmla="*/ 632913 h 6858000"/>
              <a:gd name="connsiteX949" fmla="*/ 1222336 w 7467600"/>
              <a:gd name="connsiteY949" fmla="*/ 9480 h 6858000"/>
              <a:gd name="connsiteX950" fmla="*/ 1214634 w 7467600"/>
              <a:gd name="connsiteY950" fmla="*/ 0 h 6858000"/>
              <a:gd name="connsiteX951" fmla="*/ 1289827 w 7467600"/>
              <a:gd name="connsiteY951" fmla="*/ 0 h 6858000"/>
              <a:gd name="connsiteX952" fmla="*/ 1321076 w 7467600"/>
              <a:gd name="connsiteY952" fmla="*/ 59722 h 6858000"/>
              <a:gd name="connsiteX953" fmla="*/ 1512579 w 7467600"/>
              <a:gd name="connsiteY953" fmla="*/ 626441 h 6858000"/>
              <a:gd name="connsiteX954" fmla="*/ 1506076 w 7467600"/>
              <a:gd name="connsiteY954" fmla="*/ 1089289 h 6858000"/>
              <a:gd name="connsiteX955" fmla="*/ 1486346 w 7467600"/>
              <a:gd name="connsiteY955" fmla="*/ 1079919 h 6858000"/>
              <a:gd name="connsiteX956" fmla="*/ 1070511 w 7467600"/>
              <a:gd name="connsiteY956" fmla="*/ 48609 h 6858000"/>
              <a:gd name="connsiteX957" fmla="*/ 1057230 w 7467600"/>
              <a:gd name="connsiteY957" fmla="*/ 0 h 6858000"/>
              <a:gd name="connsiteX958" fmla="*/ 43151 w 7467600"/>
              <a:gd name="connsiteY958" fmla="*/ 0 h 6858000"/>
              <a:gd name="connsiteX959" fmla="*/ 95283 w 7467600"/>
              <a:gd name="connsiteY959" fmla="*/ 0 h 6858000"/>
              <a:gd name="connsiteX960" fmla="*/ 300708 w 7467600"/>
              <a:gd name="connsiteY960" fmla="*/ 154571 h 6858000"/>
              <a:gd name="connsiteX961" fmla="*/ 530414 w 7467600"/>
              <a:gd name="connsiteY961" fmla="*/ 354673 h 6858000"/>
              <a:gd name="connsiteX962" fmla="*/ 333785 w 7467600"/>
              <a:gd name="connsiteY962" fmla="*/ 161564 h 6858000"/>
              <a:gd name="connsiteX963" fmla="*/ 147005 w 7467600"/>
              <a:gd name="connsiteY963" fmla="*/ 0 h 6858000"/>
              <a:gd name="connsiteX964" fmla="*/ 272509 w 7467600"/>
              <a:gd name="connsiteY964" fmla="*/ 0 h 6858000"/>
              <a:gd name="connsiteX965" fmla="*/ 326276 w 7467600"/>
              <a:gd name="connsiteY965" fmla="*/ 45847 h 6858000"/>
              <a:gd name="connsiteX966" fmla="*/ 823759 w 7467600"/>
              <a:gd name="connsiteY966" fmla="*/ 574145 h 6858000"/>
              <a:gd name="connsiteX967" fmla="*/ 811254 w 7467600"/>
              <a:gd name="connsiteY967" fmla="*/ 665546 h 6858000"/>
              <a:gd name="connsiteX968" fmla="*/ 154042 w 7467600"/>
              <a:gd name="connsiteY968" fmla="*/ 261522 h 6858000"/>
              <a:gd name="connsiteX969" fmla="*/ 13550 w 7467600"/>
              <a:gd name="connsiteY969" fmla="*/ 158423 h 6858000"/>
              <a:gd name="connsiteX970" fmla="*/ 0 w 7467600"/>
              <a:gd name="connsiteY970" fmla="*/ 146618 h 6858000"/>
              <a:gd name="connsiteX971" fmla="*/ 0 w 7467600"/>
              <a:gd name="connsiteY971" fmla="*/ 59161 h 6858000"/>
              <a:gd name="connsiteX972" fmla="*/ 45427 w 7467600"/>
              <a:gd name="connsiteY972" fmla="*/ 101078 h 6858000"/>
              <a:gd name="connsiteX973" fmla="*/ 630103 w 7467600"/>
              <a:gd name="connsiteY973" fmla="*/ 485885 h 6858000"/>
              <a:gd name="connsiteX974" fmla="*/ 532040 w 7467600"/>
              <a:gd name="connsiteY974" fmla="*/ 399359 h 6858000"/>
              <a:gd name="connsiteX975" fmla="*/ 517618 w 7467600"/>
              <a:gd name="connsiteY975" fmla="*/ 385726 h 6858000"/>
              <a:gd name="connsiteX976" fmla="*/ 285074 w 7467600"/>
              <a:gd name="connsiteY976" fmla="*/ 182755 h 6858000"/>
              <a:gd name="connsiteX977" fmla="*/ 43151 w 7467600"/>
              <a:gd name="connsiteY97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6012219 h 6858000"/>
              <a:gd name="connsiteX83" fmla="*/ 6946849 w 7467600"/>
              <a:gd name="connsiteY83" fmla="*/ 5523271 h 6858000"/>
              <a:gd name="connsiteX84" fmla="*/ 6946972 w 7467600"/>
              <a:gd name="connsiteY84" fmla="*/ 5526491 h 6858000"/>
              <a:gd name="connsiteX85" fmla="*/ 7105827 w 7467600"/>
              <a:gd name="connsiteY85" fmla="*/ 5718700 h 6858000"/>
              <a:gd name="connsiteX86" fmla="*/ 7356878 w 7467600"/>
              <a:gd name="connsiteY86" fmla="*/ 5981332 h 6858000"/>
              <a:gd name="connsiteX87" fmla="*/ 7467600 w 7467600"/>
              <a:gd name="connsiteY87" fmla="*/ 6117703 h 6858000"/>
              <a:gd name="connsiteX88" fmla="*/ 7467600 w 7467600"/>
              <a:gd name="connsiteY88" fmla="*/ 6163634 h 6858000"/>
              <a:gd name="connsiteX89" fmla="*/ 7403637 w 7467600"/>
              <a:gd name="connsiteY89" fmla="*/ 6083957 h 6858000"/>
              <a:gd name="connsiteX90" fmla="*/ 7254615 w 7467600"/>
              <a:gd name="connsiteY90" fmla="*/ 5911918 h 6858000"/>
              <a:gd name="connsiteX91" fmla="*/ 7312589 w 7467600"/>
              <a:gd name="connsiteY91" fmla="*/ 5982309 h 6858000"/>
              <a:gd name="connsiteX92" fmla="*/ 7448321 w 7467600"/>
              <a:gd name="connsiteY92" fmla="*/ 6190991 h 6858000"/>
              <a:gd name="connsiteX93" fmla="*/ 7467600 w 7467600"/>
              <a:gd name="connsiteY93" fmla="*/ 6221686 h 6858000"/>
              <a:gd name="connsiteX94" fmla="*/ 7467600 w 7467600"/>
              <a:gd name="connsiteY94" fmla="*/ 6334256 h 6858000"/>
              <a:gd name="connsiteX95" fmla="*/ 7454976 w 7467600"/>
              <a:gd name="connsiteY95" fmla="*/ 6318297 h 6858000"/>
              <a:gd name="connsiteX96" fmla="*/ 7042773 w 7467600"/>
              <a:gd name="connsiteY96" fmla="*/ 5734011 h 6858000"/>
              <a:gd name="connsiteX97" fmla="*/ 6844835 w 7467600"/>
              <a:gd name="connsiteY97" fmla="*/ 5424988 h 6858000"/>
              <a:gd name="connsiteX98" fmla="*/ 1456157 w 7467600"/>
              <a:gd name="connsiteY98" fmla="*/ 5371404 h 6858000"/>
              <a:gd name="connsiteX99" fmla="*/ 1244432 w 7467600"/>
              <a:gd name="connsiteY99" fmla="*/ 5385601 h 6858000"/>
              <a:gd name="connsiteX100" fmla="*/ 973990 w 7467600"/>
              <a:gd name="connsiteY100" fmla="*/ 5424940 h 6858000"/>
              <a:gd name="connsiteX101" fmla="*/ 1103809 w 7467600"/>
              <a:gd name="connsiteY101" fmla="*/ 5433720 h 6858000"/>
              <a:gd name="connsiteX102" fmla="*/ 1123454 w 7467600"/>
              <a:gd name="connsiteY102" fmla="*/ 5435727 h 6858000"/>
              <a:gd name="connsiteX103" fmla="*/ 1737017 w 7467600"/>
              <a:gd name="connsiteY103" fmla="*/ 5452183 h 6858000"/>
              <a:gd name="connsiteX104" fmla="*/ 1824397 w 7467600"/>
              <a:gd name="connsiteY104" fmla="*/ 5447757 h 6858000"/>
              <a:gd name="connsiteX105" fmla="*/ 2070059 w 7467600"/>
              <a:gd name="connsiteY105" fmla="*/ 5441660 h 6858000"/>
              <a:gd name="connsiteX106" fmla="*/ 1456157 w 7467600"/>
              <a:gd name="connsiteY106" fmla="*/ 5371404 h 6858000"/>
              <a:gd name="connsiteX107" fmla="*/ 4988186 w 7467600"/>
              <a:gd name="connsiteY107" fmla="*/ 5216467 h 6858000"/>
              <a:gd name="connsiteX108" fmla="*/ 4777334 w 7467600"/>
              <a:gd name="connsiteY108" fmla="*/ 5406072 h 6858000"/>
              <a:gd name="connsiteX109" fmla="*/ 4718341 w 7467600"/>
              <a:gd name="connsiteY109" fmla="*/ 5468043 h 6858000"/>
              <a:gd name="connsiteX110" fmla="*/ 4604655 w 7467600"/>
              <a:gd name="connsiteY110" fmla="*/ 5583434 h 6858000"/>
              <a:gd name="connsiteX111" fmla="*/ 4565074 w 7467600"/>
              <a:gd name="connsiteY111" fmla="*/ 5618550 h 6858000"/>
              <a:gd name="connsiteX112" fmla="*/ 4988186 w 7467600"/>
              <a:gd name="connsiteY112" fmla="*/ 5216467 h 6858000"/>
              <a:gd name="connsiteX113" fmla="*/ 4978032 w 7467600"/>
              <a:gd name="connsiteY113" fmla="*/ 5183809 h 6858000"/>
              <a:gd name="connsiteX114" fmla="*/ 4463413 w 7467600"/>
              <a:gd name="connsiteY114" fmla="*/ 5615162 h 6858000"/>
              <a:gd name="connsiteX115" fmla="*/ 4358134 w 7467600"/>
              <a:gd name="connsiteY115" fmla="*/ 5742791 h 6858000"/>
              <a:gd name="connsiteX116" fmla="*/ 4376219 w 7467600"/>
              <a:gd name="connsiteY116" fmla="*/ 5729027 h 6858000"/>
              <a:gd name="connsiteX117" fmla="*/ 4582340 w 7467600"/>
              <a:gd name="connsiteY117" fmla="*/ 5561037 h 6858000"/>
              <a:gd name="connsiteX118" fmla="*/ 4694684 w 7467600"/>
              <a:gd name="connsiteY118" fmla="*/ 5447098 h 6858000"/>
              <a:gd name="connsiteX119" fmla="*/ 4754123 w 7467600"/>
              <a:gd name="connsiteY119" fmla="*/ 5384643 h 6858000"/>
              <a:gd name="connsiteX120" fmla="*/ 4978032 w 7467600"/>
              <a:gd name="connsiteY120" fmla="*/ 5183809 h 6858000"/>
              <a:gd name="connsiteX121" fmla="*/ 1903353 w 7467600"/>
              <a:gd name="connsiteY121" fmla="*/ 5044827 h 6858000"/>
              <a:gd name="connsiteX122" fmla="*/ 1936931 w 7467600"/>
              <a:gd name="connsiteY122" fmla="*/ 5093954 h 6858000"/>
              <a:gd name="connsiteX123" fmla="*/ 2195868 w 7467600"/>
              <a:gd name="connsiteY123" fmla="*/ 5396574 h 6858000"/>
              <a:gd name="connsiteX124" fmla="*/ 2088852 w 7467600"/>
              <a:gd name="connsiteY124" fmla="*/ 5166123 h 6858000"/>
              <a:gd name="connsiteX125" fmla="*/ 1958241 w 7467600"/>
              <a:gd name="connsiteY125" fmla="*/ 5067955 h 6858000"/>
              <a:gd name="connsiteX126" fmla="*/ 1903353 w 7467600"/>
              <a:gd name="connsiteY126" fmla="*/ 5044827 h 6858000"/>
              <a:gd name="connsiteX127" fmla="*/ 1979378 w 7467600"/>
              <a:gd name="connsiteY127" fmla="*/ 4769504 h 6858000"/>
              <a:gd name="connsiteX128" fmla="*/ 2882120 w 7467600"/>
              <a:gd name="connsiteY128" fmla="*/ 5064547 h 6858000"/>
              <a:gd name="connsiteX129" fmla="*/ 2793103 w 7467600"/>
              <a:gd name="connsiteY129" fmla="*/ 5039699 h 6858000"/>
              <a:gd name="connsiteX130" fmla="*/ 2770041 w 7467600"/>
              <a:gd name="connsiteY130" fmla="*/ 5033634 h 6858000"/>
              <a:gd name="connsiteX131" fmla="*/ 1979378 w 7467600"/>
              <a:gd name="connsiteY131" fmla="*/ 4769504 h 6858000"/>
              <a:gd name="connsiteX132" fmla="*/ 1927410 w 7467600"/>
              <a:gd name="connsiteY132" fmla="*/ 4716164 h 6858000"/>
              <a:gd name="connsiteX133" fmla="*/ 1959587 w 7467600"/>
              <a:gd name="connsiteY133" fmla="*/ 4728849 h 6858000"/>
              <a:gd name="connsiteX134" fmla="*/ 2777707 w 7467600"/>
              <a:gd name="connsiteY134" fmla="*/ 5003991 h 6858000"/>
              <a:gd name="connsiteX135" fmla="*/ 2800768 w 7467600"/>
              <a:gd name="connsiteY135" fmla="*/ 5010056 h 6858000"/>
              <a:gd name="connsiteX136" fmla="*/ 2879408 w 7467600"/>
              <a:gd name="connsiteY136" fmla="*/ 5031590 h 6858000"/>
              <a:gd name="connsiteX137" fmla="*/ 2862295 w 7467600"/>
              <a:gd name="connsiteY137" fmla="*/ 5022958 h 6858000"/>
              <a:gd name="connsiteX138" fmla="*/ 2813343 w 7467600"/>
              <a:gd name="connsiteY138" fmla="*/ 4998369 h 6858000"/>
              <a:gd name="connsiteX139" fmla="*/ 2646245 w 7467600"/>
              <a:gd name="connsiteY139" fmla="*/ 4930999 h 6858000"/>
              <a:gd name="connsiteX140" fmla="*/ 1999243 w 7467600"/>
              <a:gd name="connsiteY140" fmla="*/ 4730524 h 6858000"/>
              <a:gd name="connsiteX141" fmla="*/ 1979527 w 7467600"/>
              <a:gd name="connsiteY141" fmla="*/ 4726651 h 6858000"/>
              <a:gd name="connsiteX142" fmla="*/ 1927410 w 7467600"/>
              <a:gd name="connsiteY142" fmla="*/ 4716164 h 6858000"/>
              <a:gd name="connsiteX143" fmla="*/ 1997014 w 7467600"/>
              <a:gd name="connsiteY143" fmla="*/ 4698007 h 6858000"/>
              <a:gd name="connsiteX144" fmla="*/ 2005458 w 7467600"/>
              <a:gd name="connsiteY144" fmla="*/ 4699540 h 6858000"/>
              <a:gd name="connsiteX145" fmla="*/ 2657186 w 7467600"/>
              <a:gd name="connsiteY145" fmla="*/ 4901687 h 6858000"/>
              <a:gd name="connsiteX146" fmla="*/ 2826662 w 7467600"/>
              <a:gd name="connsiteY146" fmla="*/ 4970362 h 6858000"/>
              <a:gd name="connsiteX147" fmla="*/ 2876100 w 7467600"/>
              <a:gd name="connsiteY147" fmla="*/ 4995397 h 6858000"/>
              <a:gd name="connsiteX148" fmla="*/ 3042600 w 7467600"/>
              <a:gd name="connsiteY148" fmla="*/ 5059532 h 6858000"/>
              <a:gd name="connsiteX149" fmla="*/ 1997014 w 7467600"/>
              <a:gd name="connsiteY149" fmla="*/ 4698007 h 6858000"/>
              <a:gd name="connsiteX150" fmla="*/ 2305292 w 7467600"/>
              <a:gd name="connsiteY150" fmla="*/ 4219492 h 6858000"/>
              <a:gd name="connsiteX151" fmla="*/ 3360922 w 7467600"/>
              <a:gd name="connsiteY151" fmla="*/ 4529373 h 6858000"/>
              <a:gd name="connsiteX152" fmla="*/ 3492420 w 7467600"/>
              <a:gd name="connsiteY152" fmla="*/ 4510145 h 6858000"/>
              <a:gd name="connsiteX153" fmla="*/ 3364086 w 7467600"/>
              <a:gd name="connsiteY153" fmla="*/ 4480340 h 6858000"/>
              <a:gd name="connsiteX154" fmla="*/ 3225818 w 7467600"/>
              <a:gd name="connsiteY154" fmla="*/ 4411822 h 6858000"/>
              <a:gd name="connsiteX155" fmla="*/ 3129696 w 7467600"/>
              <a:gd name="connsiteY155" fmla="*/ 4360704 h 6858000"/>
              <a:gd name="connsiteX156" fmla="*/ 2814545 w 7467600"/>
              <a:gd name="connsiteY156" fmla="*/ 4282955 h 6858000"/>
              <a:gd name="connsiteX157" fmla="*/ 2305292 w 7467600"/>
              <a:gd name="connsiteY157" fmla="*/ 4219492 h 6858000"/>
              <a:gd name="connsiteX158" fmla="*/ 2626982 w 7467600"/>
              <a:gd name="connsiteY158" fmla="*/ 4206450 h 6858000"/>
              <a:gd name="connsiteX159" fmla="*/ 2490617 w 7467600"/>
              <a:gd name="connsiteY159" fmla="*/ 4206951 h 6858000"/>
              <a:gd name="connsiteX160" fmla="*/ 2819869 w 7467600"/>
              <a:gd name="connsiteY160" fmla="*/ 4252936 h 6858000"/>
              <a:gd name="connsiteX161" fmla="*/ 3143018 w 7467600"/>
              <a:gd name="connsiteY161" fmla="*/ 4332698 h 6858000"/>
              <a:gd name="connsiteX162" fmla="*/ 3241520 w 7467600"/>
              <a:gd name="connsiteY162" fmla="*/ 4385112 h 6858000"/>
              <a:gd name="connsiteX163" fmla="*/ 3374575 w 7467600"/>
              <a:gd name="connsiteY163" fmla="*/ 4451517 h 6858000"/>
              <a:gd name="connsiteX164" fmla="*/ 3505221 w 7467600"/>
              <a:gd name="connsiteY164" fmla="*/ 4480757 h 6858000"/>
              <a:gd name="connsiteX165" fmla="*/ 2626982 w 7467600"/>
              <a:gd name="connsiteY165" fmla="*/ 4206450 h 6858000"/>
              <a:gd name="connsiteX166" fmla="*/ 1310106 w 7467600"/>
              <a:gd name="connsiteY166" fmla="*/ 3943217 h 6858000"/>
              <a:gd name="connsiteX167" fmla="*/ 854994 w 7467600"/>
              <a:gd name="connsiteY167" fmla="*/ 4399136 h 6858000"/>
              <a:gd name="connsiteX168" fmla="*/ 742462 w 7467600"/>
              <a:gd name="connsiteY168" fmla="*/ 4594648 h 6858000"/>
              <a:gd name="connsiteX169" fmla="*/ 820602 w 7467600"/>
              <a:gd name="connsiteY169" fmla="*/ 4485915 h 6858000"/>
              <a:gd name="connsiteX170" fmla="*/ 878295 w 7467600"/>
              <a:gd name="connsiteY170" fmla="*/ 4403594 h 6858000"/>
              <a:gd name="connsiteX171" fmla="*/ 1240607 w 7467600"/>
              <a:gd name="connsiteY171" fmla="*/ 4010401 h 6858000"/>
              <a:gd name="connsiteX172" fmla="*/ 1310106 w 7467600"/>
              <a:gd name="connsiteY172" fmla="*/ 3943217 h 6858000"/>
              <a:gd name="connsiteX173" fmla="*/ 1423113 w 7467600"/>
              <a:gd name="connsiteY173" fmla="*/ 3874565 h 6858000"/>
              <a:gd name="connsiteX174" fmla="*/ 1260565 w 7467600"/>
              <a:gd name="connsiteY174" fmla="*/ 4031982 h 6858000"/>
              <a:gd name="connsiteX175" fmla="*/ 901900 w 7467600"/>
              <a:gd name="connsiteY175" fmla="*/ 4421236 h 6858000"/>
              <a:gd name="connsiteX176" fmla="*/ 845044 w 7467600"/>
              <a:gd name="connsiteY176" fmla="*/ 4502436 h 6858000"/>
              <a:gd name="connsiteX177" fmla="*/ 685926 w 7467600"/>
              <a:gd name="connsiteY177" fmla="*/ 4703069 h 6858000"/>
              <a:gd name="connsiteX178" fmla="*/ 684248 w 7467600"/>
              <a:gd name="connsiteY178" fmla="*/ 4706721 h 6858000"/>
              <a:gd name="connsiteX179" fmla="*/ 1423113 w 7467600"/>
              <a:gd name="connsiteY179" fmla="*/ 3874565 h 6858000"/>
              <a:gd name="connsiteX180" fmla="*/ 3316479 w 7467600"/>
              <a:gd name="connsiteY180" fmla="*/ 3872136 h 6858000"/>
              <a:gd name="connsiteX181" fmla="*/ 3546806 w 7467600"/>
              <a:gd name="connsiteY181" fmla="*/ 4356139 h 6858000"/>
              <a:gd name="connsiteX182" fmla="*/ 3364433 w 7467600"/>
              <a:gd name="connsiteY182" fmla="*/ 3953121 h 6858000"/>
              <a:gd name="connsiteX183" fmla="*/ 3316479 w 7467600"/>
              <a:gd name="connsiteY183" fmla="*/ 3872136 h 6858000"/>
              <a:gd name="connsiteX184" fmla="*/ 3291335 w 7467600"/>
              <a:gd name="connsiteY184" fmla="*/ 3767420 h 6858000"/>
              <a:gd name="connsiteX185" fmla="*/ 3390805 w 7467600"/>
              <a:gd name="connsiteY185" fmla="*/ 3937163 h 6858000"/>
              <a:gd name="connsiteX186" fmla="*/ 3579062 w 7467600"/>
              <a:gd name="connsiteY186" fmla="*/ 4359040 h 6858000"/>
              <a:gd name="connsiteX187" fmla="*/ 3467355 w 7467600"/>
              <a:gd name="connsiteY187" fmla="*/ 3988130 h 6858000"/>
              <a:gd name="connsiteX188" fmla="*/ 3310753 w 7467600"/>
              <a:gd name="connsiteY188" fmla="*/ 3787140 h 6858000"/>
              <a:gd name="connsiteX189" fmla="*/ 3291335 w 7467600"/>
              <a:gd name="connsiteY189" fmla="*/ 3767420 h 6858000"/>
              <a:gd name="connsiteX190" fmla="*/ 1635889 w 7467600"/>
              <a:gd name="connsiteY190" fmla="*/ 3709494 h 6858000"/>
              <a:gd name="connsiteX191" fmla="*/ 1634800 w 7467600"/>
              <a:gd name="connsiteY191" fmla="*/ 3731111 h 6858000"/>
              <a:gd name="connsiteX192" fmla="*/ 1635889 w 7467600"/>
              <a:gd name="connsiteY192" fmla="*/ 3709494 h 6858000"/>
              <a:gd name="connsiteX193" fmla="*/ 1510397 w 7467600"/>
              <a:gd name="connsiteY193" fmla="*/ 3684705 h 6858000"/>
              <a:gd name="connsiteX194" fmla="*/ 1146550 w 7467600"/>
              <a:gd name="connsiteY194" fmla="*/ 3802012 h 6858000"/>
              <a:gd name="connsiteX195" fmla="*/ 698834 w 7467600"/>
              <a:gd name="connsiteY195" fmla="*/ 3952272 h 6858000"/>
              <a:gd name="connsiteX196" fmla="*/ 34256 w 7467600"/>
              <a:gd name="connsiteY196" fmla="*/ 4347603 h 6858000"/>
              <a:gd name="connsiteX197" fmla="*/ 527241 w 7467600"/>
              <a:gd name="connsiteY197" fmla="*/ 4065078 h 6858000"/>
              <a:gd name="connsiteX198" fmla="*/ 1510397 w 7467600"/>
              <a:gd name="connsiteY198" fmla="*/ 3684705 h 6858000"/>
              <a:gd name="connsiteX199" fmla="*/ 1313114 w 7467600"/>
              <a:gd name="connsiteY199" fmla="*/ 3655216 h 6858000"/>
              <a:gd name="connsiteX200" fmla="*/ 1109304 w 7467600"/>
              <a:gd name="connsiteY200" fmla="*/ 3669030 h 6858000"/>
              <a:gd name="connsiteX201" fmla="*/ 8129 w 7467600"/>
              <a:gd name="connsiteY201" fmla="*/ 4330519 h 6858000"/>
              <a:gd name="connsiteX202" fmla="*/ 687572 w 7467600"/>
              <a:gd name="connsiteY202" fmla="*/ 3925629 h 6858000"/>
              <a:gd name="connsiteX203" fmla="*/ 1138365 w 7467600"/>
              <a:gd name="connsiteY203" fmla="*/ 3774515 h 6858000"/>
              <a:gd name="connsiteX204" fmla="*/ 1505579 w 7467600"/>
              <a:gd name="connsiteY204" fmla="*/ 3655526 h 6858000"/>
              <a:gd name="connsiteX205" fmla="*/ 1313114 w 7467600"/>
              <a:gd name="connsiteY205" fmla="*/ 3655216 h 6858000"/>
              <a:gd name="connsiteX206" fmla="*/ 3655073 w 7467600"/>
              <a:gd name="connsiteY206" fmla="*/ 3650884 h 6858000"/>
              <a:gd name="connsiteX207" fmla="*/ 3989938 w 7467600"/>
              <a:gd name="connsiteY207" fmla="*/ 3991685 h 6858000"/>
              <a:gd name="connsiteX208" fmla="*/ 4393907 w 7467600"/>
              <a:gd name="connsiteY208" fmla="*/ 4261258 h 6858000"/>
              <a:gd name="connsiteX209" fmla="*/ 4648051 w 7467600"/>
              <a:gd name="connsiteY209" fmla="*/ 4374051 h 6858000"/>
              <a:gd name="connsiteX210" fmla="*/ 4383389 w 7467600"/>
              <a:gd name="connsiteY210" fmla="*/ 4184369 h 6858000"/>
              <a:gd name="connsiteX211" fmla="*/ 4165508 w 7467600"/>
              <a:gd name="connsiteY211" fmla="*/ 4035196 h 6858000"/>
              <a:gd name="connsiteX212" fmla="*/ 4068162 w 7467600"/>
              <a:gd name="connsiteY212" fmla="*/ 3953394 h 6858000"/>
              <a:gd name="connsiteX213" fmla="*/ 3981416 w 7467600"/>
              <a:gd name="connsiteY213" fmla="*/ 3880482 h 6858000"/>
              <a:gd name="connsiteX214" fmla="*/ 3800147 w 7467600"/>
              <a:gd name="connsiteY214" fmla="*/ 3749872 h 6858000"/>
              <a:gd name="connsiteX215" fmla="*/ 3655073 w 7467600"/>
              <a:gd name="connsiteY215" fmla="*/ 3650884 h 6858000"/>
              <a:gd name="connsiteX216" fmla="*/ 3670252 w 7467600"/>
              <a:gd name="connsiteY216" fmla="*/ 3622798 h 6858000"/>
              <a:gd name="connsiteX217" fmla="*/ 3817258 w 7467600"/>
              <a:gd name="connsiteY217" fmla="*/ 3723577 h 6858000"/>
              <a:gd name="connsiteX218" fmla="*/ 4000461 w 7467600"/>
              <a:gd name="connsiteY218" fmla="*/ 3855966 h 6858000"/>
              <a:gd name="connsiteX219" fmla="*/ 4088180 w 7467600"/>
              <a:gd name="connsiteY219" fmla="*/ 3929774 h 6858000"/>
              <a:gd name="connsiteX220" fmla="*/ 4184555 w 7467600"/>
              <a:gd name="connsiteY220" fmla="*/ 4010683 h 6858000"/>
              <a:gd name="connsiteX221" fmla="*/ 4399563 w 7467600"/>
              <a:gd name="connsiteY221" fmla="*/ 4158106 h 6858000"/>
              <a:gd name="connsiteX222" fmla="*/ 4684469 w 7467600"/>
              <a:gd name="connsiteY222" fmla="*/ 4364680 h 6858000"/>
              <a:gd name="connsiteX223" fmla="*/ 4690271 w 7467600"/>
              <a:gd name="connsiteY223" fmla="*/ 4370034 h 6858000"/>
              <a:gd name="connsiteX224" fmla="*/ 4136093 w 7467600"/>
              <a:gd name="connsiteY224" fmla="*/ 3858466 h 6858000"/>
              <a:gd name="connsiteX225" fmla="*/ 3670252 w 7467600"/>
              <a:gd name="connsiteY225" fmla="*/ 3622798 h 6858000"/>
              <a:gd name="connsiteX226" fmla="*/ 4440129 w 7467600"/>
              <a:gd name="connsiteY226" fmla="*/ 3448571 h 6858000"/>
              <a:gd name="connsiteX227" fmla="*/ 4856525 w 7467600"/>
              <a:gd name="connsiteY227" fmla="*/ 3915351 h 6858000"/>
              <a:gd name="connsiteX228" fmla="*/ 5059055 w 7467600"/>
              <a:gd name="connsiteY228" fmla="*/ 4108918 h 6858000"/>
              <a:gd name="connsiteX229" fmla="*/ 5290070 w 7467600"/>
              <a:gd name="connsiteY229" fmla="*/ 4263619 h 6858000"/>
              <a:gd name="connsiteX230" fmla="*/ 4834991 w 7467600"/>
              <a:gd name="connsiteY230" fmla="*/ 3830985 h 6858000"/>
              <a:gd name="connsiteX231" fmla="*/ 4440129 w 7467600"/>
              <a:gd name="connsiteY231" fmla="*/ 3448571 h 6858000"/>
              <a:gd name="connsiteX232" fmla="*/ 4441737 w 7467600"/>
              <a:gd name="connsiteY232" fmla="*/ 3399734 h 6858000"/>
              <a:gd name="connsiteX233" fmla="*/ 4431236 w 7467600"/>
              <a:gd name="connsiteY233" fmla="*/ 3400954 h 6858000"/>
              <a:gd name="connsiteX234" fmla="*/ 4557150 w 7467600"/>
              <a:gd name="connsiteY234" fmla="*/ 3510023 h 6858000"/>
              <a:gd name="connsiteX235" fmla="*/ 4856936 w 7467600"/>
              <a:gd name="connsiteY235" fmla="*/ 3809146 h 6858000"/>
              <a:gd name="connsiteX236" fmla="*/ 5111996 w 7467600"/>
              <a:gd name="connsiteY236" fmla="*/ 4065759 h 6858000"/>
              <a:gd name="connsiteX237" fmla="*/ 5388878 w 7467600"/>
              <a:gd name="connsiteY237" fmla="*/ 4300185 h 6858000"/>
              <a:gd name="connsiteX238" fmla="*/ 5425556 w 7467600"/>
              <a:gd name="connsiteY238" fmla="*/ 4308967 h 6858000"/>
              <a:gd name="connsiteX239" fmla="*/ 4943646 w 7467600"/>
              <a:gd name="connsiteY239" fmla="*/ 3822916 h 6858000"/>
              <a:gd name="connsiteX240" fmla="*/ 4594837 w 7467600"/>
              <a:gd name="connsiteY240" fmla="*/ 3532274 h 6858000"/>
              <a:gd name="connsiteX241" fmla="*/ 4441737 w 7467600"/>
              <a:gd name="connsiteY241" fmla="*/ 3399734 h 6858000"/>
              <a:gd name="connsiteX242" fmla="*/ 5425834 w 7467600"/>
              <a:gd name="connsiteY242" fmla="*/ 3162785 h 6858000"/>
              <a:gd name="connsiteX243" fmla="*/ 5401644 w 7467600"/>
              <a:gd name="connsiteY243" fmla="*/ 3617847 h 6858000"/>
              <a:gd name="connsiteX244" fmla="*/ 5467256 w 7467600"/>
              <a:gd name="connsiteY244" fmla="*/ 4175494 h 6858000"/>
              <a:gd name="connsiteX245" fmla="*/ 5448069 w 7467600"/>
              <a:gd name="connsiteY245" fmla="*/ 3567554 h 6858000"/>
              <a:gd name="connsiteX246" fmla="*/ 5425834 w 7467600"/>
              <a:gd name="connsiteY246" fmla="*/ 3162785 h 6858000"/>
              <a:gd name="connsiteX247" fmla="*/ 1318687 w 7467600"/>
              <a:gd name="connsiteY247" fmla="*/ 3113840 h 6858000"/>
              <a:gd name="connsiteX248" fmla="*/ 1066793 w 7467600"/>
              <a:gd name="connsiteY248" fmla="*/ 3212171 h 6858000"/>
              <a:gd name="connsiteX249" fmla="*/ 993319 w 7467600"/>
              <a:gd name="connsiteY249" fmla="*/ 3247648 h 6858000"/>
              <a:gd name="connsiteX250" fmla="*/ 853081 w 7467600"/>
              <a:gd name="connsiteY250" fmla="*/ 3312410 h 6858000"/>
              <a:gd name="connsiteX251" fmla="*/ 805957 w 7467600"/>
              <a:gd name="connsiteY251" fmla="*/ 3330443 h 6858000"/>
              <a:gd name="connsiteX252" fmla="*/ 1318687 w 7467600"/>
              <a:gd name="connsiteY252" fmla="*/ 3113840 h 6858000"/>
              <a:gd name="connsiteX253" fmla="*/ 5453702 w 7467600"/>
              <a:gd name="connsiteY253" fmla="*/ 3090882 h 6858000"/>
              <a:gd name="connsiteX254" fmla="*/ 5480135 w 7467600"/>
              <a:gd name="connsiteY254" fmla="*/ 3565802 h 6858000"/>
              <a:gd name="connsiteX255" fmla="*/ 5499023 w 7467600"/>
              <a:gd name="connsiteY255" fmla="*/ 4166310 h 6858000"/>
              <a:gd name="connsiteX256" fmla="*/ 5547022 w 7467600"/>
              <a:gd name="connsiteY256" fmla="*/ 3607838 h 6858000"/>
              <a:gd name="connsiteX257" fmla="*/ 5515964 w 7467600"/>
              <a:gd name="connsiteY257" fmla="*/ 3378541 h 6858000"/>
              <a:gd name="connsiteX258" fmla="*/ 5453702 w 7467600"/>
              <a:gd name="connsiteY258" fmla="*/ 3090882 h 6858000"/>
              <a:gd name="connsiteX259" fmla="*/ 1238695 w 7467600"/>
              <a:gd name="connsiteY259" fmla="*/ 3076820 h 6858000"/>
              <a:gd name="connsiteX260" fmla="*/ 716371 w 7467600"/>
              <a:gd name="connsiteY260" fmla="*/ 3293249 h 6858000"/>
              <a:gd name="connsiteX261" fmla="*/ 579522 w 7467600"/>
              <a:gd name="connsiteY261" fmla="*/ 3371759 h 6858000"/>
              <a:gd name="connsiteX262" fmla="*/ 600288 w 7467600"/>
              <a:gd name="connsiteY262" fmla="*/ 3365555 h 6858000"/>
              <a:gd name="connsiteX263" fmla="*/ 840692 w 7467600"/>
              <a:gd name="connsiteY263" fmla="*/ 3284921 h 6858000"/>
              <a:gd name="connsiteX264" fmla="*/ 979248 w 7467600"/>
              <a:gd name="connsiteY264" fmla="*/ 3221003 h 6858000"/>
              <a:gd name="connsiteX265" fmla="*/ 1053282 w 7467600"/>
              <a:gd name="connsiteY265" fmla="*/ 3185247 h 6858000"/>
              <a:gd name="connsiteX266" fmla="*/ 1320603 w 7467600"/>
              <a:gd name="connsiteY266" fmla="*/ 3081281 h 6858000"/>
              <a:gd name="connsiteX267" fmla="*/ 1238695 w 7467600"/>
              <a:gd name="connsiteY267" fmla="*/ 3076820 h 6858000"/>
              <a:gd name="connsiteX268" fmla="*/ 5425627 w 7467600"/>
              <a:gd name="connsiteY268" fmla="*/ 2954192 h 6858000"/>
              <a:gd name="connsiteX269" fmla="*/ 5470770 w 7467600"/>
              <a:gd name="connsiteY269" fmla="*/ 3005435 h 6858000"/>
              <a:gd name="connsiteX270" fmla="*/ 5519779 w 7467600"/>
              <a:gd name="connsiteY270" fmla="*/ 4359223 h 6858000"/>
              <a:gd name="connsiteX271" fmla="*/ 5520293 w 7467600"/>
              <a:gd name="connsiteY271" fmla="*/ 4360602 h 6858000"/>
              <a:gd name="connsiteX272" fmla="*/ 5767221 w 7467600"/>
              <a:gd name="connsiteY272" fmla="*/ 4665564 h 6858000"/>
              <a:gd name="connsiteX273" fmla="*/ 6937169 w 7467600"/>
              <a:gd name="connsiteY273" fmla="*/ 4815941 h 6858000"/>
              <a:gd name="connsiteX274" fmla="*/ 6953922 w 7467600"/>
              <a:gd name="connsiteY274" fmla="*/ 4890068 h 6858000"/>
              <a:gd name="connsiteX275" fmla="*/ 6071359 w 7467600"/>
              <a:gd name="connsiteY275" fmla="*/ 4770770 h 6858000"/>
              <a:gd name="connsiteX276" fmla="*/ 6038839 w 7467600"/>
              <a:gd name="connsiteY276" fmla="*/ 4764474 h 6858000"/>
              <a:gd name="connsiteX277" fmla="*/ 6038706 w 7467600"/>
              <a:gd name="connsiteY277" fmla="*/ 4763847 h 6858000"/>
              <a:gd name="connsiteX278" fmla="*/ 6037784 w 7467600"/>
              <a:gd name="connsiteY278" fmla="*/ 4764270 h 6858000"/>
              <a:gd name="connsiteX279" fmla="*/ 6038839 w 7467600"/>
              <a:gd name="connsiteY279" fmla="*/ 4764474 h 6858000"/>
              <a:gd name="connsiteX280" fmla="*/ 6040338 w 7467600"/>
              <a:gd name="connsiteY280" fmla="*/ 4771418 h 6858000"/>
              <a:gd name="connsiteX281" fmla="*/ 6024488 w 7467600"/>
              <a:gd name="connsiteY281" fmla="*/ 4809903 h 6858000"/>
              <a:gd name="connsiteX282" fmla="*/ 5599771 w 7467600"/>
              <a:gd name="connsiteY282" fmla="*/ 5509652 h 6858000"/>
              <a:gd name="connsiteX283" fmla="*/ 5548843 w 7467600"/>
              <a:gd name="connsiteY283" fmla="*/ 5563845 h 6858000"/>
              <a:gd name="connsiteX284" fmla="*/ 5940952 w 7467600"/>
              <a:gd name="connsiteY284" fmla="*/ 6250028 h 6858000"/>
              <a:gd name="connsiteX285" fmla="*/ 6043441 w 7467600"/>
              <a:gd name="connsiteY285" fmla="*/ 6665847 h 6858000"/>
              <a:gd name="connsiteX286" fmla="*/ 6093432 w 7467600"/>
              <a:gd name="connsiteY286" fmla="*/ 6858000 h 6858000"/>
              <a:gd name="connsiteX287" fmla="*/ 6034344 w 7467600"/>
              <a:gd name="connsiteY287" fmla="*/ 6858000 h 6858000"/>
              <a:gd name="connsiteX288" fmla="*/ 6026679 w 7467600"/>
              <a:gd name="connsiteY288" fmla="*/ 6836959 h 6858000"/>
              <a:gd name="connsiteX289" fmla="*/ 5800441 w 7467600"/>
              <a:gd name="connsiteY289" fmla="*/ 6335286 h 6858000"/>
              <a:gd name="connsiteX290" fmla="*/ 5526562 w 7467600"/>
              <a:gd name="connsiteY290" fmla="*/ 5705388 h 6858000"/>
              <a:gd name="connsiteX291" fmla="*/ 5519640 w 7467600"/>
              <a:gd name="connsiteY291" fmla="*/ 5683774 h 6858000"/>
              <a:gd name="connsiteX292" fmla="*/ 5844559 w 7467600"/>
              <a:gd name="connsiteY292" fmla="*/ 6553349 h 6858000"/>
              <a:gd name="connsiteX293" fmla="*/ 5975994 w 7467600"/>
              <a:gd name="connsiteY293" fmla="*/ 6858000 h 6858000"/>
              <a:gd name="connsiteX294" fmla="*/ 5898547 w 7467600"/>
              <a:gd name="connsiteY294" fmla="*/ 6858000 h 6858000"/>
              <a:gd name="connsiteX295" fmla="*/ 5682041 w 7467600"/>
              <a:gd name="connsiteY295" fmla="*/ 6355860 h 6858000"/>
              <a:gd name="connsiteX296" fmla="*/ 5461758 w 7467600"/>
              <a:gd name="connsiteY296" fmla="*/ 5820220 h 6858000"/>
              <a:gd name="connsiteX297" fmla="*/ 5237282 w 7467600"/>
              <a:gd name="connsiteY297" fmla="*/ 6579086 h 6858000"/>
              <a:gd name="connsiteX298" fmla="*/ 5115009 w 7467600"/>
              <a:gd name="connsiteY298" fmla="*/ 6858000 h 6858000"/>
              <a:gd name="connsiteX299" fmla="*/ 5028074 w 7467600"/>
              <a:gd name="connsiteY299" fmla="*/ 6858000 h 6858000"/>
              <a:gd name="connsiteX300" fmla="*/ 5079508 w 7467600"/>
              <a:gd name="connsiteY300" fmla="*/ 6749074 h 6858000"/>
              <a:gd name="connsiteX301" fmla="*/ 5371846 w 7467600"/>
              <a:gd name="connsiteY301" fmla="*/ 5924413 h 6858000"/>
              <a:gd name="connsiteX302" fmla="*/ 5270512 w 7467600"/>
              <a:gd name="connsiteY302" fmla="*/ 6138975 h 6858000"/>
              <a:gd name="connsiteX303" fmla="*/ 5062409 w 7467600"/>
              <a:gd name="connsiteY303" fmla="*/ 6653544 h 6858000"/>
              <a:gd name="connsiteX304" fmla="*/ 5036628 w 7467600"/>
              <a:gd name="connsiteY304" fmla="*/ 6754247 h 6858000"/>
              <a:gd name="connsiteX305" fmla="*/ 5009112 w 7467600"/>
              <a:gd name="connsiteY305" fmla="*/ 6858000 h 6858000"/>
              <a:gd name="connsiteX306" fmla="*/ 4976679 w 7467600"/>
              <a:gd name="connsiteY306" fmla="*/ 6858000 h 6858000"/>
              <a:gd name="connsiteX307" fmla="*/ 5006537 w 7467600"/>
              <a:gd name="connsiteY307" fmla="*/ 6747068 h 6858000"/>
              <a:gd name="connsiteX308" fmla="*/ 5032723 w 7467600"/>
              <a:gd name="connsiteY308" fmla="*/ 6644957 h 6858000"/>
              <a:gd name="connsiteX309" fmla="*/ 5242949 w 7467600"/>
              <a:gd name="connsiteY309" fmla="*/ 6125175 h 6858000"/>
              <a:gd name="connsiteX310" fmla="*/ 5286321 w 7467600"/>
              <a:gd name="connsiteY310" fmla="*/ 6033555 h 6858000"/>
              <a:gd name="connsiteX311" fmla="*/ 5008210 w 7467600"/>
              <a:gd name="connsiteY311" fmla="*/ 6649194 h 6858000"/>
              <a:gd name="connsiteX312" fmla="*/ 4986321 w 7467600"/>
              <a:gd name="connsiteY312" fmla="*/ 6765687 h 6858000"/>
              <a:gd name="connsiteX313" fmla="*/ 4973474 w 7467600"/>
              <a:gd name="connsiteY313" fmla="*/ 6858000 h 6858000"/>
              <a:gd name="connsiteX314" fmla="*/ 4907178 w 7467600"/>
              <a:gd name="connsiteY314" fmla="*/ 6858000 h 6858000"/>
              <a:gd name="connsiteX315" fmla="*/ 4910810 w 7467600"/>
              <a:gd name="connsiteY315" fmla="*/ 6829660 h 6858000"/>
              <a:gd name="connsiteX316" fmla="*/ 4987461 w 7467600"/>
              <a:gd name="connsiteY316" fmla="*/ 6432994 h 6858000"/>
              <a:gd name="connsiteX317" fmla="*/ 5179262 w 7467600"/>
              <a:gd name="connsiteY317" fmla="*/ 6035044 h 6858000"/>
              <a:gd name="connsiteX318" fmla="*/ 4689678 w 7467600"/>
              <a:gd name="connsiteY318" fmla="*/ 6440241 h 6858000"/>
              <a:gd name="connsiteX319" fmla="*/ 4477543 w 7467600"/>
              <a:gd name="connsiteY319" fmla="*/ 6674836 h 6858000"/>
              <a:gd name="connsiteX320" fmla="*/ 4329957 w 7467600"/>
              <a:gd name="connsiteY320" fmla="*/ 6858000 h 6858000"/>
              <a:gd name="connsiteX321" fmla="*/ 4218595 w 7467600"/>
              <a:gd name="connsiteY321" fmla="*/ 6858000 h 6858000"/>
              <a:gd name="connsiteX322" fmla="*/ 4368888 w 7467600"/>
              <a:gd name="connsiteY322" fmla="*/ 6668412 h 6858000"/>
              <a:gd name="connsiteX323" fmla="*/ 4563091 w 7467600"/>
              <a:gd name="connsiteY323" fmla="*/ 6442508 h 6858000"/>
              <a:gd name="connsiteX324" fmla="*/ 5387324 w 7467600"/>
              <a:gd name="connsiteY324" fmla="*/ 5705830 h 6858000"/>
              <a:gd name="connsiteX325" fmla="*/ 5073620 w 7467600"/>
              <a:gd name="connsiteY325" fmla="*/ 5955437 h 6858000"/>
              <a:gd name="connsiteX326" fmla="*/ 4689789 w 7467600"/>
              <a:gd name="connsiteY326" fmla="*/ 6268382 h 6858000"/>
              <a:gd name="connsiteX327" fmla="*/ 4418722 w 7467600"/>
              <a:gd name="connsiteY327" fmla="*/ 6570886 h 6858000"/>
              <a:gd name="connsiteX328" fmla="*/ 4214944 w 7467600"/>
              <a:gd name="connsiteY328" fmla="*/ 6858000 h 6858000"/>
              <a:gd name="connsiteX329" fmla="*/ 4177898 w 7467600"/>
              <a:gd name="connsiteY329" fmla="*/ 6858000 h 6858000"/>
              <a:gd name="connsiteX330" fmla="*/ 4391597 w 7467600"/>
              <a:gd name="connsiteY330" fmla="*/ 6556370 h 6858000"/>
              <a:gd name="connsiteX331" fmla="*/ 4668889 w 7467600"/>
              <a:gd name="connsiteY331" fmla="*/ 6246399 h 6858000"/>
              <a:gd name="connsiteX332" fmla="*/ 5055427 w 7467600"/>
              <a:gd name="connsiteY332" fmla="*/ 5931476 h 6858000"/>
              <a:gd name="connsiteX333" fmla="*/ 5371814 w 7467600"/>
              <a:gd name="connsiteY333" fmla="*/ 5678975 h 6858000"/>
              <a:gd name="connsiteX334" fmla="*/ 4987918 w 7467600"/>
              <a:gd name="connsiteY334" fmla="*/ 5838701 h 6858000"/>
              <a:gd name="connsiteX335" fmla="*/ 4317146 w 7467600"/>
              <a:gd name="connsiteY335" fmla="*/ 6587716 h 6858000"/>
              <a:gd name="connsiteX336" fmla="*/ 4171627 w 7467600"/>
              <a:gd name="connsiteY336" fmla="*/ 6858000 h 6858000"/>
              <a:gd name="connsiteX337" fmla="*/ 4081585 w 7467600"/>
              <a:gd name="connsiteY337" fmla="*/ 6858000 h 6858000"/>
              <a:gd name="connsiteX338" fmla="*/ 4238603 w 7467600"/>
              <a:gd name="connsiteY338" fmla="*/ 6559341 h 6858000"/>
              <a:gd name="connsiteX339" fmla="*/ 4778333 w 7467600"/>
              <a:gd name="connsiteY339" fmla="*/ 5873626 h 6858000"/>
              <a:gd name="connsiteX340" fmla="*/ 5414185 w 7467600"/>
              <a:gd name="connsiteY340" fmla="*/ 5573882 h 6858000"/>
              <a:gd name="connsiteX341" fmla="*/ 5959648 w 7467600"/>
              <a:gd name="connsiteY341" fmla="*/ 4760797 h 6858000"/>
              <a:gd name="connsiteX342" fmla="*/ 5355019 w 7467600"/>
              <a:gd name="connsiteY342" fmla="*/ 4734672 h 6858000"/>
              <a:gd name="connsiteX343" fmla="*/ 5083565 w 7467600"/>
              <a:gd name="connsiteY343" fmla="*/ 5179121 h 6858000"/>
              <a:gd name="connsiteX344" fmla="*/ 4713577 w 7467600"/>
              <a:gd name="connsiteY344" fmla="*/ 5616803 h 6858000"/>
              <a:gd name="connsiteX345" fmla="*/ 3989559 w 7467600"/>
              <a:gd name="connsiteY345" fmla="*/ 6145945 h 6858000"/>
              <a:gd name="connsiteX346" fmla="*/ 3939824 w 7467600"/>
              <a:gd name="connsiteY346" fmla="*/ 6066900 h 6858000"/>
              <a:gd name="connsiteX347" fmla="*/ 4584537 w 7467600"/>
              <a:gd name="connsiteY347" fmla="*/ 5324826 h 6858000"/>
              <a:gd name="connsiteX348" fmla="*/ 5037105 w 7467600"/>
              <a:gd name="connsiteY348" fmla="*/ 5088765 h 6858000"/>
              <a:gd name="connsiteX349" fmla="*/ 5039930 w 7467600"/>
              <a:gd name="connsiteY349" fmla="*/ 5089585 h 6858000"/>
              <a:gd name="connsiteX350" fmla="*/ 5263764 w 7467600"/>
              <a:gd name="connsiteY350" fmla="*/ 4735525 h 6858000"/>
              <a:gd name="connsiteX351" fmla="*/ 4086300 w 7467600"/>
              <a:gd name="connsiteY351" fmla="*/ 4884599 h 6858000"/>
              <a:gd name="connsiteX352" fmla="*/ 4085485 w 7467600"/>
              <a:gd name="connsiteY352" fmla="*/ 4899070 h 6858000"/>
              <a:gd name="connsiteX353" fmla="*/ 3871915 w 7467600"/>
              <a:gd name="connsiteY353" fmla="*/ 5253645 h 6858000"/>
              <a:gd name="connsiteX354" fmla="*/ 3799374 w 7467600"/>
              <a:gd name="connsiteY354" fmla="*/ 5466127 h 6858000"/>
              <a:gd name="connsiteX355" fmla="*/ 3498850 w 7467600"/>
              <a:gd name="connsiteY355" fmla="*/ 6661888 h 6858000"/>
              <a:gd name="connsiteX356" fmla="*/ 3399216 w 7467600"/>
              <a:gd name="connsiteY356" fmla="*/ 6858000 h 6858000"/>
              <a:gd name="connsiteX357" fmla="*/ 3303688 w 7467600"/>
              <a:gd name="connsiteY357" fmla="*/ 6858000 h 6858000"/>
              <a:gd name="connsiteX358" fmla="*/ 3391774 w 7467600"/>
              <a:gd name="connsiteY358" fmla="*/ 6697181 h 6858000"/>
              <a:gd name="connsiteX359" fmla="*/ 3735540 w 7467600"/>
              <a:gd name="connsiteY359" fmla="*/ 5546923 h 6858000"/>
              <a:gd name="connsiteX360" fmla="*/ 3729438 w 7467600"/>
              <a:gd name="connsiteY360" fmla="*/ 5569058 h 6858000"/>
              <a:gd name="connsiteX361" fmla="*/ 3707782 w 7467600"/>
              <a:gd name="connsiteY361" fmla="*/ 5644908 h 6858000"/>
              <a:gd name="connsiteX362" fmla="*/ 3583827 w 7467600"/>
              <a:gd name="connsiteY362" fmla="*/ 6039215 h 6858000"/>
              <a:gd name="connsiteX363" fmla="*/ 3547861 w 7467600"/>
              <a:gd name="connsiteY363" fmla="*/ 6129609 h 6858000"/>
              <a:gd name="connsiteX364" fmla="*/ 3490905 w 7467600"/>
              <a:gd name="connsiteY364" fmla="*/ 6277660 h 6858000"/>
              <a:gd name="connsiteX365" fmla="*/ 3455859 w 7467600"/>
              <a:gd name="connsiteY365" fmla="*/ 6391301 h 6858000"/>
              <a:gd name="connsiteX366" fmla="*/ 3429112 w 7467600"/>
              <a:gd name="connsiteY366" fmla="*/ 6479469 h 6858000"/>
              <a:gd name="connsiteX367" fmla="*/ 3304862 w 7467600"/>
              <a:gd name="connsiteY367" fmla="*/ 6796476 h 6858000"/>
              <a:gd name="connsiteX368" fmla="*/ 3276071 w 7467600"/>
              <a:gd name="connsiteY368" fmla="*/ 6858000 h 6858000"/>
              <a:gd name="connsiteX369" fmla="*/ 3240805 w 7467600"/>
              <a:gd name="connsiteY369" fmla="*/ 6858000 h 6858000"/>
              <a:gd name="connsiteX370" fmla="*/ 3275917 w 7467600"/>
              <a:gd name="connsiteY370" fmla="*/ 6783192 h 6858000"/>
              <a:gd name="connsiteX371" fmla="*/ 3399358 w 7467600"/>
              <a:gd name="connsiteY371" fmla="*/ 6469011 h 6858000"/>
              <a:gd name="connsiteX372" fmla="*/ 3425650 w 7467600"/>
              <a:gd name="connsiteY372" fmla="*/ 6381333 h 6858000"/>
              <a:gd name="connsiteX373" fmla="*/ 3460661 w 7467600"/>
              <a:gd name="connsiteY373" fmla="*/ 6266763 h 6858000"/>
              <a:gd name="connsiteX374" fmla="*/ 3518021 w 7467600"/>
              <a:gd name="connsiteY374" fmla="*/ 6117298 h 6858000"/>
              <a:gd name="connsiteX375" fmla="*/ 3554035 w 7467600"/>
              <a:gd name="connsiteY375" fmla="*/ 6027832 h 6858000"/>
              <a:gd name="connsiteX376" fmla="*/ 3677174 w 7467600"/>
              <a:gd name="connsiteY376" fmla="*/ 5636351 h 6858000"/>
              <a:gd name="connsiteX377" fmla="*/ 3698819 w 7467600"/>
              <a:gd name="connsiteY377" fmla="*/ 5560503 h 6858000"/>
              <a:gd name="connsiteX378" fmla="*/ 3702094 w 7467600"/>
              <a:gd name="connsiteY378" fmla="*/ 5549194 h 6858000"/>
              <a:gd name="connsiteX379" fmla="*/ 3398355 w 7467600"/>
              <a:gd name="connsiteY379" fmla="*/ 6094603 h 6858000"/>
              <a:gd name="connsiteX380" fmla="*/ 3193941 w 7467600"/>
              <a:gd name="connsiteY380" fmla="*/ 6798775 h 6858000"/>
              <a:gd name="connsiteX381" fmla="*/ 3184140 w 7467600"/>
              <a:gd name="connsiteY381" fmla="*/ 6858000 h 6858000"/>
              <a:gd name="connsiteX382" fmla="*/ 3099978 w 7467600"/>
              <a:gd name="connsiteY382" fmla="*/ 6858000 h 6858000"/>
              <a:gd name="connsiteX383" fmla="*/ 3101556 w 7467600"/>
              <a:gd name="connsiteY383" fmla="*/ 6843337 h 6858000"/>
              <a:gd name="connsiteX384" fmla="*/ 3370162 w 7467600"/>
              <a:gd name="connsiteY384" fmla="*/ 5785550 h 6858000"/>
              <a:gd name="connsiteX385" fmla="*/ 3746477 w 7467600"/>
              <a:gd name="connsiteY385" fmla="*/ 5377889 h 6858000"/>
              <a:gd name="connsiteX386" fmla="*/ 3863399 w 7467600"/>
              <a:gd name="connsiteY386" fmla="*/ 5087257 h 6858000"/>
              <a:gd name="connsiteX387" fmla="*/ 3968712 w 7467600"/>
              <a:gd name="connsiteY387" fmla="*/ 4913989 h 6858000"/>
              <a:gd name="connsiteX388" fmla="*/ 2792390 w 7467600"/>
              <a:gd name="connsiteY388" fmla="*/ 5382974 h 6858000"/>
              <a:gd name="connsiteX389" fmla="*/ 2714982 w 7467600"/>
              <a:gd name="connsiteY389" fmla="*/ 5427051 h 6858000"/>
              <a:gd name="connsiteX390" fmla="*/ 2813361 w 7467600"/>
              <a:gd name="connsiteY390" fmla="*/ 6023912 h 6858000"/>
              <a:gd name="connsiteX391" fmla="*/ 2688430 w 7467600"/>
              <a:gd name="connsiteY391" fmla="*/ 6801564 h 6858000"/>
              <a:gd name="connsiteX392" fmla="*/ 2629626 w 7467600"/>
              <a:gd name="connsiteY392" fmla="*/ 6763394 h 6858000"/>
              <a:gd name="connsiteX393" fmla="*/ 2565328 w 7467600"/>
              <a:gd name="connsiteY393" fmla="*/ 5516399 h 6858000"/>
              <a:gd name="connsiteX394" fmla="*/ 1922999 w 7467600"/>
              <a:gd name="connsiteY394" fmla="*/ 5980343 h 6858000"/>
              <a:gd name="connsiteX395" fmla="*/ 1950261 w 7467600"/>
              <a:gd name="connsiteY395" fmla="*/ 6405858 h 6858000"/>
              <a:gd name="connsiteX396" fmla="*/ 2365554 w 7467600"/>
              <a:gd name="connsiteY396" fmla="*/ 6759107 h 6858000"/>
              <a:gd name="connsiteX397" fmla="*/ 2424142 w 7467600"/>
              <a:gd name="connsiteY397" fmla="*/ 6858000 h 6858000"/>
              <a:gd name="connsiteX398" fmla="*/ 2395994 w 7467600"/>
              <a:gd name="connsiteY398" fmla="*/ 6858000 h 6858000"/>
              <a:gd name="connsiteX399" fmla="*/ 2392863 w 7467600"/>
              <a:gd name="connsiteY399" fmla="*/ 6852964 h 6858000"/>
              <a:gd name="connsiteX400" fmla="*/ 2017589 w 7467600"/>
              <a:gd name="connsiteY400" fmla="*/ 6493982 h 6858000"/>
              <a:gd name="connsiteX401" fmla="*/ 2147336 w 7467600"/>
              <a:gd name="connsiteY401" fmla="*/ 6594052 h 6858000"/>
              <a:gd name="connsiteX402" fmla="*/ 2207047 w 7467600"/>
              <a:gd name="connsiteY402" fmla="*/ 6654540 h 6858000"/>
              <a:gd name="connsiteX403" fmla="*/ 2299106 w 7467600"/>
              <a:gd name="connsiteY403" fmla="*/ 6778931 h 6858000"/>
              <a:gd name="connsiteX404" fmla="*/ 2314430 w 7467600"/>
              <a:gd name="connsiteY404" fmla="*/ 6801144 h 6858000"/>
              <a:gd name="connsiteX405" fmla="*/ 2352406 w 7467600"/>
              <a:gd name="connsiteY405" fmla="*/ 6858000 h 6858000"/>
              <a:gd name="connsiteX406" fmla="*/ 2314492 w 7467600"/>
              <a:gd name="connsiteY406" fmla="*/ 6858000 h 6858000"/>
              <a:gd name="connsiteX407" fmla="*/ 2288095 w 7467600"/>
              <a:gd name="connsiteY407" fmla="*/ 6818030 h 6858000"/>
              <a:gd name="connsiteX408" fmla="*/ 2272768 w 7467600"/>
              <a:gd name="connsiteY408" fmla="*/ 6795822 h 6858000"/>
              <a:gd name="connsiteX409" fmla="*/ 2182715 w 7467600"/>
              <a:gd name="connsiteY409" fmla="*/ 6675071 h 6858000"/>
              <a:gd name="connsiteX410" fmla="*/ 2032061 w 7467600"/>
              <a:gd name="connsiteY410" fmla="*/ 6541380 h 6858000"/>
              <a:gd name="connsiteX411" fmla="*/ 2257220 w 7467600"/>
              <a:gd name="connsiteY411" fmla="*/ 6826257 h 6858000"/>
              <a:gd name="connsiteX412" fmla="*/ 2281324 w 7467600"/>
              <a:gd name="connsiteY412" fmla="*/ 6858000 h 6858000"/>
              <a:gd name="connsiteX413" fmla="*/ 2242860 w 7467600"/>
              <a:gd name="connsiteY413" fmla="*/ 6858000 h 6858000"/>
              <a:gd name="connsiteX414" fmla="*/ 2232818 w 7467600"/>
              <a:gd name="connsiteY414" fmla="*/ 6844926 h 6858000"/>
              <a:gd name="connsiteX415" fmla="*/ 1990172 w 7467600"/>
              <a:gd name="connsiteY415" fmla="*/ 6542121 h 6858000"/>
              <a:gd name="connsiteX416" fmla="*/ 2124090 w 7467600"/>
              <a:gd name="connsiteY416" fmla="*/ 6761017 h 6858000"/>
              <a:gd name="connsiteX417" fmla="*/ 2200380 w 7467600"/>
              <a:gd name="connsiteY417" fmla="*/ 6858000 h 6858000"/>
              <a:gd name="connsiteX418" fmla="*/ 2147507 w 7467600"/>
              <a:gd name="connsiteY418" fmla="*/ 6858000 h 6858000"/>
              <a:gd name="connsiteX419" fmla="*/ 2070668 w 7467600"/>
              <a:gd name="connsiteY419" fmla="*/ 6761520 h 6858000"/>
              <a:gd name="connsiteX420" fmla="*/ 1975142 w 7467600"/>
              <a:gd name="connsiteY420" fmla="*/ 6585570 h 6858000"/>
              <a:gd name="connsiteX421" fmla="*/ 2050035 w 7467600"/>
              <a:gd name="connsiteY421" fmla="*/ 6813345 h 6858000"/>
              <a:gd name="connsiteX422" fmla="*/ 2063025 w 7467600"/>
              <a:gd name="connsiteY422" fmla="*/ 6858000 h 6858000"/>
              <a:gd name="connsiteX423" fmla="*/ 2021675 w 7467600"/>
              <a:gd name="connsiteY423" fmla="*/ 6858000 h 6858000"/>
              <a:gd name="connsiteX424" fmla="*/ 2019308 w 7467600"/>
              <a:gd name="connsiteY424" fmla="*/ 6847118 h 6858000"/>
              <a:gd name="connsiteX425" fmla="*/ 1938835 w 7467600"/>
              <a:gd name="connsiteY425" fmla="*/ 6551160 h 6858000"/>
              <a:gd name="connsiteX426" fmla="*/ 1953230 w 7467600"/>
              <a:gd name="connsiteY426" fmla="*/ 6759699 h 6858000"/>
              <a:gd name="connsiteX427" fmla="*/ 1956763 w 7467600"/>
              <a:gd name="connsiteY427" fmla="*/ 6778191 h 6858000"/>
              <a:gd name="connsiteX428" fmla="*/ 1967925 w 7467600"/>
              <a:gd name="connsiteY428" fmla="*/ 6858000 h 6858000"/>
              <a:gd name="connsiteX429" fmla="*/ 1936622 w 7467600"/>
              <a:gd name="connsiteY429" fmla="*/ 6858000 h 6858000"/>
              <a:gd name="connsiteX430" fmla="*/ 1926261 w 7467600"/>
              <a:gd name="connsiteY430" fmla="*/ 6784064 h 6858000"/>
              <a:gd name="connsiteX431" fmla="*/ 1922724 w 7467600"/>
              <a:gd name="connsiteY431" fmla="*/ 6765577 h 6858000"/>
              <a:gd name="connsiteX432" fmla="*/ 1904650 w 7467600"/>
              <a:gd name="connsiteY432" fmla="*/ 6639616 h 6858000"/>
              <a:gd name="connsiteX433" fmla="*/ 1885273 w 7467600"/>
              <a:gd name="connsiteY433" fmla="*/ 6858000 h 6858000"/>
              <a:gd name="connsiteX434" fmla="*/ 1854363 w 7467600"/>
              <a:gd name="connsiteY434" fmla="*/ 6858000 h 6858000"/>
              <a:gd name="connsiteX435" fmla="*/ 1880391 w 7467600"/>
              <a:gd name="connsiteY435" fmla="*/ 6603796 h 6858000"/>
              <a:gd name="connsiteX436" fmla="*/ 1818273 w 7467600"/>
              <a:gd name="connsiteY436" fmla="*/ 6715729 h 6858000"/>
              <a:gd name="connsiteX437" fmla="*/ 1794691 w 7467600"/>
              <a:gd name="connsiteY437" fmla="*/ 6843239 h 6858000"/>
              <a:gd name="connsiteX438" fmla="*/ 1794914 w 7467600"/>
              <a:gd name="connsiteY438" fmla="*/ 6858000 h 6858000"/>
              <a:gd name="connsiteX439" fmla="*/ 1746128 w 7467600"/>
              <a:gd name="connsiteY439" fmla="*/ 6858000 h 6858000"/>
              <a:gd name="connsiteX440" fmla="*/ 1753934 w 7467600"/>
              <a:gd name="connsiteY440" fmla="*/ 6724796 h 6858000"/>
              <a:gd name="connsiteX441" fmla="*/ 1792053 w 7467600"/>
              <a:gd name="connsiteY441" fmla="*/ 6572396 h 6858000"/>
              <a:gd name="connsiteX442" fmla="*/ 1862248 w 7467600"/>
              <a:gd name="connsiteY442" fmla="*/ 6266397 h 6858000"/>
              <a:gd name="connsiteX443" fmla="*/ 1862250 w 7467600"/>
              <a:gd name="connsiteY443" fmla="*/ 6033531 h 6858000"/>
              <a:gd name="connsiteX444" fmla="*/ 1211999 w 7467600"/>
              <a:gd name="connsiteY444" fmla="*/ 6683610 h 6858000"/>
              <a:gd name="connsiteX445" fmla="*/ 1213266 w 7467600"/>
              <a:gd name="connsiteY445" fmla="*/ 6691947 h 6858000"/>
              <a:gd name="connsiteX446" fmla="*/ 1203370 w 7467600"/>
              <a:gd name="connsiteY446" fmla="*/ 6850676 h 6858000"/>
              <a:gd name="connsiteX447" fmla="*/ 1203671 w 7467600"/>
              <a:gd name="connsiteY447" fmla="*/ 6858000 h 6858000"/>
              <a:gd name="connsiteX448" fmla="*/ 1143180 w 7467600"/>
              <a:gd name="connsiteY448" fmla="*/ 6858000 h 6858000"/>
              <a:gd name="connsiteX449" fmla="*/ 1142176 w 7467600"/>
              <a:gd name="connsiteY449" fmla="*/ 6766045 h 6858000"/>
              <a:gd name="connsiteX450" fmla="*/ 1067484 w 7467600"/>
              <a:gd name="connsiteY450" fmla="*/ 6858000 h 6858000"/>
              <a:gd name="connsiteX451" fmla="*/ 953928 w 7467600"/>
              <a:gd name="connsiteY451" fmla="*/ 6858000 h 6858000"/>
              <a:gd name="connsiteX452" fmla="*/ 959715 w 7467600"/>
              <a:gd name="connsiteY452" fmla="*/ 6850185 h 6858000"/>
              <a:gd name="connsiteX453" fmla="*/ 1483788 w 7467600"/>
              <a:gd name="connsiteY453" fmla="*/ 6259174 h 6858000"/>
              <a:gd name="connsiteX454" fmla="*/ 1100671 w 7467600"/>
              <a:gd name="connsiteY454" fmla="*/ 6252137 h 6858000"/>
              <a:gd name="connsiteX455" fmla="*/ 1090144 w 7467600"/>
              <a:gd name="connsiteY455" fmla="*/ 6256748 h 6858000"/>
              <a:gd name="connsiteX456" fmla="*/ 1095872 w 7467600"/>
              <a:gd name="connsiteY456" fmla="*/ 6271892 h 6858000"/>
              <a:gd name="connsiteX457" fmla="*/ 262785 w 7467600"/>
              <a:gd name="connsiteY457" fmla="*/ 6845450 h 6858000"/>
              <a:gd name="connsiteX458" fmla="*/ 209968 w 7467600"/>
              <a:gd name="connsiteY458" fmla="*/ 6770713 h 6858000"/>
              <a:gd name="connsiteX459" fmla="*/ 873460 w 7467600"/>
              <a:gd name="connsiteY459" fmla="*/ 6253768 h 6858000"/>
              <a:gd name="connsiteX460" fmla="*/ 192686 w 7467600"/>
              <a:gd name="connsiteY460" fmla="*/ 5849257 h 6858000"/>
              <a:gd name="connsiteX461" fmla="*/ 4696 w 7467600"/>
              <a:gd name="connsiteY461" fmla="*/ 5697668 h 6858000"/>
              <a:gd name="connsiteX462" fmla="*/ 0 w 7467600"/>
              <a:gd name="connsiteY462" fmla="*/ 5689984 h 6858000"/>
              <a:gd name="connsiteX463" fmla="*/ 0 w 7467600"/>
              <a:gd name="connsiteY463" fmla="*/ 5513472 h 6858000"/>
              <a:gd name="connsiteX464" fmla="*/ 174101 w 7467600"/>
              <a:gd name="connsiteY464" fmla="*/ 5620277 h 6858000"/>
              <a:gd name="connsiteX465" fmla="*/ 891800 w 7467600"/>
              <a:gd name="connsiteY465" fmla="*/ 6036935 h 6858000"/>
              <a:gd name="connsiteX466" fmla="*/ 1072219 w 7467600"/>
              <a:gd name="connsiteY466" fmla="*/ 6169443 h 6858000"/>
              <a:gd name="connsiteX467" fmla="*/ 1074117 w 7467600"/>
              <a:gd name="connsiteY467" fmla="*/ 6170301 h 6858000"/>
              <a:gd name="connsiteX468" fmla="*/ 1083114 w 7467600"/>
              <a:gd name="connsiteY468" fmla="*/ 6174131 h 6858000"/>
              <a:gd name="connsiteX469" fmla="*/ 1543010 w 7467600"/>
              <a:gd name="connsiteY469" fmla="*/ 6191140 h 6858000"/>
              <a:gd name="connsiteX470" fmla="*/ 1551080 w 7467600"/>
              <a:gd name="connsiteY470" fmla="*/ 6195006 h 6858000"/>
              <a:gd name="connsiteX471" fmla="*/ 2345443 w 7467600"/>
              <a:gd name="connsiteY471" fmla="*/ 5549882 h 6858000"/>
              <a:gd name="connsiteX472" fmla="*/ 1721499 w 7467600"/>
              <a:gd name="connsiteY472" fmla="*/ 5599969 h 6858000"/>
              <a:gd name="connsiteX473" fmla="*/ 767716 w 7467600"/>
              <a:gd name="connsiteY473" fmla="*/ 5472768 h 6858000"/>
              <a:gd name="connsiteX474" fmla="*/ 722147 w 7467600"/>
              <a:gd name="connsiteY474" fmla="*/ 5393091 h 6858000"/>
              <a:gd name="connsiteX475" fmla="*/ 1485552 w 7467600"/>
              <a:gd name="connsiteY475" fmla="*/ 5313202 h 6858000"/>
              <a:gd name="connsiteX476" fmla="*/ 2143004 w 7467600"/>
              <a:gd name="connsiteY476" fmla="*/ 5402420 h 6858000"/>
              <a:gd name="connsiteX477" fmla="*/ 1933391 w 7467600"/>
              <a:gd name="connsiteY477" fmla="*/ 5156971 h 6858000"/>
              <a:gd name="connsiteX478" fmla="*/ 1827118 w 7467600"/>
              <a:gd name="connsiteY478" fmla="*/ 4968410 h 6858000"/>
              <a:gd name="connsiteX479" fmla="*/ 1837349 w 7467600"/>
              <a:gd name="connsiteY479" fmla="*/ 4956357 h 6858000"/>
              <a:gd name="connsiteX480" fmla="*/ 2162835 w 7467600"/>
              <a:gd name="connsiteY480" fmla="*/ 5187853 h 6858000"/>
              <a:gd name="connsiteX481" fmla="*/ 2257167 w 7467600"/>
              <a:gd name="connsiteY481" fmla="*/ 5462123 h 6858000"/>
              <a:gd name="connsiteX482" fmla="*/ 2261598 w 7467600"/>
              <a:gd name="connsiteY482" fmla="*/ 5467998 h 6858000"/>
              <a:gd name="connsiteX483" fmla="*/ 2437177 w 7467600"/>
              <a:gd name="connsiteY483" fmla="*/ 5479608 h 6858000"/>
              <a:gd name="connsiteX484" fmla="*/ 2445247 w 7467600"/>
              <a:gd name="connsiteY484" fmla="*/ 5483476 h 6858000"/>
              <a:gd name="connsiteX485" fmla="*/ 2743626 w 7467600"/>
              <a:gd name="connsiteY485" fmla="*/ 5304819 h 6858000"/>
              <a:gd name="connsiteX486" fmla="*/ 3048102 w 7467600"/>
              <a:gd name="connsiteY486" fmla="*/ 5150595 h 6858000"/>
              <a:gd name="connsiteX487" fmla="*/ 1799414 w 7467600"/>
              <a:gd name="connsiteY487" fmla="*/ 4694732 h 6858000"/>
              <a:gd name="connsiteX488" fmla="*/ 1771735 w 7467600"/>
              <a:gd name="connsiteY488" fmla="*/ 4619929 h 6858000"/>
              <a:gd name="connsiteX489" fmla="*/ 3104273 w 7467600"/>
              <a:gd name="connsiteY489" fmla="*/ 5076159 h 6858000"/>
              <a:gd name="connsiteX490" fmla="*/ 3113245 w 7467600"/>
              <a:gd name="connsiteY490" fmla="*/ 5090705 h 6858000"/>
              <a:gd name="connsiteX491" fmla="*/ 3126294 w 7467600"/>
              <a:gd name="connsiteY491" fmla="*/ 5114400 h 6858000"/>
              <a:gd name="connsiteX492" fmla="*/ 3937433 w 7467600"/>
              <a:gd name="connsiteY492" fmla="*/ 4830473 h 6858000"/>
              <a:gd name="connsiteX493" fmla="*/ 3590475 w 7467600"/>
              <a:gd name="connsiteY493" fmla="*/ 4597974 h 6858000"/>
              <a:gd name="connsiteX494" fmla="*/ 3100264 w 7467600"/>
              <a:gd name="connsiteY494" fmla="*/ 4579845 h 6858000"/>
              <a:gd name="connsiteX495" fmla="*/ 2183576 w 7467600"/>
              <a:gd name="connsiteY495" fmla="*/ 4227150 h 6858000"/>
              <a:gd name="connsiteX496" fmla="*/ 2151029 w 7467600"/>
              <a:gd name="connsiteY496" fmla="*/ 4146947 h 6858000"/>
              <a:gd name="connsiteX497" fmla="*/ 3563434 w 7467600"/>
              <a:gd name="connsiteY497" fmla="*/ 4469115 h 6858000"/>
              <a:gd name="connsiteX498" fmla="*/ 3177952 w 7467600"/>
              <a:gd name="connsiteY498" fmla="*/ 3657386 h 6858000"/>
              <a:gd name="connsiteX499" fmla="*/ 3189263 w 7467600"/>
              <a:gd name="connsiteY499" fmla="*/ 3625726 h 6858000"/>
              <a:gd name="connsiteX500" fmla="*/ 3560912 w 7467600"/>
              <a:gd name="connsiteY500" fmla="*/ 4079863 h 6858000"/>
              <a:gd name="connsiteX501" fmla="*/ 3626636 w 7467600"/>
              <a:gd name="connsiteY501" fmla="*/ 4512230 h 6858000"/>
              <a:gd name="connsiteX502" fmla="*/ 3653088 w 7467600"/>
              <a:gd name="connsiteY502" fmla="*/ 4521417 h 6858000"/>
              <a:gd name="connsiteX503" fmla="*/ 3988128 w 7467600"/>
              <a:gd name="connsiteY503" fmla="*/ 4817267 h 6858000"/>
              <a:gd name="connsiteX504" fmla="*/ 4830582 w 7467600"/>
              <a:gd name="connsiteY504" fmla="*/ 4676000 h 6858000"/>
              <a:gd name="connsiteX505" fmla="*/ 4830100 w 7467600"/>
              <a:gd name="connsiteY505" fmla="*/ 4675554 h 6858000"/>
              <a:gd name="connsiteX506" fmla="*/ 4036318 w 7467600"/>
              <a:gd name="connsiteY506" fmla="*/ 4147013 h 6858000"/>
              <a:gd name="connsiteX507" fmla="*/ 3432098 w 7467600"/>
              <a:gd name="connsiteY507" fmla="*/ 3537312 h 6858000"/>
              <a:gd name="connsiteX508" fmla="*/ 3446761 w 7467600"/>
              <a:gd name="connsiteY508" fmla="*/ 3461278 h 6858000"/>
              <a:gd name="connsiteX509" fmla="*/ 4419733 w 7467600"/>
              <a:gd name="connsiteY509" fmla="*/ 3963555 h 6858000"/>
              <a:gd name="connsiteX510" fmla="*/ 4781371 w 7467600"/>
              <a:gd name="connsiteY510" fmla="*/ 4458604 h 6858000"/>
              <a:gd name="connsiteX511" fmla="*/ 4780440 w 7467600"/>
              <a:gd name="connsiteY511" fmla="*/ 4470290 h 6858000"/>
              <a:gd name="connsiteX512" fmla="*/ 4898954 w 7467600"/>
              <a:gd name="connsiteY512" fmla="*/ 4662092 h 6858000"/>
              <a:gd name="connsiteX513" fmla="*/ 4900699 w 7467600"/>
              <a:gd name="connsiteY513" fmla="*/ 4670867 h 6858000"/>
              <a:gd name="connsiteX514" fmla="*/ 5714511 w 7467600"/>
              <a:gd name="connsiteY514" fmla="*/ 4663483 h 6858000"/>
              <a:gd name="connsiteX515" fmla="*/ 5464793 w 7467600"/>
              <a:gd name="connsiteY515" fmla="*/ 4393556 h 6858000"/>
              <a:gd name="connsiteX516" fmla="*/ 5461897 w 7467600"/>
              <a:gd name="connsiteY516" fmla="*/ 4390879 h 6858000"/>
              <a:gd name="connsiteX517" fmla="*/ 4294126 w 7467600"/>
              <a:gd name="connsiteY517" fmla="*/ 3303048 h 6858000"/>
              <a:gd name="connsiteX518" fmla="*/ 4305321 w 7467600"/>
              <a:gd name="connsiteY518" fmla="*/ 3256953 h 6858000"/>
              <a:gd name="connsiteX519" fmla="*/ 4949299 w 7467600"/>
              <a:gd name="connsiteY519" fmla="*/ 3766336 h 6858000"/>
              <a:gd name="connsiteX520" fmla="*/ 5291452 w 7467600"/>
              <a:gd name="connsiteY520" fmla="*/ 4076801 h 6858000"/>
              <a:gd name="connsiteX521" fmla="*/ 5434998 w 7467600"/>
              <a:gd name="connsiteY521" fmla="*/ 4254100 h 6858000"/>
              <a:gd name="connsiteX522" fmla="*/ 5351015 w 7467600"/>
              <a:gd name="connsiteY522" fmla="*/ 3760989 h 6858000"/>
              <a:gd name="connsiteX523" fmla="*/ 5413780 w 7467600"/>
              <a:gd name="connsiteY523" fmla="*/ 2966265 h 6858000"/>
              <a:gd name="connsiteX524" fmla="*/ 5425627 w 7467600"/>
              <a:gd name="connsiteY524" fmla="*/ 2954192 h 6858000"/>
              <a:gd name="connsiteX525" fmla="*/ 6604735 w 7467600"/>
              <a:gd name="connsiteY525" fmla="*/ 2041381 h 6858000"/>
              <a:gd name="connsiteX526" fmla="*/ 7204487 w 7467600"/>
              <a:gd name="connsiteY526" fmla="*/ 2742112 h 6858000"/>
              <a:gd name="connsiteX527" fmla="*/ 7131592 w 7467600"/>
              <a:gd name="connsiteY527" fmla="*/ 2672096 h 6858000"/>
              <a:gd name="connsiteX528" fmla="*/ 6996344 w 7467600"/>
              <a:gd name="connsiteY528" fmla="*/ 2518310 h 6858000"/>
              <a:gd name="connsiteX529" fmla="*/ 6735495 w 7467600"/>
              <a:gd name="connsiteY529" fmla="*/ 2196890 h 6858000"/>
              <a:gd name="connsiteX530" fmla="*/ 6721901 w 7467600"/>
              <a:gd name="connsiteY530" fmla="*/ 2179274 h 6858000"/>
              <a:gd name="connsiteX531" fmla="*/ 6604735 w 7467600"/>
              <a:gd name="connsiteY531" fmla="*/ 2041381 h 6858000"/>
              <a:gd name="connsiteX532" fmla="*/ 6591670 w 7467600"/>
              <a:gd name="connsiteY532" fmla="*/ 1988277 h 6858000"/>
              <a:gd name="connsiteX533" fmla="*/ 6747349 w 7467600"/>
              <a:gd name="connsiteY533" fmla="*/ 2160069 h 6858000"/>
              <a:gd name="connsiteX534" fmla="*/ 6760943 w 7467600"/>
              <a:gd name="connsiteY534" fmla="*/ 2177686 h 6858000"/>
              <a:gd name="connsiteX535" fmla="*/ 7021065 w 7467600"/>
              <a:gd name="connsiteY535" fmla="*/ 2498102 h 6858000"/>
              <a:gd name="connsiteX536" fmla="*/ 7155223 w 7467600"/>
              <a:gd name="connsiteY536" fmla="*/ 2650386 h 6858000"/>
              <a:gd name="connsiteX537" fmla="*/ 7203167 w 7467600"/>
              <a:gd name="connsiteY537" fmla="*/ 2697288 h 6858000"/>
              <a:gd name="connsiteX538" fmla="*/ 6937703 w 7467600"/>
              <a:gd name="connsiteY538" fmla="*/ 2321981 h 6858000"/>
              <a:gd name="connsiteX539" fmla="*/ 6591670 w 7467600"/>
              <a:gd name="connsiteY539" fmla="*/ 1988277 h 6858000"/>
              <a:gd name="connsiteX540" fmla="*/ 5798671 w 7467600"/>
              <a:gd name="connsiteY540" fmla="*/ 1981601 h 6858000"/>
              <a:gd name="connsiteX541" fmla="*/ 5754709 w 7467600"/>
              <a:gd name="connsiteY541" fmla="*/ 2071454 h 6858000"/>
              <a:gd name="connsiteX542" fmla="*/ 5763044 w 7467600"/>
              <a:gd name="connsiteY542" fmla="*/ 2842206 h 6858000"/>
              <a:gd name="connsiteX543" fmla="*/ 5764974 w 7467600"/>
              <a:gd name="connsiteY543" fmla="*/ 2799609 h 6858000"/>
              <a:gd name="connsiteX544" fmla="*/ 5767665 w 7467600"/>
              <a:gd name="connsiteY544" fmla="*/ 2666409 h 6858000"/>
              <a:gd name="connsiteX545" fmla="*/ 5763055 w 7467600"/>
              <a:gd name="connsiteY545" fmla="*/ 2579705 h 6858000"/>
              <a:gd name="connsiteX546" fmla="*/ 5758079 w 7467600"/>
              <a:gd name="connsiteY546" fmla="*/ 2492508 h 6858000"/>
              <a:gd name="connsiteX547" fmla="*/ 5779325 w 7467600"/>
              <a:gd name="connsiteY547" fmla="*/ 2197069 h 6858000"/>
              <a:gd name="connsiteX548" fmla="*/ 5798671 w 7467600"/>
              <a:gd name="connsiteY548" fmla="*/ 1981601 h 6858000"/>
              <a:gd name="connsiteX549" fmla="*/ 5829202 w 7467600"/>
              <a:gd name="connsiteY549" fmla="*/ 1971679 h 6858000"/>
              <a:gd name="connsiteX550" fmla="*/ 5809558 w 7467600"/>
              <a:gd name="connsiteY550" fmla="*/ 2198043 h 6858000"/>
              <a:gd name="connsiteX551" fmla="*/ 5788653 w 7467600"/>
              <a:gd name="connsiteY551" fmla="*/ 2489430 h 6858000"/>
              <a:gd name="connsiteX552" fmla="*/ 5793439 w 7467600"/>
              <a:gd name="connsiteY552" fmla="*/ 2575235 h 6858000"/>
              <a:gd name="connsiteX553" fmla="*/ 5796837 w 7467600"/>
              <a:gd name="connsiteY553" fmla="*/ 2637633 h 6858000"/>
              <a:gd name="connsiteX554" fmla="*/ 5818614 w 7467600"/>
              <a:gd name="connsiteY554" fmla="*/ 2473055 h 6858000"/>
              <a:gd name="connsiteX555" fmla="*/ 5829202 w 7467600"/>
              <a:gd name="connsiteY555" fmla="*/ 1971679 h 6858000"/>
              <a:gd name="connsiteX556" fmla="*/ 5911389 w 7467600"/>
              <a:gd name="connsiteY556" fmla="*/ 1898371 h 6858000"/>
              <a:gd name="connsiteX557" fmla="*/ 6237627 w 7467600"/>
              <a:gd name="connsiteY557" fmla="*/ 2231921 h 6858000"/>
              <a:gd name="connsiteX558" fmla="*/ 5911389 w 7467600"/>
              <a:gd name="connsiteY558" fmla="*/ 1898371 h 6858000"/>
              <a:gd name="connsiteX559" fmla="*/ 6944437 w 7467600"/>
              <a:gd name="connsiteY559" fmla="*/ 1575402 h 6858000"/>
              <a:gd name="connsiteX560" fmla="*/ 6304730 w 7467600"/>
              <a:gd name="connsiteY560" fmla="*/ 1766654 h 6858000"/>
              <a:gd name="connsiteX561" fmla="*/ 6944437 w 7467600"/>
              <a:gd name="connsiteY561" fmla="*/ 1575402 h 6858000"/>
              <a:gd name="connsiteX562" fmla="*/ 7019523 w 7467600"/>
              <a:gd name="connsiteY562" fmla="*/ 1519450 h 6858000"/>
              <a:gd name="connsiteX563" fmla="*/ 6298091 w 7467600"/>
              <a:gd name="connsiteY563" fmla="*/ 1737122 h 6858000"/>
              <a:gd name="connsiteX564" fmla="*/ 7019523 w 7467600"/>
              <a:gd name="connsiteY564" fmla="*/ 1519450 h 6858000"/>
              <a:gd name="connsiteX565" fmla="*/ 2399523 w 7467600"/>
              <a:gd name="connsiteY565" fmla="*/ 1428234 h 6858000"/>
              <a:gd name="connsiteX566" fmla="*/ 2224982 w 7467600"/>
              <a:gd name="connsiteY566" fmla="*/ 1826201 h 6858000"/>
              <a:gd name="connsiteX567" fmla="*/ 2096099 w 7467600"/>
              <a:gd name="connsiteY567" fmla="*/ 2345900 h 6858000"/>
              <a:gd name="connsiteX568" fmla="*/ 2283317 w 7467600"/>
              <a:gd name="connsiteY568" fmla="*/ 1796925 h 6858000"/>
              <a:gd name="connsiteX569" fmla="*/ 2399523 w 7467600"/>
              <a:gd name="connsiteY569" fmla="*/ 1428234 h 6858000"/>
              <a:gd name="connsiteX570" fmla="*/ 2448558 w 7467600"/>
              <a:gd name="connsiteY570" fmla="*/ 1373435 h 6858000"/>
              <a:gd name="connsiteX571" fmla="*/ 2312521 w 7467600"/>
              <a:gd name="connsiteY571" fmla="*/ 1806140 h 6858000"/>
              <a:gd name="connsiteX572" fmla="*/ 2127533 w 7467600"/>
              <a:gd name="connsiteY572" fmla="*/ 2348380 h 6858000"/>
              <a:gd name="connsiteX573" fmla="*/ 2358080 w 7467600"/>
              <a:gd name="connsiteY573" fmla="*/ 1866134 h 6858000"/>
              <a:gd name="connsiteX574" fmla="*/ 2407436 w 7467600"/>
              <a:gd name="connsiteY574" fmla="*/ 1651070 h 6858000"/>
              <a:gd name="connsiteX575" fmla="*/ 2448558 w 7467600"/>
              <a:gd name="connsiteY575" fmla="*/ 1373435 h 6858000"/>
              <a:gd name="connsiteX576" fmla="*/ 278707 w 7467600"/>
              <a:gd name="connsiteY576" fmla="*/ 1352270 h 6858000"/>
              <a:gd name="connsiteX577" fmla="*/ 321570 w 7467600"/>
              <a:gd name="connsiteY577" fmla="*/ 1861610 h 6858000"/>
              <a:gd name="connsiteX578" fmla="*/ 294281 w 7467600"/>
              <a:gd name="connsiteY578" fmla="*/ 1440658 h 6858000"/>
              <a:gd name="connsiteX579" fmla="*/ 278707 w 7467600"/>
              <a:gd name="connsiteY579" fmla="*/ 1352270 h 6858000"/>
              <a:gd name="connsiteX580" fmla="*/ 1423821 w 7467600"/>
              <a:gd name="connsiteY580" fmla="*/ 1351958 h 6858000"/>
              <a:gd name="connsiteX581" fmla="*/ 1638521 w 7467600"/>
              <a:gd name="connsiteY581" fmla="*/ 1908470 h 6858000"/>
              <a:gd name="connsiteX582" fmla="*/ 1754199 w 7467600"/>
              <a:gd name="connsiteY582" fmla="*/ 2149284 h 6858000"/>
              <a:gd name="connsiteX583" fmla="*/ 1908359 w 7467600"/>
              <a:gd name="connsiteY583" fmla="*/ 2364988 h 6858000"/>
              <a:gd name="connsiteX584" fmla="*/ 1647661 w 7467600"/>
              <a:gd name="connsiteY584" fmla="*/ 1825945 h 6858000"/>
              <a:gd name="connsiteX585" fmla="*/ 1423821 w 7467600"/>
              <a:gd name="connsiteY585" fmla="*/ 1351958 h 6858000"/>
              <a:gd name="connsiteX586" fmla="*/ 1431890 w 7467600"/>
              <a:gd name="connsiteY586" fmla="*/ 1306475 h 6858000"/>
              <a:gd name="connsiteX587" fmla="*/ 1507597 w 7467600"/>
              <a:gd name="connsiteY587" fmla="*/ 1446132 h 6858000"/>
              <a:gd name="connsiteX588" fmla="*/ 1674586 w 7467600"/>
              <a:gd name="connsiteY588" fmla="*/ 1813832 h 6858000"/>
              <a:gd name="connsiteX589" fmla="*/ 1815950 w 7467600"/>
              <a:gd name="connsiteY589" fmla="*/ 2128564 h 6858000"/>
              <a:gd name="connsiteX590" fmla="*/ 1984242 w 7467600"/>
              <a:gd name="connsiteY590" fmla="*/ 2430829 h 6858000"/>
              <a:gd name="connsiteX591" fmla="*/ 2014023 w 7467600"/>
              <a:gd name="connsiteY591" fmla="*/ 2450995 h 6858000"/>
              <a:gd name="connsiteX592" fmla="*/ 1747337 w 7467600"/>
              <a:gd name="connsiteY592" fmla="*/ 1855264 h 6858000"/>
              <a:gd name="connsiteX593" fmla="*/ 1533749 w 7467600"/>
              <a:gd name="connsiteY593" fmla="*/ 1478656 h 6858000"/>
              <a:gd name="connsiteX594" fmla="*/ 1431890 w 7467600"/>
              <a:gd name="connsiteY594" fmla="*/ 1306475 h 6858000"/>
              <a:gd name="connsiteX595" fmla="*/ 5052692 w 7467600"/>
              <a:gd name="connsiteY595" fmla="*/ 1292994 h 6858000"/>
              <a:gd name="connsiteX596" fmla="*/ 5200661 w 7467600"/>
              <a:gd name="connsiteY596" fmla="*/ 1635186 h 6858000"/>
              <a:gd name="connsiteX597" fmla="*/ 5297138 w 7467600"/>
              <a:gd name="connsiteY597" fmla="*/ 1906351 h 6858000"/>
              <a:gd name="connsiteX598" fmla="*/ 5052692 w 7467600"/>
              <a:gd name="connsiteY598" fmla="*/ 1292994 h 6858000"/>
              <a:gd name="connsiteX599" fmla="*/ 5009948 w 7467600"/>
              <a:gd name="connsiteY599" fmla="*/ 1273619 h 6858000"/>
              <a:gd name="connsiteX600" fmla="*/ 5121777 w 7467600"/>
              <a:gd name="connsiteY600" fmla="*/ 1654213 h 6858000"/>
              <a:gd name="connsiteX601" fmla="*/ 5293545 w 7467600"/>
              <a:gd name="connsiteY601" fmla="*/ 2072247 h 6858000"/>
              <a:gd name="connsiteX602" fmla="*/ 5294042 w 7467600"/>
              <a:gd name="connsiteY602" fmla="*/ 2065019 h 6858000"/>
              <a:gd name="connsiteX603" fmla="*/ 5171936 w 7467600"/>
              <a:gd name="connsiteY603" fmla="*/ 1647613 h 6858000"/>
              <a:gd name="connsiteX604" fmla="*/ 5009948 w 7467600"/>
              <a:gd name="connsiteY604" fmla="*/ 1273619 h 6858000"/>
              <a:gd name="connsiteX605" fmla="*/ 655236 w 7467600"/>
              <a:gd name="connsiteY605" fmla="*/ 1268632 h 6858000"/>
              <a:gd name="connsiteX606" fmla="*/ 839521 w 7467600"/>
              <a:gd name="connsiteY606" fmla="*/ 1685315 h 6858000"/>
              <a:gd name="connsiteX607" fmla="*/ 1109416 w 7467600"/>
              <a:gd name="connsiteY607" fmla="*/ 2061663 h 6858000"/>
              <a:gd name="connsiteX608" fmla="*/ 1298300 w 7467600"/>
              <a:gd name="connsiteY608" fmla="*/ 2247742 h 6858000"/>
              <a:gd name="connsiteX609" fmla="*/ 1125871 w 7467600"/>
              <a:gd name="connsiteY609" fmla="*/ 1989513 h 6858000"/>
              <a:gd name="connsiteX610" fmla="*/ 981574 w 7467600"/>
              <a:gd name="connsiteY610" fmla="*/ 1783157 h 6858000"/>
              <a:gd name="connsiteX611" fmla="*/ 922198 w 7467600"/>
              <a:gd name="connsiteY611" fmla="*/ 1677437 h 6858000"/>
              <a:gd name="connsiteX612" fmla="*/ 869293 w 7467600"/>
              <a:gd name="connsiteY612" fmla="*/ 1583214 h 6858000"/>
              <a:gd name="connsiteX613" fmla="*/ 751431 w 7467600"/>
              <a:gd name="connsiteY613" fmla="*/ 1405731 h 6858000"/>
              <a:gd name="connsiteX614" fmla="*/ 655236 w 7467600"/>
              <a:gd name="connsiteY614" fmla="*/ 1268632 h 6858000"/>
              <a:gd name="connsiteX615" fmla="*/ 6516292 w 7467600"/>
              <a:gd name="connsiteY615" fmla="*/ 1263064 h 6858000"/>
              <a:gd name="connsiteX616" fmla="*/ 5736320 w 7467600"/>
              <a:gd name="connsiteY616" fmla="*/ 1501803 h 6858000"/>
              <a:gd name="connsiteX617" fmla="*/ 6516292 w 7467600"/>
              <a:gd name="connsiteY617" fmla="*/ 1263064 h 6858000"/>
              <a:gd name="connsiteX618" fmla="*/ 291466 w 7467600"/>
              <a:gd name="connsiteY618" fmla="*/ 1250369 h 6858000"/>
              <a:gd name="connsiteX619" fmla="*/ 323180 w 7467600"/>
              <a:gd name="connsiteY619" fmla="*/ 1435283 h 6858000"/>
              <a:gd name="connsiteX620" fmla="*/ 349381 w 7467600"/>
              <a:gd name="connsiteY620" fmla="*/ 1875041 h 6858000"/>
              <a:gd name="connsiteX621" fmla="*/ 374363 w 7467600"/>
              <a:gd name="connsiteY621" fmla="*/ 1506494 h 6858000"/>
              <a:gd name="connsiteX622" fmla="*/ 302168 w 7467600"/>
              <a:gd name="connsiteY622" fmla="*/ 1274495 h 6858000"/>
              <a:gd name="connsiteX623" fmla="*/ 291466 w 7467600"/>
              <a:gd name="connsiteY623" fmla="*/ 1250369 h 6858000"/>
              <a:gd name="connsiteX624" fmla="*/ 678222 w 7467600"/>
              <a:gd name="connsiteY624" fmla="*/ 1248670 h 6858000"/>
              <a:gd name="connsiteX625" fmla="*/ 775536 w 7467600"/>
              <a:gd name="connsiteY625" fmla="*/ 1388015 h 6858000"/>
              <a:gd name="connsiteX626" fmla="*/ 894529 w 7467600"/>
              <a:gd name="connsiteY626" fmla="*/ 1567739 h 6858000"/>
              <a:gd name="connsiteX627" fmla="*/ 948000 w 7467600"/>
              <a:gd name="connsiteY627" fmla="*/ 1663088 h 6858000"/>
              <a:gd name="connsiteX628" fmla="*/ 1006812 w 7467600"/>
              <a:gd name="connsiteY628" fmla="*/ 1767683 h 6858000"/>
              <a:gd name="connsiteX629" fmla="*/ 1149133 w 7467600"/>
              <a:gd name="connsiteY629" fmla="*/ 1971513 h 6858000"/>
              <a:gd name="connsiteX630" fmla="*/ 1333952 w 7467600"/>
              <a:gd name="connsiteY630" fmla="*/ 2251620 h 6858000"/>
              <a:gd name="connsiteX631" fmla="*/ 1337329 w 7467600"/>
              <a:gd name="connsiteY631" fmla="*/ 2258350 h 6858000"/>
              <a:gd name="connsiteX632" fmla="*/ 1014726 w 7467600"/>
              <a:gd name="connsiteY632" fmla="*/ 1615556 h 6858000"/>
              <a:gd name="connsiteX633" fmla="*/ 678222 w 7467600"/>
              <a:gd name="connsiteY633" fmla="*/ 1248670 h 6858000"/>
              <a:gd name="connsiteX634" fmla="*/ 6691602 w 7467600"/>
              <a:gd name="connsiteY634" fmla="*/ 1140573 h 6858000"/>
              <a:gd name="connsiteX635" fmla="*/ 6571100 w 7467600"/>
              <a:gd name="connsiteY635" fmla="*/ 1183662 h 6858000"/>
              <a:gd name="connsiteX636" fmla="*/ 6241687 w 7467600"/>
              <a:gd name="connsiteY636" fmla="*/ 1257600 h 6858000"/>
              <a:gd name="connsiteX637" fmla="*/ 5693009 w 7467600"/>
              <a:gd name="connsiteY637" fmla="*/ 1478256 h 6858000"/>
              <a:gd name="connsiteX638" fmla="*/ 6548420 w 7467600"/>
              <a:gd name="connsiteY638" fmla="*/ 1214599 h 6858000"/>
              <a:gd name="connsiteX639" fmla="*/ 6605473 w 7467600"/>
              <a:gd name="connsiteY639" fmla="*/ 1184686 h 6858000"/>
              <a:gd name="connsiteX640" fmla="*/ 6691602 w 7467600"/>
              <a:gd name="connsiteY640" fmla="*/ 1140573 h 6858000"/>
              <a:gd name="connsiteX641" fmla="*/ 4002475 w 7467600"/>
              <a:gd name="connsiteY641" fmla="*/ 1037802 h 6858000"/>
              <a:gd name="connsiteX642" fmla="*/ 4000324 w 7467600"/>
              <a:gd name="connsiteY642" fmla="*/ 1039362 h 6858000"/>
              <a:gd name="connsiteX643" fmla="*/ 4002862 w 7467600"/>
              <a:gd name="connsiteY643" fmla="*/ 1042866 h 6858000"/>
              <a:gd name="connsiteX644" fmla="*/ 4002475 w 7467600"/>
              <a:gd name="connsiteY644" fmla="*/ 1037802 h 6858000"/>
              <a:gd name="connsiteX645" fmla="*/ 506322 w 7467600"/>
              <a:gd name="connsiteY645" fmla="*/ 1020997 h 6858000"/>
              <a:gd name="connsiteX646" fmla="*/ 533068 w 7467600"/>
              <a:gd name="connsiteY646" fmla="*/ 1029409 h 6858000"/>
              <a:gd name="connsiteX647" fmla="*/ 1232525 w 7467600"/>
              <a:gd name="connsiteY647" fmla="*/ 1804675 h 6858000"/>
              <a:gd name="connsiteX648" fmla="*/ 1388858 w 7467600"/>
              <a:gd name="connsiteY648" fmla="*/ 2368011 h 6858000"/>
              <a:gd name="connsiteX649" fmla="*/ 1384098 w 7467600"/>
              <a:gd name="connsiteY649" fmla="*/ 2378125 h 6858000"/>
              <a:gd name="connsiteX650" fmla="*/ 1425393 w 7467600"/>
              <a:gd name="connsiteY650" fmla="*/ 2589124 h 6858000"/>
              <a:gd name="connsiteX651" fmla="*/ 1424001 w 7467600"/>
              <a:gd name="connsiteY651" fmla="*/ 2597541 h 6858000"/>
              <a:gd name="connsiteX652" fmla="*/ 2152729 w 7467600"/>
              <a:gd name="connsiteY652" fmla="*/ 2864487 h 6858000"/>
              <a:gd name="connsiteX653" fmla="*/ 2020609 w 7467600"/>
              <a:gd name="connsiteY653" fmla="*/ 2539671 h 6858000"/>
              <a:gd name="connsiteX654" fmla="*/ 2018920 w 7467600"/>
              <a:gd name="connsiteY654" fmla="*/ 2536309 h 6858000"/>
              <a:gd name="connsiteX655" fmla="*/ 1342441 w 7467600"/>
              <a:gd name="connsiteY655" fmla="*/ 1173017 h 6858000"/>
              <a:gd name="connsiteX656" fmla="*/ 1367925 w 7467600"/>
              <a:gd name="connsiteY656" fmla="*/ 1135648 h 6858000"/>
              <a:gd name="connsiteX657" fmla="*/ 1771401 w 7467600"/>
              <a:gd name="connsiteY657" fmla="*/ 1806673 h 6858000"/>
              <a:gd name="connsiteX658" fmla="*/ 1972385 w 7467600"/>
              <a:gd name="connsiteY658" fmla="*/ 2198735 h 6858000"/>
              <a:gd name="connsiteX659" fmla="*/ 2040892 w 7467600"/>
              <a:gd name="connsiteY659" fmla="*/ 2405205 h 6858000"/>
              <a:gd name="connsiteX660" fmla="*/ 2131689 w 7467600"/>
              <a:gd name="connsiteY660" fmla="*/ 1936926 h 6858000"/>
              <a:gd name="connsiteX661" fmla="*/ 2454820 w 7467600"/>
              <a:gd name="connsiteY661" fmla="*/ 1248808 h 6858000"/>
              <a:gd name="connsiteX662" fmla="*/ 2492512 w 7467600"/>
              <a:gd name="connsiteY662" fmla="*/ 1302920 h 6858000"/>
              <a:gd name="connsiteX663" fmla="*/ 2081216 w 7467600"/>
              <a:gd name="connsiteY663" fmla="*/ 2527513 h 6858000"/>
              <a:gd name="connsiteX664" fmla="*/ 2081211 w 7467600"/>
              <a:gd name="connsiteY664" fmla="*/ 2528916 h 6858000"/>
              <a:gd name="connsiteX665" fmla="*/ 2199067 w 7467600"/>
              <a:gd name="connsiteY665" fmla="*/ 2884061 h 6858000"/>
              <a:gd name="connsiteX666" fmla="*/ 3192586 w 7467600"/>
              <a:gd name="connsiteY666" fmla="*/ 3411496 h 6858000"/>
              <a:gd name="connsiteX667" fmla="*/ 3182620 w 7467600"/>
              <a:gd name="connsiteY667" fmla="*/ 3483279 h 6858000"/>
              <a:gd name="connsiteX668" fmla="*/ 2435119 w 7467600"/>
              <a:gd name="connsiteY668" fmla="*/ 3080173 h 6858000"/>
              <a:gd name="connsiteX669" fmla="*/ 2410152 w 7467600"/>
              <a:gd name="connsiteY669" fmla="*/ 3063751 h 6858000"/>
              <a:gd name="connsiteX670" fmla="*/ 2408099 w 7467600"/>
              <a:gd name="connsiteY670" fmla="*/ 3064403 h 6858000"/>
              <a:gd name="connsiteX671" fmla="*/ 2407218 w 7467600"/>
              <a:gd name="connsiteY671" fmla="*/ 3070324 h 6858000"/>
              <a:gd name="connsiteX672" fmla="*/ 2380138 w 7467600"/>
              <a:gd name="connsiteY672" fmla="*/ 3099341 h 6858000"/>
              <a:gd name="connsiteX673" fmla="*/ 1765923 w 7467600"/>
              <a:gd name="connsiteY673" fmla="*/ 3581043 h 6858000"/>
              <a:gd name="connsiteX674" fmla="*/ 1702258 w 7467600"/>
              <a:gd name="connsiteY674" fmla="*/ 3612286 h 6858000"/>
              <a:gd name="connsiteX675" fmla="*/ 1538370 w 7467600"/>
              <a:gd name="connsiteY675" fmla="*/ 3811804 h 6858000"/>
              <a:gd name="connsiteX676" fmla="*/ 542867 w 7467600"/>
              <a:gd name="connsiteY676" fmla="*/ 4944092 h 6858000"/>
              <a:gd name="connsiteX677" fmla="*/ 515800 w 7467600"/>
              <a:gd name="connsiteY677" fmla="*/ 4862180 h 6858000"/>
              <a:gd name="connsiteX678" fmla="*/ 909145 w 7467600"/>
              <a:gd name="connsiteY678" fmla="*/ 4199225 h 6858000"/>
              <a:gd name="connsiteX679" fmla="*/ 1214067 w 7467600"/>
              <a:gd name="connsiteY679" fmla="*/ 3908561 h 6858000"/>
              <a:gd name="connsiteX680" fmla="*/ 640967 w 7467600"/>
              <a:gd name="connsiteY680" fmla="*/ 4105601 h 6858000"/>
              <a:gd name="connsiteX681" fmla="*/ 112563 w 7467600"/>
              <a:gd name="connsiteY681" fmla="*/ 4396952 h 6858000"/>
              <a:gd name="connsiteX682" fmla="*/ 0 w 7467600"/>
              <a:gd name="connsiteY682" fmla="*/ 4466006 h 6858000"/>
              <a:gd name="connsiteX683" fmla="*/ 0 w 7467600"/>
              <a:gd name="connsiteY683" fmla="*/ 4233763 h 6858000"/>
              <a:gd name="connsiteX684" fmla="*/ 36881 w 7467600"/>
              <a:gd name="connsiteY684" fmla="*/ 4200118 h 6858000"/>
              <a:gd name="connsiteX685" fmla="*/ 910534 w 7467600"/>
              <a:gd name="connsiteY685" fmla="*/ 3629753 h 6858000"/>
              <a:gd name="connsiteX686" fmla="*/ 1578717 w 7467600"/>
              <a:gd name="connsiteY686" fmla="*/ 3575982 h 6858000"/>
              <a:gd name="connsiteX687" fmla="*/ 2338780 w 7467600"/>
              <a:gd name="connsiteY687" fmla="*/ 3033725 h 6858000"/>
              <a:gd name="connsiteX688" fmla="*/ 1807991 w 7467600"/>
              <a:gd name="connsiteY688" fmla="*/ 2807184 h 6858000"/>
              <a:gd name="connsiteX689" fmla="*/ 1416358 w 7467600"/>
              <a:gd name="connsiteY689" fmla="*/ 3112571 h 6858000"/>
              <a:gd name="connsiteX690" fmla="*/ 939066 w 7467600"/>
              <a:gd name="connsiteY690" fmla="*/ 3378798 h 6858000"/>
              <a:gd name="connsiteX691" fmla="*/ 115099 w 7467600"/>
              <a:gd name="connsiteY691" fmla="*/ 3607650 h 6858000"/>
              <a:gd name="connsiteX692" fmla="*/ 97284 w 7467600"/>
              <a:gd name="connsiteY692" fmla="*/ 3520393 h 6858000"/>
              <a:gd name="connsiteX693" fmla="*/ 922050 w 7467600"/>
              <a:gd name="connsiteY693" fmla="*/ 3074867 h 6858000"/>
              <a:gd name="connsiteX694" fmla="*/ 1405265 w 7467600"/>
              <a:gd name="connsiteY694" fmla="*/ 3016319 h 6858000"/>
              <a:gd name="connsiteX695" fmla="*/ 1407512 w 7467600"/>
              <a:gd name="connsiteY695" fmla="*/ 3018001 h 6858000"/>
              <a:gd name="connsiteX696" fmla="*/ 1726266 w 7467600"/>
              <a:gd name="connsiteY696" fmla="*/ 2777274 h 6858000"/>
              <a:gd name="connsiteX697" fmla="*/ 625390 w 7467600"/>
              <a:gd name="connsiteY697" fmla="*/ 2514541 h 6858000"/>
              <a:gd name="connsiteX698" fmla="*/ 619799 w 7467600"/>
              <a:gd name="connsiteY698" fmla="*/ 2527180 h 6858000"/>
              <a:gd name="connsiteX699" fmla="*/ 310030 w 7467600"/>
              <a:gd name="connsiteY699" fmla="*/ 2771818 h 6858000"/>
              <a:gd name="connsiteX700" fmla="*/ 173877 w 7467600"/>
              <a:gd name="connsiteY700" fmla="*/ 2937056 h 6858000"/>
              <a:gd name="connsiteX701" fmla="*/ 77889 w 7467600"/>
              <a:gd name="connsiteY701" fmla="*/ 3138440 h 6858000"/>
              <a:gd name="connsiteX702" fmla="*/ 0 w 7467600"/>
              <a:gd name="connsiteY702" fmla="*/ 3271395 h 6858000"/>
              <a:gd name="connsiteX703" fmla="*/ 0 w 7467600"/>
              <a:gd name="connsiteY703" fmla="*/ 3153002 h 6858000"/>
              <a:gd name="connsiteX704" fmla="*/ 2386 w 7467600"/>
              <a:gd name="connsiteY704" fmla="*/ 3149203 h 6858000"/>
              <a:gd name="connsiteX705" fmla="*/ 89753 w 7467600"/>
              <a:gd name="connsiteY705" fmla="*/ 2987702 h 6858000"/>
              <a:gd name="connsiteX706" fmla="*/ 76869 w 7467600"/>
              <a:gd name="connsiteY706" fmla="*/ 3005404 h 6858000"/>
              <a:gd name="connsiteX707" fmla="*/ 32049 w 7467600"/>
              <a:gd name="connsiteY707" fmla="*/ 3065814 h 6858000"/>
              <a:gd name="connsiteX708" fmla="*/ 0 w 7467600"/>
              <a:gd name="connsiteY708" fmla="*/ 3108744 h 6858000"/>
              <a:gd name="connsiteX709" fmla="*/ 0 w 7467600"/>
              <a:gd name="connsiteY709" fmla="*/ 3058059 h 6858000"/>
              <a:gd name="connsiteX710" fmla="*/ 7610 w 7467600"/>
              <a:gd name="connsiteY710" fmla="*/ 3047889 h 6858000"/>
              <a:gd name="connsiteX711" fmla="*/ 52419 w 7467600"/>
              <a:gd name="connsiteY711" fmla="*/ 2987479 h 6858000"/>
              <a:gd name="connsiteX712" fmla="*/ 59142 w 7467600"/>
              <a:gd name="connsiteY712" fmla="*/ 2978488 h 6858000"/>
              <a:gd name="connsiteX713" fmla="*/ 0 w 7467600"/>
              <a:gd name="connsiteY713" fmla="*/ 3015334 h 6858000"/>
              <a:gd name="connsiteX714" fmla="*/ 0 w 7467600"/>
              <a:gd name="connsiteY714" fmla="*/ 2914286 h 6858000"/>
              <a:gd name="connsiteX715" fmla="*/ 36383 w 7467600"/>
              <a:gd name="connsiteY715" fmla="*/ 2901128 h 6858000"/>
              <a:gd name="connsiteX716" fmla="*/ 156329 w 7467600"/>
              <a:gd name="connsiteY716" fmla="*/ 2840533 h 6858000"/>
              <a:gd name="connsiteX717" fmla="*/ 358355 w 7467600"/>
              <a:gd name="connsiteY717" fmla="*/ 2620471 h 6858000"/>
              <a:gd name="connsiteX718" fmla="*/ 510577 w 7467600"/>
              <a:gd name="connsiteY718" fmla="*/ 2501244 h 6858000"/>
              <a:gd name="connsiteX719" fmla="*/ 211967 w 7467600"/>
              <a:gd name="connsiteY719" fmla="*/ 2479171 h 6858000"/>
              <a:gd name="connsiteX720" fmla="*/ 0 w 7467600"/>
              <a:gd name="connsiteY720" fmla="*/ 2476398 h 6858000"/>
              <a:gd name="connsiteX721" fmla="*/ 0 w 7467600"/>
              <a:gd name="connsiteY721" fmla="*/ 2389189 h 6858000"/>
              <a:gd name="connsiteX722" fmla="*/ 103062 w 7467600"/>
              <a:gd name="connsiteY722" fmla="*/ 2389518 h 6858000"/>
              <a:gd name="connsiteX723" fmla="*/ 510734 w 7467600"/>
              <a:gd name="connsiteY723" fmla="*/ 2416201 h 6858000"/>
              <a:gd name="connsiteX724" fmla="*/ 279257 w 7467600"/>
              <a:gd name="connsiteY724" fmla="*/ 2092102 h 6858000"/>
              <a:gd name="connsiteX725" fmla="*/ 65265 w 7467600"/>
              <a:gd name="connsiteY725" fmla="*/ 2006049 h 6858000"/>
              <a:gd name="connsiteX726" fmla="*/ 0 w 7467600"/>
              <a:gd name="connsiteY726" fmla="*/ 1982532 h 6858000"/>
              <a:gd name="connsiteX727" fmla="*/ 0 w 7467600"/>
              <a:gd name="connsiteY727" fmla="*/ 1912789 h 6858000"/>
              <a:gd name="connsiteX728" fmla="*/ 97460 w 7467600"/>
              <a:gd name="connsiteY728" fmla="*/ 1953725 h 6858000"/>
              <a:gd name="connsiteX729" fmla="*/ 221272 w 7467600"/>
              <a:gd name="connsiteY729" fmla="*/ 1980766 h 6858000"/>
              <a:gd name="connsiteX730" fmla="*/ 116765 w 7467600"/>
              <a:gd name="connsiteY730" fmla="*/ 1911033 h 6858000"/>
              <a:gd name="connsiteX731" fmla="*/ 16405 w 7467600"/>
              <a:gd name="connsiteY731" fmla="*/ 1803412 h 6858000"/>
              <a:gd name="connsiteX732" fmla="*/ 0 w 7467600"/>
              <a:gd name="connsiteY732" fmla="*/ 1784777 h 6858000"/>
              <a:gd name="connsiteX733" fmla="*/ 0 w 7467600"/>
              <a:gd name="connsiteY733" fmla="*/ 1740082 h 6858000"/>
              <a:gd name="connsiteX734" fmla="*/ 39394 w 7467600"/>
              <a:gd name="connsiteY734" fmla="*/ 1784856 h 6858000"/>
              <a:gd name="connsiteX735" fmla="*/ 135813 w 7467600"/>
              <a:gd name="connsiteY735" fmla="*/ 1888838 h 6858000"/>
              <a:gd name="connsiteX736" fmla="*/ 242575 w 7467600"/>
              <a:gd name="connsiteY736" fmla="*/ 1958841 h 6858000"/>
              <a:gd name="connsiteX737" fmla="*/ 82197 w 7467600"/>
              <a:gd name="connsiteY737" fmla="*/ 1754826 h 6858000"/>
              <a:gd name="connsiteX738" fmla="*/ 0 w 7467600"/>
              <a:gd name="connsiteY738" fmla="*/ 1679650 h 6858000"/>
              <a:gd name="connsiteX739" fmla="*/ 0 w 7467600"/>
              <a:gd name="connsiteY739" fmla="*/ 1602463 h 6858000"/>
              <a:gd name="connsiteX740" fmla="*/ 84689 w 7467600"/>
              <a:gd name="connsiteY740" fmla="*/ 1677442 h 6858000"/>
              <a:gd name="connsiteX741" fmla="*/ 298437 w 7467600"/>
              <a:gd name="connsiteY741" fmla="*/ 1968019 h 6858000"/>
              <a:gd name="connsiteX742" fmla="*/ 227269 w 7467600"/>
              <a:gd name="connsiteY742" fmla="*/ 1114064 h 6858000"/>
              <a:gd name="connsiteX743" fmla="*/ 248003 w 7467600"/>
              <a:gd name="connsiteY743" fmla="*/ 1089613 h 6858000"/>
              <a:gd name="connsiteX744" fmla="*/ 427020 w 7467600"/>
              <a:gd name="connsiteY744" fmla="*/ 1619803 h 6858000"/>
              <a:gd name="connsiteX745" fmla="*/ 340345 w 7467600"/>
              <a:gd name="connsiteY745" fmla="*/ 2027739 h 6858000"/>
              <a:gd name="connsiteX746" fmla="*/ 360865 w 7467600"/>
              <a:gd name="connsiteY746" fmla="*/ 2044827 h 6858000"/>
              <a:gd name="connsiteX747" fmla="*/ 560414 w 7467600"/>
              <a:gd name="connsiteY747" fmla="*/ 2421457 h 6858000"/>
              <a:gd name="connsiteX748" fmla="*/ 1359703 w 7467600"/>
              <a:gd name="connsiteY748" fmla="*/ 2578554 h 6858000"/>
              <a:gd name="connsiteX749" fmla="*/ 1359422 w 7467600"/>
              <a:gd name="connsiteY749" fmla="*/ 2577994 h 6858000"/>
              <a:gd name="connsiteX750" fmla="*/ 828701 w 7467600"/>
              <a:gd name="connsiteY750" fmla="*/ 1839520 h 6858000"/>
              <a:gd name="connsiteX751" fmla="*/ 494427 w 7467600"/>
              <a:gd name="connsiteY751" fmla="*/ 1092333 h 6858000"/>
              <a:gd name="connsiteX752" fmla="*/ 506322 w 7467600"/>
              <a:gd name="connsiteY752" fmla="*/ 1020997 h 6858000"/>
              <a:gd name="connsiteX753" fmla="*/ 4570198 w 7467600"/>
              <a:gd name="connsiteY753" fmla="*/ 978081 h 6858000"/>
              <a:gd name="connsiteX754" fmla="*/ 4523691 w 7467600"/>
              <a:gd name="connsiteY754" fmla="*/ 1127776 h 6858000"/>
              <a:gd name="connsiteX755" fmla="*/ 4509875 w 7467600"/>
              <a:gd name="connsiteY755" fmla="*/ 1167552 h 6858000"/>
              <a:gd name="connsiteX756" fmla="*/ 4478168 w 7467600"/>
              <a:gd name="connsiteY756" fmla="*/ 1260735 h 6858000"/>
              <a:gd name="connsiteX757" fmla="*/ 4409309 w 7467600"/>
              <a:gd name="connsiteY757" fmla="*/ 1666996 h 6858000"/>
              <a:gd name="connsiteX758" fmla="*/ 4370031 w 7467600"/>
              <a:gd name="connsiteY758" fmla="*/ 1955666 h 6858000"/>
              <a:gd name="connsiteX759" fmla="*/ 4570198 w 7467600"/>
              <a:gd name="connsiteY759" fmla="*/ 978081 h 6858000"/>
              <a:gd name="connsiteX760" fmla="*/ 4557898 w 7467600"/>
              <a:gd name="connsiteY760" fmla="*/ 900011 h 6858000"/>
              <a:gd name="connsiteX761" fmla="*/ 4344840 w 7467600"/>
              <a:gd name="connsiteY761" fmla="*/ 1922038 h 6858000"/>
              <a:gd name="connsiteX762" fmla="*/ 4378710 w 7467600"/>
              <a:gd name="connsiteY762" fmla="*/ 1665516 h 6858000"/>
              <a:gd name="connsiteX763" fmla="*/ 4448798 w 7467600"/>
              <a:gd name="connsiteY763" fmla="*/ 1253024 h 6858000"/>
              <a:gd name="connsiteX764" fmla="*/ 4480315 w 7467600"/>
              <a:gd name="connsiteY764" fmla="*/ 1158454 h 6858000"/>
              <a:gd name="connsiteX765" fmla="*/ 4494133 w 7467600"/>
              <a:gd name="connsiteY765" fmla="*/ 1118676 h 6858000"/>
              <a:gd name="connsiteX766" fmla="*/ 4557898 w 7467600"/>
              <a:gd name="connsiteY766" fmla="*/ 900011 h 6858000"/>
              <a:gd name="connsiteX767" fmla="*/ 5870151 w 7467600"/>
              <a:gd name="connsiteY767" fmla="*/ 898890 h 6858000"/>
              <a:gd name="connsiteX768" fmla="*/ 5861335 w 7467600"/>
              <a:gd name="connsiteY768" fmla="*/ 899177 h 6858000"/>
              <a:gd name="connsiteX769" fmla="*/ 5843702 w 7467600"/>
              <a:gd name="connsiteY769" fmla="*/ 899748 h 6858000"/>
              <a:gd name="connsiteX770" fmla="*/ 5651107 w 7467600"/>
              <a:gd name="connsiteY770" fmla="*/ 920306 h 6858000"/>
              <a:gd name="connsiteX771" fmla="*/ 5459407 w 7467600"/>
              <a:gd name="connsiteY771" fmla="*/ 940975 h 6858000"/>
              <a:gd name="connsiteX772" fmla="*/ 5374846 w 7467600"/>
              <a:gd name="connsiteY772" fmla="*/ 941988 h 6858000"/>
              <a:gd name="connsiteX773" fmla="*/ 5256105 w 7467600"/>
              <a:gd name="connsiteY773" fmla="*/ 945632 h 6858000"/>
              <a:gd name="connsiteX774" fmla="*/ 5107071 w 7467600"/>
              <a:gd name="connsiteY774" fmla="*/ 969720 h 6858000"/>
              <a:gd name="connsiteX775" fmla="*/ 4998681 w 7467600"/>
              <a:gd name="connsiteY775" fmla="*/ 988771 h 6858000"/>
              <a:gd name="connsiteX776" fmla="*/ 5870151 w 7467600"/>
              <a:gd name="connsiteY776" fmla="*/ 898890 h 6858000"/>
              <a:gd name="connsiteX777" fmla="*/ 5504425 w 7467600"/>
              <a:gd name="connsiteY777" fmla="*/ 848067 h 6858000"/>
              <a:gd name="connsiteX778" fmla="*/ 4968849 w 7467600"/>
              <a:gd name="connsiteY778" fmla="*/ 962318 h 6858000"/>
              <a:gd name="connsiteX779" fmla="*/ 5104039 w 7467600"/>
              <a:gd name="connsiteY779" fmla="*/ 940634 h 6858000"/>
              <a:gd name="connsiteX780" fmla="*/ 5256311 w 7467600"/>
              <a:gd name="connsiteY780" fmla="*/ 916490 h 6858000"/>
              <a:gd name="connsiteX781" fmla="*/ 5377381 w 7467600"/>
              <a:gd name="connsiteY781" fmla="*/ 912671 h 6858000"/>
              <a:gd name="connsiteX782" fmla="*/ 5460148 w 7467600"/>
              <a:gd name="connsiteY782" fmla="*/ 911442 h 6858000"/>
              <a:gd name="connsiteX783" fmla="*/ 5648971 w 7467600"/>
              <a:gd name="connsiteY783" fmla="*/ 891331 h 6858000"/>
              <a:gd name="connsiteX784" fmla="*/ 5844807 w 7467600"/>
              <a:gd name="connsiteY784" fmla="*/ 870718 h 6858000"/>
              <a:gd name="connsiteX785" fmla="*/ 5862975 w 7467600"/>
              <a:gd name="connsiteY785" fmla="*/ 869756 h 6858000"/>
              <a:gd name="connsiteX786" fmla="*/ 5920887 w 7467600"/>
              <a:gd name="connsiteY786" fmla="*/ 865929 h 6858000"/>
              <a:gd name="connsiteX787" fmla="*/ 5504425 w 7467600"/>
              <a:gd name="connsiteY787" fmla="*/ 848067 h 6858000"/>
              <a:gd name="connsiteX788" fmla="*/ 3607114 w 7467600"/>
              <a:gd name="connsiteY788" fmla="*/ 467441 h 6858000"/>
              <a:gd name="connsiteX789" fmla="*/ 3296242 w 7467600"/>
              <a:gd name="connsiteY789" fmla="*/ 807991 h 6858000"/>
              <a:gd name="connsiteX790" fmla="*/ 3174674 w 7467600"/>
              <a:gd name="connsiteY790" fmla="*/ 919759 h 6858000"/>
              <a:gd name="connsiteX791" fmla="*/ 3042978 w 7467600"/>
              <a:gd name="connsiteY791" fmla="*/ 1054894 h 6858000"/>
              <a:gd name="connsiteX792" fmla="*/ 2968914 w 7467600"/>
              <a:gd name="connsiteY792" fmla="*/ 1133756 h 6858000"/>
              <a:gd name="connsiteX793" fmla="*/ 3103823 w 7467600"/>
              <a:gd name="connsiteY793" fmla="*/ 1026814 h 6858000"/>
              <a:gd name="connsiteX794" fmla="*/ 3607114 w 7467600"/>
              <a:gd name="connsiteY794" fmla="*/ 467441 h 6858000"/>
              <a:gd name="connsiteX795" fmla="*/ 3744487 w 7467600"/>
              <a:gd name="connsiteY795" fmla="*/ 383136 h 6858000"/>
              <a:gd name="connsiteX796" fmla="*/ 3970213 w 7467600"/>
              <a:gd name="connsiteY796" fmla="*/ 995559 h 6858000"/>
              <a:gd name="connsiteX797" fmla="*/ 3744487 w 7467600"/>
              <a:gd name="connsiteY797" fmla="*/ 383136 h 6858000"/>
              <a:gd name="connsiteX798" fmla="*/ 3624562 w 7467600"/>
              <a:gd name="connsiteY798" fmla="*/ 367041 h 6858000"/>
              <a:gd name="connsiteX799" fmla="*/ 3489712 w 7467600"/>
              <a:gd name="connsiteY799" fmla="*/ 485386 h 6858000"/>
              <a:gd name="connsiteX800" fmla="*/ 3182994 w 7467600"/>
              <a:gd name="connsiteY800" fmla="*/ 828265 h 6858000"/>
              <a:gd name="connsiteX801" fmla="*/ 2892114 w 7467600"/>
              <a:gd name="connsiteY801" fmla="*/ 1172635 h 6858000"/>
              <a:gd name="connsiteX802" fmla="*/ 3021459 w 7467600"/>
              <a:gd name="connsiteY802" fmla="*/ 1035385 h 6858000"/>
              <a:gd name="connsiteX803" fmla="*/ 3153873 w 7467600"/>
              <a:gd name="connsiteY803" fmla="*/ 898971 h 6858000"/>
              <a:gd name="connsiteX804" fmla="*/ 3276511 w 7467600"/>
              <a:gd name="connsiteY804" fmla="*/ 786423 h 6858000"/>
              <a:gd name="connsiteX805" fmla="*/ 3584154 w 7467600"/>
              <a:gd name="connsiteY805" fmla="*/ 448218 h 6858000"/>
              <a:gd name="connsiteX806" fmla="*/ 3624562 w 7467600"/>
              <a:gd name="connsiteY806" fmla="*/ 367041 h 6858000"/>
              <a:gd name="connsiteX807" fmla="*/ 3766672 w 7467600"/>
              <a:gd name="connsiteY807" fmla="*/ 359429 h 6858000"/>
              <a:gd name="connsiteX808" fmla="*/ 3996338 w 7467600"/>
              <a:gd name="connsiteY808" fmla="*/ 968237 h 6858000"/>
              <a:gd name="connsiteX809" fmla="*/ 3766672 w 7467600"/>
              <a:gd name="connsiteY809" fmla="*/ 359429 h 6858000"/>
              <a:gd name="connsiteX810" fmla="*/ 5805386 w 7467600"/>
              <a:gd name="connsiteY810" fmla="*/ 239240 h 6858000"/>
              <a:gd name="connsiteX811" fmla="*/ 5736947 w 7467600"/>
              <a:gd name="connsiteY811" fmla="*/ 261367 h 6858000"/>
              <a:gd name="connsiteX812" fmla="*/ 5427012 w 7467600"/>
              <a:gd name="connsiteY812" fmla="*/ 311272 h 6858000"/>
              <a:gd name="connsiteX813" fmla="*/ 5147818 w 7467600"/>
              <a:gd name="connsiteY813" fmla="*/ 322112 h 6858000"/>
              <a:gd name="connsiteX814" fmla="*/ 5060854 w 7467600"/>
              <a:gd name="connsiteY814" fmla="*/ 311882 h 6858000"/>
              <a:gd name="connsiteX815" fmla="*/ 4945989 w 7467600"/>
              <a:gd name="connsiteY815" fmla="*/ 300516 h 6858000"/>
              <a:gd name="connsiteX816" fmla="*/ 5410479 w 7467600"/>
              <a:gd name="connsiteY816" fmla="*/ 348434 h 6858000"/>
              <a:gd name="connsiteX817" fmla="*/ 5805386 w 7467600"/>
              <a:gd name="connsiteY817" fmla="*/ 239240 h 6858000"/>
              <a:gd name="connsiteX818" fmla="*/ 5905192 w 7467600"/>
              <a:gd name="connsiteY818" fmla="*/ 163079 h 6858000"/>
              <a:gd name="connsiteX819" fmla="*/ 5865655 w 7467600"/>
              <a:gd name="connsiteY819" fmla="*/ 171901 h 6858000"/>
              <a:gd name="connsiteX820" fmla="*/ 5259740 w 7467600"/>
              <a:gd name="connsiteY820" fmla="*/ 257013 h 6858000"/>
              <a:gd name="connsiteX821" fmla="*/ 5208466 w 7467600"/>
              <a:gd name="connsiteY821" fmla="*/ 257550 h 6858000"/>
              <a:gd name="connsiteX822" fmla="*/ 4980204 w 7467600"/>
              <a:gd name="connsiteY822" fmla="*/ 271903 h 6858000"/>
              <a:gd name="connsiteX823" fmla="*/ 5068068 w 7467600"/>
              <a:gd name="connsiteY823" fmla="*/ 282244 h 6858000"/>
              <a:gd name="connsiteX824" fmla="*/ 5153231 w 7467600"/>
              <a:gd name="connsiteY824" fmla="*/ 292240 h 6858000"/>
              <a:gd name="connsiteX825" fmla="*/ 5426491 w 7467600"/>
              <a:gd name="connsiteY825" fmla="*/ 281128 h 6858000"/>
              <a:gd name="connsiteX826" fmla="*/ 5731212 w 7467600"/>
              <a:gd name="connsiteY826" fmla="*/ 231951 h 6858000"/>
              <a:gd name="connsiteX827" fmla="*/ 5905192 w 7467600"/>
              <a:gd name="connsiteY827" fmla="*/ 163079 h 6858000"/>
              <a:gd name="connsiteX828" fmla="*/ 5944437 w 7467600"/>
              <a:gd name="connsiteY828" fmla="*/ 113829 h 6858000"/>
              <a:gd name="connsiteX829" fmla="*/ 5825032 w 7467600"/>
              <a:gd name="connsiteY829" fmla="*/ 146405 h 6858000"/>
              <a:gd name="connsiteX830" fmla="*/ 4955599 w 7467600"/>
              <a:gd name="connsiteY830" fmla="*/ 247008 h 6858000"/>
              <a:gd name="connsiteX831" fmla="*/ 5210104 w 7467600"/>
              <a:gd name="connsiteY831" fmla="*/ 228123 h 6858000"/>
              <a:gd name="connsiteX832" fmla="*/ 5261015 w 7467600"/>
              <a:gd name="connsiteY832" fmla="*/ 227087 h 6858000"/>
              <a:gd name="connsiteX833" fmla="*/ 5861181 w 7467600"/>
              <a:gd name="connsiteY833" fmla="*/ 143093 h 6858000"/>
              <a:gd name="connsiteX834" fmla="*/ 5961252 w 7467600"/>
              <a:gd name="connsiteY834" fmla="*/ 114820 h 6858000"/>
              <a:gd name="connsiteX835" fmla="*/ 5944437 w 7467600"/>
              <a:gd name="connsiteY835" fmla="*/ 113829 h 6858000"/>
              <a:gd name="connsiteX836" fmla="*/ 3882765 w 7467600"/>
              <a:gd name="connsiteY836" fmla="*/ 0 h 6858000"/>
              <a:gd name="connsiteX837" fmla="*/ 3995099 w 7467600"/>
              <a:gd name="connsiteY837" fmla="*/ 0 h 6858000"/>
              <a:gd name="connsiteX838" fmla="*/ 4163818 w 7467600"/>
              <a:gd name="connsiteY838" fmla="*/ 234104 h 6858000"/>
              <a:gd name="connsiteX839" fmla="*/ 4172099 w 7467600"/>
              <a:gd name="connsiteY839" fmla="*/ 234207 h 6858000"/>
              <a:gd name="connsiteX840" fmla="*/ 4784282 w 7467600"/>
              <a:gd name="connsiteY840" fmla="*/ 276561 h 6858000"/>
              <a:gd name="connsiteX841" fmla="*/ 4801687 w 7467600"/>
              <a:gd name="connsiteY841" fmla="*/ 267764 h 6858000"/>
              <a:gd name="connsiteX842" fmla="*/ 6082788 w 7467600"/>
              <a:gd name="connsiteY842" fmla="*/ 64119 h 6858000"/>
              <a:gd name="connsiteX843" fmla="*/ 6099442 w 7467600"/>
              <a:gd name="connsiteY843" fmla="*/ 82568 h 6858000"/>
              <a:gd name="connsiteX844" fmla="*/ 4804137 w 7467600"/>
              <a:gd name="connsiteY844" fmla="*/ 320931 h 6858000"/>
              <a:gd name="connsiteX845" fmla="*/ 4227047 w 7467600"/>
              <a:gd name="connsiteY845" fmla="*/ 313415 h 6858000"/>
              <a:gd name="connsiteX846" fmla="*/ 4346041 w 7467600"/>
              <a:gd name="connsiteY846" fmla="*/ 456086 h 6858000"/>
              <a:gd name="connsiteX847" fmla="*/ 4870967 w 7467600"/>
              <a:gd name="connsiteY847" fmla="*/ 963061 h 6858000"/>
              <a:gd name="connsiteX848" fmla="*/ 4889647 w 7467600"/>
              <a:gd name="connsiteY848" fmla="*/ 957147 h 6858000"/>
              <a:gd name="connsiteX849" fmla="*/ 5422504 w 7467600"/>
              <a:gd name="connsiteY849" fmla="*/ 805191 h 6858000"/>
              <a:gd name="connsiteX850" fmla="*/ 6087656 w 7467600"/>
              <a:gd name="connsiteY850" fmla="*/ 826703 h 6858000"/>
              <a:gd name="connsiteX851" fmla="*/ 6058717 w 7467600"/>
              <a:gd name="connsiteY851" fmla="*/ 865992 h 6858000"/>
              <a:gd name="connsiteX852" fmla="*/ 4974153 w 7467600"/>
              <a:gd name="connsiteY852" fmla="*/ 1045456 h 6858000"/>
              <a:gd name="connsiteX853" fmla="*/ 5627835 w 7467600"/>
              <a:gd name="connsiteY853" fmla="*/ 1472077 h 6858000"/>
              <a:gd name="connsiteX854" fmla="*/ 5629817 w 7467600"/>
              <a:gd name="connsiteY854" fmla="*/ 1471412 h 6858000"/>
              <a:gd name="connsiteX855" fmla="*/ 5634124 w 7467600"/>
              <a:gd name="connsiteY855" fmla="*/ 1470572 h 6858000"/>
              <a:gd name="connsiteX856" fmla="*/ 5755832 w 7467600"/>
              <a:gd name="connsiteY856" fmla="*/ 1383886 h 6858000"/>
              <a:gd name="connsiteX857" fmla="*/ 6014186 w 7467600"/>
              <a:gd name="connsiteY857" fmla="*/ 1279799 h 6858000"/>
              <a:gd name="connsiteX858" fmla="*/ 6901619 w 7467600"/>
              <a:gd name="connsiteY858" fmla="*/ 1047874 h 6858000"/>
              <a:gd name="connsiteX859" fmla="*/ 6931566 w 7467600"/>
              <a:gd name="connsiteY859" fmla="*/ 1062034 h 6858000"/>
              <a:gd name="connsiteX860" fmla="*/ 5790982 w 7467600"/>
              <a:gd name="connsiteY860" fmla="*/ 1561380 h 6858000"/>
              <a:gd name="connsiteX861" fmla="*/ 6188971 w 7467600"/>
              <a:gd name="connsiteY861" fmla="*/ 1755168 h 6858000"/>
              <a:gd name="connsiteX862" fmla="*/ 6202446 w 7467600"/>
              <a:gd name="connsiteY862" fmla="*/ 1752268 h 6858000"/>
              <a:gd name="connsiteX863" fmla="*/ 7179560 w 7467600"/>
              <a:gd name="connsiteY863" fmla="*/ 1467551 h 6858000"/>
              <a:gd name="connsiteX864" fmla="*/ 7158730 w 7467600"/>
              <a:gd name="connsiteY864" fmla="*/ 1507835 h 6858000"/>
              <a:gd name="connsiteX865" fmla="*/ 6326959 w 7467600"/>
              <a:gd name="connsiteY865" fmla="*/ 1817686 h 6858000"/>
              <a:gd name="connsiteX866" fmla="*/ 6537433 w 7467600"/>
              <a:gd name="connsiteY866" fmla="*/ 1907790 h 6858000"/>
              <a:gd name="connsiteX867" fmla="*/ 6550221 w 7467600"/>
              <a:gd name="connsiteY867" fmla="*/ 1910729 h 6858000"/>
              <a:gd name="connsiteX868" fmla="*/ 6964438 w 7467600"/>
              <a:gd name="connsiteY868" fmla="*/ 2209505 h 6858000"/>
              <a:gd name="connsiteX869" fmla="*/ 7367862 w 7467600"/>
              <a:gd name="connsiteY869" fmla="*/ 2806833 h 6858000"/>
              <a:gd name="connsiteX870" fmla="*/ 7364329 w 7467600"/>
              <a:gd name="connsiteY870" fmla="*/ 2826907 h 6858000"/>
              <a:gd name="connsiteX871" fmla="*/ 7290545 w 7467600"/>
              <a:gd name="connsiteY871" fmla="*/ 2850663 h 6858000"/>
              <a:gd name="connsiteX872" fmla="*/ 6472036 w 7467600"/>
              <a:gd name="connsiteY872" fmla="*/ 1959003 h 6858000"/>
              <a:gd name="connsiteX873" fmla="*/ 5792897 w 7467600"/>
              <a:gd name="connsiteY873" fmla="*/ 1647747 h 6858000"/>
              <a:gd name="connsiteX874" fmla="*/ 5842751 w 7467600"/>
              <a:gd name="connsiteY874" fmla="*/ 1816112 h 6858000"/>
              <a:gd name="connsiteX875" fmla="*/ 5847424 w 7467600"/>
              <a:gd name="connsiteY875" fmla="*/ 1815776 h 6858000"/>
              <a:gd name="connsiteX876" fmla="*/ 6399821 w 7467600"/>
              <a:gd name="connsiteY876" fmla="*/ 2344799 h 6858000"/>
              <a:gd name="connsiteX877" fmla="*/ 6323232 w 7467600"/>
              <a:gd name="connsiteY877" fmla="*/ 2389634 h 6858000"/>
              <a:gd name="connsiteX878" fmla="*/ 5942958 w 7467600"/>
              <a:gd name="connsiteY878" fmla="*/ 2077708 h 6858000"/>
              <a:gd name="connsiteX879" fmla="*/ 5921559 w 7467600"/>
              <a:gd name="connsiteY879" fmla="*/ 2378596 h 6858000"/>
              <a:gd name="connsiteX880" fmla="*/ 5817651 w 7467600"/>
              <a:gd name="connsiteY880" fmla="*/ 3023919 h 6858000"/>
              <a:gd name="connsiteX881" fmla="*/ 5729634 w 7467600"/>
              <a:gd name="connsiteY881" fmla="*/ 3051849 h 6858000"/>
              <a:gd name="connsiteX882" fmla="*/ 5611018 w 7467600"/>
              <a:gd name="connsiteY882" fmla="*/ 2316769 h 6858000"/>
              <a:gd name="connsiteX883" fmla="*/ 5687608 w 7467600"/>
              <a:gd name="connsiteY883" fmla="*/ 2039972 h 6858000"/>
              <a:gd name="connsiteX884" fmla="*/ 5657554 w 7467600"/>
              <a:gd name="connsiteY884" fmla="*/ 1576445 h 6858000"/>
              <a:gd name="connsiteX885" fmla="*/ 5150475 w 7467600"/>
              <a:gd name="connsiteY885" fmla="*/ 1274012 h 6858000"/>
              <a:gd name="connsiteX886" fmla="*/ 5349142 w 7467600"/>
              <a:gd name="connsiteY886" fmla="*/ 2204405 h 6858000"/>
              <a:gd name="connsiteX887" fmla="*/ 5262214 w 7467600"/>
              <a:gd name="connsiteY887" fmla="*/ 2233836 h 6858000"/>
              <a:gd name="connsiteX888" fmla="*/ 4981539 w 7467600"/>
              <a:gd name="connsiteY888" fmla="*/ 1542201 h 6858000"/>
              <a:gd name="connsiteX889" fmla="*/ 4958461 w 7467600"/>
              <a:gd name="connsiteY889" fmla="*/ 1136957 h 6858000"/>
              <a:gd name="connsiteX890" fmla="*/ 4655015 w 7467600"/>
              <a:gd name="connsiteY890" fmla="*/ 891426 h 6858000"/>
              <a:gd name="connsiteX891" fmla="*/ 4348002 w 7467600"/>
              <a:gd name="connsiteY891" fmla="*/ 2205895 h 6858000"/>
              <a:gd name="connsiteX892" fmla="*/ 4262250 w 7467600"/>
              <a:gd name="connsiteY892" fmla="*/ 2219972 h 6858000"/>
              <a:gd name="connsiteX893" fmla="*/ 4550611 w 7467600"/>
              <a:gd name="connsiteY893" fmla="*/ 817540 h 6858000"/>
              <a:gd name="connsiteX894" fmla="*/ 4564418 w 7467600"/>
              <a:gd name="connsiteY894" fmla="*/ 808293 h 6858000"/>
              <a:gd name="connsiteX895" fmla="*/ 4266388 w 7467600"/>
              <a:gd name="connsiteY895" fmla="*/ 500083 h 6858000"/>
              <a:gd name="connsiteX896" fmla="*/ 4032842 w 7467600"/>
              <a:gd name="connsiteY896" fmla="*/ 211809 h 6858000"/>
              <a:gd name="connsiteX897" fmla="*/ 3882765 w 7467600"/>
              <a:gd name="connsiteY897" fmla="*/ 0 h 6858000"/>
              <a:gd name="connsiteX898" fmla="*/ 3721337 w 7467600"/>
              <a:gd name="connsiteY898" fmla="*/ 0 h 6858000"/>
              <a:gd name="connsiteX899" fmla="*/ 3797544 w 7467600"/>
              <a:gd name="connsiteY899" fmla="*/ 0 h 6858000"/>
              <a:gd name="connsiteX900" fmla="*/ 3775734 w 7467600"/>
              <a:gd name="connsiteY900" fmla="*/ 95131 h 6858000"/>
              <a:gd name="connsiteX901" fmla="*/ 3724807 w 7467600"/>
              <a:gd name="connsiteY901" fmla="*/ 272257 h 6858000"/>
              <a:gd name="connsiteX902" fmla="*/ 3726844 w 7467600"/>
              <a:gd name="connsiteY902" fmla="*/ 282988 h 6858000"/>
              <a:gd name="connsiteX903" fmla="*/ 3742664 w 7467600"/>
              <a:gd name="connsiteY903" fmla="*/ 279918 h 6858000"/>
              <a:gd name="connsiteX904" fmla="*/ 4103910 w 7467600"/>
              <a:gd name="connsiteY904" fmla="*/ 1161917 h 6858000"/>
              <a:gd name="connsiteX905" fmla="*/ 4020269 w 7467600"/>
              <a:gd name="connsiteY905" fmla="*/ 1200406 h 6858000"/>
              <a:gd name="connsiteX906" fmla="*/ 3674882 w 7467600"/>
              <a:gd name="connsiteY906" fmla="*/ 488524 h 6858000"/>
              <a:gd name="connsiteX907" fmla="*/ 3132682 w 7467600"/>
              <a:gd name="connsiteY907" fmla="*/ 1072284 h 6858000"/>
              <a:gd name="connsiteX908" fmla="*/ 2716346 w 7467600"/>
              <a:gd name="connsiteY908" fmla="*/ 1276376 h 6858000"/>
              <a:gd name="connsiteX909" fmla="*/ 2716772 w 7467600"/>
              <a:gd name="connsiteY909" fmla="*/ 1255462 h 6858000"/>
              <a:gd name="connsiteX910" fmla="*/ 3471096 w 7467600"/>
              <a:gd name="connsiteY910" fmla="*/ 437072 h 6858000"/>
              <a:gd name="connsiteX911" fmla="*/ 3639057 w 7467600"/>
              <a:gd name="connsiteY911" fmla="*/ 286334 h 6858000"/>
              <a:gd name="connsiteX912" fmla="*/ 3640309 w 7467600"/>
              <a:gd name="connsiteY912" fmla="*/ 284664 h 6858000"/>
              <a:gd name="connsiteX913" fmla="*/ 3646022 w 7467600"/>
              <a:gd name="connsiteY913" fmla="*/ 276711 h 6858000"/>
              <a:gd name="connsiteX914" fmla="*/ 3707943 w 7467600"/>
              <a:gd name="connsiteY914" fmla="*/ 65958 h 6858000"/>
              <a:gd name="connsiteX915" fmla="*/ 3721337 w 7467600"/>
              <a:gd name="connsiteY915" fmla="*/ 0 h 6858000"/>
              <a:gd name="connsiteX916" fmla="*/ 2867960 w 7467600"/>
              <a:gd name="connsiteY916" fmla="*/ 0 h 6858000"/>
              <a:gd name="connsiteX917" fmla="*/ 2926351 w 7467600"/>
              <a:gd name="connsiteY917" fmla="*/ 0 h 6858000"/>
              <a:gd name="connsiteX918" fmla="*/ 2902823 w 7467600"/>
              <a:gd name="connsiteY918" fmla="*/ 262929 h 6858000"/>
              <a:gd name="connsiteX919" fmla="*/ 2940663 w 7467600"/>
              <a:gd name="connsiteY919" fmla="*/ 140884 h 6858000"/>
              <a:gd name="connsiteX920" fmla="*/ 2947039 w 7467600"/>
              <a:gd name="connsiteY920" fmla="*/ 122524 h 6858000"/>
              <a:gd name="connsiteX921" fmla="*/ 2984316 w 7467600"/>
              <a:gd name="connsiteY921" fmla="*/ 0 h 6858000"/>
              <a:gd name="connsiteX922" fmla="*/ 3016114 w 7467600"/>
              <a:gd name="connsiteY922" fmla="*/ 0 h 6858000"/>
              <a:gd name="connsiteX923" fmla="*/ 2979949 w 7467600"/>
              <a:gd name="connsiteY923" fmla="*/ 119274 h 6858000"/>
              <a:gd name="connsiteX924" fmla="*/ 3023879 w 7467600"/>
              <a:gd name="connsiteY924" fmla="*/ 0 h 6858000"/>
              <a:gd name="connsiteX925" fmla="*/ 3105400 w 7467600"/>
              <a:gd name="connsiteY925" fmla="*/ 0 h 6858000"/>
              <a:gd name="connsiteX926" fmla="*/ 3094669 w 7467600"/>
              <a:gd name="connsiteY926" fmla="*/ 30308 h 6858000"/>
              <a:gd name="connsiteX927" fmla="*/ 2901945 w 7467600"/>
              <a:gd name="connsiteY927" fmla="*/ 466538 h 6858000"/>
              <a:gd name="connsiteX928" fmla="*/ 2815209 w 7467600"/>
              <a:gd name="connsiteY928" fmla="*/ 497361 h 6858000"/>
              <a:gd name="connsiteX929" fmla="*/ 2844845 w 7467600"/>
              <a:gd name="connsiteY929" fmla="*/ 127638 h 6858000"/>
              <a:gd name="connsiteX930" fmla="*/ 2867960 w 7467600"/>
              <a:gd name="connsiteY930" fmla="*/ 0 h 6858000"/>
              <a:gd name="connsiteX931" fmla="*/ 1057230 w 7467600"/>
              <a:gd name="connsiteY931" fmla="*/ 0 h 6858000"/>
              <a:gd name="connsiteX932" fmla="*/ 1111003 w 7467600"/>
              <a:gd name="connsiteY932" fmla="*/ 0 h 6858000"/>
              <a:gd name="connsiteX933" fmla="*/ 1125553 w 7467600"/>
              <a:gd name="connsiteY933" fmla="*/ 52588 h 6858000"/>
              <a:gd name="connsiteX934" fmla="*/ 1304276 w 7467600"/>
              <a:gd name="connsiteY934" fmla="*/ 476275 h 6858000"/>
              <a:gd name="connsiteX935" fmla="*/ 1492066 w 7467600"/>
              <a:gd name="connsiteY935" fmla="*/ 886333 h 6858000"/>
              <a:gd name="connsiteX936" fmla="*/ 1423698 w 7467600"/>
              <a:gd name="connsiteY936" fmla="*/ 710817 h 6858000"/>
              <a:gd name="connsiteX937" fmla="*/ 1357609 w 7467600"/>
              <a:gd name="connsiteY937" fmla="*/ 532892 h 6858000"/>
              <a:gd name="connsiteX938" fmla="*/ 1309550 w 7467600"/>
              <a:gd name="connsiteY938" fmla="*/ 374031 h 6858000"/>
              <a:gd name="connsiteX939" fmla="*/ 1193673 w 7467600"/>
              <a:gd name="connsiteY939" fmla="*/ 49533 h 6858000"/>
              <a:gd name="connsiteX940" fmla="*/ 1164391 w 7467600"/>
              <a:gd name="connsiteY940" fmla="*/ 0 h 6858000"/>
              <a:gd name="connsiteX941" fmla="*/ 1200666 w 7467600"/>
              <a:gd name="connsiteY941" fmla="*/ 0 h 6858000"/>
              <a:gd name="connsiteX942" fmla="*/ 1223408 w 7467600"/>
              <a:gd name="connsiteY942" fmla="*/ 38996 h 6858000"/>
              <a:gd name="connsiteX943" fmla="*/ 1339635 w 7467600"/>
              <a:gd name="connsiteY943" fmla="*/ 365517 h 6858000"/>
              <a:gd name="connsiteX944" fmla="*/ 1387469 w 7467600"/>
              <a:gd name="connsiteY944" fmla="*/ 523079 h 6858000"/>
              <a:gd name="connsiteX945" fmla="*/ 1452685 w 7467600"/>
              <a:gd name="connsiteY945" fmla="*/ 699806 h 6858000"/>
              <a:gd name="connsiteX946" fmla="*/ 1492092 w 7467600"/>
              <a:gd name="connsiteY946" fmla="*/ 800424 h 6858000"/>
              <a:gd name="connsiteX947" fmla="*/ 1455302 w 7467600"/>
              <a:gd name="connsiteY947" fmla="*/ 632913 h 6858000"/>
              <a:gd name="connsiteX948" fmla="*/ 1222336 w 7467600"/>
              <a:gd name="connsiteY948" fmla="*/ 9480 h 6858000"/>
              <a:gd name="connsiteX949" fmla="*/ 1214634 w 7467600"/>
              <a:gd name="connsiteY949" fmla="*/ 0 h 6858000"/>
              <a:gd name="connsiteX950" fmla="*/ 1289827 w 7467600"/>
              <a:gd name="connsiteY950" fmla="*/ 0 h 6858000"/>
              <a:gd name="connsiteX951" fmla="*/ 1321076 w 7467600"/>
              <a:gd name="connsiteY951" fmla="*/ 59722 h 6858000"/>
              <a:gd name="connsiteX952" fmla="*/ 1512579 w 7467600"/>
              <a:gd name="connsiteY952" fmla="*/ 626441 h 6858000"/>
              <a:gd name="connsiteX953" fmla="*/ 1506076 w 7467600"/>
              <a:gd name="connsiteY953" fmla="*/ 1089289 h 6858000"/>
              <a:gd name="connsiteX954" fmla="*/ 1486346 w 7467600"/>
              <a:gd name="connsiteY954" fmla="*/ 1079919 h 6858000"/>
              <a:gd name="connsiteX955" fmla="*/ 1070511 w 7467600"/>
              <a:gd name="connsiteY955" fmla="*/ 48609 h 6858000"/>
              <a:gd name="connsiteX956" fmla="*/ 1057230 w 7467600"/>
              <a:gd name="connsiteY956" fmla="*/ 0 h 6858000"/>
              <a:gd name="connsiteX957" fmla="*/ 43151 w 7467600"/>
              <a:gd name="connsiteY957" fmla="*/ 0 h 6858000"/>
              <a:gd name="connsiteX958" fmla="*/ 95283 w 7467600"/>
              <a:gd name="connsiteY958" fmla="*/ 0 h 6858000"/>
              <a:gd name="connsiteX959" fmla="*/ 300708 w 7467600"/>
              <a:gd name="connsiteY959" fmla="*/ 154571 h 6858000"/>
              <a:gd name="connsiteX960" fmla="*/ 530414 w 7467600"/>
              <a:gd name="connsiteY960" fmla="*/ 354673 h 6858000"/>
              <a:gd name="connsiteX961" fmla="*/ 333785 w 7467600"/>
              <a:gd name="connsiteY961" fmla="*/ 161564 h 6858000"/>
              <a:gd name="connsiteX962" fmla="*/ 147005 w 7467600"/>
              <a:gd name="connsiteY962" fmla="*/ 0 h 6858000"/>
              <a:gd name="connsiteX963" fmla="*/ 272509 w 7467600"/>
              <a:gd name="connsiteY963" fmla="*/ 0 h 6858000"/>
              <a:gd name="connsiteX964" fmla="*/ 326276 w 7467600"/>
              <a:gd name="connsiteY964" fmla="*/ 45847 h 6858000"/>
              <a:gd name="connsiteX965" fmla="*/ 823759 w 7467600"/>
              <a:gd name="connsiteY965" fmla="*/ 574145 h 6858000"/>
              <a:gd name="connsiteX966" fmla="*/ 811254 w 7467600"/>
              <a:gd name="connsiteY966" fmla="*/ 665546 h 6858000"/>
              <a:gd name="connsiteX967" fmla="*/ 154042 w 7467600"/>
              <a:gd name="connsiteY967" fmla="*/ 261522 h 6858000"/>
              <a:gd name="connsiteX968" fmla="*/ 13550 w 7467600"/>
              <a:gd name="connsiteY968" fmla="*/ 158423 h 6858000"/>
              <a:gd name="connsiteX969" fmla="*/ 0 w 7467600"/>
              <a:gd name="connsiteY969" fmla="*/ 146618 h 6858000"/>
              <a:gd name="connsiteX970" fmla="*/ 0 w 7467600"/>
              <a:gd name="connsiteY970" fmla="*/ 59161 h 6858000"/>
              <a:gd name="connsiteX971" fmla="*/ 45427 w 7467600"/>
              <a:gd name="connsiteY971" fmla="*/ 101078 h 6858000"/>
              <a:gd name="connsiteX972" fmla="*/ 630103 w 7467600"/>
              <a:gd name="connsiteY972" fmla="*/ 485885 h 6858000"/>
              <a:gd name="connsiteX973" fmla="*/ 532040 w 7467600"/>
              <a:gd name="connsiteY973" fmla="*/ 399359 h 6858000"/>
              <a:gd name="connsiteX974" fmla="*/ 517618 w 7467600"/>
              <a:gd name="connsiteY974" fmla="*/ 385726 h 6858000"/>
              <a:gd name="connsiteX975" fmla="*/ 285074 w 7467600"/>
              <a:gd name="connsiteY975" fmla="*/ 182755 h 6858000"/>
              <a:gd name="connsiteX976" fmla="*/ 43151 w 7467600"/>
              <a:gd name="connsiteY97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271900 w 7467600"/>
              <a:gd name="connsiteY78" fmla="*/ 5734551 h 6858000"/>
              <a:gd name="connsiteX79" fmla="*/ 7015907 w 7467600"/>
              <a:gd name="connsiteY79" fmla="*/ 5541548 h 6858000"/>
              <a:gd name="connsiteX80" fmla="*/ 7259646 w 7467600"/>
              <a:gd name="connsiteY80" fmla="*/ 5765985 h 6858000"/>
              <a:gd name="connsiteX81" fmla="*/ 7467600 w 7467600"/>
              <a:gd name="connsiteY81" fmla="*/ 6012219 h 6858000"/>
              <a:gd name="connsiteX82" fmla="*/ 6946849 w 7467600"/>
              <a:gd name="connsiteY82" fmla="*/ 5523271 h 6858000"/>
              <a:gd name="connsiteX83" fmla="*/ 6946972 w 7467600"/>
              <a:gd name="connsiteY83" fmla="*/ 5526491 h 6858000"/>
              <a:gd name="connsiteX84" fmla="*/ 7105827 w 7467600"/>
              <a:gd name="connsiteY84" fmla="*/ 5718700 h 6858000"/>
              <a:gd name="connsiteX85" fmla="*/ 7356878 w 7467600"/>
              <a:gd name="connsiteY85" fmla="*/ 5981332 h 6858000"/>
              <a:gd name="connsiteX86" fmla="*/ 7467600 w 7467600"/>
              <a:gd name="connsiteY86" fmla="*/ 6117703 h 6858000"/>
              <a:gd name="connsiteX87" fmla="*/ 7467600 w 7467600"/>
              <a:gd name="connsiteY87" fmla="*/ 6163634 h 6858000"/>
              <a:gd name="connsiteX88" fmla="*/ 7403637 w 7467600"/>
              <a:gd name="connsiteY88" fmla="*/ 6083957 h 6858000"/>
              <a:gd name="connsiteX89" fmla="*/ 7254615 w 7467600"/>
              <a:gd name="connsiteY89" fmla="*/ 5911918 h 6858000"/>
              <a:gd name="connsiteX90" fmla="*/ 7312589 w 7467600"/>
              <a:gd name="connsiteY90" fmla="*/ 5982309 h 6858000"/>
              <a:gd name="connsiteX91" fmla="*/ 7448321 w 7467600"/>
              <a:gd name="connsiteY91" fmla="*/ 6190991 h 6858000"/>
              <a:gd name="connsiteX92" fmla="*/ 7467600 w 7467600"/>
              <a:gd name="connsiteY92" fmla="*/ 6221686 h 6858000"/>
              <a:gd name="connsiteX93" fmla="*/ 7467600 w 7467600"/>
              <a:gd name="connsiteY93" fmla="*/ 6334256 h 6858000"/>
              <a:gd name="connsiteX94" fmla="*/ 7454976 w 7467600"/>
              <a:gd name="connsiteY94" fmla="*/ 6318297 h 6858000"/>
              <a:gd name="connsiteX95" fmla="*/ 7042773 w 7467600"/>
              <a:gd name="connsiteY95" fmla="*/ 5734011 h 6858000"/>
              <a:gd name="connsiteX96" fmla="*/ 6844835 w 7467600"/>
              <a:gd name="connsiteY96" fmla="*/ 5424988 h 6858000"/>
              <a:gd name="connsiteX97" fmla="*/ 1456157 w 7467600"/>
              <a:gd name="connsiteY97" fmla="*/ 5371404 h 6858000"/>
              <a:gd name="connsiteX98" fmla="*/ 1244432 w 7467600"/>
              <a:gd name="connsiteY98" fmla="*/ 5385601 h 6858000"/>
              <a:gd name="connsiteX99" fmla="*/ 973990 w 7467600"/>
              <a:gd name="connsiteY99" fmla="*/ 5424940 h 6858000"/>
              <a:gd name="connsiteX100" fmla="*/ 1103809 w 7467600"/>
              <a:gd name="connsiteY100" fmla="*/ 5433720 h 6858000"/>
              <a:gd name="connsiteX101" fmla="*/ 1123454 w 7467600"/>
              <a:gd name="connsiteY101" fmla="*/ 5435727 h 6858000"/>
              <a:gd name="connsiteX102" fmla="*/ 1737017 w 7467600"/>
              <a:gd name="connsiteY102" fmla="*/ 5452183 h 6858000"/>
              <a:gd name="connsiteX103" fmla="*/ 1824397 w 7467600"/>
              <a:gd name="connsiteY103" fmla="*/ 5447757 h 6858000"/>
              <a:gd name="connsiteX104" fmla="*/ 2070059 w 7467600"/>
              <a:gd name="connsiteY104" fmla="*/ 5441660 h 6858000"/>
              <a:gd name="connsiteX105" fmla="*/ 1456157 w 7467600"/>
              <a:gd name="connsiteY105" fmla="*/ 5371404 h 6858000"/>
              <a:gd name="connsiteX106" fmla="*/ 4988186 w 7467600"/>
              <a:gd name="connsiteY106" fmla="*/ 5216467 h 6858000"/>
              <a:gd name="connsiteX107" fmla="*/ 4777334 w 7467600"/>
              <a:gd name="connsiteY107" fmla="*/ 5406072 h 6858000"/>
              <a:gd name="connsiteX108" fmla="*/ 4718341 w 7467600"/>
              <a:gd name="connsiteY108" fmla="*/ 5468043 h 6858000"/>
              <a:gd name="connsiteX109" fmla="*/ 4604655 w 7467600"/>
              <a:gd name="connsiteY109" fmla="*/ 5583434 h 6858000"/>
              <a:gd name="connsiteX110" fmla="*/ 4565074 w 7467600"/>
              <a:gd name="connsiteY110" fmla="*/ 5618550 h 6858000"/>
              <a:gd name="connsiteX111" fmla="*/ 4988186 w 7467600"/>
              <a:gd name="connsiteY111" fmla="*/ 5216467 h 6858000"/>
              <a:gd name="connsiteX112" fmla="*/ 4978032 w 7467600"/>
              <a:gd name="connsiteY112" fmla="*/ 5183809 h 6858000"/>
              <a:gd name="connsiteX113" fmla="*/ 4463413 w 7467600"/>
              <a:gd name="connsiteY113" fmla="*/ 5615162 h 6858000"/>
              <a:gd name="connsiteX114" fmla="*/ 4358134 w 7467600"/>
              <a:gd name="connsiteY114" fmla="*/ 5742791 h 6858000"/>
              <a:gd name="connsiteX115" fmla="*/ 4376219 w 7467600"/>
              <a:gd name="connsiteY115" fmla="*/ 5729027 h 6858000"/>
              <a:gd name="connsiteX116" fmla="*/ 4582340 w 7467600"/>
              <a:gd name="connsiteY116" fmla="*/ 5561037 h 6858000"/>
              <a:gd name="connsiteX117" fmla="*/ 4694684 w 7467600"/>
              <a:gd name="connsiteY117" fmla="*/ 5447098 h 6858000"/>
              <a:gd name="connsiteX118" fmla="*/ 4754123 w 7467600"/>
              <a:gd name="connsiteY118" fmla="*/ 5384643 h 6858000"/>
              <a:gd name="connsiteX119" fmla="*/ 4978032 w 7467600"/>
              <a:gd name="connsiteY119" fmla="*/ 5183809 h 6858000"/>
              <a:gd name="connsiteX120" fmla="*/ 1903353 w 7467600"/>
              <a:gd name="connsiteY120" fmla="*/ 5044827 h 6858000"/>
              <a:gd name="connsiteX121" fmla="*/ 1936931 w 7467600"/>
              <a:gd name="connsiteY121" fmla="*/ 5093954 h 6858000"/>
              <a:gd name="connsiteX122" fmla="*/ 2195868 w 7467600"/>
              <a:gd name="connsiteY122" fmla="*/ 5396574 h 6858000"/>
              <a:gd name="connsiteX123" fmla="*/ 2088852 w 7467600"/>
              <a:gd name="connsiteY123" fmla="*/ 5166123 h 6858000"/>
              <a:gd name="connsiteX124" fmla="*/ 1958241 w 7467600"/>
              <a:gd name="connsiteY124" fmla="*/ 5067955 h 6858000"/>
              <a:gd name="connsiteX125" fmla="*/ 1903353 w 7467600"/>
              <a:gd name="connsiteY125" fmla="*/ 5044827 h 6858000"/>
              <a:gd name="connsiteX126" fmla="*/ 1979378 w 7467600"/>
              <a:gd name="connsiteY126" fmla="*/ 4769504 h 6858000"/>
              <a:gd name="connsiteX127" fmla="*/ 2882120 w 7467600"/>
              <a:gd name="connsiteY127" fmla="*/ 5064547 h 6858000"/>
              <a:gd name="connsiteX128" fmla="*/ 2793103 w 7467600"/>
              <a:gd name="connsiteY128" fmla="*/ 5039699 h 6858000"/>
              <a:gd name="connsiteX129" fmla="*/ 2770041 w 7467600"/>
              <a:gd name="connsiteY129" fmla="*/ 5033634 h 6858000"/>
              <a:gd name="connsiteX130" fmla="*/ 1979378 w 7467600"/>
              <a:gd name="connsiteY130" fmla="*/ 4769504 h 6858000"/>
              <a:gd name="connsiteX131" fmla="*/ 1927410 w 7467600"/>
              <a:gd name="connsiteY131" fmla="*/ 4716164 h 6858000"/>
              <a:gd name="connsiteX132" fmla="*/ 1959587 w 7467600"/>
              <a:gd name="connsiteY132" fmla="*/ 4728849 h 6858000"/>
              <a:gd name="connsiteX133" fmla="*/ 2777707 w 7467600"/>
              <a:gd name="connsiteY133" fmla="*/ 5003991 h 6858000"/>
              <a:gd name="connsiteX134" fmla="*/ 2800768 w 7467600"/>
              <a:gd name="connsiteY134" fmla="*/ 5010056 h 6858000"/>
              <a:gd name="connsiteX135" fmla="*/ 2879408 w 7467600"/>
              <a:gd name="connsiteY135" fmla="*/ 5031590 h 6858000"/>
              <a:gd name="connsiteX136" fmla="*/ 2862295 w 7467600"/>
              <a:gd name="connsiteY136" fmla="*/ 5022958 h 6858000"/>
              <a:gd name="connsiteX137" fmla="*/ 2813343 w 7467600"/>
              <a:gd name="connsiteY137" fmla="*/ 4998369 h 6858000"/>
              <a:gd name="connsiteX138" fmla="*/ 2646245 w 7467600"/>
              <a:gd name="connsiteY138" fmla="*/ 4930999 h 6858000"/>
              <a:gd name="connsiteX139" fmla="*/ 1999243 w 7467600"/>
              <a:gd name="connsiteY139" fmla="*/ 4730524 h 6858000"/>
              <a:gd name="connsiteX140" fmla="*/ 1979527 w 7467600"/>
              <a:gd name="connsiteY140" fmla="*/ 4726651 h 6858000"/>
              <a:gd name="connsiteX141" fmla="*/ 1927410 w 7467600"/>
              <a:gd name="connsiteY141" fmla="*/ 4716164 h 6858000"/>
              <a:gd name="connsiteX142" fmla="*/ 1997014 w 7467600"/>
              <a:gd name="connsiteY142" fmla="*/ 4698007 h 6858000"/>
              <a:gd name="connsiteX143" fmla="*/ 2005458 w 7467600"/>
              <a:gd name="connsiteY143" fmla="*/ 4699540 h 6858000"/>
              <a:gd name="connsiteX144" fmla="*/ 2657186 w 7467600"/>
              <a:gd name="connsiteY144" fmla="*/ 4901687 h 6858000"/>
              <a:gd name="connsiteX145" fmla="*/ 2826662 w 7467600"/>
              <a:gd name="connsiteY145" fmla="*/ 4970362 h 6858000"/>
              <a:gd name="connsiteX146" fmla="*/ 2876100 w 7467600"/>
              <a:gd name="connsiteY146" fmla="*/ 4995397 h 6858000"/>
              <a:gd name="connsiteX147" fmla="*/ 3042600 w 7467600"/>
              <a:gd name="connsiteY147" fmla="*/ 5059532 h 6858000"/>
              <a:gd name="connsiteX148" fmla="*/ 1997014 w 7467600"/>
              <a:gd name="connsiteY148" fmla="*/ 4698007 h 6858000"/>
              <a:gd name="connsiteX149" fmla="*/ 2305292 w 7467600"/>
              <a:gd name="connsiteY149" fmla="*/ 4219492 h 6858000"/>
              <a:gd name="connsiteX150" fmla="*/ 3360922 w 7467600"/>
              <a:gd name="connsiteY150" fmla="*/ 4529373 h 6858000"/>
              <a:gd name="connsiteX151" fmla="*/ 3492420 w 7467600"/>
              <a:gd name="connsiteY151" fmla="*/ 4510145 h 6858000"/>
              <a:gd name="connsiteX152" fmla="*/ 3364086 w 7467600"/>
              <a:gd name="connsiteY152" fmla="*/ 4480340 h 6858000"/>
              <a:gd name="connsiteX153" fmla="*/ 3225818 w 7467600"/>
              <a:gd name="connsiteY153" fmla="*/ 4411822 h 6858000"/>
              <a:gd name="connsiteX154" fmla="*/ 3129696 w 7467600"/>
              <a:gd name="connsiteY154" fmla="*/ 4360704 h 6858000"/>
              <a:gd name="connsiteX155" fmla="*/ 2814545 w 7467600"/>
              <a:gd name="connsiteY155" fmla="*/ 4282955 h 6858000"/>
              <a:gd name="connsiteX156" fmla="*/ 2305292 w 7467600"/>
              <a:gd name="connsiteY156" fmla="*/ 4219492 h 6858000"/>
              <a:gd name="connsiteX157" fmla="*/ 2626982 w 7467600"/>
              <a:gd name="connsiteY157" fmla="*/ 4206450 h 6858000"/>
              <a:gd name="connsiteX158" fmla="*/ 2490617 w 7467600"/>
              <a:gd name="connsiteY158" fmla="*/ 4206951 h 6858000"/>
              <a:gd name="connsiteX159" fmla="*/ 2819869 w 7467600"/>
              <a:gd name="connsiteY159" fmla="*/ 4252936 h 6858000"/>
              <a:gd name="connsiteX160" fmla="*/ 3143018 w 7467600"/>
              <a:gd name="connsiteY160" fmla="*/ 4332698 h 6858000"/>
              <a:gd name="connsiteX161" fmla="*/ 3241520 w 7467600"/>
              <a:gd name="connsiteY161" fmla="*/ 4385112 h 6858000"/>
              <a:gd name="connsiteX162" fmla="*/ 3374575 w 7467600"/>
              <a:gd name="connsiteY162" fmla="*/ 4451517 h 6858000"/>
              <a:gd name="connsiteX163" fmla="*/ 3505221 w 7467600"/>
              <a:gd name="connsiteY163" fmla="*/ 4480757 h 6858000"/>
              <a:gd name="connsiteX164" fmla="*/ 2626982 w 7467600"/>
              <a:gd name="connsiteY164" fmla="*/ 4206450 h 6858000"/>
              <a:gd name="connsiteX165" fmla="*/ 1310106 w 7467600"/>
              <a:gd name="connsiteY165" fmla="*/ 3943217 h 6858000"/>
              <a:gd name="connsiteX166" fmla="*/ 854994 w 7467600"/>
              <a:gd name="connsiteY166" fmla="*/ 4399136 h 6858000"/>
              <a:gd name="connsiteX167" fmla="*/ 742462 w 7467600"/>
              <a:gd name="connsiteY167" fmla="*/ 4594648 h 6858000"/>
              <a:gd name="connsiteX168" fmla="*/ 820602 w 7467600"/>
              <a:gd name="connsiteY168" fmla="*/ 4485915 h 6858000"/>
              <a:gd name="connsiteX169" fmla="*/ 878295 w 7467600"/>
              <a:gd name="connsiteY169" fmla="*/ 4403594 h 6858000"/>
              <a:gd name="connsiteX170" fmla="*/ 1240607 w 7467600"/>
              <a:gd name="connsiteY170" fmla="*/ 4010401 h 6858000"/>
              <a:gd name="connsiteX171" fmla="*/ 1310106 w 7467600"/>
              <a:gd name="connsiteY171" fmla="*/ 3943217 h 6858000"/>
              <a:gd name="connsiteX172" fmla="*/ 1423113 w 7467600"/>
              <a:gd name="connsiteY172" fmla="*/ 3874565 h 6858000"/>
              <a:gd name="connsiteX173" fmla="*/ 1260565 w 7467600"/>
              <a:gd name="connsiteY173" fmla="*/ 4031982 h 6858000"/>
              <a:gd name="connsiteX174" fmla="*/ 901900 w 7467600"/>
              <a:gd name="connsiteY174" fmla="*/ 4421236 h 6858000"/>
              <a:gd name="connsiteX175" fmla="*/ 845044 w 7467600"/>
              <a:gd name="connsiteY175" fmla="*/ 4502436 h 6858000"/>
              <a:gd name="connsiteX176" fmla="*/ 685926 w 7467600"/>
              <a:gd name="connsiteY176" fmla="*/ 4703069 h 6858000"/>
              <a:gd name="connsiteX177" fmla="*/ 684248 w 7467600"/>
              <a:gd name="connsiteY177" fmla="*/ 4706721 h 6858000"/>
              <a:gd name="connsiteX178" fmla="*/ 1423113 w 7467600"/>
              <a:gd name="connsiteY178" fmla="*/ 3874565 h 6858000"/>
              <a:gd name="connsiteX179" fmla="*/ 3316479 w 7467600"/>
              <a:gd name="connsiteY179" fmla="*/ 3872136 h 6858000"/>
              <a:gd name="connsiteX180" fmla="*/ 3546806 w 7467600"/>
              <a:gd name="connsiteY180" fmla="*/ 4356139 h 6858000"/>
              <a:gd name="connsiteX181" fmla="*/ 3364433 w 7467600"/>
              <a:gd name="connsiteY181" fmla="*/ 3953121 h 6858000"/>
              <a:gd name="connsiteX182" fmla="*/ 3316479 w 7467600"/>
              <a:gd name="connsiteY182" fmla="*/ 3872136 h 6858000"/>
              <a:gd name="connsiteX183" fmla="*/ 3291335 w 7467600"/>
              <a:gd name="connsiteY183" fmla="*/ 3767420 h 6858000"/>
              <a:gd name="connsiteX184" fmla="*/ 3390805 w 7467600"/>
              <a:gd name="connsiteY184" fmla="*/ 3937163 h 6858000"/>
              <a:gd name="connsiteX185" fmla="*/ 3579062 w 7467600"/>
              <a:gd name="connsiteY185" fmla="*/ 4359040 h 6858000"/>
              <a:gd name="connsiteX186" fmla="*/ 3467355 w 7467600"/>
              <a:gd name="connsiteY186" fmla="*/ 3988130 h 6858000"/>
              <a:gd name="connsiteX187" fmla="*/ 3310753 w 7467600"/>
              <a:gd name="connsiteY187" fmla="*/ 3787140 h 6858000"/>
              <a:gd name="connsiteX188" fmla="*/ 3291335 w 7467600"/>
              <a:gd name="connsiteY188" fmla="*/ 3767420 h 6858000"/>
              <a:gd name="connsiteX189" fmla="*/ 1635889 w 7467600"/>
              <a:gd name="connsiteY189" fmla="*/ 3709494 h 6858000"/>
              <a:gd name="connsiteX190" fmla="*/ 1634800 w 7467600"/>
              <a:gd name="connsiteY190" fmla="*/ 3731111 h 6858000"/>
              <a:gd name="connsiteX191" fmla="*/ 1635889 w 7467600"/>
              <a:gd name="connsiteY191" fmla="*/ 3709494 h 6858000"/>
              <a:gd name="connsiteX192" fmla="*/ 1510397 w 7467600"/>
              <a:gd name="connsiteY192" fmla="*/ 3684705 h 6858000"/>
              <a:gd name="connsiteX193" fmla="*/ 1146550 w 7467600"/>
              <a:gd name="connsiteY193" fmla="*/ 3802012 h 6858000"/>
              <a:gd name="connsiteX194" fmla="*/ 698834 w 7467600"/>
              <a:gd name="connsiteY194" fmla="*/ 3952272 h 6858000"/>
              <a:gd name="connsiteX195" fmla="*/ 34256 w 7467600"/>
              <a:gd name="connsiteY195" fmla="*/ 4347603 h 6858000"/>
              <a:gd name="connsiteX196" fmla="*/ 527241 w 7467600"/>
              <a:gd name="connsiteY196" fmla="*/ 4065078 h 6858000"/>
              <a:gd name="connsiteX197" fmla="*/ 1510397 w 7467600"/>
              <a:gd name="connsiteY197" fmla="*/ 3684705 h 6858000"/>
              <a:gd name="connsiteX198" fmla="*/ 1313114 w 7467600"/>
              <a:gd name="connsiteY198" fmla="*/ 3655216 h 6858000"/>
              <a:gd name="connsiteX199" fmla="*/ 1109304 w 7467600"/>
              <a:gd name="connsiteY199" fmla="*/ 3669030 h 6858000"/>
              <a:gd name="connsiteX200" fmla="*/ 8129 w 7467600"/>
              <a:gd name="connsiteY200" fmla="*/ 4330519 h 6858000"/>
              <a:gd name="connsiteX201" fmla="*/ 687572 w 7467600"/>
              <a:gd name="connsiteY201" fmla="*/ 3925629 h 6858000"/>
              <a:gd name="connsiteX202" fmla="*/ 1138365 w 7467600"/>
              <a:gd name="connsiteY202" fmla="*/ 3774515 h 6858000"/>
              <a:gd name="connsiteX203" fmla="*/ 1505579 w 7467600"/>
              <a:gd name="connsiteY203" fmla="*/ 3655526 h 6858000"/>
              <a:gd name="connsiteX204" fmla="*/ 1313114 w 7467600"/>
              <a:gd name="connsiteY204" fmla="*/ 3655216 h 6858000"/>
              <a:gd name="connsiteX205" fmla="*/ 3655073 w 7467600"/>
              <a:gd name="connsiteY205" fmla="*/ 3650884 h 6858000"/>
              <a:gd name="connsiteX206" fmla="*/ 3989938 w 7467600"/>
              <a:gd name="connsiteY206" fmla="*/ 3991685 h 6858000"/>
              <a:gd name="connsiteX207" fmla="*/ 4393907 w 7467600"/>
              <a:gd name="connsiteY207" fmla="*/ 4261258 h 6858000"/>
              <a:gd name="connsiteX208" fmla="*/ 4648051 w 7467600"/>
              <a:gd name="connsiteY208" fmla="*/ 4374051 h 6858000"/>
              <a:gd name="connsiteX209" fmla="*/ 4383389 w 7467600"/>
              <a:gd name="connsiteY209" fmla="*/ 4184369 h 6858000"/>
              <a:gd name="connsiteX210" fmla="*/ 4165508 w 7467600"/>
              <a:gd name="connsiteY210" fmla="*/ 4035196 h 6858000"/>
              <a:gd name="connsiteX211" fmla="*/ 4068162 w 7467600"/>
              <a:gd name="connsiteY211" fmla="*/ 3953394 h 6858000"/>
              <a:gd name="connsiteX212" fmla="*/ 3981416 w 7467600"/>
              <a:gd name="connsiteY212" fmla="*/ 3880482 h 6858000"/>
              <a:gd name="connsiteX213" fmla="*/ 3800147 w 7467600"/>
              <a:gd name="connsiteY213" fmla="*/ 3749872 h 6858000"/>
              <a:gd name="connsiteX214" fmla="*/ 3655073 w 7467600"/>
              <a:gd name="connsiteY214" fmla="*/ 3650884 h 6858000"/>
              <a:gd name="connsiteX215" fmla="*/ 3670252 w 7467600"/>
              <a:gd name="connsiteY215" fmla="*/ 3622798 h 6858000"/>
              <a:gd name="connsiteX216" fmla="*/ 3817258 w 7467600"/>
              <a:gd name="connsiteY216" fmla="*/ 3723577 h 6858000"/>
              <a:gd name="connsiteX217" fmla="*/ 4000461 w 7467600"/>
              <a:gd name="connsiteY217" fmla="*/ 3855966 h 6858000"/>
              <a:gd name="connsiteX218" fmla="*/ 4088180 w 7467600"/>
              <a:gd name="connsiteY218" fmla="*/ 3929774 h 6858000"/>
              <a:gd name="connsiteX219" fmla="*/ 4184555 w 7467600"/>
              <a:gd name="connsiteY219" fmla="*/ 4010683 h 6858000"/>
              <a:gd name="connsiteX220" fmla="*/ 4399563 w 7467600"/>
              <a:gd name="connsiteY220" fmla="*/ 4158106 h 6858000"/>
              <a:gd name="connsiteX221" fmla="*/ 4684469 w 7467600"/>
              <a:gd name="connsiteY221" fmla="*/ 4364680 h 6858000"/>
              <a:gd name="connsiteX222" fmla="*/ 4690271 w 7467600"/>
              <a:gd name="connsiteY222" fmla="*/ 4370034 h 6858000"/>
              <a:gd name="connsiteX223" fmla="*/ 4136093 w 7467600"/>
              <a:gd name="connsiteY223" fmla="*/ 3858466 h 6858000"/>
              <a:gd name="connsiteX224" fmla="*/ 3670252 w 7467600"/>
              <a:gd name="connsiteY224" fmla="*/ 3622798 h 6858000"/>
              <a:gd name="connsiteX225" fmla="*/ 4440129 w 7467600"/>
              <a:gd name="connsiteY225" fmla="*/ 3448571 h 6858000"/>
              <a:gd name="connsiteX226" fmla="*/ 4856525 w 7467600"/>
              <a:gd name="connsiteY226" fmla="*/ 3915351 h 6858000"/>
              <a:gd name="connsiteX227" fmla="*/ 5059055 w 7467600"/>
              <a:gd name="connsiteY227" fmla="*/ 4108918 h 6858000"/>
              <a:gd name="connsiteX228" fmla="*/ 5290070 w 7467600"/>
              <a:gd name="connsiteY228" fmla="*/ 4263619 h 6858000"/>
              <a:gd name="connsiteX229" fmla="*/ 4834991 w 7467600"/>
              <a:gd name="connsiteY229" fmla="*/ 3830985 h 6858000"/>
              <a:gd name="connsiteX230" fmla="*/ 4440129 w 7467600"/>
              <a:gd name="connsiteY230" fmla="*/ 3448571 h 6858000"/>
              <a:gd name="connsiteX231" fmla="*/ 4441737 w 7467600"/>
              <a:gd name="connsiteY231" fmla="*/ 3399734 h 6858000"/>
              <a:gd name="connsiteX232" fmla="*/ 4431236 w 7467600"/>
              <a:gd name="connsiteY232" fmla="*/ 3400954 h 6858000"/>
              <a:gd name="connsiteX233" fmla="*/ 4557150 w 7467600"/>
              <a:gd name="connsiteY233" fmla="*/ 3510023 h 6858000"/>
              <a:gd name="connsiteX234" fmla="*/ 4856936 w 7467600"/>
              <a:gd name="connsiteY234" fmla="*/ 3809146 h 6858000"/>
              <a:gd name="connsiteX235" fmla="*/ 5111996 w 7467600"/>
              <a:gd name="connsiteY235" fmla="*/ 4065759 h 6858000"/>
              <a:gd name="connsiteX236" fmla="*/ 5388878 w 7467600"/>
              <a:gd name="connsiteY236" fmla="*/ 4300185 h 6858000"/>
              <a:gd name="connsiteX237" fmla="*/ 5425556 w 7467600"/>
              <a:gd name="connsiteY237" fmla="*/ 4308967 h 6858000"/>
              <a:gd name="connsiteX238" fmla="*/ 4943646 w 7467600"/>
              <a:gd name="connsiteY238" fmla="*/ 3822916 h 6858000"/>
              <a:gd name="connsiteX239" fmla="*/ 4594837 w 7467600"/>
              <a:gd name="connsiteY239" fmla="*/ 3532274 h 6858000"/>
              <a:gd name="connsiteX240" fmla="*/ 4441737 w 7467600"/>
              <a:gd name="connsiteY240" fmla="*/ 3399734 h 6858000"/>
              <a:gd name="connsiteX241" fmla="*/ 5425834 w 7467600"/>
              <a:gd name="connsiteY241" fmla="*/ 3162785 h 6858000"/>
              <a:gd name="connsiteX242" fmla="*/ 5401644 w 7467600"/>
              <a:gd name="connsiteY242" fmla="*/ 3617847 h 6858000"/>
              <a:gd name="connsiteX243" fmla="*/ 5467256 w 7467600"/>
              <a:gd name="connsiteY243" fmla="*/ 4175494 h 6858000"/>
              <a:gd name="connsiteX244" fmla="*/ 5448069 w 7467600"/>
              <a:gd name="connsiteY244" fmla="*/ 3567554 h 6858000"/>
              <a:gd name="connsiteX245" fmla="*/ 5425834 w 7467600"/>
              <a:gd name="connsiteY245" fmla="*/ 3162785 h 6858000"/>
              <a:gd name="connsiteX246" fmla="*/ 1318687 w 7467600"/>
              <a:gd name="connsiteY246" fmla="*/ 3113840 h 6858000"/>
              <a:gd name="connsiteX247" fmla="*/ 1066793 w 7467600"/>
              <a:gd name="connsiteY247" fmla="*/ 3212171 h 6858000"/>
              <a:gd name="connsiteX248" fmla="*/ 993319 w 7467600"/>
              <a:gd name="connsiteY248" fmla="*/ 3247648 h 6858000"/>
              <a:gd name="connsiteX249" fmla="*/ 853081 w 7467600"/>
              <a:gd name="connsiteY249" fmla="*/ 3312410 h 6858000"/>
              <a:gd name="connsiteX250" fmla="*/ 805957 w 7467600"/>
              <a:gd name="connsiteY250" fmla="*/ 3330443 h 6858000"/>
              <a:gd name="connsiteX251" fmla="*/ 1318687 w 7467600"/>
              <a:gd name="connsiteY251" fmla="*/ 3113840 h 6858000"/>
              <a:gd name="connsiteX252" fmla="*/ 5453702 w 7467600"/>
              <a:gd name="connsiteY252" fmla="*/ 3090882 h 6858000"/>
              <a:gd name="connsiteX253" fmla="*/ 5480135 w 7467600"/>
              <a:gd name="connsiteY253" fmla="*/ 3565802 h 6858000"/>
              <a:gd name="connsiteX254" fmla="*/ 5499023 w 7467600"/>
              <a:gd name="connsiteY254" fmla="*/ 4166310 h 6858000"/>
              <a:gd name="connsiteX255" fmla="*/ 5547022 w 7467600"/>
              <a:gd name="connsiteY255" fmla="*/ 3607838 h 6858000"/>
              <a:gd name="connsiteX256" fmla="*/ 5515964 w 7467600"/>
              <a:gd name="connsiteY256" fmla="*/ 3378541 h 6858000"/>
              <a:gd name="connsiteX257" fmla="*/ 5453702 w 7467600"/>
              <a:gd name="connsiteY257" fmla="*/ 3090882 h 6858000"/>
              <a:gd name="connsiteX258" fmla="*/ 1238695 w 7467600"/>
              <a:gd name="connsiteY258" fmla="*/ 3076820 h 6858000"/>
              <a:gd name="connsiteX259" fmla="*/ 716371 w 7467600"/>
              <a:gd name="connsiteY259" fmla="*/ 3293249 h 6858000"/>
              <a:gd name="connsiteX260" fmla="*/ 579522 w 7467600"/>
              <a:gd name="connsiteY260" fmla="*/ 3371759 h 6858000"/>
              <a:gd name="connsiteX261" fmla="*/ 600288 w 7467600"/>
              <a:gd name="connsiteY261" fmla="*/ 3365555 h 6858000"/>
              <a:gd name="connsiteX262" fmla="*/ 840692 w 7467600"/>
              <a:gd name="connsiteY262" fmla="*/ 3284921 h 6858000"/>
              <a:gd name="connsiteX263" fmla="*/ 979248 w 7467600"/>
              <a:gd name="connsiteY263" fmla="*/ 3221003 h 6858000"/>
              <a:gd name="connsiteX264" fmla="*/ 1053282 w 7467600"/>
              <a:gd name="connsiteY264" fmla="*/ 3185247 h 6858000"/>
              <a:gd name="connsiteX265" fmla="*/ 1320603 w 7467600"/>
              <a:gd name="connsiteY265" fmla="*/ 3081281 h 6858000"/>
              <a:gd name="connsiteX266" fmla="*/ 1238695 w 7467600"/>
              <a:gd name="connsiteY266" fmla="*/ 3076820 h 6858000"/>
              <a:gd name="connsiteX267" fmla="*/ 5425627 w 7467600"/>
              <a:gd name="connsiteY267" fmla="*/ 2954192 h 6858000"/>
              <a:gd name="connsiteX268" fmla="*/ 5470770 w 7467600"/>
              <a:gd name="connsiteY268" fmla="*/ 3005435 h 6858000"/>
              <a:gd name="connsiteX269" fmla="*/ 5519779 w 7467600"/>
              <a:gd name="connsiteY269" fmla="*/ 4359223 h 6858000"/>
              <a:gd name="connsiteX270" fmla="*/ 5520293 w 7467600"/>
              <a:gd name="connsiteY270" fmla="*/ 4360602 h 6858000"/>
              <a:gd name="connsiteX271" fmla="*/ 5767221 w 7467600"/>
              <a:gd name="connsiteY271" fmla="*/ 4665564 h 6858000"/>
              <a:gd name="connsiteX272" fmla="*/ 6937169 w 7467600"/>
              <a:gd name="connsiteY272" fmla="*/ 4815941 h 6858000"/>
              <a:gd name="connsiteX273" fmla="*/ 6953922 w 7467600"/>
              <a:gd name="connsiteY273" fmla="*/ 4890068 h 6858000"/>
              <a:gd name="connsiteX274" fmla="*/ 6071359 w 7467600"/>
              <a:gd name="connsiteY274" fmla="*/ 4770770 h 6858000"/>
              <a:gd name="connsiteX275" fmla="*/ 6038839 w 7467600"/>
              <a:gd name="connsiteY275" fmla="*/ 4764474 h 6858000"/>
              <a:gd name="connsiteX276" fmla="*/ 6038706 w 7467600"/>
              <a:gd name="connsiteY276" fmla="*/ 4763847 h 6858000"/>
              <a:gd name="connsiteX277" fmla="*/ 6037784 w 7467600"/>
              <a:gd name="connsiteY277" fmla="*/ 4764270 h 6858000"/>
              <a:gd name="connsiteX278" fmla="*/ 6038839 w 7467600"/>
              <a:gd name="connsiteY278" fmla="*/ 4764474 h 6858000"/>
              <a:gd name="connsiteX279" fmla="*/ 6040338 w 7467600"/>
              <a:gd name="connsiteY279" fmla="*/ 4771418 h 6858000"/>
              <a:gd name="connsiteX280" fmla="*/ 6024488 w 7467600"/>
              <a:gd name="connsiteY280" fmla="*/ 4809903 h 6858000"/>
              <a:gd name="connsiteX281" fmla="*/ 5599771 w 7467600"/>
              <a:gd name="connsiteY281" fmla="*/ 5509652 h 6858000"/>
              <a:gd name="connsiteX282" fmla="*/ 5548843 w 7467600"/>
              <a:gd name="connsiteY282" fmla="*/ 5563845 h 6858000"/>
              <a:gd name="connsiteX283" fmla="*/ 5940952 w 7467600"/>
              <a:gd name="connsiteY283" fmla="*/ 6250028 h 6858000"/>
              <a:gd name="connsiteX284" fmla="*/ 6043441 w 7467600"/>
              <a:gd name="connsiteY284" fmla="*/ 6665847 h 6858000"/>
              <a:gd name="connsiteX285" fmla="*/ 6093432 w 7467600"/>
              <a:gd name="connsiteY285" fmla="*/ 6858000 h 6858000"/>
              <a:gd name="connsiteX286" fmla="*/ 6034344 w 7467600"/>
              <a:gd name="connsiteY286" fmla="*/ 6858000 h 6858000"/>
              <a:gd name="connsiteX287" fmla="*/ 6026679 w 7467600"/>
              <a:gd name="connsiteY287" fmla="*/ 6836959 h 6858000"/>
              <a:gd name="connsiteX288" fmla="*/ 5800441 w 7467600"/>
              <a:gd name="connsiteY288" fmla="*/ 6335286 h 6858000"/>
              <a:gd name="connsiteX289" fmla="*/ 5526562 w 7467600"/>
              <a:gd name="connsiteY289" fmla="*/ 5705388 h 6858000"/>
              <a:gd name="connsiteX290" fmla="*/ 5519640 w 7467600"/>
              <a:gd name="connsiteY290" fmla="*/ 5683774 h 6858000"/>
              <a:gd name="connsiteX291" fmla="*/ 5844559 w 7467600"/>
              <a:gd name="connsiteY291" fmla="*/ 6553349 h 6858000"/>
              <a:gd name="connsiteX292" fmla="*/ 5975994 w 7467600"/>
              <a:gd name="connsiteY292" fmla="*/ 6858000 h 6858000"/>
              <a:gd name="connsiteX293" fmla="*/ 5898547 w 7467600"/>
              <a:gd name="connsiteY293" fmla="*/ 6858000 h 6858000"/>
              <a:gd name="connsiteX294" fmla="*/ 5682041 w 7467600"/>
              <a:gd name="connsiteY294" fmla="*/ 6355860 h 6858000"/>
              <a:gd name="connsiteX295" fmla="*/ 5461758 w 7467600"/>
              <a:gd name="connsiteY295" fmla="*/ 5820220 h 6858000"/>
              <a:gd name="connsiteX296" fmla="*/ 5237282 w 7467600"/>
              <a:gd name="connsiteY296" fmla="*/ 6579086 h 6858000"/>
              <a:gd name="connsiteX297" fmla="*/ 5115009 w 7467600"/>
              <a:gd name="connsiteY297" fmla="*/ 6858000 h 6858000"/>
              <a:gd name="connsiteX298" fmla="*/ 5028074 w 7467600"/>
              <a:gd name="connsiteY298" fmla="*/ 6858000 h 6858000"/>
              <a:gd name="connsiteX299" fmla="*/ 5079508 w 7467600"/>
              <a:gd name="connsiteY299" fmla="*/ 6749074 h 6858000"/>
              <a:gd name="connsiteX300" fmla="*/ 5371846 w 7467600"/>
              <a:gd name="connsiteY300" fmla="*/ 5924413 h 6858000"/>
              <a:gd name="connsiteX301" fmla="*/ 5270512 w 7467600"/>
              <a:gd name="connsiteY301" fmla="*/ 6138975 h 6858000"/>
              <a:gd name="connsiteX302" fmla="*/ 5062409 w 7467600"/>
              <a:gd name="connsiteY302" fmla="*/ 6653544 h 6858000"/>
              <a:gd name="connsiteX303" fmla="*/ 5036628 w 7467600"/>
              <a:gd name="connsiteY303" fmla="*/ 6754247 h 6858000"/>
              <a:gd name="connsiteX304" fmla="*/ 5009112 w 7467600"/>
              <a:gd name="connsiteY304" fmla="*/ 6858000 h 6858000"/>
              <a:gd name="connsiteX305" fmla="*/ 4976679 w 7467600"/>
              <a:gd name="connsiteY305" fmla="*/ 6858000 h 6858000"/>
              <a:gd name="connsiteX306" fmla="*/ 5006537 w 7467600"/>
              <a:gd name="connsiteY306" fmla="*/ 6747068 h 6858000"/>
              <a:gd name="connsiteX307" fmla="*/ 5032723 w 7467600"/>
              <a:gd name="connsiteY307" fmla="*/ 6644957 h 6858000"/>
              <a:gd name="connsiteX308" fmla="*/ 5242949 w 7467600"/>
              <a:gd name="connsiteY308" fmla="*/ 6125175 h 6858000"/>
              <a:gd name="connsiteX309" fmla="*/ 5286321 w 7467600"/>
              <a:gd name="connsiteY309" fmla="*/ 6033555 h 6858000"/>
              <a:gd name="connsiteX310" fmla="*/ 5008210 w 7467600"/>
              <a:gd name="connsiteY310" fmla="*/ 6649194 h 6858000"/>
              <a:gd name="connsiteX311" fmla="*/ 4986321 w 7467600"/>
              <a:gd name="connsiteY311" fmla="*/ 6765687 h 6858000"/>
              <a:gd name="connsiteX312" fmla="*/ 4973474 w 7467600"/>
              <a:gd name="connsiteY312" fmla="*/ 6858000 h 6858000"/>
              <a:gd name="connsiteX313" fmla="*/ 4907178 w 7467600"/>
              <a:gd name="connsiteY313" fmla="*/ 6858000 h 6858000"/>
              <a:gd name="connsiteX314" fmla="*/ 4910810 w 7467600"/>
              <a:gd name="connsiteY314" fmla="*/ 6829660 h 6858000"/>
              <a:gd name="connsiteX315" fmla="*/ 4987461 w 7467600"/>
              <a:gd name="connsiteY315" fmla="*/ 6432994 h 6858000"/>
              <a:gd name="connsiteX316" fmla="*/ 5179262 w 7467600"/>
              <a:gd name="connsiteY316" fmla="*/ 6035044 h 6858000"/>
              <a:gd name="connsiteX317" fmla="*/ 4689678 w 7467600"/>
              <a:gd name="connsiteY317" fmla="*/ 6440241 h 6858000"/>
              <a:gd name="connsiteX318" fmla="*/ 4477543 w 7467600"/>
              <a:gd name="connsiteY318" fmla="*/ 6674836 h 6858000"/>
              <a:gd name="connsiteX319" fmla="*/ 4329957 w 7467600"/>
              <a:gd name="connsiteY319" fmla="*/ 6858000 h 6858000"/>
              <a:gd name="connsiteX320" fmla="*/ 4218595 w 7467600"/>
              <a:gd name="connsiteY320" fmla="*/ 6858000 h 6858000"/>
              <a:gd name="connsiteX321" fmla="*/ 4368888 w 7467600"/>
              <a:gd name="connsiteY321" fmla="*/ 6668412 h 6858000"/>
              <a:gd name="connsiteX322" fmla="*/ 4563091 w 7467600"/>
              <a:gd name="connsiteY322" fmla="*/ 6442508 h 6858000"/>
              <a:gd name="connsiteX323" fmla="*/ 5387324 w 7467600"/>
              <a:gd name="connsiteY323" fmla="*/ 5705830 h 6858000"/>
              <a:gd name="connsiteX324" fmla="*/ 5073620 w 7467600"/>
              <a:gd name="connsiteY324" fmla="*/ 5955437 h 6858000"/>
              <a:gd name="connsiteX325" fmla="*/ 4689789 w 7467600"/>
              <a:gd name="connsiteY325" fmla="*/ 6268382 h 6858000"/>
              <a:gd name="connsiteX326" fmla="*/ 4418722 w 7467600"/>
              <a:gd name="connsiteY326" fmla="*/ 6570886 h 6858000"/>
              <a:gd name="connsiteX327" fmla="*/ 4214944 w 7467600"/>
              <a:gd name="connsiteY327" fmla="*/ 6858000 h 6858000"/>
              <a:gd name="connsiteX328" fmla="*/ 4177898 w 7467600"/>
              <a:gd name="connsiteY328" fmla="*/ 6858000 h 6858000"/>
              <a:gd name="connsiteX329" fmla="*/ 4391597 w 7467600"/>
              <a:gd name="connsiteY329" fmla="*/ 6556370 h 6858000"/>
              <a:gd name="connsiteX330" fmla="*/ 4668889 w 7467600"/>
              <a:gd name="connsiteY330" fmla="*/ 6246399 h 6858000"/>
              <a:gd name="connsiteX331" fmla="*/ 5055427 w 7467600"/>
              <a:gd name="connsiteY331" fmla="*/ 5931476 h 6858000"/>
              <a:gd name="connsiteX332" fmla="*/ 5371814 w 7467600"/>
              <a:gd name="connsiteY332" fmla="*/ 5678975 h 6858000"/>
              <a:gd name="connsiteX333" fmla="*/ 4987918 w 7467600"/>
              <a:gd name="connsiteY333" fmla="*/ 5838701 h 6858000"/>
              <a:gd name="connsiteX334" fmla="*/ 4317146 w 7467600"/>
              <a:gd name="connsiteY334" fmla="*/ 6587716 h 6858000"/>
              <a:gd name="connsiteX335" fmla="*/ 4171627 w 7467600"/>
              <a:gd name="connsiteY335" fmla="*/ 6858000 h 6858000"/>
              <a:gd name="connsiteX336" fmla="*/ 4081585 w 7467600"/>
              <a:gd name="connsiteY336" fmla="*/ 6858000 h 6858000"/>
              <a:gd name="connsiteX337" fmla="*/ 4238603 w 7467600"/>
              <a:gd name="connsiteY337" fmla="*/ 6559341 h 6858000"/>
              <a:gd name="connsiteX338" fmla="*/ 4778333 w 7467600"/>
              <a:gd name="connsiteY338" fmla="*/ 5873626 h 6858000"/>
              <a:gd name="connsiteX339" fmla="*/ 5414185 w 7467600"/>
              <a:gd name="connsiteY339" fmla="*/ 5573882 h 6858000"/>
              <a:gd name="connsiteX340" fmla="*/ 5959648 w 7467600"/>
              <a:gd name="connsiteY340" fmla="*/ 4760797 h 6858000"/>
              <a:gd name="connsiteX341" fmla="*/ 5355019 w 7467600"/>
              <a:gd name="connsiteY341" fmla="*/ 4734672 h 6858000"/>
              <a:gd name="connsiteX342" fmla="*/ 5083565 w 7467600"/>
              <a:gd name="connsiteY342" fmla="*/ 5179121 h 6858000"/>
              <a:gd name="connsiteX343" fmla="*/ 4713577 w 7467600"/>
              <a:gd name="connsiteY343" fmla="*/ 5616803 h 6858000"/>
              <a:gd name="connsiteX344" fmla="*/ 3989559 w 7467600"/>
              <a:gd name="connsiteY344" fmla="*/ 6145945 h 6858000"/>
              <a:gd name="connsiteX345" fmla="*/ 3939824 w 7467600"/>
              <a:gd name="connsiteY345" fmla="*/ 6066900 h 6858000"/>
              <a:gd name="connsiteX346" fmla="*/ 4584537 w 7467600"/>
              <a:gd name="connsiteY346" fmla="*/ 5324826 h 6858000"/>
              <a:gd name="connsiteX347" fmla="*/ 5037105 w 7467600"/>
              <a:gd name="connsiteY347" fmla="*/ 5088765 h 6858000"/>
              <a:gd name="connsiteX348" fmla="*/ 5039930 w 7467600"/>
              <a:gd name="connsiteY348" fmla="*/ 5089585 h 6858000"/>
              <a:gd name="connsiteX349" fmla="*/ 5263764 w 7467600"/>
              <a:gd name="connsiteY349" fmla="*/ 4735525 h 6858000"/>
              <a:gd name="connsiteX350" fmla="*/ 4086300 w 7467600"/>
              <a:gd name="connsiteY350" fmla="*/ 4884599 h 6858000"/>
              <a:gd name="connsiteX351" fmla="*/ 4085485 w 7467600"/>
              <a:gd name="connsiteY351" fmla="*/ 4899070 h 6858000"/>
              <a:gd name="connsiteX352" fmla="*/ 3871915 w 7467600"/>
              <a:gd name="connsiteY352" fmla="*/ 5253645 h 6858000"/>
              <a:gd name="connsiteX353" fmla="*/ 3799374 w 7467600"/>
              <a:gd name="connsiteY353" fmla="*/ 5466127 h 6858000"/>
              <a:gd name="connsiteX354" fmla="*/ 3498850 w 7467600"/>
              <a:gd name="connsiteY354" fmla="*/ 6661888 h 6858000"/>
              <a:gd name="connsiteX355" fmla="*/ 3399216 w 7467600"/>
              <a:gd name="connsiteY355" fmla="*/ 6858000 h 6858000"/>
              <a:gd name="connsiteX356" fmla="*/ 3303688 w 7467600"/>
              <a:gd name="connsiteY356" fmla="*/ 6858000 h 6858000"/>
              <a:gd name="connsiteX357" fmla="*/ 3391774 w 7467600"/>
              <a:gd name="connsiteY357" fmla="*/ 6697181 h 6858000"/>
              <a:gd name="connsiteX358" fmla="*/ 3735540 w 7467600"/>
              <a:gd name="connsiteY358" fmla="*/ 5546923 h 6858000"/>
              <a:gd name="connsiteX359" fmla="*/ 3729438 w 7467600"/>
              <a:gd name="connsiteY359" fmla="*/ 5569058 h 6858000"/>
              <a:gd name="connsiteX360" fmla="*/ 3707782 w 7467600"/>
              <a:gd name="connsiteY360" fmla="*/ 5644908 h 6858000"/>
              <a:gd name="connsiteX361" fmla="*/ 3583827 w 7467600"/>
              <a:gd name="connsiteY361" fmla="*/ 6039215 h 6858000"/>
              <a:gd name="connsiteX362" fmla="*/ 3547861 w 7467600"/>
              <a:gd name="connsiteY362" fmla="*/ 6129609 h 6858000"/>
              <a:gd name="connsiteX363" fmla="*/ 3490905 w 7467600"/>
              <a:gd name="connsiteY363" fmla="*/ 6277660 h 6858000"/>
              <a:gd name="connsiteX364" fmla="*/ 3455859 w 7467600"/>
              <a:gd name="connsiteY364" fmla="*/ 6391301 h 6858000"/>
              <a:gd name="connsiteX365" fmla="*/ 3429112 w 7467600"/>
              <a:gd name="connsiteY365" fmla="*/ 6479469 h 6858000"/>
              <a:gd name="connsiteX366" fmla="*/ 3304862 w 7467600"/>
              <a:gd name="connsiteY366" fmla="*/ 6796476 h 6858000"/>
              <a:gd name="connsiteX367" fmla="*/ 3276071 w 7467600"/>
              <a:gd name="connsiteY367" fmla="*/ 6858000 h 6858000"/>
              <a:gd name="connsiteX368" fmla="*/ 3240805 w 7467600"/>
              <a:gd name="connsiteY368" fmla="*/ 6858000 h 6858000"/>
              <a:gd name="connsiteX369" fmla="*/ 3275917 w 7467600"/>
              <a:gd name="connsiteY369" fmla="*/ 6783192 h 6858000"/>
              <a:gd name="connsiteX370" fmla="*/ 3399358 w 7467600"/>
              <a:gd name="connsiteY370" fmla="*/ 6469011 h 6858000"/>
              <a:gd name="connsiteX371" fmla="*/ 3425650 w 7467600"/>
              <a:gd name="connsiteY371" fmla="*/ 6381333 h 6858000"/>
              <a:gd name="connsiteX372" fmla="*/ 3460661 w 7467600"/>
              <a:gd name="connsiteY372" fmla="*/ 6266763 h 6858000"/>
              <a:gd name="connsiteX373" fmla="*/ 3518021 w 7467600"/>
              <a:gd name="connsiteY373" fmla="*/ 6117298 h 6858000"/>
              <a:gd name="connsiteX374" fmla="*/ 3554035 w 7467600"/>
              <a:gd name="connsiteY374" fmla="*/ 6027832 h 6858000"/>
              <a:gd name="connsiteX375" fmla="*/ 3677174 w 7467600"/>
              <a:gd name="connsiteY375" fmla="*/ 5636351 h 6858000"/>
              <a:gd name="connsiteX376" fmla="*/ 3698819 w 7467600"/>
              <a:gd name="connsiteY376" fmla="*/ 5560503 h 6858000"/>
              <a:gd name="connsiteX377" fmla="*/ 3702094 w 7467600"/>
              <a:gd name="connsiteY377" fmla="*/ 5549194 h 6858000"/>
              <a:gd name="connsiteX378" fmla="*/ 3398355 w 7467600"/>
              <a:gd name="connsiteY378" fmla="*/ 6094603 h 6858000"/>
              <a:gd name="connsiteX379" fmla="*/ 3193941 w 7467600"/>
              <a:gd name="connsiteY379" fmla="*/ 6798775 h 6858000"/>
              <a:gd name="connsiteX380" fmla="*/ 3184140 w 7467600"/>
              <a:gd name="connsiteY380" fmla="*/ 6858000 h 6858000"/>
              <a:gd name="connsiteX381" fmla="*/ 3099978 w 7467600"/>
              <a:gd name="connsiteY381" fmla="*/ 6858000 h 6858000"/>
              <a:gd name="connsiteX382" fmla="*/ 3101556 w 7467600"/>
              <a:gd name="connsiteY382" fmla="*/ 6843337 h 6858000"/>
              <a:gd name="connsiteX383" fmla="*/ 3370162 w 7467600"/>
              <a:gd name="connsiteY383" fmla="*/ 5785550 h 6858000"/>
              <a:gd name="connsiteX384" fmla="*/ 3746477 w 7467600"/>
              <a:gd name="connsiteY384" fmla="*/ 5377889 h 6858000"/>
              <a:gd name="connsiteX385" fmla="*/ 3863399 w 7467600"/>
              <a:gd name="connsiteY385" fmla="*/ 5087257 h 6858000"/>
              <a:gd name="connsiteX386" fmla="*/ 3968712 w 7467600"/>
              <a:gd name="connsiteY386" fmla="*/ 4913989 h 6858000"/>
              <a:gd name="connsiteX387" fmla="*/ 2792390 w 7467600"/>
              <a:gd name="connsiteY387" fmla="*/ 5382974 h 6858000"/>
              <a:gd name="connsiteX388" fmla="*/ 2714982 w 7467600"/>
              <a:gd name="connsiteY388" fmla="*/ 5427051 h 6858000"/>
              <a:gd name="connsiteX389" fmla="*/ 2813361 w 7467600"/>
              <a:gd name="connsiteY389" fmla="*/ 6023912 h 6858000"/>
              <a:gd name="connsiteX390" fmla="*/ 2688430 w 7467600"/>
              <a:gd name="connsiteY390" fmla="*/ 6801564 h 6858000"/>
              <a:gd name="connsiteX391" fmla="*/ 2629626 w 7467600"/>
              <a:gd name="connsiteY391" fmla="*/ 6763394 h 6858000"/>
              <a:gd name="connsiteX392" fmla="*/ 2565328 w 7467600"/>
              <a:gd name="connsiteY392" fmla="*/ 5516399 h 6858000"/>
              <a:gd name="connsiteX393" fmla="*/ 1922999 w 7467600"/>
              <a:gd name="connsiteY393" fmla="*/ 5980343 h 6858000"/>
              <a:gd name="connsiteX394" fmla="*/ 1950261 w 7467600"/>
              <a:gd name="connsiteY394" fmla="*/ 6405858 h 6858000"/>
              <a:gd name="connsiteX395" fmla="*/ 2365554 w 7467600"/>
              <a:gd name="connsiteY395" fmla="*/ 6759107 h 6858000"/>
              <a:gd name="connsiteX396" fmla="*/ 2424142 w 7467600"/>
              <a:gd name="connsiteY396" fmla="*/ 6858000 h 6858000"/>
              <a:gd name="connsiteX397" fmla="*/ 2395994 w 7467600"/>
              <a:gd name="connsiteY397" fmla="*/ 6858000 h 6858000"/>
              <a:gd name="connsiteX398" fmla="*/ 2392863 w 7467600"/>
              <a:gd name="connsiteY398" fmla="*/ 6852964 h 6858000"/>
              <a:gd name="connsiteX399" fmla="*/ 2017589 w 7467600"/>
              <a:gd name="connsiteY399" fmla="*/ 6493982 h 6858000"/>
              <a:gd name="connsiteX400" fmla="*/ 2147336 w 7467600"/>
              <a:gd name="connsiteY400" fmla="*/ 6594052 h 6858000"/>
              <a:gd name="connsiteX401" fmla="*/ 2207047 w 7467600"/>
              <a:gd name="connsiteY401" fmla="*/ 6654540 h 6858000"/>
              <a:gd name="connsiteX402" fmla="*/ 2299106 w 7467600"/>
              <a:gd name="connsiteY402" fmla="*/ 6778931 h 6858000"/>
              <a:gd name="connsiteX403" fmla="*/ 2314430 w 7467600"/>
              <a:gd name="connsiteY403" fmla="*/ 6801144 h 6858000"/>
              <a:gd name="connsiteX404" fmla="*/ 2352406 w 7467600"/>
              <a:gd name="connsiteY404" fmla="*/ 6858000 h 6858000"/>
              <a:gd name="connsiteX405" fmla="*/ 2314492 w 7467600"/>
              <a:gd name="connsiteY405" fmla="*/ 6858000 h 6858000"/>
              <a:gd name="connsiteX406" fmla="*/ 2288095 w 7467600"/>
              <a:gd name="connsiteY406" fmla="*/ 6818030 h 6858000"/>
              <a:gd name="connsiteX407" fmla="*/ 2272768 w 7467600"/>
              <a:gd name="connsiteY407" fmla="*/ 6795822 h 6858000"/>
              <a:gd name="connsiteX408" fmla="*/ 2182715 w 7467600"/>
              <a:gd name="connsiteY408" fmla="*/ 6675071 h 6858000"/>
              <a:gd name="connsiteX409" fmla="*/ 2032061 w 7467600"/>
              <a:gd name="connsiteY409" fmla="*/ 6541380 h 6858000"/>
              <a:gd name="connsiteX410" fmla="*/ 2257220 w 7467600"/>
              <a:gd name="connsiteY410" fmla="*/ 6826257 h 6858000"/>
              <a:gd name="connsiteX411" fmla="*/ 2281324 w 7467600"/>
              <a:gd name="connsiteY411" fmla="*/ 6858000 h 6858000"/>
              <a:gd name="connsiteX412" fmla="*/ 2242860 w 7467600"/>
              <a:gd name="connsiteY412" fmla="*/ 6858000 h 6858000"/>
              <a:gd name="connsiteX413" fmla="*/ 2232818 w 7467600"/>
              <a:gd name="connsiteY413" fmla="*/ 6844926 h 6858000"/>
              <a:gd name="connsiteX414" fmla="*/ 1990172 w 7467600"/>
              <a:gd name="connsiteY414" fmla="*/ 6542121 h 6858000"/>
              <a:gd name="connsiteX415" fmla="*/ 2124090 w 7467600"/>
              <a:gd name="connsiteY415" fmla="*/ 6761017 h 6858000"/>
              <a:gd name="connsiteX416" fmla="*/ 2200380 w 7467600"/>
              <a:gd name="connsiteY416" fmla="*/ 6858000 h 6858000"/>
              <a:gd name="connsiteX417" fmla="*/ 2147507 w 7467600"/>
              <a:gd name="connsiteY417" fmla="*/ 6858000 h 6858000"/>
              <a:gd name="connsiteX418" fmla="*/ 2070668 w 7467600"/>
              <a:gd name="connsiteY418" fmla="*/ 6761520 h 6858000"/>
              <a:gd name="connsiteX419" fmla="*/ 1975142 w 7467600"/>
              <a:gd name="connsiteY419" fmla="*/ 6585570 h 6858000"/>
              <a:gd name="connsiteX420" fmla="*/ 2050035 w 7467600"/>
              <a:gd name="connsiteY420" fmla="*/ 6813345 h 6858000"/>
              <a:gd name="connsiteX421" fmla="*/ 2063025 w 7467600"/>
              <a:gd name="connsiteY421" fmla="*/ 6858000 h 6858000"/>
              <a:gd name="connsiteX422" fmla="*/ 2021675 w 7467600"/>
              <a:gd name="connsiteY422" fmla="*/ 6858000 h 6858000"/>
              <a:gd name="connsiteX423" fmla="*/ 2019308 w 7467600"/>
              <a:gd name="connsiteY423" fmla="*/ 6847118 h 6858000"/>
              <a:gd name="connsiteX424" fmla="*/ 1938835 w 7467600"/>
              <a:gd name="connsiteY424" fmla="*/ 6551160 h 6858000"/>
              <a:gd name="connsiteX425" fmla="*/ 1953230 w 7467600"/>
              <a:gd name="connsiteY425" fmla="*/ 6759699 h 6858000"/>
              <a:gd name="connsiteX426" fmla="*/ 1956763 w 7467600"/>
              <a:gd name="connsiteY426" fmla="*/ 6778191 h 6858000"/>
              <a:gd name="connsiteX427" fmla="*/ 1967925 w 7467600"/>
              <a:gd name="connsiteY427" fmla="*/ 6858000 h 6858000"/>
              <a:gd name="connsiteX428" fmla="*/ 1936622 w 7467600"/>
              <a:gd name="connsiteY428" fmla="*/ 6858000 h 6858000"/>
              <a:gd name="connsiteX429" fmla="*/ 1926261 w 7467600"/>
              <a:gd name="connsiteY429" fmla="*/ 6784064 h 6858000"/>
              <a:gd name="connsiteX430" fmla="*/ 1922724 w 7467600"/>
              <a:gd name="connsiteY430" fmla="*/ 6765577 h 6858000"/>
              <a:gd name="connsiteX431" fmla="*/ 1904650 w 7467600"/>
              <a:gd name="connsiteY431" fmla="*/ 6639616 h 6858000"/>
              <a:gd name="connsiteX432" fmla="*/ 1885273 w 7467600"/>
              <a:gd name="connsiteY432" fmla="*/ 6858000 h 6858000"/>
              <a:gd name="connsiteX433" fmla="*/ 1854363 w 7467600"/>
              <a:gd name="connsiteY433" fmla="*/ 6858000 h 6858000"/>
              <a:gd name="connsiteX434" fmla="*/ 1880391 w 7467600"/>
              <a:gd name="connsiteY434" fmla="*/ 6603796 h 6858000"/>
              <a:gd name="connsiteX435" fmla="*/ 1818273 w 7467600"/>
              <a:gd name="connsiteY435" fmla="*/ 6715729 h 6858000"/>
              <a:gd name="connsiteX436" fmla="*/ 1794691 w 7467600"/>
              <a:gd name="connsiteY436" fmla="*/ 6843239 h 6858000"/>
              <a:gd name="connsiteX437" fmla="*/ 1794914 w 7467600"/>
              <a:gd name="connsiteY437" fmla="*/ 6858000 h 6858000"/>
              <a:gd name="connsiteX438" fmla="*/ 1746128 w 7467600"/>
              <a:gd name="connsiteY438" fmla="*/ 6858000 h 6858000"/>
              <a:gd name="connsiteX439" fmla="*/ 1753934 w 7467600"/>
              <a:gd name="connsiteY439" fmla="*/ 6724796 h 6858000"/>
              <a:gd name="connsiteX440" fmla="*/ 1792053 w 7467600"/>
              <a:gd name="connsiteY440" fmla="*/ 6572396 h 6858000"/>
              <a:gd name="connsiteX441" fmla="*/ 1862248 w 7467600"/>
              <a:gd name="connsiteY441" fmla="*/ 6266397 h 6858000"/>
              <a:gd name="connsiteX442" fmla="*/ 1862250 w 7467600"/>
              <a:gd name="connsiteY442" fmla="*/ 6033531 h 6858000"/>
              <a:gd name="connsiteX443" fmla="*/ 1211999 w 7467600"/>
              <a:gd name="connsiteY443" fmla="*/ 6683610 h 6858000"/>
              <a:gd name="connsiteX444" fmla="*/ 1213266 w 7467600"/>
              <a:gd name="connsiteY444" fmla="*/ 6691947 h 6858000"/>
              <a:gd name="connsiteX445" fmla="*/ 1203370 w 7467600"/>
              <a:gd name="connsiteY445" fmla="*/ 6850676 h 6858000"/>
              <a:gd name="connsiteX446" fmla="*/ 1203671 w 7467600"/>
              <a:gd name="connsiteY446" fmla="*/ 6858000 h 6858000"/>
              <a:gd name="connsiteX447" fmla="*/ 1143180 w 7467600"/>
              <a:gd name="connsiteY447" fmla="*/ 6858000 h 6858000"/>
              <a:gd name="connsiteX448" fmla="*/ 1142176 w 7467600"/>
              <a:gd name="connsiteY448" fmla="*/ 6766045 h 6858000"/>
              <a:gd name="connsiteX449" fmla="*/ 1067484 w 7467600"/>
              <a:gd name="connsiteY449" fmla="*/ 6858000 h 6858000"/>
              <a:gd name="connsiteX450" fmla="*/ 953928 w 7467600"/>
              <a:gd name="connsiteY450" fmla="*/ 6858000 h 6858000"/>
              <a:gd name="connsiteX451" fmla="*/ 959715 w 7467600"/>
              <a:gd name="connsiteY451" fmla="*/ 6850185 h 6858000"/>
              <a:gd name="connsiteX452" fmla="*/ 1483788 w 7467600"/>
              <a:gd name="connsiteY452" fmla="*/ 6259174 h 6858000"/>
              <a:gd name="connsiteX453" fmla="*/ 1100671 w 7467600"/>
              <a:gd name="connsiteY453" fmla="*/ 6252137 h 6858000"/>
              <a:gd name="connsiteX454" fmla="*/ 1090144 w 7467600"/>
              <a:gd name="connsiteY454" fmla="*/ 6256748 h 6858000"/>
              <a:gd name="connsiteX455" fmla="*/ 1095872 w 7467600"/>
              <a:gd name="connsiteY455" fmla="*/ 6271892 h 6858000"/>
              <a:gd name="connsiteX456" fmla="*/ 262785 w 7467600"/>
              <a:gd name="connsiteY456" fmla="*/ 6845450 h 6858000"/>
              <a:gd name="connsiteX457" fmla="*/ 209968 w 7467600"/>
              <a:gd name="connsiteY457" fmla="*/ 6770713 h 6858000"/>
              <a:gd name="connsiteX458" fmla="*/ 873460 w 7467600"/>
              <a:gd name="connsiteY458" fmla="*/ 6253768 h 6858000"/>
              <a:gd name="connsiteX459" fmla="*/ 192686 w 7467600"/>
              <a:gd name="connsiteY459" fmla="*/ 5849257 h 6858000"/>
              <a:gd name="connsiteX460" fmla="*/ 4696 w 7467600"/>
              <a:gd name="connsiteY460" fmla="*/ 5697668 h 6858000"/>
              <a:gd name="connsiteX461" fmla="*/ 0 w 7467600"/>
              <a:gd name="connsiteY461" fmla="*/ 5689984 h 6858000"/>
              <a:gd name="connsiteX462" fmla="*/ 0 w 7467600"/>
              <a:gd name="connsiteY462" fmla="*/ 5513472 h 6858000"/>
              <a:gd name="connsiteX463" fmla="*/ 174101 w 7467600"/>
              <a:gd name="connsiteY463" fmla="*/ 5620277 h 6858000"/>
              <a:gd name="connsiteX464" fmla="*/ 891800 w 7467600"/>
              <a:gd name="connsiteY464" fmla="*/ 6036935 h 6858000"/>
              <a:gd name="connsiteX465" fmla="*/ 1072219 w 7467600"/>
              <a:gd name="connsiteY465" fmla="*/ 6169443 h 6858000"/>
              <a:gd name="connsiteX466" fmla="*/ 1074117 w 7467600"/>
              <a:gd name="connsiteY466" fmla="*/ 6170301 h 6858000"/>
              <a:gd name="connsiteX467" fmla="*/ 1083114 w 7467600"/>
              <a:gd name="connsiteY467" fmla="*/ 6174131 h 6858000"/>
              <a:gd name="connsiteX468" fmla="*/ 1543010 w 7467600"/>
              <a:gd name="connsiteY468" fmla="*/ 6191140 h 6858000"/>
              <a:gd name="connsiteX469" fmla="*/ 1551080 w 7467600"/>
              <a:gd name="connsiteY469" fmla="*/ 6195006 h 6858000"/>
              <a:gd name="connsiteX470" fmla="*/ 2345443 w 7467600"/>
              <a:gd name="connsiteY470" fmla="*/ 5549882 h 6858000"/>
              <a:gd name="connsiteX471" fmla="*/ 1721499 w 7467600"/>
              <a:gd name="connsiteY471" fmla="*/ 5599969 h 6858000"/>
              <a:gd name="connsiteX472" fmla="*/ 767716 w 7467600"/>
              <a:gd name="connsiteY472" fmla="*/ 5472768 h 6858000"/>
              <a:gd name="connsiteX473" fmla="*/ 722147 w 7467600"/>
              <a:gd name="connsiteY473" fmla="*/ 5393091 h 6858000"/>
              <a:gd name="connsiteX474" fmla="*/ 1485552 w 7467600"/>
              <a:gd name="connsiteY474" fmla="*/ 5313202 h 6858000"/>
              <a:gd name="connsiteX475" fmla="*/ 2143004 w 7467600"/>
              <a:gd name="connsiteY475" fmla="*/ 5402420 h 6858000"/>
              <a:gd name="connsiteX476" fmla="*/ 1933391 w 7467600"/>
              <a:gd name="connsiteY476" fmla="*/ 5156971 h 6858000"/>
              <a:gd name="connsiteX477" fmla="*/ 1827118 w 7467600"/>
              <a:gd name="connsiteY477" fmla="*/ 4968410 h 6858000"/>
              <a:gd name="connsiteX478" fmla="*/ 1837349 w 7467600"/>
              <a:gd name="connsiteY478" fmla="*/ 4956357 h 6858000"/>
              <a:gd name="connsiteX479" fmla="*/ 2162835 w 7467600"/>
              <a:gd name="connsiteY479" fmla="*/ 5187853 h 6858000"/>
              <a:gd name="connsiteX480" fmla="*/ 2257167 w 7467600"/>
              <a:gd name="connsiteY480" fmla="*/ 5462123 h 6858000"/>
              <a:gd name="connsiteX481" fmla="*/ 2261598 w 7467600"/>
              <a:gd name="connsiteY481" fmla="*/ 5467998 h 6858000"/>
              <a:gd name="connsiteX482" fmla="*/ 2437177 w 7467600"/>
              <a:gd name="connsiteY482" fmla="*/ 5479608 h 6858000"/>
              <a:gd name="connsiteX483" fmla="*/ 2445247 w 7467600"/>
              <a:gd name="connsiteY483" fmla="*/ 5483476 h 6858000"/>
              <a:gd name="connsiteX484" fmla="*/ 2743626 w 7467600"/>
              <a:gd name="connsiteY484" fmla="*/ 5304819 h 6858000"/>
              <a:gd name="connsiteX485" fmla="*/ 3048102 w 7467600"/>
              <a:gd name="connsiteY485" fmla="*/ 5150595 h 6858000"/>
              <a:gd name="connsiteX486" fmla="*/ 1799414 w 7467600"/>
              <a:gd name="connsiteY486" fmla="*/ 4694732 h 6858000"/>
              <a:gd name="connsiteX487" fmla="*/ 1771735 w 7467600"/>
              <a:gd name="connsiteY487" fmla="*/ 4619929 h 6858000"/>
              <a:gd name="connsiteX488" fmla="*/ 3104273 w 7467600"/>
              <a:gd name="connsiteY488" fmla="*/ 5076159 h 6858000"/>
              <a:gd name="connsiteX489" fmla="*/ 3113245 w 7467600"/>
              <a:gd name="connsiteY489" fmla="*/ 5090705 h 6858000"/>
              <a:gd name="connsiteX490" fmla="*/ 3126294 w 7467600"/>
              <a:gd name="connsiteY490" fmla="*/ 5114400 h 6858000"/>
              <a:gd name="connsiteX491" fmla="*/ 3937433 w 7467600"/>
              <a:gd name="connsiteY491" fmla="*/ 4830473 h 6858000"/>
              <a:gd name="connsiteX492" fmla="*/ 3590475 w 7467600"/>
              <a:gd name="connsiteY492" fmla="*/ 4597974 h 6858000"/>
              <a:gd name="connsiteX493" fmla="*/ 3100264 w 7467600"/>
              <a:gd name="connsiteY493" fmla="*/ 4579845 h 6858000"/>
              <a:gd name="connsiteX494" fmla="*/ 2183576 w 7467600"/>
              <a:gd name="connsiteY494" fmla="*/ 4227150 h 6858000"/>
              <a:gd name="connsiteX495" fmla="*/ 2151029 w 7467600"/>
              <a:gd name="connsiteY495" fmla="*/ 4146947 h 6858000"/>
              <a:gd name="connsiteX496" fmla="*/ 3563434 w 7467600"/>
              <a:gd name="connsiteY496" fmla="*/ 4469115 h 6858000"/>
              <a:gd name="connsiteX497" fmla="*/ 3177952 w 7467600"/>
              <a:gd name="connsiteY497" fmla="*/ 3657386 h 6858000"/>
              <a:gd name="connsiteX498" fmla="*/ 3189263 w 7467600"/>
              <a:gd name="connsiteY498" fmla="*/ 3625726 h 6858000"/>
              <a:gd name="connsiteX499" fmla="*/ 3560912 w 7467600"/>
              <a:gd name="connsiteY499" fmla="*/ 4079863 h 6858000"/>
              <a:gd name="connsiteX500" fmla="*/ 3626636 w 7467600"/>
              <a:gd name="connsiteY500" fmla="*/ 4512230 h 6858000"/>
              <a:gd name="connsiteX501" fmla="*/ 3653088 w 7467600"/>
              <a:gd name="connsiteY501" fmla="*/ 4521417 h 6858000"/>
              <a:gd name="connsiteX502" fmla="*/ 3988128 w 7467600"/>
              <a:gd name="connsiteY502" fmla="*/ 4817267 h 6858000"/>
              <a:gd name="connsiteX503" fmla="*/ 4830582 w 7467600"/>
              <a:gd name="connsiteY503" fmla="*/ 4676000 h 6858000"/>
              <a:gd name="connsiteX504" fmla="*/ 4830100 w 7467600"/>
              <a:gd name="connsiteY504" fmla="*/ 4675554 h 6858000"/>
              <a:gd name="connsiteX505" fmla="*/ 4036318 w 7467600"/>
              <a:gd name="connsiteY505" fmla="*/ 4147013 h 6858000"/>
              <a:gd name="connsiteX506" fmla="*/ 3432098 w 7467600"/>
              <a:gd name="connsiteY506" fmla="*/ 3537312 h 6858000"/>
              <a:gd name="connsiteX507" fmla="*/ 3446761 w 7467600"/>
              <a:gd name="connsiteY507" fmla="*/ 3461278 h 6858000"/>
              <a:gd name="connsiteX508" fmla="*/ 4419733 w 7467600"/>
              <a:gd name="connsiteY508" fmla="*/ 3963555 h 6858000"/>
              <a:gd name="connsiteX509" fmla="*/ 4781371 w 7467600"/>
              <a:gd name="connsiteY509" fmla="*/ 4458604 h 6858000"/>
              <a:gd name="connsiteX510" fmla="*/ 4780440 w 7467600"/>
              <a:gd name="connsiteY510" fmla="*/ 4470290 h 6858000"/>
              <a:gd name="connsiteX511" fmla="*/ 4898954 w 7467600"/>
              <a:gd name="connsiteY511" fmla="*/ 4662092 h 6858000"/>
              <a:gd name="connsiteX512" fmla="*/ 4900699 w 7467600"/>
              <a:gd name="connsiteY512" fmla="*/ 4670867 h 6858000"/>
              <a:gd name="connsiteX513" fmla="*/ 5714511 w 7467600"/>
              <a:gd name="connsiteY513" fmla="*/ 4663483 h 6858000"/>
              <a:gd name="connsiteX514" fmla="*/ 5464793 w 7467600"/>
              <a:gd name="connsiteY514" fmla="*/ 4393556 h 6858000"/>
              <a:gd name="connsiteX515" fmla="*/ 5461897 w 7467600"/>
              <a:gd name="connsiteY515" fmla="*/ 4390879 h 6858000"/>
              <a:gd name="connsiteX516" fmla="*/ 4294126 w 7467600"/>
              <a:gd name="connsiteY516" fmla="*/ 3303048 h 6858000"/>
              <a:gd name="connsiteX517" fmla="*/ 4305321 w 7467600"/>
              <a:gd name="connsiteY517" fmla="*/ 3256953 h 6858000"/>
              <a:gd name="connsiteX518" fmla="*/ 4949299 w 7467600"/>
              <a:gd name="connsiteY518" fmla="*/ 3766336 h 6858000"/>
              <a:gd name="connsiteX519" fmla="*/ 5291452 w 7467600"/>
              <a:gd name="connsiteY519" fmla="*/ 4076801 h 6858000"/>
              <a:gd name="connsiteX520" fmla="*/ 5434998 w 7467600"/>
              <a:gd name="connsiteY520" fmla="*/ 4254100 h 6858000"/>
              <a:gd name="connsiteX521" fmla="*/ 5351015 w 7467600"/>
              <a:gd name="connsiteY521" fmla="*/ 3760989 h 6858000"/>
              <a:gd name="connsiteX522" fmla="*/ 5413780 w 7467600"/>
              <a:gd name="connsiteY522" fmla="*/ 2966265 h 6858000"/>
              <a:gd name="connsiteX523" fmla="*/ 5425627 w 7467600"/>
              <a:gd name="connsiteY523" fmla="*/ 2954192 h 6858000"/>
              <a:gd name="connsiteX524" fmla="*/ 6604735 w 7467600"/>
              <a:gd name="connsiteY524" fmla="*/ 2041381 h 6858000"/>
              <a:gd name="connsiteX525" fmla="*/ 7204487 w 7467600"/>
              <a:gd name="connsiteY525" fmla="*/ 2742112 h 6858000"/>
              <a:gd name="connsiteX526" fmla="*/ 7131592 w 7467600"/>
              <a:gd name="connsiteY526" fmla="*/ 2672096 h 6858000"/>
              <a:gd name="connsiteX527" fmla="*/ 6996344 w 7467600"/>
              <a:gd name="connsiteY527" fmla="*/ 2518310 h 6858000"/>
              <a:gd name="connsiteX528" fmla="*/ 6735495 w 7467600"/>
              <a:gd name="connsiteY528" fmla="*/ 2196890 h 6858000"/>
              <a:gd name="connsiteX529" fmla="*/ 6721901 w 7467600"/>
              <a:gd name="connsiteY529" fmla="*/ 2179274 h 6858000"/>
              <a:gd name="connsiteX530" fmla="*/ 6604735 w 7467600"/>
              <a:gd name="connsiteY530" fmla="*/ 2041381 h 6858000"/>
              <a:gd name="connsiteX531" fmla="*/ 6591670 w 7467600"/>
              <a:gd name="connsiteY531" fmla="*/ 1988277 h 6858000"/>
              <a:gd name="connsiteX532" fmla="*/ 6747349 w 7467600"/>
              <a:gd name="connsiteY532" fmla="*/ 2160069 h 6858000"/>
              <a:gd name="connsiteX533" fmla="*/ 6760943 w 7467600"/>
              <a:gd name="connsiteY533" fmla="*/ 2177686 h 6858000"/>
              <a:gd name="connsiteX534" fmla="*/ 7021065 w 7467600"/>
              <a:gd name="connsiteY534" fmla="*/ 2498102 h 6858000"/>
              <a:gd name="connsiteX535" fmla="*/ 7155223 w 7467600"/>
              <a:gd name="connsiteY535" fmla="*/ 2650386 h 6858000"/>
              <a:gd name="connsiteX536" fmla="*/ 7203167 w 7467600"/>
              <a:gd name="connsiteY536" fmla="*/ 2697288 h 6858000"/>
              <a:gd name="connsiteX537" fmla="*/ 6937703 w 7467600"/>
              <a:gd name="connsiteY537" fmla="*/ 2321981 h 6858000"/>
              <a:gd name="connsiteX538" fmla="*/ 6591670 w 7467600"/>
              <a:gd name="connsiteY538" fmla="*/ 1988277 h 6858000"/>
              <a:gd name="connsiteX539" fmla="*/ 5798671 w 7467600"/>
              <a:gd name="connsiteY539" fmla="*/ 1981601 h 6858000"/>
              <a:gd name="connsiteX540" fmla="*/ 5754709 w 7467600"/>
              <a:gd name="connsiteY540" fmla="*/ 2071454 h 6858000"/>
              <a:gd name="connsiteX541" fmla="*/ 5763044 w 7467600"/>
              <a:gd name="connsiteY541" fmla="*/ 2842206 h 6858000"/>
              <a:gd name="connsiteX542" fmla="*/ 5764974 w 7467600"/>
              <a:gd name="connsiteY542" fmla="*/ 2799609 h 6858000"/>
              <a:gd name="connsiteX543" fmla="*/ 5767665 w 7467600"/>
              <a:gd name="connsiteY543" fmla="*/ 2666409 h 6858000"/>
              <a:gd name="connsiteX544" fmla="*/ 5763055 w 7467600"/>
              <a:gd name="connsiteY544" fmla="*/ 2579705 h 6858000"/>
              <a:gd name="connsiteX545" fmla="*/ 5758079 w 7467600"/>
              <a:gd name="connsiteY545" fmla="*/ 2492508 h 6858000"/>
              <a:gd name="connsiteX546" fmla="*/ 5779325 w 7467600"/>
              <a:gd name="connsiteY546" fmla="*/ 2197069 h 6858000"/>
              <a:gd name="connsiteX547" fmla="*/ 5798671 w 7467600"/>
              <a:gd name="connsiteY547" fmla="*/ 1981601 h 6858000"/>
              <a:gd name="connsiteX548" fmla="*/ 5829202 w 7467600"/>
              <a:gd name="connsiteY548" fmla="*/ 1971679 h 6858000"/>
              <a:gd name="connsiteX549" fmla="*/ 5809558 w 7467600"/>
              <a:gd name="connsiteY549" fmla="*/ 2198043 h 6858000"/>
              <a:gd name="connsiteX550" fmla="*/ 5788653 w 7467600"/>
              <a:gd name="connsiteY550" fmla="*/ 2489430 h 6858000"/>
              <a:gd name="connsiteX551" fmla="*/ 5793439 w 7467600"/>
              <a:gd name="connsiteY551" fmla="*/ 2575235 h 6858000"/>
              <a:gd name="connsiteX552" fmla="*/ 5796837 w 7467600"/>
              <a:gd name="connsiteY552" fmla="*/ 2637633 h 6858000"/>
              <a:gd name="connsiteX553" fmla="*/ 5818614 w 7467600"/>
              <a:gd name="connsiteY553" fmla="*/ 2473055 h 6858000"/>
              <a:gd name="connsiteX554" fmla="*/ 5829202 w 7467600"/>
              <a:gd name="connsiteY554" fmla="*/ 1971679 h 6858000"/>
              <a:gd name="connsiteX555" fmla="*/ 5911389 w 7467600"/>
              <a:gd name="connsiteY555" fmla="*/ 1898371 h 6858000"/>
              <a:gd name="connsiteX556" fmla="*/ 6237627 w 7467600"/>
              <a:gd name="connsiteY556" fmla="*/ 2231921 h 6858000"/>
              <a:gd name="connsiteX557" fmla="*/ 5911389 w 7467600"/>
              <a:gd name="connsiteY557" fmla="*/ 1898371 h 6858000"/>
              <a:gd name="connsiteX558" fmla="*/ 6944437 w 7467600"/>
              <a:gd name="connsiteY558" fmla="*/ 1575402 h 6858000"/>
              <a:gd name="connsiteX559" fmla="*/ 6304730 w 7467600"/>
              <a:gd name="connsiteY559" fmla="*/ 1766654 h 6858000"/>
              <a:gd name="connsiteX560" fmla="*/ 6944437 w 7467600"/>
              <a:gd name="connsiteY560" fmla="*/ 1575402 h 6858000"/>
              <a:gd name="connsiteX561" fmla="*/ 7019523 w 7467600"/>
              <a:gd name="connsiteY561" fmla="*/ 1519450 h 6858000"/>
              <a:gd name="connsiteX562" fmla="*/ 6298091 w 7467600"/>
              <a:gd name="connsiteY562" fmla="*/ 1737122 h 6858000"/>
              <a:gd name="connsiteX563" fmla="*/ 7019523 w 7467600"/>
              <a:gd name="connsiteY563" fmla="*/ 1519450 h 6858000"/>
              <a:gd name="connsiteX564" fmla="*/ 2399523 w 7467600"/>
              <a:gd name="connsiteY564" fmla="*/ 1428234 h 6858000"/>
              <a:gd name="connsiteX565" fmla="*/ 2224982 w 7467600"/>
              <a:gd name="connsiteY565" fmla="*/ 1826201 h 6858000"/>
              <a:gd name="connsiteX566" fmla="*/ 2096099 w 7467600"/>
              <a:gd name="connsiteY566" fmla="*/ 2345900 h 6858000"/>
              <a:gd name="connsiteX567" fmla="*/ 2283317 w 7467600"/>
              <a:gd name="connsiteY567" fmla="*/ 1796925 h 6858000"/>
              <a:gd name="connsiteX568" fmla="*/ 2399523 w 7467600"/>
              <a:gd name="connsiteY568" fmla="*/ 1428234 h 6858000"/>
              <a:gd name="connsiteX569" fmla="*/ 2448558 w 7467600"/>
              <a:gd name="connsiteY569" fmla="*/ 1373435 h 6858000"/>
              <a:gd name="connsiteX570" fmla="*/ 2312521 w 7467600"/>
              <a:gd name="connsiteY570" fmla="*/ 1806140 h 6858000"/>
              <a:gd name="connsiteX571" fmla="*/ 2127533 w 7467600"/>
              <a:gd name="connsiteY571" fmla="*/ 2348380 h 6858000"/>
              <a:gd name="connsiteX572" fmla="*/ 2358080 w 7467600"/>
              <a:gd name="connsiteY572" fmla="*/ 1866134 h 6858000"/>
              <a:gd name="connsiteX573" fmla="*/ 2407436 w 7467600"/>
              <a:gd name="connsiteY573" fmla="*/ 1651070 h 6858000"/>
              <a:gd name="connsiteX574" fmla="*/ 2448558 w 7467600"/>
              <a:gd name="connsiteY574" fmla="*/ 1373435 h 6858000"/>
              <a:gd name="connsiteX575" fmla="*/ 278707 w 7467600"/>
              <a:gd name="connsiteY575" fmla="*/ 1352270 h 6858000"/>
              <a:gd name="connsiteX576" fmla="*/ 321570 w 7467600"/>
              <a:gd name="connsiteY576" fmla="*/ 1861610 h 6858000"/>
              <a:gd name="connsiteX577" fmla="*/ 294281 w 7467600"/>
              <a:gd name="connsiteY577" fmla="*/ 1440658 h 6858000"/>
              <a:gd name="connsiteX578" fmla="*/ 278707 w 7467600"/>
              <a:gd name="connsiteY578" fmla="*/ 1352270 h 6858000"/>
              <a:gd name="connsiteX579" fmla="*/ 1423821 w 7467600"/>
              <a:gd name="connsiteY579" fmla="*/ 1351958 h 6858000"/>
              <a:gd name="connsiteX580" fmla="*/ 1638521 w 7467600"/>
              <a:gd name="connsiteY580" fmla="*/ 1908470 h 6858000"/>
              <a:gd name="connsiteX581" fmla="*/ 1754199 w 7467600"/>
              <a:gd name="connsiteY581" fmla="*/ 2149284 h 6858000"/>
              <a:gd name="connsiteX582" fmla="*/ 1908359 w 7467600"/>
              <a:gd name="connsiteY582" fmla="*/ 2364988 h 6858000"/>
              <a:gd name="connsiteX583" fmla="*/ 1647661 w 7467600"/>
              <a:gd name="connsiteY583" fmla="*/ 1825945 h 6858000"/>
              <a:gd name="connsiteX584" fmla="*/ 1423821 w 7467600"/>
              <a:gd name="connsiteY584" fmla="*/ 1351958 h 6858000"/>
              <a:gd name="connsiteX585" fmla="*/ 1431890 w 7467600"/>
              <a:gd name="connsiteY585" fmla="*/ 1306475 h 6858000"/>
              <a:gd name="connsiteX586" fmla="*/ 1507597 w 7467600"/>
              <a:gd name="connsiteY586" fmla="*/ 1446132 h 6858000"/>
              <a:gd name="connsiteX587" fmla="*/ 1674586 w 7467600"/>
              <a:gd name="connsiteY587" fmla="*/ 1813832 h 6858000"/>
              <a:gd name="connsiteX588" fmla="*/ 1815950 w 7467600"/>
              <a:gd name="connsiteY588" fmla="*/ 2128564 h 6858000"/>
              <a:gd name="connsiteX589" fmla="*/ 1984242 w 7467600"/>
              <a:gd name="connsiteY589" fmla="*/ 2430829 h 6858000"/>
              <a:gd name="connsiteX590" fmla="*/ 2014023 w 7467600"/>
              <a:gd name="connsiteY590" fmla="*/ 2450995 h 6858000"/>
              <a:gd name="connsiteX591" fmla="*/ 1747337 w 7467600"/>
              <a:gd name="connsiteY591" fmla="*/ 1855264 h 6858000"/>
              <a:gd name="connsiteX592" fmla="*/ 1533749 w 7467600"/>
              <a:gd name="connsiteY592" fmla="*/ 1478656 h 6858000"/>
              <a:gd name="connsiteX593" fmla="*/ 1431890 w 7467600"/>
              <a:gd name="connsiteY593" fmla="*/ 1306475 h 6858000"/>
              <a:gd name="connsiteX594" fmla="*/ 5052692 w 7467600"/>
              <a:gd name="connsiteY594" fmla="*/ 1292994 h 6858000"/>
              <a:gd name="connsiteX595" fmla="*/ 5200661 w 7467600"/>
              <a:gd name="connsiteY595" fmla="*/ 1635186 h 6858000"/>
              <a:gd name="connsiteX596" fmla="*/ 5297138 w 7467600"/>
              <a:gd name="connsiteY596" fmla="*/ 1906351 h 6858000"/>
              <a:gd name="connsiteX597" fmla="*/ 5052692 w 7467600"/>
              <a:gd name="connsiteY597" fmla="*/ 1292994 h 6858000"/>
              <a:gd name="connsiteX598" fmla="*/ 5009948 w 7467600"/>
              <a:gd name="connsiteY598" fmla="*/ 1273619 h 6858000"/>
              <a:gd name="connsiteX599" fmla="*/ 5121777 w 7467600"/>
              <a:gd name="connsiteY599" fmla="*/ 1654213 h 6858000"/>
              <a:gd name="connsiteX600" fmla="*/ 5293545 w 7467600"/>
              <a:gd name="connsiteY600" fmla="*/ 2072247 h 6858000"/>
              <a:gd name="connsiteX601" fmla="*/ 5294042 w 7467600"/>
              <a:gd name="connsiteY601" fmla="*/ 2065019 h 6858000"/>
              <a:gd name="connsiteX602" fmla="*/ 5171936 w 7467600"/>
              <a:gd name="connsiteY602" fmla="*/ 1647613 h 6858000"/>
              <a:gd name="connsiteX603" fmla="*/ 5009948 w 7467600"/>
              <a:gd name="connsiteY603" fmla="*/ 1273619 h 6858000"/>
              <a:gd name="connsiteX604" fmla="*/ 655236 w 7467600"/>
              <a:gd name="connsiteY604" fmla="*/ 1268632 h 6858000"/>
              <a:gd name="connsiteX605" fmla="*/ 839521 w 7467600"/>
              <a:gd name="connsiteY605" fmla="*/ 1685315 h 6858000"/>
              <a:gd name="connsiteX606" fmla="*/ 1109416 w 7467600"/>
              <a:gd name="connsiteY606" fmla="*/ 2061663 h 6858000"/>
              <a:gd name="connsiteX607" fmla="*/ 1298300 w 7467600"/>
              <a:gd name="connsiteY607" fmla="*/ 2247742 h 6858000"/>
              <a:gd name="connsiteX608" fmla="*/ 1125871 w 7467600"/>
              <a:gd name="connsiteY608" fmla="*/ 1989513 h 6858000"/>
              <a:gd name="connsiteX609" fmla="*/ 981574 w 7467600"/>
              <a:gd name="connsiteY609" fmla="*/ 1783157 h 6858000"/>
              <a:gd name="connsiteX610" fmla="*/ 922198 w 7467600"/>
              <a:gd name="connsiteY610" fmla="*/ 1677437 h 6858000"/>
              <a:gd name="connsiteX611" fmla="*/ 869293 w 7467600"/>
              <a:gd name="connsiteY611" fmla="*/ 1583214 h 6858000"/>
              <a:gd name="connsiteX612" fmla="*/ 751431 w 7467600"/>
              <a:gd name="connsiteY612" fmla="*/ 1405731 h 6858000"/>
              <a:gd name="connsiteX613" fmla="*/ 655236 w 7467600"/>
              <a:gd name="connsiteY613" fmla="*/ 1268632 h 6858000"/>
              <a:gd name="connsiteX614" fmla="*/ 6516292 w 7467600"/>
              <a:gd name="connsiteY614" fmla="*/ 1263064 h 6858000"/>
              <a:gd name="connsiteX615" fmla="*/ 5736320 w 7467600"/>
              <a:gd name="connsiteY615" fmla="*/ 1501803 h 6858000"/>
              <a:gd name="connsiteX616" fmla="*/ 6516292 w 7467600"/>
              <a:gd name="connsiteY616" fmla="*/ 1263064 h 6858000"/>
              <a:gd name="connsiteX617" fmla="*/ 291466 w 7467600"/>
              <a:gd name="connsiteY617" fmla="*/ 1250369 h 6858000"/>
              <a:gd name="connsiteX618" fmla="*/ 323180 w 7467600"/>
              <a:gd name="connsiteY618" fmla="*/ 1435283 h 6858000"/>
              <a:gd name="connsiteX619" fmla="*/ 349381 w 7467600"/>
              <a:gd name="connsiteY619" fmla="*/ 1875041 h 6858000"/>
              <a:gd name="connsiteX620" fmla="*/ 374363 w 7467600"/>
              <a:gd name="connsiteY620" fmla="*/ 1506494 h 6858000"/>
              <a:gd name="connsiteX621" fmla="*/ 302168 w 7467600"/>
              <a:gd name="connsiteY621" fmla="*/ 1274495 h 6858000"/>
              <a:gd name="connsiteX622" fmla="*/ 291466 w 7467600"/>
              <a:gd name="connsiteY622" fmla="*/ 1250369 h 6858000"/>
              <a:gd name="connsiteX623" fmla="*/ 678222 w 7467600"/>
              <a:gd name="connsiteY623" fmla="*/ 1248670 h 6858000"/>
              <a:gd name="connsiteX624" fmla="*/ 775536 w 7467600"/>
              <a:gd name="connsiteY624" fmla="*/ 1388015 h 6858000"/>
              <a:gd name="connsiteX625" fmla="*/ 894529 w 7467600"/>
              <a:gd name="connsiteY625" fmla="*/ 1567739 h 6858000"/>
              <a:gd name="connsiteX626" fmla="*/ 948000 w 7467600"/>
              <a:gd name="connsiteY626" fmla="*/ 1663088 h 6858000"/>
              <a:gd name="connsiteX627" fmla="*/ 1006812 w 7467600"/>
              <a:gd name="connsiteY627" fmla="*/ 1767683 h 6858000"/>
              <a:gd name="connsiteX628" fmla="*/ 1149133 w 7467600"/>
              <a:gd name="connsiteY628" fmla="*/ 1971513 h 6858000"/>
              <a:gd name="connsiteX629" fmla="*/ 1333952 w 7467600"/>
              <a:gd name="connsiteY629" fmla="*/ 2251620 h 6858000"/>
              <a:gd name="connsiteX630" fmla="*/ 1337329 w 7467600"/>
              <a:gd name="connsiteY630" fmla="*/ 2258350 h 6858000"/>
              <a:gd name="connsiteX631" fmla="*/ 1014726 w 7467600"/>
              <a:gd name="connsiteY631" fmla="*/ 1615556 h 6858000"/>
              <a:gd name="connsiteX632" fmla="*/ 678222 w 7467600"/>
              <a:gd name="connsiteY632" fmla="*/ 1248670 h 6858000"/>
              <a:gd name="connsiteX633" fmla="*/ 6691602 w 7467600"/>
              <a:gd name="connsiteY633" fmla="*/ 1140573 h 6858000"/>
              <a:gd name="connsiteX634" fmla="*/ 6571100 w 7467600"/>
              <a:gd name="connsiteY634" fmla="*/ 1183662 h 6858000"/>
              <a:gd name="connsiteX635" fmla="*/ 6241687 w 7467600"/>
              <a:gd name="connsiteY635" fmla="*/ 1257600 h 6858000"/>
              <a:gd name="connsiteX636" fmla="*/ 5693009 w 7467600"/>
              <a:gd name="connsiteY636" fmla="*/ 1478256 h 6858000"/>
              <a:gd name="connsiteX637" fmla="*/ 6548420 w 7467600"/>
              <a:gd name="connsiteY637" fmla="*/ 1214599 h 6858000"/>
              <a:gd name="connsiteX638" fmla="*/ 6605473 w 7467600"/>
              <a:gd name="connsiteY638" fmla="*/ 1184686 h 6858000"/>
              <a:gd name="connsiteX639" fmla="*/ 6691602 w 7467600"/>
              <a:gd name="connsiteY639" fmla="*/ 1140573 h 6858000"/>
              <a:gd name="connsiteX640" fmla="*/ 4002475 w 7467600"/>
              <a:gd name="connsiteY640" fmla="*/ 1037802 h 6858000"/>
              <a:gd name="connsiteX641" fmla="*/ 4000324 w 7467600"/>
              <a:gd name="connsiteY641" fmla="*/ 1039362 h 6858000"/>
              <a:gd name="connsiteX642" fmla="*/ 4002862 w 7467600"/>
              <a:gd name="connsiteY642" fmla="*/ 1042866 h 6858000"/>
              <a:gd name="connsiteX643" fmla="*/ 4002475 w 7467600"/>
              <a:gd name="connsiteY643" fmla="*/ 1037802 h 6858000"/>
              <a:gd name="connsiteX644" fmla="*/ 506322 w 7467600"/>
              <a:gd name="connsiteY644" fmla="*/ 1020997 h 6858000"/>
              <a:gd name="connsiteX645" fmla="*/ 533068 w 7467600"/>
              <a:gd name="connsiteY645" fmla="*/ 1029409 h 6858000"/>
              <a:gd name="connsiteX646" fmla="*/ 1232525 w 7467600"/>
              <a:gd name="connsiteY646" fmla="*/ 1804675 h 6858000"/>
              <a:gd name="connsiteX647" fmla="*/ 1388858 w 7467600"/>
              <a:gd name="connsiteY647" fmla="*/ 2368011 h 6858000"/>
              <a:gd name="connsiteX648" fmla="*/ 1384098 w 7467600"/>
              <a:gd name="connsiteY648" fmla="*/ 2378125 h 6858000"/>
              <a:gd name="connsiteX649" fmla="*/ 1425393 w 7467600"/>
              <a:gd name="connsiteY649" fmla="*/ 2589124 h 6858000"/>
              <a:gd name="connsiteX650" fmla="*/ 1424001 w 7467600"/>
              <a:gd name="connsiteY650" fmla="*/ 2597541 h 6858000"/>
              <a:gd name="connsiteX651" fmla="*/ 2152729 w 7467600"/>
              <a:gd name="connsiteY651" fmla="*/ 2864487 h 6858000"/>
              <a:gd name="connsiteX652" fmla="*/ 2020609 w 7467600"/>
              <a:gd name="connsiteY652" fmla="*/ 2539671 h 6858000"/>
              <a:gd name="connsiteX653" fmla="*/ 2018920 w 7467600"/>
              <a:gd name="connsiteY653" fmla="*/ 2536309 h 6858000"/>
              <a:gd name="connsiteX654" fmla="*/ 1342441 w 7467600"/>
              <a:gd name="connsiteY654" fmla="*/ 1173017 h 6858000"/>
              <a:gd name="connsiteX655" fmla="*/ 1367925 w 7467600"/>
              <a:gd name="connsiteY655" fmla="*/ 1135648 h 6858000"/>
              <a:gd name="connsiteX656" fmla="*/ 1771401 w 7467600"/>
              <a:gd name="connsiteY656" fmla="*/ 1806673 h 6858000"/>
              <a:gd name="connsiteX657" fmla="*/ 1972385 w 7467600"/>
              <a:gd name="connsiteY657" fmla="*/ 2198735 h 6858000"/>
              <a:gd name="connsiteX658" fmla="*/ 2040892 w 7467600"/>
              <a:gd name="connsiteY658" fmla="*/ 2405205 h 6858000"/>
              <a:gd name="connsiteX659" fmla="*/ 2131689 w 7467600"/>
              <a:gd name="connsiteY659" fmla="*/ 1936926 h 6858000"/>
              <a:gd name="connsiteX660" fmla="*/ 2454820 w 7467600"/>
              <a:gd name="connsiteY660" fmla="*/ 1248808 h 6858000"/>
              <a:gd name="connsiteX661" fmla="*/ 2492512 w 7467600"/>
              <a:gd name="connsiteY661" fmla="*/ 1302920 h 6858000"/>
              <a:gd name="connsiteX662" fmla="*/ 2081216 w 7467600"/>
              <a:gd name="connsiteY662" fmla="*/ 2527513 h 6858000"/>
              <a:gd name="connsiteX663" fmla="*/ 2081211 w 7467600"/>
              <a:gd name="connsiteY663" fmla="*/ 2528916 h 6858000"/>
              <a:gd name="connsiteX664" fmla="*/ 2199067 w 7467600"/>
              <a:gd name="connsiteY664" fmla="*/ 2884061 h 6858000"/>
              <a:gd name="connsiteX665" fmla="*/ 3192586 w 7467600"/>
              <a:gd name="connsiteY665" fmla="*/ 3411496 h 6858000"/>
              <a:gd name="connsiteX666" fmla="*/ 3182620 w 7467600"/>
              <a:gd name="connsiteY666" fmla="*/ 3483279 h 6858000"/>
              <a:gd name="connsiteX667" fmla="*/ 2435119 w 7467600"/>
              <a:gd name="connsiteY667" fmla="*/ 3080173 h 6858000"/>
              <a:gd name="connsiteX668" fmla="*/ 2410152 w 7467600"/>
              <a:gd name="connsiteY668" fmla="*/ 3063751 h 6858000"/>
              <a:gd name="connsiteX669" fmla="*/ 2408099 w 7467600"/>
              <a:gd name="connsiteY669" fmla="*/ 3064403 h 6858000"/>
              <a:gd name="connsiteX670" fmla="*/ 2407218 w 7467600"/>
              <a:gd name="connsiteY670" fmla="*/ 3070324 h 6858000"/>
              <a:gd name="connsiteX671" fmla="*/ 2380138 w 7467600"/>
              <a:gd name="connsiteY671" fmla="*/ 3099341 h 6858000"/>
              <a:gd name="connsiteX672" fmla="*/ 1765923 w 7467600"/>
              <a:gd name="connsiteY672" fmla="*/ 3581043 h 6858000"/>
              <a:gd name="connsiteX673" fmla="*/ 1702258 w 7467600"/>
              <a:gd name="connsiteY673" fmla="*/ 3612286 h 6858000"/>
              <a:gd name="connsiteX674" fmla="*/ 1538370 w 7467600"/>
              <a:gd name="connsiteY674" fmla="*/ 3811804 h 6858000"/>
              <a:gd name="connsiteX675" fmla="*/ 542867 w 7467600"/>
              <a:gd name="connsiteY675" fmla="*/ 4944092 h 6858000"/>
              <a:gd name="connsiteX676" fmla="*/ 515800 w 7467600"/>
              <a:gd name="connsiteY676" fmla="*/ 4862180 h 6858000"/>
              <a:gd name="connsiteX677" fmla="*/ 909145 w 7467600"/>
              <a:gd name="connsiteY677" fmla="*/ 4199225 h 6858000"/>
              <a:gd name="connsiteX678" fmla="*/ 1214067 w 7467600"/>
              <a:gd name="connsiteY678" fmla="*/ 3908561 h 6858000"/>
              <a:gd name="connsiteX679" fmla="*/ 640967 w 7467600"/>
              <a:gd name="connsiteY679" fmla="*/ 4105601 h 6858000"/>
              <a:gd name="connsiteX680" fmla="*/ 112563 w 7467600"/>
              <a:gd name="connsiteY680" fmla="*/ 4396952 h 6858000"/>
              <a:gd name="connsiteX681" fmla="*/ 0 w 7467600"/>
              <a:gd name="connsiteY681" fmla="*/ 4466006 h 6858000"/>
              <a:gd name="connsiteX682" fmla="*/ 0 w 7467600"/>
              <a:gd name="connsiteY682" fmla="*/ 4233763 h 6858000"/>
              <a:gd name="connsiteX683" fmla="*/ 36881 w 7467600"/>
              <a:gd name="connsiteY683" fmla="*/ 4200118 h 6858000"/>
              <a:gd name="connsiteX684" fmla="*/ 910534 w 7467600"/>
              <a:gd name="connsiteY684" fmla="*/ 3629753 h 6858000"/>
              <a:gd name="connsiteX685" fmla="*/ 1578717 w 7467600"/>
              <a:gd name="connsiteY685" fmla="*/ 3575982 h 6858000"/>
              <a:gd name="connsiteX686" fmla="*/ 2338780 w 7467600"/>
              <a:gd name="connsiteY686" fmla="*/ 3033725 h 6858000"/>
              <a:gd name="connsiteX687" fmla="*/ 1807991 w 7467600"/>
              <a:gd name="connsiteY687" fmla="*/ 2807184 h 6858000"/>
              <a:gd name="connsiteX688" fmla="*/ 1416358 w 7467600"/>
              <a:gd name="connsiteY688" fmla="*/ 3112571 h 6858000"/>
              <a:gd name="connsiteX689" fmla="*/ 939066 w 7467600"/>
              <a:gd name="connsiteY689" fmla="*/ 3378798 h 6858000"/>
              <a:gd name="connsiteX690" fmla="*/ 115099 w 7467600"/>
              <a:gd name="connsiteY690" fmla="*/ 3607650 h 6858000"/>
              <a:gd name="connsiteX691" fmla="*/ 97284 w 7467600"/>
              <a:gd name="connsiteY691" fmla="*/ 3520393 h 6858000"/>
              <a:gd name="connsiteX692" fmla="*/ 922050 w 7467600"/>
              <a:gd name="connsiteY692" fmla="*/ 3074867 h 6858000"/>
              <a:gd name="connsiteX693" fmla="*/ 1405265 w 7467600"/>
              <a:gd name="connsiteY693" fmla="*/ 3016319 h 6858000"/>
              <a:gd name="connsiteX694" fmla="*/ 1407512 w 7467600"/>
              <a:gd name="connsiteY694" fmla="*/ 3018001 h 6858000"/>
              <a:gd name="connsiteX695" fmla="*/ 1726266 w 7467600"/>
              <a:gd name="connsiteY695" fmla="*/ 2777274 h 6858000"/>
              <a:gd name="connsiteX696" fmla="*/ 625390 w 7467600"/>
              <a:gd name="connsiteY696" fmla="*/ 2514541 h 6858000"/>
              <a:gd name="connsiteX697" fmla="*/ 619799 w 7467600"/>
              <a:gd name="connsiteY697" fmla="*/ 2527180 h 6858000"/>
              <a:gd name="connsiteX698" fmla="*/ 310030 w 7467600"/>
              <a:gd name="connsiteY698" fmla="*/ 2771818 h 6858000"/>
              <a:gd name="connsiteX699" fmla="*/ 173877 w 7467600"/>
              <a:gd name="connsiteY699" fmla="*/ 2937056 h 6858000"/>
              <a:gd name="connsiteX700" fmla="*/ 77889 w 7467600"/>
              <a:gd name="connsiteY700" fmla="*/ 3138440 h 6858000"/>
              <a:gd name="connsiteX701" fmla="*/ 0 w 7467600"/>
              <a:gd name="connsiteY701" fmla="*/ 3271395 h 6858000"/>
              <a:gd name="connsiteX702" fmla="*/ 0 w 7467600"/>
              <a:gd name="connsiteY702" fmla="*/ 3153002 h 6858000"/>
              <a:gd name="connsiteX703" fmla="*/ 2386 w 7467600"/>
              <a:gd name="connsiteY703" fmla="*/ 3149203 h 6858000"/>
              <a:gd name="connsiteX704" fmla="*/ 89753 w 7467600"/>
              <a:gd name="connsiteY704" fmla="*/ 2987702 h 6858000"/>
              <a:gd name="connsiteX705" fmla="*/ 76869 w 7467600"/>
              <a:gd name="connsiteY705" fmla="*/ 3005404 h 6858000"/>
              <a:gd name="connsiteX706" fmla="*/ 32049 w 7467600"/>
              <a:gd name="connsiteY706" fmla="*/ 3065814 h 6858000"/>
              <a:gd name="connsiteX707" fmla="*/ 0 w 7467600"/>
              <a:gd name="connsiteY707" fmla="*/ 3108744 h 6858000"/>
              <a:gd name="connsiteX708" fmla="*/ 0 w 7467600"/>
              <a:gd name="connsiteY708" fmla="*/ 3058059 h 6858000"/>
              <a:gd name="connsiteX709" fmla="*/ 7610 w 7467600"/>
              <a:gd name="connsiteY709" fmla="*/ 3047889 h 6858000"/>
              <a:gd name="connsiteX710" fmla="*/ 52419 w 7467600"/>
              <a:gd name="connsiteY710" fmla="*/ 2987479 h 6858000"/>
              <a:gd name="connsiteX711" fmla="*/ 59142 w 7467600"/>
              <a:gd name="connsiteY711" fmla="*/ 2978488 h 6858000"/>
              <a:gd name="connsiteX712" fmla="*/ 0 w 7467600"/>
              <a:gd name="connsiteY712" fmla="*/ 3015334 h 6858000"/>
              <a:gd name="connsiteX713" fmla="*/ 0 w 7467600"/>
              <a:gd name="connsiteY713" fmla="*/ 2914286 h 6858000"/>
              <a:gd name="connsiteX714" fmla="*/ 36383 w 7467600"/>
              <a:gd name="connsiteY714" fmla="*/ 2901128 h 6858000"/>
              <a:gd name="connsiteX715" fmla="*/ 156329 w 7467600"/>
              <a:gd name="connsiteY715" fmla="*/ 2840533 h 6858000"/>
              <a:gd name="connsiteX716" fmla="*/ 358355 w 7467600"/>
              <a:gd name="connsiteY716" fmla="*/ 2620471 h 6858000"/>
              <a:gd name="connsiteX717" fmla="*/ 510577 w 7467600"/>
              <a:gd name="connsiteY717" fmla="*/ 2501244 h 6858000"/>
              <a:gd name="connsiteX718" fmla="*/ 211967 w 7467600"/>
              <a:gd name="connsiteY718" fmla="*/ 2479171 h 6858000"/>
              <a:gd name="connsiteX719" fmla="*/ 0 w 7467600"/>
              <a:gd name="connsiteY719" fmla="*/ 2476398 h 6858000"/>
              <a:gd name="connsiteX720" fmla="*/ 0 w 7467600"/>
              <a:gd name="connsiteY720" fmla="*/ 2389189 h 6858000"/>
              <a:gd name="connsiteX721" fmla="*/ 103062 w 7467600"/>
              <a:gd name="connsiteY721" fmla="*/ 2389518 h 6858000"/>
              <a:gd name="connsiteX722" fmla="*/ 510734 w 7467600"/>
              <a:gd name="connsiteY722" fmla="*/ 2416201 h 6858000"/>
              <a:gd name="connsiteX723" fmla="*/ 279257 w 7467600"/>
              <a:gd name="connsiteY723" fmla="*/ 2092102 h 6858000"/>
              <a:gd name="connsiteX724" fmla="*/ 65265 w 7467600"/>
              <a:gd name="connsiteY724" fmla="*/ 2006049 h 6858000"/>
              <a:gd name="connsiteX725" fmla="*/ 0 w 7467600"/>
              <a:gd name="connsiteY725" fmla="*/ 1982532 h 6858000"/>
              <a:gd name="connsiteX726" fmla="*/ 0 w 7467600"/>
              <a:gd name="connsiteY726" fmla="*/ 1912789 h 6858000"/>
              <a:gd name="connsiteX727" fmla="*/ 97460 w 7467600"/>
              <a:gd name="connsiteY727" fmla="*/ 1953725 h 6858000"/>
              <a:gd name="connsiteX728" fmla="*/ 221272 w 7467600"/>
              <a:gd name="connsiteY728" fmla="*/ 1980766 h 6858000"/>
              <a:gd name="connsiteX729" fmla="*/ 116765 w 7467600"/>
              <a:gd name="connsiteY729" fmla="*/ 1911033 h 6858000"/>
              <a:gd name="connsiteX730" fmla="*/ 16405 w 7467600"/>
              <a:gd name="connsiteY730" fmla="*/ 1803412 h 6858000"/>
              <a:gd name="connsiteX731" fmla="*/ 0 w 7467600"/>
              <a:gd name="connsiteY731" fmla="*/ 1784777 h 6858000"/>
              <a:gd name="connsiteX732" fmla="*/ 0 w 7467600"/>
              <a:gd name="connsiteY732" fmla="*/ 1740082 h 6858000"/>
              <a:gd name="connsiteX733" fmla="*/ 39394 w 7467600"/>
              <a:gd name="connsiteY733" fmla="*/ 1784856 h 6858000"/>
              <a:gd name="connsiteX734" fmla="*/ 135813 w 7467600"/>
              <a:gd name="connsiteY734" fmla="*/ 1888838 h 6858000"/>
              <a:gd name="connsiteX735" fmla="*/ 242575 w 7467600"/>
              <a:gd name="connsiteY735" fmla="*/ 1958841 h 6858000"/>
              <a:gd name="connsiteX736" fmla="*/ 82197 w 7467600"/>
              <a:gd name="connsiteY736" fmla="*/ 1754826 h 6858000"/>
              <a:gd name="connsiteX737" fmla="*/ 0 w 7467600"/>
              <a:gd name="connsiteY737" fmla="*/ 1679650 h 6858000"/>
              <a:gd name="connsiteX738" fmla="*/ 0 w 7467600"/>
              <a:gd name="connsiteY738" fmla="*/ 1602463 h 6858000"/>
              <a:gd name="connsiteX739" fmla="*/ 84689 w 7467600"/>
              <a:gd name="connsiteY739" fmla="*/ 1677442 h 6858000"/>
              <a:gd name="connsiteX740" fmla="*/ 298437 w 7467600"/>
              <a:gd name="connsiteY740" fmla="*/ 1968019 h 6858000"/>
              <a:gd name="connsiteX741" fmla="*/ 227269 w 7467600"/>
              <a:gd name="connsiteY741" fmla="*/ 1114064 h 6858000"/>
              <a:gd name="connsiteX742" fmla="*/ 248003 w 7467600"/>
              <a:gd name="connsiteY742" fmla="*/ 1089613 h 6858000"/>
              <a:gd name="connsiteX743" fmla="*/ 427020 w 7467600"/>
              <a:gd name="connsiteY743" fmla="*/ 1619803 h 6858000"/>
              <a:gd name="connsiteX744" fmla="*/ 340345 w 7467600"/>
              <a:gd name="connsiteY744" fmla="*/ 2027739 h 6858000"/>
              <a:gd name="connsiteX745" fmla="*/ 360865 w 7467600"/>
              <a:gd name="connsiteY745" fmla="*/ 2044827 h 6858000"/>
              <a:gd name="connsiteX746" fmla="*/ 560414 w 7467600"/>
              <a:gd name="connsiteY746" fmla="*/ 2421457 h 6858000"/>
              <a:gd name="connsiteX747" fmla="*/ 1359703 w 7467600"/>
              <a:gd name="connsiteY747" fmla="*/ 2578554 h 6858000"/>
              <a:gd name="connsiteX748" fmla="*/ 1359422 w 7467600"/>
              <a:gd name="connsiteY748" fmla="*/ 2577994 h 6858000"/>
              <a:gd name="connsiteX749" fmla="*/ 828701 w 7467600"/>
              <a:gd name="connsiteY749" fmla="*/ 1839520 h 6858000"/>
              <a:gd name="connsiteX750" fmla="*/ 494427 w 7467600"/>
              <a:gd name="connsiteY750" fmla="*/ 1092333 h 6858000"/>
              <a:gd name="connsiteX751" fmla="*/ 506322 w 7467600"/>
              <a:gd name="connsiteY751" fmla="*/ 1020997 h 6858000"/>
              <a:gd name="connsiteX752" fmla="*/ 4570198 w 7467600"/>
              <a:gd name="connsiteY752" fmla="*/ 978081 h 6858000"/>
              <a:gd name="connsiteX753" fmla="*/ 4523691 w 7467600"/>
              <a:gd name="connsiteY753" fmla="*/ 1127776 h 6858000"/>
              <a:gd name="connsiteX754" fmla="*/ 4509875 w 7467600"/>
              <a:gd name="connsiteY754" fmla="*/ 1167552 h 6858000"/>
              <a:gd name="connsiteX755" fmla="*/ 4478168 w 7467600"/>
              <a:gd name="connsiteY755" fmla="*/ 1260735 h 6858000"/>
              <a:gd name="connsiteX756" fmla="*/ 4409309 w 7467600"/>
              <a:gd name="connsiteY756" fmla="*/ 1666996 h 6858000"/>
              <a:gd name="connsiteX757" fmla="*/ 4370031 w 7467600"/>
              <a:gd name="connsiteY757" fmla="*/ 1955666 h 6858000"/>
              <a:gd name="connsiteX758" fmla="*/ 4570198 w 7467600"/>
              <a:gd name="connsiteY758" fmla="*/ 978081 h 6858000"/>
              <a:gd name="connsiteX759" fmla="*/ 4557898 w 7467600"/>
              <a:gd name="connsiteY759" fmla="*/ 900011 h 6858000"/>
              <a:gd name="connsiteX760" fmla="*/ 4344840 w 7467600"/>
              <a:gd name="connsiteY760" fmla="*/ 1922038 h 6858000"/>
              <a:gd name="connsiteX761" fmla="*/ 4378710 w 7467600"/>
              <a:gd name="connsiteY761" fmla="*/ 1665516 h 6858000"/>
              <a:gd name="connsiteX762" fmla="*/ 4448798 w 7467600"/>
              <a:gd name="connsiteY762" fmla="*/ 1253024 h 6858000"/>
              <a:gd name="connsiteX763" fmla="*/ 4480315 w 7467600"/>
              <a:gd name="connsiteY763" fmla="*/ 1158454 h 6858000"/>
              <a:gd name="connsiteX764" fmla="*/ 4494133 w 7467600"/>
              <a:gd name="connsiteY764" fmla="*/ 1118676 h 6858000"/>
              <a:gd name="connsiteX765" fmla="*/ 4557898 w 7467600"/>
              <a:gd name="connsiteY765" fmla="*/ 900011 h 6858000"/>
              <a:gd name="connsiteX766" fmla="*/ 5870151 w 7467600"/>
              <a:gd name="connsiteY766" fmla="*/ 898890 h 6858000"/>
              <a:gd name="connsiteX767" fmla="*/ 5861335 w 7467600"/>
              <a:gd name="connsiteY767" fmla="*/ 899177 h 6858000"/>
              <a:gd name="connsiteX768" fmla="*/ 5843702 w 7467600"/>
              <a:gd name="connsiteY768" fmla="*/ 899748 h 6858000"/>
              <a:gd name="connsiteX769" fmla="*/ 5651107 w 7467600"/>
              <a:gd name="connsiteY769" fmla="*/ 920306 h 6858000"/>
              <a:gd name="connsiteX770" fmla="*/ 5459407 w 7467600"/>
              <a:gd name="connsiteY770" fmla="*/ 940975 h 6858000"/>
              <a:gd name="connsiteX771" fmla="*/ 5374846 w 7467600"/>
              <a:gd name="connsiteY771" fmla="*/ 941988 h 6858000"/>
              <a:gd name="connsiteX772" fmla="*/ 5256105 w 7467600"/>
              <a:gd name="connsiteY772" fmla="*/ 945632 h 6858000"/>
              <a:gd name="connsiteX773" fmla="*/ 5107071 w 7467600"/>
              <a:gd name="connsiteY773" fmla="*/ 969720 h 6858000"/>
              <a:gd name="connsiteX774" fmla="*/ 4998681 w 7467600"/>
              <a:gd name="connsiteY774" fmla="*/ 988771 h 6858000"/>
              <a:gd name="connsiteX775" fmla="*/ 5870151 w 7467600"/>
              <a:gd name="connsiteY775" fmla="*/ 898890 h 6858000"/>
              <a:gd name="connsiteX776" fmla="*/ 5504425 w 7467600"/>
              <a:gd name="connsiteY776" fmla="*/ 848067 h 6858000"/>
              <a:gd name="connsiteX777" fmla="*/ 4968849 w 7467600"/>
              <a:gd name="connsiteY777" fmla="*/ 962318 h 6858000"/>
              <a:gd name="connsiteX778" fmla="*/ 5104039 w 7467600"/>
              <a:gd name="connsiteY778" fmla="*/ 940634 h 6858000"/>
              <a:gd name="connsiteX779" fmla="*/ 5256311 w 7467600"/>
              <a:gd name="connsiteY779" fmla="*/ 916490 h 6858000"/>
              <a:gd name="connsiteX780" fmla="*/ 5377381 w 7467600"/>
              <a:gd name="connsiteY780" fmla="*/ 912671 h 6858000"/>
              <a:gd name="connsiteX781" fmla="*/ 5460148 w 7467600"/>
              <a:gd name="connsiteY781" fmla="*/ 911442 h 6858000"/>
              <a:gd name="connsiteX782" fmla="*/ 5648971 w 7467600"/>
              <a:gd name="connsiteY782" fmla="*/ 891331 h 6858000"/>
              <a:gd name="connsiteX783" fmla="*/ 5844807 w 7467600"/>
              <a:gd name="connsiteY783" fmla="*/ 870718 h 6858000"/>
              <a:gd name="connsiteX784" fmla="*/ 5862975 w 7467600"/>
              <a:gd name="connsiteY784" fmla="*/ 869756 h 6858000"/>
              <a:gd name="connsiteX785" fmla="*/ 5920887 w 7467600"/>
              <a:gd name="connsiteY785" fmla="*/ 865929 h 6858000"/>
              <a:gd name="connsiteX786" fmla="*/ 5504425 w 7467600"/>
              <a:gd name="connsiteY786" fmla="*/ 848067 h 6858000"/>
              <a:gd name="connsiteX787" fmla="*/ 3607114 w 7467600"/>
              <a:gd name="connsiteY787" fmla="*/ 467441 h 6858000"/>
              <a:gd name="connsiteX788" fmla="*/ 3296242 w 7467600"/>
              <a:gd name="connsiteY788" fmla="*/ 807991 h 6858000"/>
              <a:gd name="connsiteX789" fmla="*/ 3174674 w 7467600"/>
              <a:gd name="connsiteY789" fmla="*/ 919759 h 6858000"/>
              <a:gd name="connsiteX790" fmla="*/ 3042978 w 7467600"/>
              <a:gd name="connsiteY790" fmla="*/ 1054894 h 6858000"/>
              <a:gd name="connsiteX791" fmla="*/ 2968914 w 7467600"/>
              <a:gd name="connsiteY791" fmla="*/ 1133756 h 6858000"/>
              <a:gd name="connsiteX792" fmla="*/ 3103823 w 7467600"/>
              <a:gd name="connsiteY792" fmla="*/ 1026814 h 6858000"/>
              <a:gd name="connsiteX793" fmla="*/ 3607114 w 7467600"/>
              <a:gd name="connsiteY793" fmla="*/ 467441 h 6858000"/>
              <a:gd name="connsiteX794" fmla="*/ 3744487 w 7467600"/>
              <a:gd name="connsiteY794" fmla="*/ 383136 h 6858000"/>
              <a:gd name="connsiteX795" fmla="*/ 3970213 w 7467600"/>
              <a:gd name="connsiteY795" fmla="*/ 995559 h 6858000"/>
              <a:gd name="connsiteX796" fmla="*/ 3744487 w 7467600"/>
              <a:gd name="connsiteY796" fmla="*/ 383136 h 6858000"/>
              <a:gd name="connsiteX797" fmla="*/ 3624562 w 7467600"/>
              <a:gd name="connsiteY797" fmla="*/ 367041 h 6858000"/>
              <a:gd name="connsiteX798" fmla="*/ 3489712 w 7467600"/>
              <a:gd name="connsiteY798" fmla="*/ 485386 h 6858000"/>
              <a:gd name="connsiteX799" fmla="*/ 3182994 w 7467600"/>
              <a:gd name="connsiteY799" fmla="*/ 828265 h 6858000"/>
              <a:gd name="connsiteX800" fmla="*/ 2892114 w 7467600"/>
              <a:gd name="connsiteY800" fmla="*/ 1172635 h 6858000"/>
              <a:gd name="connsiteX801" fmla="*/ 3021459 w 7467600"/>
              <a:gd name="connsiteY801" fmla="*/ 1035385 h 6858000"/>
              <a:gd name="connsiteX802" fmla="*/ 3153873 w 7467600"/>
              <a:gd name="connsiteY802" fmla="*/ 898971 h 6858000"/>
              <a:gd name="connsiteX803" fmla="*/ 3276511 w 7467600"/>
              <a:gd name="connsiteY803" fmla="*/ 786423 h 6858000"/>
              <a:gd name="connsiteX804" fmla="*/ 3584154 w 7467600"/>
              <a:gd name="connsiteY804" fmla="*/ 448218 h 6858000"/>
              <a:gd name="connsiteX805" fmla="*/ 3624562 w 7467600"/>
              <a:gd name="connsiteY805" fmla="*/ 367041 h 6858000"/>
              <a:gd name="connsiteX806" fmla="*/ 3766672 w 7467600"/>
              <a:gd name="connsiteY806" fmla="*/ 359429 h 6858000"/>
              <a:gd name="connsiteX807" fmla="*/ 3996338 w 7467600"/>
              <a:gd name="connsiteY807" fmla="*/ 968237 h 6858000"/>
              <a:gd name="connsiteX808" fmla="*/ 3766672 w 7467600"/>
              <a:gd name="connsiteY808" fmla="*/ 359429 h 6858000"/>
              <a:gd name="connsiteX809" fmla="*/ 5805386 w 7467600"/>
              <a:gd name="connsiteY809" fmla="*/ 239240 h 6858000"/>
              <a:gd name="connsiteX810" fmla="*/ 5736947 w 7467600"/>
              <a:gd name="connsiteY810" fmla="*/ 261367 h 6858000"/>
              <a:gd name="connsiteX811" fmla="*/ 5427012 w 7467600"/>
              <a:gd name="connsiteY811" fmla="*/ 311272 h 6858000"/>
              <a:gd name="connsiteX812" fmla="*/ 5147818 w 7467600"/>
              <a:gd name="connsiteY812" fmla="*/ 322112 h 6858000"/>
              <a:gd name="connsiteX813" fmla="*/ 5060854 w 7467600"/>
              <a:gd name="connsiteY813" fmla="*/ 311882 h 6858000"/>
              <a:gd name="connsiteX814" fmla="*/ 4945989 w 7467600"/>
              <a:gd name="connsiteY814" fmla="*/ 300516 h 6858000"/>
              <a:gd name="connsiteX815" fmla="*/ 5410479 w 7467600"/>
              <a:gd name="connsiteY815" fmla="*/ 348434 h 6858000"/>
              <a:gd name="connsiteX816" fmla="*/ 5805386 w 7467600"/>
              <a:gd name="connsiteY816" fmla="*/ 239240 h 6858000"/>
              <a:gd name="connsiteX817" fmla="*/ 5905192 w 7467600"/>
              <a:gd name="connsiteY817" fmla="*/ 163079 h 6858000"/>
              <a:gd name="connsiteX818" fmla="*/ 5865655 w 7467600"/>
              <a:gd name="connsiteY818" fmla="*/ 171901 h 6858000"/>
              <a:gd name="connsiteX819" fmla="*/ 5259740 w 7467600"/>
              <a:gd name="connsiteY819" fmla="*/ 257013 h 6858000"/>
              <a:gd name="connsiteX820" fmla="*/ 5208466 w 7467600"/>
              <a:gd name="connsiteY820" fmla="*/ 257550 h 6858000"/>
              <a:gd name="connsiteX821" fmla="*/ 4980204 w 7467600"/>
              <a:gd name="connsiteY821" fmla="*/ 271903 h 6858000"/>
              <a:gd name="connsiteX822" fmla="*/ 5068068 w 7467600"/>
              <a:gd name="connsiteY822" fmla="*/ 282244 h 6858000"/>
              <a:gd name="connsiteX823" fmla="*/ 5153231 w 7467600"/>
              <a:gd name="connsiteY823" fmla="*/ 292240 h 6858000"/>
              <a:gd name="connsiteX824" fmla="*/ 5426491 w 7467600"/>
              <a:gd name="connsiteY824" fmla="*/ 281128 h 6858000"/>
              <a:gd name="connsiteX825" fmla="*/ 5731212 w 7467600"/>
              <a:gd name="connsiteY825" fmla="*/ 231951 h 6858000"/>
              <a:gd name="connsiteX826" fmla="*/ 5905192 w 7467600"/>
              <a:gd name="connsiteY826" fmla="*/ 163079 h 6858000"/>
              <a:gd name="connsiteX827" fmla="*/ 5944437 w 7467600"/>
              <a:gd name="connsiteY827" fmla="*/ 113829 h 6858000"/>
              <a:gd name="connsiteX828" fmla="*/ 5825032 w 7467600"/>
              <a:gd name="connsiteY828" fmla="*/ 146405 h 6858000"/>
              <a:gd name="connsiteX829" fmla="*/ 4955599 w 7467600"/>
              <a:gd name="connsiteY829" fmla="*/ 247008 h 6858000"/>
              <a:gd name="connsiteX830" fmla="*/ 5210104 w 7467600"/>
              <a:gd name="connsiteY830" fmla="*/ 228123 h 6858000"/>
              <a:gd name="connsiteX831" fmla="*/ 5261015 w 7467600"/>
              <a:gd name="connsiteY831" fmla="*/ 227087 h 6858000"/>
              <a:gd name="connsiteX832" fmla="*/ 5861181 w 7467600"/>
              <a:gd name="connsiteY832" fmla="*/ 143093 h 6858000"/>
              <a:gd name="connsiteX833" fmla="*/ 5961252 w 7467600"/>
              <a:gd name="connsiteY833" fmla="*/ 114820 h 6858000"/>
              <a:gd name="connsiteX834" fmla="*/ 5944437 w 7467600"/>
              <a:gd name="connsiteY834" fmla="*/ 113829 h 6858000"/>
              <a:gd name="connsiteX835" fmla="*/ 3882765 w 7467600"/>
              <a:gd name="connsiteY835" fmla="*/ 0 h 6858000"/>
              <a:gd name="connsiteX836" fmla="*/ 3995099 w 7467600"/>
              <a:gd name="connsiteY836" fmla="*/ 0 h 6858000"/>
              <a:gd name="connsiteX837" fmla="*/ 4163818 w 7467600"/>
              <a:gd name="connsiteY837" fmla="*/ 234104 h 6858000"/>
              <a:gd name="connsiteX838" fmla="*/ 4172099 w 7467600"/>
              <a:gd name="connsiteY838" fmla="*/ 234207 h 6858000"/>
              <a:gd name="connsiteX839" fmla="*/ 4784282 w 7467600"/>
              <a:gd name="connsiteY839" fmla="*/ 276561 h 6858000"/>
              <a:gd name="connsiteX840" fmla="*/ 4801687 w 7467600"/>
              <a:gd name="connsiteY840" fmla="*/ 267764 h 6858000"/>
              <a:gd name="connsiteX841" fmla="*/ 6082788 w 7467600"/>
              <a:gd name="connsiteY841" fmla="*/ 64119 h 6858000"/>
              <a:gd name="connsiteX842" fmla="*/ 6099442 w 7467600"/>
              <a:gd name="connsiteY842" fmla="*/ 82568 h 6858000"/>
              <a:gd name="connsiteX843" fmla="*/ 4804137 w 7467600"/>
              <a:gd name="connsiteY843" fmla="*/ 320931 h 6858000"/>
              <a:gd name="connsiteX844" fmla="*/ 4227047 w 7467600"/>
              <a:gd name="connsiteY844" fmla="*/ 313415 h 6858000"/>
              <a:gd name="connsiteX845" fmla="*/ 4346041 w 7467600"/>
              <a:gd name="connsiteY845" fmla="*/ 456086 h 6858000"/>
              <a:gd name="connsiteX846" fmla="*/ 4870967 w 7467600"/>
              <a:gd name="connsiteY846" fmla="*/ 963061 h 6858000"/>
              <a:gd name="connsiteX847" fmla="*/ 4889647 w 7467600"/>
              <a:gd name="connsiteY847" fmla="*/ 957147 h 6858000"/>
              <a:gd name="connsiteX848" fmla="*/ 5422504 w 7467600"/>
              <a:gd name="connsiteY848" fmla="*/ 805191 h 6858000"/>
              <a:gd name="connsiteX849" fmla="*/ 6087656 w 7467600"/>
              <a:gd name="connsiteY849" fmla="*/ 826703 h 6858000"/>
              <a:gd name="connsiteX850" fmla="*/ 6058717 w 7467600"/>
              <a:gd name="connsiteY850" fmla="*/ 865992 h 6858000"/>
              <a:gd name="connsiteX851" fmla="*/ 4974153 w 7467600"/>
              <a:gd name="connsiteY851" fmla="*/ 1045456 h 6858000"/>
              <a:gd name="connsiteX852" fmla="*/ 5627835 w 7467600"/>
              <a:gd name="connsiteY852" fmla="*/ 1472077 h 6858000"/>
              <a:gd name="connsiteX853" fmla="*/ 5629817 w 7467600"/>
              <a:gd name="connsiteY853" fmla="*/ 1471412 h 6858000"/>
              <a:gd name="connsiteX854" fmla="*/ 5634124 w 7467600"/>
              <a:gd name="connsiteY854" fmla="*/ 1470572 h 6858000"/>
              <a:gd name="connsiteX855" fmla="*/ 5755832 w 7467600"/>
              <a:gd name="connsiteY855" fmla="*/ 1383886 h 6858000"/>
              <a:gd name="connsiteX856" fmla="*/ 6014186 w 7467600"/>
              <a:gd name="connsiteY856" fmla="*/ 1279799 h 6858000"/>
              <a:gd name="connsiteX857" fmla="*/ 6901619 w 7467600"/>
              <a:gd name="connsiteY857" fmla="*/ 1047874 h 6858000"/>
              <a:gd name="connsiteX858" fmla="*/ 6931566 w 7467600"/>
              <a:gd name="connsiteY858" fmla="*/ 1062034 h 6858000"/>
              <a:gd name="connsiteX859" fmla="*/ 5790982 w 7467600"/>
              <a:gd name="connsiteY859" fmla="*/ 1561380 h 6858000"/>
              <a:gd name="connsiteX860" fmla="*/ 6188971 w 7467600"/>
              <a:gd name="connsiteY860" fmla="*/ 1755168 h 6858000"/>
              <a:gd name="connsiteX861" fmla="*/ 6202446 w 7467600"/>
              <a:gd name="connsiteY861" fmla="*/ 1752268 h 6858000"/>
              <a:gd name="connsiteX862" fmla="*/ 7179560 w 7467600"/>
              <a:gd name="connsiteY862" fmla="*/ 1467551 h 6858000"/>
              <a:gd name="connsiteX863" fmla="*/ 7158730 w 7467600"/>
              <a:gd name="connsiteY863" fmla="*/ 1507835 h 6858000"/>
              <a:gd name="connsiteX864" fmla="*/ 6326959 w 7467600"/>
              <a:gd name="connsiteY864" fmla="*/ 1817686 h 6858000"/>
              <a:gd name="connsiteX865" fmla="*/ 6537433 w 7467600"/>
              <a:gd name="connsiteY865" fmla="*/ 1907790 h 6858000"/>
              <a:gd name="connsiteX866" fmla="*/ 6550221 w 7467600"/>
              <a:gd name="connsiteY866" fmla="*/ 1910729 h 6858000"/>
              <a:gd name="connsiteX867" fmla="*/ 6964438 w 7467600"/>
              <a:gd name="connsiteY867" fmla="*/ 2209505 h 6858000"/>
              <a:gd name="connsiteX868" fmla="*/ 7367862 w 7467600"/>
              <a:gd name="connsiteY868" fmla="*/ 2806833 h 6858000"/>
              <a:gd name="connsiteX869" fmla="*/ 7364329 w 7467600"/>
              <a:gd name="connsiteY869" fmla="*/ 2826907 h 6858000"/>
              <a:gd name="connsiteX870" fmla="*/ 7290545 w 7467600"/>
              <a:gd name="connsiteY870" fmla="*/ 2850663 h 6858000"/>
              <a:gd name="connsiteX871" fmla="*/ 6472036 w 7467600"/>
              <a:gd name="connsiteY871" fmla="*/ 1959003 h 6858000"/>
              <a:gd name="connsiteX872" fmla="*/ 5792897 w 7467600"/>
              <a:gd name="connsiteY872" fmla="*/ 1647747 h 6858000"/>
              <a:gd name="connsiteX873" fmla="*/ 5842751 w 7467600"/>
              <a:gd name="connsiteY873" fmla="*/ 1816112 h 6858000"/>
              <a:gd name="connsiteX874" fmla="*/ 5847424 w 7467600"/>
              <a:gd name="connsiteY874" fmla="*/ 1815776 h 6858000"/>
              <a:gd name="connsiteX875" fmla="*/ 6399821 w 7467600"/>
              <a:gd name="connsiteY875" fmla="*/ 2344799 h 6858000"/>
              <a:gd name="connsiteX876" fmla="*/ 6323232 w 7467600"/>
              <a:gd name="connsiteY876" fmla="*/ 2389634 h 6858000"/>
              <a:gd name="connsiteX877" fmla="*/ 5942958 w 7467600"/>
              <a:gd name="connsiteY877" fmla="*/ 2077708 h 6858000"/>
              <a:gd name="connsiteX878" fmla="*/ 5921559 w 7467600"/>
              <a:gd name="connsiteY878" fmla="*/ 2378596 h 6858000"/>
              <a:gd name="connsiteX879" fmla="*/ 5817651 w 7467600"/>
              <a:gd name="connsiteY879" fmla="*/ 3023919 h 6858000"/>
              <a:gd name="connsiteX880" fmla="*/ 5729634 w 7467600"/>
              <a:gd name="connsiteY880" fmla="*/ 3051849 h 6858000"/>
              <a:gd name="connsiteX881" fmla="*/ 5611018 w 7467600"/>
              <a:gd name="connsiteY881" fmla="*/ 2316769 h 6858000"/>
              <a:gd name="connsiteX882" fmla="*/ 5687608 w 7467600"/>
              <a:gd name="connsiteY882" fmla="*/ 2039972 h 6858000"/>
              <a:gd name="connsiteX883" fmla="*/ 5657554 w 7467600"/>
              <a:gd name="connsiteY883" fmla="*/ 1576445 h 6858000"/>
              <a:gd name="connsiteX884" fmla="*/ 5150475 w 7467600"/>
              <a:gd name="connsiteY884" fmla="*/ 1274012 h 6858000"/>
              <a:gd name="connsiteX885" fmla="*/ 5349142 w 7467600"/>
              <a:gd name="connsiteY885" fmla="*/ 2204405 h 6858000"/>
              <a:gd name="connsiteX886" fmla="*/ 5262214 w 7467600"/>
              <a:gd name="connsiteY886" fmla="*/ 2233836 h 6858000"/>
              <a:gd name="connsiteX887" fmla="*/ 4981539 w 7467600"/>
              <a:gd name="connsiteY887" fmla="*/ 1542201 h 6858000"/>
              <a:gd name="connsiteX888" fmla="*/ 4958461 w 7467600"/>
              <a:gd name="connsiteY888" fmla="*/ 1136957 h 6858000"/>
              <a:gd name="connsiteX889" fmla="*/ 4655015 w 7467600"/>
              <a:gd name="connsiteY889" fmla="*/ 891426 h 6858000"/>
              <a:gd name="connsiteX890" fmla="*/ 4348002 w 7467600"/>
              <a:gd name="connsiteY890" fmla="*/ 2205895 h 6858000"/>
              <a:gd name="connsiteX891" fmla="*/ 4262250 w 7467600"/>
              <a:gd name="connsiteY891" fmla="*/ 2219972 h 6858000"/>
              <a:gd name="connsiteX892" fmla="*/ 4550611 w 7467600"/>
              <a:gd name="connsiteY892" fmla="*/ 817540 h 6858000"/>
              <a:gd name="connsiteX893" fmla="*/ 4564418 w 7467600"/>
              <a:gd name="connsiteY893" fmla="*/ 808293 h 6858000"/>
              <a:gd name="connsiteX894" fmla="*/ 4266388 w 7467600"/>
              <a:gd name="connsiteY894" fmla="*/ 500083 h 6858000"/>
              <a:gd name="connsiteX895" fmla="*/ 4032842 w 7467600"/>
              <a:gd name="connsiteY895" fmla="*/ 211809 h 6858000"/>
              <a:gd name="connsiteX896" fmla="*/ 3882765 w 7467600"/>
              <a:gd name="connsiteY896" fmla="*/ 0 h 6858000"/>
              <a:gd name="connsiteX897" fmla="*/ 3721337 w 7467600"/>
              <a:gd name="connsiteY897" fmla="*/ 0 h 6858000"/>
              <a:gd name="connsiteX898" fmla="*/ 3797544 w 7467600"/>
              <a:gd name="connsiteY898" fmla="*/ 0 h 6858000"/>
              <a:gd name="connsiteX899" fmla="*/ 3775734 w 7467600"/>
              <a:gd name="connsiteY899" fmla="*/ 95131 h 6858000"/>
              <a:gd name="connsiteX900" fmla="*/ 3724807 w 7467600"/>
              <a:gd name="connsiteY900" fmla="*/ 272257 h 6858000"/>
              <a:gd name="connsiteX901" fmla="*/ 3726844 w 7467600"/>
              <a:gd name="connsiteY901" fmla="*/ 282988 h 6858000"/>
              <a:gd name="connsiteX902" fmla="*/ 3742664 w 7467600"/>
              <a:gd name="connsiteY902" fmla="*/ 279918 h 6858000"/>
              <a:gd name="connsiteX903" fmla="*/ 4103910 w 7467600"/>
              <a:gd name="connsiteY903" fmla="*/ 1161917 h 6858000"/>
              <a:gd name="connsiteX904" fmla="*/ 4020269 w 7467600"/>
              <a:gd name="connsiteY904" fmla="*/ 1200406 h 6858000"/>
              <a:gd name="connsiteX905" fmla="*/ 3674882 w 7467600"/>
              <a:gd name="connsiteY905" fmla="*/ 488524 h 6858000"/>
              <a:gd name="connsiteX906" fmla="*/ 3132682 w 7467600"/>
              <a:gd name="connsiteY906" fmla="*/ 1072284 h 6858000"/>
              <a:gd name="connsiteX907" fmla="*/ 2716346 w 7467600"/>
              <a:gd name="connsiteY907" fmla="*/ 1276376 h 6858000"/>
              <a:gd name="connsiteX908" fmla="*/ 2716772 w 7467600"/>
              <a:gd name="connsiteY908" fmla="*/ 1255462 h 6858000"/>
              <a:gd name="connsiteX909" fmla="*/ 3471096 w 7467600"/>
              <a:gd name="connsiteY909" fmla="*/ 437072 h 6858000"/>
              <a:gd name="connsiteX910" fmla="*/ 3639057 w 7467600"/>
              <a:gd name="connsiteY910" fmla="*/ 286334 h 6858000"/>
              <a:gd name="connsiteX911" fmla="*/ 3640309 w 7467600"/>
              <a:gd name="connsiteY911" fmla="*/ 284664 h 6858000"/>
              <a:gd name="connsiteX912" fmla="*/ 3646022 w 7467600"/>
              <a:gd name="connsiteY912" fmla="*/ 276711 h 6858000"/>
              <a:gd name="connsiteX913" fmla="*/ 3707943 w 7467600"/>
              <a:gd name="connsiteY913" fmla="*/ 65958 h 6858000"/>
              <a:gd name="connsiteX914" fmla="*/ 3721337 w 7467600"/>
              <a:gd name="connsiteY914" fmla="*/ 0 h 6858000"/>
              <a:gd name="connsiteX915" fmla="*/ 2867960 w 7467600"/>
              <a:gd name="connsiteY915" fmla="*/ 0 h 6858000"/>
              <a:gd name="connsiteX916" fmla="*/ 2926351 w 7467600"/>
              <a:gd name="connsiteY916" fmla="*/ 0 h 6858000"/>
              <a:gd name="connsiteX917" fmla="*/ 2902823 w 7467600"/>
              <a:gd name="connsiteY917" fmla="*/ 262929 h 6858000"/>
              <a:gd name="connsiteX918" fmla="*/ 2940663 w 7467600"/>
              <a:gd name="connsiteY918" fmla="*/ 140884 h 6858000"/>
              <a:gd name="connsiteX919" fmla="*/ 2947039 w 7467600"/>
              <a:gd name="connsiteY919" fmla="*/ 122524 h 6858000"/>
              <a:gd name="connsiteX920" fmla="*/ 2984316 w 7467600"/>
              <a:gd name="connsiteY920" fmla="*/ 0 h 6858000"/>
              <a:gd name="connsiteX921" fmla="*/ 3016114 w 7467600"/>
              <a:gd name="connsiteY921" fmla="*/ 0 h 6858000"/>
              <a:gd name="connsiteX922" fmla="*/ 2979949 w 7467600"/>
              <a:gd name="connsiteY922" fmla="*/ 119274 h 6858000"/>
              <a:gd name="connsiteX923" fmla="*/ 3023879 w 7467600"/>
              <a:gd name="connsiteY923" fmla="*/ 0 h 6858000"/>
              <a:gd name="connsiteX924" fmla="*/ 3105400 w 7467600"/>
              <a:gd name="connsiteY924" fmla="*/ 0 h 6858000"/>
              <a:gd name="connsiteX925" fmla="*/ 3094669 w 7467600"/>
              <a:gd name="connsiteY925" fmla="*/ 30308 h 6858000"/>
              <a:gd name="connsiteX926" fmla="*/ 2901945 w 7467600"/>
              <a:gd name="connsiteY926" fmla="*/ 466538 h 6858000"/>
              <a:gd name="connsiteX927" fmla="*/ 2815209 w 7467600"/>
              <a:gd name="connsiteY927" fmla="*/ 497361 h 6858000"/>
              <a:gd name="connsiteX928" fmla="*/ 2844845 w 7467600"/>
              <a:gd name="connsiteY928" fmla="*/ 127638 h 6858000"/>
              <a:gd name="connsiteX929" fmla="*/ 2867960 w 7467600"/>
              <a:gd name="connsiteY929" fmla="*/ 0 h 6858000"/>
              <a:gd name="connsiteX930" fmla="*/ 1057230 w 7467600"/>
              <a:gd name="connsiteY930" fmla="*/ 0 h 6858000"/>
              <a:gd name="connsiteX931" fmla="*/ 1111003 w 7467600"/>
              <a:gd name="connsiteY931" fmla="*/ 0 h 6858000"/>
              <a:gd name="connsiteX932" fmla="*/ 1125553 w 7467600"/>
              <a:gd name="connsiteY932" fmla="*/ 52588 h 6858000"/>
              <a:gd name="connsiteX933" fmla="*/ 1304276 w 7467600"/>
              <a:gd name="connsiteY933" fmla="*/ 476275 h 6858000"/>
              <a:gd name="connsiteX934" fmla="*/ 1492066 w 7467600"/>
              <a:gd name="connsiteY934" fmla="*/ 886333 h 6858000"/>
              <a:gd name="connsiteX935" fmla="*/ 1423698 w 7467600"/>
              <a:gd name="connsiteY935" fmla="*/ 710817 h 6858000"/>
              <a:gd name="connsiteX936" fmla="*/ 1357609 w 7467600"/>
              <a:gd name="connsiteY936" fmla="*/ 532892 h 6858000"/>
              <a:gd name="connsiteX937" fmla="*/ 1309550 w 7467600"/>
              <a:gd name="connsiteY937" fmla="*/ 374031 h 6858000"/>
              <a:gd name="connsiteX938" fmla="*/ 1193673 w 7467600"/>
              <a:gd name="connsiteY938" fmla="*/ 49533 h 6858000"/>
              <a:gd name="connsiteX939" fmla="*/ 1164391 w 7467600"/>
              <a:gd name="connsiteY939" fmla="*/ 0 h 6858000"/>
              <a:gd name="connsiteX940" fmla="*/ 1200666 w 7467600"/>
              <a:gd name="connsiteY940" fmla="*/ 0 h 6858000"/>
              <a:gd name="connsiteX941" fmla="*/ 1223408 w 7467600"/>
              <a:gd name="connsiteY941" fmla="*/ 38996 h 6858000"/>
              <a:gd name="connsiteX942" fmla="*/ 1339635 w 7467600"/>
              <a:gd name="connsiteY942" fmla="*/ 365517 h 6858000"/>
              <a:gd name="connsiteX943" fmla="*/ 1387469 w 7467600"/>
              <a:gd name="connsiteY943" fmla="*/ 523079 h 6858000"/>
              <a:gd name="connsiteX944" fmla="*/ 1452685 w 7467600"/>
              <a:gd name="connsiteY944" fmla="*/ 699806 h 6858000"/>
              <a:gd name="connsiteX945" fmla="*/ 1492092 w 7467600"/>
              <a:gd name="connsiteY945" fmla="*/ 800424 h 6858000"/>
              <a:gd name="connsiteX946" fmla="*/ 1455302 w 7467600"/>
              <a:gd name="connsiteY946" fmla="*/ 632913 h 6858000"/>
              <a:gd name="connsiteX947" fmla="*/ 1222336 w 7467600"/>
              <a:gd name="connsiteY947" fmla="*/ 9480 h 6858000"/>
              <a:gd name="connsiteX948" fmla="*/ 1214634 w 7467600"/>
              <a:gd name="connsiteY948" fmla="*/ 0 h 6858000"/>
              <a:gd name="connsiteX949" fmla="*/ 1289827 w 7467600"/>
              <a:gd name="connsiteY949" fmla="*/ 0 h 6858000"/>
              <a:gd name="connsiteX950" fmla="*/ 1321076 w 7467600"/>
              <a:gd name="connsiteY950" fmla="*/ 59722 h 6858000"/>
              <a:gd name="connsiteX951" fmla="*/ 1512579 w 7467600"/>
              <a:gd name="connsiteY951" fmla="*/ 626441 h 6858000"/>
              <a:gd name="connsiteX952" fmla="*/ 1506076 w 7467600"/>
              <a:gd name="connsiteY952" fmla="*/ 1089289 h 6858000"/>
              <a:gd name="connsiteX953" fmla="*/ 1486346 w 7467600"/>
              <a:gd name="connsiteY953" fmla="*/ 1079919 h 6858000"/>
              <a:gd name="connsiteX954" fmla="*/ 1070511 w 7467600"/>
              <a:gd name="connsiteY954" fmla="*/ 48609 h 6858000"/>
              <a:gd name="connsiteX955" fmla="*/ 1057230 w 7467600"/>
              <a:gd name="connsiteY955" fmla="*/ 0 h 6858000"/>
              <a:gd name="connsiteX956" fmla="*/ 43151 w 7467600"/>
              <a:gd name="connsiteY956" fmla="*/ 0 h 6858000"/>
              <a:gd name="connsiteX957" fmla="*/ 95283 w 7467600"/>
              <a:gd name="connsiteY957" fmla="*/ 0 h 6858000"/>
              <a:gd name="connsiteX958" fmla="*/ 300708 w 7467600"/>
              <a:gd name="connsiteY958" fmla="*/ 154571 h 6858000"/>
              <a:gd name="connsiteX959" fmla="*/ 530414 w 7467600"/>
              <a:gd name="connsiteY959" fmla="*/ 354673 h 6858000"/>
              <a:gd name="connsiteX960" fmla="*/ 333785 w 7467600"/>
              <a:gd name="connsiteY960" fmla="*/ 161564 h 6858000"/>
              <a:gd name="connsiteX961" fmla="*/ 147005 w 7467600"/>
              <a:gd name="connsiteY961" fmla="*/ 0 h 6858000"/>
              <a:gd name="connsiteX962" fmla="*/ 272509 w 7467600"/>
              <a:gd name="connsiteY962" fmla="*/ 0 h 6858000"/>
              <a:gd name="connsiteX963" fmla="*/ 326276 w 7467600"/>
              <a:gd name="connsiteY963" fmla="*/ 45847 h 6858000"/>
              <a:gd name="connsiteX964" fmla="*/ 823759 w 7467600"/>
              <a:gd name="connsiteY964" fmla="*/ 574145 h 6858000"/>
              <a:gd name="connsiteX965" fmla="*/ 811254 w 7467600"/>
              <a:gd name="connsiteY965" fmla="*/ 665546 h 6858000"/>
              <a:gd name="connsiteX966" fmla="*/ 154042 w 7467600"/>
              <a:gd name="connsiteY966" fmla="*/ 261522 h 6858000"/>
              <a:gd name="connsiteX967" fmla="*/ 13550 w 7467600"/>
              <a:gd name="connsiteY967" fmla="*/ 158423 h 6858000"/>
              <a:gd name="connsiteX968" fmla="*/ 0 w 7467600"/>
              <a:gd name="connsiteY968" fmla="*/ 146618 h 6858000"/>
              <a:gd name="connsiteX969" fmla="*/ 0 w 7467600"/>
              <a:gd name="connsiteY969" fmla="*/ 59161 h 6858000"/>
              <a:gd name="connsiteX970" fmla="*/ 45427 w 7467600"/>
              <a:gd name="connsiteY970" fmla="*/ 101078 h 6858000"/>
              <a:gd name="connsiteX971" fmla="*/ 630103 w 7467600"/>
              <a:gd name="connsiteY971" fmla="*/ 485885 h 6858000"/>
              <a:gd name="connsiteX972" fmla="*/ 532040 w 7467600"/>
              <a:gd name="connsiteY972" fmla="*/ 399359 h 6858000"/>
              <a:gd name="connsiteX973" fmla="*/ 517618 w 7467600"/>
              <a:gd name="connsiteY973" fmla="*/ 385726 h 6858000"/>
              <a:gd name="connsiteX974" fmla="*/ 285074 w 7467600"/>
              <a:gd name="connsiteY974" fmla="*/ 182755 h 6858000"/>
              <a:gd name="connsiteX975" fmla="*/ 43151 w 7467600"/>
              <a:gd name="connsiteY97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271900 w 7467600"/>
              <a:gd name="connsiteY78" fmla="*/ 5734551 h 6858000"/>
              <a:gd name="connsiteX79" fmla="*/ 7015907 w 7467600"/>
              <a:gd name="connsiteY79" fmla="*/ 5541548 h 6858000"/>
              <a:gd name="connsiteX80" fmla="*/ 7259646 w 7467600"/>
              <a:gd name="connsiteY80" fmla="*/ 5765985 h 6858000"/>
              <a:gd name="connsiteX81" fmla="*/ 7467600 w 7467600"/>
              <a:gd name="connsiteY81" fmla="*/ 6012219 h 6858000"/>
              <a:gd name="connsiteX82" fmla="*/ 6946849 w 7467600"/>
              <a:gd name="connsiteY82" fmla="*/ 5523271 h 6858000"/>
              <a:gd name="connsiteX83" fmla="*/ 6946972 w 7467600"/>
              <a:gd name="connsiteY83" fmla="*/ 5526491 h 6858000"/>
              <a:gd name="connsiteX84" fmla="*/ 7105827 w 7467600"/>
              <a:gd name="connsiteY84" fmla="*/ 5718700 h 6858000"/>
              <a:gd name="connsiteX85" fmla="*/ 7356878 w 7467600"/>
              <a:gd name="connsiteY85" fmla="*/ 5981332 h 6858000"/>
              <a:gd name="connsiteX86" fmla="*/ 7467600 w 7467600"/>
              <a:gd name="connsiteY86" fmla="*/ 6117703 h 6858000"/>
              <a:gd name="connsiteX87" fmla="*/ 7467600 w 7467600"/>
              <a:gd name="connsiteY87" fmla="*/ 6163634 h 6858000"/>
              <a:gd name="connsiteX88" fmla="*/ 7403637 w 7467600"/>
              <a:gd name="connsiteY88" fmla="*/ 6083957 h 6858000"/>
              <a:gd name="connsiteX89" fmla="*/ 7254615 w 7467600"/>
              <a:gd name="connsiteY89" fmla="*/ 5911918 h 6858000"/>
              <a:gd name="connsiteX90" fmla="*/ 7312589 w 7467600"/>
              <a:gd name="connsiteY90" fmla="*/ 5982309 h 6858000"/>
              <a:gd name="connsiteX91" fmla="*/ 7448321 w 7467600"/>
              <a:gd name="connsiteY91" fmla="*/ 6190991 h 6858000"/>
              <a:gd name="connsiteX92" fmla="*/ 7467600 w 7467600"/>
              <a:gd name="connsiteY92" fmla="*/ 6221686 h 6858000"/>
              <a:gd name="connsiteX93" fmla="*/ 7467600 w 7467600"/>
              <a:gd name="connsiteY93" fmla="*/ 6334256 h 6858000"/>
              <a:gd name="connsiteX94" fmla="*/ 7454976 w 7467600"/>
              <a:gd name="connsiteY94" fmla="*/ 6318297 h 6858000"/>
              <a:gd name="connsiteX95" fmla="*/ 7042773 w 7467600"/>
              <a:gd name="connsiteY95" fmla="*/ 5734011 h 6858000"/>
              <a:gd name="connsiteX96" fmla="*/ 1456157 w 7467600"/>
              <a:gd name="connsiteY96" fmla="*/ 5371404 h 6858000"/>
              <a:gd name="connsiteX97" fmla="*/ 1244432 w 7467600"/>
              <a:gd name="connsiteY97" fmla="*/ 5385601 h 6858000"/>
              <a:gd name="connsiteX98" fmla="*/ 973990 w 7467600"/>
              <a:gd name="connsiteY98" fmla="*/ 5424940 h 6858000"/>
              <a:gd name="connsiteX99" fmla="*/ 1103809 w 7467600"/>
              <a:gd name="connsiteY99" fmla="*/ 5433720 h 6858000"/>
              <a:gd name="connsiteX100" fmla="*/ 1123454 w 7467600"/>
              <a:gd name="connsiteY100" fmla="*/ 5435727 h 6858000"/>
              <a:gd name="connsiteX101" fmla="*/ 1737017 w 7467600"/>
              <a:gd name="connsiteY101" fmla="*/ 5452183 h 6858000"/>
              <a:gd name="connsiteX102" fmla="*/ 1824397 w 7467600"/>
              <a:gd name="connsiteY102" fmla="*/ 5447757 h 6858000"/>
              <a:gd name="connsiteX103" fmla="*/ 2070059 w 7467600"/>
              <a:gd name="connsiteY103" fmla="*/ 5441660 h 6858000"/>
              <a:gd name="connsiteX104" fmla="*/ 1456157 w 7467600"/>
              <a:gd name="connsiteY104" fmla="*/ 5371404 h 6858000"/>
              <a:gd name="connsiteX105" fmla="*/ 4988186 w 7467600"/>
              <a:gd name="connsiteY105" fmla="*/ 5216467 h 6858000"/>
              <a:gd name="connsiteX106" fmla="*/ 4777334 w 7467600"/>
              <a:gd name="connsiteY106" fmla="*/ 5406072 h 6858000"/>
              <a:gd name="connsiteX107" fmla="*/ 4718341 w 7467600"/>
              <a:gd name="connsiteY107" fmla="*/ 5468043 h 6858000"/>
              <a:gd name="connsiteX108" fmla="*/ 4604655 w 7467600"/>
              <a:gd name="connsiteY108" fmla="*/ 5583434 h 6858000"/>
              <a:gd name="connsiteX109" fmla="*/ 4565074 w 7467600"/>
              <a:gd name="connsiteY109" fmla="*/ 5618550 h 6858000"/>
              <a:gd name="connsiteX110" fmla="*/ 4988186 w 7467600"/>
              <a:gd name="connsiteY110" fmla="*/ 5216467 h 6858000"/>
              <a:gd name="connsiteX111" fmla="*/ 4978032 w 7467600"/>
              <a:gd name="connsiteY111" fmla="*/ 5183809 h 6858000"/>
              <a:gd name="connsiteX112" fmla="*/ 4463413 w 7467600"/>
              <a:gd name="connsiteY112" fmla="*/ 5615162 h 6858000"/>
              <a:gd name="connsiteX113" fmla="*/ 4358134 w 7467600"/>
              <a:gd name="connsiteY113" fmla="*/ 5742791 h 6858000"/>
              <a:gd name="connsiteX114" fmla="*/ 4376219 w 7467600"/>
              <a:gd name="connsiteY114" fmla="*/ 5729027 h 6858000"/>
              <a:gd name="connsiteX115" fmla="*/ 4582340 w 7467600"/>
              <a:gd name="connsiteY115" fmla="*/ 5561037 h 6858000"/>
              <a:gd name="connsiteX116" fmla="*/ 4694684 w 7467600"/>
              <a:gd name="connsiteY116" fmla="*/ 5447098 h 6858000"/>
              <a:gd name="connsiteX117" fmla="*/ 4754123 w 7467600"/>
              <a:gd name="connsiteY117" fmla="*/ 5384643 h 6858000"/>
              <a:gd name="connsiteX118" fmla="*/ 4978032 w 7467600"/>
              <a:gd name="connsiteY118" fmla="*/ 5183809 h 6858000"/>
              <a:gd name="connsiteX119" fmla="*/ 1903353 w 7467600"/>
              <a:gd name="connsiteY119" fmla="*/ 5044827 h 6858000"/>
              <a:gd name="connsiteX120" fmla="*/ 1936931 w 7467600"/>
              <a:gd name="connsiteY120" fmla="*/ 5093954 h 6858000"/>
              <a:gd name="connsiteX121" fmla="*/ 2195868 w 7467600"/>
              <a:gd name="connsiteY121" fmla="*/ 5396574 h 6858000"/>
              <a:gd name="connsiteX122" fmla="*/ 2088852 w 7467600"/>
              <a:gd name="connsiteY122" fmla="*/ 5166123 h 6858000"/>
              <a:gd name="connsiteX123" fmla="*/ 1958241 w 7467600"/>
              <a:gd name="connsiteY123" fmla="*/ 5067955 h 6858000"/>
              <a:gd name="connsiteX124" fmla="*/ 1903353 w 7467600"/>
              <a:gd name="connsiteY124" fmla="*/ 5044827 h 6858000"/>
              <a:gd name="connsiteX125" fmla="*/ 1979378 w 7467600"/>
              <a:gd name="connsiteY125" fmla="*/ 4769504 h 6858000"/>
              <a:gd name="connsiteX126" fmla="*/ 2882120 w 7467600"/>
              <a:gd name="connsiteY126" fmla="*/ 5064547 h 6858000"/>
              <a:gd name="connsiteX127" fmla="*/ 2793103 w 7467600"/>
              <a:gd name="connsiteY127" fmla="*/ 5039699 h 6858000"/>
              <a:gd name="connsiteX128" fmla="*/ 2770041 w 7467600"/>
              <a:gd name="connsiteY128" fmla="*/ 5033634 h 6858000"/>
              <a:gd name="connsiteX129" fmla="*/ 1979378 w 7467600"/>
              <a:gd name="connsiteY129" fmla="*/ 4769504 h 6858000"/>
              <a:gd name="connsiteX130" fmla="*/ 1927410 w 7467600"/>
              <a:gd name="connsiteY130" fmla="*/ 4716164 h 6858000"/>
              <a:gd name="connsiteX131" fmla="*/ 1959587 w 7467600"/>
              <a:gd name="connsiteY131" fmla="*/ 4728849 h 6858000"/>
              <a:gd name="connsiteX132" fmla="*/ 2777707 w 7467600"/>
              <a:gd name="connsiteY132" fmla="*/ 5003991 h 6858000"/>
              <a:gd name="connsiteX133" fmla="*/ 2800768 w 7467600"/>
              <a:gd name="connsiteY133" fmla="*/ 5010056 h 6858000"/>
              <a:gd name="connsiteX134" fmla="*/ 2879408 w 7467600"/>
              <a:gd name="connsiteY134" fmla="*/ 5031590 h 6858000"/>
              <a:gd name="connsiteX135" fmla="*/ 2862295 w 7467600"/>
              <a:gd name="connsiteY135" fmla="*/ 5022958 h 6858000"/>
              <a:gd name="connsiteX136" fmla="*/ 2813343 w 7467600"/>
              <a:gd name="connsiteY136" fmla="*/ 4998369 h 6858000"/>
              <a:gd name="connsiteX137" fmla="*/ 2646245 w 7467600"/>
              <a:gd name="connsiteY137" fmla="*/ 4930999 h 6858000"/>
              <a:gd name="connsiteX138" fmla="*/ 1999243 w 7467600"/>
              <a:gd name="connsiteY138" fmla="*/ 4730524 h 6858000"/>
              <a:gd name="connsiteX139" fmla="*/ 1979527 w 7467600"/>
              <a:gd name="connsiteY139" fmla="*/ 4726651 h 6858000"/>
              <a:gd name="connsiteX140" fmla="*/ 1927410 w 7467600"/>
              <a:gd name="connsiteY140" fmla="*/ 4716164 h 6858000"/>
              <a:gd name="connsiteX141" fmla="*/ 1997014 w 7467600"/>
              <a:gd name="connsiteY141" fmla="*/ 4698007 h 6858000"/>
              <a:gd name="connsiteX142" fmla="*/ 2005458 w 7467600"/>
              <a:gd name="connsiteY142" fmla="*/ 4699540 h 6858000"/>
              <a:gd name="connsiteX143" fmla="*/ 2657186 w 7467600"/>
              <a:gd name="connsiteY143" fmla="*/ 4901687 h 6858000"/>
              <a:gd name="connsiteX144" fmla="*/ 2826662 w 7467600"/>
              <a:gd name="connsiteY144" fmla="*/ 4970362 h 6858000"/>
              <a:gd name="connsiteX145" fmla="*/ 2876100 w 7467600"/>
              <a:gd name="connsiteY145" fmla="*/ 4995397 h 6858000"/>
              <a:gd name="connsiteX146" fmla="*/ 3042600 w 7467600"/>
              <a:gd name="connsiteY146" fmla="*/ 5059532 h 6858000"/>
              <a:gd name="connsiteX147" fmla="*/ 1997014 w 7467600"/>
              <a:gd name="connsiteY147" fmla="*/ 4698007 h 6858000"/>
              <a:gd name="connsiteX148" fmla="*/ 2305292 w 7467600"/>
              <a:gd name="connsiteY148" fmla="*/ 4219492 h 6858000"/>
              <a:gd name="connsiteX149" fmla="*/ 3360922 w 7467600"/>
              <a:gd name="connsiteY149" fmla="*/ 4529373 h 6858000"/>
              <a:gd name="connsiteX150" fmla="*/ 3492420 w 7467600"/>
              <a:gd name="connsiteY150" fmla="*/ 4510145 h 6858000"/>
              <a:gd name="connsiteX151" fmla="*/ 3364086 w 7467600"/>
              <a:gd name="connsiteY151" fmla="*/ 4480340 h 6858000"/>
              <a:gd name="connsiteX152" fmla="*/ 3225818 w 7467600"/>
              <a:gd name="connsiteY152" fmla="*/ 4411822 h 6858000"/>
              <a:gd name="connsiteX153" fmla="*/ 3129696 w 7467600"/>
              <a:gd name="connsiteY153" fmla="*/ 4360704 h 6858000"/>
              <a:gd name="connsiteX154" fmla="*/ 2814545 w 7467600"/>
              <a:gd name="connsiteY154" fmla="*/ 4282955 h 6858000"/>
              <a:gd name="connsiteX155" fmla="*/ 2305292 w 7467600"/>
              <a:gd name="connsiteY155" fmla="*/ 4219492 h 6858000"/>
              <a:gd name="connsiteX156" fmla="*/ 2626982 w 7467600"/>
              <a:gd name="connsiteY156" fmla="*/ 4206450 h 6858000"/>
              <a:gd name="connsiteX157" fmla="*/ 2490617 w 7467600"/>
              <a:gd name="connsiteY157" fmla="*/ 4206951 h 6858000"/>
              <a:gd name="connsiteX158" fmla="*/ 2819869 w 7467600"/>
              <a:gd name="connsiteY158" fmla="*/ 4252936 h 6858000"/>
              <a:gd name="connsiteX159" fmla="*/ 3143018 w 7467600"/>
              <a:gd name="connsiteY159" fmla="*/ 4332698 h 6858000"/>
              <a:gd name="connsiteX160" fmla="*/ 3241520 w 7467600"/>
              <a:gd name="connsiteY160" fmla="*/ 4385112 h 6858000"/>
              <a:gd name="connsiteX161" fmla="*/ 3374575 w 7467600"/>
              <a:gd name="connsiteY161" fmla="*/ 4451517 h 6858000"/>
              <a:gd name="connsiteX162" fmla="*/ 3505221 w 7467600"/>
              <a:gd name="connsiteY162" fmla="*/ 4480757 h 6858000"/>
              <a:gd name="connsiteX163" fmla="*/ 2626982 w 7467600"/>
              <a:gd name="connsiteY163" fmla="*/ 4206450 h 6858000"/>
              <a:gd name="connsiteX164" fmla="*/ 1310106 w 7467600"/>
              <a:gd name="connsiteY164" fmla="*/ 3943217 h 6858000"/>
              <a:gd name="connsiteX165" fmla="*/ 854994 w 7467600"/>
              <a:gd name="connsiteY165" fmla="*/ 4399136 h 6858000"/>
              <a:gd name="connsiteX166" fmla="*/ 742462 w 7467600"/>
              <a:gd name="connsiteY166" fmla="*/ 4594648 h 6858000"/>
              <a:gd name="connsiteX167" fmla="*/ 820602 w 7467600"/>
              <a:gd name="connsiteY167" fmla="*/ 4485915 h 6858000"/>
              <a:gd name="connsiteX168" fmla="*/ 878295 w 7467600"/>
              <a:gd name="connsiteY168" fmla="*/ 4403594 h 6858000"/>
              <a:gd name="connsiteX169" fmla="*/ 1240607 w 7467600"/>
              <a:gd name="connsiteY169" fmla="*/ 4010401 h 6858000"/>
              <a:gd name="connsiteX170" fmla="*/ 1310106 w 7467600"/>
              <a:gd name="connsiteY170" fmla="*/ 3943217 h 6858000"/>
              <a:gd name="connsiteX171" fmla="*/ 1423113 w 7467600"/>
              <a:gd name="connsiteY171" fmla="*/ 3874565 h 6858000"/>
              <a:gd name="connsiteX172" fmla="*/ 1260565 w 7467600"/>
              <a:gd name="connsiteY172" fmla="*/ 4031982 h 6858000"/>
              <a:gd name="connsiteX173" fmla="*/ 901900 w 7467600"/>
              <a:gd name="connsiteY173" fmla="*/ 4421236 h 6858000"/>
              <a:gd name="connsiteX174" fmla="*/ 845044 w 7467600"/>
              <a:gd name="connsiteY174" fmla="*/ 4502436 h 6858000"/>
              <a:gd name="connsiteX175" fmla="*/ 685926 w 7467600"/>
              <a:gd name="connsiteY175" fmla="*/ 4703069 h 6858000"/>
              <a:gd name="connsiteX176" fmla="*/ 684248 w 7467600"/>
              <a:gd name="connsiteY176" fmla="*/ 4706721 h 6858000"/>
              <a:gd name="connsiteX177" fmla="*/ 1423113 w 7467600"/>
              <a:gd name="connsiteY177" fmla="*/ 3874565 h 6858000"/>
              <a:gd name="connsiteX178" fmla="*/ 3316479 w 7467600"/>
              <a:gd name="connsiteY178" fmla="*/ 3872136 h 6858000"/>
              <a:gd name="connsiteX179" fmla="*/ 3546806 w 7467600"/>
              <a:gd name="connsiteY179" fmla="*/ 4356139 h 6858000"/>
              <a:gd name="connsiteX180" fmla="*/ 3364433 w 7467600"/>
              <a:gd name="connsiteY180" fmla="*/ 3953121 h 6858000"/>
              <a:gd name="connsiteX181" fmla="*/ 3316479 w 7467600"/>
              <a:gd name="connsiteY181" fmla="*/ 3872136 h 6858000"/>
              <a:gd name="connsiteX182" fmla="*/ 3291335 w 7467600"/>
              <a:gd name="connsiteY182" fmla="*/ 3767420 h 6858000"/>
              <a:gd name="connsiteX183" fmla="*/ 3390805 w 7467600"/>
              <a:gd name="connsiteY183" fmla="*/ 3937163 h 6858000"/>
              <a:gd name="connsiteX184" fmla="*/ 3579062 w 7467600"/>
              <a:gd name="connsiteY184" fmla="*/ 4359040 h 6858000"/>
              <a:gd name="connsiteX185" fmla="*/ 3467355 w 7467600"/>
              <a:gd name="connsiteY185" fmla="*/ 3988130 h 6858000"/>
              <a:gd name="connsiteX186" fmla="*/ 3310753 w 7467600"/>
              <a:gd name="connsiteY186" fmla="*/ 3787140 h 6858000"/>
              <a:gd name="connsiteX187" fmla="*/ 3291335 w 7467600"/>
              <a:gd name="connsiteY187" fmla="*/ 3767420 h 6858000"/>
              <a:gd name="connsiteX188" fmla="*/ 1635889 w 7467600"/>
              <a:gd name="connsiteY188" fmla="*/ 3709494 h 6858000"/>
              <a:gd name="connsiteX189" fmla="*/ 1634800 w 7467600"/>
              <a:gd name="connsiteY189" fmla="*/ 3731111 h 6858000"/>
              <a:gd name="connsiteX190" fmla="*/ 1635889 w 7467600"/>
              <a:gd name="connsiteY190" fmla="*/ 3709494 h 6858000"/>
              <a:gd name="connsiteX191" fmla="*/ 1510397 w 7467600"/>
              <a:gd name="connsiteY191" fmla="*/ 3684705 h 6858000"/>
              <a:gd name="connsiteX192" fmla="*/ 1146550 w 7467600"/>
              <a:gd name="connsiteY192" fmla="*/ 3802012 h 6858000"/>
              <a:gd name="connsiteX193" fmla="*/ 698834 w 7467600"/>
              <a:gd name="connsiteY193" fmla="*/ 3952272 h 6858000"/>
              <a:gd name="connsiteX194" fmla="*/ 34256 w 7467600"/>
              <a:gd name="connsiteY194" fmla="*/ 4347603 h 6858000"/>
              <a:gd name="connsiteX195" fmla="*/ 527241 w 7467600"/>
              <a:gd name="connsiteY195" fmla="*/ 4065078 h 6858000"/>
              <a:gd name="connsiteX196" fmla="*/ 1510397 w 7467600"/>
              <a:gd name="connsiteY196" fmla="*/ 3684705 h 6858000"/>
              <a:gd name="connsiteX197" fmla="*/ 1313114 w 7467600"/>
              <a:gd name="connsiteY197" fmla="*/ 3655216 h 6858000"/>
              <a:gd name="connsiteX198" fmla="*/ 1109304 w 7467600"/>
              <a:gd name="connsiteY198" fmla="*/ 3669030 h 6858000"/>
              <a:gd name="connsiteX199" fmla="*/ 8129 w 7467600"/>
              <a:gd name="connsiteY199" fmla="*/ 4330519 h 6858000"/>
              <a:gd name="connsiteX200" fmla="*/ 687572 w 7467600"/>
              <a:gd name="connsiteY200" fmla="*/ 3925629 h 6858000"/>
              <a:gd name="connsiteX201" fmla="*/ 1138365 w 7467600"/>
              <a:gd name="connsiteY201" fmla="*/ 3774515 h 6858000"/>
              <a:gd name="connsiteX202" fmla="*/ 1505579 w 7467600"/>
              <a:gd name="connsiteY202" fmla="*/ 3655526 h 6858000"/>
              <a:gd name="connsiteX203" fmla="*/ 1313114 w 7467600"/>
              <a:gd name="connsiteY203" fmla="*/ 3655216 h 6858000"/>
              <a:gd name="connsiteX204" fmla="*/ 3655073 w 7467600"/>
              <a:gd name="connsiteY204" fmla="*/ 3650884 h 6858000"/>
              <a:gd name="connsiteX205" fmla="*/ 3989938 w 7467600"/>
              <a:gd name="connsiteY205" fmla="*/ 3991685 h 6858000"/>
              <a:gd name="connsiteX206" fmla="*/ 4393907 w 7467600"/>
              <a:gd name="connsiteY206" fmla="*/ 4261258 h 6858000"/>
              <a:gd name="connsiteX207" fmla="*/ 4648051 w 7467600"/>
              <a:gd name="connsiteY207" fmla="*/ 4374051 h 6858000"/>
              <a:gd name="connsiteX208" fmla="*/ 4383389 w 7467600"/>
              <a:gd name="connsiteY208" fmla="*/ 4184369 h 6858000"/>
              <a:gd name="connsiteX209" fmla="*/ 4165508 w 7467600"/>
              <a:gd name="connsiteY209" fmla="*/ 4035196 h 6858000"/>
              <a:gd name="connsiteX210" fmla="*/ 4068162 w 7467600"/>
              <a:gd name="connsiteY210" fmla="*/ 3953394 h 6858000"/>
              <a:gd name="connsiteX211" fmla="*/ 3981416 w 7467600"/>
              <a:gd name="connsiteY211" fmla="*/ 3880482 h 6858000"/>
              <a:gd name="connsiteX212" fmla="*/ 3800147 w 7467600"/>
              <a:gd name="connsiteY212" fmla="*/ 3749872 h 6858000"/>
              <a:gd name="connsiteX213" fmla="*/ 3655073 w 7467600"/>
              <a:gd name="connsiteY213" fmla="*/ 3650884 h 6858000"/>
              <a:gd name="connsiteX214" fmla="*/ 3670252 w 7467600"/>
              <a:gd name="connsiteY214" fmla="*/ 3622798 h 6858000"/>
              <a:gd name="connsiteX215" fmla="*/ 3817258 w 7467600"/>
              <a:gd name="connsiteY215" fmla="*/ 3723577 h 6858000"/>
              <a:gd name="connsiteX216" fmla="*/ 4000461 w 7467600"/>
              <a:gd name="connsiteY216" fmla="*/ 3855966 h 6858000"/>
              <a:gd name="connsiteX217" fmla="*/ 4088180 w 7467600"/>
              <a:gd name="connsiteY217" fmla="*/ 3929774 h 6858000"/>
              <a:gd name="connsiteX218" fmla="*/ 4184555 w 7467600"/>
              <a:gd name="connsiteY218" fmla="*/ 4010683 h 6858000"/>
              <a:gd name="connsiteX219" fmla="*/ 4399563 w 7467600"/>
              <a:gd name="connsiteY219" fmla="*/ 4158106 h 6858000"/>
              <a:gd name="connsiteX220" fmla="*/ 4684469 w 7467600"/>
              <a:gd name="connsiteY220" fmla="*/ 4364680 h 6858000"/>
              <a:gd name="connsiteX221" fmla="*/ 4690271 w 7467600"/>
              <a:gd name="connsiteY221" fmla="*/ 4370034 h 6858000"/>
              <a:gd name="connsiteX222" fmla="*/ 4136093 w 7467600"/>
              <a:gd name="connsiteY222" fmla="*/ 3858466 h 6858000"/>
              <a:gd name="connsiteX223" fmla="*/ 3670252 w 7467600"/>
              <a:gd name="connsiteY223" fmla="*/ 3622798 h 6858000"/>
              <a:gd name="connsiteX224" fmla="*/ 4440129 w 7467600"/>
              <a:gd name="connsiteY224" fmla="*/ 3448571 h 6858000"/>
              <a:gd name="connsiteX225" fmla="*/ 4856525 w 7467600"/>
              <a:gd name="connsiteY225" fmla="*/ 3915351 h 6858000"/>
              <a:gd name="connsiteX226" fmla="*/ 5059055 w 7467600"/>
              <a:gd name="connsiteY226" fmla="*/ 4108918 h 6858000"/>
              <a:gd name="connsiteX227" fmla="*/ 5290070 w 7467600"/>
              <a:gd name="connsiteY227" fmla="*/ 4263619 h 6858000"/>
              <a:gd name="connsiteX228" fmla="*/ 4834991 w 7467600"/>
              <a:gd name="connsiteY228" fmla="*/ 3830985 h 6858000"/>
              <a:gd name="connsiteX229" fmla="*/ 4440129 w 7467600"/>
              <a:gd name="connsiteY229" fmla="*/ 3448571 h 6858000"/>
              <a:gd name="connsiteX230" fmla="*/ 4441737 w 7467600"/>
              <a:gd name="connsiteY230" fmla="*/ 3399734 h 6858000"/>
              <a:gd name="connsiteX231" fmla="*/ 4431236 w 7467600"/>
              <a:gd name="connsiteY231" fmla="*/ 3400954 h 6858000"/>
              <a:gd name="connsiteX232" fmla="*/ 4557150 w 7467600"/>
              <a:gd name="connsiteY232" fmla="*/ 3510023 h 6858000"/>
              <a:gd name="connsiteX233" fmla="*/ 4856936 w 7467600"/>
              <a:gd name="connsiteY233" fmla="*/ 3809146 h 6858000"/>
              <a:gd name="connsiteX234" fmla="*/ 5111996 w 7467600"/>
              <a:gd name="connsiteY234" fmla="*/ 4065759 h 6858000"/>
              <a:gd name="connsiteX235" fmla="*/ 5388878 w 7467600"/>
              <a:gd name="connsiteY235" fmla="*/ 4300185 h 6858000"/>
              <a:gd name="connsiteX236" fmla="*/ 5425556 w 7467600"/>
              <a:gd name="connsiteY236" fmla="*/ 4308967 h 6858000"/>
              <a:gd name="connsiteX237" fmla="*/ 4943646 w 7467600"/>
              <a:gd name="connsiteY237" fmla="*/ 3822916 h 6858000"/>
              <a:gd name="connsiteX238" fmla="*/ 4594837 w 7467600"/>
              <a:gd name="connsiteY238" fmla="*/ 3532274 h 6858000"/>
              <a:gd name="connsiteX239" fmla="*/ 4441737 w 7467600"/>
              <a:gd name="connsiteY239" fmla="*/ 3399734 h 6858000"/>
              <a:gd name="connsiteX240" fmla="*/ 5425834 w 7467600"/>
              <a:gd name="connsiteY240" fmla="*/ 3162785 h 6858000"/>
              <a:gd name="connsiteX241" fmla="*/ 5401644 w 7467600"/>
              <a:gd name="connsiteY241" fmla="*/ 3617847 h 6858000"/>
              <a:gd name="connsiteX242" fmla="*/ 5467256 w 7467600"/>
              <a:gd name="connsiteY242" fmla="*/ 4175494 h 6858000"/>
              <a:gd name="connsiteX243" fmla="*/ 5448069 w 7467600"/>
              <a:gd name="connsiteY243" fmla="*/ 3567554 h 6858000"/>
              <a:gd name="connsiteX244" fmla="*/ 5425834 w 7467600"/>
              <a:gd name="connsiteY244" fmla="*/ 3162785 h 6858000"/>
              <a:gd name="connsiteX245" fmla="*/ 1318687 w 7467600"/>
              <a:gd name="connsiteY245" fmla="*/ 3113840 h 6858000"/>
              <a:gd name="connsiteX246" fmla="*/ 1066793 w 7467600"/>
              <a:gd name="connsiteY246" fmla="*/ 3212171 h 6858000"/>
              <a:gd name="connsiteX247" fmla="*/ 993319 w 7467600"/>
              <a:gd name="connsiteY247" fmla="*/ 3247648 h 6858000"/>
              <a:gd name="connsiteX248" fmla="*/ 853081 w 7467600"/>
              <a:gd name="connsiteY248" fmla="*/ 3312410 h 6858000"/>
              <a:gd name="connsiteX249" fmla="*/ 805957 w 7467600"/>
              <a:gd name="connsiteY249" fmla="*/ 3330443 h 6858000"/>
              <a:gd name="connsiteX250" fmla="*/ 1318687 w 7467600"/>
              <a:gd name="connsiteY250" fmla="*/ 3113840 h 6858000"/>
              <a:gd name="connsiteX251" fmla="*/ 5453702 w 7467600"/>
              <a:gd name="connsiteY251" fmla="*/ 3090882 h 6858000"/>
              <a:gd name="connsiteX252" fmla="*/ 5480135 w 7467600"/>
              <a:gd name="connsiteY252" fmla="*/ 3565802 h 6858000"/>
              <a:gd name="connsiteX253" fmla="*/ 5499023 w 7467600"/>
              <a:gd name="connsiteY253" fmla="*/ 4166310 h 6858000"/>
              <a:gd name="connsiteX254" fmla="*/ 5547022 w 7467600"/>
              <a:gd name="connsiteY254" fmla="*/ 3607838 h 6858000"/>
              <a:gd name="connsiteX255" fmla="*/ 5515964 w 7467600"/>
              <a:gd name="connsiteY255" fmla="*/ 3378541 h 6858000"/>
              <a:gd name="connsiteX256" fmla="*/ 5453702 w 7467600"/>
              <a:gd name="connsiteY256" fmla="*/ 3090882 h 6858000"/>
              <a:gd name="connsiteX257" fmla="*/ 1238695 w 7467600"/>
              <a:gd name="connsiteY257" fmla="*/ 3076820 h 6858000"/>
              <a:gd name="connsiteX258" fmla="*/ 716371 w 7467600"/>
              <a:gd name="connsiteY258" fmla="*/ 3293249 h 6858000"/>
              <a:gd name="connsiteX259" fmla="*/ 579522 w 7467600"/>
              <a:gd name="connsiteY259" fmla="*/ 3371759 h 6858000"/>
              <a:gd name="connsiteX260" fmla="*/ 600288 w 7467600"/>
              <a:gd name="connsiteY260" fmla="*/ 3365555 h 6858000"/>
              <a:gd name="connsiteX261" fmla="*/ 840692 w 7467600"/>
              <a:gd name="connsiteY261" fmla="*/ 3284921 h 6858000"/>
              <a:gd name="connsiteX262" fmla="*/ 979248 w 7467600"/>
              <a:gd name="connsiteY262" fmla="*/ 3221003 h 6858000"/>
              <a:gd name="connsiteX263" fmla="*/ 1053282 w 7467600"/>
              <a:gd name="connsiteY263" fmla="*/ 3185247 h 6858000"/>
              <a:gd name="connsiteX264" fmla="*/ 1320603 w 7467600"/>
              <a:gd name="connsiteY264" fmla="*/ 3081281 h 6858000"/>
              <a:gd name="connsiteX265" fmla="*/ 1238695 w 7467600"/>
              <a:gd name="connsiteY265" fmla="*/ 3076820 h 6858000"/>
              <a:gd name="connsiteX266" fmla="*/ 5425627 w 7467600"/>
              <a:gd name="connsiteY266" fmla="*/ 2954192 h 6858000"/>
              <a:gd name="connsiteX267" fmla="*/ 5470770 w 7467600"/>
              <a:gd name="connsiteY267" fmla="*/ 3005435 h 6858000"/>
              <a:gd name="connsiteX268" fmla="*/ 5519779 w 7467600"/>
              <a:gd name="connsiteY268" fmla="*/ 4359223 h 6858000"/>
              <a:gd name="connsiteX269" fmla="*/ 5520293 w 7467600"/>
              <a:gd name="connsiteY269" fmla="*/ 4360602 h 6858000"/>
              <a:gd name="connsiteX270" fmla="*/ 5767221 w 7467600"/>
              <a:gd name="connsiteY270" fmla="*/ 4665564 h 6858000"/>
              <a:gd name="connsiteX271" fmla="*/ 6937169 w 7467600"/>
              <a:gd name="connsiteY271" fmla="*/ 4815941 h 6858000"/>
              <a:gd name="connsiteX272" fmla="*/ 6953922 w 7467600"/>
              <a:gd name="connsiteY272" fmla="*/ 4890068 h 6858000"/>
              <a:gd name="connsiteX273" fmla="*/ 6071359 w 7467600"/>
              <a:gd name="connsiteY273" fmla="*/ 4770770 h 6858000"/>
              <a:gd name="connsiteX274" fmla="*/ 6038839 w 7467600"/>
              <a:gd name="connsiteY274" fmla="*/ 4764474 h 6858000"/>
              <a:gd name="connsiteX275" fmla="*/ 6038706 w 7467600"/>
              <a:gd name="connsiteY275" fmla="*/ 4763847 h 6858000"/>
              <a:gd name="connsiteX276" fmla="*/ 6037784 w 7467600"/>
              <a:gd name="connsiteY276" fmla="*/ 4764270 h 6858000"/>
              <a:gd name="connsiteX277" fmla="*/ 6038839 w 7467600"/>
              <a:gd name="connsiteY277" fmla="*/ 4764474 h 6858000"/>
              <a:gd name="connsiteX278" fmla="*/ 6040338 w 7467600"/>
              <a:gd name="connsiteY278" fmla="*/ 4771418 h 6858000"/>
              <a:gd name="connsiteX279" fmla="*/ 6024488 w 7467600"/>
              <a:gd name="connsiteY279" fmla="*/ 4809903 h 6858000"/>
              <a:gd name="connsiteX280" fmla="*/ 5599771 w 7467600"/>
              <a:gd name="connsiteY280" fmla="*/ 5509652 h 6858000"/>
              <a:gd name="connsiteX281" fmla="*/ 5548843 w 7467600"/>
              <a:gd name="connsiteY281" fmla="*/ 5563845 h 6858000"/>
              <a:gd name="connsiteX282" fmla="*/ 5940952 w 7467600"/>
              <a:gd name="connsiteY282" fmla="*/ 6250028 h 6858000"/>
              <a:gd name="connsiteX283" fmla="*/ 6043441 w 7467600"/>
              <a:gd name="connsiteY283" fmla="*/ 6665847 h 6858000"/>
              <a:gd name="connsiteX284" fmla="*/ 6093432 w 7467600"/>
              <a:gd name="connsiteY284" fmla="*/ 6858000 h 6858000"/>
              <a:gd name="connsiteX285" fmla="*/ 6034344 w 7467600"/>
              <a:gd name="connsiteY285" fmla="*/ 6858000 h 6858000"/>
              <a:gd name="connsiteX286" fmla="*/ 6026679 w 7467600"/>
              <a:gd name="connsiteY286" fmla="*/ 6836959 h 6858000"/>
              <a:gd name="connsiteX287" fmla="*/ 5800441 w 7467600"/>
              <a:gd name="connsiteY287" fmla="*/ 6335286 h 6858000"/>
              <a:gd name="connsiteX288" fmla="*/ 5526562 w 7467600"/>
              <a:gd name="connsiteY288" fmla="*/ 5705388 h 6858000"/>
              <a:gd name="connsiteX289" fmla="*/ 5519640 w 7467600"/>
              <a:gd name="connsiteY289" fmla="*/ 5683774 h 6858000"/>
              <a:gd name="connsiteX290" fmla="*/ 5844559 w 7467600"/>
              <a:gd name="connsiteY290" fmla="*/ 6553349 h 6858000"/>
              <a:gd name="connsiteX291" fmla="*/ 5975994 w 7467600"/>
              <a:gd name="connsiteY291" fmla="*/ 6858000 h 6858000"/>
              <a:gd name="connsiteX292" fmla="*/ 5898547 w 7467600"/>
              <a:gd name="connsiteY292" fmla="*/ 6858000 h 6858000"/>
              <a:gd name="connsiteX293" fmla="*/ 5682041 w 7467600"/>
              <a:gd name="connsiteY293" fmla="*/ 6355860 h 6858000"/>
              <a:gd name="connsiteX294" fmla="*/ 5461758 w 7467600"/>
              <a:gd name="connsiteY294" fmla="*/ 5820220 h 6858000"/>
              <a:gd name="connsiteX295" fmla="*/ 5237282 w 7467600"/>
              <a:gd name="connsiteY295" fmla="*/ 6579086 h 6858000"/>
              <a:gd name="connsiteX296" fmla="*/ 5115009 w 7467600"/>
              <a:gd name="connsiteY296" fmla="*/ 6858000 h 6858000"/>
              <a:gd name="connsiteX297" fmla="*/ 5028074 w 7467600"/>
              <a:gd name="connsiteY297" fmla="*/ 6858000 h 6858000"/>
              <a:gd name="connsiteX298" fmla="*/ 5079508 w 7467600"/>
              <a:gd name="connsiteY298" fmla="*/ 6749074 h 6858000"/>
              <a:gd name="connsiteX299" fmla="*/ 5371846 w 7467600"/>
              <a:gd name="connsiteY299" fmla="*/ 5924413 h 6858000"/>
              <a:gd name="connsiteX300" fmla="*/ 5270512 w 7467600"/>
              <a:gd name="connsiteY300" fmla="*/ 6138975 h 6858000"/>
              <a:gd name="connsiteX301" fmla="*/ 5062409 w 7467600"/>
              <a:gd name="connsiteY301" fmla="*/ 6653544 h 6858000"/>
              <a:gd name="connsiteX302" fmla="*/ 5036628 w 7467600"/>
              <a:gd name="connsiteY302" fmla="*/ 6754247 h 6858000"/>
              <a:gd name="connsiteX303" fmla="*/ 5009112 w 7467600"/>
              <a:gd name="connsiteY303" fmla="*/ 6858000 h 6858000"/>
              <a:gd name="connsiteX304" fmla="*/ 4976679 w 7467600"/>
              <a:gd name="connsiteY304" fmla="*/ 6858000 h 6858000"/>
              <a:gd name="connsiteX305" fmla="*/ 5006537 w 7467600"/>
              <a:gd name="connsiteY305" fmla="*/ 6747068 h 6858000"/>
              <a:gd name="connsiteX306" fmla="*/ 5032723 w 7467600"/>
              <a:gd name="connsiteY306" fmla="*/ 6644957 h 6858000"/>
              <a:gd name="connsiteX307" fmla="*/ 5242949 w 7467600"/>
              <a:gd name="connsiteY307" fmla="*/ 6125175 h 6858000"/>
              <a:gd name="connsiteX308" fmla="*/ 5286321 w 7467600"/>
              <a:gd name="connsiteY308" fmla="*/ 6033555 h 6858000"/>
              <a:gd name="connsiteX309" fmla="*/ 5008210 w 7467600"/>
              <a:gd name="connsiteY309" fmla="*/ 6649194 h 6858000"/>
              <a:gd name="connsiteX310" fmla="*/ 4986321 w 7467600"/>
              <a:gd name="connsiteY310" fmla="*/ 6765687 h 6858000"/>
              <a:gd name="connsiteX311" fmla="*/ 4973474 w 7467600"/>
              <a:gd name="connsiteY311" fmla="*/ 6858000 h 6858000"/>
              <a:gd name="connsiteX312" fmla="*/ 4907178 w 7467600"/>
              <a:gd name="connsiteY312" fmla="*/ 6858000 h 6858000"/>
              <a:gd name="connsiteX313" fmla="*/ 4910810 w 7467600"/>
              <a:gd name="connsiteY313" fmla="*/ 6829660 h 6858000"/>
              <a:gd name="connsiteX314" fmla="*/ 4987461 w 7467600"/>
              <a:gd name="connsiteY314" fmla="*/ 6432994 h 6858000"/>
              <a:gd name="connsiteX315" fmla="*/ 5179262 w 7467600"/>
              <a:gd name="connsiteY315" fmla="*/ 6035044 h 6858000"/>
              <a:gd name="connsiteX316" fmla="*/ 4689678 w 7467600"/>
              <a:gd name="connsiteY316" fmla="*/ 6440241 h 6858000"/>
              <a:gd name="connsiteX317" fmla="*/ 4477543 w 7467600"/>
              <a:gd name="connsiteY317" fmla="*/ 6674836 h 6858000"/>
              <a:gd name="connsiteX318" fmla="*/ 4329957 w 7467600"/>
              <a:gd name="connsiteY318" fmla="*/ 6858000 h 6858000"/>
              <a:gd name="connsiteX319" fmla="*/ 4218595 w 7467600"/>
              <a:gd name="connsiteY319" fmla="*/ 6858000 h 6858000"/>
              <a:gd name="connsiteX320" fmla="*/ 4368888 w 7467600"/>
              <a:gd name="connsiteY320" fmla="*/ 6668412 h 6858000"/>
              <a:gd name="connsiteX321" fmla="*/ 4563091 w 7467600"/>
              <a:gd name="connsiteY321" fmla="*/ 6442508 h 6858000"/>
              <a:gd name="connsiteX322" fmla="*/ 5387324 w 7467600"/>
              <a:gd name="connsiteY322" fmla="*/ 5705830 h 6858000"/>
              <a:gd name="connsiteX323" fmla="*/ 5073620 w 7467600"/>
              <a:gd name="connsiteY323" fmla="*/ 5955437 h 6858000"/>
              <a:gd name="connsiteX324" fmla="*/ 4689789 w 7467600"/>
              <a:gd name="connsiteY324" fmla="*/ 6268382 h 6858000"/>
              <a:gd name="connsiteX325" fmla="*/ 4418722 w 7467600"/>
              <a:gd name="connsiteY325" fmla="*/ 6570886 h 6858000"/>
              <a:gd name="connsiteX326" fmla="*/ 4214944 w 7467600"/>
              <a:gd name="connsiteY326" fmla="*/ 6858000 h 6858000"/>
              <a:gd name="connsiteX327" fmla="*/ 4177898 w 7467600"/>
              <a:gd name="connsiteY327" fmla="*/ 6858000 h 6858000"/>
              <a:gd name="connsiteX328" fmla="*/ 4391597 w 7467600"/>
              <a:gd name="connsiteY328" fmla="*/ 6556370 h 6858000"/>
              <a:gd name="connsiteX329" fmla="*/ 4668889 w 7467600"/>
              <a:gd name="connsiteY329" fmla="*/ 6246399 h 6858000"/>
              <a:gd name="connsiteX330" fmla="*/ 5055427 w 7467600"/>
              <a:gd name="connsiteY330" fmla="*/ 5931476 h 6858000"/>
              <a:gd name="connsiteX331" fmla="*/ 5371814 w 7467600"/>
              <a:gd name="connsiteY331" fmla="*/ 5678975 h 6858000"/>
              <a:gd name="connsiteX332" fmla="*/ 4987918 w 7467600"/>
              <a:gd name="connsiteY332" fmla="*/ 5838701 h 6858000"/>
              <a:gd name="connsiteX333" fmla="*/ 4317146 w 7467600"/>
              <a:gd name="connsiteY333" fmla="*/ 6587716 h 6858000"/>
              <a:gd name="connsiteX334" fmla="*/ 4171627 w 7467600"/>
              <a:gd name="connsiteY334" fmla="*/ 6858000 h 6858000"/>
              <a:gd name="connsiteX335" fmla="*/ 4081585 w 7467600"/>
              <a:gd name="connsiteY335" fmla="*/ 6858000 h 6858000"/>
              <a:gd name="connsiteX336" fmla="*/ 4238603 w 7467600"/>
              <a:gd name="connsiteY336" fmla="*/ 6559341 h 6858000"/>
              <a:gd name="connsiteX337" fmla="*/ 4778333 w 7467600"/>
              <a:gd name="connsiteY337" fmla="*/ 5873626 h 6858000"/>
              <a:gd name="connsiteX338" fmla="*/ 5414185 w 7467600"/>
              <a:gd name="connsiteY338" fmla="*/ 5573882 h 6858000"/>
              <a:gd name="connsiteX339" fmla="*/ 5959648 w 7467600"/>
              <a:gd name="connsiteY339" fmla="*/ 4760797 h 6858000"/>
              <a:gd name="connsiteX340" fmla="*/ 5355019 w 7467600"/>
              <a:gd name="connsiteY340" fmla="*/ 4734672 h 6858000"/>
              <a:gd name="connsiteX341" fmla="*/ 5083565 w 7467600"/>
              <a:gd name="connsiteY341" fmla="*/ 5179121 h 6858000"/>
              <a:gd name="connsiteX342" fmla="*/ 4713577 w 7467600"/>
              <a:gd name="connsiteY342" fmla="*/ 5616803 h 6858000"/>
              <a:gd name="connsiteX343" fmla="*/ 3989559 w 7467600"/>
              <a:gd name="connsiteY343" fmla="*/ 6145945 h 6858000"/>
              <a:gd name="connsiteX344" fmla="*/ 3939824 w 7467600"/>
              <a:gd name="connsiteY344" fmla="*/ 6066900 h 6858000"/>
              <a:gd name="connsiteX345" fmla="*/ 4584537 w 7467600"/>
              <a:gd name="connsiteY345" fmla="*/ 5324826 h 6858000"/>
              <a:gd name="connsiteX346" fmla="*/ 5037105 w 7467600"/>
              <a:gd name="connsiteY346" fmla="*/ 5088765 h 6858000"/>
              <a:gd name="connsiteX347" fmla="*/ 5039930 w 7467600"/>
              <a:gd name="connsiteY347" fmla="*/ 5089585 h 6858000"/>
              <a:gd name="connsiteX348" fmla="*/ 5263764 w 7467600"/>
              <a:gd name="connsiteY348" fmla="*/ 4735525 h 6858000"/>
              <a:gd name="connsiteX349" fmla="*/ 4086300 w 7467600"/>
              <a:gd name="connsiteY349" fmla="*/ 4884599 h 6858000"/>
              <a:gd name="connsiteX350" fmla="*/ 4085485 w 7467600"/>
              <a:gd name="connsiteY350" fmla="*/ 4899070 h 6858000"/>
              <a:gd name="connsiteX351" fmla="*/ 3871915 w 7467600"/>
              <a:gd name="connsiteY351" fmla="*/ 5253645 h 6858000"/>
              <a:gd name="connsiteX352" fmla="*/ 3799374 w 7467600"/>
              <a:gd name="connsiteY352" fmla="*/ 5466127 h 6858000"/>
              <a:gd name="connsiteX353" fmla="*/ 3498850 w 7467600"/>
              <a:gd name="connsiteY353" fmla="*/ 6661888 h 6858000"/>
              <a:gd name="connsiteX354" fmla="*/ 3399216 w 7467600"/>
              <a:gd name="connsiteY354" fmla="*/ 6858000 h 6858000"/>
              <a:gd name="connsiteX355" fmla="*/ 3303688 w 7467600"/>
              <a:gd name="connsiteY355" fmla="*/ 6858000 h 6858000"/>
              <a:gd name="connsiteX356" fmla="*/ 3391774 w 7467600"/>
              <a:gd name="connsiteY356" fmla="*/ 6697181 h 6858000"/>
              <a:gd name="connsiteX357" fmla="*/ 3735540 w 7467600"/>
              <a:gd name="connsiteY357" fmla="*/ 5546923 h 6858000"/>
              <a:gd name="connsiteX358" fmla="*/ 3729438 w 7467600"/>
              <a:gd name="connsiteY358" fmla="*/ 5569058 h 6858000"/>
              <a:gd name="connsiteX359" fmla="*/ 3707782 w 7467600"/>
              <a:gd name="connsiteY359" fmla="*/ 5644908 h 6858000"/>
              <a:gd name="connsiteX360" fmla="*/ 3583827 w 7467600"/>
              <a:gd name="connsiteY360" fmla="*/ 6039215 h 6858000"/>
              <a:gd name="connsiteX361" fmla="*/ 3547861 w 7467600"/>
              <a:gd name="connsiteY361" fmla="*/ 6129609 h 6858000"/>
              <a:gd name="connsiteX362" fmla="*/ 3490905 w 7467600"/>
              <a:gd name="connsiteY362" fmla="*/ 6277660 h 6858000"/>
              <a:gd name="connsiteX363" fmla="*/ 3455859 w 7467600"/>
              <a:gd name="connsiteY363" fmla="*/ 6391301 h 6858000"/>
              <a:gd name="connsiteX364" fmla="*/ 3429112 w 7467600"/>
              <a:gd name="connsiteY364" fmla="*/ 6479469 h 6858000"/>
              <a:gd name="connsiteX365" fmla="*/ 3304862 w 7467600"/>
              <a:gd name="connsiteY365" fmla="*/ 6796476 h 6858000"/>
              <a:gd name="connsiteX366" fmla="*/ 3276071 w 7467600"/>
              <a:gd name="connsiteY366" fmla="*/ 6858000 h 6858000"/>
              <a:gd name="connsiteX367" fmla="*/ 3240805 w 7467600"/>
              <a:gd name="connsiteY367" fmla="*/ 6858000 h 6858000"/>
              <a:gd name="connsiteX368" fmla="*/ 3275917 w 7467600"/>
              <a:gd name="connsiteY368" fmla="*/ 6783192 h 6858000"/>
              <a:gd name="connsiteX369" fmla="*/ 3399358 w 7467600"/>
              <a:gd name="connsiteY369" fmla="*/ 6469011 h 6858000"/>
              <a:gd name="connsiteX370" fmla="*/ 3425650 w 7467600"/>
              <a:gd name="connsiteY370" fmla="*/ 6381333 h 6858000"/>
              <a:gd name="connsiteX371" fmla="*/ 3460661 w 7467600"/>
              <a:gd name="connsiteY371" fmla="*/ 6266763 h 6858000"/>
              <a:gd name="connsiteX372" fmla="*/ 3518021 w 7467600"/>
              <a:gd name="connsiteY372" fmla="*/ 6117298 h 6858000"/>
              <a:gd name="connsiteX373" fmla="*/ 3554035 w 7467600"/>
              <a:gd name="connsiteY373" fmla="*/ 6027832 h 6858000"/>
              <a:gd name="connsiteX374" fmla="*/ 3677174 w 7467600"/>
              <a:gd name="connsiteY374" fmla="*/ 5636351 h 6858000"/>
              <a:gd name="connsiteX375" fmla="*/ 3698819 w 7467600"/>
              <a:gd name="connsiteY375" fmla="*/ 5560503 h 6858000"/>
              <a:gd name="connsiteX376" fmla="*/ 3702094 w 7467600"/>
              <a:gd name="connsiteY376" fmla="*/ 5549194 h 6858000"/>
              <a:gd name="connsiteX377" fmla="*/ 3398355 w 7467600"/>
              <a:gd name="connsiteY377" fmla="*/ 6094603 h 6858000"/>
              <a:gd name="connsiteX378" fmla="*/ 3193941 w 7467600"/>
              <a:gd name="connsiteY378" fmla="*/ 6798775 h 6858000"/>
              <a:gd name="connsiteX379" fmla="*/ 3184140 w 7467600"/>
              <a:gd name="connsiteY379" fmla="*/ 6858000 h 6858000"/>
              <a:gd name="connsiteX380" fmla="*/ 3099978 w 7467600"/>
              <a:gd name="connsiteY380" fmla="*/ 6858000 h 6858000"/>
              <a:gd name="connsiteX381" fmla="*/ 3101556 w 7467600"/>
              <a:gd name="connsiteY381" fmla="*/ 6843337 h 6858000"/>
              <a:gd name="connsiteX382" fmla="*/ 3370162 w 7467600"/>
              <a:gd name="connsiteY382" fmla="*/ 5785550 h 6858000"/>
              <a:gd name="connsiteX383" fmla="*/ 3746477 w 7467600"/>
              <a:gd name="connsiteY383" fmla="*/ 5377889 h 6858000"/>
              <a:gd name="connsiteX384" fmla="*/ 3863399 w 7467600"/>
              <a:gd name="connsiteY384" fmla="*/ 5087257 h 6858000"/>
              <a:gd name="connsiteX385" fmla="*/ 3968712 w 7467600"/>
              <a:gd name="connsiteY385" fmla="*/ 4913989 h 6858000"/>
              <a:gd name="connsiteX386" fmla="*/ 2792390 w 7467600"/>
              <a:gd name="connsiteY386" fmla="*/ 5382974 h 6858000"/>
              <a:gd name="connsiteX387" fmla="*/ 2714982 w 7467600"/>
              <a:gd name="connsiteY387" fmla="*/ 5427051 h 6858000"/>
              <a:gd name="connsiteX388" fmla="*/ 2813361 w 7467600"/>
              <a:gd name="connsiteY388" fmla="*/ 6023912 h 6858000"/>
              <a:gd name="connsiteX389" fmla="*/ 2688430 w 7467600"/>
              <a:gd name="connsiteY389" fmla="*/ 6801564 h 6858000"/>
              <a:gd name="connsiteX390" fmla="*/ 2629626 w 7467600"/>
              <a:gd name="connsiteY390" fmla="*/ 6763394 h 6858000"/>
              <a:gd name="connsiteX391" fmla="*/ 2565328 w 7467600"/>
              <a:gd name="connsiteY391" fmla="*/ 5516399 h 6858000"/>
              <a:gd name="connsiteX392" fmla="*/ 1922999 w 7467600"/>
              <a:gd name="connsiteY392" fmla="*/ 5980343 h 6858000"/>
              <a:gd name="connsiteX393" fmla="*/ 1950261 w 7467600"/>
              <a:gd name="connsiteY393" fmla="*/ 6405858 h 6858000"/>
              <a:gd name="connsiteX394" fmla="*/ 2365554 w 7467600"/>
              <a:gd name="connsiteY394" fmla="*/ 6759107 h 6858000"/>
              <a:gd name="connsiteX395" fmla="*/ 2424142 w 7467600"/>
              <a:gd name="connsiteY395" fmla="*/ 6858000 h 6858000"/>
              <a:gd name="connsiteX396" fmla="*/ 2395994 w 7467600"/>
              <a:gd name="connsiteY396" fmla="*/ 6858000 h 6858000"/>
              <a:gd name="connsiteX397" fmla="*/ 2392863 w 7467600"/>
              <a:gd name="connsiteY397" fmla="*/ 6852964 h 6858000"/>
              <a:gd name="connsiteX398" fmla="*/ 2017589 w 7467600"/>
              <a:gd name="connsiteY398" fmla="*/ 6493982 h 6858000"/>
              <a:gd name="connsiteX399" fmla="*/ 2147336 w 7467600"/>
              <a:gd name="connsiteY399" fmla="*/ 6594052 h 6858000"/>
              <a:gd name="connsiteX400" fmla="*/ 2207047 w 7467600"/>
              <a:gd name="connsiteY400" fmla="*/ 6654540 h 6858000"/>
              <a:gd name="connsiteX401" fmla="*/ 2299106 w 7467600"/>
              <a:gd name="connsiteY401" fmla="*/ 6778931 h 6858000"/>
              <a:gd name="connsiteX402" fmla="*/ 2314430 w 7467600"/>
              <a:gd name="connsiteY402" fmla="*/ 6801144 h 6858000"/>
              <a:gd name="connsiteX403" fmla="*/ 2352406 w 7467600"/>
              <a:gd name="connsiteY403" fmla="*/ 6858000 h 6858000"/>
              <a:gd name="connsiteX404" fmla="*/ 2314492 w 7467600"/>
              <a:gd name="connsiteY404" fmla="*/ 6858000 h 6858000"/>
              <a:gd name="connsiteX405" fmla="*/ 2288095 w 7467600"/>
              <a:gd name="connsiteY405" fmla="*/ 6818030 h 6858000"/>
              <a:gd name="connsiteX406" fmla="*/ 2272768 w 7467600"/>
              <a:gd name="connsiteY406" fmla="*/ 6795822 h 6858000"/>
              <a:gd name="connsiteX407" fmla="*/ 2182715 w 7467600"/>
              <a:gd name="connsiteY407" fmla="*/ 6675071 h 6858000"/>
              <a:gd name="connsiteX408" fmla="*/ 2032061 w 7467600"/>
              <a:gd name="connsiteY408" fmla="*/ 6541380 h 6858000"/>
              <a:gd name="connsiteX409" fmla="*/ 2257220 w 7467600"/>
              <a:gd name="connsiteY409" fmla="*/ 6826257 h 6858000"/>
              <a:gd name="connsiteX410" fmla="*/ 2281324 w 7467600"/>
              <a:gd name="connsiteY410" fmla="*/ 6858000 h 6858000"/>
              <a:gd name="connsiteX411" fmla="*/ 2242860 w 7467600"/>
              <a:gd name="connsiteY411" fmla="*/ 6858000 h 6858000"/>
              <a:gd name="connsiteX412" fmla="*/ 2232818 w 7467600"/>
              <a:gd name="connsiteY412" fmla="*/ 6844926 h 6858000"/>
              <a:gd name="connsiteX413" fmla="*/ 1990172 w 7467600"/>
              <a:gd name="connsiteY413" fmla="*/ 6542121 h 6858000"/>
              <a:gd name="connsiteX414" fmla="*/ 2124090 w 7467600"/>
              <a:gd name="connsiteY414" fmla="*/ 6761017 h 6858000"/>
              <a:gd name="connsiteX415" fmla="*/ 2200380 w 7467600"/>
              <a:gd name="connsiteY415" fmla="*/ 6858000 h 6858000"/>
              <a:gd name="connsiteX416" fmla="*/ 2147507 w 7467600"/>
              <a:gd name="connsiteY416" fmla="*/ 6858000 h 6858000"/>
              <a:gd name="connsiteX417" fmla="*/ 2070668 w 7467600"/>
              <a:gd name="connsiteY417" fmla="*/ 6761520 h 6858000"/>
              <a:gd name="connsiteX418" fmla="*/ 1975142 w 7467600"/>
              <a:gd name="connsiteY418" fmla="*/ 6585570 h 6858000"/>
              <a:gd name="connsiteX419" fmla="*/ 2050035 w 7467600"/>
              <a:gd name="connsiteY419" fmla="*/ 6813345 h 6858000"/>
              <a:gd name="connsiteX420" fmla="*/ 2063025 w 7467600"/>
              <a:gd name="connsiteY420" fmla="*/ 6858000 h 6858000"/>
              <a:gd name="connsiteX421" fmla="*/ 2021675 w 7467600"/>
              <a:gd name="connsiteY421" fmla="*/ 6858000 h 6858000"/>
              <a:gd name="connsiteX422" fmla="*/ 2019308 w 7467600"/>
              <a:gd name="connsiteY422" fmla="*/ 6847118 h 6858000"/>
              <a:gd name="connsiteX423" fmla="*/ 1938835 w 7467600"/>
              <a:gd name="connsiteY423" fmla="*/ 6551160 h 6858000"/>
              <a:gd name="connsiteX424" fmla="*/ 1953230 w 7467600"/>
              <a:gd name="connsiteY424" fmla="*/ 6759699 h 6858000"/>
              <a:gd name="connsiteX425" fmla="*/ 1956763 w 7467600"/>
              <a:gd name="connsiteY425" fmla="*/ 6778191 h 6858000"/>
              <a:gd name="connsiteX426" fmla="*/ 1967925 w 7467600"/>
              <a:gd name="connsiteY426" fmla="*/ 6858000 h 6858000"/>
              <a:gd name="connsiteX427" fmla="*/ 1936622 w 7467600"/>
              <a:gd name="connsiteY427" fmla="*/ 6858000 h 6858000"/>
              <a:gd name="connsiteX428" fmla="*/ 1926261 w 7467600"/>
              <a:gd name="connsiteY428" fmla="*/ 6784064 h 6858000"/>
              <a:gd name="connsiteX429" fmla="*/ 1922724 w 7467600"/>
              <a:gd name="connsiteY429" fmla="*/ 6765577 h 6858000"/>
              <a:gd name="connsiteX430" fmla="*/ 1904650 w 7467600"/>
              <a:gd name="connsiteY430" fmla="*/ 6639616 h 6858000"/>
              <a:gd name="connsiteX431" fmla="*/ 1885273 w 7467600"/>
              <a:gd name="connsiteY431" fmla="*/ 6858000 h 6858000"/>
              <a:gd name="connsiteX432" fmla="*/ 1854363 w 7467600"/>
              <a:gd name="connsiteY432" fmla="*/ 6858000 h 6858000"/>
              <a:gd name="connsiteX433" fmla="*/ 1880391 w 7467600"/>
              <a:gd name="connsiteY433" fmla="*/ 6603796 h 6858000"/>
              <a:gd name="connsiteX434" fmla="*/ 1818273 w 7467600"/>
              <a:gd name="connsiteY434" fmla="*/ 6715729 h 6858000"/>
              <a:gd name="connsiteX435" fmla="*/ 1794691 w 7467600"/>
              <a:gd name="connsiteY435" fmla="*/ 6843239 h 6858000"/>
              <a:gd name="connsiteX436" fmla="*/ 1794914 w 7467600"/>
              <a:gd name="connsiteY436" fmla="*/ 6858000 h 6858000"/>
              <a:gd name="connsiteX437" fmla="*/ 1746128 w 7467600"/>
              <a:gd name="connsiteY437" fmla="*/ 6858000 h 6858000"/>
              <a:gd name="connsiteX438" fmla="*/ 1753934 w 7467600"/>
              <a:gd name="connsiteY438" fmla="*/ 6724796 h 6858000"/>
              <a:gd name="connsiteX439" fmla="*/ 1792053 w 7467600"/>
              <a:gd name="connsiteY439" fmla="*/ 6572396 h 6858000"/>
              <a:gd name="connsiteX440" fmla="*/ 1862248 w 7467600"/>
              <a:gd name="connsiteY440" fmla="*/ 6266397 h 6858000"/>
              <a:gd name="connsiteX441" fmla="*/ 1862250 w 7467600"/>
              <a:gd name="connsiteY441" fmla="*/ 6033531 h 6858000"/>
              <a:gd name="connsiteX442" fmla="*/ 1211999 w 7467600"/>
              <a:gd name="connsiteY442" fmla="*/ 6683610 h 6858000"/>
              <a:gd name="connsiteX443" fmla="*/ 1213266 w 7467600"/>
              <a:gd name="connsiteY443" fmla="*/ 6691947 h 6858000"/>
              <a:gd name="connsiteX444" fmla="*/ 1203370 w 7467600"/>
              <a:gd name="connsiteY444" fmla="*/ 6850676 h 6858000"/>
              <a:gd name="connsiteX445" fmla="*/ 1203671 w 7467600"/>
              <a:gd name="connsiteY445" fmla="*/ 6858000 h 6858000"/>
              <a:gd name="connsiteX446" fmla="*/ 1143180 w 7467600"/>
              <a:gd name="connsiteY446" fmla="*/ 6858000 h 6858000"/>
              <a:gd name="connsiteX447" fmla="*/ 1142176 w 7467600"/>
              <a:gd name="connsiteY447" fmla="*/ 6766045 h 6858000"/>
              <a:gd name="connsiteX448" fmla="*/ 1067484 w 7467600"/>
              <a:gd name="connsiteY448" fmla="*/ 6858000 h 6858000"/>
              <a:gd name="connsiteX449" fmla="*/ 953928 w 7467600"/>
              <a:gd name="connsiteY449" fmla="*/ 6858000 h 6858000"/>
              <a:gd name="connsiteX450" fmla="*/ 959715 w 7467600"/>
              <a:gd name="connsiteY450" fmla="*/ 6850185 h 6858000"/>
              <a:gd name="connsiteX451" fmla="*/ 1483788 w 7467600"/>
              <a:gd name="connsiteY451" fmla="*/ 6259174 h 6858000"/>
              <a:gd name="connsiteX452" fmla="*/ 1100671 w 7467600"/>
              <a:gd name="connsiteY452" fmla="*/ 6252137 h 6858000"/>
              <a:gd name="connsiteX453" fmla="*/ 1090144 w 7467600"/>
              <a:gd name="connsiteY453" fmla="*/ 6256748 h 6858000"/>
              <a:gd name="connsiteX454" fmla="*/ 1095872 w 7467600"/>
              <a:gd name="connsiteY454" fmla="*/ 6271892 h 6858000"/>
              <a:gd name="connsiteX455" fmla="*/ 262785 w 7467600"/>
              <a:gd name="connsiteY455" fmla="*/ 6845450 h 6858000"/>
              <a:gd name="connsiteX456" fmla="*/ 209968 w 7467600"/>
              <a:gd name="connsiteY456" fmla="*/ 6770713 h 6858000"/>
              <a:gd name="connsiteX457" fmla="*/ 873460 w 7467600"/>
              <a:gd name="connsiteY457" fmla="*/ 6253768 h 6858000"/>
              <a:gd name="connsiteX458" fmla="*/ 192686 w 7467600"/>
              <a:gd name="connsiteY458" fmla="*/ 5849257 h 6858000"/>
              <a:gd name="connsiteX459" fmla="*/ 4696 w 7467600"/>
              <a:gd name="connsiteY459" fmla="*/ 5697668 h 6858000"/>
              <a:gd name="connsiteX460" fmla="*/ 0 w 7467600"/>
              <a:gd name="connsiteY460" fmla="*/ 5689984 h 6858000"/>
              <a:gd name="connsiteX461" fmla="*/ 0 w 7467600"/>
              <a:gd name="connsiteY461" fmla="*/ 5513472 h 6858000"/>
              <a:gd name="connsiteX462" fmla="*/ 174101 w 7467600"/>
              <a:gd name="connsiteY462" fmla="*/ 5620277 h 6858000"/>
              <a:gd name="connsiteX463" fmla="*/ 891800 w 7467600"/>
              <a:gd name="connsiteY463" fmla="*/ 6036935 h 6858000"/>
              <a:gd name="connsiteX464" fmla="*/ 1072219 w 7467600"/>
              <a:gd name="connsiteY464" fmla="*/ 6169443 h 6858000"/>
              <a:gd name="connsiteX465" fmla="*/ 1074117 w 7467600"/>
              <a:gd name="connsiteY465" fmla="*/ 6170301 h 6858000"/>
              <a:gd name="connsiteX466" fmla="*/ 1083114 w 7467600"/>
              <a:gd name="connsiteY466" fmla="*/ 6174131 h 6858000"/>
              <a:gd name="connsiteX467" fmla="*/ 1543010 w 7467600"/>
              <a:gd name="connsiteY467" fmla="*/ 6191140 h 6858000"/>
              <a:gd name="connsiteX468" fmla="*/ 1551080 w 7467600"/>
              <a:gd name="connsiteY468" fmla="*/ 6195006 h 6858000"/>
              <a:gd name="connsiteX469" fmla="*/ 2345443 w 7467600"/>
              <a:gd name="connsiteY469" fmla="*/ 5549882 h 6858000"/>
              <a:gd name="connsiteX470" fmla="*/ 1721499 w 7467600"/>
              <a:gd name="connsiteY470" fmla="*/ 5599969 h 6858000"/>
              <a:gd name="connsiteX471" fmla="*/ 767716 w 7467600"/>
              <a:gd name="connsiteY471" fmla="*/ 5472768 h 6858000"/>
              <a:gd name="connsiteX472" fmla="*/ 722147 w 7467600"/>
              <a:gd name="connsiteY472" fmla="*/ 5393091 h 6858000"/>
              <a:gd name="connsiteX473" fmla="*/ 1485552 w 7467600"/>
              <a:gd name="connsiteY473" fmla="*/ 5313202 h 6858000"/>
              <a:gd name="connsiteX474" fmla="*/ 2143004 w 7467600"/>
              <a:gd name="connsiteY474" fmla="*/ 5402420 h 6858000"/>
              <a:gd name="connsiteX475" fmla="*/ 1933391 w 7467600"/>
              <a:gd name="connsiteY475" fmla="*/ 5156971 h 6858000"/>
              <a:gd name="connsiteX476" fmla="*/ 1827118 w 7467600"/>
              <a:gd name="connsiteY476" fmla="*/ 4968410 h 6858000"/>
              <a:gd name="connsiteX477" fmla="*/ 1837349 w 7467600"/>
              <a:gd name="connsiteY477" fmla="*/ 4956357 h 6858000"/>
              <a:gd name="connsiteX478" fmla="*/ 2162835 w 7467600"/>
              <a:gd name="connsiteY478" fmla="*/ 5187853 h 6858000"/>
              <a:gd name="connsiteX479" fmla="*/ 2257167 w 7467600"/>
              <a:gd name="connsiteY479" fmla="*/ 5462123 h 6858000"/>
              <a:gd name="connsiteX480" fmla="*/ 2261598 w 7467600"/>
              <a:gd name="connsiteY480" fmla="*/ 5467998 h 6858000"/>
              <a:gd name="connsiteX481" fmla="*/ 2437177 w 7467600"/>
              <a:gd name="connsiteY481" fmla="*/ 5479608 h 6858000"/>
              <a:gd name="connsiteX482" fmla="*/ 2445247 w 7467600"/>
              <a:gd name="connsiteY482" fmla="*/ 5483476 h 6858000"/>
              <a:gd name="connsiteX483" fmla="*/ 2743626 w 7467600"/>
              <a:gd name="connsiteY483" fmla="*/ 5304819 h 6858000"/>
              <a:gd name="connsiteX484" fmla="*/ 3048102 w 7467600"/>
              <a:gd name="connsiteY484" fmla="*/ 5150595 h 6858000"/>
              <a:gd name="connsiteX485" fmla="*/ 1799414 w 7467600"/>
              <a:gd name="connsiteY485" fmla="*/ 4694732 h 6858000"/>
              <a:gd name="connsiteX486" fmla="*/ 1771735 w 7467600"/>
              <a:gd name="connsiteY486" fmla="*/ 4619929 h 6858000"/>
              <a:gd name="connsiteX487" fmla="*/ 3104273 w 7467600"/>
              <a:gd name="connsiteY487" fmla="*/ 5076159 h 6858000"/>
              <a:gd name="connsiteX488" fmla="*/ 3113245 w 7467600"/>
              <a:gd name="connsiteY488" fmla="*/ 5090705 h 6858000"/>
              <a:gd name="connsiteX489" fmla="*/ 3126294 w 7467600"/>
              <a:gd name="connsiteY489" fmla="*/ 5114400 h 6858000"/>
              <a:gd name="connsiteX490" fmla="*/ 3937433 w 7467600"/>
              <a:gd name="connsiteY490" fmla="*/ 4830473 h 6858000"/>
              <a:gd name="connsiteX491" fmla="*/ 3590475 w 7467600"/>
              <a:gd name="connsiteY491" fmla="*/ 4597974 h 6858000"/>
              <a:gd name="connsiteX492" fmla="*/ 3100264 w 7467600"/>
              <a:gd name="connsiteY492" fmla="*/ 4579845 h 6858000"/>
              <a:gd name="connsiteX493" fmla="*/ 2183576 w 7467600"/>
              <a:gd name="connsiteY493" fmla="*/ 4227150 h 6858000"/>
              <a:gd name="connsiteX494" fmla="*/ 2151029 w 7467600"/>
              <a:gd name="connsiteY494" fmla="*/ 4146947 h 6858000"/>
              <a:gd name="connsiteX495" fmla="*/ 3563434 w 7467600"/>
              <a:gd name="connsiteY495" fmla="*/ 4469115 h 6858000"/>
              <a:gd name="connsiteX496" fmla="*/ 3177952 w 7467600"/>
              <a:gd name="connsiteY496" fmla="*/ 3657386 h 6858000"/>
              <a:gd name="connsiteX497" fmla="*/ 3189263 w 7467600"/>
              <a:gd name="connsiteY497" fmla="*/ 3625726 h 6858000"/>
              <a:gd name="connsiteX498" fmla="*/ 3560912 w 7467600"/>
              <a:gd name="connsiteY498" fmla="*/ 4079863 h 6858000"/>
              <a:gd name="connsiteX499" fmla="*/ 3626636 w 7467600"/>
              <a:gd name="connsiteY499" fmla="*/ 4512230 h 6858000"/>
              <a:gd name="connsiteX500" fmla="*/ 3653088 w 7467600"/>
              <a:gd name="connsiteY500" fmla="*/ 4521417 h 6858000"/>
              <a:gd name="connsiteX501" fmla="*/ 3988128 w 7467600"/>
              <a:gd name="connsiteY501" fmla="*/ 4817267 h 6858000"/>
              <a:gd name="connsiteX502" fmla="*/ 4830582 w 7467600"/>
              <a:gd name="connsiteY502" fmla="*/ 4676000 h 6858000"/>
              <a:gd name="connsiteX503" fmla="*/ 4830100 w 7467600"/>
              <a:gd name="connsiteY503" fmla="*/ 4675554 h 6858000"/>
              <a:gd name="connsiteX504" fmla="*/ 4036318 w 7467600"/>
              <a:gd name="connsiteY504" fmla="*/ 4147013 h 6858000"/>
              <a:gd name="connsiteX505" fmla="*/ 3432098 w 7467600"/>
              <a:gd name="connsiteY505" fmla="*/ 3537312 h 6858000"/>
              <a:gd name="connsiteX506" fmla="*/ 3446761 w 7467600"/>
              <a:gd name="connsiteY506" fmla="*/ 3461278 h 6858000"/>
              <a:gd name="connsiteX507" fmla="*/ 4419733 w 7467600"/>
              <a:gd name="connsiteY507" fmla="*/ 3963555 h 6858000"/>
              <a:gd name="connsiteX508" fmla="*/ 4781371 w 7467600"/>
              <a:gd name="connsiteY508" fmla="*/ 4458604 h 6858000"/>
              <a:gd name="connsiteX509" fmla="*/ 4780440 w 7467600"/>
              <a:gd name="connsiteY509" fmla="*/ 4470290 h 6858000"/>
              <a:gd name="connsiteX510" fmla="*/ 4898954 w 7467600"/>
              <a:gd name="connsiteY510" fmla="*/ 4662092 h 6858000"/>
              <a:gd name="connsiteX511" fmla="*/ 4900699 w 7467600"/>
              <a:gd name="connsiteY511" fmla="*/ 4670867 h 6858000"/>
              <a:gd name="connsiteX512" fmla="*/ 5714511 w 7467600"/>
              <a:gd name="connsiteY512" fmla="*/ 4663483 h 6858000"/>
              <a:gd name="connsiteX513" fmla="*/ 5464793 w 7467600"/>
              <a:gd name="connsiteY513" fmla="*/ 4393556 h 6858000"/>
              <a:gd name="connsiteX514" fmla="*/ 5461897 w 7467600"/>
              <a:gd name="connsiteY514" fmla="*/ 4390879 h 6858000"/>
              <a:gd name="connsiteX515" fmla="*/ 4294126 w 7467600"/>
              <a:gd name="connsiteY515" fmla="*/ 3303048 h 6858000"/>
              <a:gd name="connsiteX516" fmla="*/ 4305321 w 7467600"/>
              <a:gd name="connsiteY516" fmla="*/ 3256953 h 6858000"/>
              <a:gd name="connsiteX517" fmla="*/ 4949299 w 7467600"/>
              <a:gd name="connsiteY517" fmla="*/ 3766336 h 6858000"/>
              <a:gd name="connsiteX518" fmla="*/ 5291452 w 7467600"/>
              <a:gd name="connsiteY518" fmla="*/ 4076801 h 6858000"/>
              <a:gd name="connsiteX519" fmla="*/ 5434998 w 7467600"/>
              <a:gd name="connsiteY519" fmla="*/ 4254100 h 6858000"/>
              <a:gd name="connsiteX520" fmla="*/ 5351015 w 7467600"/>
              <a:gd name="connsiteY520" fmla="*/ 3760989 h 6858000"/>
              <a:gd name="connsiteX521" fmla="*/ 5413780 w 7467600"/>
              <a:gd name="connsiteY521" fmla="*/ 2966265 h 6858000"/>
              <a:gd name="connsiteX522" fmla="*/ 5425627 w 7467600"/>
              <a:gd name="connsiteY522" fmla="*/ 2954192 h 6858000"/>
              <a:gd name="connsiteX523" fmla="*/ 6604735 w 7467600"/>
              <a:gd name="connsiteY523" fmla="*/ 2041381 h 6858000"/>
              <a:gd name="connsiteX524" fmla="*/ 7204487 w 7467600"/>
              <a:gd name="connsiteY524" fmla="*/ 2742112 h 6858000"/>
              <a:gd name="connsiteX525" fmla="*/ 7131592 w 7467600"/>
              <a:gd name="connsiteY525" fmla="*/ 2672096 h 6858000"/>
              <a:gd name="connsiteX526" fmla="*/ 6996344 w 7467600"/>
              <a:gd name="connsiteY526" fmla="*/ 2518310 h 6858000"/>
              <a:gd name="connsiteX527" fmla="*/ 6735495 w 7467600"/>
              <a:gd name="connsiteY527" fmla="*/ 2196890 h 6858000"/>
              <a:gd name="connsiteX528" fmla="*/ 6721901 w 7467600"/>
              <a:gd name="connsiteY528" fmla="*/ 2179274 h 6858000"/>
              <a:gd name="connsiteX529" fmla="*/ 6604735 w 7467600"/>
              <a:gd name="connsiteY529" fmla="*/ 2041381 h 6858000"/>
              <a:gd name="connsiteX530" fmla="*/ 6591670 w 7467600"/>
              <a:gd name="connsiteY530" fmla="*/ 1988277 h 6858000"/>
              <a:gd name="connsiteX531" fmla="*/ 6747349 w 7467600"/>
              <a:gd name="connsiteY531" fmla="*/ 2160069 h 6858000"/>
              <a:gd name="connsiteX532" fmla="*/ 6760943 w 7467600"/>
              <a:gd name="connsiteY532" fmla="*/ 2177686 h 6858000"/>
              <a:gd name="connsiteX533" fmla="*/ 7021065 w 7467600"/>
              <a:gd name="connsiteY533" fmla="*/ 2498102 h 6858000"/>
              <a:gd name="connsiteX534" fmla="*/ 7155223 w 7467600"/>
              <a:gd name="connsiteY534" fmla="*/ 2650386 h 6858000"/>
              <a:gd name="connsiteX535" fmla="*/ 7203167 w 7467600"/>
              <a:gd name="connsiteY535" fmla="*/ 2697288 h 6858000"/>
              <a:gd name="connsiteX536" fmla="*/ 6937703 w 7467600"/>
              <a:gd name="connsiteY536" fmla="*/ 2321981 h 6858000"/>
              <a:gd name="connsiteX537" fmla="*/ 6591670 w 7467600"/>
              <a:gd name="connsiteY537" fmla="*/ 1988277 h 6858000"/>
              <a:gd name="connsiteX538" fmla="*/ 5798671 w 7467600"/>
              <a:gd name="connsiteY538" fmla="*/ 1981601 h 6858000"/>
              <a:gd name="connsiteX539" fmla="*/ 5754709 w 7467600"/>
              <a:gd name="connsiteY539" fmla="*/ 2071454 h 6858000"/>
              <a:gd name="connsiteX540" fmla="*/ 5763044 w 7467600"/>
              <a:gd name="connsiteY540" fmla="*/ 2842206 h 6858000"/>
              <a:gd name="connsiteX541" fmla="*/ 5764974 w 7467600"/>
              <a:gd name="connsiteY541" fmla="*/ 2799609 h 6858000"/>
              <a:gd name="connsiteX542" fmla="*/ 5767665 w 7467600"/>
              <a:gd name="connsiteY542" fmla="*/ 2666409 h 6858000"/>
              <a:gd name="connsiteX543" fmla="*/ 5763055 w 7467600"/>
              <a:gd name="connsiteY543" fmla="*/ 2579705 h 6858000"/>
              <a:gd name="connsiteX544" fmla="*/ 5758079 w 7467600"/>
              <a:gd name="connsiteY544" fmla="*/ 2492508 h 6858000"/>
              <a:gd name="connsiteX545" fmla="*/ 5779325 w 7467600"/>
              <a:gd name="connsiteY545" fmla="*/ 2197069 h 6858000"/>
              <a:gd name="connsiteX546" fmla="*/ 5798671 w 7467600"/>
              <a:gd name="connsiteY546" fmla="*/ 1981601 h 6858000"/>
              <a:gd name="connsiteX547" fmla="*/ 5829202 w 7467600"/>
              <a:gd name="connsiteY547" fmla="*/ 1971679 h 6858000"/>
              <a:gd name="connsiteX548" fmla="*/ 5809558 w 7467600"/>
              <a:gd name="connsiteY548" fmla="*/ 2198043 h 6858000"/>
              <a:gd name="connsiteX549" fmla="*/ 5788653 w 7467600"/>
              <a:gd name="connsiteY549" fmla="*/ 2489430 h 6858000"/>
              <a:gd name="connsiteX550" fmla="*/ 5793439 w 7467600"/>
              <a:gd name="connsiteY550" fmla="*/ 2575235 h 6858000"/>
              <a:gd name="connsiteX551" fmla="*/ 5796837 w 7467600"/>
              <a:gd name="connsiteY551" fmla="*/ 2637633 h 6858000"/>
              <a:gd name="connsiteX552" fmla="*/ 5818614 w 7467600"/>
              <a:gd name="connsiteY552" fmla="*/ 2473055 h 6858000"/>
              <a:gd name="connsiteX553" fmla="*/ 5829202 w 7467600"/>
              <a:gd name="connsiteY553" fmla="*/ 1971679 h 6858000"/>
              <a:gd name="connsiteX554" fmla="*/ 5911389 w 7467600"/>
              <a:gd name="connsiteY554" fmla="*/ 1898371 h 6858000"/>
              <a:gd name="connsiteX555" fmla="*/ 6237627 w 7467600"/>
              <a:gd name="connsiteY555" fmla="*/ 2231921 h 6858000"/>
              <a:gd name="connsiteX556" fmla="*/ 5911389 w 7467600"/>
              <a:gd name="connsiteY556" fmla="*/ 1898371 h 6858000"/>
              <a:gd name="connsiteX557" fmla="*/ 6944437 w 7467600"/>
              <a:gd name="connsiteY557" fmla="*/ 1575402 h 6858000"/>
              <a:gd name="connsiteX558" fmla="*/ 6304730 w 7467600"/>
              <a:gd name="connsiteY558" fmla="*/ 1766654 h 6858000"/>
              <a:gd name="connsiteX559" fmla="*/ 6944437 w 7467600"/>
              <a:gd name="connsiteY559" fmla="*/ 1575402 h 6858000"/>
              <a:gd name="connsiteX560" fmla="*/ 7019523 w 7467600"/>
              <a:gd name="connsiteY560" fmla="*/ 1519450 h 6858000"/>
              <a:gd name="connsiteX561" fmla="*/ 6298091 w 7467600"/>
              <a:gd name="connsiteY561" fmla="*/ 1737122 h 6858000"/>
              <a:gd name="connsiteX562" fmla="*/ 7019523 w 7467600"/>
              <a:gd name="connsiteY562" fmla="*/ 1519450 h 6858000"/>
              <a:gd name="connsiteX563" fmla="*/ 2399523 w 7467600"/>
              <a:gd name="connsiteY563" fmla="*/ 1428234 h 6858000"/>
              <a:gd name="connsiteX564" fmla="*/ 2224982 w 7467600"/>
              <a:gd name="connsiteY564" fmla="*/ 1826201 h 6858000"/>
              <a:gd name="connsiteX565" fmla="*/ 2096099 w 7467600"/>
              <a:gd name="connsiteY565" fmla="*/ 2345900 h 6858000"/>
              <a:gd name="connsiteX566" fmla="*/ 2283317 w 7467600"/>
              <a:gd name="connsiteY566" fmla="*/ 1796925 h 6858000"/>
              <a:gd name="connsiteX567" fmla="*/ 2399523 w 7467600"/>
              <a:gd name="connsiteY567" fmla="*/ 1428234 h 6858000"/>
              <a:gd name="connsiteX568" fmla="*/ 2448558 w 7467600"/>
              <a:gd name="connsiteY568" fmla="*/ 1373435 h 6858000"/>
              <a:gd name="connsiteX569" fmla="*/ 2312521 w 7467600"/>
              <a:gd name="connsiteY569" fmla="*/ 1806140 h 6858000"/>
              <a:gd name="connsiteX570" fmla="*/ 2127533 w 7467600"/>
              <a:gd name="connsiteY570" fmla="*/ 2348380 h 6858000"/>
              <a:gd name="connsiteX571" fmla="*/ 2358080 w 7467600"/>
              <a:gd name="connsiteY571" fmla="*/ 1866134 h 6858000"/>
              <a:gd name="connsiteX572" fmla="*/ 2407436 w 7467600"/>
              <a:gd name="connsiteY572" fmla="*/ 1651070 h 6858000"/>
              <a:gd name="connsiteX573" fmla="*/ 2448558 w 7467600"/>
              <a:gd name="connsiteY573" fmla="*/ 1373435 h 6858000"/>
              <a:gd name="connsiteX574" fmla="*/ 278707 w 7467600"/>
              <a:gd name="connsiteY574" fmla="*/ 1352270 h 6858000"/>
              <a:gd name="connsiteX575" fmla="*/ 321570 w 7467600"/>
              <a:gd name="connsiteY575" fmla="*/ 1861610 h 6858000"/>
              <a:gd name="connsiteX576" fmla="*/ 294281 w 7467600"/>
              <a:gd name="connsiteY576" fmla="*/ 1440658 h 6858000"/>
              <a:gd name="connsiteX577" fmla="*/ 278707 w 7467600"/>
              <a:gd name="connsiteY577" fmla="*/ 1352270 h 6858000"/>
              <a:gd name="connsiteX578" fmla="*/ 1423821 w 7467600"/>
              <a:gd name="connsiteY578" fmla="*/ 1351958 h 6858000"/>
              <a:gd name="connsiteX579" fmla="*/ 1638521 w 7467600"/>
              <a:gd name="connsiteY579" fmla="*/ 1908470 h 6858000"/>
              <a:gd name="connsiteX580" fmla="*/ 1754199 w 7467600"/>
              <a:gd name="connsiteY580" fmla="*/ 2149284 h 6858000"/>
              <a:gd name="connsiteX581" fmla="*/ 1908359 w 7467600"/>
              <a:gd name="connsiteY581" fmla="*/ 2364988 h 6858000"/>
              <a:gd name="connsiteX582" fmla="*/ 1647661 w 7467600"/>
              <a:gd name="connsiteY582" fmla="*/ 1825945 h 6858000"/>
              <a:gd name="connsiteX583" fmla="*/ 1423821 w 7467600"/>
              <a:gd name="connsiteY583" fmla="*/ 1351958 h 6858000"/>
              <a:gd name="connsiteX584" fmla="*/ 1431890 w 7467600"/>
              <a:gd name="connsiteY584" fmla="*/ 1306475 h 6858000"/>
              <a:gd name="connsiteX585" fmla="*/ 1507597 w 7467600"/>
              <a:gd name="connsiteY585" fmla="*/ 1446132 h 6858000"/>
              <a:gd name="connsiteX586" fmla="*/ 1674586 w 7467600"/>
              <a:gd name="connsiteY586" fmla="*/ 1813832 h 6858000"/>
              <a:gd name="connsiteX587" fmla="*/ 1815950 w 7467600"/>
              <a:gd name="connsiteY587" fmla="*/ 2128564 h 6858000"/>
              <a:gd name="connsiteX588" fmla="*/ 1984242 w 7467600"/>
              <a:gd name="connsiteY588" fmla="*/ 2430829 h 6858000"/>
              <a:gd name="connsiteX589" fmla="*/ 2014023 w 7467600"/>
              <a:gd name="connsiteY589" fmla="*/ 2450995 h 6858000"/>
              <a:gd name="connsiteX590" fmla="*/ 1747337 w 7467600"/>
              <a:gd name="connsiteY590" fmla="*/ 1855264 h 6858000"/>
              <a:gd name="connsiteX591" fmla="*/ 1533749 w 7467600"/>
              <a:gd name="connsiteY591" fmla="*/ 1478656 h 6858000"/>
              <a:gd name="connsiteX592" fmla="*/ 1431890 w 7467600"/>
              <a:gd name="connsiteY592" fmla="*/ 1306475 h 6858000"/>
              <a:gd name="connsiteX593" fmla="*/ 5052692 w 7467600"/>
              <a:gd name="connsiteY593" fmla="*/ 1292994 h 6858000"/>
              <a:gd name="connsiteX594" fmla="*/ 5200661 w 7467600"/>
              <a:gd name="connsiteY594" fmla="*/ 1635186 h 6858000"/>
              <a:gd name="connsiteX595" fmla="*/ 5297138 w 7467600"/>
              <a:gd name="connsiteY595" fmla="*/ 1906351 h 6858000"/>
              <a:gd name="connsiteX596" fmla="*/ 5052692 w 7467600"/>
              <a:gd name="connsiteY596" fmla="*/ 1292994 h 6858000"/>
              <a:gd name="connsiteX597" fmla="*/ 5009948 w 7467600"/>
              <a:gd name="connsiteY597" fmla="*/ 1273619 h 6858000"/>
              <a:gd name="connsiteX598" fmla="*/ 5121777 w 7467600"/>
              <a:gd name="connsiteY598" fmla="*/ 1654213 h 6858000"/>
              <a:gd name="connsiteX599" fmla="*/ 5293545 w 7467600"/>
              <a:gd name="connsiteY599" fmla="*/ 2072247 h 6858000"/>
              <a:gd name="connsiteX600" fmla="*/ 5294042 w 7467600"/>
              <a:gd name="connsiteY600" fmla="*/ 2065019 h 6858000"/>
              <a:gd name="connsiteX601" fmla="*/ 5171936 w 7467600"/>
              <a:gd name="connsiteY601" fmla="*/ 1647613 h 6858000"/>
              <a:gd name="connsiteX602" fmla="*/ 5009948 w 7467600"/>
              <a:gd name="connsiteY602" fmla="*/ 1273619 h 6858000"/>
              <a:gd name="connsiteX603" fmla="*/ 655236 w 7467600"/>
              <a:gd name="connsiteY603" fmla="*/ 1268632 h 6858000"/>
              <a:gd name="connsiteX604" fmla="*/ 839521 w 7467600"/>
              <a:gd name="connsiteY604" fmla="*/ 1685315 h 6858000"/>
              <a:gd name="connsiteX605" fmla="*/ 1109416 w 7467600"/>
              <a:gd name="connsiteY605" fmla="*/ 2061663 h 6858000"/>
              <a:gd name="connsiteX606" fmla="*/ 1298300 w 7467600"/>
              <a:gd name="connsiteY606" fmla="*/ 2247742 h 6858000"/>
              <a:gd name="connsiteX607" fmla="*/ 1125871 w 7467600"/>
              <a:gd name="connsiteY607" fmla="*/ 1989513 h 6858000"/>
              <a:gd name="connsiteX608" fmla="*/ 981574 w 7467600"/>
              <a:gd name="connsiteY608" fmla="*/ 1783157 h 6858000"/>
              <a:gd name="connsiteX609" fmla="*/ 922198 w 7467600"/>
              <a:gd name="connsiteY609" fmla="*/ 1677437 h 6858000"/>
              <a:gd name="connsiteX610" fmla="*/ 869293 w 7467600"/>
              <a:gd name="connsiteY610" fmla="*/ 1583214 h 6858000"/>
              <a:gd name="connsiteX611" fmla="*/ 751431 w 7467600"/>
              <a:gd name="connsiteY611" fmla="*/ 1405731 h 6858000"/>
              <a:gd name="connsiteX612" fmla="*/ 655236 w 7467600"/>
              <a:gd name="connsiteY612" fmla="*/ 1268632 h 6858000"/>
              <a:gd name="connsiteX613" fmla="*/ 6516292 w 7467600"/>
              <a:gd name="connsiteY613" fmla="*/ 1263064 h 6858000"/>
              <a:gd name="connsiteX614" fmla="*/ 5736320 w 7467600"/>
              <a:gd name="connsiteY614" fmla="*/ 1501803 h 6858000"/>
              <a:gd name="connsiteX615" fmla="*/ 6516292 w 7467600"/>
              <a:gd name="connsiteY615" fmla="*/ 1263064 h 6858000"/>
              <a:gd name="connsiteX616" fmla="*/ 291466 w 7467600"/>
              <a:gd name="connsiteY616" fmla="*/ 1250369 h 6858000"/>
              <a:gd name="connsiteX617" fmla="*/ 323180 w 7467600"/>
              <a:gd name="connsiteY617" fmla="*/ 1435283 h 6858000"/>
              <a:gd name="connsiteX618" fmla="*/ 349381 w 7467600"/>
              <a:gd name="connsiteY618" fmla="*/ 1875041 h 6858000"/>
              <a:gd name="connsiteX619" fmla="*/ 374363 w 7467600"/>
              <a:gd name="connsiteY619" fmla="*/ 1506494 h 6858000"/>
              <a:gd name="connsiteX620" fmla="*/ 302168 w 7467600"/>
              <a:gd name="connsiteY620" fmla="*/ 1274495 h 6858000"/>
              <a:gd name="connsiteX621" fmla="*/ 291466 w 7467600"/>
              <a:gd name="connsiteY621" fmla="*/ 1250369 h 6858000"/>
              <a:gd name="connsiteX622" fmla="*/ 678222 w 7467600"/>
              <a:gd name="connsiteY622" fmla="*/ 1248670 h 6858000"/>
              <a:gd name="connsiteX623" fmla="*/ 775536 w 7467600"/>
              <a:gd name="connsiteY623" fmla="*/ 1388015 h 6858000"/>
              <a:gd name="connsiteX624" fmla="*/ 894529 w 7467600"/>
              <a:gd name="connsiteY624" fmla="*/ 1567739 h 6858000"/>
              <a:gd name="connsiteX625" fmla="*/ 948000 w 7467600"/>
              <a:gd name="connsiteY625" fmla="*/ 1663088 h 6858000"/>
              <a:gd name="connsiteX626" fmla="*/ 1006812 w 7467600"/>
              <a:gd name="connsiteY626" fmla="*/ 1767683 h 6858000"/>
              <a:gd name="connsiteX627" fmla="*/ 1149133 w 7467600"/>
              <a:gd name="connsiteY627" fmla="*/ 1971513 h 6858000"/>
              <a:gd name="connsiteX628" fmla="*/ 1333952 w 7467600"/>
              <a:gd name="connsiteY628" fmla="*/ 2251620 h 6858000"/>
              <a:gd name="connsiteX629" fmla="*/ 1337329 w 7467600"/>
              <a:gd name="connsiteY629" fmla="*/ 2258350 h 6858000"/>
              <a:gd name="connsiteX630" fmla="*/ 1014726 w 7467600"/>
              <a:gd name="connsiteY630" fmla="*/ 1615556 h 6858000"/>
              <a:gd name="connsiteX631" fmla="*/ 678222 w 7467600"/>
              <a:gd name="connsiteY631" fmla="*/ 1248670 h 6858000"/>
              <a:gd name="connsiteX632" fmla="*/ 6691602 w 7467600"/>
              <a:gd name="connsiteY632" fmla="*/ 1140573 h 6858000"/>
              <a:gd name="connsiteX633" fmla="*/ 6571100 w 7467600"/>
              <a:gd name="connsiteY633" fmla="*/ 1183662 h 6858000"/>
              <a:gd name="connsiteX634" fmla="*/ 6241687 w 7467600"/>
              <a:gd name="connsiteY634" fmla="*/ 1257600 h 6858000"/>
              <a:gd name="connsiteX635" fmla="*/ 5693009 w 7467600"/>
              <a:gd name="connsiteY635" fmla="*/ 1478256 h 6858000"/>
              <a:gd name="connsiteX636" fmla="*/ 6548420 w 7467600"/>
              <a:gd name="connsiteY636" fmla="*/ 1214599 h 6858000"/>
              <a:gd name="connsiteX637" fmla="*/ 6605473 w 7467600"/>
              <a:gd name="connsiteY637" fmla="*/ 1184686 h 6858000"/>
              <a:gd name="connsiteX638" fmla="*/ 6691602 w 7467600"/>
              <a:gd name="connsiteY638" fmla="*/ 1140573 h 6858000"/>
              <a:gd name="connsiteX639" fmla="*/ 4002475 w 7467600"/>
              <a:gd name="connsiteY639" fmla="*/ 1037802 h 6858000"/>
              <a:gd name="connsiteX640" fmla="*/ 4000324 w 7467600"/>
              <a:gd name="connsiteY640" fmla="*/ 1039362 h 6858000"/>
              <a:gd name="connsiteX641" fmla="*/ 4002862 w 7467600"/>
              <a:gd name="connsiteY641" fmla="*/ 1042866 h 6858000"/>
              <a:gd name="connsiteX642" fmla="*/ 4002475 w 7467600"/>
              <a:gd name="connsiteY642" fmla="*/ 1037802 h 6858000"/>
              <a:gd name="connsiteX643" fmla="*/ 506322 w 7467600"/>
              <a:gd name="connsiteY643" fmla="*/ 1020997 h 6858000"/>
              <a:gd name="connsiteX644" fmla="*/ 533068 w 7467600"/>
              <a:gd name="connsiteY644" fmla="*/ 1029409 h 6858000"/>
              <a:gd name="connsiteX645" fmla="*/ 1232525 w 7467600"/>
              <a:gd name="connsiteY645" fmla="*/ 1804675 h 6858000"/>
              <a:gd name="connsiteX646" fmla="*/ 1388858 w 7467600"/>
              <a:gd name="connsiteY646" fmla="*/ 2368011 h 6858000"/>
              <a:gd name="connsiteX647" fmla="*/ 1384098 w 7467600"/>
              <a:gd name="connsiteY647" fmla="*/ 2378125 h 6858000"/>
              <a:gd name="connsiteX648" fmla="*/ 1425393 w 7467600"/>
              <a:gd name="connsiteY648" fmla="*/ 2589124 h 6858000"/>
              <a:gd name="connsiteX649" fmla="*/ 1424001 w 7467600"/>
              <a:gd name="connsiteY649" fmla="*/ 2597541 h 6858000"/>
              <a:gd name="connsiteX650" fmla="*/ 2152729 w 7467600"/>
              <a:gd name="connsiteY650" fmla="*/ 2864487 h 6858000"/>
              <a:gd name="connsiteX651" fmla="*/ 2020609 w 7467600"/>
              <a:gd name="connsiteY651" fmla="*/ 2539671 h 6858000"/>
              <a:gd name="connsiteX652" fmla="*/ 2018920 w 7467600"/>
              <a:gd name="connsiteY652" fmla="*/ 2536309 h 6858000"/>
              <a:gd name="connsiteX653" fmla="*/ 1342441 w 7467600"/>
              <a:gd name="connsiteY653" fmla="*/ 1173017 h 6858000"/>
              <a:gd name="connsiteX654" fmla="*/ 1367925 w 7467600"/>
              <a:gd name="connsiteY654" fmla="*/ 1135648 h 6858000"/>
              <a:gd name="connsiteX655" fmla="*/ 1771401 w 7467600"/>
              <a:gd name="connsiteY655" fmla="*/ 1806673 h 6858000"/>
              <a:gd name="connsiteX656" fmla="*/ 1972385 w 7467600"/>
              <a:gd name="connsiteY656" fmla="*/ 2198735 h 6858000"/>
              <a:gd name="connsiteX657" fmla="*/ 2040892 w 7467600"/>
              <a:gd name="connsiteY657" fmla="*/ 2405205 h 6858000"/>
              <a:gd name="connsiteX658" fmla="*/ 2131689 w 7467600"/>
              <a:gd name="connsiteY658" fmla="*/ 1936926 h 6858000"/>
              <a:gd name="connsiteX659" fmla="*/ 2454820 w 7467600"/>
              <a:gd name="connsiteY659" fmla="*/ 1248808 h 6858000"/>
              <a:gd name="connsiteX660" fmla="*/ 2492512 w 7467600"/>
              <a:gd name="connsiteY660" fmla="*/ 1302920 h 6858000"/>
              <a:gd name="connsiteX661" fmla="*/ 2081216 w 7467600"/>
              <a:gd name="connsiteY661" fmla="*/ 2527513 h 6858000"/>
              <a:gd name="connsiteX662" fmla="*/ 2081211 w 7467600"/>
              <a:gd name="connsiteY662" fmla="*/ 2528916 h 6858000"/>
              <a:gd name="connsiteX663" fmla="*/ 2199067 w 7467600"/>
              <a:gd name="connsiteY663" fmla="*/ 2884061 h 6858000"/>
              <a:gd name="connsiteX664" fmla="*/ 3192586 w 7467600"/>
              <a:gd name="connsiteY664" fmla="*/ 3411496 h 6858000"/>
              <a:gd name="connsiteX665" fmla="*/ 3182620 w 7467600"/>
              <a:gd name="connsiteY665" fmla="*/ 3483279 h 6858000"/>
              <a:gd name="connsiteX666" fmla="*/ 2435119 w 7467600"/>
              <a:gd name="connsiteY666" fmla="*/ 3080173 h 6858000"/>
              <a:gd name="connsiteX667" fmla="*/ 2410152 w 7467600"/>
              <a:gd name="connsiteY667" fmla="*/ 3063751 h 6858000"/>
              <a:gd name="connsiteX668" fmla="*/ 2408099 w 7467600"/>
              <a:gd name="connsiteY668" fmla="*/ 3064403 h 6858000"/>
              <a:gd name="connsiteX669" fmla="*/ 2407218 w 7467600"/>
              <a:gd name="connsiteY669" fmla="*/ 3070324 h 6858000"/>
              <a:gd name="connsiteX670" fmla="*/ 2380138 w 7467600"/>
              <a:gd name="connsiteY670" fmla="*/ 3099341 h 6858000"/>
              <a:gd name="connsiteX671" fmla="*/ 1765923 w 7467600"/>
              <a:gd name="connsiteY671" fmla="*/ 3581043 h 6858000"/>
              <a:gd name="connsiteX672" fmla="*/ 1702258 w 7467600"/>
              <a:gd name="connsiteY672" fmla="*/ 3612286 h 6858000"/>
              <a:gd name="connsiteX673" fmla="*/ 1538370 w 7467600"/>
              <a:gd name="connsiteY673" fmla="*/ 3811804 h 6858000"/>
              <a:gd name="connsiteX674" fmla="*/ 542867 w 7467600"/>
              <a:gd name="connsiteY674" fmla="*/ 4944092 h 6858000"/>
              <a:gd name="connsiteX675" fmla="*/ 515800 w 7467600"/>
              <a:gd name="connsiteY675" fmla="*/ 4862180 h 6858000"/>
              <a:gd name="connsiteX676" fmla="*/ 909145 w 7467600"/>
              <a:gd name="connsiteY676" fmla="*/ 4199225 h 6858000"/>
              <a:gd name="connsiteX677" fmla="*/ 1214067 w 7467600"/>
              <a:gd name="connsiteY677" fmla="*/ 3908561 h 6858000"/>
              <a:gd name="connsiteX678" fmla="*/ 640967 w 7467600"/>
              <a:gd name="connsiteY678" fmla="*/ 4105601 h 6858000"/>
              <a:gd name="connsiteX679" fmla="*/ 112563 w 7467600"/>
              <a:gd name="connsiteY679" fmla="*/ 4396952 h 6858000"/>
              <a:gd name="connsiteX680" fmla="*/ 0 w 7467600"/>
              <a:gd name="connsiteY680" fmla="*/ 4466006 h 6858000"/>
              <a:gd name="connsiteX681" fmla="*/ 0 w 7467600"/>
              <a:gd name="connsiteY681" fmla="*/ 4233763 h 6858000"/>
              <a:gd name="connsiteX682" fmla="*/ 36881 w 7467600"/>
              <a:gd name="connsiteY682" fmla="*/ 4200118 h 6858000"/>
              <a:gd name="connsiteX683" fmla="*/ 910534 w 7467600"/>
              <a:gd name="connsiteY683" fmla="*/ 3629753 h 6858000"/>
              <a:gd name="connsiteX684" fmla="*/ 1578717 w 7467600"/>
              <a:gd name="connsiteY684" fmla="*/ 3575982 h 6858000"/>
              <a:gd name="connsiteX685" fmla="*/ 2338780 w 7467600"/>
              <a:gd name="connsiteY685" fmla="*/ 3033725 h 6858000"/>
              <a:gd name="connsiteX686" fmla="*/ 1807991 w 7467600"/>
              <a:gd name="connsiteY686" fmla="*/ 2807184 h 6858000"/>
              <a:gd name="connsiteX687" fmla="*/ 1416358 w 7467600"/>
              <a:gd name="connsiteY687" fmla="*/ 3112571 h 6858000"/>
              <a:gd name="connsiteX688" fmla="*/ 939066 w 7467600"/>
              <a:gd name="connsiteY688" fmla="*/ 3378798 h 6858000"/>
              <a:gd name="connsiteX689" fmla="*/ 115099 w 7467600"/>
              <a:gd name="connsiteY689" fmla="*/ 3607650 h 6858000"/>
              <a:gd name="connsiteX690" fmla="*/ 97284 w 7467600"/>
              <a:gd name="connsiteY690" fmla="*/ 3520393 h 6858000"/>
              <a:gd name="connsiteX691" fmla="*/ 922050 w 7467600"/>
              <a:gd name="connsiteY691" fmla="*/ 3074867 h 6858000"/>
              <a:gd name="connsiteX692" fmla="*/ 1405265 w 7467600"/>
              <a:gd name="connsiteY692" fmla="*/ 3016319 h 6858000"/>
              <a:gd name="connsiteX693" fmla="*/ 1407512 w 7467600"/>
              <a:gd name="connsiteY693" fmla="*/ 3018001 h 6858000"/>
              <a:gd name="connsiteX694" fmla="*/ 1726266 w 7467600"/>
              <a:gd name="connsiteY694" fmla="*/ 2777274 h 6858000"/>
              <a:gd name="connsiteX695" fmla="*/ 625390 w 7467600"/>
              <a:gd name="connsiteY695" fmla="*/ 2514541 h 6858000"/>
              <a:gd name="connsiteX696" fmla="*/ 619799 w 7467600"/>
              <a:gd name="connsiteY696" fmla="*/ 2527180 h 6858000"/>
              <a:gd name="connsiteX697" fmla="*/ 310030 w 7467600"/>
              <a:gd name="connsiteY697" fmla="*/ 2771818 h 6858000"/>
              <a:gd name="connsiteX698" fmla="*/ 173877 w 7467600"/>
              <a:gd name="connsiteY698" fmla="*/ 2937056 h 6858000"/>
              <a:gd name="connsiteX699" fmla="*/ 77889 w 7467600"/>
              <a:gd name="connsiteY699" fmla="*/ 3138440 h 6858000"/>
              <a:gd name="connsiteX700" fmla="*/ 0 w 7467600"/>
              <a:gd name="connsiteY700" fmla="*/ 3271395 h 6858000"/>
              <a:gd name="connsiteX701" fmla="*/ 0 w 7467600"/>
              <a:gd name="connsiteY701" fmla="*/ 3153002 h 6858000"/>
              <a:gd name="connsiteX702" fmla="*/ 2386 w 7467600"/>
              <a:gd name="connsiteY702" fmla="*/ 3149203 h 6858000"/>
              <a:gd name="connsiteX703" fmla="*/ 89753 w 7467600"/>
              <a:gd name="connsiteY703" fmla="*/ 2987702 h 6858000"/>
              <a:gd name="connsiteX704" fmla="*/ 76869 w 7467600"/>
              <a:gd name="connsiteY704" fmla="*/ 3005404 h 6858000"/>
              <a:gd name="connsiteX705" fmla="*/ 32049 w 7467600"/>
              <a:gd name="connsiteY705" fmla="*/ 3065814 h 6858000"/>
              <a:gd name="connsiteX706" fmla="*/ 0 w 7467600"/>
              <a:gd name="connsiteY706" fmla="*/ 3108744 h 6858000"/>
              <a:gd name="connsiteX707" fmla="*/ 0 w 7467600"/>
              <a:gd name="connsiteY707" fmla="*/ 3058059 h 6858000"/>
              <a:gd name="connsiteX708" fmla="*/ 7610 w 7467600"/>
              <a:gd name="connsiteY708" fmla="*/ 3047889 h 6858000"/>
              <a:gd name="connsiteX709" fmla="*/ 52419 w 7467600"/>
              <a:gd name="connsiteY709" fmla="*/ 2987479 h 6858000"/>
              <a:gd name="connsiteX710" fmla="*/ 59142 w 7467600"/>
              <a:gd name="connsiteY710" fmla="*/ 2978488 h 6858000"/>
              <a:gd name="connsiteX711" fmla="*/ 0 w 7467600"/>
              <a:gd name="connsiteY711" fmla="*/ 3015334 h 6858000"/>
              <a:gd name="connsiteX712" fmla="*/ 0 w 7467600"/>
              <a:gd name="connsiteY712" fmla="*/ 2914286 h 6858000"/>
              <a:gd name="connsiteX713" fmla="*/ 36383 w 7467600"/>
              <a:gd name="connsiteY713" fmla="*/ 2901128 h 6858000"/>
              <a:gd name="connsiteX714" fmla="*/ 156329 w 7467600"/>
              <a:gd name="connsiteY714" fmla="*/ 2840533 h 6858000"/>
              <a:gd name="connsiteX715" fmla="*/ 358355 w 7467600"/>
              <a:gd name="connsiteY715" fmla="*/ 2620471 h 6858000"/>
              <a:gd name="connsiteX716" fmla="*/ 510577 w 7467600"/>
              <a:gd name="connsiteY716" fmla="*/ 2501244 h 6858000"/>
              <a:gd name="connsiteX717" fmla="*/ 211967 w 7467600"/>
              <a:gd name="connsiteY717" fmla="*/ 2479171 h 6858000"/>
              <a:gd name="connsiteX718" fmla="*/ 0 w 7467600"/>
              <a:gd name="connsiteY718" fmla="*/ 2476398 h 6858000"/>
              <a:gd name="connsiteX719" fmla="*/ 0 w 7467600"/>
              <a:gd name="connsiteY719" fmla="*/ 2389189 h 6858000"/>
              <a:gd name="connsiteX720" fmla="*/ 103062 w 7467600"/>
              <a:gd name="connsiteY720" fmla="*/ 2389518 h 6858000"/>
              <a:gd name="connsiteX721" fmla="*/ 510734 w 7467600"/>
              <a:gd name="connsiteY721" fmla="*/ 2416201 h 6858000"/>
              <a:gd name="connsiteX722" fmla="*/ 279257 w 7467600"/>
              <a:gd name="connsiteY722" fmla="*/ 2092102 h 6858000"/>
              <a:gd name="connsiteX723" fmla="*/ 65265 w 7467600"/>
              <a:gd name="connsiteY723" fmla="*/ 2006049 h 6858000"/>
              <a:gd name="connsiteX724" fmla="*/ 0 w 7467600"/>
              <a:gd name="connsiteY724" fmla="*/ 1982532 h 6858000"/>
              <a:gd name="connsiteX725" fmla="*/ 0 w 7467600"/>
              <a:gd name="connsiteY725" fmla="*/ 1912789 h 6858000"/>
              <a:gd name="connsiteX726" fmla="*/ 97460 w 7467600"/>
              <a:gd name="connsiteY726" fmla="*/ 1953725 h 6858000"/>
              <a:gd name="connsiteX727" fmla="*/ 221272 w 7467600"/>
              <a:gd name="connsiteY727" fmla="*/ 1980766 h 6858000"/>
              <a:gd name="connsiteX728" fmla="*/ 116765 w 7467600"/>
              <a:gd name="connsiteY728" fmla="*/ 1911033 h 6858000"/>
              <a:gd name="connsiteX729" fmla="*/ 16405 w 7467600"/>
              <a:gd name="connsiteY729" fmla="*/ 1803412 h 6858000"/>
              <a:gd name="connsiteX730" fmla="*/ 0 w 7467600"/>
              <a:gd name="connsiteY730" fmla="*/ 1784777 h 6858000"/>
              <a:gd name="connsiteX731" fmla="*/ 0 w 7467600"/>
              <a:gd name="connsiteY731" fmla="*/ 1740082 h 6858000"/>
              <a:gd name="connsiteX732" fmla="*/ 39394 w 7467600"/>
              <a:gd name="connsiteY732" fmla="*/ 1784856 h 6858000"/>
              <a:gd name="connsiteX733" fmla="*/ 135813 w 7467600"/>
              <a:gd name="connsiteY733" fmla="*/ 1888838 h 6858000"/>
              <a:gd name="connsiteX734" fmla="*/ 242575 w 7467600"/>
              <a:gd name="connsiteY734" fmla="*/ 1958841 h 6858000"/>
              <a:gd name="connsiteX735" fmla="*/ 82197 w 7467600"/>
              <a:gd name="connsiteY735" fmla="*/ 1754826 h 6858000"/>
              <a:gd name="connsiteX736" fmla="*/ 0 w 7467600"/>
              <a:gd name="connsiteY736" fmla="*/ 1679650 h 6858000"/>
              <a:gd name="connsiteX737" fmla="*/ 0 w 7467600"/>
              <a:gd name="connsiteY737" fmla="*/ 1602463 h 6858000"/>
              <a:gd name="connsiteX738" fmla="*/ 84689 w 7467600"/>
              <a:gd name="connsiteY738" fmla="*/ 1677442 h 6858000"/>
              <a:gd name="connsiteX739" fmla="*/ 298437 w 7467600"/>
              <a:gd name="connsiteY739" fmla="*/ 1968019 h 6858000"/>
              <a:gd name="connsiteX740" fmla="*/ 227269 w 7467600"/>
              <a:gd name="connsiteY740" fmla="*/ 1114064 h 6858000"/>
              <a:gd name="connsiteX741" fmla="*/ 248003 w 7467600"/>
              <a:gd name="connsiteY741" fmla="*/ 1089613 h 6858000"/>
              <a:gd name="connsiteX742" fmla="*/ 427020 w 7467600"/>
              <a:gd name="connsiteY742" fmla="*/ 1619803 h 6858000"/>
              <a:gd name="connsiteX743" fmla="*/ 340345 w 7467600"/>
              <a:gd name="connsiteY743" fmla="*/ 2027739 h 6858000"/>
              <a:gd name="connsiteX744" fmla="*/ 360865 w 7467600"/>
              <a:gd name="connsiteY744" fmla="*/ 2044827 h 6858000"/>
              <a:gd name="connsiteX745" fmla="*/ 560414 w 7467600"/>
              <a:gd name="connsiteY745" fmla="*/ 2421457 h 6858000"/>
              <a:gd name="connsiteX746" fmla="*/ 1359703 w 7467600"/>
              <a:gd name="connsiteY746" fmla="*/ 2578554 h 6858000"/>
              <a:gd name="connsiteX747" fmla="*/ 1359422 w 7467600"/>
              <a:gd name="connsiteY747" fmla="*/ 2577994 h 6858000"/>
              <a:gd name="connsiteX748" fmla="*/ 828701 w 7467600"/>
              <a:gd name="connsiteY748" fmla="*/ 1839520 h 6858000"/>
              <a:gd name="connsiteX749" fmla="*/ 494427 w 7467600"/>
              <a:gd name="connsiteY749" fmla="*/ 1092333 h 6858000"/>
              <a:gd name="connsiteX750" fmla="*/ 506322 w 7467600"/>
              <a:gd name="connsiteY750" fmla="*/ 1020997 h 6858000"/>
              <a:gd name="connsiteX751" fmla="*/ 4570198 w 7467600"/>
              <a:gd name="connsiteY751" fmla="*/ 978081 h 6858000"/>
              <a:gd name="connsiteX752" fmla="*/ 4523691 w 7467600"/>
              <a:gd name="connsiteY752" fmla="*/ 1127776 h 6858000"/>
              <a:gd name="connsiteX753" fmla="*/ 4509875 w 7467600"/>
              <a:gd name="connsiteY753" fmla="*/ 1167552 h 6858000"/>
              <a:gd name="connsiteX754" fmla="*/ 4478168 w 7467600"/>
              <a:gd name="connsiteY754" fmla="*/ 1260735 h 6858000"/>
              <a:gd name="connsiteX755" fmla="*/ 4409309 w 7467600"/>
              <a:gd name="connsiteY755" fmla="*/ 1666996 h 6858000"/>
              <a:gd name="connsiteX756" fmla="*/ 4370031 w 7467600"/>
              <a:gd name="connsiteY756" fmla="*/ 1955666 h 6858000"/>
              <a:gd name="connsiteX757" fmla="*/ 4570198 w 7467600"/>
              <a:gd name="connsiteY757" fmla="*/ 978081 h 6858000"/>
              <a:gd name="connsiteX758" fmla="*/ 4557898 w 7467600"/>
              <a:gd name="connsiteY758" fmla="*/ 900011 h 6858000"/>
              <a:gd name="connsiteX759" fmla="*/ 4344840 w 7467600"/>
              <a:gd name="connsiteY759" fmla="*/ 1922038 h 6858000"/>
              <a:gd name="connsiteX760" fmla="*/ 4378710 w 7467600"/>
              <a:gd name="connsiteY760" fmla="*/ 1665516 h 6858000"/>
              <a:gd name="connsiteX761" fmla="*/ 4448798 w 7467600"/>
              <a:gd name="connsiteY761" fmla="*/ 1253024 h 6858000"/>
              <a:gd name="connsiteX762" fmla="*/ 4480315 w 7467600"/>
              <a:gd name="connsiteY762" fmla="*/ 1158454 h 6858000"/>
              <a:gd name="connsiteX763" fmla="*/ 4494133 w 7467600"/>
              <a:gd name="connsiteY763" fmla="*/ 1118676 h 6858000"/>
              <a:gd name="connsiteX764" fmla="*/ 4557898 w 7467600"/>
              <a:gd name="connsiteY764" fmla="*/ 900011 h 6858000"/>
              <a:gd name="connsiteX765" fmla="*/ 5870151 w 7467600"/>
              <a:gd name="connsiteY765" fmla="*/ 898890 h 6858000"/>
              <a:gd name="connsiteX766" fmla="*/ 5861335 w 7467600"/>
              <a:gd name="connsiteY766" fmla="*/ 899177 h 6858000"/>
              <a:gd name="connsiteX767" fmla="*/ 5843702 w 7467600"/>
              <a:gd name="connsiteY767" fmla="*/ 899748 h 6858000"/>
              <a:gd name="connsiteX768" fmla="*/ 5651107 w 7467600"/>
              <a:gd name="connsiteY768" fmla="*/ 920306 h 6858000"/>
              <a:gd name="connsiteX769" fmla="*/ 5459407 w 7467600"/>
              <a:gd name="connsiteY769" fmla="*/ 940975 h 6858000"/>
              <a:gd name="connsiteX770" fmla="*/ 5374846 w 7467600"/>
              <a:gd name="connsiteY770" fmla="*/ 941988 h 6858000"/>
              <a:gd name="connsiteX771" fmla="*/ 5256105 w 7467600"/>
              <a:gd name="connsiteY771" fmla="*/ 945632 h 6858000"/>
              <a:gd name="connsiteX772" fmla="*/ 5107071 w 7467600"/>
              <a:gd name="connsiteY772" fmla="*/ 969720 h 6858000"/>
              <a:gd name="connsiteX773" fmla="*/ 4998681 w 7467600"/>
              <a:gd name="connsiteY773" fmla="*/ 988771 h 6858000"/>
              <a:gd name="connsiteX774" fmla="*/ 5870151 w 7467600"/>
              <a:gd name="connsiteY774" fmla="*/ 898890 h 6858000"/>
              <a:gd name="connsiteX775" fmla="*/ 5504425 w 7467600"/>
              <a:gd name="connsiteY775" fmla="*/ 848067 h 6858000"/>
              <a:gd name="connsiteX776" fmla="*/ 4968849 w 7467600"/>
              <a:gd name="connsiteY776" fmla="*/ 962318 h 6858000"/>
              <a:gd name="connsiteX777" fmla="*/ 5104039 w 7467600"/>
              <a:gd name="connsiteY777" fmla="*/ 940634 h 6858000"/>
              <a:gd name="connsiteX778" fmla="*/ 5256311 w 7467600"/>
              <a:gd name="connsiteY778" fmla="*/ 916490 h 6858000"/>
              <a:gd name="connsiteX779" fmla="*/ 5377381 w 7467600"/>
              <a:gd name="connsiteY779" fmla="*/ 912671 h 6858000"/>
              <a:gd name="connsiteX780" fmla="*/ 5460148 w 7467600"/>
              <a:gd name="connsiteY780" fmla="*/ 911442 h 6858000"/>
              <a:gd name="connsiteX781" fmla="*/ 5648971 w 7467600"/>
              <a:gd name="connsiteY781" fmla="*/ 891331 h 6858000"/>
              <a:gd name="connsiteX782" fmla="*/ 5844807 w 7467600"/>
              <a:gd name="connsiteY782" fmla="*/ 870718 h 6858000"/>
              <a:gd name="connsiteX783" fmla="*/ 5862975 w 7467600"/>
              <a:gd name="connsiteY783" fmla="*/ 869756 h 6858000"/>
              <a:gd name="connsiteX784" fmla="*/ 5920887 w 7467600"/>
              <a:gd name="connsiteY784" fmla="*/ 865929 h 6858000"/>
              <a:gd name="connsiteX785" fmla="*/ 5504425 w 7467600"/>
              <a:gd name="connsiteY785" fmla="*/ 848067 h 6858000"/>
              <a:gd name="connsiteX786" fmla="*/ 3607114 w 7467600"/>
              <a:gd name="connsiteY786" fmla="*/ 467441 h 6858000"/>
              <a:gd name="connsiteX787" fmla="*/ 3296242 w 7467600"/>
              <a:gd name="connsiteY787" fmla="*/ 807991 h 6858000"/>
              <a:gd name="connsiteX788" fmla="*/ 3174674 w 7467600"/>
              <a:gd name="connsiteY788" fmla="*/ 919759 h 6858000"/>
              <a:gd name="connsiteX789" fmla="*/ 3042978 w 7467600"/>
              <a:gd name="connsiteY789" fmla="*/ 1054894 h 6858000"/>
              <a:gd name="connsiteX790" fmla="*/ 2968914 w 7467600"/>
              <a:gd name="connsiteY790" fmla="*/ 1133756 h 6858000"/>
              <a:gd name="connsiteX791" fmla="*/ 3103823 w 7467600"/>
              <a:gd name="connsiteY791" fmla="*/ 1026814 h 6858000"/>
              <a:gd name="connsiteX792" fmla="*/ 3607114 w 7467600"/>
              <a:gd name="connsiteY792" fmla="*/ 467441 h 6858000"/>
              <a:gd name="connsiteX793" fmla="*/ 3744487 w 7467600"/>
              <a:gd name="connsiteY793" fmla="*/ 383136 h 6858000"/>
              <a:gd name="connsiteX794" fmla="*/ 3970213 w 7467600"/>
              <a:gd name="connsiteY794" fmla="*/ 995559 h 6858000"/>
              <a:gd name="connsiteX795" fmla="*/ 3744487 w 7467600"/>
              <a:gd name="connsiteY795" fmla="*/ 383136 h 6858000"/>
              <a:gd name="connsiteX796" fmla="*/ 3624562 w 7467600"/>
              <a:gd name="connsiteY796" fmla="*/ 367041 h 6858000"/>
              <a:gd name="connsiteX797" fmla="*/ 3489712 w 7467600"/>
              <a:gd name="connsiteY797" fmla="*/ 485386 h 6858000"/>
              <a:gd name="connsiteX798" fmla="*/ 3182994 w 7467600"/>
              <a:gd name="connsiteY798" fmla="*/ 828265 h 6858000"/>
              <a:gd name="connsiteX799" fmla="*/ 2892114 w 7467600"/>
              <a:gd name="connsiteY799" fmla="*/ 1172635 h 6858000"/>
              <a:gd name="connsiteX800" fmla="*/ 3021459 w 7467600"/>
              <a:gd name="connsiteY800" fmla="*/ 1035385 h 6858000"/>
              <a:gd name="connsiteX801" fmla="*/ 3153873 w 7467600"/>
              <a:gd name="connsiteY801" fmla="*/ 898971 h 6858000"/>
              <a:gd name="connsiteX802" fmla="*/ 3276511 w 7467600"/>
              <a:gd name="connsiteY802" fmla="*/ 786423 h 6858000"/>
              <a:gd name="connsiteX803" fmla="*/ 3584154 w 7467600"/>
              <a:gd name="connsiteY803" fmla="*/ 448218 h 6858000"/>
              <a:gd name="connsiteX804" fmla="*/ 3624562 w 7467600"/>
              <a:gd name="connsiteY804" fmla="*/ 367041 h 6858000"/>
              <a:gd name="connsiteX805" fmla="*/ 3766672 w 7467600"/>
              <a:gd name="connsiteY805" fmla="*/ 359429 h 6858000"/>
              <a:gd name="connsiteX806" fmla="*/ 3996338 w 7467600"/>
              <a:gd name="connsiteY806" fmla="*/ 968237 h 6858000"/>
              <a:gd name="connsiteX807" fmla="*/ 3766672 w 7467600"/>
              <a:gd name="connsiteY807" fmla="*/ 359429 h 6858000"/>
              <a:gd name="connsiteX808" fmla="*/ 5805386 w 7467600"/>
              <a:gd name="connsiteY808" fmla="*/ 239240 h 6858000"/>
              <a:gd name="connsiteX809" fmla="*/ 5736947 w 7467600"/>
              <a:gd name="connsiteY809" fmla="*/ 261367 h 6858000"/>
              <a:gd name="connsiteX810" fmla="*/ 5427012 w 7467600"/>
              <a:gd name="connsiteY810" fmla="*/ 311272 h 6858000"/>
              <a:gd name="connsiteX811" fmla="*/ 5147818 w 7467600"/>
              <a:gd name="connsiteY811" fmla="*/ 322112 h 6858000"/>
              <a:gd name="connsiteX812" fmla="*/ 5060854 w 7467600"/>
              <a:gd name="connsiteY812" fmla="*/ 311882 h 6858000"/>
              <a:gd name="connsiteX813" fmla="*/ 4945989 w 7467600"/>
              <a:gd name="connsiteY813" fmla="*/ 300516 h 6858000"/>
              <a:gd name="connsiteX814" fmla="*/ 5410479 w 7467600"/>
              <a:gd name="connsiteY814" fmla="*/ 348434 h 6858000"/>
              <a:gd name="connsiteX815" fmla="*/ 5805386 w 7467600"/>
              <a:gd name="connsiteY815" fmla="*/ 239240 h 6858000"/>
              <a:gd name="connsiteX816" fmla="*/ 5905192 w 7467600"/>
              <a:gd name="connsiteY816" fmla="*/ 163079 h 6858000"/>
              <a:gd name="connsiteX817" fmla="*/ 5865655 w 7467600"/>
              <a:gd name="connsiteY817" fmla="*/ 171901 h 6858000"/>
              <a:gd name="connsiteX818" fmla="*/ 5259740 w 7467600"/>
              <a:gd name="connsiteY818" fmla="*/ 257013 h 6858000"/>
              <a:gd name="connsiteX819" fmla="*/ 5208466 w 7467600"/>
              <a:gd name="connsiteY819" fmla="*/ 257550 h 6858000"/>
              <a:gd name="connsiteX820" fmla="*/ 4980204 w 7467600"/>
              <a:gd name="connsiteY820" fmla="*/ 271903 h 6858000"/>
              <a:gd name="connsiteX821" fmla="*/ 5068068 w 7467600"/>
              <a:gd name="connsiteY821" fmla="*/ 282244 h 6858000"/>
              <a:gd name="connsiteX822" fmla="*/ 5153231 w 7467600"/>
              <a:gd name="connsiteY822" fmla="*/ 292240 h 6858000"/>
              <a:gd name="connsiteX823" fmla="*/ 5426491 w 7467600"/>
              <a:gd name="connsiteY823" fmla="*/ 281128 h 6858000"/>
              <a:gd name="connsiteX824" fmla="*/ 5731212 w 7467600"/>
              <a:gd name="connsiteY824" fmla="*/ 231951 h 6858000"/>
              <a:gd name="connsiteX825" fmla="*/ 5905192 w 7467600"/>
              <a:gd name="connsiteY825" fmla="*/ 163079 h 6858000"/>
              <a:gd name="connsiteX826" fmla="*/ 5944437 w 7467600"/>
              <a:gd name="connsiteY826" fmla="*/ 113829 h 6858000"/>
              <a:gd name="connsiteX827" fmla="*/ 5825032 w 7467600"/>
              <a:gd name="connsiteY827" fmla="*/ 146405 h 6858000"/>
              <a:gd name="connsiteX828" fmla="*/ 4955599 w 7467600"/>
              <a:gd name="connsiteY828" fmla="*/ 247008 h 6858000"/>
              <a:gd name="connsiteX829" fmla="*/ 5210104 w 7467600"/>
              <a:gd name="connsiteY829" fmla="*/ 228123 h 6858000"/>
              <a:gd name="connsiteX830" fmla="*/ 5261015 w 7467600"/>
              <a:gd name="connsiteY830" fmla="*/ 227087 h 6858000"/>
              <a:gd name="connsiteX831" fmla="*/ 5861181 w 7467600"/>
              <a:gd name="connsiteY831" fmla="*/ 143093 h 6858000"/>
              <a:gd name="connsiteX832" fmla="*/ 5961252 w 7467600"/>
              <a:gd name="connsiteY832" fmla="*/ 114820 h 6858000"/>
              <a:gd name="connsiteX833" fmla="*/ 5944437 w 7467600"/>
              <a:gd name="connsiteY833" fmla="*/ 113829 h 6858000"/>
              <a:gd name="connsiteX834" fmla="*/ 3882765 w 7467600"/>
              <a:gd name="connsiteY834" fmla="*/ 0 h 6858000"/>
              <a:gd name="connsiteX835" fmla="*/ 3995099 w 7467600"/>
              <a:gd name="connsiteY835" fmla="*/ 0 h 6858000"/>
              <a:gd name="connsiteX836" fmla="*/ 4163818 w 7467600"/>
              <a:gd name="connsiteY836" fmla="*/ 234104 h 6858000"/>
              <a:gd name="connsiteX837" fmla="*/ 4172099 w 7467600"/>
              <a:gd name="connsiteY837" fmla="*/ 234207 h 6858000"/>
              <a:gd name="connsiteX838" fmla="*/ 4784282 w 7467600"/>
              <a:gd name="connsiteY838" fmla="*/ 276561 h 6858000"/>
              <a:gd name="connsiteX839" fmla="*/ 4801687 w 7467600"/>
              <a:gd name="connsiteY839" fmla="*/ 267764 h 6858000"/>
              <a:gd name="connsiteX840" fmla="*/ 6082788 w 7467600"/>
              <a:gd name="connsiteY840" fmla="*/ 64119 h 6858000"/>
              <a:gd name="connsiteX841" fmla="*/ 6099442 w 7467600"/>
              <a:gd name="connsiteY841" fmla="*/ 82568 h 6858000"/>
              <a:gd name="connsiteX842" fmla="*/ 4804137 w 7467600"/>
              <a:gd name="connsiteY842" fmla="*/ 320931 h 6858000"/>
              <a:gd name="connsiteX843" fmla="*/ 4227047 w 7467600"/>
              <a:gd name="connsiteY843" fmla="*/ 313415 h 6858000"/>
              <a:gd name="connsiteX844" fmla="*/ 4346041 w 7467600"/>
              <a:gd name="connsiteY844" fmla="*/ 456086 h 6858000"/>
              <a:gd name="connsiteX845" fmla="*/ 4870967 w 7467600"/>
              <a:gd name="connsiteY845" fmla="*/ 963061 h 6858000"/>
              <a:gd name="connsiteX846" fmla="*/ 4889647 w 7467600"/>
              <a:gd name="connsiteY846" fmla="*/ 957147 h 6858000"/>
              <a:gd name="connsiteX847" fmla="*/ 5422504 w 7467600"/>
              <a:gd name="connsiteY847" fmla="*/ 805191 h 6858000"/>
              <a:gd name="connsiteX848" fmla="*/ 6087656 w 7467600"/>
              <a:gd name="connsiteY848" fmla="*/ 826703 h 6858000"/>
              <a:gd name="connsiteX849" fmla="*/ 6058717 w 7467600"/>
              <a:gd name="connsiteY849" fmla="*/ 865992 h 6858000"/>
              <a:gd name="connsiteX850" fmla="*/ 4974153 w 7467600"/>
              <a:gd name="connsiteY850" fmla="*/ 1045456 h 6858000"/>
              <a:gd name="connsiteX851" fmla="*/ 5627835 w 7467600"/>
              <a:gd name="connsiteY851" fmla="*/ 1472077 h 6858000"/>
              <a:gd name="connsiteX852" fmla="*/ 5629817 w 7467600"/>
              <a:gd name="connsiteY852" fmla="*/ 1471412 h 6858000"/>
              <a:gd name="connsiteX853" fmla="*/ 5634124 w 7467600"/>
              <a:gd name="connsiteY853" fmla="*/ 1470572 h 6858000"/>
              <a:gd name="connsiteX854" fmla="*/ 5755832 w 7467600"/>
              <a:gd name="connsiteY854" fmla="*/ 1383886 h 6858000"/>
              <a:gd name="connsiteX855" fmla="*/ 6014186 w 7467600"/>
              <a:gd name="connsiteY855" fmla="*/ 1279799 h 6858000"/>
              <a:gd name="connsiteX856" fmla="*/ 6901619 w 7467600"/>
              <a:gd name="connsiteY856" fmla="*/ 1047874 h 6858000"/>
              <a:gd name="connsiteX857" fmla="*/ 6931566 w 7467600"/>
              <a:gd name="connsiteY857" fmla="*/ 1062034 h 6858000"/>
              <a:gd name="connsiteX858" fmla="*/ 5790982 w 7467600"/>
              <a:gd name="connsiteY858" fmla="*/ 1561380 h 6858000"/>
              <a:gd name="connsiteX859" fmla="*/ 6188971 w 7467600"/>
              <a:gd name="connsiteY859" fmla="*/ 1755168 h 6858000"/>
              <a:gd name="connsiteX860" fmla="*/ 6202446 w 7467600"/>
              <a:gd name="connsiteY860" fmla="*/ 1752268 h 6858000"/>
              <a:gd name="connsiteX861" fmla="*/ 7179560 w 7467600"/>
              <a:gd name="connsiteY861" fmla="*/ 1467551 h 6858000"/>
              <a:gd name="connsiteX862" fmla="*/ 7158730 w 7467600"/>
              <a:gd name="connsiteY862" fmla="*/ 1507835 h 6858000"/>
              <a:gd name="connsiteX863" fmla="*/ 6326959 w 7467600"/>
              <a:gd name="connsiteY863" fmla="*/ 1817686 h 6858000"/>
              <a:gd name="connsiteX864" fmla="*/ 6537433 w 7467600"/>
              <a:gd name="connsiteY864" fmla="*/ 1907790 h 6858000"/>
              <a:gd name="connsiteX865" fmla="*/ 6550221 w 7467600"/>
              <a:gd name="connsiteY865" fmla="*/ 1910729 h 6858000"/>
              <a:gd name="connsiteX866" fmla="*/ 6964438 w 7467600"/>
              <a:gd name="connsiteY866" fmla="*/ 2209505 h 6858000"/>
              <a:gd name="connsiteX867" fmla="*/ 7367862 w 7467600"/>
              <a:gd name="connsiteY867" fmla="*/ 2806833 h 6858000"/>
              <a:gd name="connsiteX868" fmla="*/ 7364329 w 7467600"/>
              <a:gd name="connsiteY868" fmla="*/ 2826907 h 6858000"/>
              <a:gd name="connsiteX869" fmla="*/ 7290545 w 7467600"/>
              <a:gd name="connsiteY869" fmla="*/ 2850663 h 6858000"/>
              <a:gd name="connsiteX870" fmla="*/ 6472036 w 7467600"/>
              <a:gd name="connsiteY870" fmla="*/ 1959003 h 6858000"/>
              <a:gd name="connsiteX871" fmla="*/ 5792897 w 7467600"/>
              <a:gd name="connsiteY871" fmla="*/ 1647747 h 6858000"/>
              <a:gd name="connsiteX872" fmla="*/ 5842751 w 7467600"/>
              <a:gd name="connsiteY872" fmla="*/ 1816112 h 6858000"/>
              <a:gd name="connsiteX873" fmla="*/ 5847424 w 7467600"/>
              <a:gd name="connsiteY873" fmla="*/ 1815776 h 6858000"/>
              <a:gd name="connsiteX874" fmla="*/ 6399821 w 7467600"/>
              <a:gd name="connsiteY874" fmla="*/ 2344799 h 6858000"/>
              <a:gd name="connsiteX875" fmla="*/ 6323232 w 7467600"/>
              <a:gd name="connsiteY875" fmla="*/ 2389634 h 6858000"/>
              <a:gd name="connsiteX876" fmla="*/ 5942958 w 7467600"/>
              <a:gd name="connsiteY876" fmla="*/ 2077708 h 6858000"/>
              <a:gd name="connsiteX877" fmla="*/ 5921559 w 7467600"/>
              <a:gd name="connsiteY877" fmla="*/ 2378596 h 6858000"/>
              <a:gd name="connsiteX878" fmla="*/ 5817651 w 7467600"/>
              <a:gd name="connsiteY878" fmla="*/ 3023919 h 6858000"/>
              <a:gd name="connsiteX879" fmla="*/ 5729634 w 7467600"/>
              <a:gd name="connsiteY879" fmla="*/ 3051849 h 6858000"/>
              <a:gd name="connsiteX880" fmla="*/ 5611018 w 7467600"/>
              <a:gd name="connsiteY880" fmla="*/ 2316769 h 6858000"/>
              <a:gd name="connsiteX881" fmla="*/ 5687608 w 7467600"/>
              <a:gd name="connsiteY881" fmla="*/ 2039972 h 6858000"/>
              <a:gd name="connsiteX882" fmla="*/ 5657554 w 7467600"/>
              <a:gd name="connsiteY882" fmla="*/ 1576445 h 6858000"/>
              <a:gd name="connsiteX883" fmla="*/ 5150475 w 7467600"/>
              <a:gd name="connsiteY883" fmla="*/ 1274012 h 6858000"/>
              <a:gd name="connsiteX884" fmla="*/ 5349142 w 7467600"/>
              <a:gd name="connsiteY884" fmla="*/ 2204405 h 6858000"/>
              <a:gd name="connsiteX885" fmla="*/ 5262214 w 7467600"/>
              <a:gd name="connsiteY885" fmla="*/ 2233836 h 6858000"/>
              <a:gd name="connsiteX886" fmla="*/ 4981539 w 7467600"/>
              <a:gd name="connsiteY886" fmla="*/ 1542201 h 6858000"/>
              <a:gd name="connsiteX887" fmla="*/ 4958461 w 7467600"/>
              <a:gd name="connsiteY887" fmla="*/ 1136957 h 6858000"/>
              <a:gd name="connsiteX888" fmla="*/ 4655015 w 7467600"/>
              <a:gd name="connsiteY888" fmla="*/ 891426 h 6858000"/>
              <a:gd name="connsiteX889" fmla="*/ 4348002 w 7467600"/>
              <a:gd name="connsiteY889" fmla="*/ 2205895 h 6858000"/>
              <a:gd name="connsiteX890" fmla="*/ 4262250 w 7467600"/>
              <a:gd name="connsiteY890" fmla="*/ 2219972 h 6858000"/>
              <a:gd name="connsiteX891" fmla="*/ 4550611 w 7467600"/>
              <a:gd name="connsiteY891" fmla="*/ 817540 h 6858000"/>
              <a:gd name="connsiteX892" fmla="*/ 4564418 w 7467600"/>
              <a:gd name="connsiteY892" fmla="*/ 808293 h 6858000"/>
              <a:gd name="connsiteX893" fmla="*/ 4266388 w 7467600"/>
              <a:gd name="connsiteY893" fmla="*/ 500083 h 6858000"/>
              <a:gd name="connsiteX894" fmla="*/ 4032842 w 7467600"/>
              <a:gd name="connsiteY894" fmla="*/ 211809 h 6858000"/>
              <a:gd name="connsiteX895" fmla="*/ 3882765 w 7467600"/>
              <a:gd name="connsiteY895" fmla="*/ 0 h 6858000"/>
              <a:gd name="connsiteX896" fmla="*/ 3721337 w 7467600"/>
              <a:gd name="connsiteY896" fmla="*/ 0 h 6858000"/>
              <a:gd name="connsiteX897" fmla="*/ 3797544 w 7467600"/>
              <a:gd name="connsiteY897" fmla="*/ 0 h 6858000"/>
              <a:gd name="connsiteX898" fmla="*/ 3775734 w 7467600"/>
              <a:gd name="connsiteY898" fmla="*/ 95131 h 6858000"/>
              <a:gd name="connsiteX899" fmla="*/ 3724807 w 7467600"/>
              <a:gd name="connsiteY899" fmla="*/ 272257 h 6858000"/>
              <a:gd name="connsiteX900" fmla="*/ 3726844 w 7467600"/>
              <a:gd name="connsiteY900" fmla="*/ 282988 h 6858000"/>
              <a:gd name="connsiteX901" fmla="*/ 3742664 w 7467600"/>
              <a:gd name="connsiteY901" fmla="*/ 279918 h 6858000"/>
              <a:gd name="connsiteX902" fmla="*/ 4103910 w 7467600"/>
              <a:gd name="connsiteY902" fmla="*/ 1161917 h 6858000"/>
              <a:gd name="connsiteX903" fmla="*/ 4020269 w 7467600"/>
              <a:gd name="connsiteY903" fmla="*/ 1200406 h 6858000"/>
              <a:gd name="connsiteX904" fmla="*/ 3674882 w 7467600"/>
              <a:gd name="connsiteY904" fmla="*/ 488524 h 6858000"/>
              <a:gd name="connsiteX905" fmla="*/ 3132682 w 7467600"/>
              <a:gd name="connsiteY905" fmla="*/ 1072284 h 6858000"/>
              <a:gd name="connsiteX906" fmla="*/ 2716346 w 7467600"/>
              <a:gd name="connsiteY906" fmla="*/ 1276376 h 6858000"/>
              <a:gd name="connsiteX907" fmla="*/ 2716772 w 7467600"/>
              <a:gd name="connsiteY907" fmla="*/ 1255462 h 6858000"/>
              <a:gd name="connsiteX908" fmla="*/ 3471096 w 7467600"/>
              <a:gd name="connsiteY908" fmla="*/ 437072 h 6858000"/>
              <a:gd name="connsiteX909" fmla="*/ 3639057 w 7467600"/>
              <a:gd name="connsiteY909" fmla="*/ 286334 h 6858000"/>
              <a:gd name="connsiteX910" fmla="*/ 3640309 w 7467600"/>
              <a:gd name="connsiteY910" fmla="*/ 284664 h 6858000"/>
              <a:gd name="connsiteX911" fmla="*/ 3646022 w 7467600"/>
              <a:gd name="connsiteY911" fmla="*/ 276711 h 6858000"/>
              <a:gd name="connsiteX912" fmla="*/ 3707943 w 7467600"/>
              <a:gd name="connsiteY912" fmla="*/ 65958 h 6858000"/>
              <a:gd name="connsiteX913" fmla="*/ 3721337 w 7467600"/>
              <a:gd name="connsiteY913" fmla="*/ 0 h 6858000"/>
              <a:gd name="connsiteX914" fmla="*/ 2867960 w 7467600"/>
              <a:gd name="connsiteY914" fmla="*/ 0 h 6858000"/>
              <a:gd name="connsiteX915" fmla="*/ 2926351 w 7467600"/>
              <a:gd name="connsiteY915" fmla="*/ 0 h 6858000"/>
              <a:gd name="connsiteX916" fmla="*/ 2902823 w 7467600"/>
              <a:gd name="connsiteY916" fmla="*/ 262929 h 6858000"/>
              <a:gd name="connsiteX917" fmla="*/ 2940663 w 7467600"/>
              <a:gd name="connsiteY917" fmla="*/ 140884 h 6858000"/>
              <a:gd name="connsiteX918" fmla="*/ 2947039 w 7467600"/>
              <a:gd name="connsiteY918" fmla="*/ 122524 h 6858000"/>
              <a:gd name="connsiteX919" fmla="*/ 2984316 w 7467600"/>
              <a:gd name="connsiteY919" fmla="*/ 0 h 6858000"/>
              <a:gd name="connsiteX920" fmla="*/ 3016114 w 7467600"/>
              <a:gd name="connsiteY920" fmla="*/ 0 h 6858000"/>
              <a:gd name="connsiteX921" fmla="*/ 2979949 w 7467600"/>
              <a:gd name="connsiteY921" fmla="*/ 119274 h 6858000"/>
              <a:gd name="connsiteX922" fmla="*/ 3023879 w 7467600"/>
              <a:gd name="connsiteY922" fmla="*/ 0 h 6858000"/>
              <a:gd name="connsiteX923" fmla="*/ 3105400 w 7467600"/>
              <a:gd name="connsiteY923" fmla="*/ 0 h 6858000"/>
              <a:gd name="connsiteX924" fmla="*/ 3094669 w 7467600"/>
              <a:gd name="connsiteY924" fmla="*/ 30308 h 6858000"/>
              <a:gd name="connsiteX925" fmla="*/ 2901945 w 7467600"/>
              <a:gd name="connsiteY925" fmla="*/ 466538 h 6858000"/>
              <a:gd name="connsiteX926" fmla="*/ 2815209 w 7467600"/>
              <a:gd name="connsiteY926" fmla="*/ 497361 h 6858000"/>
              <a:gd name="connsiteX927" fmla="*/ 2844845 w 7467600"/>
              <a:gd name="connsiteY927" fmla="*/ 127638 h 6858000"/>
              <a:gd name="connsiteX928" fmla="*/ 2867960 w 7467600"/>
              <a:gd name="connsiteY928" fmla="*/ 0 h 6858000"/>
              <a:gd name="connsiteX929" fmla="*/ 1057230 w 7467600"/>
              <a:gd name="connsiteY929" fmla="*/ 0 h 6858000"/>
              <a:gd name="connsiteX930" fmla="*/ 1111003 w 7467600"/>
              <a:gd name="connsiteY930" fmla="*/ 0 h 6858000"/>
              <a:gd name="connsiteX931" fmla="*/ 1125553 w 7467600"/>
              <a:gd name="connsiteY931" fmla="*/ 52588 h 6858000"/>
              <a:gd name="connsiteX932" fmla="*/ 1304276 w 7467600"/>
              <a:gd name="connsiteY932" fmla="*/ 476275 h 6858000"/>
              <a:gd name="connsiteX933" fmla="*/ 1492066 w 7467600"/>
              <a:gd name="connsiteY933" fmla="*/ 886333 h 6858000"/>
              <a:gd name="connsiteX934" fmla="*/ 1423698 w 7467600"/>
              <a:gd name="connsiteY934" fmla="*/ 710817 h 6858000"/>
              <a:gd name="connsiteX935" fmla="*/ 1357609 w 7467600"/>
              <a:gd name="connsiteY935" fmla="*/ 532892 h 6858000"/>
              <a:gd name="connsiteX936" fmla="*/ 1309550 w 7467600"/>
              <a:gd name="connsiteY936" fmla="*/ 374031 h 6858000"/>
              <a:gd name="connsiteX937" fmla="*/ 1193673 w 7467600"/>
              <a:gd name="connsiteY937" fmla="*/ 49533 h 6858000"/>
              <a:gd name="connsiteX938" fmla="*/ 1164391 w 7467600"/>
              <a:gd name="connsiteY938" fmla="*/ 0 h 6858000"/>
              <a:gd name="connsiteX939" fmla="*/ 1200666 w 7467600"/>
              <a:gd name="connsiteY939" fmla="*/ 0 h 6858000"/>
              <a:gd name="connsiteX940" fmla="*/ 1223408 w 7467600"/>
              <a:gd name="connsiteY940" fmla="*/ 38996 h 6858000"/>
              <a:gd name="connsiteX941" fmla="*/ 1339635 w 7467600"/>
              <a:gd name="connsiteY941" fmla="*/ 365517 h 6858000"/>
              <a:gd name="connsiteX942" fmla="*/ 1387469 w 7467600"/>
              <a:gd name="connsiteY942" fmla="*/ 523079 h 6858000"/>
              <a:gd name="connsiteX943" fmla="*/ 1452685 w 7467600"/>
              <a:gd name="connsiteY943" fmla="*/ 699806 h 6858000"/>
              <a:gd name="connsiteX944" fmla="*/ 1492092 w 7467600"/>
              <a:gd name="connsiteY944" fmla="*/ 800424 h 6858000"/>
              <a:gd name="connsiteX945" fmla="*/ 1455302 w 7467600"/>
              <a:gd name="connsiteY945" fmla="*/ 632913 h 6858000"/>
              <a:gd name="connsiteX946" fmla="*/ 1222336 w 7467600"/>
              <a:gd name="connsiteY946" fmla="*/ 9480 h 6858000"/>
              <a:gd name="connsiteX947" fmla="*/ 1214634 w 7467600"/>
              <a:gd name="connsiteY947" fmla="*/ 0 h 6858000"/>
              <a:gd name="connsiteX948" fmla="*/ 1289827 w 7467600"/>
              <a:gd name="connsiteY948" fmla="*/ 0 h 6858000"/>
              <a:gd name="connsiteX949" fmla="*/ 1321076 w 7467600"/>
              <a:gd name="connsiteY949" fmla="*/ 59722 h 6858000"/>
              <a:gd name="connsiteX950" fmla="*/ 1512579 w 7467600"/>
              <a:gd name="connsiteY950" fmla="*/ 626441 h 6858000"/>
              <a:gd name="connsiteX951" fmla="*/ 1506076 w 7467600"/>
              <a:gd name="connsiteY951" fmla="*/ 1089289 h 6858000"/>
              <a:gd name="connsiteX952" fmla="*/ 1486346 w 7467600"/>
              <a:gd name="connsiteY952" fmla="*/ 1079919 h 6858000"/>
              <a:gd name="connsiteX953" fmla="*/ 1070511 w 7467600"/>
              <a:gd name="connsiteY953" fmla="*/ 48609 h 6858000"/>
              <a:gd name="connsiteX954" fmla="*/ 1057230 w 7467600"/>
              <a:gd name="connsiteY954" fmla="*/ 0 h 6858000"/>
              <a:gd name="connsiteX955" fmla="*/ 43151 w 7467600"/>
              <a:gd name="connsiteY955" fmla="*/ 0 h 6858000"/>
              <a:gd name="connsiteX956" fmla="*/ 95283 w 7467600"/>
              <a:gd name="connsiteY956" fmla="*/ 0 h 6858000"/>
              <a:gd name="connsiteX957" fmla="*/ 300708 w 7467600"/>
              <a:gd name="connsiteY957" fmla="*/ 154571 h 6858000"/>
              <a:gd name="connsiteX958" fmla="*/ 530414 w 7467600"/>
              <a:gd name="connsiteY958" fmla="*/ 354673 h 6858000"/>
              <a:gd name="connsiteX959" fmla="*/ 333785 w 7467600"/>
              <a:gd name="connsiteY959" fmla="*/ 161564 h 6858000"/>
              <a:gd name="connsiteX960" fmla="*/ 147005 w 7467600"/>
              <a:gd name="connsiteY960" fmla="*/ 0 h 6858000"/>
              <a:gd name="connsiteX961" fmla="*/ 272509 w 7467600"/>
              <a:gd name="connsiteY961" fmla="*/ 0 h 6858000"/>
              <a:gd name="connsiteX962" fmla="*/ 326276 w 7467600"/>
              <a:gd name="connsiteY962" fmla="*/ 45847 h 6858000"/>
              <a:gd name="connsiteX963" fmla="*/ 823759 w 7467600"/>
              <a:gd name="connsiteY963" fmla="*/ 574145 h 6858000"/>
              <a:gd name="connsiteX964" fmla="*/ 811254 w 7467600"/>
              <a:gd name="connsiteY964" fmla="*/ 665546 h 6858000"/>
              <a:gd name="connsiteX965" fmla="*/ 154042 w 7467600"/>
              <a:gd name="connsiteY965" fmla="*/ 261522 h 6858000"/>
              <a:gd name="connsiteX966" fmla="*/ 13550 w 7467600"/>
              <a:gd name="connsiteY966" fmla="*/ 158423 h 6858000"/>
              <a:gd name="connsiteX967" fmla="*/ 0 w 7467600"/>
              <a:gd name="connsiteY967" fmla="*/ 146618 h 6858000"/>
              <a:gd name="connsiteX968" fmla="*/ 0 w 7467600"/>
              <a:gd name="connsiteY968" fmla="*/ 59161 h 6858000"/>
              <a:gd name="connsiteX969" fmla="*/ 45427 w 7467600"/>
              <a:gd name="connsiteY969" fmla="*/ 101078 h 6858000"/>
              <a:gd name="connsiteX970" fmla="*/ 630103 w 7467600"/>
              <a:gd name="connsiteY970" fmla="*/ 485885 h 6858000"/>
              <a:gd name="connsiteX971" fmla="*/ 532040 w 7467600"/>
              <a:gd name="connsiteY971" fmla="*/ 399359 h 6858000"/>
              <a:gd name="connsiteX972" fmla="*/ 517618 w 7467600"/>
              <a:gd name="connsiteY972" fmla="*/ 385726 h 6858000"/>
              <a:gd name="connsiteX973" fmla="*/ 285074 w 7467600"/>
              <a:gd name="connsiteY973" fmla="*/ 182755 h 6858000"/>
              <a:gd name="connsiteX974" fmla="*/ 43151 w 7467600"/>
              <a:gd name="connsiteY974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271900 w 7467600"/>
              <a:gd name="connsiteY78" fmla="*/ 5734551 h 6858000"/>
              <a:gd name="connsiteX79" fmla="*/ 7015907 w 7467600"/>
              <a:gd name="connsiteY79" fmla="*/ 5541548 h 6858000"/>
              <a:gd name="connsiteX80" fmla="*/ 7259646 w 7467600"/>
              <a:gd name="connsiteY80" fmla="*/ 5765985 h 6858000"/>
              <a:gd name="connsiteX81" fmla="*/ 7467600 w 7467600"/>
              <a:gd name="connsiteY81" fmla="*/ 6012219 h 6858000"/>
              <a:gd name="connsiteX82" fmla="*/ 6946849 w 7467600"/>
              <a:gd name="connsiteY82" fmla="*/ 5523271 h 6858000"/>
              <a:gd name="connsiteX83" fmla="*/ 7105827 w 7467600"/>
              <a:gd name="connsiteY83" fmla="*/ 5718700 h 6858000"/>
              <a:gd name="connsiteX84" fmla="*/ 7356878 w 7467600"/>
              <a:gd name="connsiteY84" fmla="*/ 5981332 h 6858000"/>
              <a:gd name="connsiteX85" fmla="*/ 7467600 w 7467600"/>
              <a:gd name="connsiteY85" fmla="*/ 6117703 h 6858000"/>
              <a:gd name="connsiteX86" fmla="*/ 7467600 w 7467600"/>
              <a:gd name="connsiteY86" fmla="*/ 6163634 h 6858000"/>
              <a:gd name="connsiteX87" fmla="*/ 7403637 w 7467600"/>
              <a:gd name="connsiteY87" fmla="*/ 6083957 h 6858000"/>
              <a:gd name="connsiteX88" fmla="*/ 7254615 w 7467600"/>
              <a:gd name="connsiteY88" fmla="*/ 5911918 h 6858000"/>
              <a:gd name="connsiteX89" fmla="*/ 7312589 w 7467600"/>
              <a:gd name="connsiteY89" fmla="*/ 5982309 h 6858000"/>
              <a:gd name="connsiteX90" fmla="*/ 7448321 w 7467600"/>
              <a:gd name="connsiteY90" fmla="*/ 6190991 h 6858000"/>
              <a:gd name="connsiteX91" fmla="*/ 7467600 w 7467600"/>
              <a:gd name="connsiteY91" fmla="*/ 6221686 h 6858000"/>
              <a:gd name="connsiteX92" fmla="*/ 7467600 w 7467600"/>
              <a:gd name="connsiteY92" fmla="*/ 6334256 h 6858000"/>
              <a:gd name="connsiteX93" fmla="*/ 7454976 w 7467600"/>
              <a:gd name="connsiteY93" fmla="*/ 6318297 h 6858000"/>
              <a:gd name="connsiteX94" fmla="*/ 7042773 w 7467600"/>
              <a:gd name="connsiteY94" fmla="*/ 5734011 h 6858000"/>
              <a:gd name="connsiteX95" fmla="*/ 1456157 w 7467600"/>
              <a:gd name="connsiteY95" fmla="*/ 5371404 h 6858000"/>
              <a:gd name="connsiteX96" fmla="*/ 1244432 w 7467600"/>
              <a:gd name="connsiteY96" fmla="*/ 5385601 h 6858000"/>
              <a:gd name="connsiteX97" fmla="*/ 973990 w 7467600"/>
              <a:gd name="connsiteY97" fmla="*/ 5424940 h 6858000"/>
              <a:gd name="connsiteX98" fmla="*/ 1103809 w 7467600"/>
              <a:gd name="connsiteY98" fmla="*/ 5433720 h 6858000"/>
              <a:gd name="connsiteX99" fmla="*/ 1123454 w 7467600"/>
              <a:gd name="connsiteY99" fmla="*/ 5435727 h 6858000"/>
              <a:gd name="connsiteX100" fmla="*/ 1737017 w 7467600"/>
              <a:gd name="connsiteY100" fmla="*/ 5452183 h 6858000"/>
              <a:gd name="connsiteX101" fmla="*/ 1824397 w 7467600"/>
              <a:gd name="connsiteY101" fmla="*/ 5447757 h 6858000"/>
              <a:gd name="connsiteX102" fmla="*/ 2070059 w 7467600"/>
              <a:gd name="connsiteY102" fmla="*/ 5441660 h 6858000"/>
              <a:gd name="connsiteX103" fmla="*/ 1456157 w 7467600"/>
              <a:gd name="connsiteY103" fmla="*/ 5371404 h 6858000"/>
              <a:gd name="connsiteX104" fmla="*/ 4988186 w 7467600"/>
              <a:gd name="connsiteY104" fmla="*/ 5216467 h 6858000"/>
              <a:gd name="connsiteX105" fmla="*/ 4777334 w 7467600"/>
              <a:gd name="connsiteY105" fmla="*/ 5406072 h 6858000"/>
              <a:gd name="connsiteX106" fmla="*/ 4718341 w 7467600"/>
              <a:gd name="connsiteY106" fmla="*/ 5468043 h 6858000"/>
              <a:gd name="connsiteX107" fmla="*/ 4604655 w 7467600"/>
              <a:gd name="connsiteY107" fmla="*/ 5583434 h 6858000"/>
              <a:gd name="connsiteX108" fmla="*/ 4565074 w 7467600"/>
              <a:gd name="connsiteY108" fmla="*/ 5618550 h 6858000"/>
              <a:gd name="connsiteX109" fmla="*/ 4988186 w 7467600"/>
              <a:gd name="connsiteY109" fmla="*/ 5216467 h 6858000"/>
              <a:gd name="connsiteX110" fmla="*/ 4978032 w 7467600"/>
              <a:gd name="connsiteY110" fmla="*/ 5183809 h 6858000"/>
              <a:gd name="connsiteX111" fmla="*/ 4463413 w 7467600"/>
              <a:gd name="connsiteY111" fmla="*/ 5615162 h 6858000"/>
              <a:gd name="connsiteX112" fmla="*/ 4358134 w 7467600"/>
              <a:gd name="connsiteY112" fmla="*/ 5742791 h 6858000"/>
              <a:gd name="connsiteX113" fmla="*/ 4376219 w 7467600"/>
              <a:gd name="connsiteY113" fmla="*/ 5729027 h 6858000"/>
              <a:gd name="connsiteX114" fmla="*/ 4582340 w 7467600"/>
              <a:gd name="connsiteY114" fmla="*/ 5561037 h 6858000"/>
              <a:gd name="connsiteX115" fmla="*/ 4694684 w 7467600"/>
              <a:gd name="connsiteY115" fmla="*/ 5447098 h 6858000"/>
              <a:gd name="connsiteX116" fmla="*/ 4754123 w 7467600"/>
              <a:gd name="connsiteY116" fmla="*/ 5384643 h 6858000"/>
              <a:gd name="connsiteX117" fmla="*/ 4978032 w 7467600"/>
              <a:gd name="connsiteY117" fmla="*/ 5183809 h 6858000"/>
              <a:gd name="connsiteX118" fmla="*/ 1903353 w 7467600"/>
              <a:gd name="connsiteY118" fmla="*/ 5044827 h 6858000"/>
              <a:gd name="connsiteX119" fmla="*/ 1936931 w 7467600"/>
              <a:gd name="connsiteY119" fmla="*/ 5093954 h 6858000"/>
              <a:gd name="connsiteX120" fmla="*/ 2195868 w 7467600"/>
              <a:gd name="connsiteY120" fmla="*/ 5396574 h 6858000"/>
              <a:gd name="connsiteX121" fmla="*/ 2088852 w 7467600"/>
              <a:gd name="connsiteY121" fmla="*/ 5166123 h 6858000"/>
              <a:gd name="connsiteX122" fmla="*/ 1958241 w 7467600"/>
              <a:gd name="connsiteY122" fmla="*/ 5067955 h 6858000"/>
              <a:gd name="connsiteX123" fmla="*/ 1903353 w 7467600"/>
              <a:gd name="connsiteY123" fmla="*/ 5044827 h 6858000"/>
              <a:gd name="connsiteX124" fmla="*/ 1979378 w 7467600"/>
              <a:gd name="connsiteY124" fmla="*/ 4769504 h 6858000"/>
              <a:gd name="connsiteX125" fmla="*/ 2882120 w 7467600"/>
              <a:gd name="connsiteY125" fmla="*/ 5064547 h 6858000"/>
              <a:gd name="connsiteX126" fmla="*/ 2793103 w 7467600"/>
              <a:gd name="connsiteY126" fmla="*/ 5039699 h 6858000"/>
              <a:gd name="connsiteX127" fmla="*/ 2770041 w 7467600"/>
              <a:gd name="connsiteY127" fmla="*/ 5033634 h 6858000"/>
              <a:gd name="connsiteX128" fmla="*/ 1979378 w 7467600"/>
              <a:gd name="connsiteY128" fmla="*/ 4769504 h 6858000"/>
              <a:gd name="connsiteX129" fmla="*/ 1927410 w 7467600"/>
              <a:gd name="connsiteY129" fmla="*/ 4716164 h 6858000"/>
              <a:gd name="connsiteX130" fmla="*/ 1959587 w 7467600"/>
              <a:gd name="connsiteY130" fmla="*/ 4728849 h 6858000"/>
              <a:gd name="connsiteX131" fmla="*/ 2777707 w 7467600"/>
              <a:gd name="connsiteY131" fmla="*/ 5003991 h 6858000"/>
              <a:gd name="connsiteX132" fmla="*/ 2800768 w 7467600"/>
              <a:gd name="connsiteY132" fmla="*/ 5010056 h 6858000"/>
              <a:gd name="connsiteX133" fmla="*/ 2879408 w 7467600"/>
              <a:gd name="connsiteY133" fmla="*/ 5031590 h 6858000"/>
              <a:gd name="connsiteX134" fmla="*/ 2862295 w 7467600"/>
              <a:gd name="connsiteY134" fmla="*/ 5022958 h 6858000"/>
              <a:gd name="connsiteX135" fmla="*/ 2813343 w 7467600"/>
              <a:gd name="connsiteY135" fmla="*/ 4998369 h 6858000"/>
              <a:gd name="connsiteX136" fmla="*/ 2646245 w 7467600"/>
              <a:gd name="connsiteY136" fmla="*/ 4930999 h 6858000"/>
              <a:gd name="connsiteX137" fmla="*/ 1999243 w 7467600"/>
              <a:gd name="connsiteY137" fmla="*/ 4730524 h 6858000"/>
              <a:gd name="connsiteX138" fmla="*/ 1979527 w 7467600"/>
              <a:gd name="connsiteY138" fmla="*/ 4726651 h 6858000"/>
              <a:gd name="connsiteX139" fmla="*/ 1927410 w 7467600"/>
              <a:gd name="connsiteY139" fmla="*/ 4716164 h 6858000"/>
              <a:gd name="connsiteX140" fmla="*/ 1997014 w 7467600"/>
              <a:gd name="connsiteY140" fmla="*/ 4698007 h 6858000"/>
              <a:gd name="connsiteX141" fmla="*/ 2005458 w 7467600"/>
              <a:gd name="connsiteY141" fmla="*/ 4699540 h 6858000"/>
              <a:gd name="connsiteX142" fmla="*/ 2657186 w 7467600"/>
              <a:gd name="connsiteY142" fmla="*/ 4901687 h 6858000"/>
              <a:gd name="connsiteX143" fmla="*/ 2826662 w 7467600"/>
              <a:gd name="connsiteY143" fmla="*/ 4970362 h 6858000"/>
              <a:gd name="connsiteX144" fmla="*/ 2876100 w 7467600"/>
              <a:gd name="connsiteY144" fmla="*/ 4995397 h 6858000"/>
              <a:gd name="connsiteX145" fmla="*/ 3042600 w 7467600"/>
              <a:gd name="connsiteY145" fmla="*/ 5059532 h 6858000"/>
              <a:gd name="connsiteX146" fmla="*/ 1997014 w 7467600"/>
              <a:gd name="connsiteY146" fmla="*/ 4698007 h 6858000"/>
              <a:gd name="connsiteX147" fmla="*/ 2305292 w 7467600"/>
              <a:gd name="connsiteY147" fmla="*/ 4219492 h 6858000"/>
              <a:gd name="connsiteX148" fmla="*/ 3360922 w 7467600"/>
              <a:gd name="connsiteY148" fmla="*/ 4529373 h 6858000"/>
              <a:gd name="connsiteX149" fmla="*/ 3492420 w 7467600"/>
              <a:gd name="connsiteY149" fmla="*/ 4510145 h 6858000"/>
              <a:gd name="connsiteX150" fmla="*/ 3364086 w 7467600"/>
              <a:gd name="connsiteY150" fmla="*/ 4480340 h 6858000"/>
              <a:gd name="connsiteX151" fmla="*/ 3225818 w 7467600"/>
              <a:gd name="connsiteY151" fmla="*/ 4411822 h 6858000"/>
              <a:gd name="connsiteX152" fmla="*/ 3129696 w 7467600"/>
              <a:gd name="connsiteY152" fmla="*/ 4360704 h 6858000"/>
              <a:gd name="connsiteX153" fmla="*/ 2814545 w 7467600"/>
              <a:gd name="connsiteY153" fmla="*/ 4282955 h 6858000"/>
              <a:gd name="connsiteX154" fmla="*/ 2305292 w 7467600"/>
              <a:gd name="connsiteY154" fmla="*/ 4219492 h 6858000"/>
              <a:gd name="connsiteX155" fmla="*/ 2626982 w 7467600"/>
              <a:gd name="connsiteY155" fmla="*/ 4206450 h 6858000"/>
              <a:gd name="connsiteX156" fmla="*/ 2490617 w 7467600"/>
              <a:gd name="connsiteY156" fmla="*/ 4206951 h 6858000"/>
              <a:gd name="connsiteX157" fmla="*/ 2819869 w 7467600"/>
              <a:gd name="connsiteY157" fmla="*/ 4252936 h 6858000"/>
              <a:gd name="connsiteX158" fmla="*/ 3143018 w 7467600"/>
              <a:gd name="connsiteY158" fmla="*/ 4332698 h 6858000"/>
              <a:gd name="connsiteX159" fmla="*/ 3241520 w 7467600"/>
              <a:gd name="connsiteY159" fmla="*/ 4385112 h 6858000"/>
              <a:gd name="connsiteX160" fmla="*/ 3374575 w 7467600"/>
              <a:gd name="connsiteY160" fmla="*/ 4451517 h 6858000"/>
              <a:gd name="connsiteX161" fmla="*/ 3505221 w 7467600"/>
              <a:gd name="connsiteY161" fmla="*/ 4480757 h 6858000"/>
              <a:gd name="connsiteX162" fmla="*/ 2626982 w 7467600"/>
              <a:gd name="connsiteY162" fmla="*/ 4206450 h 6858000"/>
              <a:gd name="connsiteX163" fmla="*/ 1310106 w 7467600"/>
              <a:gd name="connsiteY163" fmla="*/ 3943217 h 6858000"/>
              <a:gd name="connsiteX164" fmla="*/ 854994 w 7467600"/>
              <a:gd name="connsiteY164" fmla="*/ 4399136 h 6858000"/>
              <a:gd name="connsiteX165" fmla="*/ 742462 w 7467600"/>
              <a:gd name="connsiteY165" fmla="*/ 4594648 h 6858000"/>
              <a:gd name="connsiteX166" fmla="*/ 820602 w 7467600"/>
              <a:gd name="connsiteY166" fmla="*/ 4485915 h 6858000"/>
              <a:gd name="connsiteX167" fmla="*/ 878295 w 7467600"/>
              <a:gd name="connsiteY167" fmla="*/ 4403594 h 6858000"/>
              <a:gd name="connsiteX168" fmla="*/ 1240607 w 7467600"/>
              <a:gd name="connsiteY168" fmla="*/ 4010401 h 6858000"/>
              <a:gd name="connsiteX169" fmla="*/ 1310106 w 7467600"/>
              <a:gd name="connsiteY169" fmla="*/ 3943217 h 6858000"/>
              <a:gd name="connsiteX170" fmla="*/ 1423113 w 7467600"/>
              <a:gd name="connsiteY170" fmla="*/ 3874565 h 6858000"/>
              <a:gd name="connsiteX171" fmla="*/ 1260565 w 7467600"/>
              <a:gd name="connsiteY171" fmla="*/ 4031982 h 6858000"/>
              <a:gd name="connsiteX172" fmla="*/ 901900 w 7467600"/>
              <a:gd name="connsiteY172" fmla="*/ 4421236 h 6858000"/>
              <a:gd name="connsiteX173" fmla="*/ 845044 w 7467600"/>
              <a:gd name="connsiteY173" fmla="*/ 4502436 h 6858000"/>
              <a:gd name="connsiteX174" fmla="*/ 685926 w 7467600"/>
              <a:gd name="connsiteY174" fmla="*/ 4703069 h 6858000"/>
              <a:gd name="connsiteX175" fmla="*/ 684248 w 7467600"/>
              <a:gd name="connsiteY175" fmla="*/ 4706721 h 6858000"/>
              <a:gd name="connsiteX176" fmla="*/ 1423113 w 7467600"/>
              <a:gd name="connsiteY176" fmla="*/ 3874565 h 6858000"/>
              <a:gd name="connsiteX177" fmla="*/ 3316479 w 7467600"/>
              <a:gd name="connsiteY177" fmla="*/ 3872136 h 6858000"/>
              <a:gd name="connsiteX178" fmla="*/ 3546806 w 7467600"/>
              <a:gd name="connsiteY178" fmla="*/ 4356139 h 6858000"/>
              <a:gd name="connsiteX179" fmla="*/ 3364433 w 7467600"/>
              <a:gd name="connsiteY179" fmla="*/ 3953121 h 6858000"/>
              <a:gd name="connsiteX180" fmla="*/ 3316479 w 7467600"/>
              <a:gd name="connsiteY180" fmla="*/ 3872136 h 6858000"/>
              <a:gd name="connsiteX181" fmla="*/ 3291335 w 7467600"/>
              <a:gd name="connsiteY181" fmla="*/ 3767420 h 6858000"/>
              <a:gd name="connsiteX182" fmla="*/ 3390805 w 7467600"/>
              <a:gd name="connsiteY182" fmla="*/ 3937163 h 6858000"/>
              <a:gd name="connsiteX183" fmla="*/ 3579062 w 7467600"/>
              <a:gd name="connsiteY183" fmla="*/ 4359040 h 6858000"/>
              <a:gd name="connsiteX184" fmla="*/ 3467355 w 7467600"/>
              <a:gd name="connsiteY184" fmla="*/ 3988130 h 6858000"/>
              <a:gd name="connsiteX185" fmla="*/ 3310753 w 7467600"/>
              <a:gd name="connsiteY185" fmla="*/ 3787140 h 6858000"/>
              <a:gd name="connsiteX186" fmla="*/ 3291335 w 7467600"/>
              <a:gd name="connsiteY186" fmla="*/ 3767420 h 6858000"/>
              <a:gd name="connsiteX187" fmla="*/ 1635889 w 7467600"/>
              <a:gd name="connsiteY187" fmla="*/ 3709494 h 6858000"/>
              <a:gd name="connsiteX188" fmla="*/ 1634800 w 7467600"/>
              <a:gd name="connsiteY188" fmla="*/ 3731111 h 6858000"/>
              <a:gd name="connsiteX189" fmla="*/ 1635889 w 7467600"/>
              <a:gd name="connsiteY189" fmla="*/ 3709494 h 6858000"/>
              <a:gd name="connsiteX190" fmla="*/ 1510397 w 7467600"/>
              <a:gd name="connsiteY190" fmla="*/ 3684705 h 6858000"/>
              <a:gd name="connsiteX191" fmla="*/ 1146550 w 7467600"/>
              <a:gd name="connsiteY191" fmla="*/ 3802012 h 6858000"/>
              <a:gd name="connsiteX192" fmla="*/ 698834 w 7467600"/>
              <a:gd name="connsiteY192" fmla="*/ 3952272 h 6858000"/>
              <a:gd name="connsiteX193" fmla="*/ 34256 w 7467600"/>
              <a:gd name="connsiteY193" fmla="*/ 4347603 h 6858000"/>
              <a:gd name="connsiteX194" fmla="*/ 527241 w 7467600"/>
              <a:gd name="connsiteY194" fmla="*/ 4065078 h 6858000"/>
              <a:gd name="connsiteX195" fmla="*/ 1510397 w 7467600"/>
              <a:gd name="connsiteY195" fmla="*/ 3684705 h 6858000"/>
              <a:gd name="connsiteX196" fmla="*/ 1313114 w 7467600"/>
              <a:gd name="connsiteY196" fmla="*/ 3655216 h 6858000"/>
              <a:gd name="connsiteX197" fmla="*/ 1109304 w 7467600"/>
              <a:gd name="connsiteY197" fmla="*/ 3669030 h 6858000"/>
              <a:gd name="connsiteX198" fmla="*/ 8129 w 7467600"/>
              <a:gd name="connsiteY198" fmla="*/ 4330519 h 6858000"/>
              <a:gd name="connsiteX199" fmla="*/ 687572 w 7467600"/>
              <a:gd name="connsiteY199" fmla="*/ 3925629 h 6858000"/>
              <a:gd name="connsiteX200" fmla="*/ 1138365 w 7467600"/>
              <a:gd name="connsiteY200" fmla="*/ 3774515 h 6858000"/>
              <a:gd name="connsiteX201" fmla="*/ 1505579 w 7467600"/>
              <a:gd name="connsiteY201" fmla="*/ 3655526 h 6858000"/>
              <a:gd name="connsiteX202" fmla="*/ 1313114 w 7467600"/>
              <a:gd name="connsiteY202" fmla="*/ 3655216 h 6858000"/>
              <a:gd name="connsiteX203" fmla="*/ 3655073 w 7467600"/>
              <a:gd name="connsiteY203" fmla="*/ 3650884 h 6858000"/>
              <a:gd name="connsiteX204" fmla="*/ 3989938 w 7467600"/>
              <a:gd name="connsiteY204" fmla="*/ 3991685 h 6858000"/>
              <a:gd name="connsiteX205" fmla="*/ 4393907 w 7467600"/>
              <a:gd name="connsiteY205" fmla="*/ 4261258 h 6858000"/>
              <a:gd name="connsiteX206" fmla="*/ 4648051 w 7467600"/>
              <a:gd name="connsiteY206" fmla="*/ 4374051 h 6858000"/>
              <a:gd name="connsiteX207" fmla="*/ 4383389 w 7467600"/>
              <a:gd name="connsiteY207" fmla="*/ 4184369 h 6858000"/>
              <a:gd name="connsiteX208" fmla="*/ 4165508 w 7467600"/>
              <a:gd name="connsiteY208" fmla="*/ 4035196 h 6858000"/>
              <a:gd name="connsiteX209" fmla="*/ 4068162 w 7467600"/>
              <a:gd name="connsiteY209" fmla="*/ 3953394 h 6858000"/>
              <a:gd name="connsiteX210" fmla="*/ 3981416 w 7467600"/>
              <a:gd name="connsiteY210" fmla="*/ 3880482 h 6858000"/>
              <a:gd name="connsiteX211" fmla="*/ 3800147 w 7467600"/>
              <a:gd name="connsiteY211" fmla="*/ 3749872 h 6858000"/>
              <a:gd name="connsiteX212" fmla="*/ 3655073 w 7467600"/>
              <a:gd name="connsiteY212" fmla="*/ 3650884 h 6858000"/>
              <a:gd name="connsiteX213" fmla="*/ 3670252 w 7467600"/>
              <a:gd name="connsiteY213" fmla="*/ 3622798 h 6858000"/>
              <a:gd name="connsiteX214" fmla="*/ 3817258 w 7467600"/>
              <a:gd name="connsiteY214" fmla="*/ 3723577 h 6858000"/>
              <a:gd name="connsiteX215" fmla="*/ 4000461 w 7467600"/>
              <a:gd name="connsiteY215" fmla="*/ 3855966 h 6858000"/>
              <a:gd name="connsiteX216" fmla="*/ 4088180 w 7467600"/>
              <a:gd name="connsiteY216" fmla="*/ 3929774 h 6858000"/>
              <a:gd name="connsiteX217" fmla="*/ 4184555 w 7467600"/>
              <a:gd name="connsiteY217" fmla="*/ 4010683 h 6858000"/>
              <a:gd name="connsiteX218" fmla="*/ 4399563 w 7467600"/>
              <a:gd name="connsiteY218" fmla="*/ 4158106 h 6858000"/>
              <a:gd name="connsiteX219" fmla="*/ 4684469 w 7467600"/>
              <a:gd name="connsiteY219" fmla="*/ 4364680 h 6858000"/>
              <a:gd name="connsiteX220" fmla="*/ 4690271 w 7467600"/>
              <a:gd name="connsiteY220" fmla="*/ 4370034 h 6858000"/>
              <a:gd name="connsiteX221" fmla="*/ 4136093 w 7467600"/>
              <a:gd name="connsiteY221" fmla="*/ 3858466 h 6858000"/>
              <a:gd name="connsiteX222" fmla="*/ 3670252 w 7467600"/>
              <a:gd name="connsiteY222" fmla="*/ 3622798 h 6858000"/>
              <a:gd name="connsiteX223" fmla="*/ 4440129 w 7467600"/>
              <a:gd name="connsiteY223" fmla="*/ 3448571 h 6858000"/>
              <a:gd name="connsiteX224" fmla="*/ 4856525 w 7467600"/>
              <a:gd name="connsiteY224" fmla="*/ 3915351 h 6858000"/>
              <a:gd name="connsiteX225" fmla="*/ 5059055 w 7467600"/>
              <a:gd name="connsiteY225" fmla="*/ 4108918 h 6858000"/>
              <a:gd name="connsiteX226" fmla="*/ 5290070 w 7467600"/>
              <a:gd name="connsiteY226" fmla="*/ 4263619 h 6858000"/>
              <a:gd name="connsiteX227" fmla="*/ 4834991 w 7467600"/>
              <a:gd name="connsiteY227" fmla="*/ 3830985 h 6858000"/>
              <a:gd name="connsiteX228" fmla="*/ 4440129 w 7467600"/>
              <a:gd name="connsiteY228" fmla="*/ 3448571 h 6858000"/>
              <a:gd name="connsiteX229" fmla="*/ 4441737 w 7467600"/>
              <a:gd name="connsiteY229" fmla="*/ 3399734 h 6858000"/>
              <a:gd name="connsiteX230" fmla="*/ 4431236 w 7467600"/>
              <a:gd name="connsiteY230" fmla="*/ 3400954 h 6858000"/>
              <a:gd name="connsiteX231" fmla="*/ 4557150 w 7467600"/>
              <a:gd name="connsiteY231" fmla="*/ 3510023 h 6858000"/>
              <a:gd name="connsiteX232" fmla="*/ 4856936 w 7467600"/>
              <a:gd name="connsiteY232" fmla="*/ 3809146 h 6858000"/>
              <a:gd name="connsiteX233" fmla="*/ 5111996 w 7467600"/>
              <a:gd name="connsiteY233" fmla="*/ 4065759 h 6858000"/>
              <a:gd name="connsiteX234" fmla="*/ 5388878 w 7467600"/>
              <a:gd name="connsiteY234" fmla="*/ 4300185 h 6858000"/>
              <a:gd name="connsiteX235" fmla="*/ 5425556 w 7467600"/>
              <a:gd name="connsiteY235" fmla="*/ 4308967 h 6858000"/>
              <a:gd name="connsiteX236" fmla="*/ 4943646 w 7467600"/>
              <a:gd name="connsiteY236" fmla="*/ 3822916 h 6858000"/>
              <a:gd name="connsiteX237" fmla="*/ 4594837 w 7467600"/>
              <a:gd name="connsiteY237" fmla="*/ 3532274 h 6858000"/>
              <a:gd name="connsiteX238" fmla="*/ 4441737 w 7467600"/>
              <a:gd name="connsiteY238" fmla="*/ 3399734 h 6858000"/>
              <a:gd name="connsiteX239" fmla="*/ 5425834 w 7467600"/>
              <a:gd name="connsiteY239" fmla="*/ 3162785 h 6858000"/>
              <a:gd name="connsiteX240" fmla="*/ 5401644 w 7467600"/>
              <a:gd name="connsiteY240" fmla="*/ 3617847 h 6858000"/>
              <a:gd name="connsiteX241" fmla="*/ 5467256 w 7467600"/>
              <a:gd name="connsiteY241" fmla="*/ 4175494 h 6858000"/>
              <a:gd name="connsiteX242" fmla="*/ 5448069 w 7467600"/>
              <a:gd name="connsiteY242" fmla="*/ 3567554 h 6858000"/>
              <a:gd name="connsiteX243" fmla="*/ 5425834 w 7467600"/>
              <a:gd name="connsiteY243" fmla="*/ 3162785 h 6858000"/>
              <a:gd name="connsiteX244" fmla="*/ 1318687 w 7467600"/>
              <a:gd name="connsiteY244" fmla="*/ 3113840 h 6858000"/>
              <a:gd name="connsiteX245" fmla="*/ 1066793 w 7467600"/>
              <a:gd name="connsiteY245" fmla="*/ 3212171 h 6858000"/>
              <a:gd name="connsiteX246" fmla="*/ 993319 w 7467600"/>
              <a:gd name="connsiteY246" fmla="*/ 3247648 h 6858000"/>
              <a:gd name="connsiteX247" fmla="*/ 853081 w 7467600"/>
              <a:gd name="connsiteY247" fmla="*/ 3312410 h 6858000"/>
              <a:gd name="connsiteX248" fmla="*/ 805957 w 7467600"/>
              <a:gd name="connsiteY248" fmla="*/ 3330443 h 6858000"/>
              <a:gd name="connsiteX249" fmla="*/ 1318687 w 7467600"/>
              <a:gd name="connsiteY249" fmla="*/ 3113840 h 6858000"/>
              <a:gd name="connsiteX250" fmla="*/ 5453702 w 7467600"/>
              <a:gd name="connsiteY250" fmla="*/ 3090882 h 6858000"/>
              <a:gd name="connsiteX251" fmla="*/ 5480135 w 7467600"/>
              <a:gd name="connsiteY251" fmla="*/ 3565802 h 6858000"/>
              <a:gd name="connsiteX252" fmla="*/ 5499023 w 7467600"/>
              <a:gd name="connsiteY252" fmla="*/ 4166310 h 6858000"/>
              <a:gd name="connsiteX253" fmla="*/ 5547022 w 7467600"/>
              <a:gd name="connsiteY253" fmla="*/ 3607838 h 6858000"/>
              <a:gd name="connsiteX254" fmla="*/ 5515964 w 7467600"/>
              <a:gd name="connsiteY254" fmla="*/ 3378541 h 6858000"/>
              <a:gd name="connsiteX255" fmla="*/ 5453702 w 7467600"/>
              <a:gd name="connsiteY255" fmla="*/ 3090882 h 6858000"/>
              <a:gd name="connsiteX256" fmla="*/ 1238695 w 7467600"/>
              <a:gd name="connsiteY256" fmla="*/ 3076820 h 6858000"/>
              <a:gd name="connsiteX257" fmla="*/ 716371 w 7467600"/>
              <a:gd name="connsiteY257" fmla="*/ 3293249 h 6858000"/>
              <a:gd name="connsiteX258" fmla="*/ 579522 w 7467600"/>
              <a:gd name="connsiteY258" fmla="*/ 3371759 h 6858000"/>
              <a:gd name="connsiteX259" fmla="*/ 600288 w 7467600"/>
              <a:gd name="connsiteY259" fmla="*/ 3365555 h 6858000"/>
              <a:gd name="connsiteX260" fmla="*/ 840692 w 7467600"/>
              <a:gd name="connsiteY260" fmla="*/ 3284921 h 6858000"/>
              <a:gd name="connsiteX261" fmla="*/ 979248 w 7467600"/>
              <a:gd name="connsiteY261" fmla="*/ 3221003 h 6858000"/>
              <a:gd name="connsiteX262" fmla="*/ 1053282 w 7467600"/>
              <a:gd name="connsiteY262" fmla="*/ 3185247 h 6858000"/>
              <a:gd name="connsiteX263" fmla="*/ 1320603 w 7467600"/>
              <a:gd name="connsiteY263" fmla="*/ 3081281 h 6858000"/>
              <a:gd name="connsiteX264" fmla="*/ 1238695 w 7467600"/>
              <a:gd name="connsiteY264" fmla="*/ 3076820 h 6858000"/>
              <a:gd name="connsiteX265" fmla="*/ 5425627 w 7467600"/>
              <a:gd name="connsiteY265" fmla="*/ 2954192 h 6858000"/>
              <a:gd name="connsiteX266" fmla="*/ 5470770 w 7467600"/>
              <a:gd name="connsiteY266" fmla="*/ 3005435 h 6858000"/>
              <a:gd name="connsiteX267" fmla="*/ 5519779 w 7467600"/>
              <a:gd name="connsiteY267" fmla="*/ 4359223 h 6858000"/>
              <a:gd name="connsiteX268" fmla="*/ 5520293 w 7467600"/>
              <a:gd name="connsiteY268" fmla="*/ 4360602 h 6858000"/>
              <a:gd name="connsiteX269" fmla="*/ 5767221 w 7467600"/>
              <a:gd name="connsiteY269" fmla="*/ 4665564 h 6858000"/>
              <a:gd name="connsiteX270" fmla="*/ 6937169 w 7467600"/>
              <a:gd name="connsiteY270" fmla="*/ 4815941 h 6858000"/>
              <a:gd name="connsiteX271" fmla="*/ 6953922 w 7467600"/>
              <a:gd name="connsiteY271" fmla="*/ 4890068 h 6858000"/>
              <a:gd name="connsiteX272" fmla="*/ 6071359 w 7467600"/>
              <a:gd name="connsiteY272" fmla="*/ 4770770 h 6858000"/>
              <a:gd name="connsiteX273" fmla="*/ 6038839 w 7467600"/>
              <a:gd name="connsiteY273" fmla="*/ 4764474 h 6858000"/>
              <a:gd name="connsiteX274" fmla="*/ 6038706 w 7467600"/>
              <a:gd name="connsiteY274" fmla="*/ 4763847 h 6858000"/>
              <a:gd name="connsiteX275" fmla="*/ 6037784 w 7467600"/>
              <a:gd name="connsiteY275" fmla="*/ 4764270 h 6858000"/>
              <a:gd name="connsiteX276" fmla="*/ 6038839 w 7467600"/>
              <a:gd name="connsiteY276" fmla="*/ 4764474 h 6858000"/>
              <a:gd name="connsiteX277" fmla="*/ 6040338 w 7467600"/>
              <a:gd name="connsiteY277" fmla="*/ 4771418 h 6858000"/>
              <a:gd name="connsiteX278" fmla="*/ 6024488 w 7467600"/>
              <a:gd name="connsiteY278" fmla="*/ 4809903 h 6858000"/>
              <a:gd name="connsiteX279" fmla="*/ 5599771 w 7467600"/>
              <a:gd name="connsiteY279" fmla="*/ 5509652 h 6858000"/>
              <a:gd name="connsiteX280" fmla="*/ 5548843 w 7467600"/>
              <a:gd name="connsiteY280" fmla="*/ 5563845 h 6858000"/>
              <a:gd name="connsiteX281" fmla="*/ 5940952 w 7467600"/>
              <a:gd name="connsiteY281" fmla="*/ 6250028 h 6858000"/>
              <a:gd name="connsiteX282" fmla="*/ 6043441 w 7467600"/>
              <a:gd name="connsiteY282" fmla="*/ 6665847 h 6858000"/>
              <a:gd name="connsiteX283" fmla="*/ 6093432 w 7467600"/>
              <a:gd name="connsiteY283" fmla="*/ 6858000 h 6858000"/>
              <a:gd name="connsiteX284" fmla="*/ 6034344 w 7467600"/>
              <a:gd name="connsiteY284" fmla="*/ 6858000 h 6858000"/>
              <a:gd name="connsiteX285" fmla="*/ 6026679 w 7467600"/>
              <a:gd name="connsiteY285" fmla="*/ 6836959 h 6858000"/>
              <a:gd name="connsiteX286" fmla="*/ 5800441 w 7467600"/>
              <a:gd name="connsiteY286" fmla="*/ 6335286 h 6858000"/>
              <a:gd name="connsiteX287" fmla="*/ 5526562 w 7467600"/>
              <a:gd name="connsiteY287" fmla="*/ 5705388 h 6858000"/>
              <a:gd name="connsiteX288" fmla="*/ 5519640 w 7467600"/>
              <a:gd name="connsiteY288" fmla="*/ 5683774 h 6858000"/>
              <a:gd name="connsiteX289" fmla="*/ 5844559 w 7467600"/>
              <a:gd name="connsiteY289" fmla="*/ 6553349 h 6858000"/>
              <a:gd name="connsiteX290" fmla="*/ 5975994 w 7467600"/>
              <a:gd name="connsiteY290" fmla="*/ 6858000 h 6858000"/>
              <a:gd name="connsiteX291" fmla="*/ 5898547 w 7467600"/>
              <a:gd name="connsiteY291" fmla="*/ 6858000 h 6858000"/>
              <a:gd name="connsiteX292" fmla="*/ 5682041 w 7467600"/>
              <a:gd name="connsiteY292" fmla="*/ 6355860 h 6858000"/>
              <a:gd name="connsiteX293" fmla="*/ 5461758 w 7467600"/>
              <a:gd name="connsiteY293" fmla="*/ 5820220 h 6858000"/>
              <a:gd name="connsiteX294" fmla="*/ 5237282 w 7467600"/>
              <a:gd name="connsiteY294" fmla="*/ 6579086 h 6858000"/>
              <a:gd name="connsiteX295" fmla="*/ 5115009 w 7467600"/>
              <a:gd name="connsiteY295" fmla="*/ 6858000 h 6858000"/>
              <a:gd name="connsiteX296" fmla="*/ 5028074 w 7467600"/>
              <a:gd name="connsiteY296" fmla="*/ 6858000 h 6858000"/>
              <a:gd name="connsiteX297" fmla="*/ 5079508 w 7467600"/>
              <a:gd name="connsiteY297" fmla="*/ 6749074 h 6858000"/>
              <a:gd name="connsiteX298" fmla="*/ 5371846 w 7467600"/>
              <a:gd name="connsiteY298" fmla="*/ 5924413 h 6858000"/>
              <a:gd name="connsiteX299" fmla="*/ 5270512 w 7467600"/>
              <a:gd name="connsiteY299" fmla="*/ 6138975 h 6858000"/>
              <a:gd name="connsiteX300" fmla="*/ 5062409 w 7467600"/>
              <a:gd name="connsiteY300" fmla="*/ 6653544 h 6858000"/>
              <a:gd name="connsiteX301" fmla="*/ 5036628 w 7467600"/>
              <a:gd name="connsiteY301" fmla="*/ 6754247 h 6858000"/>
              <a:gd name="connsiteX302" fmla="*/ 5009112 w 7467600"/>
              <a:gd name="connsiteY302" fmla="*/ 6858000 h 6858000"/>
              <a:gd name="connsiteX303" fmla="*/ 4976679 w 7467600"/>
              <a:gd name="connsiteY303" fmla="*/ 6858000 h 6858000"/>
              <a:gd name="connsiteX304" fmla="*/ 5006537 w 7467600"/>
              <a:gd name="connsiteY304" fmla="*/ 6747068 h 6858000"/>
              <a:gd name="connsiteX305" fmla="*/ 5032723 w 7467600"/>
              <a:gd name="connsiteY305" fmla="*/ 6644957 h 6858000"/>
              <a:gd name="connsiteX306" fmla="*/ 5242949 w 7467600"/>
              <a:gd name="connsiteY306" fmla="*/ 6125175 h 6858000"/>
              <a:gd name="connsiteX307" fmla="*/ 5286321 w 7467600"/>
              <a:gd name="connsiteY307" fmla="*/ 6033555 h 6858000"/>
              <a:gd name="connsiteX308" fmla="*/ 5008210 w 7467600"/>
              <a:gd name="connsiteY308" fmla="*/ 6649194 h 6858000"/>
              <a:gd name="connsiteX309" fmla="*/ 4986321 w 7467600"/>
              <a:gd name="connsiteY309" fmla="*/ 6765687 h 6858000"/>
              <a:gd name="connsiteX310" fmla="*/ 4973474 w 7467600"/>
              <a:gd name="connsiteY310" fmla="*/ 6858000 h 6858000"/>
              <a:gd name="connsiteX311" fmla="*/ 4907178 w 7467600"/>
              <a:gd name="connsiteY311" fmla="*/ 6858000 h 6858000"/>
              <a:gd name="connsiteX312" fmla="*/ 4910810 w 7467600"/>
              <a:gd name="connsiteY312" fmla="*/ 6829660 h 6858000"/>
              <a:gd name="connsiteX313" fmla="*/ 4987461 w 7467600"/>
              <a:gd name="connsiteY313" fmla="*/ 6432994 h 6858000"/>
              <a:gd name="connsiteX314" fmla="*/ 5179262 w 7467600"/>
              <a:gd name="connsiteY314" fmla="*/ 6035044 h 6858000"/>
              <a:gd name="connsiteX315" fmla="*/ 4689678 w 7467600"/>
              <a:gd name="connsiteY315" fmla="*/ 6440241 h 6858000"/>
              <a:gd name="connsiteX316" fmla="*/ 4477543 w 7467600"/>
              <a:gd name="connsiteY316" fmla="*/ 6674836 h 6858000"/>
              <a:gd name="connsiteX317" fmla="*/ 4329957 w 7467600"/>
              <a:gd name="connsiteY317" fmla="*/ 6858000 h 6858000"/>
              <a:gd name="connsiteX318" fmla="*/ 4218595 w 7467600"/>
              <a:gd name="connsiteY318" fmla="*/ 6858000 h 6858000"/>
              <a:gd name="connsiteX319" fmla="*/ 4368888 w 7467600"/>
              <a:gd name="connsiteY319" fmla="*/ 6668412 h 6858000"/>
              <a:gd name="connsiteX320" fmla="*/ 4563091 w 7467600"/>
              <a:gd name="connsiteY320" fmla="*/ 6442508 h 6858000"/>
              <a:gd name="connsiteX321" fmla="*/ 5387324 w 7467600"/>
              <a:gd name="connsiteY321" fmla="*/ 5705830 h 6858000"/>
              <a:gd name="connsiteX322" fmla="*/ 5073620 w 7467600"/>
              <a:gd name="connsiteY322" fmla="*/ 5955437 h 6858000"/>
              <a:gd name="connsiteX323" fmla="*/ 4689789 w 7467600"/>
              <a:gd name="connsiteY323" fmla="*/ 6268382 h 6858000"/>
              <a:gd name="connsiteX324" fmla="*/ 4418722 w 7467600"/>
              <a:gd name="connsiteY324" fmla="*/ 6570886 h 6858000"/>
              <a:gd name="connsiteX325" fmla="*/ 4214944 w 7467600"/>
              <a:gd name="connsiteY325" fmla="*/ 6858000 h 6858000"/>
              <a:gd name="connsiteX326" fmla="*/ 4177898 w 7467600"/>
              <a:gd name="connsiteY326" fmla="*/ 6858000 h 6858000"/>
              <a:gd name="connsiteX327" fmla="*/ 4391597 w 7467600"/>
              <a:gd name="connsiteY327" fmla="*/ 6556370 h 6858000"/>
              <a:gd name="connsiteX328" fmla="*/ 4668889 w 7467600"/>
              <a:gd name="connsiteY328" fmla="*/ 6246399 h 6858000"/>
              <a:gd name="connsiteX329" fmla="*/ 5055427 w 7467600"/>
              <a:gd name="connsiteY329" fmla="*/ 5931476 h 6858000"/>
              <a:gd name="connsiteX330" fmla="*/ 5371814 w 7467600"/>
              <a:gd name="connsiteY330" fmla="*/ 5678975 h 6858000"/>
              <a:gd name="connsiteX331" fmla="*/ 4987918 w 7467600"/>
              <a:gd name="connsiteY331" fmla="*/ 5838701 h 6858000"/>
              <a:gd name="connsiteX332" fmla="*/ 4317146 w 7467600"/>
              <a:gd name="connsiteY332" fmla="*/ 6587716 h 6858000"/>
              <a:gd name="connsiteX333" fmla="*/ 4171627 w 7467600"/>
              <a:gd name="connsiteY333" fmla="*/ 6858000 h 6858000"/>
              <a:gd name="connsiteX334" fmla="*/ 4081585 w 7467600"/>
              <a:gd name="connsiteY334" fmla="*/ 6858000 h 6858000"/>
              <a:gd name="connsiteX335" fmla="*/ 4238603 w 7467600"/>
              <a:gd name="connsiteY335" fmla="*/ 6559341 h 6858000"/>
              <a:gd name="connsiteX336" fmla="*/ 4778333 w 7467600"/>
              <a:gd name="connsiteY336" fmla="*/ 5873626 h 6858000"/>
              <a:gd name="connsiteX337" fmla="*/ 5414185 w 7467600"/>
              <a:gd name="connsiteY337" fmla="*/ 5573882 h 6858000"/>
              <a:gd name="connsiteX338" fmla="*/ 5959648 w 7467600"/>
              <a:gd name="connsiteY338" fmla="*/ 4760797 h 6858000"/>
              <a:gd name="connsiteX339" fmla="*/ 5355019 w 7467600"/>
              <a:gd name="connsiteY339" fmla="*/ 4734672 h 6858000"/>
              <a:gd name="connsiteX340" fmla="*/ 5083565 w 7467600"/>
              <a:gd name="connsiteY340" fmla="*/ 5179121 h 6858000"/>
              <a:gd name="connsiteX341" fmla="*/ 4713577 w 7467600"/>
              <a:gd name="connsiteY341" fmla="*/ 5616803 h 6858000"/>
              <a:gd name="connsiteX342" fmla="*/ 3989559 w 7467600"/>
              <a:gd name="connsiteY342" fmla="*/ 6145945 h 6858000"/>
              <a:gd name="connsiteX343" fmla="*/ 3939824 w 7467600"/>
              <a:gd name="connsiteY343" fmla="*/ 6066900 h 6858000"/>
              <a:gd name="connsiteX344" fmla="*/ 4584537 w 7467600"/>
              <a:gd name="connsiteY344" fmla="*/ 5324826 h 6858000"/>
              <a:gd name="connsiteX345" fmla="*/ 5037105 w 7467600"/>
              <a:gd name="connsiteY345" fmla="*/ 5088765 h 6858000"/>
              <a:gd name="connsiteX346" fmla="*/ 5039930 w 7467600"/>
              <a:gd name="connsiteY346" fmla="*/ 5089585 h 6858000"/>
              <a:gd name="connsiteX347" fmla="*/ 5263764 w 7467600"/>
              <a:gd name="connsiteY347" fmla="*/ 4735525 h 6858000"/>
              <a:gd name="connsiteX348" fmla="*/ 4086300 w 7467600"/>
              <a:gd name="connsiteY348" fmla="*/ 4884599 h 6858000"/>
              <a:gd name="connsiteX349" fmla="*/ 4085485 w 7467600"/>
              <a:gd name="connsiteY349" fmla="*/ 4899070 h 6858000"/>
              <a:gd name="connsiteX350" fmla="*/ 3871915 w 7467600"/>
              <a:gd name="connsiteY350" fmla="*/ 5253645 h 6858000"/>
              <a:gd name="connsiteX351" fmla="*/ 3799374 w 7467600"/>
              <a:gd name="connsiteY351" fmla="*/ 5466127 h 6858000"/>
              <a:gd name="connsiteX352" fmla="*/ 3498850 w 7467600"/>
              <a:gd name="connsiteY352" fmla="*/ 6661888 h 6858000"/>
              <a:gd name="connsiteX353" fmla="*/ 3399216 w 7467600"/>
              <a:gd name="connsiteY353" fmla="*/ 6858000 h 6858000"/>
              <a:gd name="connsiteX354" fmla="*/ 3303688 w 7467600"/>
              <a:gd name="connsiteY354" fmla="*/ 6858000 h 6858000"/>
              <a:gd name="connsiteX355" fmla="*/ 3391774 w 7467600"/>
              <a:gd name="connsiteY355" fmla="*/ 6697181 h 6858000"/>
              <a:gd name="connsiteX356" fmla="*/ 3735540 w 7467600"/>
              <a:gd name="connsiteY356" fmla="*/ 5546923 h 6858000"/>
              <a:gd name="connsiteX357" fmla="*/ 3729438 w 7467600"/>
              <a:gd name="connsiteY357" fmla="*/ 5569058 h 6858000"/>
              <a:gd name="connsiteX358" fmla="*/ 3707782 w 7467600"/>
              <a:gd name="connsiteY358" fmla="*/ 5644908 h 6858000"/>
              <a:gd name="connsiteX359" fmla="*/ 3583827 w 7467600"/>
              <a:gd name="connsiteY359" fmla="*/ 6039215 h 6858000"/>
              <a:gd name="connsiteX360" fmla="*/ 3547861 w 7467600"/>
              <a:gd name="connsiteY360" fmla="*/ 6129609 h 6858000"/>
              <a:gd name="connsiteX361" fmla="*/ 3490905 w 7467600"/>
              <a:gd name="connsiteY361" fmla="*/ 6277660 h 6858000"/>
              <a:gd name="connsiteX362" fmla="*/ 3455859 w 7467600"/>
              <a:gd name="connsiteY362" fmla="*/ 6391301 h 6858000"/>
              <a:gd name="connsiteX363" fmla="*/ 3429112 w 7467600"/>
              <a:gd name="connsiteY363" fmla="*/ 6479469 h 6858000"/>
              <a:gd name="connsiteX364" fmla="*/ 3304862 w 7467600"/>
              <a:gd name="connsiteY364" fmla="*/ 6796476 h 6858000"/>
              <a:gd name="connsiteX365" fmla="*/ 3276071 w 7467600"/>
              <a:gd name="connsiteY365" fmla="*/ 6858000 h 6858000"/>
              <a:gd name="connsiteX366" fmla="*/ 3240805 w 7467600"/>
              <a:gd name="connsiteY366" fmla="*/ 6858000 h 6858000"/>
              <a:gd name="connsiteX367" fmla="*/ 3275917 w 7467600"/>
              <a:gd name="connsiteY367" fmla="*/ 6783192 h 6858000"/>
              <a:gd name="connsiteX368" fmla="*/ 3399358 w 7467600"/>
              <a:gd name="connsiteY368" fmla="*/ 6469011 h 6858000"/>
              <a:gd name="connsiteX369" fmla="*/ 3425650 w 7467600"/>
              <a:gd name="connsiteY369" fmla="*/ 6381333 h 6858000"/>
              <a:gd name="connsiteX370" fmla="*/ 3460661 w 7467600"/>
              <a:gd name="connsiteY370" fmla="*/ 6266763 h 6858000"/>
              <a:gd name="connsiteX371" fmla="*/ 3518021 w 7467600"/>
              <a:gd name="connsiteY371" fmla="*/ 6117298 h 6858000"/>
              <a:gd name="connsiteX372" fmla="*/ 3554035 w 7467600"/>
              <a:gd name="connsiteY372" fmla="*/ 6027832 h 6858000"/>
              <a:gd name="connsiteX373" fmla="*/ 3677174 w 7467600"/>
              <a:gd name="connsiteY373" fmla="*/ 5636351 h 6858000"/>
              <a:gd name="connsiteX374" fmla="*/ 3698819 w 7467600"/>
              <a:gd name="connsiteY374" fmla="*/ 5560503 h 6858000"/>
              <a:gd name="connsiteX375" fmla="*/ 3702094 w 7467600"/>
              <a:gd name="connsiteY375" fmla="*/ 5549194 h 6858000"/>
              <a:gd name="connsiteX376" fmla="*/ 3398355 w 7467600"/>
              <a:gd name="connsiteY376" fmla="*/ 6094603 h 6858000"/>
              <a:gd name="connsiteX377" fmla="*/ 3193941 w 7467600"/>
              <a:gd name="connsiteY377" fmla="*/ 6798775 h 6858000"/>
              <a:gd name="connsiteX378" fmla="*/ 3184140 w 7467600"/>
              <a:gd name="connsiteY378" fmla="*/ 6858000 h 6858000"/>
              <a:gd name="connsiteX379" fmla="*/ 3099978 w 7467600"/>
              <a:gd name="connsiteY379" fmla="*/ 6858000 h 6858000"/>
              <a:gd name="connsiteX380" fmla="*/ 3101556 w 7467600"/>
              <a:gd name="connsiteY380" fmla="*/ 6843337 h 6858000"/>
              <a:gd name="connsiteX381" fmla="*/ 3370162 w 7467600"/>
              <a:gd name="connsiteY381" fmla="*/ 5785550 h 6858000"/>
              <a:gd name="connsiteX382" fmla="*/ 3746477 w 7467600"/>
              <a:gd name="connsiteY382" fmla="*/ 5377889 h 6858000"/>
              <a:gd name="connsiteX383" fmla="*/ 3863399 w 7467600"/>
              <a:gd name="connsiteY383" fmla="*/ 5087257 h 6858000"/>
              <a:gd name="connsiteX384" fmla="*/ 3968712 w 7467600"/>
              <a:gd name="connsiteY384" fmla="*/ 4913989 h 6858000"/>
              <a:gd name="connsiteX385" fmla="*/ 2792390 w 7467600"/>
              <a:gd name="connsiteY385" fmla="*/ 5382974 h 6858000"/>
              <a:gd name="connsiteX386" fmla="*/ 2714982 w 7467600"/>
              <a:gd name="connsiteY386" fmla="*/ 5427051 h 6858000"/>
              <a:gd name="connsiteX387" fmla="*/ 2813361 w 7467600"/>
              <a:gd name="connsiteY387" fmla="*/ 6023912 h 6858000"/>
              <a:gd name="connsiteX388" fmla="*/ 2688430 w 7467600"/>
              <a:gd name="connsiteY388" fmla="*/ 6801564 h 6858000"/>
              <a:gd name="connsiteX389" fmla="*/ 2629626 w 7467600"/>
              <a:gd name="connsiteY389" fmla="*/ 6763394 h 6858000"/>
              <a:gd name="connsiteX390" fmla="*/ 2565328 w 7467600"/>
              <a:gd name="connsiteY390" fmla="*/ 5516399 h 6858000"/>
              <a:gd name="connsiteX391" fmla="*/ 1922999 w 7467600"/>
              <a:gd name="connsiteY391" fmla="*/ 5980343 h 6858000"/>
              <a:gd name="connsiteX392" fmla="*/ 1950261 w 7467600"/>
              <a:gd name="connsiteY392" fmla="*/ 6405858 h 6858000"/>
              <a:gd name="connsiteX393" fmla="*/ 2365554 w 7467600"/>
              <a:gd name="connsiteY393" fmla="*/ 6759107 h 6858000"/>
              <a:gd name="connsiteX394" fmla="*/ 2424142 w 7467600"/>
              <a:gd name="connsiteY394" fmla="*/ 6858000 h 6858000"/>
              <a:gd name="connsiteX395" fmla="*/ 2395994 w 7467600"/>
              <a:gd name="connsiteY395" fmla="*/ 6858000 h 6858000"/>
              <a:gd name="connsiteX396" fmla="*/ 2392863 w 7467600"/>
              <a:gd name="connsiteY396" fmla="*/ 6852964 h 6858000"/>
              <a:gd name="connsiteX397" fmla="*/ 2017589 w 7467600"/>
              <a:gd name="connsiteY397" fmla="*/ 6493982 h 6858000"/>
              <a:gd name="connsiteX398" fmla="*/ 2147336 w 7467600"/>
              <a:gd name="connsiteY398" fmla="*/ 6594052 h 6858000"/>
              <a:gd name="connsiteX399" fmla="*/ 2207047 w 7467600"/>
              <a:gd name="connsiteY399" fmla="*/ 6654540 h 6858000"/>
              <a:gd name="connsiteX400" fmla="*/ 2299106 w 7467600"/>
              <a:gd name="connsiteY400" fmla="*/ 6778931 h 6858000"/>
              <a:gd name="connsiteX401" fmla="*/ 2314430 w 7467600"/>
              <a:gd name="connsiteY401" fmla="*/ 6801144 h 6858000"/>
              <a:gd name="connsiteX402" fmla="*/ 2352406 w 7467600"/>
              <a:gd name="connsiteY402" fmla="*/ 6858000 h 6858000"/>
              <a:gd name="connsiteX403" fmla="*/ 2314492 w 7467600"/>
              <a:gd name="connsiteY403" fmla="*/ 6858000 h 6858000"/>
              <a:gd name="connsiteX404" fmla="*/ 2288095 w 7467600"/>
              <a:gd name="connsiteY404" fmla="*/ 6818030 h 6858000"/>
              <a:gd name="connsiteX405" fmla="*/ 2272768 w 7467600"/>
              <a:gd name="connsiteY405" fmla="*/ 6795822 h 6858000"/>
              <a:gd name="connsiteX406" fmla="*/ 2182715 w 7467600"/>
              <a:gd name="connsiteY406" fmla="*/ 6675071 h 6858000"/>
              <a:gd name="connsiteX407" fmla="*/ 2032061 w 7467600"/>
              <a:gd name="connsiteY407" fmla="*/ 6541380 h 6858000"/>
              <a:gd name="connsiteX408" fmla="*/ 2257220 w 7467600"/>
              <a:gd name="connsiteY408" fmla="*/ 6826257 h 6858000"/>
              <a:gd name="connsiteX409" fmla="*/ 2281324 w 7467600"/>
              <a:gd name="connsiteY409" fmla="*/ 6858000 h 6858000"/>
              <a:gd name="connsiteX410" fmla="*/ 2242860 w 7467600"/>
              <a:gd name="connsiteY410" fmla="*/ 6858000 h 6858000"/>
              <a:gd name="connsiteX411" fmla="*/ 2232818 w 7467600"/>
              <a:gd name="connsiteY411" fmla="*/ 6844926 h 6858000"/>
              <a:gd name="connsiteX412" fmla="*/ 1990172 w 7467600"/>
              <a:gd name="connsiteY412" fmla="*/ 6542121 h 6858000"/>
              <a:gd name="connsiteX413" fmla="*/ 2124090 w 7467600"/>
              <a:gd name="connsiteY413" fmla="*/ 6761017 h 6858000"/>
              <a:gd name="connsiteX414" fmla="*/ 2200380 w 7467600"/>
              <a:gd name="connsiteY414" fmla="*/ 6858000 h 6858000"/>
              <a:gd name="connsiteX415" fmla="*/ 2147507 w 7467600"/>
              <a:gd name="connsiteY415" fmla="*/ 6858000 h 6858000"/>
              <a:gd name="connsiteX416" fmla="*/ 2070668 w 7467600"/>
              <a:gd name="connsiteY416" fmla="*/ 6761520 h 6858000"/>
              <a:gd name="connsiteX417" fmla="*/ 1975142 w 7467600"/>
              <a:gd name="connsiteY417" fmla="*/ 6585570 h 6858000"/>
              <a:gd name="connsiteX418" fmla="*/ 2050035 w 7467600"/>
              <a:gd name="connsiteY418" fmla="*/ 6813345 h 6858000"/>
              <a:gd name="connsiteX419" fmla="*/ 2063025 w 7467600"/>
              <a:gd name="connsiteY419" fmla="*/ 6858000 h 6858000"/>
              <a:gd name="connsiteX420" fmla="*/ 2021675 w 7467600"/>
              <a:gd name="connsiteY420" fmla="*/ 6858000 h 6858000"/>
              <a:gd name="connsiteX421" fmla="*/ 2019308 w 7467600"/>
              <a:gd name="connsiteY421" fmla="*/ 6847118 h 6858000"/>
              <a:gd name="connsiteX422" fmla="*/ 1938835 w 7467600"/>
              <a:gd name="connsiteY422" fmla="*/ 6551160 h 6858000"/>
              <a:gd name="connsiteX423" fmla="*/ 1953230 w 7467600"/>
              <a:gd name="connsiteY423" fmla="*/ 6759699 h 6858000"/>
              <a:gd name="connsiteX424" fmla="*/ 1956763 w 7467600"/>
              <a:gd name="connsiteY424" fmla="*/ 6778191 h 6858000"/>
              <a:gd name="connsiteX425" fmla="*/ 1967925 w 7467600"/>
              <a:gd name="connsiteY425" fmla="*/ 6858000 h 6858000"/>
              <a:gd name="connsiteX426" fmla="*/ 1936622 w 7467600"/>
              <a:gd name="connsiteY426" fmla="*/ 6858000 h 6858000"/>
              <a:gd name="connsiteX427" fmla="*/ 1926261 w 7467600"/>
              <a:gd name="connsiteY427" fmla="*/ 6784064 h 6858000"/>
              <a:gd name="connsiteX428" fmla="*/ 1922724 w 7467600"/>
              <a:gd name="connsiteY428" fmla="*/ 6765577 h 6858000"/>
              <a:gd name="connsiteX429" fmla="*/ 1904650 w 7467600"/>
              <a:gd name="connsiteY429" fmla="*/ 6639616 h 6858000"/>
              <a:gd name="connsiteX430" fmla="*/ 1885273 w 7467600"/>
              <a:gd name="connsiteY430" fmla="*/ 6858000 h 6858000"/>
              <a:gd name="connsiteX431" fmla="*/ 1854363 w 7467600"/>
              <a:gd name="connsiteY431" fmla="*/ 6858000 h 6858000"/>
              <a:gd name="connsiteX432" fmla="*/ 1880391 w 7467600"/>
              <a:gd name="connsiteY432" fmla="*/ 6603796 h 6858000"/>
              <a:gd name="connsiteX433" fmla="*/ 1818273 w 7467600"/>
              <a:gd name="connsiteY433" fmla="*/ 6715729 h 6858000"/>
              <a:gd name="connsiteX434" fmla="*/ 1794691 w 7467600"/>
              <a:gd name="connsiteY434" fmla="*/ 6843239 h 6858000"/>
              <a:gd name="connsiteX435" fmla="*/ 1794914 w 7467600"/>
              <a:gd name="connsiteY435" fmla="*/ 6858000 h 6858000"/>
              <a:gd name="connsiteX436" fmla="*/ 1746128 w 7467600"/>
              <a:gd name="connsiteY436" fmla="*/ 6858000 h 6858000"/>
              <a:gd name="connsiteX437" fmla="*/ 1753934 w 7467600"/>
              <a:gd name="connsiteY437" fmla="*/ 6724796 h 6858000"/>
              <a:gd name="connsiteX438" fmla="*/ 1792053 w 7467600"/>
              <a:gd name="connsiteY438" fmla="*/ 6572396 h 6858000"/>
              <a:gd name="connsiteX439" fmla="*/ 1862248 w 7467600"/>
              <a:gd name="connsiteY439" fmla="*/ 6266397 h 6858000"/>
              <a:gd name="connsiteX440" fmla="*/ 1862250 w 7467600"/>
              <a:gd name="connsiteY440" fmla="*/ 6033531 h 6858000"/>
              <a:gd name="connsiteX441" fmla="*/ 1211999 w 7467600"/>
              <a:gd name="connsiteY441" fmla="*/ 6683610 h 6858000"/>
              <a:gd name="connsiteX442" fmla="*/ 1213266 w 7467600"/>
              <a:gd name="connsiteY442" fmla="*/ 6691947 h 6858000"/>
              <a:gd name="connsiteX443" fmla="*/ 1203370 w 7467600"/>
              <a:gd name="connsiteY443" fmla="*/ 6850676 h 6858000"/>
              <a:gd name="connsiteX444" fmla="*/ 1203671 w 7467600"/>
              <a:gd name="connsiteY444" fmla="*/ 6858000 h 6858000"/>
              <a:gd name="connsiteX445" fmla="*/ 1143180 w 7467600"/>
              <a:gd name="connsiteY445" fmla="*/ 6858000 h 6858000"/>
              <a:gd name="connsiteX446" fmla="*/ 1142176 w 7467600"/>
              <a:gd name="connsiteY446" fmla="*/ 6766045 h 6858000"/>
              <a:gd name="connsiteX447" fmla="*/ 1067484 w 7467600"/>
              <a:gd name="connsiteY447" fmla="*/ 6858000 h 6858000"/>
              <a:gd name="connsiteX448" fmla="*/ 953928 w 7467600"/>
              <a:gd name="connsiteY448" fmla="*/ 6858000 h 6858000"/>
              <a:gd name="connsiteX449" fmla="*/ 959715 w 7467600"/>
              <a:gd name="connsiteY449" fmla="*/ 6850185 h 6858000"/>
              <a:gd name="connsiteX450" fmla="*/ 1483788 w 7467600"/>
              <a:gd name="connsiteY450" fmla="*/ 6259174 h 6858000"/>
              <a:gd name="connsiteX451" fmla="*/ 1100671 w 7467600"/>
              <a:gd name="connsiteY451" fmla="*/ 6252137 h 6858000"/>
              <a:gd name="connsiteX452" fmla="*/ 1090144 w 7467600"/>
              <a:gd name="connsiteY452" fmla="*/ 6256748 h 6858000"/>
              <a:gd name="connsiteX453" fmla="*/ 1095872 w 7467600"/>
              <a:gd name="connsiteY453" fmla="*/ 6271892 h 6858000"/>
              <a:gd name="connsiteX454" fmla="*/ 262785 w 7467600"/>
              <a:gd name="connsiteY454" fmla="*/ 6845450 h 6858000"/>
              <a:gd name="connsiteX455" fmla="*/ 209968 w 7467600"/>
              <a:gd name="connsiteY455" fmla="*/ 6770713 h 6858000"/>
              <a:gd name="connsiteX456" fmla="*/ 873460 w 7467600"/>
              <a:gd name="connsiteY456" fmla="*/ 6253768 h 6858000"/>
              <a:gd name="connsiteX457" fmla="*/ 192686 w 7467600"/>
              <a:gd name="connsiteY457" fmla="*/ 5849257 h 6858000"/>
              <a:gd name="connsiteX458" fmla="*/ 4696 w 7467600"/>
              <a:gd name="connsiteY458" fmla="*/ 5697668 h 6858000"/>
              <a:gd name="connsiteX459" fmla="*/ 0 w 7467600"/>
              <a:gd name="connsiteY459" fmla="*/ 5689984 h 6858000"/>
              <a:gd name="connsiteX460" fmla="*/ 0 w 7467600"/>
              <a:gd name="connsiteY460" fmla="*/ 5513472 h 6858000"/>
              <a:gd name="connsiteX461" fmla="*/ 174101 w 7467600"/>
              <a:gd name="connsiteY461" fmla="*/ 5620277 h 6858000"/>
              <a:gd name="connsiteX462" fmla="*/ 891800 w 7467600"/>
              <a:gd name="connsiteY462" fmla="*/ 6036935 h 6858000"/>
              <a:gd name="connsiteX463" fmla="*/ 1072219 w 7467600"/>
              <a:gd name="connsiteY463" fmla="*/ 6169443 h 6858000"/>
              <a:gd name="connsiteX464" fmla="*/ 1074117 w 7467600"/>
              <a:gd name="connsiteY464" fmla="*/ 6170301 h 6858000"/>
              <a:gd name="connsiteX465" fmla="*/ 1083114 w 7467600"/>
              <a:gd name="connsiteY465" fmla="*/ 6174131 h 6858000"/>
              <a:gd name="connsiteX466" fmla="*/ 1543010 w 7467600"/>
              <a:gd name="connsiteY466" fmla="*/ 6191140 h 6858000"/>
              <a:gd name="connsiteX467" fmla="*/ 1551080 w 7467600"/>
              <a:gd name="connsiteY467" fmla="*/ 6195006 h 6858000"/>
              <a:gd name="connsiteX468" fmla="*/ 2345443 w 7467600"/>
              <a:gd name="connsiteY468" fmla="*/ 5549882 h 6858000"/>
              <a:gd name="connsiteX469" fmla="*/ 1721499 w 7467600"/>
              <a:gd name="connsiteY469" fmla="*/ 5599969 h 6858000"/>
              <a:gd name="connsiteX470" fmla="*/ 767716 w 7467600"/>
              <a:gd name="connsiteY470" fmla="*/ 5472768 h 6858000"/>
              <a:gd name="connsiteX471" fmla="*/ 722147 w 7467600"/>
              <a:gd name="connsiteY471" fmla="*/ 5393091 h 6858000"/>
              <a:gd name="connsiteX472" fmla="*/ 1485552 w 7467600"/>
              <a:gd name="connsiteY472" fmla="*/ 5313202 h 6858000"/>
              <a:gd name="connsiteX473" fmla="*/ 2143004 w 7467600"/>
              <a:gd name="connsiteY473" fmla="*/ 5402420 h 6858000"/>
              <a:gd name="connsiteX474" fmla="*/ 1933391 w 7467600"/>
              <a:gd name="connsiteY474" fmla="*/ 5156971 h 6858000"/>
              <a:gd name="connsiteX475" fmla="*/ 1827118 w 7467600"/>
              <a:gd name="connsiteY475" fmla="*/ 4968410 h 6858000"/>
              <a:gd name="connsiteX476" fmla="*/ 1837349 w 7467600"/>
              <a:gd name="connsiteY476" fmla="*/ 4956357 h 6858000"/>
              <a:gd name="connsiteX477" fmla="*/ 2162835 w 7467600"/>
              <a:gd name="connsiteY477" fmla="*/ 5187853 h 6858000"/>
              <a:gd name="connsiteX478" fmla="*/ 2257167 w 7467600"/>
              <a:gd name="connsiteY478" fmla="*/ 5462123 h 6858000"/>
              <a:gd name="connsiteX479" fmla="*/ 2261598 w 7467600"/>
              <a:gd name="connsiteY479" fmla="*/ 5467998 h 6858000"/>
              <a:gd name="connsiteX480" fmla="*/ 2437177 w 7467600"/>
              <a:gd name="connsiteY480" fmla="*/ 5479608 h 6858000"/>
              <a:gd name="connsiteX481" fmla="*/ 2445247 w 7467600"/>
              <a:gd name="connsiteY481" fmla="*/ 5483476 h 6858000"/>
              <a:gd name="connsiteX482" fmla="*/ 2743626 w 7467600"/>
              <a:gd name="connsiteY482" fmla="*/ 5304819 h 6858000"/>
              <a:gd name="connsiteX483" fmla="*/ 3048102 w 7467600"/>
              <a:gd name="connsiteY483" fmla="*/ 5150595 h 6858000"/>
              <a:gd name="connsiteX484" fmla="*/ 1799414 w 7467600"/>
              <a:gd name="connsiteY484" fmla="*/ 4694732 h 6858000"/>
              <a:gd name="connsiteX485" fmla="*/ 1771735 w 7467600"/>
              <a:gd name="connsiteY485" fmla="*/ 4619929 h 6858000"/>
              <a:gd name="connsiteX486" fmla="*/ 3104273 w 7467600"/>
              <a:gd name="connsiteY486" fmla="*/ 5076159 h 6858000"/>
              <a:gd name="connsiteX487" fmla="*/ 3113245 w 7467600"/>
              <a:gd name="connsiteY487" fmla="*/ 5090705 h 6858000"/>
              <a:gd name="connsiteX488" fmla="*/ 3126294 w 7467600"/>
              <a:gd name="connsiteY488" fmla="*/ 5114400 h 6858000"/>
              <a:gd name="connsiteX489" fmla="*/ 3937433 w 7467600"/>
              <a:gd name="connsiteY489" fmla="*/ 4830473 h 6858000"/>
              <a:gd name="connsiteX490" fmla="*/ 3590475 w 7467600"/>
              <a:gd name="connsiteY490" fmla="*/ 4597974 h 6858000"/>
              <a:gd name="connsiteX491" fmla="*/ 3100264 w 7467600"/>
              <a:gd name="connsiteY491" fmla="*/ 4579845 h 6858000"/>
              <a:gd name="connsiteX492" fmla="*/ 2183576 w 7467600"/>
              <a:gd name="connsiteY492" fmla="*/ 4227150 h 6858000"/>
              <a:gd name="connsiteX493" fmla="*/ 2151029 w 7467600"/>
              <a:gd name="connsiteY493" fmla="*/ 4146947 h 6858000"/>
              <a:gd name="connsiteX494" fmla="*/ 3563434 w 7467600"/>
              <a:gd name="connsiteY494" fmla="*/ 4469115 h 6858000"/>
              <a:gd name="connsiteX495" fmla="*/ 3177952 w 7467600"/>
              <a:gd name="connsiteY495" fmla="*/ 3657386 h 6858000"/>
              <a:gd name="connsiteX496" fmla="*/ 3189263 w 7467600"/>
              <a:gd name="connsiteY496" fmla="*/ 3625726 h 6858000"/>
              <a:gd name="connsiteX497" fmla="*/ 3560912 w 7467600"/>
              <a:gd name="connsiteY497" fmla="*/ 4079863 h 6858000"/>
              <a:gd name="connsiteX498" fmla="*/ 3626636 w 7467600"/>
              <a:gd name="connsiteY498" fmla="*/ 4512230 h 6858000"/>
              <a:gd name="connsiteX499" fmla="*/ 3653088 w 7467600"/>
              <a:gd name="connsiteY499" fmla="*/ 4521417 h 6858000"/>
              <a:gd name="connsiteX500" fmla="*/ 3988128 w 7467600"/>
              <a:gd name="connsiteY500" fmla="*/ 4817267 h 6858000"/>
              <a:gd name="connsiteX501" fmla="*/ 4830582 w 7467600"/>
              <a:gd name="connsiteY501" fmla="*/ 4676000 h 6858000"/>
              <a:gd name="connsiteX502" fmla="*/ 4830100 w 7467600"/>
              <a:gd name="connsiteY502" fmla="*/ 4675554 h 6858000"/>
              <a:gd name="connsiteX503" fmla="*/ 4036318 w 7467600"/>
              <a:gd name="connsiteY503" fmla="*/ 4147013 h 6858000"/>
              <a:gd name="connsiteX504" fmla="*/ 3432098 w 7467600"/>
              <a:gd name="connsiteY504" fmla="*/ 3537312 h 6858000"/>
              <a:gd name="connsiteX505" fmla="*/ 3446761 w 7467600"/>
              <a:gd name="connsiteY505" fmla="*/ 3461278 h 6858000"/>
              <a:gd name="connsiteX506" fmla="*/ 4419733 w 7467600"/>
              <a:gd name="connsiteY506" fmla="*/ 3963555 h 6858000"/>
              <a:gd name="connsiteX507" fmla="*/ 4781371 w 7467600"/>
              <a:gd name="connsiteY507" fmla="*/ 4458604 h 6858000"/>
              <a:gd name="connsiteX508" fmla="*/ 4780440 w 7467600"/>
              <a:gd name="connsiteY508" fmla="*/ 4470290 h 6858000"/>
              <a:gd name="connsiteX509" fmla="*/ 4898954 w 7467600"/>
              <a:gd name="connsiteY509" fmla="*/ 4662092 h 6858000"/>
              <a:gd name="connsiteX510" fmla="*/ 4900699 w 7467600"/>
              <a:gd name="connsiteY510" fmla="*/ 4670867 h 6858000"/>
              <a:gd name="connsiteX511" fmla="*/ 5714511 w 7467600"/>
              <a:gd name="connsiteY511" fmla="*/ 4663483 h 6858000"/>
              <a:gd name="connsiteX512" fmla="*/ 5464793 w 7467600"/>
              <a:gd name="connsiteY512" fmla="*/ 4393556 h 6858000"/>
              <a:gd name="connsiteX513" fmla="*/ 5461897 w 7467600"/>
              <a:gd name="connsiteY513" fmla="*/ 4390879 h 6858000"/>
              <a:gd name="connsiteX514" fmla="*/ 4294126 w 7467600"/>
              <a:gd name="connsiteY514" fmla="*/ 3303048 h 6858000"/>
              <a:gd name="connsiteX515" fmla="*/ 4305321 w 7467600"/>
              <a:gd name="connsiteY515" fmla="*/ 3256953 h 6858000"/>
              <a:gd name="connsiteX516" fmla="*/ 4949299 w 7467600"/>
              <a:gd name="connsiteY516" fmla="*/ 3766336 h 6858000"/>
              <a:gd name="connsiteX517" fmla="*/ 5291452 w 7467600"/>
              <a:gd name="connsiteY517" fmla="*/ 4076801 h 6858000"/>
              <a:gd name="connsiteX518" fmla="*/ 5434998 w 7467600"/>
              <a:gd name="connsiteY518" fmla="*/ 4254100 h 6858000"/>
              <a:gd name="connsiteX519" fmla="*/ 5351015 w 7467600"/>
              <a:gd name="connsiteY519" fmla="*/ 3760989 h 6858000"/>
              <a:gd name="connsiteX520" fmla="*/ 5413780 w 7467600"/>
              <a:gd name="connsiteY520" fmla="*/ 2966265 h 6858000"/>
              <a:gd name="connsiteX521" fmla="*/ 5425627 w 7467600"/>
              <a:gd name="connsiteY521" fmla="*/ 2954192 h 6858000"/>
              <a:gd name="connsiteX522" fmla="*/ 6604735 w 7467600"/>
              <a:gd name="connsiteY522" fmla="*/ 2041381 h 6858000"/>
              <a:gd name="connsiteX523" fmla="*/ 7204487 w 7467600"/>
              <a:gd name="connsiteY523" fmla="*/ 2742112 h 6858000"/>
              <a:gd name="connsiteX524" fmla="*/ 7131592 w 7467600"/>
              <a:gd name="connsiteY524" fmla="*/ 2672096 h 6858000"/>
              <a:gd name="connsiteX525" fmla="*/ 6996344 w 7467600"/>
              <a:gd name="connsiteY525" fmla="*/ 2518310 h 6858000"/>
              <a:gd name="connsiteX526" fmla="*/ 6735495 w 7467600"/>
              <a:gd name="connsiteY526" fmla="*/ 2196890 h 6858000"/>
              <a:gd name="connsiteX527" fmla="*/ 6721901 w 7467600"/>
              <a:gd name="connsiteY527" fmla="*/ 2179274 h 6858000"/>
              <a:gd name="connsiteX528" fmla="*/ 6604735 w 7467600"/>
              <a:gd name="connsiteY528" fmla="*/ 2041381 h 6858000"/>
              <a:gd name="connsiteX529" fmla="*/ 6591670 w 7467600"/>
              <a:gd name="connsiteY529" fmla="*/ 1988277 h 6858000"/>
              <a:gd name="connsiteX530" fmla="*/ 6747349 w 7467600"/>
              <a:gd name="connsiteY530" fmla="*/ 2160069 h 6858000"/>
              <a:gd name="connsiteX531" fmla="*/ 6760943 w 7467600"/>
              <a:gd name="connsiteY531" fmla="*/ 2177686 h 6858000"/>
              <a:gd name="connsiteX532" fmla="*/ 7021065 w 7467600"/>
              <a:gd name="connsiteY532" fmla="*/ 2498102 h 6858000"/>
              <a:gd name="connsiteX533" fmla="*/ 7155223 w 7467600"/>
              <a:gd name="connsiteY533" fmla="*/ 2650386 h 6858000"/>
              <a:gd name="connsiteX534" fmla="*/ 7203167 w 7467600"/>
              <a:gd name="connsiteY534" fmla="*/ 2697288 h 6858000"/>
              <a:gd name="connsiteX535" fmla="*/ 6937703 w 7467600"/>
              <a:gd name="connsiteY535" fmla="*/ 2321981 h 6858000"/>
              <a:gd name="connsiteX536" fmla="*/ 6591670 w 7467600"/>
              <a:gd name="connsiteY536" fmla="*/ 1988277 h 6858000"/>
              <a:gd name="connsiteX537" fmla="*/ 5798671 w 7467600"/>
              <a:gd name="connsiteY537" fmla="*/ 1981601 h 6858000"/>
              <a:gd name="connsiteX538" fmla="*/ 5754709 w 7467600"/>
              <a:gd name="connsiteY538" fmla="*/ 2071454 h 6858000"/>
              <a:gd name="connsiteX539" fmla="*/ 5763044 w 7467600"/>
              <a:gd name="connsiteY539" fmla="*/ 2842206 h 6858000"/>
              <a:gd name="connsiteX540" fmla="*/ 5764974 w 7467600"/>
              <a:gd name="connsiteY540" fmla="*/ 2799609 h 6858000"/>
              <a:gd name="connsiteX541" fmla="*/ 5767665 w 7467600"/>
              <a:gd name="connsiteY541" fmla="*/ 2666409 h 6858000"/>
              <a:gd name="connsiteX542" fmla="*/ 5763055 w 7467600"/>
              <a:gd name="connsiteY542" fmla="*/ 2579705 h 6858000"/>
              <a:gd name="connsiteX543" fmla="*/ 5758079 w 7467600"/>
              <a:gd name="connsiteY543" fmla="*/ 2492508 h 6858000"/>
              <a:gd name="connsiteX544" fmla="*/ 5779325 w 7467600"/>
              <a:gd name="connsiteY544" fmla="*/ 2197069 h 6858000"/>
              <a:gd name="connsiteX545" fmla="*/ 5798671 w 7467600"/>
              <a:gd name="connsiteY545" fmla="*/ 1981601 h 6858000"/>
              <a:gd name="connsiteX546" fmla="*/ 5829202 w 7467600"/>
              <a:gd name="connsiteY546" fmla="*/ 1971679 h 6858000"/>
              <a:gd name="connsiteX547" fmla="*/ 5809558 w 7467600"/>
              <a:gd name="connsiteY547" fmla="*/ 2198043 h 6858000"/>
              <a:gd name="connsiteX548" fmla="*/ 5788653 w 7467600"/>
              <a:gd name="connsiteY548" fmla="*/ 2489430 h 6858000"/>
              <a:gd name="connsiteX549" fmla="*/ 5793439 w 7467600"/>
              <a:gd name="connsiteY549" fmla="*/ 2575235 h 6858000"/>
              <a:gd name="connsiteX550" fmla="*/ 5796837 w 7467600"/>
              <a:gd name="connsiteY550" fmla="*/ 2637633 h 6858000"/>
              <a:gd name="connsiteX551" fmla="*/ 5818614 w 7467600"/>
              <a:gd name="connsiteY551" fmla="*/ 2473055 h 6858000"/>
              <a:gd name="connsiteX552" fmla="*/ 5829202 w 7467600"/>
              <a:gd name="connsiteY552" fmla="*/ 1971679 h 6858000"/>
              <a:gd name="connsiteX553" fmla="*/ 5911389 w 7467600"/>
              <a:gd name="connsiteY553" fmla="*/ 1898371 h 6858000"/>
              <a:gd name="connsiteX554" fmla="*/ 6237627 w 7467600"/>
              <a:gd name="connsiteY554" fmla="*/ 2231921 h 6858000"/>
              <a:gd name="connsiteX555" fmla="*/ 5911389 w 7467600"/>
              <a:gd name="connsiteY555" fmla="*/ 1898371 h 6858000"/>
              <a:gd name="connsiteX556" fmla="*/ 6944437 w 7467600"/>
              <a:gd name="connsiteY556" fmla="*/ 1575402 h 6858000"/>
              <a:gd name="connsiteX557" fmla="*/ 6304730 w 7467600"/>
              <a:gd name="connsiteY557" fmla="*/ 1766654 h 6858000"/>
              <a:gd name="connsiteX558" fmla="*/ 6944437 w 7467600"/>
              <a:gd name="connsiteY558" fmla="*/ 1575402 h 6858000"/>
              <a:gd name="connsiteX559" fmla="*/ 7019523 w 7467600"/>
              <a:gd name="connsiteY559" fmla="*/ 1519450 h 6858000"/>
              <a:gd name="connsiteX560" fmla="*/ 6298091 w 7467600"/>
              <a:gd name="connsiteY560" fmla="*/ 1737122 h 6858000"/>
              <a:gd name="connsiteX561" fmla="*/ 7019523 w 7467600"/>
              <a:gd name="connsiteY561" fmla="*/ 1519450 h 6858000"/>
              <a:gd name="connsiteX562" fmla="*/ 2399523 w 7467600"/>
              <a:gd name="connsiteY562" fmla="*/ 1428234 h 6858000"/>
              <a:gd name="connsiteX563" fmla="*/ 2224982 w 7467600"/>
              <a:gd name="connsiteY563" fmla="*/ 1826201 h 6858000"/>
              <a:gd name="connsiteX564" fmla="*/ 2096099 w 7467600"/>
              <a:gd name="connsiteY564" fmla="*/ 2345900 h 6858000"/>
              <a:gd name="connsiteX565" fmla="*/ 2283317 w 7467600"/>
              <a:gd name="connsiteY565" fmla="*/ 1796925 h 6858000"/>
              <a:gd name="connsiteX566" fmla="*/ 2399523 w 7467600"/>
              <a:gd name="connsiteY566" fmla="*/ 1428234 h 6858000"/>
              <a:gd name="connsiteX567" fmla="*/ 2448558 w 7467600"/>
              <a:gd name="connsiteY567" fmla="*/ 1373435 h 6858000"/>
              <a:gd name="connsiteX568" fmla="*/ 2312521 w 7467600"/>
              <a:gd name="connsiteY568" fmla="*/ 1806140 h 6858000"/>
              <a:gd name="connsiteX569" fmla="*/ 2127533 w 7467600"/>
              <a:gd name="connsiteY569" fmla="*/ 2348380 h 6858000"/>
              <a:gd name="connsiteX570" fmla="*/ 2358080 w 7467600"/>
              <a:gd name="connsiteY570" fmla="*/ 1866134 h 6858000"/>
              <a:gd name="connsiteX571" fmla="*/ 2407436 w 7467600"/>
              <a:gd name="connsiteY571" fmla="*/ 1651070 h 6858000"/>
              <a:gd name="connsiteX572" fmla="*/ 2448558 w 7467600"/>
              <a:gd name="connsiteY572" fmla="*/ 1373435 h 6858000"/>
              <a:gd name="connsiteX573" fmla="*/ 278707 w 7467600"/>
              <a:gd name="connsiteY573" fmla="*/ 1352270 h 6858000"/>
              <a:gd name="connsiteX574" fmla="*/ 321570 w 7467600"/>
              <a:gd name="connsiteY574" fmla="*/ 1861610 h 6858000"/>
              <a:gd name="connsiteX575" fmla="*/ 294281 w 7467600"/>
              <a:gd name="connsiteY575" fmla="*/ 1440658 h 6858000"/>
              <a:gd name="connsiteX576" fmla="*/ 278707 w 7467600"/>
              <a:gd name="connsiteY576" fmla="*/ 1352270 h 6858000"/>
              <a:gd name="connsiteX577" fmla="*/ 1423821 w 7467600"/>
              <a:gd name="connsiteY577" fmla="*/ 1351958 h 6858000"/>
              <a:gd name="connsiteX578" fmla="*/ 1638521 w 7467600"/>
              <a:gd name="connsiteY578" fmla="*/ 1908470 h 6858000"/>
              <a:gd name="connsiteX579" fmla="*/ 1754199 w 7467600"/>
              <a:gd name="connsiteY579" fmla="*/ 2149284 h 6858000"/>
              <a:gd name="connsiteX580" fmla="*/ 1908359 w 7467600"/>
              <a:gd name="connsiteY580" fmla="*/ 2364988 h 6858000"/>
              <a:gd name="connsiteX581" fmla="*/ 1647661 w 7467600"/>
              <a:gd name="connsiteY581" fmla="*/ 1825945 h 6858000"/>
              <a:gd name="connsiteX582" fmla="*/ 1423821 w 7467600"/>
              <a:gd name="connsiteY582" fmla="*/ 1351958 h 6858000"/>
              <a:gd name="connsiteX583" fmla="*/ 1431890 w 7467600"/>
              <a:gd name="connsiteY583" fmla="*/ 1306475 h 6858000"/>
              <a:gd name="connsiteX584" fmla="*/ 1507597 w 7467600"/>
              <a:gd name="connsiteY584" fmla="*/ 1446132 h 6858000"/>
              <a:gd name="connsiteX585" fmla="*/ 1674586 w 7467600"/>
              <a:gd name="connsiteY585" fmla="*/ 1813832 h 6858000"/>
              <a:gd name="connsiteX586" fmla="*/ 1815950 w 7467600"/>
              <a:gd name="connsiteY586" fmla="*/ 2128564 h 6858000"/>
              <a:gd name="connsiteX587" fmla="*/ 1984242 w 7467600"/>
              <a:gd name="connsiteY587" fmla="*/ 2430829 h 6858000"/>
              <a:gd name="connsiteX588" fmla="*/ 2014023 w 7467600"/>
              <a:gd name="connsiteY588" fmla="*/ 2450995 h 6858000"/>
              <a:gd name="connsiteX589" fmla="*/ 1747337 w 7467600"/>
              <a:gd name="connsiteY589" fmla="*/ 1855264 h 6858000"/>
              <a:gd name="connsiteX590" fmla="*/ 1533749 w 7467600"/>
              <a:gd name="connsiteY590" fmla="*/ 1478656 h 6858000"/>
              <a:gd name="connsiteX591" fmla="*/ 1431890 w 7467600"/>
              <a:gd name="connsiteY591" fmla="*/ 1306475 h 6858000"/>
              <a:gd name="connsiteX592" fmla="*/ 5052692 w 7467600"/>
              <a:gd name="connsiteY592" fmla="*/ 1292994 h 6858000"/>
              <a:gd name="connsiteX593" fmla="*/ 5200661 w 7467600"/>
              <a:gd name="connsiteY593" fmla="*/ 1635186 h 6858000"/>
              <a:gd name="connsiteX594" fmla="*/ 5297138 w 7467600"/>
              <a:gd name="connsiteY594" fmla="*/ 1906351 h 6858000"/>
              <a:gd name="connsiteX595" fmla="*/ 5052692 w 7467600"/>
              <a:gd name="connsiteY595" fmla="*/ 1292994 h 6858000"/>
              <a:gd name="connsiteX596" fmla="*/ 5009948 w 7467600"/>
              <a:gd name="connsiteY596" fmla="*/ 1273619 h 6858000"/>
              <a:gd name="connsiteX597" fmla="*/ 5121777 w 7467600"/>
              <a:gd name="connsiteY597" fmla="*/ 1654213 h 6858000"/>
              <a:gd name="connsiteX598" fmla="*/ 5293545 w 7467600"/>
              <a:gd name="connsiteY598" fmla="*/ 2072247 h 6858000"/>
              <a:gd name="connsiteX599" fmla="*/ 5294042 w 7467600"/>
              <a:gd name="connsiteY599" fmla="*/ 2065019 h 6858000"/>
              <a:gd name="connsiteX600" fmla="*/ 5171936 w 7467600"/>
              <a:gd name="connsiteY600" fmla="*/ 1647613 h 6858000"/>
              <a:gd name="connsiteX601" fmla="*/ 5009948 w 7467600"/>
              <a:gd name="connsiteY601" fmla="*/ 1273619 h 6858000"/>
              <a:gd name="connsiteX602" fmla="*/ 655236 w 7467600"/>
              <a:gd name="connsiteY602" fmla="*/ 1268632 h 6858000"/>
              <a:gd name="connsiteX603" fmla="*/ 839521 w 7467600"/>
              <a:gd name="connsiteY603" fmla="*/ 1685315 h 6858000"/>
              <a:gd name="connsiteX604" fmla="*/ 1109416 w 7467600"/>
              <a:gd name="connsiteY604" fmla="*/ 2061663 h 6858000"/>
              <a:gd name="connsiteX605" fmla="*/ 1298300 w 7467600"/>
              <a:gd name="connsiteY605" fmla="*/ 2247742 h 6858000"/>
              <a:gd name="connsiteX606" fmla="*/ 1125871 w 7467600"/>
              <a:gd name="connsiteY606" fmla="*/ 1989513 h 6858000"/>
              <a:gd name="connsiteX607" fmla="*/ 981574 w 7467600"/>
              <a:gd name="connsiteY607" fmla="*/ 1783157 h 6858000"/>
              <a:gd name="connsiteX608" fmla="*/ 922198 w 7467600"/>
              <a:gd name="connsiteY608" fmla="*/ 1677437 h 6858000"/>
              <a:gd name="connsiteX609" fmla="*/ 869293 w 7467600"/>
              <a:gd name="connsiteY609" fmla="*/ 1583214 h 6858000"/>
              <a:gd name="connsiteX610" fmla="*/ 751431 w 7467600"/>
              <a:gd name="connsiteY610" fmla="*/ 1405731 h 6858000"/>
              <a:gd name="connsiteX611" fmla="*/ 655236 w 7467600"/>
              <a:gd name="connsiteY611" fmla="*/ 1268632 h 6858000"/>
              <a:gd name="connsiteX612" fmla="*/ 6516292 w 7467600"/>
              <a:gd name="connsiteY612" fmla="*/ 1263064 h 6858000"/>
              <a:gd name="connsiteX613" fmla="*/ 5736320 w 7467600"/>
              <a:gd name="connsiteY613" fmla="*/ 1501803 h 6858000"/>
              <a:gd name="connsiteX614" fmla="*/ 6516292 w 7467600"/>
              <a:gd name="connsiteY614" fmla="*/ 1263064 h 6858000"/>
              <a:gd name="connsiteX615" fmla="*/ 291466 w 7467600"/>
              <a:gd name="connsiteY615" fmla="*/ 1250369 h 6858000"/>
              <a:gd name="connsiteX616" fmla="*/ 323180 w 7467600"/>
              <a:gd name="connsiteY616" fmla="*/ 1435283 h 6858000"/>
              <a:gd name="connsiteX617" fmla="*/ 349381 w 7467600"/>
              <a:gd name="connsiteY617" fmla="*/ 1875041 h 6858000"/>
              <a:gd name="connsiteX618" fmla="*/ 374363 w 7467600"/>
              <a:gd name="connsiteY618" fmla="*/ 1506494 h 6858000"/>
              <a:gd name="connsiteX619" fmla="*/ 302168 w 7467600"/>
              <a:gd name="connsiteY619" fmla="*/ 1274495 h 6858000"/>
              <a:gd name="connsiteX620" fmla="*/ 291466 w 7467600"/>
              <a:gd name="connsiteY620" fmla="*/ 1250369 h 6858000"/>
              <a:gd name="connsiteX621" fmla="*/ 678222 w 7467600"/>
              <a:gd name="connsiteY621" fmla="*/ 1248670 h 6858000"/>
              <a:gd name="connsiteX622" fmla="*/ 775536 w 7467600"/>
              <a:gd name="connsiteY622" fmla="*/ 1388015 h 6858000"/>
              <a:gd name="connsiteX623" fmla="*/ 894529 w 7467600"/>
              <a:gd name="connsiteY623" fmla="*/ 1567739 h 6858000"/>
              <a:gd name="connsiteX624" fmla="*/ 948000 w 7467600"/>
              <a:gd name="connsiteY624" fmla="*/ 1663088 h 6858000"/>
              <a:gd name="connsiteX625" fmla="*/ 1006812 w 7467600"/>
              <a:gd name="connsiteY625" fmla="*/ 1767683 h 6858000"/>
              <a:gd name="connsiteX626" fmla="*/ 1149133 w 7467600"/>
              <a:gd name="connsiteY626" fmla="*/ 1971513 h 6858000"/>
              <a:gd name="connsiteX627" fmla="*/ 1333952 w 7467600"/>
              <a:gd name="connsiteY627" fmla="*/ 2251620 h 6858000"/>
              <a:gd name="connsiteX628" fmla="*/ 1337329 w 7467600"/>
              <a:gd name="connsiteY628" fmla="*/ 2258350 h 6858000"/>
              <a:gd name="connsiteX629" fmla="*/ 1014726 w 7467600"/>
              <a:gd name="connsiteY629" fmla="*/ 1615556 h 6858000"/>
              <a:gd name="connsiteX630" fmla="*/ 678222 w 7467600"/>
              <a:gd name="connsiteY630" fmla="*/ 1248670 h 6858000"/>
              <a:gd name="connsiteX631" fmla="*/ 6691602 w 7467600"/>
              <a:gd name="connsiteY631" fmla="*/ 1140573 h 6858000"/>
              <a:gd name="connsiteX632" fmla="*/ 6571100 w 7467600"/>
              <a:gd name="connsiteY632" fmla="*/ 1183662 h 6858000"/>
              <a:gd name="connsiteX633" fmla="*/ 6241687 w 7467600"/>
              <a:gd name="connsiteY633" fmla="*/ 1257600 h 6858000"/>
              <a:gd name="connsiteX634" fmla="*/ 5693009 w 7467600"/>
              <a:gd name="connsiteY634" fmla="*/ 1478256 h 6858000"/>
              <a:gd name="connsiteX635" fmla="*/ 6548420 w 7467600"/>
              <a:gd name="connsiteY635" fmla="*/ 1214599 h 6858000"/>
              <a:gd name="connsiteX636" fmla="*/ 6605473 w 7467600"/>
              <a:gd name="connsiteY636" fmla="*/ 1184686 h 6858000"/>
              <a:gd name="connsiteX637" fmla="*/ 6691602 w 7467600"/>
              <a:gd name="connsiteY637" fmla="*/ 1140573 h 6858000"/>
              <a:gd name="connsiteX638" fmla="*/ 4002475 w 7467600"/>
              <a:gd name="connsiteY638" fmla="*/ 1037802 h 6858000"/>
              <a:gd name="connsiteX639" fmla="*/ 4000324 w 7467600"/>
              <a:gd name="connsiteY639" fmla="*/ 1039362 h 6858000"/>
              <a:gd name="connsiteX640" fmla="*/ 4002862 w 7467600"/>
              <a:gd name="connsiteY640" fmla="*/ 1042866 h 6858000"/>
              <a:gd name="connsiteX641" fmla="*/ 4002475 w 7467600"/>
              <a:gd name="connsiteY641" fmla="*/ 1037802 h 6858000"/>
              <a:gd name="connsiteX642" fmla="*/ 506322 w 7467600"/>
              <a:gd name="connsiteY642" fmla="*/ 1020997 h 6858000"/>
              <a:gd name="connsiteX643" fmla="*/ 533068 w 7467600"/>
              <a:gd name="connsiteY643" fmla="*/ 1029409 h 6858000"/>
              <a:gd name="connsiteX644" fmla="*/ 1232525 w 7467600"/>
              <a:gd name="connsiteY644" fmla="*/ 1804675 h 6858000"/>
              <a:gd name="connsiteX645" fmla="*/ 1388858 w 7467600"/>
              <a:gd name="connsiteY645" fmla="*/ 2368011 h 6858000"/>
              <a:gd name="connsiteX646" fmla="*/ 1384098 w 7467600"/>
              <a:gd name="connsiteY646" fmla="*/ 2378125 h 6858000"/>
              <a:gd name="connsiteX647" fmla="*/ 1425393 w 7467600"/>
              <a:gd name="connsiteY647" fmla="*/ 2589124 h 6858000"/>
              <a:gd name="connsiteX648" fmla="*/ 1424001 w 7467600"/>
              <a:gd name="connsiteY648" fmla="*/ 2597541 h 6858000"/>
              <a:gd name="connsiteX649" fmla="*/ 2152729 w 7467600"/>
              <a:gd name="connsiteY649" fmla="*/ 2864487 h 6858000"/>
              <a:gd name="connsiteX650" fmla="*/ 2020609 w 7467600"/>
              <a:gd name="connsiteY650" fmla="*/ 2539671 h 6858000"/>
              <a:gd name="connsiteX651" fmla="*/ 2018920 w 7467600"/>
              <a:gd name="connsiteY651" fmla="*/ 2536309 h 6858000"/>
              <a:gd name="connsiteX652" fmla="*/ 1342441 w 7467600"/>
              <a:gd name="connsiteY652" fmla="*/ 1173017 h 6858000"/>
              <a:gd name="connsiteX653" fmla="*/ 1367925 w 7467600"/>
              <a:gd name="connsiteY653" fmla="*/ 1135648 h 6858000"/>
              <a:gd name="connsiteX654" fmla="*/ 1771401 w 7467600"/>
              <a:gd name="connsiteY654" fmla="*/ 1806673 h 6858000"/>
              <a:gd name="connsiteX655" fmla="*/ 1972385 w 7467600"/>
              <a:gd name="connsiteY655" fmla="*/ 2198735 h 6858000"/>
              <a:gd name="connsiteX656" fmla="*/ 2040892 w 7467600"/>
              <a:gd name="connsiteY656" fmla="*/ 2405205 h 6858000"/>
              <a:gd name="connsiteX657" fmla="*/ 2131689 w 7467600"/>
              <a:gd name="connsiteY657" fmla="*/ 1936926 h 6858000"/>
              <a:gd name="connsiteX658" fmla="*/ 2454820 w 7467600"/>
              <a:gd name="connsiteY658" fmla="*/ 1248808 h 6858000"/>
              <a:gd name="connsiteX659" fmla="*/ 2492512 w 7467600"/>
              <a:gd name="connsiteY659" fmla="*/ 1302920 h 6858000"/>
              <a:gd name="connsiteX660" fmla="*/ 2081216 w 7467600"/>
              <a:gd name="connsiteY660" fmla="*/ 2527513 h 6858000"/>
              <a:gd name="connsiteX661" fmla="*/ 2081211 w 7467600"/>
              <a:gd name="connsiteY661" fmla="*/ 2528916 h 6858000"/>
              <a:gd name="connsiteX662" fmla="*/ 2199067 w 7467600"/>
              <a:gd name="connsiteY662" fmla="*/ 2884061 h 6858000"/>
              <a:gd name="connsiteX663" fmla="*/ 3192586 w 7467600"/>
              <a:gd name="connsiteY663" fmla="*/ 3411496 h 6858000"/>
              <a:gd name="connsiteX664" fmla="*/ 3182620 w 7467600"/>
              <a:gd name="connsiteY664" fmla="*/ 3483279 h 6858000"/>
              <a:gd name="connsiteX665" fmla="*/ 2435119 w 7467600"/>
              <a:gd name="connsiteY665" fmla="*/ 3080173 h 6858000"/>
              <a:gd name="connsiteX666" fmla="*/ 2410152 w 7467600"/>
              <a:gd name="connsiteY666" fmla="*/ 3063751 h 6858000"/>
              <a:gd name="connsiteX667" fmla="*/ 2408099 w 7467600"/>
              <a:gd name="connsiteY667" fmla="*/ 3064403 h 6858000"/>
              <a:gd name="connsiteX668" fmla="*/ 2407218 w 7467600"/>
              <a:gd name="connsiteY668" fmla="*/ 3070324 h 6858000"/>
              <a:gd name="connsiteX669" fmla="*/ 2380138 w 7467600"/>
              <a:gd name="connsiteY669" fmla="*/ 3099341 h 6858000"/>
              <a:gd name="connsiteX670" fmla="*/ 1765923 w 7467600"/>
              <a:gd name="connsiteY670" fmla="*/ 3581043 h 6858000"/>
              <a:gd name="connsiteX671" fmla="*/ 1702258 w 7467600"/>
              <a:gd name="connsiteY671" fmla="*/ 3612286 h 6858000"/>
              <a:gd name="connsiteX672" fmla="*/ 1538370 w 7467600"/>
              <a:gd name="connsiteY672" fmla="*/ 3811804 h 6858000"/>
              <a:gd name="connsiteX673" fmla="*/ 542867 w 7467600"/>
              <a:gd name="connsiteY673" fmla="*/ 4944092 h 6858000"/>
              <a:gd name="connsiteX674" fmla="*/ 515800 w 7467600"/>
              <a:gd name="connsiteY674" fmla="*/ 4862180 h 6858000"/>
              <a:gd name="connsiteX675" fmla="*/ 909145 w 7467600"/>
              <a:gd name="connsiteY675" fmla="*/ 4199225 h 6858000"/>
              <a:gd name="connsiteX676" fmla="*/ 1214067 w 7467600"/>
              <a:gd name="connsiteY676" fmla="*/ 3908561 h 6858000"/>
              <a:gd name="connsiteX677" fmla="*/ 640967 w 7467600"/>
              <a:gd name="connsiteY677" fmla="*/ 4105601 h 6858000"/>
              <a:gd name="connsiteX678" fmla="*/ 112563 w 7467600"/>
              <a:gd name="connsiteY678" fmla="*/ 4396952 h 6858000"/>
              <a:gd name="connsiteX679" fmla="*/ 0 w 7467600"/>
              <a:gd name="connsiteY679" fmla="*/ 4466006 h 6858000"/>
              <a:gd name="connsiteX680" fmla="*/ 0 w 7467600"/>
              <a:gd name="connsiteY680" fmla="*/ 4233763 h 6858000"/>
              <a:gd name="connsiteX681" fmla="*/ 36881 w 7467600"/>
              <a:gd name="connsiteY681" fmla="*/ 4200118 h 6858000"/>
              <a:gd name="connsiteX682" fmla="*/ 910534 w 7467600"/>
              <a:gd name="connsiteY682" fmla="*/ 3629753 h 6858000"/>
              <a:gd name="connsiteX683" fmla="*/ 1578717 w 7467600"/>
              <a:gd name="connsiteY683" fmla="*/ 3575982 h 6858000"/>
              <a:gd name="connsiteX684" fmla="*/ 2338780 w 7467600"/>
              <a:gd name="connsiteY684" fmla="*/ 3033725 h 6858000"/>
              <a:gd name="connsiteX685" fmla="*/ 1807991 w 7467600"/>
              <a:gd name="connsiteY685" fmla="*/ 2807184 h 6858000"/>
              <a:gd name="connsiteX686" fmla="*/ 1416358 w 7467600"/>
              <a:gd name="connsiteY686" fmla="*/ 3112571 h 6858000"/>
              <a:gd name="connsiteX687" fmla="*/ 939066 w 7467600"/>
              <a:gd name="connsiteY687" fmla="*/ 3378798 h 6858000"/>
              <a:gd name="connsiteX688" fmla="*/ 115099 w 7467600"/>
              <a:gd name="connsiteY688" fmla="*/ 3607650 h 6858000"/>
              <a:gd name="connsiteX689" fmla="*/ 97284 w 7467600"/>
              <a:gd name="connsiteY689" fmla="*/ 3520393 h 6858000"/>
              <a:gd name="connsiteX690" fmla="*/ 922050 w 7467600"/>
              <a:gd name="connsiteY690" fmla="*/ 3074867 h 6858000"/>
              <a:gd name="connsiteX691" fmla="*/ 1405265 w 7467600"/>
              <a:gd name="connsiteY691" fmla="*/ 3016319 h 6858000"/>
              <a:gd name="connsiteX692" fmla="*/ 1407512 w 7467600"/>
              <a:gd name="connsiteY692" fmla="*/ 3018001 h 6858000"/>
              <a:gd name="connsiteX693" fmla="*/ 1726266 w 7467600"/>
              <a:gd name="connsiteY693" fmla="*/ 2777274 h 6858000"/>
              <a:gd name="connsiteX694" fmla="*/ 625390 w 7467600"/>
              <a:gd name="connsiteY694" fmla="*/ 2514541 h 6858000"/>
              <a:gd name="connsiteX695" fmla="*/ 619799 w 7467600"/>
              <a:gd name="connsiteY695" fmla="*/ 2527180 h 6858000"/>
              <a:gd name="connsiteX696" fmla="*/ 310030 w 7467600"/>
              <a:gd name="connsiteY696" fmla="*/ 2771818 h 6858000"/>
              <a:gd name="connsiteX697" fmla="*/ 173877 w 7467600"/>
              <a:gd name="connsiteY697" fmla="*/ 2937056 h 6858000"/>
              <a:gd name="connsiteX698" fmla="*/ 77889 w 7467600"/>
              <a:gd name="connsiteY698" fmla="*/ 3138440 h 6858000"/>
              <a:gd name="connsiteX699" fmla="*/ 0 w 7467600"/>
              <a:gd name="connsiteY699" fmla="*/ 3271395 h 6858000"/>
              <a:gd name="connsiteX700" fmla="*/ 0 w 7467600"/>
              <a:gd name="connsiteY700" fmla="*/ 3153002 h 6858000"/>
              <a:gd name="connsiteX701" fmla="*/ 2386 w 7467600"/>
              <a:gd name="connsiteY701" fmla="*/ 3149203 h 6858000"/>
              <a:gd name="connsiteX702" fmla="*/ 89753 w 7467600"/>
              <a:gd name="connsiteY702" fmla="*/ 2987702 h 6858000"/>
              <a:gd name="connsiteX703" fmla="*/ 76869 w 7467600"/>
              <a:gd name="connsiteY703" fmla="*/ 3005404 h 6858000"/>
              <a:gd name="connsiteX704" fmla="*/ 32049 w 7467600"/>
              <a:gd name="connsiteY704" fmla="*/ 3065814 h 6858000"/>
              <a:gd name="connsiteX705" fmla="*/ 0 w 7467600"/>
              <a:gd name="connsiteY705" fmla="*/ 3108744 h 6858000"/>
              <a:gd name="connsiteX706" fmla="*/ 0 w 7467600"/>
              <a:gd name="connsiteY706" fmla="*/ 3058059 h 6858000"/>
              <a:gd name="connsiteX707" fmla="*/ 7610 w 7467600"/>
              <a:gd name="connsiteY707" fmla="*/ 3047889 h 6858000"/>
              <a:gd name="connsiteX708" fmla="*/ 52419 w 7467600"/>
              <a:gd name="connsiteY708" fmla="*/ 2987479 h 6858000"/>
              <a:gd name="connsiteX709" fmla="*/ 59142 w 7467600"/>
              <a:gd name="connsiteY709" fmla="*/ 2978488 h 6858000"/>
              <a:gd name="connsiteX710" fmla="*/ 0 w 7467600"/>
              <a:gd name="connsiteY710" fmla="*/ 3015334 h 6858000"/>
              <a:gd name="connsiteX711" fmla="*/ 0 w 7467600"/>
              <a:gd name="connsiteY711" fmla="*/ 2914286 h 6858000"/>
              <a:gd name="connsiteX712" fmla="*/ 36383 w 7467600"/>
              <a:gd name="connsiteY712" fmla="*/ 2901128 h 6858000"/>
              <a:gd name="connsiteX713" fmla="*/ 156329 w 7467600"/>
              <a:gd name="connsiteY713" fmla="*/ 2840533 h 6858000"/>
              <a:gd name="connsiteX714" fmla="*/ 358355 w 7467600"/>
              <a:gd name="connsiteY714" fmla="*/ 2620471 h 6858000"/>
              <a:gd name="connsiteX715" fmla="*/ 510577 w 7467600"/>
              <a:gd name="connsiteY715" fmla="*/ 2501244 h 6858000"/>
              <a:gd name="connsiteX716" fmla="*/ 211967 w 7467600"/>
              <a:gd name="connsiteY716" fmla="*/ 2479171 h 6858000"/>
              <a:gd name="connsiteX717" fmla="*/ 0 w 7467600"/>
              <a:gd name="connsiteY717" fmla="*/ 2476398 h 6858000"/>
              <a:gd name="connsiteX718" fmla="*/ 0 w 7467600"/>
              <a:gd name="connsiteY718" fmla="*/ 2389189 h 6858000"/>
              <a:gd name="connsiteX719" fmla="*/ 103062 w 7467600"/>
              <a:gd name="connsiteY719" fmla="*/ 2389518 h 6858000"/>
              <a:gd name="connsiteX720" fmla="*/ 510734 w 7467600"/>
              <a:gd name="connsiteY720" fmla="*/ 2416201 h 6858000"/>
              <a:gd name="connsiteX721" fmla="*/ 279257 w 7467600"/>
              <a:gd name="connsiteY721" fmla="*/ 2092102 h 6858000"/>
              <a:gd name="connsiteX722" fmla="*/ 65265 w 7467600"/>
              <a:gd name="connsiteY722" fmla="*/ 2006049 h 6858000"/>
              <a:gd name="connsiteX723" fmla="*/ 0 w 7467600"/>
              <a:gd name="connsiteY723" fmla="*/ 1982532 h 6858000"/>
              <a:gd name="connsiteX724" fmla="*/ 0 w 7467600"/>
              <a:gd name="connsiteY724" fmla="*/ 1912789 h 6858000"/>
              <a:gd name="connsiteX725" fmla="*/ 97460 w 7467600"/>
              <a:gd name="connsiteY725" fmla="*/ 1953725 h 6858000"/>
              <a:gd name="connsiteX726" fmla="*/ 221272 w 7467600"/>
              <a:gd name="connsiteY726" fmla="*/ 1980766 h 6858000"/>
              <a:gd name="connsiteX727" fmla="*/ 116765 w 7467600"/>
              <a:gd name="connsiteY727" fmla="*/ 1911033 h 6858000"/>
              <a:gd name="connsiteX728" fmla="*/ 16405 w 7467600"/>
              <a:gd name="connsiteY728" fmla="*/ 1803412 h 6858000"/>
              <a:gd name="connsiteX729" fmla="*/ 0 w 7467600"/>
              <a:gd name="connsiteY729" fmla="*/ 1784777 h 6858000"/>
              <a:gd name="connsiteX730" fmla="*/ 0 w 7467600"/>
              <a:gd name="connsiteY730" fmla="*/ 1740082 h 6858000"/>
              <a:gd name="connsiteX731" fmla="*/ 39394 w 7467600"/>
              <a:gd name="connsiteY731" fmla="*/ 1784856 h 6858000"/>
              <a:gd name="connsiteX732" fmla="*/ 135813 w 7467600"/>
              <a:gd name="connsiteY732" fmla="*/ 1888838 h 6858000"/>
              <a:gd name="connsiteX733" fmla="*/ 242575 w 7467600"/>
              <a:gd name="connsiteY733" fmla="*/ 1958841 h 6858000"/>
              <a:gd name="connsiteX734" fmla="*/ 82197 w 7467600"/>
              <a:gd name="connsiteY734" fmla="*/ 1754826 h 6858000"/>
              <a:gd name="connsiteX735" fmla="*/ 0 w 7467600"/>
              <a:gd name="connsiteY735" fmla="*/ 1679650 h 6858000"/>
              <a:gd name="connsiteX736" fmla="*/ 0 w 7467600"/>
              <a:gd name="connsiteY736" fmla="*/ 1602463 h 6858000"/>
              <a:gd name="connsiteX737" fmla="*/ 84689 w 7467600"/>
              <a:gd name="connsiteY737" fmla="*/ 1677442 h 6858000"/>
              <a:gd name="connsiteX738" fmla="*/ 298437 w 7467600"/>
              <a:gd name="connsiteY738" fmla="*/ 1968019 h 6858000"/>
              <a:gd name="connsiteX739" fmla="*/ 227269 w 7467600"/>
              <a:gd name="connsiteY739" fmla="*/ 1114064 h 6858000"/>
              <a:gd name="connsiteX740" fmla="*/ 248003 w 7467600"/>
              <a:gd name="connsiteY740" fmla="*/ 1089613 h 6858000"/>
              <a:gd name="connsiteX741" fmla="*/ 427020 w 7467600"/>
              <a:gd name="connsiteY741" fmla="*/ 1619803 h 6858000"/>
              <a:gd name="connsiteX742" fmla="*/ 340345 w 7467600"/>
              <a:gd name="connsiteY742" fmla="*/ 2027739 h 6858000"/>
              <a:gd name="connsiteX743" fmla="*/ 360865 w 7467600"/>
              <a:gd name="connsiteY743" fmla="*/ 2044827 h 6858000"/>
              <a:gd name="connsiteX744" fmla="*/ 560414 w 7467600"/>
              <a:gd name="connsiteY744" fmla="*/ 2421457 h 6858000"/>
              <a:gd name="connsiteX745" fmla="*/ 1359703 w 7467600"/>
              <a:gd name="connsiteY745" fmla="*/ 2578554 h 6858000"/>
              <a:gd name="connsiteX746" fmla="*/ 1359422 w 7467600"/>
              <a:gd name="connsiteY746" fmla="*/ 2577994 h 6858000"/>
              <a:gd name="connsiteX747" fmla="*/ 828701 w 7467600"/>
              <a:gd name="connsiteY747" fmla="*/ 1839520 h 6858000"/>
              <a:gd name="connsiteX748" fmla="*/ 494427 w 7467600"/>
              <a:gd name="connsiteY748" fmla="*/ 1092333 h 6858000"/>
              <a:gd name="connsiteX749" fmla="*/ 506322 w 7467600"/>
              <a:gd name="connsiteY749" fmla="*/ 1020997 h 6858000"/>
              <a:gd name="connsiteX750" fmla="*/ 4570198 w 7467600"/>
              <a:gd name="connsiteY750" fmla="*/ 978081 h 6858000"/>
              <a:gd name="connsiteX751" fmla="*/ 4523691 w 7467600"/>
              <a:gd name="connsiteY751" fmla="*/ 1127776 h 6858000"/>
              <a:gd name="connsiteX752" fmla="*/ 4509875 w 7467600"/>
              <a:gd name="connsiteY752" fmla="*/ 1167552 h 6858000"/>
              <a:gd name="connsiteX753" fmla="*/ 4478168 w 7467600"/>
              <a:gd name="connsiteY753" fmla="*/ 1260735 h 6858000"/>
              <a:gd name="connsiteX754" fmla="*/ 4409309 w 7467600"/>
              <a:gd name="connsiteY754" fmla="*/ 1666996 h 6858000"/>
              <a:gd name="connsiteX755" fmla="*/ 4370031 w 7467600"/>
              <a:gd name="connsiteY755" fmla="*/ 1955666 h 6858000"/>
              <a:gd name="connsiteX756" fmla="*/ 4570198 w 7467600"/>
              <a:gd name="connsiteY756" fmla="*/ 978081 h 6858000"/>
              <a:gd name="connsiteX757" fmla="*/ 4557898 w 7467600"/>
              <a:gd name="connsiteY757" fmla="*/ 900011 h 6858000"/>
              <a:gd name="connsiteX758" fmla="*/ 4344840 w 7467600"/>
              <a:gd name="connsiteY758" fmla="*/ 1922038 h 6858000"/>
              <a:gd name="connsiteX759" fmla="*/ 4378710 w 7467600"/>
              <a:gd name="connsiteY759" fmla="*/ 1665516 h 6858000"/>
              <a:gd name="connsiteX760" fmla="*/ 4448798 w 7467600"/>
              <a:gd name="connsiteY760" fmla="*/ 1253024 h 6858000"/>
              <a:gd name="connsiteX761" fmla="*/ 4480315 w 7467600"/>
              <a:gd name="connsiteY761" fmla="*/ 1158454 h 6858000"/>
              <a:gd name="connsiteX762" fmla="*/ 4494133 w 7467600"/>
              <a:gd name="connsiteY762" fmla="*/ 1118676 h 6858000"/>
              <a:gd name="connsiteX763" fmla="*/ 4557898 w 7467600"/>
              <a:gd name="connsiteY763" fmla="*/ 900011 h 6858000"/>
              <a:gd name="connsiteX764" fmla="*/ 5870151 w 7467600"/>
              <a:gd name="connsiteY764" fmla="*/ 898890 h 6858000"/>
              <a:gd name="connsiteX765" fmla="*/ 5861335 w 7467600"/>
              <a:gd name="connsiteY765" fmla="*/ 899177 h 6858000"/>
              <a:gd name="connsiteX766" fmla="*/ 5843702 w 7467600"/>
              <a:gd name="connsiteY766" fmla="*/ 899748 h 6858000"/>
              <a:gd name="connsiteX767" fmla="*/ 5651107 w 7467600"/>
              <a:gd name="connsiteY767" fmla="*/ 920306 h 6858000"/>
              <a:gd name="connsiteX768" fmla="*/ 5459407 w 7467600"/>
              <a:gd name="connsiteY768" fmla="*/ 940975 h 6858000"/>
              <a:gd name="connsiteX769" fmla="*/ 5374846 w 7467600"/>
              <a:gd name="connsiteY769" fmla="*/ 941988 h 6858000"/>
              <a:gd name="connsiteX770" fmla="*/ 5256105 w 7467600"/>
              <a:gd name="connsiteY770" fmla="*/ 945632 h 6858000"/>
              <a:gd name="connsiteX771" fmla="*/ 5107071 w 7467600"/>
              <a:gd name="connsiteY771" fmla="*/ 969720 h 6858000"/>
              <a:gd name="connsiteX772" fmla="*/ 4998681 w 7467600"/>
              <a:gd name="connsiteY772" fmla="*/ 988771 h 6858000"/>
              <a:gd name="connsiteX773" fmla="*/ 5870151 w 7467600"/>
              <a:gd name="connsiteY773" fmla="*/ 898890 h 6858000"/>
              <a:gd name="connsiteX774" fmla="*/ 5504425 w 7467600"/>
              <a:gd name="connsiteY774" fmla="*/ 848067 h 6858000"/>
              <a:gd name="connsiteX775" fmla="*/ 4968849 w 7467600"/>
              <a:gd name="connsiteY775" fmla="*/ 962318 h 6858000"/>
              <a:gd name="connsiteX776" fmla="*/ 5104039 w 7467600"/>
              <a:gd name="connsiteY776" fmla="*/ 940634 h 6858000"/>
              <a:gd name="connsiteX777" fmla="*/ 5256311 w 7467600"/>
              <a:gd name="connsiteY777" fmla="*/ 916490 h 6858000"/>
              <a:gd name="connsiteX778" fmla="*/ 5377381 w 7467600"/>
              <a:gd name="connsiteY778" fmla="*/ 912671 h 6858000"/>
              <a:gd name="connsiteX779" fmla="*/ 5460148 w 7467600"/>
              <a:gd name="connsiteY779" fmla="*/ 911442 h 6858000"/>
              <a:gd name="connsiteX780" fmla="*/ 5648971 w 7467600"/>
              <a:gd name="connsiteY780" fmla="*/ 891331 h 6858000"/>
              <a:gd name="connsiteX781" fmla="*/ 5844807 w 7467600"/>
              <a:gd name="connsiteY781" fmla="*/ 870718 h 6858000"/>
              <a:gd name="connsiteX782" fmla="*/ 5862975 w 7467600"/>
              <a:gd name="connsiteY782" fmla="*/ 869756 h 6858000"/>
              <a:gd name="connsiteX783" fmla="*/ 5920887 w 7467600"/>
              <a:gd name="connsiteY783" fmla="*/ 865929 h 6858000"/>
              <a:gd name="connsiteX784" fmla="*/ 5504425 w 7467600"/>
              <a:gd name="connsiteY784" fmla="*/ 848067 h 6858000"/>
              <a:gd name="connsiteX785" fmla="*/ 3607114 w 7467600"/>
              <a:gd name="connsiteY785" fmla="*/ 467441 h 6858000"/>
              <a:gd name="connsiteX786" fmla="*/ 3296242 w 7467600"/>
              <a:gd name="connsiteY786" fmla="*/ 807991 h 6858000"/>
              <a:gd name="connsiteX787" fmla="*/ 3174674 w 7467600"/>
              <a:gd name="connsiteY787" fmla="*/ 919759 h 6858000"/>
              <a:gd name="connsiteX788" fmla="*/ 3042978 w 7467600"/>
              <a:gd name="connsiteY788" fmla="*/ 1054894 h 6858000"/>
              <a:gd name="connsiteX789" fmla="*/ 2968914 w 7467600"/>
              <a:gd name="connsiteY789" fmla="*/ 1133756 h 6858000"/>
              <a:gd name="connsiteX790" fmla="*/ 3103823 w 7467600"/>
              <a:gd name="connsiteY790" fmla="*/ 1026814 h 6858000"/>
              <a:gd name="connsiteX791" fmla="*/ 3607114 w 7467600"/>
              <a:gd name="connsiteY791" fmla="*/ 467441 h 6858000"/>
              <a:gd name="connsiteX792" fmla="*/ 3744487 w 7467600"/>
              <a:gd name="connsiteY792" fmla="*/ 383136 h 6858000"/>
              <a:gd name="connsiteX793" fmla="*/ 3970213 w 7467600"/>
              <a:gd name="connsiteY793" fmla="*/ 995559 h 6858000"/>
              <a:gd name="connsiteX794" fmla="*/ 3744487 w 7467600"/>
              <a:gd name="connsiteY794" fmla="*/ 383136 h 6858000"/>
              <a:gd name="connsiteX795" fmla="*/ 3624562 w 7467600"/>
              <a:gd name="connsiteY795" fmla="*/ 367041 h 6858000"/>
              <a:gd name="connsiteX796" fmla="*/ 3489712 w 7467600"/>
              <a:gd name="connsiteY796" fmla="*/ 485386 h 6858000"/>
              <a:gd name="connsiteX797" fmla="*/ 3182994 w 7467600"/>
              <a:gd name="connsiteY797" fmla="*/ 828265 h 6858000"/>
              <a:gd name="connsiteX798" fmla="*/ 2892114 w 7467600"/>
              <a:gd name="connsiteY798" fmla="*/ 1172635 h 6858000"/>
              <a:gd name="connsiteX799" fmla="*/ 3021459 w 7467600"/>
              <a:gd name="connsiteY799" fmla="*/ 1035385 h 6858000"/>
              <a:gd name="connsiteX800" fmla="*/ 3153873 w 7467600"/>
              <a:gd name="connsiteY800" fmla="*/ 898971 h 6858000"/>
              <a:gd name="connsiteX801" fmla="*/ 3276511 w 7467600"/>
              <a:gd name="connsiteY801" fmla="*/ 786423 h 6858000"/>
              <a:gd name="connsiteX802" fmla="*/ 3584154 w 7467600"/>
              <a:gd name="connsiteY802" fmla="*/ 448218 h 6858000"/>
              <a:gd name="connsiteX803" fmla="*/ 3624562 w 7467600"/>
              <a:gd name="connsiteY803" fmla="*/ 367041 h 6858000"/>
              <a:gd name="connsiteX804" fmla="*/ 3766672 w 7467600"/>
              <a:gd name="connsiteY804" fmla="*/ 359429 h 6858000"/>
              <a:gd name="connsiteX805" fmla="*/ 3996338 w 7467600"/>
              <a:gd name="connsiteY805" fmla="*/ 968237 h 6858000"/>
              <a:gd name="connsiteX806" fmla="*/ 3766672 w 7467600"/>
              <a:gd name="connsiteY806" fmla="*/ 359429 h 6858000"/>
              <a:gd name="connsiteX807" fmla="*/ 5805386 w 7467600"/>
              <a:gd name="connsiteY807" fmla="*/ 239240 h 6858000"/>
              <a:gd name="connsiteX808" fmla="*/ 5736947 w 7467600"/>
              <a:gd name="connsiteY808" fmla="*/ 261367 h 6858000"/>
              <a:gd name="connsiteX809" fmla="*/ 5427012 w 7467600"/>
              <a:gd name="connsiteY809" fmla="*/ 311272 h 6858000"/>
              <a:gd name="connsiteX810" fmla="*/ 5147818 w 7467600"/>
              <a:gd name="connsiteY810" fmla="*/ 322112 h 6858000"/>
              <a:gd name="connsiteX811" fmla="*/ 5060854 w 7467600"/>
              <a:gd name="connsiteY811" fmla="*/ 311882 h 6858000"/>
              <a:gd name="connsiteX812" fmla="*/ 4945989 w 7467600"/>
              <a:gd name="connsiteY812" fmla="*/ 300516 h 6858000"/>
              <a:gd name="connsiteX813" fmla="*/ 5410479 w 7467600"/>
              <a:gd name="connsiteY813" fmla="*/ 348434 h 6858000"/>
              <a:gd name="connsiteX814" fmla="*/ 5805386 w 7467600"/>
              <a:gd name="connsiteY814" fmla="*/ 239240 h 6858000"/>
              <a:gd name="connsiteX815" fmla="*/ 5905192 w 7467600"/>
              <a:gd name="connsiteY815" fmla="*/ 163079 h 6858000"/>
              <a:gd name="connsiteX816" fmla="*/ 5865655 w 7467600"/>
              <a:gd name="connsiteY816" fmla="*/ 171901 h 6858000"/>
              <a:gd name="connsiteX817" fmla="*/ 5259740 w 7467600"/>
              <a:gd name="connsiteY817" fmla="*/ 257013 h 6858000"/>
              <a:gd name="connsiteX818" fmla="*/ 5208466 w 7467600"/>
              <a:gd name="connsiteY818" fmla="*/ 257550 h 6858000"/>
              <a:gd name="connsiteX819" fmla="*/ 4980204 w 7467600"/>
              <a:gd name="connsiteY819" fmla="*/ 271903 h 6858000"/>
              <a:gd name="connsiteX820" fmla="*/ 5068068 w 7467600"/>
              <a:gd name="connsiteY820" fmla="*/ 282244 h 6858000"/>
              <a:gd name="connsiteX821" fmla="*/ 5153231 w 7467600"/>
              <a:gd name="connsiteY821" fmla="*/ 292240 h 6858000"/>
              <a:gd name="connsiteX822" fmla="*/ 5426491 w 7467600"/>
              <a:gd name="connsiteY822" fmla="*/ 281128 h 6858000"/>
              <a:gd name="connsiteX823" fmla="*/ 5731212 w 7467600"/>
              <a:gd name="connsiteY823" fmla="*/ 231951 h 6858000"/>
              <a:gd name="connsiteX824" fmla="*/ 5905192 w 7467600"/>
              <a:gd name="connsiteY824" fmla="*/ 163079 h 6858000"/>
              <a:gd name="connsiteX825" fmla="*/ 5944437 w 7467600"/>
              <a:gd name="connsiteY825" fmla="*/ 113829 h 6858000"/>
              <a:gd name="connsiteX826" fmla="*/ 5825032 w 7467600"/>
              <a:gd name="connsiteY826" fmla="*/ 146405 h 6858000"/>
              <a:gd name="connsiteX827" fmla="*/ 4955599 w 7467600"/>
              <a:gd name="connsiteY827" fmla="*/ 247008 h 6858000"/>
              <a:gd name="connsiteX828" fmla="*/ 5210104 w 7467600"/>
              <a:gd name="connsiteY828" fmla="*/ 228123 h 6858000"/>
              <a:gd name="connsiteX829" fmla="*/ 5261015 w 7467600"/>
              <a:gd name="connsiteY829" fmla="*/ 227087 h 6858000"/>
              <a:gd name="connsiteX830" fmla="*/ 5861181 w 7467600"/>
              <a:gd name="connsiteY830" fmla="*/ 143093 h 6858000"/>
              <a:gd name="connsiteX831" fmla="*/ 5961252 w 7467600"/>
              <a:gd name="connsiteY831" fmla="*/ 114820 h 6858000"/>
              <a:gd name="connsiteX832" fmla="*/ 5944437 w 7467600"/>
              <a:gd name="connsiteY832" fmla="*/ 113829 h 6858000"/>
              <a:gd name="connsiteX833" fmla="*/ 3882765 w 7467600"/>
              <a:gd name="connsiteY833" fmla="*/ 0 h 6858000"/>
              <a:gd name="connsiteX834" fmla="*/ 3995099 w 7467600"/>
              <a:gd name="connsiteY834" fmla="*/ 0 h 6858000"/>
              <a:gd name="connsiteX835" fmla="*/ 4163818 w 7467600"/>
              <a:gd name="connsiteY835" fmla="*/ 234104 h 6858000"/>
              <a:gd name="connsiteX836" fmla="*/ 4172099 w 7467600"/>
              <a:gd name="connsiteY836" fmla="*/ 234207 h 6858000"/>
              <a:gd name="connsiteX837" fmla="*/ 4784282 w 7467600"/>
              <a:gd name="connsiteY837" fmla="*/ 276561 h 6858000"/>
              <a:gd name="connsiteX838" fmla="*/ 4801687 w 7467600"/>
              <a:gd name="connsiteY838" fmla="*/ 267764 h 6858000"/>
              <a:gd name="connsiteX839" fmla="*/ 6082788 w 7467600"/>
              <a:gd name="connsiteY839" fmla="*/ 64119 h 6858000"/>
              <a:gd name="connsiteX840" fmla="*/ 6099442 w 7467600"/>
              <a:gd name="connsiteY840" fmla="*/ 82568 h 6858000"/>
              <a:gd name="connsiteX841" fmla="*/ 4804137 w 7467600"/>
              <a:gd name="connsiteY841" fmla="*/ 320931 h 6858000"/>
              <a:gd name="connsiteX842" fmla="*/ 4227047 w 7467600"/>
              <a:gd name="connsiteY842" fmla="*/ 313415 h 6858000"/>
              <a:gd name="connsiteX843" fmla="*/ 4346041 w 7467600"/>
              <a:gd name="connsiteY843" fmla="*/ 456086 h 6858000"/>
              <a:gd name="connsiteX844" fmla="*/ 4870967 w 7467600"/>
              <a:gd name="connsiteY844" fmla="*/ 963061 h 6858000"/>
              <a:gd name="connsiteX845" fmla="*/ 4889647 w 7467600"/>
              <a:gd name="connsiteY845" fmla="*/ 957147 h 6858000"/>
              <a:gd name="connsiteX846" fmla="*/ 5422504 w 7467600"/>
              <a:gd name="connsiteY846" fmla="*/ 805191 h 6858000"/>
              <a:gd name="connsiteX847" fmla="*/ 6087656 w 7467600"/>
              <a:gd name="connsiteY847" fmla="*/ 826703 h 6858000"/>
              <a:gd name="connsiteX848" fmla="*/ 6058717 w 7467600"/>
              <a:gd name="connsiteY848" fmla="*/ 865992 h 6858000"/>
              <a:gd name="connsiteX849" fmla="*/ 4974153 w 7467600"/>
              <a:gd name="connsiteY849" fmla="*/ 1045456 h 6858000"/>
              <a:gd name="connsiteX850" fmla="*/ 5627835 w 7467600"/>
              <a:gd name="connsiteY850" fmla="*/ 1472077 h 6858000"/>
              <a:gd name="connsiteX851" fmla="*/ 5629817 w 7467600"/>
              <a:gd name="connsiteY851" fmla="*/ 1471412 h 6858000"/>
              <a:gd name="connsiteX852" fmla="*/ 5634124 w 7467600"/>
              <a:gd name="connsiteY852" fmla="*/ 1470572 h 6858000"/>
              <a:gd name="connsiteX853" fmla="*/ 5755832 w 7467600"/>
              <a:gd name="connsiteY853" fmla="*/ 1383886 h 6858000"/>
              <a:gd name="connsiteX854" fmla="*/ 6014186 w 7467600"/>
              <a:gd name="connsiteY854" fmla="*/ 1279799 h 6858000"/>
              <a:gd name="connsiteX855" fmla="*/ 6901619 w 7467600"/>
              <a:gd name="connsiteY855" fmla="*/ 1047874 h 6858000"/>
              <a:gd name="connsiteX856" fmla="*/ 6931566 w 7467600"/>
              <a:gd name="connsiteY856" fmla="*/ 1062034 h 6858000"/>
              <a:gd name="connsiteX857" fmla="*/ 5790982 w 7467600"/>
              <a:gd name="connsiteY857" fmla="*/ 1561380 h 6858000"/>
              <a:gd name="connsiteX858" fmla="*/ 6188971 w 7467600"/>
              <a:gd name="connsiteY858" fmla="*/ 1755168 h 6858000"/>
              <a:gd name="connsiteX859" fmla="*/ 6202446 w 7467600"/>
              <a:gd name="connsiteY859" fmla="*/ 1752268 h 6858000"/>
              <a:gd name="connsiteX860" fmla="*/ 7179560 w 7467600"/>
              <a:gd name="connsiteY860" fmla="*/ 1467551 h 6858000"/>
              <a:gd name="connsiteX861" fmla="*/ 7158730 w 7467600"/>
              <a:gd name="connsiteY861" fmla="*/ 1507835 h 6858000"/>
              <a:gd name="connsiteX862" fmla="*/ 6326959 w 7467600"/>
              <a:gd name="connsiteY862" fmla="*/ 1817686 h 6858000"/>
              <a:gd name="connsiteX863" fmla="*/ 6537433 w 7467600"/>
              <a:gd name="connsiteY863" fmla="*/ 1907790 h 6858000"/>
              <a:gd name="connsiteX864" fmla="*/ 6550221 w 7467600"/>
              <a:gd name="connsiteY864" fmla="*/ 1910729 h 6858000"/>
              <a:gd name="connsiteX865" fmla="*/ 6964438 w 7467600"/>
              <a:gd name="connsiteY865" fmla="*/ 2209505 h 6858000"/>
              <a:gd name="connsiteX866" fmla="*/ 7367862 w 7467600"/>
              <a:gd name="connsiteY866" fmla="*/ 2806833 h 6858000"/>
              <a:gd name="connsiteX867" fmla="*/ 7364329 w 7467600"/>
              <a:gd name="connsiteY867" fmla="*/ 2826907 h 6858000"/>
              <a:gd name="connsiteX868" fmla="*/ 7290545 w 7467600"/>
              <a:gd name="connsiteY868" fmla="*/ 2850663 h 6858000"/>
              <a:gd name="connsiteX869" fmla="*/ 6472036 w 7467600"/>
              <a:gd name="connsiteY869" fmla="*/ 1959003 h 6858000"/>
              <a:gd name="connsiteX870" fmla="*/ 5792897 w 7467600"/>
              <a:gd name="connsiteY870" fmla="*/ 1647747 h 6858000"/>
              <a:gd name="connsiteX871" fmla="*/ 5842751 w 7467600"/>
              <a:gd name="connsiteY871" fmla="*/ 1816112 h 6858000"/>
              <a:gd name="connsiteX872" fmla="*/ 5847424 w 7467600"/>
              <a:gd name="connsiteY872" fmla="*/ 1815776 h 6858000"/>
              <a:gd name="connsiteX873" fmla="*/ 6399821 w 7467600"/>
              <a:gd name="connsiteY873" fmla="*/ 2344799 h 6858000"/>
              <a:gd name="connsiteX874" fmla="*/ 6323232 w 7467600"/>
              <a:gd name="connsiteY874" fmla="*/ 2389634 h 6858000"/>
              <a:gd name="connsiteX875" fmla="*/ 5942958 w 7467600"/>
              <a:gd name="connsiteY875" fmla="*/ 2077708 h 6858000"/>
              <a:gd name="connsiteX876" fmla="*/ 5921559 w 7467600"/>
              <a:gd name="connsiteY876" fmla="*/ 2378596 h 6858000"/>
              <a:gd name="connsiteX877" fmla="*/ 5817651 w 7467600"/>
              <a:gd name="connsiteY877" fmla="*/ 3023919 h 6858000"/>
              <a:gd name="connsiteX878" fmla="*/ 5729634 w 7467600"/>
              <a:gd name="connsiteY878" fmla="*/ 3051849 h 6858000"/>
              <a:gd name="connsiteX879" fmla="*/ 5611018 w 7467600"/>
              <a:gd name="connsiteY879" fmla="*/ 2316769 h 6858000"/>
              <a:gd name="connsiteX880" fmla="*/ 5687608 w 7467600"/>
              <a:gd name="connsiteY880" fmla="*/ 2039972 h 6858000"/>
              <a:gd name="connsiteX881" fmla="*/ 5657554 w 7467600"/>
              <a:gd name="connsiteY881" fmla="*/ 1576445 h 6858000"/>
              <a:gd name="connsiteX882" fmla="*/ 5150475 w 7467600"/>
              <a:gd name="connsiteY882" fmla="*/ 1274012 h 6858000"/>
              <a:gd name="connsiteX883" fmla="*/ 5349142 w 7467600"/>
              <a:gd name="connsiteY883" fmla="*/ 2204405 h 6858000"/>
              <a:gd name="connsiteX884" fmla="*/ 5262214 w 7467600"/>
              <a:gd name="connsiteY884" fmla="*/ 2233836 h 6858000"/>
              <a:gd name="connsiteX885" fmla="*/ 4981539 w 7467600"/>
              <a:gd name="connsiteY885" fmla="*/ 1542201 h 6858000"/>
              <a:gd name="connsiteX886" fmla="*/ 4958461 w 7467600"/>
              <a:gd name="connsiteY886" fmla="*/ 1136957 h 6858000"/>
              <a:gd name="connsiteX887" fmla="*/ 4655015 w 7467600"/>
              <a:gd name="connsiteY887" fmla="*/ 891426 h 6858000"/>
              <a:gd name="connsiteX888" fmla="*/ 4348002 w 7467600"/>
              <a:gd name="connsiteY888" fmla="*/ 2205895 h 6858000"/>
              <a:gd name="connsiteX889" fmla="*/ 4262250 w 7467600"/>
              <a:gd name="connsiteY889" fmla="*/ 2219972 h 6858000"/>
              <a:gd name="connsiteX890" fmla="*/ 4550611 w 7467600"/>
              <a:gd name="connsiteY890" fmla="*/ 817540 h 6858000"/>
              <a:gd name="connsiteX891" fmla="*/ 4564418 w 7467600"/>
              <a:gd name="connsiteY891" fmla="*/ 808293 h 6858000"/>
              <a:gd name="connsiteX892" fmla="*/ 4266388 w 7467600"/>
              <a:gd name="connsiteY892" fmla="*/ 500083 h 6858000"/>
              <a:gd name="connsiteX893" fmla="*/ 4032842 w 7467600"/>
              <a:gd name="connsiteY893" fmla="*/ 211809 h 6858000"/>
              <a:gd name="connsiteX894" fmla="*/ 3882765 w 7467600"/>
              <a:gd name="connsiteY894" fmla="*/ 0 h 6858000"/>
              <a:gd name="connsiteX895" fmla="*/ 3721337 w 7467600"/>
              <a:gd name="connsiteY895" fmla="*/ 0 h 6858000"/>
              <a:gd name="connsiteX896" fmla="*/ 3797544 w 7467600"/>
              <a:gd name="connsiteY896" fmla="*/ 0 h 6858000"/>
              <a:gd name="connsiteX897" fmla="*/ 3775734 w 7467600"/>
              <a:gd name="connsiteY897" fmla="*/ 95131 h 6858000"/>
              <a:gd name="connsiteX898" fmla="*/ 3724807 w 7467600"/>
              <a:gd name="connsiteY898" fmla="*/ 272257 h 6858000"/>
              <a:gd name="connsiteX899" fmla="*/ 3726844 w 7467600"/>
              <a:gd name="connsiteY899" fmla="*/ 282988 h 6858000"/>
              <a:gd name="connsiteX900" fmla="*/ 3742664 w 7467600"/>
              <a:gd name="connsiteY900" fmla="*/ 279918 h 6858000"/>
              <a:gd name="connsiteX901" fmla="*/ 4103910 w 7467600"/>
              <a:gd name="connsiteY901" fmla="*/ 1161917 h 6858000"/>
              <a:gd name="connsiteX902" fmla="*/ 4020269 w 7467600"/>
              <a:gd name="connsiteY902" fmla="*/ 1200406 h 6858000"/>
              <a:gd name="connsiteX903" fmla="*/ 3674882 w 7467600"/>
              <a:gd name="connsiteY903" fmla="*/ 488524 h 6858000"/>
              <a:gd name="connsiteX904" fmla="*/ 3132682 w 7467600"/>
              <a:gd name="connsiteY904" fmla="*/ 1072284 h 6858000"/>
              <a:gd name="connsiteX905" fmla="*/ 2716346 w 7467600"/>
              <a:gd name="connsiteY905" fmla="*/ 1276376 h 6858000"/>
              <a:gd name="connsiteX906" fmla="*/ 2716772 w 7467600"/>
              <a:gd name="connsiteY906" fmla="*/ 1255462 h 6858000"/>
              <a:gd name="connsiteX907" fmla="*/ 3471096 w 7467600"/>
              <a:gd name="connsiteY907" fmla="*/ 437072 h 6858000"/>
              <a:gd name="connsiteX908" fmla="*/ 3639057 w 7467600"/>
              <a:gd name="connsiteY908" fmla="*/ 286334 h 6858000"/>
              <a:gd name="connsiteX909" fmla="*/ 3640309 w 7467600"/>
              <a:gd name="connsiteY909" fmla="*/ 284664 h 6858000"/>
              <a:gd name="connsiteX910" fmla="*/ 3646022 w 7467600"/>
              <a:gd name="connsiteY910" fmla="*/ 276711 h 6858000"/>
              <a:gd name="connsiteX911" fmla="*/ 3707943 w 7467600"/>
              <a:gd name="connsiteY911" fmla="*/ 65958 h 6858000"/>
              <a:gd name="connsiteX912" fmla="*/ 3721337 w 7467600"/>
              <a:gd name="connsiteY912" fmla="*/ 0 h 6858000"/>
              <a:gd name="connsiteX913" fmla="*/ 2867960 w 7467600"/>
              <a:gd name="connsiteY913" fmla="*/ 0 h 6858000"/>
              <a:gd name="connsiteX914" fmla="*/ 2926351 w 7467600"/>
              <a:gd name="connsiteY914" fmla="*/ 0 h 6858000"/>
              <a:gd name="connsiteX915" fmla="*/ 2902823 w 7467600"/>
              <a:gd name="connsiteY915" fmla="*/ 262929 h 6858000"/>
              <a:gd name="connsiteX916" fmla="*/ 2940663 w 7467600"/>
              <a:gd name="connsiteY916" fmla="*/ 140884 h 6858000"/>
              <a:gd name="connsiteX917" fmla="*/ 2947039 w 7467600"/>
              <a:gd name="connsiteY917" fmla="*/ 122524 h 6858000"/>
              <a:gd name="connsiteX918" fmla="*/ 2984316 w 7467600"/>
              <a:gd name="connsiteY918" fmla="*/ 0 h 6858000"/>
              <a:gd name="connsiteX919" fmla="*/ 3016114 w 7467600"/>
              <a:gd name="connsiteY919" fmla="*/ 0 h 6858000"/>
              <a:gd name="connsiteX920" fmla="*/ 2979949 w 7467600"/>
              <a:gd name="connsiteY920" fmla="*/ 119274 h 6858000"/>
              <a:gd name="connsiteX921" fmla="*/ 3023879 w 7467600"/>
              <a:gd name="connsiteY921" fmla="*/ 0 h 6858000"/>
              <a:gd name="connsiteX922" fmla="*/ 3105400 w 7467600"/>
              <a:gd name="connsiteY922" fmla="*/ 0 h 6858000"/>
              <a:gd name="connsiteX923" fmla="*/ 3094669 w 7467600"/>
              <a:gd name="connsiteY923" fmla="*/ 30308 h 6858000"/>
              <a:gd name="connsiteX924" fmla="*/ 2901945 w 7467600"/>
              <a:gd name="connsiteY924" fmla="*/ 466538 h 6858000"/>
              <a:gd name="connsiteX925" fmla="*/ 2815209 w 7467600"/>
              <a:gd name="connsiteY925" fmla="*/ 497361 h 6858000"/>
              <a:gd name="connsiteX926" fmla="*/ 2844845 w 7467600"/>
              <a:gd name="connsiteY926" fmla="*/ 127638 h 6858000"/>
              <a:gd name="connsiteX927" fmla="*/ 2867960 w 7467600"/>
              <a:gd name="connsiteY927" fmla="*/ 0 h 6858000"/>
              <a:gd name="connsiteX928" fmla="*/ 1057230 w 7467600"/>
              <a:gd name="connsiteY928" fmla="*/ 0 h 6858000"/>
              <a:gd name="connsiteX929" fmla="*/ 1111003 w 7467600"/>
              <a:gd name="connsiteY929" fmla="*/ 0 h 6858000"/>
              <a:gd name="connsiteX930" fmla="*/ 1125553 w 7467600"/>
              <a:gd name="connsiteY930" fmla="*/ 52588 h 6858000"/>
              <a:gd name="connsiteX931" fmla="*/ 1304276 w 7467600"/>
              <a:gd name="connsiteY931" fmla="*/ 476275 h 6858000"/>
              <a:gd name="connsiteX932" fmla="*/ 1492066 w 7467600"/>
              <a:gd name="connsiteY932" fmla="*/ 886333 h 6858000"/>
              <a:gd name="connsiteX933" fmla="*/ 1423698 w 7467600"/>
              <a:gd name="connsiteY933" fmla="*/ 710817 h 6858000"/>
              <a:gd name="connsiteX934" fmla="*/ 1357609 w 7467600"/>
              <a:gd name="connsiteY934" fmla="*/ 532892 h 6858000"/>
              <a:gd name="connsiteX935" fmla="*/ 1309550 w 7467600"/>
              <a:gd name="connsiteY935" fmla="*/ 374031 h 6858000"/>
              <a:gd name="connsiteX936" fmla="*/ 1193673 w 7467600"/>
              <a:gd name="connsiteY936" fmla="*/ 49533 h 6858000"/>
              <a:gd name="connsiteX937" fmla="*/ 1164391 w 7467600"/>
              <a:gd name="connsiteY937" fmla="*/ 0 h 6858000"/>
              <a:gd name="connsiteX938" fmla="*/ 1200666 w 7467600"/>
              <a:gd name="connsiteY938" fmla="*/ 0 h 6858000"/>
              <a:gd name="connsiteX939" fmla="*/ 1223408 w 7467600"/>
              <a:gd name="connsiteY939" fmla="*/ 38996 h 6858000"/>
              <a:gd name="connsiteX940" fmla="*/ 1339635 w 7467600"/>
              <a:gd name="connsiteY940" fmla="*/ 365517 h 6858000"/>
              <a:gd name="connsiteX941" fmla="*/ 1387469 w 7467600"/>
              <a:gd name="connsiteY941" fmla="*/ 523079 h 6858000"/>
              <a:gd name="connsiteX942" fmla="*/ 1452685 w 7467600"/>
              <a:gd name="connsiteY942" fmla="*/ 699806 h 6858000"/>
              <a:gd name="connsiteX943" fmla="*/ 1492092 w 7467600"/>
              <a:gd name="connsiteY943" fmla="*/ 800424 h 6858000"/>
              <a:gd name="connsiteX944" fmla="*/ 1455302 w 7467600"/>
              <a:gd name="connsiteY944" fmla="*/ 632913 h 6858000"/>
              <a:gd name="connsiteX945" fmla="*/ 1222336 w 7467600"/>
              <a:gd name="connsiteY945" fmla="*/ 9480 h 6858000"/>
              <a:gd name="connsiteX946" fmla="*/ 1214634 w 7467600"/>
              <a:gd name="connsiteY946" fmla="*/ 0 h 6858000"/>
              <a:gd name="connsiteX947" fmla="*/ 1289827 w 7467600"/>
              <a:gd name="connsiteY947" fmla="*/ 0 h 6858000"/>
              <a:gd name="connsiteX948" fmla="*/ 1321076 w 7467600"/>
              <a:gd name="connsiteY948" fmla="*/ 59722 h 6858000"/>
              <a:gd name="connsiteX949" fmla="*/ 1512579 w 7467600"/>
              <a:gd name="connsiteY949" fmla="*/ 626441 h 6858000"/>
              <a:gd name="connsiteX950" fmla="*/ 1506076 w 7467600"/>
              <a:gd name="connsiteY950" fmla="*/ 1089289 h 6858000"/>
              <a:gd name="connsiteX951" fmla="*/ 1486346 w 7467600"/>
              <a:gd name="connsiteY951" fmla="*/ 1079919 h 6858000"/>
              <a:gd name="connsiteX952" fmla="*/ 1070511 w 7467600"/>
              <a:gd name="connsiteY952" fmla="*/ 48609 h 6858000"/>
              <a:gd name="connsiteX953" fmla="*/ 1057230 w 7467600"/>
              <a:gd name="connsiteY953" fmla="*/ 0 h 6858000"/>
              <a:gd name="connsiteX954" fmla="*/ 43151 w 7467600"/>
              <a:gd name="connsiteY954" fmla="*/ 0 h 6858000"/>
              <a:gd name="connsiteX955" fmla="*/ 95283 w 7467600"/>
              <a:gd name="connsiteY955" fmla="*/ 0 h 6858000"/>
              <a:gd name="connsiteX956" fmla="*/ 300708 w 7467600"/>
              <a:gd name="connsiteY956" fmla="*/ 154571 h 6858000"/>
              <a:gd name="connsiteX957" fmla="*/ 530414 w 7467600"/>
              <a:gd name="connsiteY957" fmla="*/ 354673 h 6858000"/>
              <a:gd name="connsiteX958" fmla="*/ 333785 w 7467600"/>
              <a:gd name="connsiteY958" fmla="*/ 161564 h 6858000"/>
              <a:gd name="connsiteX959" fmla="*/ 147005 w 7467600"/>
              <a:gd name="connsiteY959" fmla="*/ 0 h 6858000"/>
              <a:gd name="connsiteX960" fmla="*/ 272509 w 7467600"/>
              <a:gd name="connsiteY960" fmla="*/ 0 h 6858000"/>
              <a:gd name="connsiteX961" fmla="*/ 326276 w 7467600"/>
              <a:gd name="connsiteY961" fmla="*/ 45847 h 6858000"/>
              <a:gd name="connsiteX962" fmla="*/ 823759 w 7467600"/>
              <a:gd name="connsiteY962" fmla="*/ 574145 h 6858000"/>
              <a:gd name="connsiteX963" fmla="*/ 811254 w 7467600"/>
              <a:gd name="connsiteY963" fmla="*/ 665546 h 6858000"/>
              <a:gd name="connsiteX964" fmla="*/ 154042 w 7467600"/>
              <a:gd name="connsiteY964" fmla="*/ 261522 h 6858000"/>
              <a:gd name="connsiteX965" fmla="*/ 13550 w 7467600"/>
              <a:gd name="connsiteY965" fmla="*/ 158423 h 6858000"/>
              <a:gd name="connsiteX966" fmla="*/ 0 w 7467600"/>
              <a:gd name="connsiteY966" fmla="*/ 146618 h 6858000"/>
              <a:gd name="connsiteX967" fmla="*/ 0 w 7467600"/>
              <a:gd name="connsiteY967" fmla="*/ 59161 h 6858000"/>
              <a:gd name="connsiteX968" fmla="*/ 45427 w 7467600"/>
              <a:gd name="connsiteY968" fmla="*/ 101078 h 6858000"/>
              <a:gd name="connsiteX969" fmla="*/ 630103 w 7467600"/>
              <a:gd name="connsiteY969" fmla="*/ 485885 h 6858000"/>
              <a:gd name="connsiteX970" fmla="*/ 532040 w 7467600"/>
              <a:gd name="connsiteY970" fmla="*/ 399359 h 6858000"/>
              <a:gd name="connsiteX971" fmla="*/ 517618 w 7467600"/>
              <a:gd name="connsiteY971" fmla="*/ 385726 h 6858000"/>
              <a:gd name="connsiteX972" fmla="*/ 285074 w 7467600"/>
              <a:gd name="connsiteY972" fmla="*/ 182755 h 6858000"/>
              <a:gd name="connsiteX973" fmla="*/ 43151 w 7467600"/>
              <a:gd name="connsiteY973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015907 w 7467600"/>
              <a:gd name="connsiteY78" fmla="*/ 5541548 h 6858000"/>
              <a:gd name="connsiteX79" fmla="*/ 7259646 w 7467600"/>
              <a:gd name="connsiteY79" fmla="*/ 5765985 h 6858000"/>
              <a:gd name="connsiteX80" fmla="*/ 7467600 w 7467600"/>
              <a:gd name="connsiteY80" fmla="*/ 6012219 h 6858000"/>
              <a:gd name="connsiteX81" fmla="*/ 6946849 w 7467600"/>
              <a:gd name="connsiteY81" fmla="*/ 5523271 h 6858000"/>
              <a:gd name="connsiteX82" fmla="*/ 7105827 w 7467600"/>
              <a:gd name="connsiteY82" fmla="*/ 5718700 h 6858000"/>
              <a:gd name="connsiteX83" fmla="*/ 7356878 w 7467600"/>
              <a:gd name="connsiteY83" fmla="*/ 5981332 h 6858000"/>
              <a:gd name="connsiteX84" fmla="*/ 7467600 w 7467600"/>
              <a:gd name="connsiteY84" fmla="*/ 6117703 h 6858000"/>
              <a:gd name="connsiteX85" fmla="*/ 7467600 w 7467600"/>
              <a:gd name="connsiteY85" fmla="*/ 6163634 h 6858000"/>
              <a:gd name="connsiteX86" fmla="*/ 7403637 w 7467600"/>
              <a:gd name="connsiteY86" fmla="*/ 6083957 h 6858000"/>
              <a:gd name="connsiteX87" fmla="*/ 7254615 w 7467600"/>
              <a:gd name="connsiteY87" fmla="*/ 5911918 h 6858000"/>
              <a:gd name="connsiteX88" fmla="*/ 7312589 w 7467600"/>
              <a:gd name="connsiteY88" fmla="*/ 5982309 h 6858000"/>
              <a:gd name="connsiteX89" fmla="*/ 7448321 w 7467600"/>
              <a:gd name="connsiteY89" fmla="*/ 6190991 h 6858000"/>
              <a:gd name="connsiteX90" fmla="*/ 7467600 w 7467600"/>
              <a:gd name="connsiteY90" fmla="*/ 6221686 h 6858000"/>
              <a:gd name="connsiteX91" fmla="*/ 7467600 w 7467600"/>
              <a:gd name="connsiteY91" fmla="*/ 6334256 h 6858000"/>
              <a:gd name="connsiteX92" fmla="*/ 7454976 w 7467600"/>
              <a:gd name="connsiteY92" fmla="*/ 6318297 h 6858000"/>
              <a:gd name="connsiteX93" fmla="*/ 7042773 w 7467600"/>
              <a:gd name="connsiteY93" fmla="*/ 5734011 h 6858000"/>
              <a:gd name="connsiteX94" fmla="*/ 1456157 w 7467600"/>
              <a:gd name="connsiteY94" fmla="*/ 5371404 h 6858000"/>
              <a:gd name="connsiteX95" fmla="*/ 1244432 w 7467600"/>
              <a:gd name="connsiteY95" fmla="*/ 5385601 h 6858000"/>
              <a:gd name="connsiteX96" fmla="*/ 973990 w 7467600"/>
              <a:gd name="connsiteY96" fmla="*/ 5424940 h 6858000"/>
              <a:gd name="connsiteX97" fmla="*/ 1103809 w 7467600"/>
              <a:gd name="connsiteY97" fmla="*/ 5433720 h 6858000"/>
              <a:gd name="connsiteX98" fmla="*/ 1123454 w 7467600"/>
              <a:gd name="connsiteY98" fmla="*/ 5435727 h 6858000"/>
              <a:gd name="connsiteX99" fmla="*/ 1737017 w 7467600"/>
              <a:gd name="connsiteY99" fmla="*/ 5452183 h 6858000"/>
              <a:gd name="connsiteX100" fmla="*/ 1824397 w 7467600"/>
              <a:gd name="connsiteY100" fmla="*/ 5447757 h 6858000"/>
              <a:gd name="connsiteX101" fmla="*/ 2070059 w 7467600"/>
              <a:gd name="connsiteY101" fmla="*/ 5441660 h 6858000"/>
              <a:gd name="connsiteX102" fmla="*/ 1456157 w 7467600"/>
              <a:gd name="connsiteY102" fmla="*/ 5371404 h 6858000"/>
              <a:gd name="connsiteX103" fmla="*/ 4988186 w 7467600"/>
              <a:gd name="connsiteY103" fmla="*/ 5216467 h 6858000"/>
              <a:gd name="connsiteX104" fmla="*/ 4777334 w 7467600"/>
              <a:gd name="connsiteY104" fmla="*/ 5406072 h 6858000"/>
              <a:gd name="connsiteX105" fmla="*/ 4718341 w 7467600"/>
              <a:gd name="connsiteY105" fmla="*/ 5468043 h 6858000"/>
              <a:gd name="connsiteX106" fmla="*/ 4604655 w 7467600"/>
              <a:gd name="connsiteY106" fmla="*/ 5583434 h 6858000"/>
              <a:gd name="connsiteX107" fmla="*/ 4565074 w 7467600"/>
              <a:gd name="connsiteY107" fmla="*/ 5618550 h 6858000"/>
              <a:gd name="connsiteX108" fmla="*/ 4988186 w 7467600"/>
              <a:gd name="connsiteY108" fmla="*/ 5216467 h 6858000"/>
              <a:gd name="connsiteX109" fmla="*/ 4978032 w 7467600"/>
              <a:gd name="connsiteY109" fmla="*/ 5183809 h 6858000"/>
              <a:gd name="connsiteX110" fmla="*/ 4463413 w 7467600"/>
              <a:gd name="connsiteY110" fmla="*/ 5615162 h 6858000"/>
              <a:gd name="connsiteX111" fmla="*/ 4358134 w 7467600"/>
              <a:gd name="connsiteY111" fmla="*/ 5742791 h 6858000"/>
              <a:gd name="connsiteX112" fmla="*/ 4376219 w 7467600"/>
              <a:gd name="connsiteY112" fmla="*/ 5729027 h 6858000"/>
              <a:gd name="connsiteX113" fmla="*/ 4582340 w 7467600"/>
              <a:gd name="connsiteY113" fmla="*/ 5561037 h 6858000"/>
              <a:gd name="connsiteX114" fmla="*/ 4694684 w 7467600"/>
              <a:gd name="connsiteY114" fmla="*/ 5447098 h 6858000"/>
              <a:gd name="connsiteX115" fmla="*/ 4754123 w 7467600"/>
              <a:gd name="connsiteY115" fmla="*/ 5384643 h 6858000"/>
              <a:gd name="connsiteX116" fmla="*/ 4978032 w 7467600"/>
              <a:gd name="connsiteY116" fmla="*/ 5183809 h 6858000"/>
              <a:gd name="connsiteX117" fmla="*/ 1903353 w 7467600"/>
              <a:gd name="connsiteY117" fmla="*/ 5044827 h 6858000"/>
              <a:gd name="connsiteX118" fmla="*/ 1936931 w 7467600"/>
              <a:gd name="connsiteY118" fmla="*/ 5093954 h 6858000"/>
              <a:gd name="connsiteX119" fmla="*/ 2195868 w 7467600"/>
              <a:gd name="connsiteY119" fmla="*/ 5396574 h 6858000"/>
              <a:gd name="connsiteX120" fmla="*/ 2088852 w 7467600"/>
              <a:gd name="connsiteY120" fmla="*/ 5166123 h 6858000"/>
              <a:gd name="connsiteX121" fmla="*/ 1958241 w 7467600"/>
              <a:gd name="connsiteY121" fmla="*/ 5067955 h 6858000"/>
              <a:gd name="connsiteX122" fmla="*/ 1903353 w 7467600"/>
              <a:gd name="connsiteY122" fmla="*/ 5044827 h 6858000"/>
              <a:gd name="connsiteX123" fmla="*/ 1979378 w 7467600"/>
              <a:gd name="connsiteY123" fmla="*/ 4769504 h 6858000"/>
              <a:gd name="connsiteX124" fmla="*/ 2882120 w 7467600"/>
              <a:gd name="connsiteY124" fmla="*/ 5064547 h 6858000"/>
              <a:gd name="connsiteX125" fmla="*/ 2793103 w 7467600"/>
              <a:gd name="connsiteY125" fmla="*/ 5039699 h 6858000"/>
              <a:gd name="connsiteX126" fmla="*/ 2770041 w 7467600"/>
              <a:gd name="connsiteY126" fmla="*/ 5033634 h 6858000"/>
              <a:gd name="connsiteX127" fmla="*/ 1979378 w 7467600"/>
              <a:gd name="connsiteY127" fmla="*/ 4769504 h 6858000"/>
              <a:gd name="connsiteX128" fmla="*/ 1927410 w 7467600"/>
              <a:gd name="connsiteY128" fmla="*/ 4716164 h 6858000"/>
              <a:gd name="connsiteX129" fmla="*/ 1959587 w 7467600"/>
              <a:gd name="connsiteY129" fmla="*/ 4728849 h 6858000"/>
              <a:gd name="connsiteX130" fmla="*/ 2777707 w 7467600"/>
              <a:gd name="connsiteY130" fmla="*/ 5003991 h 6858000"/>
              <a:gd name="connsiteX131" fmla="*/ 2800768 w 7467600"/>
              <a:gd name="connsiteY131" fmla="*/ 5010056 h 6858000"/>
              <a:gd name="connsiteX132" fmla="*/ 2879408 w 7467600"/>
              <a:gd name="connsiteY132" fmla="*/ 5031590 h 6858000"/>
              <a:gd name="connsiteX133" fmla="*/ 2862295 w 7467600"/>
              <a:gd name="connsiteY133" fmla="*/ 5022958 h 6858000"/>
              <a:gd name="connsiteX134" fmla="*/ 2813343 w 7467600"/>
              <a:gd name="connsiteY134" fmla="*/ 4998369 h 6858000"/>
              <a:gd name="connsiteX135" fmla="*/ 2646245 w 7467600"/>
              <a:gd name="connsiteY135" fmla="*/ 4930999 h 6858000"/>
              <a:gd name="connsiteX136" fmla="*/ 1999243 w 7467600"/>
              <a:gd name="connsiteY136" fmla="*/ 4730524 h 6858000"/>
              <a:gd name="connsiteX137" fmla="*/ 1979527 w 7467600"/>
              <a:gd name="connsiteY137" fmla="*/ 4726651 h 6858000"/>
              <a:gd name="connsiteX138" fmla="*/ 1927410 w 7467600"/>
              <a:gd name="connsiteY138" fmla="*/ 4716164 h 6858000"/>
              <a:gd name="connsiteX139" fmla="*/ 1997014 w 7467600"/>
              <a:gd name="connsiteY139" fmla="*/ 4698007 h 6858000"/>
              <a:gd name="connsiteX140" fmla="*/ 2005458 w 7467600"/>
              <a:gd name="connsiteY140" fmla="*/ 4699540 h 6858000"/>
              <a:gd name="connsiteX141" fmla="*/ 2657186 w 7467600"/>
              <a:gd name="connsiteY141" fmla="*/ 4901687 h 6858000"/>
              <a:gd name="connsiteX142" fmla="*/ 2826662 w 7467600"/>
              <a:gd name="connsiteY142" fmla="*/ 4970362 h 6858000"/>
              <a:gd name="connsiteX143" fmla="*/ 2876100 w 7467600"/>
              <a:gd name="connsiteY143" fmla="*/ 4995397 h 6858000"/>
              <a:gd name="connsiteX144" fmla="*/ 3042600 w 7467600"/>
              <a:gd name="connsiteY144" fmla="*/ 5059532 h 6858000"/>
              <a:gd name="connsiteX145" fmla="*/ 1997014 w 7467600"/>
              <a:gd name="connsiteY145" fmla="*/ 4698007 h 6858000"/>
              <a:gd name="connsiteX146" fmla="*/ 2305292 w 7467600"/>
              <a:gd name="connsiteY146" fmla="*/ 4219492 h 6858000"/>
              <a:gd name="connsiteX147" fmla="*/ 3360922 w 7467600"/>
              <a:gd name="connsiteY147" fmla="*/ 4529373 h 6858000"/>
              <a:gd name="connsiteX148" fmla="*/ 3492420 w 7467600"/>
              <a:gd name="connsiteY148" fmla="*/ 4510145 h 6858000"/>
              <a:gd name="connsiteX149" fmla="*/ 3364086 w 7467600"/>
              <a:gd name="connsiteY149" fmla="*/ 4480340 h 6858000"/>
              <a:gd name="connsiteX150" fmla="*/ 3225818 w 7467600"/>
              <a:gd name="connsiteY150" fmla="*/ 4411822 h 6858000"/>
              <a:gd name="connsiteX151" fmla="*/ 3129696 w 7467600"/>
              <a:gd name="connsiteY151" fmla="*/ 4360704 h 6858000"/>
              <a:gd name="connsiteX152" fmla="*/ 2814545 w 7467600"/>
              <a:gd name="connsiteY152" fmla="*/ 4282955 h 6858000"/>
              <a:gd name="connsiteX153" fmla="*/ 2305292 w 7467600"/>
              <a:gd name="connsiteY153" fmla="*/ 4219492 h 6858000"/>
              <a:gd name="connsiteX154" fmla="*/ 2626982 w 7467600"/>
              <a:gd name="connsiteY154" fmla="*/ 4206450 h 6858000"/>
              <a:gd name="connsiteX155" fmla="*/ 2490617 w 7467600"/>
              <a:gd name="connsiteY155" fmla="*/ 4206951 h 6858000"/>
              <a:gd name="connsiteX156" fmla="*/ 2819869 w 7467600"/>
              <a:gd name="connsiteY156" fmla="*/ 4252936 h 6858000"/>
              <a:gd name="connsiteX157" fmla="*/ 3143018 w 7467600"/>
              <a:gd name="connsiteY157" fmla="*/ 4332698 h 6858000"/>
              <a:gd name="connsiteX158" fmla="*/ 3241520 w 7467600"/>
              <a:gd name="connsiteY158" fmla="*/ 4385112 h 6858000"/>
              <a:gd name="connsiteX159" fmla="*/ 3374575 w 7467600"/>
              <a:gd name="connsiteY159" fmla="*/ 4451517 h 6858000"/>
              <a:gd name="connsiteX160" fmla="*/ 3505221 w 7467600"/>
              <a:gd name="connsiteY160" fmla="*/ 4480757 h 6858000"/>
              <a:gd name="connsiteX161" fmla="*/ 2626982 w 7467600"/>
              <a:gd name="connsiteY161" fmla="*/ 4206450 h 6858000"/>
              <a:gd name="connsiteX162" fmla="*/ 1310106 w 7467600"/>
              <a:gd name="connsiteY162" fmla="*/ 3943217 h 6858000"/>
              <a:gd name="connsiteX163" fmla="*/ 854994 w 7467600"/>
              <a:gd name="connsiteY163" fmla="*/ 4399136 h 6858000"/>
              <a:gd name="connsiteX164" fmla="*/ 742462 w 7467600"/>
              <a:gd name="connsiteY164" fmla="*/ 4594648 h 6858000"/>
              <a:gd name="connsiteX165" fmla="*/ 820602 w 7467600"/>
              <a:gd name="connsiteY165" fmla="*/ 4485915 h 6858000"/>
              <a:gd name="connsiteX166" fmla="*/ 878295 w 7467600"/>
              <a:gd name="connsiteY166" fmla="*/ 4403594 h 6858000"/>
              <a:gd name="connsiteX167" fmla="*/ 1240607 w 7467600"/>
              <a:gd name="connsiteY167" fmla="*/ 4010401 h 6858000"/>
              <a:gd name="connsiteX168" fmla="*/ 1310106 w 7467600"/>
              <a:gd name="connsiteY168" fmla="*/ 3943217 h 6858000"/>
              <a:gd name="connsiteX169" fmla="*/ 1423113 w 7467600"/>
              <a:gd name="connsiteY169" fmla="*/ 3874565 h 6858000"/>
              <a:gd name="connsiteX170" fmla="*/ 1260565 w 7467600"/>
              <a:gd name="connsiteY170" fmla="*/ 4031982 h 6858000"/>
              <a:gd name="connsiteX171" fmla="*/ 901900 w 7467600"/>
              <a:gd name="connsiteY171" fmla="*/ 4421236 h 6858000"/>
              <a:gd name="connsiteX172" fmla="*/ 845044 w 7467600"/>
              <a:gd name="connsiteY172" fmla="*/ 4502436 h 6858000"/>
              <a:gd name="connsiteX173" fmla="*/ 685926 w 7467600"/>
              <a:gd name="connsiteY173" fmla="*/ 4703069 h 6858000"/>
              <a:gd name="connsiteX174" fmla="*/ 684248 w 7467600"/>
              <a:gd name="connsiteY174" fmla="*/ 4706721 h 6858000"/>
              <a:gd name="connsiteX175" fmla="*/ 1423113 w 7467600"/>
              <a:gd name="connsiteY175" fmla="*/ 3874565 h 6858000"/>
              <a:gd name="connsiteX176" fmla="*/ 3316479 w 7467600"/>
              <a:gd name="connsiteY176" fmla="*/ 3872136 h 6858000"/>
              <a:gd name="connsiteX177" fmla="*/ 3546806 w 7467600"/>
              <a:gd name="connsiteY177" fmla="*/ 4356139 h 6858000"/>
              <a:gd name="connsiteX178" fmla="*/ 3364433 w 7467600"/>
              <a:gd name="connsiteY178" fmla="*/ 3953121 h 6858000"/>
              <a:gd name="connsiteX179" fmla="*/ 3316479 w 7467600"/>
              <a:gd name="connsiteY179" fmla="*/ 3872136 h 6858000"/>
              <a:gd name="connsiteX180" fmla="*/ 3291335 w 7467600"/>
              <a:gd name="connsiteY180" fmla="*/ 3767420 h 6858000"/>
              <a:gd name="connsiteX181" fmla="*/ 3390805 w 7467600"/>
              <a:gd name="connsiteY181" fmla="*/ 3937163 h 6858000"/>
              <a:gd name="connsiteX182" fmla="*/ 3579062 w 7467600"/>
              <a:gd name="connsiteY182" fmla="*/ 4359040 h 6858000"/>
              <a:gd name="connsiteX183" fmla="*/ 3467355 w 7467600"/>
              <a:gd name="connsiteY183" fmla="*/ 3988130 h 6858000"/>
              <a:gd name="connsiteX184" fmla="*/ 3310753 w 7467600"/>
              <a:gd name="connsiteY184" fmla="*/ 3787140 h 6858000"/>
              <a:gd name="connsiteX185" fmla="*/ 3291335 w 7467600"/>
              <a:gd name="connsiteY185" fmla="*/ 3767420 h 6858000"/>
              <a:gd name="connsiteX186" fmla="*/ 1635889 w 7467600"/>
              <a:gd name="connsiteY186" fmla="*/ 3709494 h 6858000"/>
              <a:gd name="connsiteX187" fmla="*/ 1634800 w 7467600"/>
              <a:gd name="connsiteY187" fmla="*/ 3731111 h 6858000"/>
              <a:gd name="connsiteX188" fmla="*/ 1635889 w 7467600"/>
              <a:gd name="connsiteY188" fmla="*/ 3709494 h 6858000"/>
              <a:gd name="connsiteX189" fmla="*/ 1510397 w 7467600"/>
              <a:gd name="connsiteY189" fmla="*/ 3684705 h 6858000"/>
              <a:gd name="connsiteX190" fmla="*/ 1146550 w 7467600"/>
              <a:gd name="connsiteY190" fmla="*/ 3802012 h 6858000"/>
              <a:gd name="connsiteX191" fmla="*/ 698834 w 7467600"/>
              <a:gd name="connsiteY191" fmla="*/ 3952272 h 6858000"/>
              <a:gd name="connsiteX192" fmla="*/ 34256 w 7467600"/>
              <a:gd name="connsiteY192" fmla="*/ 4347603 h 6858000"/>
              <a:gd name="connsiteX193" fmla="*/ 527241 w 7467600"/>
              <a:gd name="connsiteY193" fmla="*/ 4065078 h 6858000"/>
              <a:gd name="connsiteX194" fmla="*/ 1510397 w 7467600"/>
              <a:gd name="connsiteY194" fmla="*/ 3684705 h 6858000"/>
              <a:gd name="connsiteX195" fmla="*/ 1313114 w 7467600"/>
              <a:gd name="connsiteY195" fmla="*/ 3655216 h 6858000"/>
              <a:gd name="connsiteX196" fmla="*/ 1109304 w 7467600"/>
              <a:gd name="connsiteY196" fmla="*/ 3669030 h 6858000"/>
              <a:gd name="connsiteX197" fmla="*/ 8129 w 7467600"/>
              <a:gd name="connsiteY197" fmla="*/ 4330519 h 6858000"/>
              <a:gd name="connsiteX198" fmla="*/ 687572 w 7467600"/>
              <a:gd name="connsiteY198" fmla="*/ 3925629 h 6858000"/>
              <a:gd name="connsiteX199" fmla="*/ 1138365 w 7467600"/>
              <a:gd name="connsiteY199" fmla="*/ 3774515 h 6858000"/>
              <a:gd name="connsiteX200" fmla="*/ 1505579 w 7467600"/>
              <a:gd name="connsiteY200" fmla="*/ 3655526 h 6858000"/>
              <a:gd name="connsiteX201" fmla="*/ 1313114 w 7467600"/>
              <a:gd name="connsiteY201" fmla="*/ 3655216 h 6858000"/>
              <a:gd name="connsiteX202" fmla="*/ 3655073 w 7467600"/>
              <a:gd name="connsiteY202" fmla="*/ 3650884 h 6858000"/>
              <a:gd name="connsiteX203" fmla="*/ 3989938 w 7467600"/>
              <a:gd name="connsiteY203" fmla="*/ 3991685 h 6858000"/>
              <a:gd name="connsiteX204" fmla="*/ 4393907 w 7467600"/>
              <a:gd name="connsiteY204" fmla="*/ 4261258 h 6858000"/>
              <a:gd name="connsiteX205" fmla="*/ 4648051 w 7467600"/>
              <a:gd name="connsiteY205" fmla="*/ 4374051 h 6858000"/>
              <a:gd name="connsiteX206" fmla="*/ 4383389 w 7467600"/>
              <a:gd name="connsiteY206" fmla="*/ 4184369 h 6858000"/>
              <a:gd name="connsiteX207" fmla="*/ 4165508 w 7467600"/>
              <a:gd name="connsiteY207" fmla="*/ 4035196 h 6858000"/>
              <a:gd name="connsiteX208" fmla="*/ 4068162 w 7467600"/>
              <a:gd name="connsiteY208" fmla="*/ 3953394 h 6858000"/>
              <a:gd name="connsiteX209" fmla="*/ 3981416 w 7467600"/>
              <a:gd name="connsiteY209" fmla="*/ 3880482 h 6858000"/>
              <a:gd name="connsiteX210" fmla="*/ 3800147 w 7467600"/>
              <a:gd name="connsiteY210" fmla="*/ 3749872 h 6858000"/>
              <a:gd name="connsiteX211" fmla="*/ 3655073 w 7467600"/>
              <a:gd name="connsiteY211" fmla="*/ 3650884 h 6858000"/>
              <a:gd name="connsiteX212" fmla="*/ 3670252 w 7467600"/>
              <a:gd name="connsiteY212" fmla="*/ 3622798 h 6858000"/>
              <a:gd name="connsiteX213" fmla="*/ 3817258 w 7467600"/>
              <a:gd name="connsiteY213" fmla="*/ 3723577 h 6858000"/>
              <a:gd name="connsiteX214" fmla="*/ 4000461 w 7467600"/>
              <a:gd name="connsiteY214" fmla="*/ 3855966 h 6858000"/>
              <a:gd name="connsiteX215" fmla="*/ 4088180 w 7467600"/>
              <a:gd name="connsiteY215" fmla="*/ 3929774 h 6858000"/>
              <a:gd name="connsiteX216" fmla="*/ 4184555 w 7467600"/>
              <a:gd name="connsiteY216" fmla="*/ 4010683 h 6858000"/>
              <a:gd name="connsiteX217" fmla="*/ 4399563 w 7467600"/>
              <a:gd name="connsiteY217" fmla="*/ 4158106 h 6858000"/>
              <a:gd name="connsiteX218" fmla="*/ 4684469 w 7467600"/>
              <a:gd name="connsiteY218" fmla="*/ 4364680 h 6858000"/>
              <a:gd name="connsiteX219" fmla="*/ 4690271 w 7467600"/>
              <a:gd name="connsiteY219" fmla="*/ 4370034 h 6858000"/>
              <a:gd name="connsiteX220" fmla="*/ 4136093 w 7467600"/>
              <a:gd name="connsiteY220" fmla="*/ 3858466 h 6858000"/>
              <a:gd name="connsiteX221" fmla="*/ 3670252 w 7467600"/>
              <a:gd name="connsiteY221" fmla="*/ 3622798 h 6858000"/>
              <a:gd name="connsiteX222" fmla="*/ 4440129 w 7467600"/>
              <a:gd name="connsiteY222" fmla="*/ 3448571 h 6858000"/>
              <a:gd name="connsiteX223" fmla="*/ 4856525 w 7467600"/>
              <a:gd name="connsiteY223" fmla="*/ 3915351 h 6858000"/>
              <a:gd name="connsiteX224" fmla="*/ 5059055 w 7467600"/>
              <a:gd name="connsiteY224" fmla="*/ 4108918 h 6858000"/>
              <a:gd name="connsiteX225" fmla="*/ 5290070 w 7467600"/>
              <a:gd name="connsiteY225" fmla="*/ 4263619 h 6858000"/>
              <a:gd name="connsiteX226" fmla="*/ 4834991 w 7467600"/>
              <a:gd name="connsiteY226" fmla="*/ 3830985 h 6858000"/>
              <a:gd name="connsiteX227" fmla="*/ 4440129 w 7467600"/>
              <a:gd name="connsiteY227" fmla="*/ 3448571 h 6858000"/>
              <a:gd name="connsiteX228" fmla="*/ 4441737 w 7467600"/>
              <a:gd name="connsiteY228" fmla="*/ 3399734 h 6858000"/>
              <a:gd name="connsiteX229" fmla="*/ 4431236 w 7467600"/>
              <a:gd name="connsiteY229" fmla="*/ 3400954 h 6858000"/>
              <a:gd name="connsiteX230" fmla="*/ 4557150 w 7467600"/>
              <a:gd name="connsiteY230" fmla="*/ 3510023 h 6858000"/>
              <a:gd name="connsiteX231" fmla="*/ 4856936 w 7467600"/>
              <a:gd name="connsiteY231" fmla="*/ 3809146 h 6858000"/>
              <a:gd name="connsiteX232" fmla="*/ 5111996 w 7467600"/>
              <a:gd name="connsiteY232" fmla="*/ 4065759 h 6858000"/>
              <a:gd name="connsiteX233" fmla="*/ 5388878 w 7467600"/>
              <a:gd name="connsiteY233" fmla="*/ 4300185 h 6858000"/>
              <a:gd name="connsiteX234" fmla="*/ 5425556 w 7467600"/>
              <a:gd name="connsiteY234" fmla="*/ 4308967 h 6858000"/>
              <a:gd name="connsiteX235" fmla="*/ 4943646 w 7467600"/>
              <a:gd name="connsiteY235" fmla="*/ 3822916 h 6858000"/>
              <a:gd name="connsiteX236" fmla="*/ 4594837 w 7467600"/>
              <a:gd name="connsiteY236" fmla="*/ 3532274 h 6858000"/>
              <a:gd name="connsiteX237" fmla="*/ 4441737 w 7467600"/>
              <a:gd name="connsiteY237" fmla="*/ 3399734 h 6858000"/>
              <a:gd name="connsiteX238" fmla="*/ 5425834 w 7467600"/>
              <a:gd name="connsiteY238" fmla="*/ 3162785 h 6858000"/>
              <a:gd name="connsiteX239" fmla="*/ 5401644 w 7467600"/>
              <a:gd name="connsiteY239" fmla="*/ 3617847 h 6858000"/>
              <a:gd name="connsiteX240" fmla="*/ 5467256 w 7467600"/>
              <a:gd name="connsiteY240" fmla="*/ 4175494 h 6858000"/>
              <a:gd name="connsiteX241" fmla="*/ 5448069 w 7467600"/>
              <a:gd name="connsiteY241" fmla="*/ 3567554 h 6858000"/>
              <a:gd name="connsiteX242" fmla="*/ 5425834 w 7467600"/>
              <a:gd name="connsiteY242" fmla="*/ 3162785 h 6858000"/>
              <a:gd name="connsiteX243" fmla="*/ 1318687 w 7467600"/>
              <a:gd name="connsiteY243" fmla="*/ 3113840 h 6858000"/>
              <a:gd name="connsiteX244" fmla="*/ 1066793 w 7467600"/>
              <a:gd name="connsiteY244" fmla="*/ 3212171 h 6858000"/>
              <a:gd name="connsiteX245" fmla="*/ 993319 w 7467600"/>
              <a:gd name="connsiteY245" fmla="*/ 3247648 h 6858000"/>
              <a:gd name="connsiteX246" fmla="*/ 853081 w 7467600"/>
              <a:gd name="connsiteY246" fmla="*/ 3312410 h 6858000"/>
              <a:gd name="connsiteX247" fmla="*/ 805957 w 7467600"/>
              <a:gd name="connsiteY247" fmla="*/ 3330443 h 6858000"/>
              <a:gd name="connsiteX248" fmla="*/ 1318687 w 7467600"/>
              <a:gd name="connsiteY248" fmla="*/ 3113840 h 6858000"/>
              <a:gd name="connsiteX249" fmla="*/ 5453702 w 7467600"/>
              <a:gd name="connsiteY249" fmla="*/ 3090882 h 6858000"/>
              <a:gd name="connsiteX250" fmla="*/ 5480135 w 7467600"/>
              <a:gd name="connsiteY250" fmla="*/ 3565802 h 6858000"/>
              <a:gd name="connsiteX251" fmla="*/ 5499023 w 7467600"/>
              <a:gd name="connsiteY251" fmla="*/ 4166310 h 6858000"/>
              <a:gd name="connsiteX252" fmla="*/ 5547022 w 7467600"/>
              <a:gd name="connsiteY252" fmla="*/ 3607838 h 6858000"/>
              <a:gd name="connsiteX253" fmla="*/ 5515964 w 7467600"/>
              <a:gd name="connsiteY253" fmla="*/ 3378541 h 6858000"/>
              <a:gd name="connsiteX254" fmla="*/ 5453702 w 7467600"/>
              <a:gd name="connsiteY254" fmla="*/ 3090882 h 6858000"/>
              <a:gd name="connsiteX255" fmla="*/ 1238695 w 7467600"/>
              <a:gd name="connsiteY255" fmla="*/ 3076820 h 6858000"/>
              <a:gd name="connsiteX256" fmla="*/ 716371 w 7467600"/>
              <a:gd name="connsiteY256" fmla="*/ 3293249 h 6858000"/>
              <a:gd name="connsiteX257" fmla="*/ 579522 w 7467600"/>
              <a:gd name="connsiteY257" fmla="*/ 3371759 h 6858000"/>
              <a:gd name="connsiteX258" fmla="*/ 600288 w 7467600"/>
              <a:gd name="connsiteY258" fmla="*/ 3365555 h 6858000"/>
              <a:gd name="connsiteX259" fmla="*/ 840692 w 7467600"/>
              <a:gd name="connsiteY259" fmla="*/ 3284921 h 6858000"/>
              <a:gd name="connsiteX260" fmla="*/ 979248 w 7467600"/>
              <a:gd name="connsiteY260" fmla="*/ 3221003 h 6858000"/>
              <a:gd name="connsiteX261" fmla="*/ 1053282 w 7467600"/>
              <a:gd name="connsiteY261" fmla="*/ 3185247 h 6858000"/>
              <a:gd name="connsiteX262" fmla="*/ 1320603 w 7467600"/>
              <a:gd name="connsiteY262" fmla="*/ 3081281 h 6858000"/>
              <a:gd name="connsiteX263" fmla="*/ 1238695 w 7467600"/>
              <a:gd name="connsiteY263" fmla="*/ 3076820 h 6858000"/>
              <a:gd name="connsiteX264" fmla="*/ 5425627 w 7467600"/>
              <a:gd name="connsiteY264" fmla="*/ 2954192 h 6858000"/>
              <a:gd name="connsiteX265" fmla="*/ 5470770 w 7467600"/>
              <a:gd name="connsiteY265" fmla="*/ 3005435 h 6858000"/>
              <a:gd name="connsiteX266" fmla="*/ 5519779 w 7467600"/>
              <a:gd name="connsiteY266" fmla="*/ 4359223 h 6858000"/>
              <a:gd name="connsiteX267" fmla="*/ 5520293 w 7467600"/>
              <a:gd name="connsiteY267" fmla="*/ 4360602 h 6858000"/>
              <a:gd name="connsiteX268" fmla="*/ 5767221 w 7467600"/>
              <a:gd name="connsiteY268" fmla="*/ 4665564 h 6858000"/>
              <a:gd name="connsiteX269" fmla="*/ 6937169 w 7467600"/>
              <a:gd name="connsiteY269" fmla="*/ 4815941 h 6858000"/>
              <a:gd name="connsiteX270" fmla="*/ 6953922 w 7467600"/>
              <a:gd name="connsiteY270" fmla="*/ 4890068 h 6858000"/>
              <a:gd name="connsiteX271" fmla="*/ 6071359 w 7467600"/>
              <a:gd name="connsiteY271" fmla="*/ 4770770 h 6858000"/>
              <a:gd name="connsiteX272" fmla="*/ 6038839 w 7467600"/>
              <a:gd name="connsiteY272" fmla="*/ 4764474 h 6858000"/>
              <a:gd name="connsiteX273" fmla="*/ 6038706 w 7467600"/>
              <a:gd name="connsiteY273" fmla="*/ 4763847 h 6858000"/>
              <a:gd name="connsiteX274" fmla="*/ 6037784 w 7467600"/>
              <a:gd name="connsiteY274" fmla="*/ 4764270 h 6858000"/>
              <a:gd name="connsiteX275" fmla="*/ 6038839 w 7467600"/>
              <a:gd name="connsiteY275" fmla="*/ 4764474 h 6858000"/>
              <a:gd name="connsiteX276" fmla="*/ 6040338 w 7467600"/>
              <a:gd name="connsiteY276" fmla="*/ 4771418 h 6858000"/>
              <a:gd name="connsiteX277" fmla="*/ 6024488 w 7467600"/>
              <a:gd name="connsiteY277" fmla="*/ 4809903 h 6858000"/>
              <a:gd name="connsiteX278" fmla="*/ 5599771 w 7467600"/>
              <a:gd name="connsiteY278" fmla="*/ 5509652 h 6858000"/>
              <a:gd name="connsiteX279" fmla="*/ 5548843 w 7467600"/>
              <a:gd name="connsiteY279" fmla="*/ 5563845 h 6858000"/>
              <a:gd name="connsiteX280" fmla="*/ 5940952 w 7467600"/>
              <a:gd name="connsiteY280" fmla="*/ 6250028 h 6858000"/>
              <a:gd name="connsiteX281" fmla="*/ 6043441 w 7467600"/>
              <a:gd name="connsiteY281" fmla="*/ 6665847 h 6858000"/>
              <a:gd name="connsiteX282" fmla="*/ 6093432 w 7467600"/>
              <a:gd name="connsiteY282" fmla="*/ 6858000 h 6858000"/>
              <a:gd name="connsiteX283" fmla="*/ 6034344 w 7467600"/>
              <a:gd name="connsiteY283" fmla="*/ 6858000 h 6858000"/>
              <a:gd name="connsiteX284" fmla="*/ 6026679 w 7467600"/>
              <a:gd name="connsiteY284" fmla="*/ 6836959 h 6858000"/>
              <a:gd name="connsiteX285" fmla="*/ 5800441 w 7467600"/>
              <a:gd name="connsiteY285" fmla="*/ 6335286 h 6858000"/>
              <a:gd name="connsiteX286" fmla="*/ 5526562 w 7467600"/>
              <a:gd name="connsiteY286" fmla="*/ 5705388 h 6858000"/>
              <a:gd name="connsiteX287" fmla="*/ 5519640 w 7467600"/>
              <a:gd name="connsiteY287" fmla="*/ 5683774 h 6858000"/>
              <a:gd name="connsiteX288" fmla="*/ 5844559 w 7467600"/>
              <a:gd name="connsiteY288" fmla="*/ 6553349 h 6858000"/>
              <a:gd name="connsiteX289" fmla="*/ 5975994 w 7467600"/>
              <a:gd name="connsiteY289" fmla="*/ 6858000 h 6858000"/>
              <a:gd name="connsiteX290" fmla="*/ 5898547 w 7467600"/>
              <a:gd name="connsiteY290" fmla="*/ 6858000 h 6858000"/>
              <a:gd name="connsiteX291" fmla="*/ 5682041 w 7467600"/>
              <a:gd name="connsiteY291" fmla="*/ 6355860 h 6858000"/>
              <a:gd name="connsiteX292" fmla="*/ 5461758 w 7467600"/>
              <a:gd name="connsiteY292" fmla="*/ 5820220 h 6858000"/>
              <a:gd name="connsiteX293" fmla="*/ 5237282 w 7467600"/>
              <a:gd name="connsiteY293" fmla="*/ 6579086 h 6858000"/>
              <a:gd name="connsiteX294" fmla="*/ 5115009 w 7467600"/>
              <a:gd name="connsiteY294" fmla="*/ 6858000 h 6858000"/>
              <a:gd name="connsiteX295" fmla="*/ 5028074 w 7467600"/>
              <a:gd name="connsiteY295" fmla="*/ 6858000 h 6858000"/>
              <a:gd name="connsiteX296" fmla="*/ 5079508 w 7467600"/>
              <a:gd name="connsiteY296" fmla="*/ 6749074 h 6858000"/>
              <a:gd name="connsiteX297" fmla="*/ 5371846 w 7467600"/>
              <a:gd name="connsiteY297" fmla="*/ 5924413 h 6858000"/>
              <a:gd name="connsiteX298" fmla="*/ 5270512 w 7467600"/>
              <a:gd name="connsiteY298" fmla="*/ 6138975 h 6858000"/>
              <a:gd name="connsiteX299" fmla="*/ 5062409 w 7467600"/>
              <a:gd name="connsiteY299" fmla="*/ 6653544 h 6858000"/>
              <a:gd name="connsiteX300" fmla="*/ 5036628 w 7467600"/>
              <a:gd name="connsiteY300" fmla="*/ 6754247 h 6858000"/>
              <a:gd name="connsiteX301" fmla="*/ 5009112 w 7467600"/>
              <a:gd name="connsiteY301" fmla="*/ 6858000 h 6858000"/>
              <a:gd name="connsiteX302" fmla="*/ 4976679 w 7467600"/>
              <a:gd name="connsiteY302" fmla="*/ 6858000 h 6858000"/>
              <a:gd name="connsiteX303" fmla="*/ 5006537 w 7467600"/>
              <a:gd name="connsiteY303" fmla="*/ 6747068 h 6858000"/>
              <a:gd name="connsiteX304" fmla="*/ 5032723 w 7467600"/>
              <a:gd name="connsiteY304" fmla="*/ 6644957 h 6858000"/>
              <a:gd name="connsiteX305" fmla="*/ 5242949 w 7467600"/>
              <a:gd name="connsiteY305" fmla="*/ 6125175 h 6858000"/>
              <a:gd name="connsiteX306" fmla="*/ 5286321 w 7467600"/>
              <a:gd name="connsiteY306" fmla="*/ 6033555 h 6858000"/>
              <a:gd name="connsiteX307" fmla="*/ 5008210 w 7467600"/>
              <a:gd name="connsiteY307" fmla="*/ 6649194 h 6858000"/>
              <a:gd name="connsiteX308" fmla="*/ 4986321 w 7467600"/>
              <a:gd name="connsiteY308" fmla="*/ 6765687 h 6858000"/>
              <a:gd name="connsiteX309" fmla="*/ 4973474 w 7467600"/>
              <a:gd name="connsiteY309" fmla="*/ 6858000 h 6858000"/>
              <a:gd name="connsiteX310" fmla="*/ 4907178 w 7467600"/>
              <a:gd name="connsiteY310" fmla="*/ 6858000 h 6858000"/>
              <a:gd name="connsiteX311" fmla="*/ 4910810 w 7467600"/>
              <a:gd name="connsiteY311" fmla="*/ 6829660 h 6858000"/>
              <a:gd name="connsiteX312" fmla="*/ 4987461 w 7467600"/>
              <a:gd name="connsiteY312" fmla="*/ 6432994 h 6858000"/>
              <a:gd name="connsiteX313" fmla="*/ 5179262 w 7467600"/>
              <a:gd name="connsiteY313" fmla="*/ 6035044 h 6858000"/>
              <a:gd name="connsiteX314" fmla="*/ 4689678 w 7467600"/>
              <a:gd name="connsiteY314" fmla="*/ 6440241 h 6858000"/>
              <a:gd name="connsiteX315" fmla="*/ 4477543 w 7467600"/>
              <a:gd name="connsiteY315" fmla="*/ 6674836 h 6858000"/>
              <a:gd name="connsiteX316" fmla="*/ 4329957 w 7467600"/>
              <a:gd name="connsiteY316" fmla="*/ 6858000 h 6858000"/>
              <a:gd name="connsiteX317" fmla="*/ 4218595 w 7467600"/>
              <a:gd name="connsiteY317" fmla="*/ 6858000 h 6858000"/>
              <a:gd name="connsiteX318" fmla="*/ 4368888 w 7467600"/>
              <a:gd name="connsiteY318" fmla="*/ 6668412 h 6858000"/>
              <a:gd name="connsiteX319" fmla="*/ 4563091 w 7467600"/>
              <a:gd name="connsiteY319" fmla="*/ 6442508 h 6858000"/>
              <a:gd name="connsiteX320" fmla="*/ 5387324 w 7467600"/>
              <a:gd name="connsiteY320" fmla="*/ 5705830 h 6858000"/>
              <a:gd name="connsiteX321" fmla="*/ 5073620 w 7467600"/>
              <a:gd name="connsiteY321" fmla="*/ 5955437 h 6858000"/>
              <a:gd name="connsiteX322" fmla="*/ 4689789 w 7467600"/>
              <a:gd name="connsiteY322" fmla="*/ 6268382 h 6858000"/>
              <a:gd name="connsiteX323" fmla="*/ 4418722 w 7467600"/>
              <a:gd name="connsiteY323" fmla="*/ 6570886 h 6858000"/>
              <a:gd name="connsiteX324" fmla="*/ 4214944 w 7467600"/>
              <a:gd name="connsiteY324" fmla="*/ 6858000 h 6858000"/>
              <a:gd name="connsiteX325" fmla="*/ 4177898 w 7467600"/>
              <a:gd name="connsiteY325" fmla="*/ 6858000 h 6858000"/>
              <a:gd name="connsiteX326" fmla="*/ 4391597 w 7467600"/>
              <a:gd name="connsiteY326" fmla="*/ 6556370 h 6858000"/>
              <a:gd name="connsiteX327" fmla="*/ 4668889 w 7467600"/>
              <a:gd name="connsiteY327" fmla="*/ 6246399 h 6858000"/>
              <a:gd name="connsiteX328" fmla="*/ 5055427 w 7467600"/>
              <a:gd name="connsiteY328" fmla="*/ 5931476 h 6858000"/>
              <a:gd name="connsiteX329" fmla="*/ 5371814 w 7467600"/>
              <a:gd name="connsiteY329" fmla="*/ 5678975 h 6858000"/>
              <a:gd name="connsiteX330" fmla="*/ 4987918 w 7467600"/>
              <a:gd name="connsiteY330" fmla="*/ 5838701 h 6858000"/>
              <a:gd name="connsiteX331" fmla="*/ 4317146 w 7467600"/>
              <a:gd name="connsiteY331" fmla="*/ 6587716 h 6858000"/>
              <a:gd name="connsiteX332" fmla="*/ 4171627 w 7467600"/>
              <a:gd name="connsiteY332" fmla="*/ 6858000 h 6858000"/>
              <a:gd name="connsiteX333" fmla="*/ 4081585 w 7467600"/>
              <a:gd name="connsiteY333" fmla="*/ 6858000 h 6858000"/>
              <a:gd name="connsiteX334" fmla="*/ 4238603 w 7467600"/>
              <a:gd name="connsiteY334" fmla="*/ 6559341 h 6858000"/>
              <a:gd name="connsiteX335" fmla="*/ 4778333 w 7467600"/>
              <a:gd name="connsiteY335" fmla="*/ 5873626 h 6858000"/>
              <a:gd name="connsiteX336" fmla="*/ 5414185 w 7467600"/>
              <a:gd name="connsiteY336" fmla="*/ 5573882 h 6858000"/>
              <a:gd name="connsiteX337" fmla="*/ 5959648 w 7467600"/>
              <a:gd name="connsiteY337" fmla="*/ 4760797 h 6858000"/>
              <a:gd name="connsiteX338" fmla="*/ 5355019 w 7467600"/>
              <a:gd name="connsiteY338" fmla="*/ 4734672 h 6858000"/>
              <a:gd name="connsiteX339" fmla="*/ 5083565 w 7467600"/>
              <a:gd name="connsiteY339" fmla="*/ 5179121 h 6858000"/>
              <a:gd name="connsiteX340" fmla="*/ 4713577 w 7467600"/>
              <a:gd name="connsiteY340" fmla="*/ 5616803 h 6858000"/>
              <a:gd name="connsiteX341" fmla="*/ 3989559 w 7467600"/>
              <a:gd name="connsiteY341" fmla="*/ 6145945 h 6858000"/>
              <a:gd name="connsiteX342" fmla="*/ 3939824 w 7467600"/>
              <a:gd name="connsiteY342" fmla="*/ 6066900 h 6858000"/>
              <a:gd name="connsiteX343" fmla="*/ 4584537 w 7467600"/>
              <a:gd name="connsiteY343" fmla="*/ 5324826 h 6858000"/>
              <a:gd name="connsiteX344" fmla="*/ 5037105 w 7467600"/>
              <a:gd name="connsiteY344" fmla="*/ 5088765 h 6858000"/>
              <a:gd name="connsiteX345" fmla="*/ 5039930 w 7467600"/>
              <a:gd name="connsiteY345" fmla="*/ 5089585 h 6858000"/>
              <a:gd name="connsiteX346" fmla="*/ 5263764 w 7467600"/>
              <a:gd name="connsiteY346" fmla="*/ 4735525 h 6858000"/>
              <a:gd name="connsiteX347" fmla="*/ 4086300 w 7467600"/>
              <a:gd name="connsiteY347" fmla="*/ 4884599 h 6858000"/>
              <a:gd name="connsiteX348" fmla="*/ 4085485 w 7467600"/>
              <a:gd name="connsiteY348" fmla="*/ 4899070 h 6858000"/>
              <a:gd name="connsiteX349" fmla="*/ 3871915 w 7467600"/>
              <a:gd name="connsiteY349" fmla="*/ 5253645 h 6858000"/>
              <a:gd name="connsiteX350" fmla="*/ 3799374 w 7467600"/>
              <a:gd name="connsiteY350" fmla="*/ 5466127 h 6858000"/>
              <a:gd name="connsiteX351" fmla="*/ 3498850 w 7467600"/>
              <a:gd name="connsiteY351" fmla="*/ 6661888 h 6858000"/>
              <a:gd name="connsiteX352" fmla="*/ 3399216 w 7467600"/>
              <a:gd name="connsiteY352" fmla="*/ 6858000 h 6858000"/>
              <a:gd name="connsiteX353" fmla="*/ 3303688 w 7467600"/>
              <a:gd name="connsiteY353" fmla="*/ 6858000 h 6858000"/>
              <a:gd name="connsiteX354" fmla="*/ 3391774 w 7467600"/>
              <a:gd name="connsiteY354" fmla="*/ 6697181 h 6858000"/>
              <a:gd name="connsiteX355" fmla="*/ 3735540 w 7467600"/>
              <a:gd name="connsiteY355" fmla="*/ 5546923 h 6858000"/>
              <a:gd name="connsiteX356" fmla="*/ 3729438 w 7467600"/>
              <a:gd name="connsiteY356" fmla="*/ 5569058 h 6858000"/>
              <a:gd name="connsiteX357" fmla="*/ 3707782 w 7467600"/>
              <a:gd name="connsiteY357" fmla="*/ 5644908 h 6858000"/>
              <a:gd name="connsiteX358" fmla="*/ 3583827 w 7467600"/>
              <a:gd name="connsiteY358" fmla="*/ 6039215 h 6858000"/>
              <a:gd name="connsiteX359" fmla="*/ 3547861 w 7467600"/>
              <a:gd name="connsiteY359" fmla="*/ 6129609 h 6858000"/>
              <a:gd name="connsiteX360" fmla="*/ 3490905 w 7467600"/>
              <a:gd name="connsiteY360" fmla="*/ 6277660 h 6858000"/>
              <a:gd name="connsiteX361" fmla="*/ 3455859 w 7467600"/>
              <a:gd name="connsiteY361" fmla="*/ 6391301 h 6858000"/>
              <a:gd name="connsiteX362" fmla="*/ 3429112 w 7467600"/>
              <a:gd name="connsiteY362" fmla="*/ 6479469 h 6858000"/>
              <a:gd name="connsiteX363" fmla="*/ 3304862 w 7467600"/>
              <a:gd name="connsiteY363" fmla="*/ 6796476 h 6858000"/>
              <a:gd name="connsiteX364" fmla="*/ 3276071 w 7467600"/>
              <a:gd name="connsiteY364" fmla="*/ 6858000 h 6858000"/>
              <a:gd name="connsiteX365" fmla="*/ 3240805 w 7467600"/>
              <a:gd name="connsiteY365" fmla="*/ 6858000 h 6858000"/>
              <a:gd name="connsiteX366" fmla="*/ 3275917 w 7467600"/>
              <a:gd name="connsiteY366" fmla="*/ 6783192 h 6858000"/>
              <a:gd name="connsiteX367" fmla="*/ 3399358 w 7467600"/>
              <a:gd name="connsiteY367" fmla="*/ 6469011 h 6858000"/>
              <a:gd name="connsiteX368" fmla="*/ 3425650 w 7467600"/>
              <a:gd name="connsiteY368" fmla="*/ 6381333 h 6858000"/>
              <a:gd name="connsiteX369" fmla="*/ 3460661 w 7467600"/>
              <a:gd name="connsiteY369" fmla="*/ 6266763 h 6858000"/>
              <a:gd name="connsiteX370" fmla="*/ 3518021 w 7467600"/>
              <a:gd name="connsiteY370" fmla="*/ 6117298 h 6858000"/>
              <a:gd name="connsiteX371" fmla="*/ 3554035 w 7467600"/>
              <a:gd name="connsiteY371" fmla="*/ 6027832 h 6858000"/>
              <a:gd name="connsiteX372" fmla="*/ 3677174 w 7467600"/>
              <a:gd name="connsiteY372" fmla="*/ 5636351 h 6858000"/>
              <a:gd name="connsiteX373" fmla="*/ 3698819 w 7467600"/>
              <a:gd name="connsiteY373" fmla="*/ 5560503 h 6858000"/>
              <a:gd name="connsiteX374" fmla="*/ 3702094 w 7467600"/>
              <a:gd name="connsiteY374" fmla="*/ 5549194 h 6858000"/>
              <a:gd name="connsiteX375" fmla="*/ 3398355 w 7467600"/>
              <a:gd name="connsiteY375" fmla="*/ 6094603 h 6858000"/>
              <a:gd name="connsiteX376" fmla="*/ 3193941 w 7467600"/>
              <a:gd name="connsiteY376" fmla="*/ 6798775 h 6858000"/>
              <a:gd name="connsiteX377" fmla="*/ 3184140 w 7467600"/>
              <a:gd name="connsiteY377" fmla="*/ 6858000 h 6858000"/>
              <a:gd name="connsiteX378" fmla="*/ 3099978 w 7467600"/>
              <a:gd name="connsiteY378" fmla="*/ 6858000 h 6858000"/>
              <a:gd name="connsiteX379" fmla="*/ 3101556 w 7467600"/>
              <a:gd name="connsiteY379" fmla="*/ 6843337 h 6858000"/>
              <a:gd name="connsiteX380" fmla="*/ 3370162 w 7467600"/>
              <a:gd name="connsiteY380" fmla="*/ 5785550 h 6858000"/>
              <a:gd name="connsiteX381" fmla="*/ 3746477 w 7467600"/>
              <a:gd name="connsiteY381" fmla="*/ 5377889 h 6858000"/>
              <a:gd name="connsiteX382" fmla="*/ 3863399 w 7467600"/>
              <a:gd name="connsiteY382" fmla="*/ 5087257 h 6858000"/>
              <a:gd name="connsiteX383" fmla="*/ 3968712 w 7467600"/>
              <a:gd name="connsiteY383" fmla="*/ 4913989 h 6858000"/>
              <a:gd name="connsiteX384" fmla="*/ 2792390 w 7467600"/>
              <a:gd name="connsiteY384" fmla="*/ 5382974 h 6858000"/>
              <a:gd name="connsiteX385" fmla="*/ 2714982 w 7467600"/>
              <a:gd name="connsiteY385" fmla="*/ 5427051 h 6858000"/>
              <a:gd name="connsiteX386" fmla="*/ 2813361 w 7467600"/>
              <a:gd name="connsiteY386" fmla="*/ 6023912 h 6858000"/>
              <a:gd name="connsiteX387" fmla="*/ 2688430 w 7467600"/>
              <a:gd name="connsiteY387" fmla="*/ 6801564 h 6858000"/>
              <a:gd name="connsiteX388" fmla="*/ 2629626 w 7467600"/>
              <a:gd name="connsiteY388" fmla="*/ 6763394 h 6858000"/>
              <a:gd name="connsiteX389" fmla="*/ 2565328 w 7467600"/>
              <a:gd name="connsiteY389" fmla="*/ 5516399 h 6858000"/>
              <a:gd name="connsiteX390" fmla="*/ 1922999 w 7467600"/>
              <a:gd name="connsiteY390" fmla="*/ 5980343 h 6858000"/>
              <a:gd name="connsiteX391" fmla="*/ 1950261 w 7467600"/>
              <a:gd name="connsiteY391" fmla="*/ 6405858 h 6858000"/>
              <a:gd name="connsiteX392" fmla="*/ 2365554 w 7467600"/>
              <a:gd name="connsiteY392" fmla="*/ 6759107 h 6858000"/>
              <a:gd name="connsiteX393" fmla="*/ 2424142 w 7467600"/>
              <a:gd name="connsiteY393" fmla="*/ 6858000 h 6858000"/>
              <a:gd name="connsiteX394" fmla="*/ 2395994 w 7467600"/>
              <a:gd name="connsiteY394" fmla="*/ 6858000 h 6858000"/>
              <a:gd name="connsiteX395" fmla="*/ 2392863 w 7467600"/>
              <a:gd name="connsiteY395" fmla="*/ 6852964 h 6858000"/>
              <a:gd name="connsiteX396" fmla="*/ 2017589 w 7467600"/>
              <a:gd name="connsiteY396" fmla="*/ 6493982 h 6858000"/>
              <a:gd name="connsiteX397" fmla="*/ 2147336 w 7467600"/>
              <a:gd name="connsiteY397" fmla="*/ 6594052 h 6858000"/>
              <a:gd name="connsiteX398" fmla="*/ 2207047 w 7467600"/>
              <a:gd name="connsiteY398" fmla="*/ 6654540 h 6858000"/>
              <a:gd name="connsiteX399" fmla="*/ 2299106 w 7467600"/>
              <a:gd name="connsiteY399" fmla="*/ 6778931 h 6858000"/>
              <a:gd name="connsiteX400" fmla="*/ 2314430 w 7467600"/>
              <a:gd name="connsiteY400" fmla="*/ 6801144 h 6858000"/>
              <a:gd name="connsiteX401" fmla="*/ 2352406 w 7467600"/>
              <a:gd name="connsiteY401" fmla="*/ 6858000 h 6858000"/>
              <a:gd name="connsiteX402" fmla="*/ 2314492 w 7467600"/>
              <a:gd name="connsiteY402" fmla="*/ 6858000 h 6858000"/>
              <a:gd name="connsiteX403" fmla="*/ 2288095 w 7467600"/>
              <a:gd name="connsiteY403" fmla="*/ 6818030 h 6858000"/>
              <a:gd name="connsiteX404" fmla="*/ 2272768 w 7467600"/>
              <a:gd name="connsiteY404" fmla="*/ 6795822 h 6858000"/>
              <a:gd name="connsiteX405" fmla="*/ 2182715 w 7467600"/>
              <a:gd name="connsiteY405" fmla="*/ 6675071 h 6858000"/>
              <a:gd name="connsiteX406" fmla="*/ 2032061 w 7467600"/>
              <a:gd name="connsiteY406" fmla="*/ 6541380 h 6858000"/>
              <a:gd name="connsiteX407" fmla="*/ 2257220 w 7467600"/>
              <a:gd name="connsiteY407" fmla="*/ 6826257 h 6858000"/>
              <a:gd name="connsiteX408" fmla="*/ 2281324 w 7467600"/>
              <a:gd name="connsiteY408" fmla="*/ 6858000 h 6858000"/>
              <a:gd name="connsiteX409" fmla="*/ 2242860 w 7467600"/>
              <a:gd name="connsiteY409" fmla="*/ 6858000 h 6858000"/>
              <a:gd name="connsiteX410" fmla="*/ 2232818 w 7467600"/>
              <a:gd name="connsiteY410" fmla="*/ 6844926 h 6858000"/>
              <a:gd name="connsiteX411" fmla="*/ 1990172 w 7467600"/>
              <a:gd name="connsiteY411" fmla="*/ 6542121 h 6858000"/>
              <a:gd name="connsiteX412" fmla="*/ 2124090 w 7467600"/>
              <a:gd name="connsiteY412" fmla="*/ 6761017 h 6858000"/>
              <a:gd name="connsiteX413" fmla="*/ 2200380 w 7467600"/>
              <a:gd name="connsiteY413" fmla="*/ 6858000 h 6858000"/>
              <a:gd name="connsiteX414" fmla="*/ 2147507 w 7467600"/>
              <a:gd name="connsiteY414" fmla="*/ 6858000 h 6858000"/>
              <a:gd name="connsiteX415" fmla="*/ 2070668 w 7467600"/>
              <a:gd name="connsiteY415" fmla="*/ 6761520 h 6858000"/>
              <a:gd name="connsiteX416" fmla="*/ 1975142 w 7467600"/>
              <a:gd name="connsiteY416" fmla="*/ 6585570 h 6858000"/>
              <a:gd name="connsiteX417" fmla="*/ 2050035 w 7467600"/>
              <a:gd name="connsiteY417" fmla="*/ 6813345 h 6858000"/>
              <a:gd name="connsiteX418" fmla="*/ 2063025 w 7467600"/>
              <a:gd name="connsiteY418" fmla="*/ 6858000 h 6858000"/>
              <a:gd name="connsiteX419" fmla="*/ 2021675 w 7467600"/>
              <a:gd name="connsiteY419" fmla="*/ 6858000 h 6858000"/>
              <a:gd name="connsiteX420" fmla="*/ 2019308 w 7467600"/>
              <a:gd name="connsiteY420" fmla="*/ 6847118 h 6858000"/>
              <a:gd name="connsiteX421" fmla="*/ 1938835 w 7467600"/>
              <a:gd name="connsiteY421" fmla="*/ 6551160 h 6858000"/>
              <a:gd name="connsiteX422" fmla="*/ 1953230 w 7467600"/>
              <a:gd name="connsiteY422" fmla="*/ 6759699 h 6858000"/>
              <a:gd name="connsiteX423" fmla="*/ 1956763 w 7467600"/>
              <a:gd name="connsiteY423" fmla="*/ 6778191 h 6858000"/>
              <a:gd name="connsiteX424" fmla="*/ 1967925 w 7467600"/>
              <a:gd name="connsiteY424" fmla="*/ 6858000 h 6858000"/>
              <a:gd name="connsiteX425" fmla="*/ 1936622 w 7467600"/>
              <a:gd name="connsiteY425" fmla="*/ 6858000 h 6858000"/>
              <a:gd name="connsiteX426" fmla="*/ 1926261 w 7467600"/>
              <a:gd name="connsiteY426" fmla="*/ 6784064 h 6858000"/>
              <a:gd name="connsiteX427" fmla="*/ 1922724 w 7467600"/>
              <a:gd name="connsiteY427" fmla="*/ 6765577 h 6858000"/>
              <a:gd name="connsiteX428" fmla="*/ 1904650 w 7467600"/>
              <a:gd name="connsiteY428" fmla="*/ 6639616 h 6858000"/>
              <a:gd name="connsiteX429" fmla="*/ 1885273 w 7467600"/>
              <a:gd name="connsiteY429" fmla="*/ 6858000 h 6858000"/>
              <a:gd name="connsiteX430" fmla="*/ 1854363 w 7467600"/>
              <a:gd name="connsiteY430" fmla="*/ 6858000 h 6858000"/>
              <a:gd name="connsiteX431" fmla="*/ 1880391 w 7467600"/>
              <a:gd name="connsiteY431" fmla="*/ 6603796 h 6858000"/>
              <a:gd name="connsiteX432" fmla="*/ 1818273 w 7467600"/>
              <a:gd name="connsiteY432" fmla="*/ 6715729 h 6858000"/>
              <a:gd name="connsiteX433" fmla="*/ 1794691 w 7467600"/>
              <a:gd name="connsiteY433" fmla="*/ 6843239 h 6858000"/>
              <a:gd name="connsiteX434" fmla="*/ 1794914 w 7467600"/>
              <a:gd name="connsiteY434" fmla="*/ 6858000 h 6858000"/>
              <a:gd name="connsiteX435" fmla="*/ 1746128 w 7467600"/>
              <a:gd name="connsiteY435" fmla="*/ 6858000 h 6858000"/>
              <a:gd name="connsiteX436" fmla="*/ 1753934 w 7467600"/>
              <a:gd name="connsiteY436" fmla="*/ 6724796 h 6858000"/>
              <a:gd name="connsiteX437" fmla="*/ 1792053 w 7467600"/>
              <a:gd name="connsiteY437" fmla="*/ 6572396 h 6858000"/>
              <a:gd name="connsiteX438" fmla="*/ 1862248 w 7467600"/>
              <a:gd name="connsiteY438" fmla="*/ 6266397 h 6858000"/>
              <a:gd name="connsiteX439" fmla="*/ 1862250 w 7467600"/>
              <a:gd name="connsiteY439" fmla="*/ 6033531 h 6858000"/>
              <a:gd name="connsiteX440" fmla="*/ 1211999 w 7467600"/>
              <a:gd name="connsiteY440" fmla="*/ 6683610 h 6858000"/>
              <a:gd name="connsiteX441" fmla="*/ 1213266 w 7467600"/>
              <a:gd name="connsiteY441" fmla="*/ 6691947 h 6858000"/>
              <a:gd name="connsiteX442" fmla="*/ 1203370 w 7467600"/>
              <a:gd name="connsiteY442" fmla="*/ 6850676 h 6858000"/>
              <a:gd name="connsiteX443" fmla="*/ 1203671 w 7467600"/>
              <a:gd name="connsiteY443" fmla="*/ 6858000 h 6858000"/>
              <a:gd name="connsiteX444" fmla="*/ 1143180 w 7467600"/>
              <a:gd name="connsiteY444" fmla="*/ 6858000 h 6858000"/>
              <a:gd name="connsiteX445" fmla="*/ 1142176 w 7467600"/>
              <a:gd name="connsiteY445" fmla="*/ 6766045 h 6858000"/>
              <a:gd name="connsiteX446" fmla="*/ 1067484 w 7467600"/>
              <a:gd name="connsiteY446" fmla="*/ 6858000 h 6858000"/>
              <a:gd name="connsiteX447" fmla="*/ 953928 w 7467600"/>
              <a:gd name="connsiteY447" fmla="*/ 6858000 h 6858000"/>
              <a:gd name="connsiteX448" fmla="*/ 959715 w 7467600"/>
              <a:gd name="connsiteY448" fmla="*/ 6850185 h 6858000"/>
              <a:gd name="connsiteX449" fmla="*/ 1483788 w 7467600"/>
              <a:gd name="connsiteY449" fmla="*/ 6259174 h 6858000"/>
              <a:gd name="connsiteX450" fmla="*/ 1100671 w 7467600"/>
              <a:gd name="connsiteY450" fmla="*/ 6252137 h 6858000"/>
              <a:gd name="connsiteX451" fmla="*/ 1090144 w 7467600"/>
              <a:gd name="connsiteY451" fmla="*/ 6256748 h 6858000"/>
              <a:gd name="connsiteX452" fmla="*/ 1095872 w 7467600"/>
              <a:gd name="connsiteY452" fmla="*/ 6271892 h 6858000"/>
              <a:gd name="connsiteX453" fmla="*/ 262785 w 7467600"/>
              <a:gd name="connsiteY453" fmla="*/ 6845450 h 6858000"/>
              <a:gd name="connsiteX454" fmla="*/ 209968 w 7467600"/>
              <a:gd name="connsiteY454" fmla="*/ 6770713 h 6858000"/>
              <a:gd name="connsiteX455" fmla="*/ 873460 w 7467600"/>
              <a:gd name="connsiteY455" fmla="*/ 6253768 h 6858000"/>
              <a:gd name="connsiteX456" fmla="*/ 192686 w 7467600"/>
              <a:gd name="connsiteY456" fmla="*/ 5849257 h 6858000"/>
              <a:gd name="connsiteX457" fmla="*/ 4696 w 7467600"/>
              <a:gd name="connsiteY457" fmla="*/ 5697668 h 6858000"/>
              <a:gd name="connsiteX458" fmla="*/ 0 w 7467600"/>
              <a:gd name="connsiteY458" fmla="*/ 5689984 h 6858000"/>
              <a:gd name="connsiteX459" fmla="*/ 0 w 7467600"/>
              <a:gd name="connsiteY459" fmla="*/ 5513472 h 6858000"/>
              <a:gd name="connsiteX460" fmla="*/ 174101 w 7467600"/>
              <a:gd name="connsiteY460" fmla="*/ 5620277 h 6858000"/>
              <a:gd name="connsiteX461" fmla="*/ 891800 w 7467600"/>
              <a:gd name="connsiteY461" fmla="*/ 6036935 h 6858000"/>
              <a:gd name="connsiteX462" fmla="*/ 1072219 w 7467600"/>
              <a:gd name="connsiteY462" fmla="*/ 6169443 h 6858000"/>
              <a:gd name="connsiteX463" fmla="*/ 1074117 w 7467600"/>
              <a:gd name="connsiteY463" fmla="*/ 6170301 h 6858000"/>
              <a:gd name="connsiteX464" fmla="*/ 1083114 w 7467600"/>
              <a:gd name="connsiteY464" fmla="*/ 6174131 h 6858000"/>
              <a:gd name="connsiteX465" fmla="*/ 1543010 w 7467600"/>
              <a:gd name="connsiteY465" fmla="*/ 6191140 h 6858000"/>
              <a:gd name="connsiteX466" fmla="*/ 1551080 w 7467600"/>
              <a:gd name="connsiteY466" fmla="*/ 6195006 h 6858000"/>
              <a:gd name="connsiteX467" fmla="*/ 2345443 w 7467600"/>
              <a:gd name="connsiteY467" fmla="*/ 5549882 h 6858000"/>
              <a:gd name="connsiteX468" fmla="*/ 1721499 w 7467600"/>
              <a:gd name="connsiteY468" fmla="*/ 5599969 h 6858000"/>
              <a:gd name="connsiteX469" fmla="*/ 767716 w 7467600"/>
              <a:gd name="connsiteY469" fmla="*/ 5472768 h 6858000"/>
              <a:gd name="connsiteX470" fmla="*/ 722147 w 7467600"/>
              <a:gd name="connsiteY470" fmla="*/ 5393091 h 6858000"/>
              <a:gd name="connsiteX471" fmla="*/ 1485552 w 7467600"/>
              <a:gd name="connsiteY471" fmla="*/ 5313202 h 6858000"/>
              <a:gd name="connsiteX472" fmla="*/ 2143004 w 7467600"/>
              <a:gd name="connsiteY472" fmla="*/ 5402420 h 6858000"/>
              <a:gd name="connsiteX473" fmla="*/ 1933391 w 7467600"/>
              <a:gd name="connsiteY473" fmla="*/ 5156971 h 6858000"/>
              <a:gd name="connsiteX474" fmla="*/ 1827118 w 7467600"/>
              <a:gd name="connsiteY474" fmla="*/ 4968410 h 6858000"/>
              <a:gd name="connsiteX475" fmla="*/ 1837349 w 7467600"/>
              <a:gd name="connsiteY475" fmla="*/ 4956357 h 6858000"/>
              <a:gd name="connsiteX476" fmla="*/ 2162835 w 7467600"/>
              <a:gd name="connsiteY476" fmla="*/ 5187853 h 6858000"/>
              <a:gd name="connsiteX477" fmla="*/ 2257167 w 7467600"/>
              <a:gd name="connsiteY477" fmla="*/ 5462123 h 6858000"/>
              <a:gd name="connsiteX478" fmla="*/ 2261598 w 7467600"/>
              <a:gd name="connsiteY478" fmla="*/ 5467998 h 6858000"/>
              <a:gd name="connsiteX479" fmla="*/ 2437177 w 7467600"/>
              <a:gd name="connsiteY479" fmla="*/ 5479608 h 6858000"/>
              <a:gd name="connsiteX480" fmla="*/ 2445247 w 7467600"/>
              <a:gd name="connsiteY480" fmla="*/ 5483476 h 6858000"/>
              <a:gd name="connsiteX481" fmla="*/ 2743626 w 7467600"/>
              <a:gd name="connsiteY481" fmla="*/ 5304819 h 6858000"/>
              <a:gd name="connsiteX482" fmla="*/ 3048102 w 7467600"/>
              <a:gd name="connsiteY482" fmla="*/ 5150595 h 6858000"/>
              <a:gd name="connsiteX483" fmla="*/ 1799414 w 7467600"/>
              <a:gd name="connsiteY483" fmla="*/ 4694732 h 6858000"/>
              <a:gd name="connsiteX484" fmla="*/ 1771735 w 7467600"/>
              <a:gd name="connsiteY484" fmla="*/ 4619929 h 6858000"/>
              <a:gd name="connsiteX485" fmla="*/ 3104273 w 7467600"/>
              <a:gd name="connsiteY485" fmla="*/ 5076159 h 6858000"/>
              <a:gd name="connsiteX486" fmla="*/ 3113245 w 7467600"/>
              <a:gd name="connsiteY486" fmla="*/ 5090705 h 6858000"/>
              <a:gd name="connsiteX487" fmla="*/ 3126294 w 7467600"/>
              <a:gd name="connsiteY487" fmla="*/ 5114400 h 6858000"/>
              <a:gd name="connsiteX488" fmla="*/ 3937433 w 7467600"/>
              <a:gd name="connsiteY488" fmla="*/ 4830473 h 6858000"/>
              <a:gd name="connsiteX489" fmla="*/ 3590475 w 7467600"/>
              <a:gd name="connsiteY489" fmla="*/ 4597974 h 6858000"/>
              <a:gd name="connsiteX490" fmla="*/ 3100264 w 7467600"/>
              <a:gd name="connsiteY490" fmla="*/ 4579845 h 6858000"/>
              <a:gd name="connsiteX491" fmla="*/ 2183576 w 7467600"/>
              <a:gd name="connsiteY491" fmla="*/ 4227150 h 6858000"/>
              <a:gd name="connsiteX492" fmla="*/ 2151029 w 7467600"/>
              <a:gd name="connsiteY492" fmla="*/ 4146947 h 6858000"/>
              <a:gd name="connsiteX493" fmla="*/ 3563434 w 7467600"/>
              <a:gd name="connsiteY493" fmla="*/ 4469115 h 6858000"/>
              <a:gd name="connsiteX494" fmla="*/ 3177952 w 7467600"/>
              <a:gd name="connsiteY494" fmla="*/ 3657386 h 6858000"/>
              <a:gd name="connsiteX495" fmla="*/ 3189263 w 7467600"/>
              <a:gd name="connsiteY495" fmla="*/ 3625726 h 6858000"/>
              <a:gd name="connsiteX496" fmla="*/ 3560912 w 7467600"/>
              <a:gd name="connsiteY496" fmla="*/ 4079863 h 6858000"/>
              <a:gd name="connsiteX497" fmla="*/ 3626636 w 7467600"/>
              <a:gd name="connsiteY497" fmla="*/ 4512230 h 6858000"/>
              <a:gd name="connsiteX498" fmla="*/ 3653088 w 7467600"/>
              <a:gd name="connsiteY498" fmla="*/ 4521417 h 6858000"/>
              <a:gd name="connsiteX499" fmla="*/ 3988128 w 7467600"/>
              <a:gd name="connsiteY499" fmla="*/ 4817267 h 6858000"/>
              <a:gd name="connsiteX500" fmla="*/ 4830582 w 7467600"/>
              <a:gd name="connsiteY500" fmla="*/ 4676000 h 6858000"/>
              <a:gd name="connsiteX501" fmla="*/ 4830100 w 7467600"/>
              <a:gd name="connsiteY501" fmla="*/ 4675554 h 6858000"/>
              <a:gd name="connsiteX502" fmla="*/ 4036318 w 7467600"/>
              <a:gd name="connsiteY502" fmla="*/ 4147013 h 6858000"/>
              <a:gd name="connsiteX503" fmla="*/ 3432098 w 7467600"/>
              <a:gd name="connsiteY503" fmla="*/ 3537312 h 6858000"/>
              <a:gd name="connsiteX504" fmla="*/ 3446761 w 7467600"/>
              <a:gd name="connsiteY504" fmla="*/ 3461278 h 6858000"/>
              <a:gd name="connsiteX505" fmla="*/ 4419733 w 7467600"/>
              <a:gd name="connsiteY505" fmla="*/ 3963555 h 6858000"/>
              <a:gd name="connsiteX506" fmla="*/ 4781371 w 7467600"/>
              <a:gd name="connsiteY506" fmla="*/ 4458604 h 6858000"/>
              <a:gd name="connsiteX507" fmla="*/ 4780440 w 7467600"/>
              <a:gd name="connsiteY507" fmla="*/ 4470290 h 6858000"/>
              <a:gd name="connsiteX508" fmla="*/ 4898954 w 7467600"/>
              <a:gd name="connsiteY508" fmla="*/ 4662092 h 6858000"/>
              <a:gd name="connsiteX509" fmla="*/ 4900699 w 7467600"/>
              <a:gd name="connsiteY509" fmla="*/ 4670867 h 6858000"/>
              <a:gd name="connsiteX510" fmla="*/ 5714511 w 7467600"/>
              <a:gd name="connsiteY510" fmla="*/ 4663483 h 6858000"/>
              <a:gd name="connsiteX511" fmla="*/ 5464793 w 7467600"/>
              <a:gd name="connsiteY511" fmla="*/ 4393556 h 6858000"/>
              <a:gd name="connsiteX512" fmla="*/ 5461897 w 7467600"/>
              <a:gd name="connsiteY512" fmla="*/ 4390879 h 6858000"/>
              <a:gd name="connsiteX513" fmla="*/ 4294126 w 7467600"/>
              <a:gd name="connsiteY513" fmla="*/ 3303048 h 6858000"/>
              <a:gd name="connsiteX514" fmla="*/ 4305321 w 7467600"/>
              <a:gd name="connsiteY514" fmla="*/ 3256953 h 6858000"/>
              <a:gd name="connsiteX515" fmla="*/ 4949299 w 7467600"/>
              <a:gd name="connsiteY515" fmla="*/ 3766336 h 6858000"/>
              <a:gd name="connsiteX516" fmla="*/ 5291452 w 7467600"/>
              <a:gd name="connsiteY516" fmla="*/ 4076801 h 6858000"/>
              <a:gd name="connsiteX517" fmla="*/ 5434998 w 7467600"/>
              <a:gd name="connsiteY517" fmla="*/ 4254100 h 6858000"/>
              <a:gd name="connsiteX518" fmla="*/ 5351015 w 7467600"/>
              <a:gd name="connsiteY518" fmla="*/ 3760989 h 6858000"/>
              <a:gd name="connsiteX519" fmla="*/ 5413780 w 7467600"/>
              <a:gd name="connsiteY519" fmla="*/ 2966265 h 6858000"/>
              <a:gd name="connsiteX520" fmla="*/ 5425627 w 7467600"/>
              <a:gd name="connsiteY520" fmla="*/ 2954192 h 6858000"/>
              <a:gd name="connsiteX521" fmla="*/ 6604735 w 7467600"/>
              <a:gd name="connsiteY521" fmla="*/ 2041381 h 6858000"/>
              <a:gd name="connsiteX522" fmla="*/ 7204487 w 7467600"/>
              <a:gd name="connsiteY522" fmla="*/ 2742112 h 6858000"/>
              <a:gd name="connsiteX523" fmla="*/ 7131592 w 7467600"/>
              <a:gd name="connsiteY523" fmla="*/ 2672096 h 6858000"/>
              <a:gd name="connsiteX524" fmla="*/ 6996344 w 7467600"/>
              <a:gd name="connsiteY524" fmla="*/ 2518310 h 6858000"/>
              <a:gd name="connsiteX525" fmla="*/ 6735495 w 7467600"/>
              <a:gd name="connsiteY525" fmla="*/ 2196890 h 6858000"/>
              <a:gd name="connsiteX526" fmla="*/ 6721901 w 7467600"/>
              <a:gd name="connsiteY526" fmla="*/ 2179274 h 6858000"/>
              <a:gd name="connsiteX527" fmla="*/ 6604735 w 7467600"/>
              <a:gd name="connsiteY527" fmla="*/ 2041381 h 6858000"/>
              <a:gd name="connsiteX528" fmla="*/ 6591670 w 7467600"/>
              <a:gd name="connsiteY528" fmla="*/ 1988277 h 6858000"/>
              <a:gd name="connsiteX529" fmla="*/ 6747349 w 7467600"/>
              <a:gd name="connsiteY529" fmla="*/ 2160069 h 6858000"/>
              <a:gd name="connsiteX530" fmla="*/ 6760943 w 7467600"/>
              <a:gd name="connsiteY530" fmla="*/ 2177686 h 6858000"/>
              <a:gd name="connsiteX531" fmla="*/ 7021065 w 7467600"/>
              <a:gd name="connsiteY531" fmla="*/ 2498102 h 6858000"/>
              <a:gd name="connsiteX532" fmla="*/ 7155223 w 7467600"/>
              <a:gd name="connsiteY532" fmla="*/ 2650386 h 6858000"/>
              <a:gd name="connsiteX533" fmla="*/ 7203167 w 7467600"/>
              <a:gd name="connsiteY533" fmla="*/ 2697288 h 6858000"/>
              <a:gd name="connsiteX534" fmla="*/ 6937703 w 7467600"/>
              <a:gd name="connsiteY534" fmla="*/ 2321981 h 6858000"/>
              <a:gd name="connsiteX535" fmla="*/ 6591670 w 7467600"/>
              <a:gd name="connsiteY535" fmla="*/ 1988277 h 6858000"/>
              <a:gd name="connsiteX536" fmla="*/ 5798671 w 7467600"/>
              <a:gd name="connsiteY536" fmla="*/ 1981601 h 6858000"/>
              <a:gd name="connsiteX537" fmla="*/ 5754709 w 7467600"/>
              <a:gd name="connsiteY537" fmla="*/ 2071454 h 6858000"/>
              <a:gd name="connsiteX538" fmla="*/ 5763044 w 7467600"/>
              <a:gd name="connsiteY538" fmla="*/ 2842206 h 6858000"/>
              <a:gd name="connsiteX539" fmla="*/ 5764974 w 7467600"/>
              <a:gd name="connsiteY539" fmla="*/ 2799609 h 6858000"/>
              <a:gd name="connsiteX540" fmla="*/ 5767665 w 7467600"/>
              <a:gd name="connsiteY540" fmla="*/ 2666409 h 6858000"/>
              <a:gd name="connsiteX541" fmla="*/ 5763055 w 7467600"/>
              <a:gd name="connsiteY541" fmla="*/ 2579705 h 6858000"/>
              <a:gd name="connsiteX542" fmla="*/ 5758079 w 7467600"/>
              <a:gd name="connsiteY542" fmla="*/ 2492508 h 6858000"/>
              <a:gd name="connsiteX543" fmla="*/ 5779325 w 7467600"/>
              <a:gd name="connsiteY543" fmla="*/ 2197069 h 6858000"/>
              <a:gd name="connsiteX544" fmla="*/ 5798671 w 7467600"/>
              <a:gd name="connsiteY544" fmla="*/ 1981601 h 6858000"/>
              <a:gd name="connsiteX545" fmla="*/ 5829202 w 7467600"/>
              <a:gd name="connsiteY545" fmla="*/ 1971679 h 6858000"/>
              <a:gd name="connsiteX546" fmla="*/ 5809558 w 7467600"/>
              <a:gd name="connsiteY546" fmla="*/ 2198043 h 6858000"/>
              <a:gd name="connsiteX547" fmla="*/ 5788653 w 7467600"/>
              <a:gd name="connsiteY547" fmla="*/ 2489430 h 6858000"/>
              <a:gd name="connsiteX548" fmla="*/ 5793439 w 7467600"/>
              <a:gd name="connsiteY548" fmla="*/ 2575235 h 6858000"/>
              <a:gd name="connsiteX549" fmla="*/ 5796837 w 7467600"/>
              <a:gd name="connsiteY549" fmla="*/ 2637633 h 6858000"/>
              <a:gd name="connsiteX550" fmla="*/ 5818614 w 7467600"/>
              <a:gd name="connsiteY550" fmla="*/ 2473055 h 6858000"/>
              <a:gd name="connsiteX551" fmla="*/ 5829202 w 7467600"/>
              <a:gd name="connsiteY551" fmla="*/ 1971679 h 6858000"/>
              <a:gd name="connsiteX552" fmla="*/ 5911389 w 7467600"/>
              <a:gd name="connsiteY552" fmla="*/ 1898371 h 6858000"/>
              <a:gd name="connsiteX553" fmla="*/ 6237627 w 7467600"/>
              <a:gd name="connsiteY553" fmla="*/ 2231921 h 6858000"/>
              <a:gd name="connsiteX554" fmla="*/ 5911389 w 7467600"/>
              <a:gd name="connsiteY554" fmla="*/ 1898371 h 6858000"/>
              <a:gd name="connsiteX555" fmla="*/ 6944437 w 7467600"/>
              <a:gd name="connsiteY555" fmla="*/ 1575402 h 6858000"/>
              <a:gd name="connsiteX556" fmla="*/ 6304730 w 7467600"/>
              <a:gd name="connsiteY556" fmla="*/ 1766654 h 6858000"/>
              <a:gd name="connsiteX557" fmla="*/ 6944437 w 7467600"/>
              <a:gd name="connsiteY557" fmla="*/ 1575402 h 6858000"/>
              <a:gd name="connsiteX558" fmla="*/ 7019523 w 7467600"/>
              <a:gd name="connsiteY558" fmla="*/ 1519450 h 6858000"/>
              <a:gd name="connsiteX559" fmla="*/ 6298091 w 7467600"/>
              <a:gd name="connsiteY559" fmla="*/ 1737122 h 6858000"/>
              <a:gd name="connsiteX560" fmla="*/ 7019523 w 7467600"/>
              <a:gd name="connsiteY560" fmla="*/ 1519450 h 6858000"/>
              <a:gd name="connsiteX561" fmla="*/ 2399523 w 7467600"/>
              <a:gd name="connsiteY561" fmla="*/ 1428234 h 6858000"/>
              <a:gd name="connsiteX562" fmla="*/ 2224982 w 7467600"/>
              <a:gd name="connsiteY562" fmla="*/ 1826201 h 6858000"/>
              <a:gd name="connsiteX563" fmla="*/ 2096099 w 7467600"/>
              <a:gd name="connsiteY563" fmla="*/ 2345900 h 6858000"/>
              <a:gd name="connsiteX564" fmla="*/ 2283317 w 7467600"/>
              <a:gd name="connsiteY564" fmla="*/ 1796925 h 6858000"/>
              <a:gd name="connsiteX565" fmla="*/ 2399523 w 7467600"/>
              <a:gd name="connsiteY565" fmla="*/ 1428234 h 6858000"/>
              <a:gd name="connsiteX566" fmla="*/ 2448558 w 7467600"/>
              <a:gd name="connsiteY566" fmla="*/ 1373435 h 6858000"/>
              <a:gd name="connsiteX567" fmla="*/ 2312521 w 7467600"/>
              <a:gd name="connsiteY567" fmla="*/ 1806140 h 6858000"/>
              <a:gd name="connsiteX568" fmla="*/ 2127533 w 7467600"/>
              <a:gd name="connsiteY568" fmla="*/ 2348380 h 6858000"/>
              <a:gd name="connsiteX569" fmla="*/ 2358080 w 7467600"/>
              <a:gd name="connsiteY569" fmla="*/ 1866134 h 6858000"/>
              <a:gd name="connsiteX570" fmla="*/ 2407436 w 7467600"/>
              <a:gd name="connsiteY570" fmla="*/ 1651070 h 6858000"/>
              <a:gd name="connsiteX571" fmla="*/ 2448558 w 7467600"/>
              <a:gd name="connsiteY571" fmla="*/ 1373435 h 6858000"/>
              <a:gd name="connsiteX572" fmla="*/ 278707 w 7467600"/>
              <a:gd name="connsiteY572" fmla="*/ 1352270 h 6858000"/>
              <a:gd name="connsiteX573" fmla="*/ 321570 w 7467600"/>
              <a:gd name="connsiteY573" fmla="*/ 1861610 h 6858000"/>
              <a:gd name="connsiteX574" fmla="*/ 294281 w 7467600"/>
              <a:gd name="connsiteY574" fmla="*/ 1440658 h 6858000"/>
              <a:gd name="connsiteX575" fmla="*/ 278707 w 7467600"/>
              <a:gd name="connsiteY575" fmla="*/ 1352270 h 6858000"/>
              <a:gd name="connsiteX576" fmla="*/ 1423821 w 7467600"/>
              <a:gd name="connsiteY576" fmla="*/ 1351958 h 6858000"/>
              <a:gd name="connsiteX577" fmla="*/ 1638521 w 7467600"/>
              <a:gd name="connsiteY577" fmla="*/ 1908470 h 6858000"/>
              <a:gd name="connsiteX578" fmla="*/ 1754199 w 7467600"/>
              <a:gd name="connsiteY578" fmla="*/ 2149284 h 6858000"/>
              <a:gd name="connsiteX579" fmla="*/ 1908359 w 7467600"/>
              <a:gd name="connsiteY579" fmla="*/ 2364988 h 6858000"/>
              <a:gd name="connsiteX580" fmla="*/ 1647661 w 7467600"/>
              <a:gd name="connsiteY580" fmla="*/ 1825945 h 6858000"/>
              <a:gd name="connsiteX581" fmla="*/ 1423821 w 7467600"/>
              <a:gd name="connsiteY581" fmla="*/ 1351958 h 6858000"/>
              <a:gd name="connsiteX582" fmla="*/ 1431890 w 7467600"/>
              <a:gd name="connsiteY582" fmla="*/ 1306475 h 6858000"/>
              <a:gd name="connsiteX583" fmla="*/ 1507597 w 7467600"/>
              <a:gd name="connsiteY583" fmla="*/ 1446132 h 6858000"/>
              <a:gd name="connsiteX584" fmla="*/ 1674586 w 7467600"/>
              <a:gd name="connsiteY584" fmla="*/ 1813832 h 6858000"/>
              <a:gd name="connsiteX585" fmla="*/ 1815950 w 7467600"/>
              <a:gd name="connsiteY585" fmla="*/ 2128564 h 6858000"/>
              <a:gd name="connsiteX586" fmla="*/ 1984242 w 7467600"/>
              <a:gd name="connsiteY586" fmla="*/ 2430829 h 6858000"/>
              <a:gd name="connsiteX587" fmla="*/ 2014023 w 7467600"/>
              <a:gd name="connsiteY587" fmla="*/ 2450995 h 6858000"/>
              <a:gd name="connsiteX588" fmla="*/ 1747337 w 7467600"/>
              <a:gd name="connsiteY588" fmla="*/ 1855264 h 6858000"/>
              <a:gd name="connsiteX589" fmla="*/ 1533749 w 7467600"/>
              <a:gd name="connsiteY589" fmla="*/ 1478656 h 6858000"/>
              <a:gd name="connsiteX590" fmla="*/ 1431890 w 7467600"/>
              <a:gd name="connsiteY590" fmla="*/ 1306475 h 6858000"/>
              <a:gd name="connsiteX591" fmla="*/ 5052692 w 7467600"/>
              <a:gd name="connsiteY591" fmla="*/ 1292994 h 6858000"/>
              <a:gd name="connsiteX592" fmla="*/ 5200661 w 7467600"/>
              <a:gd name="connsiteY592" fmla="*/ 1635186 h 6858000"/>
              <a:gd name="connsiteX593" fmla="*/ 5297138 w 7467600"/>
              <a:gd name="connsiteY593" fmla="*/ 1906351 h 6858000"/>
              <a:gd name="connsiteX594" fmla="*/ 5052692 w 7467600"/>
              <a:gd name="connsiteY594" fmla="*/ 1292994 h 6858000"/>
              <a:gd name="connsiteX595" fmla="*/ 5009948 w 7467600"/>
              <a:gd name="connsiteY595" fmla="*/ 1273619 h 6858000"/>
              <a:gd name="connsiteX596" fmla="*/ 5121777 w 7467600"/>
              <a:gd name="connsiteY596" fmla="*/ 1654213 h 6858000"/>
              <a:gd name="connsiteX597" fmla="*/ 5293545 w 7467600"/>
              <a:gd name="connsiteY597" fmla="*/ 2072247 h 6858000"/>
              <a:gd name="connsiteX598" fmla="*/ 5294042 w 7467600"/>
              <a:gd name="connsiteY598" fmla="*/ 2065019 h 6858000"/>
              <a:gd name="connsiteX599" fmla="*/ 5171936 w 7467600"/>
              <a:gd name="connsiteY599" fmla="*/ 1647613 h 6858000"/>
              <a:gd name="connsiteX600" fmla="*/ 5009948 w 7467600"/>
              <a:gd name="connsiteY600" fmla="*/ 1273619 h 6858000"/>
              <a:gd name="connsiteX601" fmla="*/ 655236 w 7467600"/>
              <a:gd name="connsiteY601" fmla="*/ 1268632 h 6858000"/>
              <a:gd name="connsiteX602" fmla="*/ 839521 w 7467600"/>
              <a:gd name="connsiteY602" fmla="*/ 1685315 h 6858000"/>
              <a:gd name="connsiteX603" fmla="*/ 1109416 w 7467600"/>
              <a:gd name="connsiteY603" fmla="*/ 2061663 h 6858000"/>
              <a:gd name="connsiteX604" fmla="*/ 1298300 w 7467600"/>
              <a:gd name="connsiteY604" fmla="*/ 2247742 h 6858000"/>
              <a:gd name="connsiteX605" fmla="*/ 1125871 w 7467600"/>
              <a:gd name="connsiteY605" fmla="*/ 1989513 h 6858000"/>
              <a:gd name="connsiteX606" fmla="*/ 981574 w 7467600"/>
              <a:gd name="connsiteY606" fmla="*/ 1783157 h 6858000"/>
              <a:gd name="connsiteX607" fmla="*/ 922198 w 7467600"/>
              <a:gd name="connsiteY607" fmla="*/ 1677437 h 6858000"/>
              <a:gd name="connsiteX608" fmla="*/ 869293 w 7467600"/>
              <a:gd name="connsiteY608" fmla="*/ 1583214 h 6858000"/>
              <a:gd name="connsiteX609" fmla="*/ 751431 w 7467600"/>
              <a:gd name="connsiteY609" fmla="*/ 1405731 h 6858000"/>
              <a:gd name="connsiteX610" fmla="*/ 655236 w 7467600"/>
              <a:gd name="connsiteY610" fmla="*/ 1268632 h 6858000"/>
              <a:gd name="connsiteX611" fmla="*/ 6516292 w 7467600"/>
              <a:gd name="connsiteY611" fmla="*/ 1263064 h 6858000"/>
              <a:gd name="connsiteX612" fmla="*/ 5736320 w 7467600"/>
              <a:gd name="connsiteY612" fmla="*/ 1501803 h 6858000"/>
              <a:gd name="connsiteX613" fmla="*/ 6516292 w 7467600"/>
              <a:gd name="connsiteY613" fmla="*/ 1263064 h 6858000"/>
              <a:gd name="connsiteX614" fmla="*/ 291466 w 7467600"/>
              <a:gd name="connsiteY614" fmla="*/ 1250369 h 6858000"/>
              <a:gd name="connsiteX615" fmla="*/ 323180 w 7467600"/>
              <a:gd name="connsiteY615" fmla="*/ 1435283 h 6858000"/>
              <a:gd name="connsiteX616" fmla="*/ 349381 w 7467600"/>
              <a:gd name="connsiteY616" fmla="*/ 1875041 h 6858000"/>
              <a:gd name="connsiteX617" fmla="*/ 374363 w 7467600"/>
              <a:gd name="connsiteY617" fmla="*/ 1506494 h 6858000"/>
              <a:gd name="connsiteX618" fmla="*/ 302168 w 7467600"/>
              <a:gd name="connsiteY618" fmla="*/ 1274495 h 6858000"/>
              <a:gd name="connsiteX619" fmla="*/ 291466 w 7467600"/>
              <a:gd name="connsiteY619" fmla="*/ 1250369 h 6858000"/>
              <a:gd name="connsiteX620" fmla="*/ 678222 w 7467600"/>
              <a:gd name="connsiteY620" fmla="*/ 1248670 h 6858000"/>
              <a:gd name="connsiteX621" fmla="*/ 775536 w 7467600"/>
              <a:gd name="connsiteY621" fmla="*/ 1388015 h 6858000"/>
              <a:gd name="connsiteX622" fmla="*/ 894529 w 7467600"/>
              <a:gd name="connsiteY622" fmla="*/ 1567739 h 6858000"/>
              <a:gd name="connsiteX623" fmla="*/ 948000 w 7467600"/>
              <a:gd name="connsiteY623" fmla="*/ 1663088 h 6858000"/>
              <a:gd name="connsiteX624" fmla="*/ 1006812 w 7467600"/>
              <a:gd name="connsiteY624" fmla="*/ 1767683 h 6858000"/>
              <a:gd name="connsiteX625" fmla="*/ 1149133 w 7467600"/>
              <a:gd name="connsiteY625" fmla="*/ 1971513 h 6858000"/>
              <a:gd name="connsiteX626" fmla="*/ 1333952 w 7467600"/>
              <a:gd name="connsiteY626" fmla="*/ 2251620 h 6858000"/>
              <a:gd name="connsiteX627" fmla="*/ 1337329 w 7467600"/>
              <a:gd name="connsiteY627" fmla="*/ 2258350 h 6858000"/>
              <a:gd name="connsiteX628" fmla="*/ 1014726 w 7467600"/>
              <a:gd name="connsiteY628" fmla="*/ 1615556 h 6858000"/>
              <a:gd name="connsiteX629" fmla="*/ 678222 w 7467600"/>
              <a:gd name="connsiteY629" fmla="*/ 1248670 h 6858000"/>
              <a:gd name="connsiteX630" fmla="*/ 6691602 w 7467600"/>
              <a:gd name="connsiteY630" fmla="*/ 1140573 h 6858000"/>
              <a:gd name="connsiteX631" fmla="*/ 6571100 w 7467600"/>
              <a:gd name="connsiteY631" fmla="*/ 1183662 h 6858000"/>
              <a:gd name="connsiteX632" fmla="*/ 6241687 w 7467600"/>
              <a:gd name="connsiteY632" fmla="*/ 1257600 h 6858000"/>
              <a:gd name="connsiteX633" fmla="*/ 5693009 w 7467600"/>
              <a:gd name="connsiteY633" fmla="*/ 1478256 h 6858000"/>
              <a:gd name="connsiteX634" fmla="*/ 6548420 w 7467600"/>
              <a:gd name="connsiteY634" fmla="*/ 1214599 h 6858000"/>
              <a:gd name="connsiteX635" fmla="*/ 6605473 w 7467600"/>
              <a:gd name="connsiteY635" fmla="*/ 1184686 h 6858000"/>
              <a:gd name="connsiteX636" fmla="*/ 6691602 w 7467600"/>
              <a:gd name="connsiteY636" fmla="*/ 1140573 h 6858000"/>
              <a:gd name="connsiteX637" fmla="*/ 4002475 w 7467600"/>
              <a:gd name="connsiteY637" fmla="*/ 1037802 h 6858000"/>
              <a:gd name="connsiteX638" fmla="*/ 4000324 w 7467600"/>
              <a:gd name="connsiteY638" fmla="*/ 1039362 h 6858000"/>
              <a:gd name="connsiteX639" fmla="*/ 4002862 w 7467600"/>
              <a:gd name="connsiteY639" fmla="*/ 1042866 h 6858000"/>
              <a:gd name="connsiteX640" fmla="*/ 4002475 w 7467600"/>
              <a:gd name="connsiteY640" fmla="*/ 1037802 h 6858000"/>
              <a:gd name="connsiteX641" fmla="*/ 506322 w 7467600"/>
              <a:gd name="connsiteY641" fmla="*/ 1020997 h 6858000"/>
              <a:gd name="connsiteX642" fmla="*/ 533068 w 7467600"/>
              <a:gd name="connsiteY642" fmla="*/ 1029409 h 6858000"/>
              <a:gd name="connsiteX643" fmla="*/ 1232525 w 7467600"/>
              <a:gd name="connsiteY643" fmla="*/ 1804675 h 6858000"/>
              <a:gd name="connsiteX644" fmla="*/ 1388858 w 7467600"/>
              <a:gd name="connsiteY644" fmla="*/ 2368011 h 6858000"/>
              <a:gd name="connsiteX645" fmla="*/ 1384098 w 7467600"/>
              <a:gd name="connsiteY645" fmla="*/ 2378125 h 6858000"/>
              <a:gd name="connsiteX646" fmla="*/ 1425393 w 7467600"/>
              <a:gd name="connsiteY646" fmla="*/ 2589124 h 6858000"/>
              <a:gd name="connsiteX647" fmla="*/ 1424001 w 7467600"/>
              <a:gd name="connsiteY647" fmla="*/ 2597541 h 6858000"/>
              <a:gd name="connsiteX648" fmla="*/ 2152729 w 7467600"/>
              <a:gd name="connsiteY648" fmla="*/ 2864487 h 6858000"/>
              <a:gd name="connsiteX649" fmla="*/ 2020609 w 7467600"/>
              <a:gd name="connsiteY649" fmla="*/ 2539671 h 6858000"/>
              <a:gd name="connsiteX650" fmla="*/ 2018920 w 7467600"/>
              <a:gd name="connsiteY650" fmla="*/ 2536309 h 6858000"/>
              <a:gd name="connsiteX651" fmla="*/ 1342441 w 7467600"/>
              <a:gd name="connsiteY651" fmla="*/ 1173017 h 6858000"/>
              <a:gd name="connsiteX652" fmla="*/ 1367925 w 7467600"/>
              <a:gd name="connsiteY652" fmla="*/ 1135648 h 6858000"/>
              <a:gd name="connsiteX653" fmla="*/ 1771401 w 7467600"/>
              <a:gd name="connsiteY653" fmla="*/ 1806673 h 6858000"/>
              <a:gd name="connsiteX654" fmla="*/ 1972385 w 7467600"/>
              <a:gd name="connsiteY654" fmla="*/ 2198735 h 6858000"/>
              <a:gd name="connsiteX655" fmla="*/ 2040892 w 7467600"/>
              <a:gd name="connsiteY655" fmla="*/ 2405205 h 6858000"/>
              <a:gd name="connsiteX656" fmla="*/ 2131689 w 7467600"/>
              <a:gd name="connsiteY656" fmla="*/ 1936926 h 6858000"/>
              <a:gd name="connsiteX657" fmla="*/ 2454820 w 7467600"/>
              <a:gd name="connsiteY657" fmla="*/ 1248808 h 6858000"/>
              <a:gd name="connsiteX658" fmla="*/ 2492512 w 7467600"/>
              <a:gd name="connsiteY658" fmla="*/ 1302920 h 6858000"/>
              <a:gd name="connsiteX659" fmla="*/ 2081216 w 7467600"/>
              <a:gd name="connsiteY659" fmla="*/ 2527513 h 6858000"/>
              <a:gd name="connsiteX660" fmla="*/ 2081211 w 7467600"/>
              <a:gd name="connsiteY660" fmla="*/ 2528916 h 6858000"/>
              <a:gd name="connsiteX661" fmla="*/ 2199067 w 7467600"/>
              <a:gd name="connsiteY661" fmla="*/ 2884061 h 6858000"/>
              <a:gd name="connsiteX662" fmla="*/ 3192586 w 7467600"/>
              <a:gd name="connsiteY662" fmla="*/ 3411496 h 6858000"/>
              <a:gd name="connsiteX663" fmla="*/ 3182620 w 7467600"/>
              <a:gd name="connsiteY663" fmla="*/ 3483279 h 6858000"/>
              <a:gd name="connsiteX664" fmla="*/ 2435119 w 7467600"/>
              <a:gd name="connsiteY664" fmla="*/ 3080173 h 6858000"/>
              <a:gd name="connsiteX665" fmla="*/ 2410152 w 7467600"/>
              <a:gd name="connsiteY665" fmla="*/ 3063751 h 6858000"/>
              <a:gd name="connsiteX666" fmla="*/ 2408099 w 7467600"/>
              <a:gd name="connsiteY666" fmla="*/ 3064403 h 6858000"/>
              <a:gd name="connsiteX667" fmla="*/ 2407218 w 7467600"/>
              <a:gd name="connsiteY667" fmla="*/ 3070324 h 6858000"/>
              <a:gd name="connsiteX668" fmla="*/ 2380138 w 7467600"/>
              <a:gd name="connsiteY668" fmla="*/ 3099341 h 6858000"/>
              <a:gd name="connsiteX669" fmla="*/ 1765923 w 7467600"/>
              <a:gd name="connsiteY669" fmla="*/ 3581043 h 6858000"/>
              <a:gd name="connsiteX670" fmla="*/ 1702258 w 7467600"/>
              <a:gd name="connsiteY670" fmla="*/ 3612286 h 6858000"/>
              <a:gd name="connsiteX671" fmla="*/ 1538370 w 7467600"/>
              <a:gd name="connsiteY671" fmla="*/ 3811804 h 6858000"/>
              <a:gd name="connsiteX672" fmla="*/ 542867 w 7467600"/>
              <a:gd name="connsiteY672" fmla="*/ 4944092 h 6858000"/>
              <a:gd name="connsiteX673" fmla="*/ 515800 w 7467600"/>
              <a:gd name="connsiteY673" fmla="*/ 4862180 h 6858000"/>
              <a:gd name="connsiteX674" fmla="*/ 909145 w 7467600"/>
              <a:gd name="connsiteY674" fmla="*/ 4199225 h 6858000"/>
              <a:gd name="connsiteX675" fmla="*/ 1214067 w 7467600"/>
              <a:gd name="connsiteY675" fmla="*/ 3908561 h 6858000"/>
              <a:gd name="connsiteX676" fmla="*/ 640967 w 7467600"/>
              <a:gd name="connsiteY676" fmla="*/ 4105601 h 6858000"/>
              <a:gd name="connsiteX677" fmla="*/ 112563 w 7467600"/>
              <a:gd name="connsiteY677" fmla="*/ 4396952 h 6858000"/>
              <a:gd name="connsiteX678" fmla="*/ 0 w 7467600"/>
              <a:gd name="connsiteY678" fmla="*/ 4466006 h 6858000"/>
              <a:gd name="connsiteX679" fmla="*/ 0 w 7467600"/>
              <a:gd name="connsiteY679" fmla="*/ 4233763 h 6858000"/>
              <a:gd name="connsiteX680" fmla="*/ 36881 w 7467600"/>
              <a:gd name="connsiteY680" fmla="*/ 4200118 h 6858000"/>
              <a:gd name="connsiteX681" fmla="*/ 910534 w 7467600"/>
              <a:gd name="connsiteY681" fmla="*/ 3629753 h 6858000"/>
              <a:gd name="connsiteX682" fmla="*/ 1578717 w 7467600"/>
              <a:gd name="connsiteY682" fmla="*/ 3575982 h 6858000"/>
              <a:gd name="connsiteX683" fmla="*/ 2338780 w 7467600"/>
              <a:gd name="connsiteY683" fmla="*/ 3033725 h 6858000"/>
              <a:gd name="connsiteX684" fmla="*/ 1807991 w 7467600"/>
              <a:gd name="connsiteY684" fmla="*/ 2807184 h 6858000"/>
              <a:gd name="connsiteX685" fmla="*/ 1416358 w 7467600"/>
              <a:gd name="connsiteY685" fmla="*/ 3112571 h 6858000"/>
              <a:gd name="connsiteX686" fmla="*/ 939066 w 7467600"/>
              <a:gd name="connsiteY686" fmla="*/ 3378798 h 6858000"/>
              <a:gd name="connsiteX687" fmla="*/ 115099 w 7467600"/>
              <a:gd name="connsiteY687" fmla="*/ 3607650 h 6858000"/>
              <a:gd name="connsiteX688" fmla="*/ 97284 w 7467600"/>
              <a:gd name="connsiteY688" fmla="*/ 3520393 h 6858000"/>
              <a:gd name="connsiteX689" fmla="*/ 922050 w 7467600"/>
              <a:gd name="connsiteY689" fmla="*/ 3074867 h 6858000"/>
              <a:gd name="connsiteX690" fmla="*/ 1405265 w 7467600"/>
              <a:gd name="connsiteY690" fmla="*/ 3016319 h 6858000"/>
              <a:gd name="connsiteX691" fmla="*/ 1407512 w 7467600"/>
              <a:gd name="connsiteY691" fmla="*/ 3018001 h 6858000"/>
              <a:gd name="connsiteX692" fmla="*/ 1726266 w 7467600"/>
              <a:gd name="connsiteY692" fmla="*/ 2777274 h 6858000"/>
              <a:gd name="connsiteX693" fmla="*/ 625390 w 7467600"/>
              <a:gd name="connsiteY693" fmla="*/ 2514541 h 6858000"/>
              <a:gd name="connsiteX694" fmla="*/ 619799 w 7467600"/>
              <a:gd name="connsiteY694" fmla="*/ 2527180 h 6858000"/>
              <a:gd name="connsiteX695" fmla="*/ 310030 w 7467600"/>
              <a:gd name="connsiteY695" fmla="*/ 2771818 h 6858000"/>
              <a:gd name="connsiteX696" fmla="*/ 173877 w 7467600"/>
              <a:gd name="connsiteY696" fmla="*/ 2937056 h 6858000"/>
              <a:gd name="connsiteX697" fmla="*/ 77889 w 7467600"/>
              <a:gd name="connsiteY697" fmla="*/ 3138440 h 6858000"/>
              <a:gd name="connsiteX698" fmla="*/ 0 w 7467600"/>
              <a:gd name="connsiteY698" fmla="*/ 3271395 h 6858000"/>
              <a:gd name="connsiteX699" fmla="*/ 0 w 7467600"/>
              <a:gd name="connsiteY699" fmla="*/ 3153002 h 6858000"/>
              <a:gd name="connsiteX700" fmla="*/ 2386 w 7467600"/>
              <a:gd name="connsiteY700" fmla="*/ 3149203 h 6858000"/>
              <a:gd name="connsiteX701" fmla="*/ 89753 w 7467600"/>
              <a:gd name="connsiteY701" fmla="*/ 2987702 h 6858000"/>
              <a:gd name="connsiteX702" fmla="*/ 76869 w 7467600"/>
              <a:gd name="connsiteY702" fmla="*/ 3005404 h 6858000"/>
              <a:gd name="connsiteX703" fmla="*/ 32049 w 7467600"/>
              <a:gd name="connsiteY703" fmla="*/ 3065814 h 6858000"/>
              <a:gd name="connsiteX704" fmla="*/ 0 w 7467600"/>
              <a:gd name="connsiteY704" fmla="*/ 3108744 h 6858000"/>
              <a:gd name="connsiteX705" fmla="*/ 0 w 7467600"/>
              <a:gd name="connsiteY705" fmla="*/ 3058059 h 6858000"/>
              <a:gd name="connsiteX706" fmla="*/ 7610 w 7467600"/>
              <a:gd name="connsiteY706" fmla="*/ 3047889 h 6858000"/>
              <a:gd name="connsiteX707" fmla="*/ 52419 w 7467600"/>
              <a:gd name="connsiteY707" fmla="*/ 2987479 h 6858000"/>
              <a:gd name="connsiteX708" fmla="*/ 59142 w 7467600"/>
              <a:gd name="connsiteY708" fmla="*/ 2978488 h 6858000"/>
              <a:gd name="connsiteX709" fmla="*/ 0 w 7467600"/>
              <a:gd name="connsiteY709" fmla="*/ 3015334 h 6858000"/>
              <a:gd name="connsiteX710" fmla="*/ 0 w 7467600"/>
              <a:gd name="connsiteY710" fmla="*/ 2914286 h 6858000"/>
              <a:gd name="connsiteX711" fmla="*/ 36383 w 7467600"/>
              <a:gd name="connsiteY711" fmla="*/ 2901128 h 6858000"/>
              <a:gd name="connsiteX712" fmla="*/ 156329 w 7467600"/>
              <a:gd name="connsiteY712" fmla="*/ 2840533 h 6858000"/>
              <a:gd name="connsiteX713" fmla="*/ 358355 w 7467600"/>
              <a:gd name="connsiteY713" fmla="*/ 2620471 h 6858000"/>
              <a:gd name="connsiteX714" fmla="*/ 510577 w 7467600"/>
              <a:gd name="connsiteY714" fmla="*/ 2501244 h 6858000"/>
              <a:gd name="connsiteX715" fmla="*/ 211967 w 7467600"/>
              <a:gd name="connsiteY715" fmla="*/ 2479171 h 6858000"/>
              <a:gd name="connsiteX716" fmla="*/ 0 w 7467600"/>
              <a:gd name="connsiteY716" fmla="*/ 2476398 h 6858000"/>
              <a:gd name="connsiteX717" fmla="*/ 0 w 7467600"/>
              <a:gd name="connsiteY717" fmla="*/ 2389189 h 6858000"/>
              <a:gd name="connsiteX718" fmla="*/ 103062 w 7467600"/>
              <a:gd name="connsiteY718" fmla="*/ 2389518 h 6858000"/>
              <a:gd name="connsiteX719" fmla="*/ 510734 w 7467600"/>
              <a:gd name="connsiteY719" fmla="*/ 2416201 h 6858000"/>
              <a:gd name="connsiteX720" fmla="*/ 279257 w 7467600"/>
              <a:gd name="connsiteY720" fmla="*/ 2092102 h 6858000"/>
              <a:gd name="connsiteX721" fmla="*/ 65265 w 7467600"/>
              <a:gd name="connsiteY721" fmla="*/ 2006049 h 6858000"/>
              <a:gd name="connsiteX722" fmla="*/ 0 w 7467600"/>
              <a:gd name="connsiteY722" fmla="*/ 1982532 h 6858000"/>
              <a:gd name="connsiteX723" fmla="*/ 0 w 7467600"/>
              <a:gd name="connsiteY723" fmla="*/ 1912789 h 6858000"/>
              <a:gd name="connsiteX724" fmla="*/ 97460 w 7467600"/>
              <a:gd name="connsiteY724" fmla="*/ 1953725 h 6858000"/>
              <a:gd name="connsiteX725" fmla="*/ 221272 w 7467600"/>
              <a:gd name="connsiteY725" fmla="*/ 1980766 h 6858000"/>
              <a:gd name="connsiteX726" fmla="*/ 116765 w 7467600"/>
              <a:gd name="connsiteY726" fmla="*/ 1911033 h 6858000"/>
              <a:gd name="connsiteX727" fmla="*/ 16405 w 7467600"/>
              <a:gd name="connsiteY727" fmla="*/ 1803412 h 6858000"/>
              <a:gd name="connsiteX728" fmla="*/ 0 w 7467600"/>
              <a:gd name="connsiteY728" fmla="*/ 1784777 h 6858000"/>
              <a:gd name="connsiteX729" fmla="*/ 0 w 7467600"/>
              <a:gd name="connsiteY729" fmla="*/ 1740082 h 6858000"/>
              <a:gd name="connsiteX730" fmla="*/ 39394 w 7467600"/>
              <a:gd name="connsiteY730" fmla="*/ 1784856 h 6858000"/>
              <a:gd name="connsiteX731" fmla="*/ 135813 w 7467600"/>
              <a:gd name="connsiteY731" fmla="*/ 1888838 h 6858000"/>
              <a:gd name="connsiteX732" fmla="*/ 242575 w 7467600"/>
              <a:gd name="connsiteY732" fmla="*/ 1958841 h 6858000"/>
              <a:gd name="connsiteX733" fmla="*/ 82197 w 7467600"/>
              <a:gd name="connsiteY733" fmla="*/ 1754826 h 6858000"/>
              <a:gd name="connsiteX734" fmla="*/ 0 w 7467600"/>
              <a:gd name="connsiteY734" fmla="*/ 1679650 h 6858000"/>
              <a:gd name="connsiteX735" fmla="*/ 0 w 7467600"/>
              <a:gd name="connsiteY735" fmla="*/ 1602463 h 6858000"/>
              <a:gd name="connsiteX736" fmla="*/ 84689 w 7467600"/>
              <a:gd name="connsiteY736" fmla="*/ 1677442 h 6858000"/>
              <a:gd name="connsiteX737" fmla="*/ 298437 w 7467600"/>
              <a:gd name="connsiteY737" fmla="*/ 1968019 h 6858000"/>
              <a:gd name="connsiteX738" fmla="*/ 227269 w 7467600"/>
              <a:gd name="connsiteY738" fmla="*/ 1114064 h 6858000"/>
              <a:gd name="connsiteX739" fmla="*/ 248003 w 7467600"/>
              <a:gd name="connsiteY739" fmla="*/ 1089613 h 6858000"/>
              <a:gd name="connsiteX740" fmla="*/ 427020 w 7467600"/>
              <a:gd name="connsiteY740" fmla="*/ 1619803 h 6858000"/>
              <a:gd name="connsiteX741" fmla="*/ 340345 w 7467600"/>
              <a:gd name="connsiteY741" fmla="*/ 2027739 h 6858000"/>
              <a:gd name="connsiteX742" fmla="*/ 360865 w 7467600"/>
              <a:gd name="connsiteY742" fmla="*/ 2044827 h 6858000"/>
              <a:gd name="connsiteX743" fmla="*/ 560414 w 7467600"/>
              <a:gd name="connsiteY743" fmla="*/ 2421457 h 6858000"/>
              <a:gd name="connsiteX744" fmla="*/ 1359703 w 7467600"/>
              <a:gd name="connsiteY744" fmla="*/ 2578554 h 6858000"/>
              <a:gd name="connsiteX745" fmla="*/ 1359422 w 7467600"/>
              <a:gd name="connsiteY745" fmla="*/ 2577994 h 6858000"/>
              <a:gd name="connsiteX746" fmla="*/ 828701 w 7467600"/>
              <a:gd name="connsiteY746" fmla="*/ 1839520 h 6858000"/>
              <a:gd name="connsiteX747" fmla="*/ 494427 w 7467600"/>
              <a:gd name="connsiteY747" fmla="*/ 1092333 h 6858000"/>
              <a:gd name="connsiteX748" fmla="*/ 506322 w 7467600"/>
              <a:gd name="connsiteY748" fmla="*/ 1020997 h 6858000"/>
              <a:gd name="connsiteX749" fmla="*/ 4570198 w 7467600"/>
              <a:gd name="connsiteY749" fmla="*/ 978081 h 6858000"/>
              <a:gd name="connsiteX750" fmla="*/ 4523691 w 7467600"/>
              <a:gd name="connsiteY750" fmla="*/ 1127776 h 6858000"/>
              <a:gd name="connsiteX751" fmla="*/ 4509875 w 7467600"/>
              <a:gd name="connsiteY751" fmla="*/ 1167552 h 6858000"/>
              <a:gd name="connsiteX752" fmla="*/ 4478168 w 7467600"/>
              <a:gd name="connsiteY752" fmla="*/ 1260735 h 6858000"/>
              <a:gd name="connsiteX753" fmla="*/ 4409309 w 7467600"/>
              <a:gd name="connsiteY753" fmla="*/ 1666996 h 6858000"/>
              <a:gd name="connsiteX754" fmla="*/ 4370031 w 7467600"/>
              <a:gd name="connsiteY754" fmla="*/ 1955666 h 6858000"/>
              <a:gd name="connsiteX755" fmla="*/ 4570198 w 7467600"/>
              <a:gd name="connsiteY755" fmla="*/ 978081 h 6858000"/>
              <a:gd name="connsiteX756" fmla="*/ 4557898 w 7467600"/>
              <a:gd name="connsiteY756" fmla="*/ 900011 h 6858000"/>
              <a:gd name="connsiteX757" fmla="*/ 4344840 w 7467600"/>
              <a:gd name="connsiteY757" fmla="*/ 1922038 h 6858000"/>
              <a:gd name="connsiteX758" fmla="*/ 4378710 w 7467600"/>
              <a:gd name="connsiteY758" fmla="*/ 1665516 h 6858000"/>
              <a:gd name="connsiteX759" fmla="*/ 4448798 w 7467600"/>
              <a:gd name="connsiteY759" fmla="*/ 1253024 h 6858000"/>
              <a:gd name="connsiteX760" fmla="*/ 4480315 w 7467600"/>
              <a:gd name="connsiteY760" fmla="*/ 1158454 h 6858000"/>
              <a:gd name="connsiteX761" fmla="*/ 4494133 w 7467600"/>
              <a:gd name="connsiteY761" fmla="*/ 1118676 h 6858000"/>
              <a:gd name="connsiteX762" fmla="*/ 4557898 w 7467600"/>
              <a:gd name="connsiteY762" fmla="*/ 900011 h 6858000"/>
              <a:gd name="connsiteX763" fmla="*/ 5870151 w 7467600"/>
              <a:gd name="connsiteY763" fmla="*/ 898890 h 6858000"/>
              <a:gd name="connsiteX764" fmla="*/ 5861335 w 7467600"/>
              <a:gd name="connsiteY764" fmla="*/ 899177 h 6858000"/>
              <a:gd name="connsiteX765" fmla="*/ 5843702 w 7467600"/>
              <a:gd name="connsiteY765" fmla="*/ 899748 h 6858000"/>
              <a:gd name="connsiteX766" fmla="*/ 5651107 w 7467600"/>
              <a:gd name="connsiteY766" fmla="*/ 920306 h 6858000"/>
              <a:gd name="connsiteX767" fmla="*/ 5459407 w 7467600"/>
              <a:gd name="connsiteY767" fmla="*/ 940975 h 6858000"/>
              <a:gd name="connsiteX768" fmla="*/ 5374846 w 7467600"/>
              <a:gd name="connsiteY768" fmla="*/ 941988 h 6858000"/>
              <a:gd name="connsiteX769" fmla="*/ 5256105 w 7467600"/>
              <a:gd name="connsiteY769" fmla="*/ 945632 h 6858000"/>
              <a:gd name="connsiteX770" fmla="*/ 5107071 w 7467600"/>
              <a:gd name="connsiteY770" fmla="*/ 969720 h 6858000"/>
              <a:gd name="connsiteX771" fmla="*/ 4998681 w 7467600"/>
              <a:gd name="connsiteY771" fmla="*/ 988771 h 6858000"/>
              <a:gd name="connsiteX772" fmla="*/ 5870151 w 7467600"/>
              <a:gd name="connsiteY772" fmla="*/ 898890 h 6858000"/>
              <a:gd name="connsiteX773" fmla="*/ 5504425 w 7467600"/>
              <a:gd name="connsiteY773" fmla="*/ 848067 h 6858000"/>
              <a:gd name="connsiteX774" fmla="*/ 4968849 w 7467600"/>
              <a:gd name="connsiteY774" fmla="*/ 962318 h 6858000"/>
              <a:gd name="connsiteX775" fmla="*/ 5104039 w 7467600"/>
              <a:gd name="connsiteY775" fmla="*/ 940634 h 6858000"/>
              <a:gd name="connsiteX776" fmla="*/ 5256311 w 7467600"/>
              <a:gd name="connsiteY776" fmla="*/ 916490 h 6858000"/>
              <a:gd name="connsiteX777" fmla="*/ 5377381 w 7467600"/>
              <a:gd name="connsiteY777" fmla="*/ 912671 h 6858000"/>
              <a:gd name="connsiteX778" fmla="*/ 5460148 w 7467600"/>
              <a:gd name="connsiteY778" fmla="*/ 911442 h 6858000"/>
              <a:gd name="connsiteX779" fmla="*/ 5648971 w 7467600"/>
              <a:gd name="connsiteY779" fmla="*/ 891331 h 6858000"/>
              <a:gd name="connsiteX780" fmla="*/ 5844807 w 7467600"/>
              <a:gd name="connsiteY780" fmla="*/ 870718 h 6858000"/>
              <a:gd name="connsiteX781" fmla="*/ 5862975 w 7467600"/>
              <a:gd name="connsiteY781" fmla="*/ 869756 h 6858000"/>
              <a:gd name="connsiteX782" fmla="*/ 5920887 w 7467600"/>
              <a:gd name="connsiteY782" fmla="*/ 865929 h 6858000"/>
              <a:gd name="connsiteX783" fmla="*/ 5504425 w 7467600"/>
              <a:gd name="connsiteY783" fmla="*/ 848067 h 6858000"/>
              <a:gd name="connsiteX784" fmla="*/ 3607114 w 7467600"/>
              <a:gd name="connsiteY784" fmla="*/ 467441 h 6858000"/>
              <a:gd name="connsiteX785" fmla="*/ 3296242 w 7467600"/>
              <a:gd name="connsiteY785" fmla="*/ 807991 h 6858000"/>
              <a:gd name="connsiteX786" fmla="*/ 3174674 w 7467600"/>
              <a:gd name="connsiteY786" fmla="*/ 919759 h 6858000"/>
              <a:gd name="connsiteX787" fmla="*/ 3042978 w 7467600"/>
              <a:gd name="connsiteY787" fmla="*/ 1054894 h 6858000"/>
              <a:gd name="connsiteX788" fmla="*/ 2968914 w 7467600"/>
              <a:gd name="connsiteY788" fmla="*/ 1133756 h 6858000"/>
              <a:gd name="connsiteX789" fmla="*/ 3103823 w 7467600"/>
              <a:gd name="connsiteY789" fmla="*/ 1026814 h 6858000"/>
              <a:gd name="connsiteX790" fmla="*/ 3607114 w 7467600"/>
              <a:gd name="connsiteY790" fmla="*/ 467441 h 6858000"/>
              <a:gd name="connsiteX791" fmla="*/ 3744487 w 7467600"/>
              <a:gd name="connsiteY791" fmla="*/ 383136 h 6858000"/>
              <a:gd name="connsiteX792" fmla="*/ 3970213 w 7467600"/>
              <a:gd name="connsiteY792" fmla="*/ 995559 h 6858000"/>
              <a:gd name="connsiteX793" fmla="*/ 3744487 w 7467600"/>
              <a:gd name="connsiteY793" fmla="*/ 383136 h 6858000"/>
              <a:gd name="connsiteX794" fmla="*/ 3624562 w 7467600"/>
              <a:gd name="connsiteY794" fmla="*/ 367041 h 6858000"/>
              <a:gd name="connsiteX795" fmla="*/ 3489712 w 7467600"/>
              <a:gd name="connsiteY795" fmla="*/ 485386 h 6858000"/>
              <a:gd name="connsiteX796" fmla="*/ 3182994 w 7467600"/>
              <a:gd name="connsiteY796" fmla="*/ 828265 h 6858000"/>
              <a:gd name="connsiteX797" fmla="*/ 2892114 w 7467600"/>
              <a:gd name="connsiteY797" fmla="*/ 1172635 h 6858000"/>
              <a:gd name="connsiteX798" fmla="*/ 3021459 w 7467600"/>
              <a:gd name="connsiteY798" fmla="*/ 1035385 h 6858000"/>
              <a:gd name="connsiteX799" fmla="*/ 3153873 w 7467600"/>
              <a:gd name="connsiteY799" fmla="*/ 898971 h 6858000"/>
              <a:gd name="connsiteX800" fmla="*/ 3276511 w 7467600"/>
              <a:gd name="connsiteY800" fmla="*/ 786423 h 6858000"/>
              <a:gd name="connsiteX801" fmla="*/ 3584154 w 7467600"/>
              <a:gd name="connsiteY801" fmla="*/ 448218 h 6858000"/>
              <a:gd name="connsiteX802" fmla="*/ 3624562 w 7467600"/>
              <a:gd name="connsiteY802" fmla="*/ 367041 h 6858000"/>
              <a:gd name="connsiteX803" fmla="*/ 3766672 w 7467600"/>
              <a:gd name="connsiteY803" fmla="*/ 359429 h 6858000"/>
              <a:gd name="connsiteX804" fmla="*/ 3996338 w 7467600"/>
              <a:gd name="connsiteY804" fmla="*/ 968237 h 6858000"/>
              <a:gd name="connsiteX805" fmla="*/ 3766672 w 7467600"/>
              <a:gd name="connsiteY805" fmla="*/ 359429 h 6858000"/>
              <a:gd name="connsiteX806" fmla="*/ 5805386 w 7467600"/>
              <a:gd name="connsiteY806" fmla="*/ 239240 h 6858000"/>
              <a:gd name="connsiteX807" fmla="*/ 5736947 w 7467600"/>
              <a:gd name="connsiteY807" fmla="*/ 261367 h 6858000"/>
              <a:gd name="connsiteX808" fmla="*/ 5427012 w 7467600"/>
              <a:gd name="connsiteY808" fmla="*/ 311272 h 6858000"/>
              <a:gd name="connsiteX809" fmla="*/ 5147818 w 7467600"/>
              <a:gd name="connsiteY809" fmla="*/ 322112 h 6858000"/>
              <a:gd name="connsiteX810" fmla="*/ 5060854 w 7467600"/>
              <a:gd name="connsiteY810" fmla="*/ 311882 h 6858000"/>
              <a:gd name="connsiteX811" fmla="*/ 4945989 w 7467600"/>
              <a:gd name="connsiteY811" fmla="*/ 300516 h 6858000"/>
              <a:gd name="connsiteX812" fmla="*/ 5410479 w 7467600"/>
              <a:gd name="connsiteY812" fmla="*/ 348434 h 6858000"/>
              <a:gd name="connsiteX813" fmla="*/ 5805386 w 7467600"/>
              <a:gd name="connsiteY813" fmla="*/ 239240 h 6858000"/>
              <a:gd name="connsiteX814" fmla="*/ 5905192 w 7467600"/>
              <a:gd name="connsiteY814" fmla="*/ 163079 h 6858000"/>
              <a:gd name="connsiteX815" fmla="*/ 5865655 w 7467600"/>
              <a:gd name="connsiteY815" fmla="*/ 171901 h 6858000"/>
              <a:gd name="connsiteX816" fmla="*/ 5259740 w 7467600"/>
              <a:gd name="connsiteY816" fmla="*/ 257013 h 6858000"/>
              <a:gd name="connsiteX817" fmla="*/ 5208466 w 7467600"/>
              <a:gd name="connsiteY817" fmla="*/ 257550 h 6858000"/>
              <a:gd name="connsiteX818" fmla="*/ 4980204 w 7467600"/>
              <a:gd name="connsiteY818" fmla="*/ 271903 h 6858000"/>
              <a:gd name="connsiteX819" fmla="*/ 5068068 w 7467600"/>
              <a:gd name="connsiteY819" fmla="*/ 282244 h 6858000"/>
              <a:gd name="connsiteX820" fmla="*/ 5153231 w 7467600"/>
              <a:gd name="connsiteY820" fmla="*/ 292240 h 6858000"/>
              <a:gd name="connsiteX821" fmla="*/ 5426491 w 7467600"/>
              <a:gd name="connsiteY821" fmla="*/ 281128 h 6858000"/>
              <a:gd name="connsiteX822" fmla="*/ 5731212 w 7467600"/>
              <a:gd name="connsiteY822" fmla="*/ 231951 h 6858000"/>
              <a:gd name="connsiteX823" fmla="*/ 5905192 w 7467600"/>
              <a:gd name="connsiteY823" fmla="*/ 163079 h 6858000"/>
              <a:gd name="connsiteX824" fmla="*/ 5944437 w 7467600"/>
              <a:gd name="connsiteY824" fmla="*/ 113829 h 6858000"/>
              <a:gd name="connsiteX825" fmla="*/ 5825032 w 7467600"/>
              <a:gd name="connsiteY825" fmla="*/ 146405 h 6858000"/>
              <a:gd name="connsiteX826" fmla="*/ 4955599 w 7467600"/>
              <a:gd name="connsiteY826" fmla="*/ 247008 h 6858000"/>
              <a:gd name="connsiteX827" fmla="*/ 5210104 w 7467600"/>
              <a:gd name="connsiteY827" fmla="*/ 228123 h 6858000"/>
              <a:gd name="connsiteX828" fmla="*/ 5261015 w 7467600"/>
              <a:gd name="connsiteY828" fmla="*/ 227087 h 6858000"/>
              <a:gd name="connsiteX829" fmla="*/ 5861181 w 7467600"/>
              <a:gd name="connsiteY829" fmla="*/ 143093 h 6858000"/>
              <a:gd name="connsiteX830" fmla="*/ 5961252 w 7467600"/>
              <a:gd name="connsiteY830" fmla="*/ 114820 h 6858000"/>
              <a:gd name="connsiteX831" fmla="*/ 5944437 w 7467600"/>
              <a:gd name="connsiteY831" fmla="*/ 113829 h 6858000"/>
              <a:gd name="connsiteX832" fmla="*/ 3882765 w 7467600"/>
              <a:gd name="connsiteY832" fmla="*/ 0 h 6858000"/>
              <a:gd name="connsiteX833" fmla="*/ 3995099 w 7467600"/>
              <a:gd name="connsiteY833" fmla="*/ 0 h 6858000"/>
              <a:gd name="connsiteX834" fmla="*/ 4163818 w 7467600"/>
              <a:gd name="connsiteY834" fmla="*/ 234104 h 6858000"/>
              <a:gd name="connsiteX835" fmla="*/ 4172099 w 7467600"/>
              <a:gd name="connsiteY835" fmla="*/ 234207 h 6858000"/>
              <a:gd name="connsiteX836" fmla="*/ 4784282 w 7467600"/>
              <a:gd name="connsiteY836" fmla="*/ 276561 h 6858000"/>
              <a:gd name="connsiteX837" fmla="*/ 4801687 w 7467600"/>
              <a:gd name="connsiteY837" fmla="*/ 267764 h 6858000"/>
              <a:gd name="connsiteX838" fmla="*/ 6082788 w 7467600"/>
              <a:gd name="connsiteY838" fmla="*/ 64119 h 6858000"/>
              <a:gd name="connsiteX839" fmla="*/ 6099442 w 7467600"/>
              <a:gd name="connsiteY839" fmla="*/ 82568 h 6858000"/>
              <a:gd name="connsiteX840" fmla="*/ 4804137 w 7467600"/>
              <a:gd name="connsiteY840" fmla="*/ 320931 h 6858000"/>
              <a:gd name="connsiteX841" fmla="*/ 4227047 w 7467600"/>
              <a:gd name="connsiteY841" fmla="*/ 313415 h 6858000"/>
              <a:gd name="connsiteX842" fmla="*/ 4346041 w 7467600"/>
              <a:gd name="connsiteY842" fmla="*/ 456086 h 6858000"/>
              <a:gd name="connsiteX843" fmla="*/ 4870967 w 7467600"/>
              <a:gd name="connsiteY843" fmla="*/ 963061 h 6858000"/>
              <a:gd name="connsiteX844" fmla="*/ 4889647 w 7467600"/>
              <a:gd name="connsiteY844" fmla="*/ 957147 h 6858000"/>
              <a:gd name="connsiteX845" fmla="*/ 5422504 w 7467600"/>
              <a:gd name="connsiteY845" fmla="*/ 805191 h 6858000"/>
              <a:gd name="connsiteX846" fmla="*/ 6087656 w 7467600"/>
              <a:gd name="connsiteY846" fmla="*/ 826703 h 6858000"/>
              <a:gd name="connsiteX847" fmla="*/ 6058717 w 7467600"/>
              <a:gd name="connsiteY847" fmla="*/ 865992 h 6858000"/>
              <a:gd name="connsiteX848" fmla="*/ 4974153 w 7467600"/>
              <a:gd name="connsiteY848" fmla="*/ 1045456 h 6858000"/>
              <a:gd name="connsiteX849" fmla="*/ 5627835 w 7467600"/>
              <a:gd name="connsiteY849" fmla="*/ 1472077 h 6858000"/>
              <a:gd name="connsiteX850" fmla="*/ 5629817 w 7467600"/>
              <a:gd name="connsiteY850" fmla="*/ 1471412 h 6858000"/>
              <a:gd name="connsiteX851" fmla="*/ 5634124 w 7467600"/>
              <a:gd name="connsiteY851" fmla="*/ 1470572 h 6858000"/>
              <a:gd name="connsiteX852" fmla="*/ 5755832 w 7467600"/>
              <a:gd name="connsiteY852" fmla="*/ 1383886 h 6858000"/>
              <a:gd name="connsiteX853" fmla="*/ 6014186 w 7467600"/>
              <a:gd name="connsiteY853" fmla="*/ 1279799 h 6858000"/>
              <a:gd name="connsiteX854" fmla="*/ 6901619 w 7467600"/>
              <a:gd name="connsiteY854" fmla="*/ 1047874 h 6858000"/>
              <a:gd name="connsiteX855" fmla="*/ 6931566 w 7467600"/>
              <a:gd name="connsiteY855" fmla="*/ 1062034 h 6858000"/>
              <a:gd name="connsiteX856" fmla="*/ 5790982 w 7467600"/>
              <a:gd name="connsiteY856" fmla="*/ 1561380 h 6858000"/>
              <a:gd name="connsiteX857" fmla="*/ 6188971 w 7467600"/>
              <a:gd name="connsiteY857" fmla="*/ 1755168 h 6858000"/>
              <a:gd name="connsiteX858" fmla="*/ 6202446 w 7467600"/>
              <a:gd name="connsiteY858" fmla="*/ 1752268 h 6858000"/>
              <a:gd name="connsiteX859" fmla="*/ 7179560 w 7467600"/>
              <a:gd name="connsiteY859" fmla="*/ 1467551 h 6858000"/>
              <a:gd name="connsiteX860" fmla="*/ 7158730 w 7467600"/>
              <a:gd name="connsiteY860" fmla="*/ 1507835 h 6858000"/>
              <a:gd name="connsiteX861" fmla="*/ 6326959 w 7467600"/>
              <a:gd name="connsiteY861" fmla="*/ 1817686 h 6858000"/>
              <a:gd name="connsiteX862" fmla="*/ 6537433 w 7467600"/>
              <a:gd name="connsiteY862" fmla="*/ 1907790 h 6858000"/>
              <a:gd name="connsiteX863" fmla="*/ 6550221 w 7467600"/>
              <a:gd name="connsiteY863" fmla="*/ 1910729 h 6858000"/>
              <a:gd name="connsiteX864" fmla="*/ 6964438 w 7467600"/>
              <a:gd name="connsiteY864" fmla="*/ 2209505 h 6858000"/>
              <a:gd name="connsiteX865" fmla="*/ 7367862 w 7467600"/>
              <a:gd name="connsiteY865" fmla="*/ 2806833 h 6858000"/>
              <a:gd name="connsiteX866" fmla="*/ 7364329 w 7467600"/>
              <a:gd name="connsiteY866" fmla="*/ 2826907 h 6858000"/>
              <a:gd name="connsiteX867" fmla="*/ 7290545 w 7467600"/>
              <a:gd name="connsiteY867" fmla="*/ 2850663 h 6858000"/>
              <a:gd name="connsiteX868" fmla="*/ 6472036 w 7467600"/>
              <a:gd name="connsiteY868" fmla="*/ 1959003 h 6858000"/>
              <a:gd name="connsiteX869" fmla="*/ 5792897 w 7467600"/>
              <a:gd name="connsiteY869" fmla="*/ 1647747 h 6858000"/>
              <a:gd name="connsiteX870" fmla="*/ 5842751 w 7467600"/>
              <a:gd name="connsiteY870" fmla="*/ 1816112 h 6858000"/>
              <a:gd name="connsiteX871" fmla="*/ 5847424 w 7467600"/>
              <a:gd name="connsiteY871" fmla="*/ 1815776 h 6858000"/>
              <a:gd name="connsiteX872" fmla="*/ 6399821 w 7467600"/>
              <a:gd name="connsiteY872" fmla="*/ 2344799 h 6858000"/>
              <a:gd name="connsiteX873" fmla="*/ 6323232 w 7467600"/>
              <a:gd name="connsiteY873" fmla="*/ 2389634 h 6858000"/>
              <a:gd name="connsiteX874" fmla="*/ 5942958 w 7467600"/>
              <a:gd name="connsiteY874" fmla="*/ 2077708 h 6858000"/>
              <a:gd name="connsiteX875" fmla="*/ 5921559 w 7467600"/>
              <a:gd name="connsiteY875" fmla="*/ 2378596 h 6858000"/>
              <a:gd name="connsiteX876" fmla="*/ 5817651 w 7467600"/>
              <a:gd name="connsiteY876" fmla="*/ 3023919 h 6858000"/>
              <a:gd name="connsiteX877" fmla="*/ 5729634 w 7467600"/>
              <a:gd name="connsiteY877" fmla="*/ 3051849 h 6858000"/>
              <a:gd name="connsiteX878" fmla="*/ 5611018 w 7467600"/>
              <a:gd name="connsiteY878" fmla="*/ 2316769 h 6858000"/>
              <a:gd name="connsiteX879" fmla="*/ 5687608 w 7467600"/>
              <a:gd name="connsiteY879" fmla="*/ 2039972 h 6858000"/>
              <a:gd name="connsiteX880" fmla="*/ 5657554 w 7467600"/>
              <a:gd name="connsiteY880" fmla="*/ 1576445 h 6858000"/>
              <a:gd name="connsiteX881" fmla="*/ 5150475 w 7467600"/>
              <a:gd name="connsiteY881" fmla="*/ 1274012 h 6858000"/>
              <a:gd name="connsiteX882" fmla="*/ 5349142 w 7467600"/>
              <a:gd name="connsiteY882" fmla="*/ 2204405 h 6858000"/>
              <a:gd name="connsiteX883" fmla="*/ 5262214 w 7467600"/>
              <a:gd name="connsiteY883" fmla="*/ 2233836 h 6858000"/>
              <a:gd name="connsiteX884" fmla="*/ 4981539 w 7467600"/>
              <a:gd name="connsiteY884" fmla="*/ 1542201 h 6858000"/>
              <a:gd name="connsiteX885" fmla="*/ 4958461 w 7467600"/>
              <a:gd name="connsiteY885" fmla="*/ 1136957 h 6858000"/>
              <a:gd name="connsiteX886" fmla="*/ 4655015 w 7467600"/>
              <a:gd name="connsiteY886" fmla="*/ 891426 h 6858000"/>
              <a:gd name="connsiteX887" fmla="*/ 4348002 w 7467600"/>
              <a:gd name="connsiteY887" fmla="*/ 2205895 h 6858000"/>
              <a:gd name="connsiteX888" fmla="*/ 4262250 w 7467600"/>
              <a:gd name="connsiteY888" fmla="*/ 2219972 h 6858000"/>
              <a:gd name="connsiteX889" fmla="*/ 4550611 w 7467600"/>
              <a:gd name="connsiteY889" fmla="*/ 817540 h 6858000"/>
              <a:gd name="connsiteX890" fmla="*/ 4564418 w 7467600"/>
              <a:gd name="connsiteY890" fmla="*/ 808293 h 6858000"/>
              <a:gd name="connsiteX891" fmla="*/ 4266388 w 7467600"/>
              <a:gd name="connsiteY891" fmla="*/ 500083 h 6858000"/>
              <a:gd name="connsiteX892" fmla="*/ 4032842 w 7467600"/>
              <a:gd name="connsiteY892" fmla="*/ 211809 h 6858000"/>
              <a:gd name="connsiteX893" fmla="*/ 3882765 w 7467600"/>
              <a:gd name="connsiteY893" fmla="*/ 0 h 6858000"/>
              <a:gd name="connsiteX894" fmla="*/ 3721337 w 7467600"/>
              <a:gd name="connsiteY894" fmla="*/ 0 h 6858000"/>
              <a:gd name="connsiteX895" fmla="*/ 3797544 w 7467600"/>
              <a:gd name="connsiteY895" fmla="*/ 0 h 6858000"/>
              <a:gd name="connsiteX896" fmla="*/ 3775734 w 7467600"/>
              <a:gd name="connsiteY896" fmla="*/ 95131 h 6858000"/>
              <a:gd name="connsiteX897" fmla="*/ 3724807 w 7467600"/>
              <a:gd name="connsiteY897" fmla="*/ 272257 h 6858000"/>
              <a:gd name="connsiteX898" fmla="*/ 3726844 w 7467600"/>
              <a:gd name="connsiteY898" fmla="*/ 282988 h 6858000"/>
              <a:gd name="connsiteX899" fmla="*/ 3742664 w 7467600"/>
              <a:gd name="connsiteY899" fmla="*/ 279918 h 6858000"/>
              <a:gd name="connsiteX900" fmla="*/ 4103910 w 7467600"/>
              <a:gd name="connsiteY900" fmla="*/ 1161917 h 6858000"/>
              <a:gd name="connsiteX901" fmla="*/ 4020269 w 7467600"/>
              <a:gd name="connsiteY901" fmla="*/ 1200406 h 6858000"/>
              <a:gd name="connsiteX902" fmla="*/ 3674882 w 7467600"/>
              <a:gd name="connsiteY902" fmla="*/ 488524 h 6858000"/>
              <a:gd name="connsiteX903" fmla="*/ 3132682 w 7467600"/>
              <a:gd name="connsiteY903" fmla="*/ 1072284 h 6858000"/>
              <a:gd name="connsiteX904" fmla="*/ 2716346 w 7467600"/>
              <a:gd name="connsiteY904" fmla="*/ 1276376 h 6858000"/>
              <a:gd name="connsiteX905" fmla="*/ 2716772 w 7467600"/>
              <a:gd name="connsiteY905" fmla="*/ 1255462 h 6858000"/>
              <a:gd name="connsiteX906" fmla="*/ 3471096 w 7467600"/>
              <a:gd name="connsiteY906" fmla="*/ 437072 h 6858000"/>
              <a:gd name="connsiteX907" fmla="*/ 3639057 w 7467600"/>
              <a:gd name="connsiteY907" fmla="*/ 286334 h 6858000"/>
              <a:gd name="connsiteX908" fmla="*/ 3640309 w 7467600"/>
              <a:gd name="connsiteY908" fmla="*/ 284664 h 6858000"/>
              <a:gd name="connsiteX909" fmla="*/ 3646022 w 7467600"/>
              <a:gd name="connsiteY909" fmla="*/ 276711 h 6858000"/>
              <a:gd name="connsiteX910" fmla="*/ 3707943 w 7467600"/>
              <a:gd name="connsiteY910" fmla="*/ 65958 h 6858000"/>
              <a:gd name="connsiteX911" fmla="*/ 3721337 w 7467600"/>
              <a:gd name="connsiteY911" fmla="*/ 0 h 6858000"/>
              <a:gd name="connsiteX912" fmla="*/ 2867960 w 7467600"/>
              <a:gd name="connsiteY912" fmla="*/ 0 h 6858000"/>
              <a:gd name="connsiteX913" fmla="*/ 2926351 w 7467600"/>
              <a:gd name="connsiteY913" fmla="*/ 0 h 6858000"/>
              <a:gd name="connsiteX914" fmla="*/ 2902823 w 7467600"/>
              <a:gd name="connsiteY914" fmla="*/ 262929 h 6858000"/>
              <a:gd name="connsiteX915" fmla="*/ 2940663 w 7467600"/>
              <a:gd name="connsiteY915" fmla="*/ 140884 h 6858000"/>
              <a:gd name="connsiteX916" fmla="*/ 2947039 w 7467600"/>
              <a:gd name="connsiteY916" fmla="*/ 122524 h 6858000"/>
              <a:gd name="connsiteX917" fmla="*/ 2984316 w 7467600"/>
              <a:gd name="connsiteY917" fmla="*/ 0 h 6858000"/>
              <a:gd name="connsiteX918" fmla="*/ 3016114 w 7467600"/>
              <a:gd name="connsiteY918" fmla="*/ 0 h 6858000"/>
              <a:gd name="connsiteX919" fmla="*/ 2979949 w 7467600"/>
              <a:gd name="connsiteY919" fmla="*/ 119274 h 6858000"/>
              <a:gd name="connsiteX920" fmla="*/ 3023879 w 7467600"/>
              <a:gd name="connsiteY920" fmla="*/ 0 h 6858000"/>
              <a:gd name="connsiteX921" fmla="*/ 3105400 w 7467600"/>
              <a:gd name="connsiteY921" fmla="*/ 0 h 6858000"/>
              <a:gd name="connsiteX922" fmla="*/ 3094669 w 7467600"/>
              <a:gd name="connsiteY922" fmla="*/ 30308 h 6858000"/>
              <a:gd name="connsiteX923" fmla="*/ 2901945 w 7467600"/>
              <a:gd name="connsiteY923" fmla="*/ 466538 h 6858000"/>
              <a:gd name="connsiteX924" fmla="*/ 2815209 w 7467600"/>
              <a:gd name="connsiteY924" fmla="*/ 497361 h 6858000"/>
              <a:gd name="connsiteX925" fmla="*/ 2844845 w 7467600"/>
              <a:gd name="connsiteY925" fmla="*/ 127638 h 6858000"/>
              <a:gd name="connsiteX926" fmla="*/ 2867960 w 7467600"/>
              <a:gd name="connsiteY926" fmla="*/ 0 h 6858000"/>
              <a:gd name="connsiteX927" fmla="*/ 1057230 w 7467600"/>
              <a:gd name="connsiteY927" fmla="*/ 0 h 6858000"/>
              <a:gd name="connsiteX928" fmla="*/ 1111003 w 7467600"/>
              <a:gd name="connsiteY928" fmla="*/ 0 h 6858000"/>
              <a:gd name="connsiteX929" fmla="*/ 1125553 w 7467600"/>
              <a:gd name="connsiteY929" fmla="*/ 52588 h 6858000"/>
              <a:gd name="connsiteX930" fmla="*/ 1304276 w 7467600"/>
              <a:gd name="connsiteY930" fmla="*/ 476275 h 6858000"/>
              <a:gd name="connsiteX931" fmla="*/ 1492066 w 7467600"/>
              <a:gd name="connsiteY931" fmla="*/ 886333 h 6858000"/>
              <a:gd name="connsiteX932" fmla="*/ 1423698 w 7467600"/>
              <a:gd name="connsiteY932" fmla="*/ 710817 h 6858000"/>
              <a:gd name="connsiteX933" fmla="*/ 1357609 w 7467600"/>
              <a:gd name="connsiteY933" fmla="*/ 532892 h 6858000"/>
              <a:gd name="connsiteX934" fmla="*/ 1309550 w 7467600"/>
              <a:gd name="connsiteY934" fmla="*/ 374031 h 6858000"/>
              <a:gd name="connsiteX935" fmla="*/ 1193673 w 7467600"/>
              <a:gd name="connsiteY935" fmla="*/ 49533 h 6858000"/>
              <a:gd name="connsiteX936" fmla="*/ 1164391 w 7467600"/>
              <a:gd name="connsiteY936" fmla="*/ 0 h 6858000"/>
              <a:gd name="connsiteX937" fmla="*/ 1200666 w 7467600"/>
              <a:gd name="connsiteY937" fmla="*/ 0 h 6858000"/>
              <a:gd name="connsiteX938" fmla="*/ 1223408 w 7467600"/>
              <a:gd name="connsiteY938" fmla="*/ 38996 h 6858000"/>
              <a:gd name="connsiteX939" fmla="*/ 1339635 w 7467600"/>
              <a:gd name="connsiteY939" fmla="*/ 365517 h 6858000"/>
              <a:gd name="connsiteX940" fmla="*/ 1387469 w 7467600"/>
              <a:gd name="connsiteY940" fmla="*/ 523079 h 6858000"/>
              <a:gd name="connsiteX941" fmla="*/ 1452685 w 7467600"/>
              <a:gd name="connsiteY941" fmla="*/ 699806 h 6858000"/>
              <a:gd name="connsiteX942" fmla="*/ 1492092 w 7467600"/>
              <a:gd name="connsiteY942" fmla="*/ 800424 h 6858000"/>
              <a:gd name="connsiteX943" fmla="*/ 1455302 w 7467600"/>
              <a:gd name="connsiteY943" fmla="*/ 632913 h 6858000"/>
              <a:gd name="connsiteX944" fmla="*/ 1222336 w 7467600"/>
              <a:gd name="connsiteY944" fmla="*/ 9480 h 6858000"/>
              <a:gd name="connsiteX945" fmla="*/ 1214634 w 7467600"/>
              <a:gd name="connsiteY945" fmla="*/ 0 h 6858000"/>
              <a:gd name="connsiteX946" fmla="*/ 1289827 w 7467600"/>
              <a:gd name="connsiteY946" fmla="*/ 0 h 6858000"/>
              <a:gd name="connsiteX947" fmla="*/ 1321076 w 7467600"/>
              <a:gd name="connsiteY947" fmla="*/ 59722 h 6858000"/>
              <a:gd name="connsiteX948" fmla="*/ 1512579 w 7467600"/>
              <a:gd name="connsiteY948" fmla="*/ 626441 h 6858000"/>
              <a:gd name="connsiteX949" fmla="*/ 1506076 w 7467600"/>
              <a:gd name="connsiteY949" fmla="*/ 1089289 h 6858000"/>
              <a:gd name="connsiteX950" fmla="*/ 1486346 w 7467600"/>
              <a:gd name="connsiteY950" fmla="*/ 1079919 h 6858000"/>
              <a:gd name="connsiteX951" fmla="*/ 1070511 w 7467600"/>
              <a:gd name="connsiteY951" fmla="*/ 48609 h 6858000"/>
              <a:gd name="connsiteX952" fmla="*/ 1057230 w 7467600"/>
              <a:gd name="connsiteY952" fmla="*/ 0 h 6858000"/>
              <a:gd name="connsiteX953" fmla="*/ 43151 w 7467600"/>
              <a:gd name="connsiteY953" fmla="*/ 0 h 6858000"/>
              <a:gd name="connsiteX954" fmla="*/ 95283 w 7467600"/>
              <a:gd name="connsiteY954" fmla="*/ 0 h 6858000"/>
              <a:gd name="connsiteX955" fmla="*/ 300708 w 7467600"/>
              <a:gd name="connsiteY955" fmla="*/ 154571 h 6858000"/>
              <a:gd name="connsiteX956" fmla="*/ 530414 w 7467600"/>
              <a:gd name="connsiteY956" fmla="*/ 354673 h 6858000"/>
              <a:gd name="connsiteX957" fmla="*/ 333785 w 7467600"/>
              <a:gd name="connsiteY957" fmla="*/ 161564 h 6858000"/>
              <a:gd name="connsiteX958" fmla="*/ 147005 w 7467600"/>
              <a:gd name="connsiteY958" fmla="*/ 0 h 6858000"/>
              <a:gd name="connsiteX959" fmla="*/ 272509 w 7467600"/>
              <a:gd name="connsiteY959" fmla="*/ 0 h 6858000"/>
              <a:gd name="connsiteX960" fmla="*/ 326276 w 7467600"/>
              <a:gd name="connsiteY960" fmla="*/ 45847 h 6858000"/>
              <a:gd name="connsiteX961" fmla="*/ 823759 w 7467600"/>
              <a:gd name="connsiteY961" fmla="*/ 574145 h 6858000"/>
              <a:gd name="connsiteX962" fmla="*/ 811254 w 7467600"/>
              <a:gd name="connsiteY962" fmla="*/ 665546 h 6858000"/>
              <a:gd name="connsiteX963" fmla="*/ 154042 w 7467600"/>
              <a:gd name="connsiteY963" fmla="*/ 261522 h 6858000"/>
              <a:gd name="connsiteX964" fmla="*/ 13550 w 7467600"/>
              <a:gd name="connsiteY964" fmla="*/ 158423 h 6858000"/>
              <a:gd name="connsiteX965" fmla="*/ 0 w 7467600"/>
              <a:gd name="connsiteY965" fmla="*/ 146618 h 6858000"/>
              <a:gd name="connsiteX966" fmla="*/ 0 w 7467600"/>
              <a:gd name="connsiteY966" fmla="*/ 59161 h 6858000"/>
              <a:gd name="connsiteX967" fmla="*/ 45427 w 7467600"/>
              <a:gd name="connsiteY967" fmla="*/ 101078 h 6858000"/>
              <a:gd name="connsiteX968" fmla="*/ 630103 w 7467600"/>
              <a:gd name="connsiteY968" fmla="*/ 485885 h 6858000"/>
              <a:gd name="connsiteX969" fmla="*/ 532040 w 7467600"/>
              <a:gd name="connsiteY969" fmla="*/ 399359 h 6858000"/>
              <a:gd name="connsiteX970" fmla="*/ 517618 w 7467600"/>
              <a:gd name="connsiteY970" fmla="*/ 385726 h 6858000"/>
              <a:gd name="connsiteX971" fmla="*/ 285074 w 7467600"/>
              <a:gd name="connsiteY971" fmla="*/ 182755 h 6858000"/>
              <a:gd name="connsiteX972" fmla="*/ 43151 w 7467600"/>
              <a:gd name="connsiteY97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015907 w 7467600"/>
              <a:gd name="connsiteY78" fmla="*/ 5541548 h 6858000"/>
              <a:gd name="connsiteX79" fmla="*/ 7259646 w 7467600"/>
              <a:gd name="connsiteY79" fmla="*/ 5765985 h 6858000"/>
              <a:gd name="connsiteX80" fmla="*/ 7467600 w 7467600"/>
              <a:gd name="connsiteY80" fmla="*/ 6012219 h 6858000"/>
              <a:gd name="connsiteX81" fmla="*/ 7105827 w 7467600"/>
              <a:gd name="connsiteY81" fmla="*/ 5718700 h 6858000"/>
              <a:gd name="connsiteX82" fmla="*/ 7356878 w 7467600"/>
              <a:gd name="connsiteY82" fmla="*/ 5981332 h 6858000"/>
              <a:gd name="connsiteX83" fmla="*/ 7467600 w 7467600"/>
              <a:gd name="connsiteY83" fmla="*/ 6117703 h 6858000"/>
              <a:gd name="connsiteX84" fmla="*/ 7467600 w 7467600"/>
              <a:gd name="connsiteY84" fmla="*/ 6163634 h 6858000"/>
              <a:gd name="connsiteX85" fmla="*/ 7403637 w 7467600"/>
              <a:gd name="connsiteY85" fmla="*/ 6083957 h 6858000"/>
              <a:gd name="connsiteX86" fmla="*/ 7254615 w 7467600"/>
              <a:gd name="connsiteY86" fmla="*/ 5911918 h 6858000"/>
              <a:gd name="connsiteX87" fmla="*/ 7312589 w 7467600"/>
              <a:gd name="connsiteY87" fmla="*/ 5982309 h 6858000"/>
              <a:gd name="connsiteX88" fmla="*/ 7448321 w 7467600"/>
              <a:gd name="connsiteY88" fmla="*/ 6190991 h 6858000"/>
              <a:gd name="connsiteX89" fmla="*/ 7467600 w 7467600"/>
              <a:gd name="connsiteY89" fmla="*/ 6221686 h 6858000"/>
              <a:gd name="connsiteX90" fmla="*/ 7467600 w 7467600"/>
              <a:gd name="connsiteY90" fmla="*/ 6334256 h 6858000"/>
              <a:gd name="connsiteX91" fmla="*/ 7454976 w 7467600"/>
              <a:gd name="connsiteY91" fmla="*/ 6318297 h 6858000"/>
              <a:gd name="connsiteX92" fmla="*/ 7042773 w 7467600"/>
              <a:gd name="connsiteY92" fmla="*/ 5734011 h 6858000"/>
              <a:gd name="connsiteX93" fmla="*/ 1456157 w 7467600"/>
              <a:gd name="connsiteY93" fmla="*/ 5371404 h 6858000"/>
              <a:gd name="connsiteX94" fmla="*/ 1244432 w 7467600"/>
              <a:gd name="connsiteY94" fmla="*/ 5385601 h 6858000"/>
              <a:gd name="connsiteX95" fmla="*/ 973990 w 7467600"/>
              <a:gd name="connsiteY95" fmla="*/ 5424940 h 6858000"/>
              <a:gd name="connsiteX96" fmla="*/ 1103809 w 7467600"/>
              <a:gd name="connsiteY96" fmla="*/ 5433720 h 6858000"/>
              <a:gd name="connsiteX97" fmla="*/ 1123454 w 7467600"/>
              <a:gd name="connsiteY97" fmla="*/ 5435727 h 6858000"/>
              <a:gd name="connsiteX98" fmla="*/ 1737017 w 7467600"/>
              <a:gd name="connsiteY98" fmla="*/ 5452183 h 6858000"/>
              <a:gd name="connsiteX99" fmla="*/ 1824397 w 7467600"/>
              <a:gd name="connsiteY99" fmla="*/ 5447757 h 6858000"/>
              <a:gd name="connsiteX100" fmla="*/ 2070059 w 7467600"/>
              <a:gd name="connsiteY100" fmla="*/ 5441660 h 6858000"/>
              <a:gd name="connsiteX101" fmla="*/ 1456157 w 7467600"/>
              <a:gd name="connsiteY101" fmla="*/ 5371404 h 6858000"/>
              <a:gd name="connsiteX102" fmla="*/ 4988186 w 7467600"/>
              <a:gd name="connsiteY102" fmla="*/ 5216467 h 6858000"/>
              <a:gd name="connsiteX103" fmla="*/ 4777334 w 7467600"/>
              <a:gd name="connsiteY103" fmla="*/ 5406072 h 6858000"/>
              <a:gd name="connsiteX104" fmla="*/ 4718341 w 7467600"/>
              <a:gd name="connsiteY104" fmla="*/ 5468043 h 6858000"/>
              <a:gd name="connsiteX105" fmla="*/ 4604655 w 7467600"/>
              <a:gd name="connsiteY105" fmla="*/ 5583434 h 6858000"/>
              <a:gd name="connsiteX106" fmla="*/ 4565074 w 7467600"/>
              <a:gd name="connsiteY106" fmla="*/ 5618550 h 6858000"/>
              <a:gd name="connsiteX107" fmla="*/ 4988186 w 7467600"/>
              <a:gd name="connsiteY107" fmla="*/ 5216467 h 6858000"/>
              <a:gd name="connsiteX108" fmla="*/ 4978032 w 7467600"/>
              <a:gd name="connsiteY108" fmla="*/ 5183809 h 6858000"/>
              <a:gd name="connsiteX109" fmla="*/ 4463413 w 7467600"/>
              <a:gd name="connsiteY109" fmla="*/ 5615162 h 6858000"/>
              <a:gd name="connsiteX110" fmla="*/ 4358134 w 7467600"/>
              <a:gd name="connsiteY110" fmla="*/ 5742791 h 6858000"/>
              <a:gd name="connsiteX111" fmla="*/ 4376219 w 7467600"/>
              <a:gd name="connsiteY111" fmla="*/ 5729027 h 6858000"/>
              <a:gd name="connsiteX112" fmla="*/ 4582340 w 7467600"/>
              <a:gd name="connsiteY112" fmla="*/ 5561037 h 6858000"/>
              <a:gd name="connsiteX113" fmla="*/ 4694684 w 7467600"/>
              <a:gd name="connsiteY113" fmla="*/ 5447098 h 6858000"/>
              <a:gd name="connsiteX114" fmla="*/ 4754123 w 7467600"/>
              <a:gd name="connsiteY114" fmla="*/ 5384643 h 6858000"/>
              <a:gd name="connsiteX115" fmla="*/ 4978032 w 7467600"/>
              <a:gd name="connsiteY115" fmla="*/ 5183809 h 6858000"/>
              <a:gd name="connsiteX116" fmla="*/ 1903353 w 7467600"/>
              <a:gd name="connsiteY116" fmla="*/ 5044827 h 6858000"/>
              <a:gd name="connsiteX117" fmla="*/ 1936931 w 7467600"/>
              <a:gd name="connsiteY117" fmla="*/ 5093954 h 6858000"/>
              <a:gd name="connsiteX118" fmla="*/ 2195868 w 7467600"/>
              <a:gd name="connsiteY118" fmla="*/ 5396574 h 6858000"/>
              <a:gd name="connsiteX119" fmla="*/ 2088852 w 7467600"/>
              <a:gd name="connsiteY119" fmla="*/ 5166123 h 6858000"/>
              <a:gd name="connsiteX120" fmla="*/ 1958241 w 7467600"/>
              <a:gd name="connsiteY120" fmla="*/ 5067955 h 6858000"/>
              <a:gd name="connsiteX121" fmla="*/ 1903353 w 7467600"/>
              <a:gd name="connsiteY121" fmla="*/ 5044827 h 6858000"/>
              <a:gd name="connsiteX122" fmla="*/ 1979378 w 7467600"/>
              <a:gd name="connsiteY122" fmla="*/ 4769504 h 6858000"/>
              <a:gd name="connsiteX123" fmla="*/ 2882120 w 7467600"/>
              <a:gd name="connsiteY123" fmla="*/ 5064547 h 6858000"/>
              <a:gd name="connsiteX124" fmla="*/ 2793103 w 7467600"/>
              <a:gd name="connsiteY124" fmla="*/ 5039699 h 6858000"/>
              <a:gd name="connsiteX125" fmla="*/ 2770041 w 7467600"/>
              <a:gd name="connsiteY125" fmla="*/ 5033634 h 6858000"/>
              <a:gd name="connsiteX126" fmla="*/ 1979378 w 7467600"/>
              <a:gd name="connsiteY126" fmla="*/ 4769504 h 6858000"/>
              <a:gd name="connsiteX127" fmla="*/ 1927410 w 7467600"/>
              <a:gd name="connsiteY127" fmla="*/ 4716164 h 6858000"/>
              <a:gd name="connsiteX128" fmla="*/ 1959587 w 7467600"/>
              <a:gd name="connsiteY128" fmla="*/ 4728849 h 6858000"/>
              <a:gd name="connsiteX129" fmla="*/ 2777707 w 7467600"/>
              <a:gd name="connsiteY129" fmla="*/ 5003991 h 6858000"/>
              <a:gd name="connsiteX130" fmla="*/ 2800768 w 7467600"/>
              <a:gd name="connsiteY130" fmla="*/ 5010056 h 6858000"/>
              <a:gd name="connsiteX131" fmla="*/ 2879408 w 7467600"/>
              <a:gd name="connsiteY131" fmla="*/ 5031590 h 6858000"/>
              <a:gd name="connsiteX132" fmla="*/ 2862295 w 7467600"/>
              <a:gd name="connsiteY132" fmla="*/ 5022958 h 6858000"/>
              <a:gd name="connsiteX133" fmla="*/ 2813343 w 7467600"/>
              <a:gd name="connsiteY133" fmla="*/ 4998369 h 6858000"/>
              <a:gd name="connsiteX134" fmla="*/ 2646245 w 7467600"/>
              <a:gd name="connsiteY134" fmla="*/ 4930999 h 6858000"/>
              <a:gd name="connsiteX135" fmla="*/ 1999243 w 7467600"/>
              <a:gd name="connsiteY135" fmla="*/ 4730524 h 6858000"/>
              <a:gd name="connsiteX136" fmla="*/ 1979527 w 7467600"/>
              <a:gd name="connsiteY136" fmla="*/ 4726651 h 6858000"/>
              <a:gd name="connsiteX137" fmla="*/ 1927410 w 7467600"/>
              <a:gd name="connsiteY137" fmla="*/ 4716164 h 6858000"/>
              <a:gd name="connsiteX138" fmla="*/ 1997014 w 7467600"/>
              <a:gd name="connsiteY138" fmla="*/ 4698007 h 6858000"/>
              <a:gd name="connsiteX139" fmla="*/ 2005458 w 7467600"/>
              <a:gd name="connsiteY139" fmla="*/ 4699540 h 6858000"/>
              <a:gd name="connsiteX140" fmla="*/ 2657186 w 7467600"/>
              <a:gd name="connsiteY140" fmla="*/ 4901687 h 6858000"/>
              <a:gd name="connsiteX141" fmla="*/ 2826662 w 7467600"/>
              <a:gd name="connsiteY141" fmla="*/ 4970362 h 6858000"/>
              <a:gd name="connsiteX142" fmla="*/ 2876100 w 7467600"/>
              <a:gd name="connsiteY142" fmla="*/ 4995397 h 6858000"/>
              <a:gd name="connsiteX143" fmla="*/ 3042600 w 7467600"/>
              <a:gd name="connsiteY143" fmla="*/ 5059532 h 6858000"/>
              <a:gd name="connsiteX144" fmla="*/ 1997014 w 7467600"/>
              <a:gd name="connsiteY144" fmla="*/ 4698007 h 6858000"/>
              <a:gd name="connsiteX145" fmla="*/ 2305292 w 7467600"/>
              <a:gd name="connsiteY145" fmla="*/ 4219492 h 6858000"/>
              <a:gd name="connsiteX146" fmla="*/ 3360922 w 7467600"/>
              <a:gd name="connsiteY146" fmla="*/ 4529373 h 6858000"/>
              <a:gd name="connsiteX147" fmla="*/ 3492420 w 7467600"/>
              <a:gd name="connsiteY147" fmla="*/ 4510145 h 6858000"/>
              <a:gd name="connsiteX148" fmla="*/ 3364086 w 7467600"/>
              <a:gd name="connsiteY148" fmla="*/ 4480340 h 6858000"/>
              <a:gd name="connsiteX149" fmla="*/ 3225818 w 7467600"/>
              <a:gd name="connsiteY149" fmla="*/ 4411822 h 6858000"/>
              <a:gd name="connsiteX150" fmla="*/ 3129696 w 7467600"/>
              <a:gd name="connsiteY150" fmla="*/ 4360704 h 6858000"/>
              <a:gd name="connsiteX151" fmla="*/ 2814545 w 7467600"/>
              <a:gd name="connsiteY151" fmla="*/ 4282955 h 6858000"/>
              <a:gd name="connsiteX152" fmla="*/ 2305292 w 7467600"/>
              <a:gd name="connsiteY152" fmla="*/ 4219492 h 6858000"/>
              <a:gd name="connsiteX153" fmla="*/ 2626982 w 7467600"/>
              <a:gd name="connsiteY153" fmla="*/ 4206450 h 6858000"/>
              <a:gd name="connsiteX154" fmla="*/ 2490617 w 7467600"/>
              <a:gd name="connsiteY154" fmla="*/ 4206951 h 6858000"/>
              <a:gd name="connsiteX155" fmla="*/ 2819869 w 7467600"/>
              <a:gd name="connsiteY155" fmla="*/ 4252936 h 6858000"/>
              <a:gd name="connsiteX156" fmla="*/ 3143018 w 7467600"/>
              <a:gd name="connsiteY156" fmla="*/ 4332698 h 6858000"/>
              <a:gd name="connsiteX157" fmla="*/ 3241520 w 7467600"/>
              <a:gd name="connsiteY157" fmla="*/ 4385112 h 6858000"/>
              <a:gd name="connsiteX158" fmla="*/ 3374575 w 7467600"/>
              <a:gd name="connsiteY158" fmla="*/ 4451517 h 6858000"/>
              <a:gd name="connsiteX159" fmla="*/ 3505221 w 7467600"/>
              <a:gd name="connsiteY159" fmla="*/ 4480757 h 6858000"/>
              <a:gd name="connsiteX160" fmla="*/ 2626982 w 7467600"/>
              <a:gd name="connsiteY160" fmla="*/ 4206450 h 6858000"/>
              <a:gd name="connsiteX161" fmla="*/ 1310106 w 7467600"/>
              <a:gd name="connsiteY161" fmla="*/ 3943217 h 6858000"/>
              <a:gd name="connsiteX162" fmla="*/ 854994 w 7467600"/>
              <a:gd name="connsiteY162" fmla="*/ 4399136 h 6858000"/>
              <a:gd name="connsiteX163" fmla="*/ 742462 w 7467600"/>
              <a:gd name="connsiteY163" fmla="*/ 4594648 h 6858000"/>
              <a:gd name="connsiteX164" fmla="*/ 820602 w 7467600"/>
              <a:gd name="connsiteY164" fmla="*/ 4485915 h 6858000"/>
              <a:gd name="connsiteX165" fmla="*/ 878295 w 7467600"/>
              <a:gd name="connsiteY165" fmla="*/ 4403594 h 6858000"/>
              <a:gd name="connsiteX166" fmla="*/ 1240607 w 7467600"/>
              <a:gd name="connsiteY166" fmla="*/ 4010401 h 6858000"/>
              <a:gd name="connsiteX167" fmla="*/ 1310106 w 7467600"/>
              <a:gd name="connsiteY167" fmla="*/ 3943217 h 6858000"/>
              <a:gd name="connsiteX168" fmla="*/ 1423113 w 7467600"/>
              <a:gd name="connsiteY168" fmla="*/ 3874565 h 6858000"/>
              <a:gd name="connsiteX169" fmla="*/ 1260565 w 7467600"/>
              <a:gd name="connsiteY169" fmla="*/ 4031982 h 6858000"/>
              <a:gd name="connsiteX170" fmla="*/ 901900 w 7467600"/>
              <a:gd name="connsiteY170" fmla="*/ 4421236 h 6858000"/>
              <a:gd name="connsiteX171" fmla="*/ 845044 w 7467600"/>
              <a:gd name="connsiteY171" fmla="*/ 4502436 h 6858000"/>
              <a:gd name="connsiteX172" fmla="*/ 685926 w 7467600"/>
              <a:gd name="connsiteY172" fmla="*/ 4703069 h 6858000"/>
              <a:gd name="connsiteX173" fmla="*/ 684248 w 7467600"/>
              <a:gd name="connsiteY173" fmla="*/ 4706721 h 6858000"/>
              <a:gd name="connsiteX174" fmla="*/ 1423113 w 7467600"/>
              <a:gd name="connsiteY174" fmla="*/ 3874565 h 6858000"/>
              <a:gd name="connsiteX175" fmla="*/ 3316479 w 7467600"/>
              <a:gd name="connsiteY175" fmla="*/ 3872136 h 6858000"/>
              <a:gd name="connsiteX176" fmla="*/ 3546806 w 7467600"/>
              <a:gd name="connsiteY176" fmla="*/ 4356139 h 6858000"/>
              <a:gd name="connsiteX177" fmla="*/ 3364433 w 7467600"/>
              <a:gd name="connsiteY177" fmla="*/ 3953121 h 6858000"/>
              <a:gd name="connsiteX178" fmla="*/ 3316479 w 7467600"/>
              <a:gd name="connsiteY178" fmla="*/ 3872136 h 6858000"/>
              <a:gd name="connsiteX179" fmla="*/ 3291335 w 7467600"/>
              <a:gd name="connsiteY179" fmla="*/ 3767420 h 6858000"/>
              <a:gd name="connsiteX180" fmla="*/ 3390805 w 7467600"/>
              <a:gd name="connsiteY180" fmla="*/ 3937163 h 6858000"/>
              <a:gd name="connsiteX181" fmla="*/ 3579062 w 7467600"/>
              <a:gd name="connsiteY181" fmla="*/ 4359040 h 6858000"/>
              <a:gd name="connsiteX182" fmla="*/ 3467355 w 7467600"/>
              <a:gd name="connsiteY182" fmla="*/ 3988130 h 6858000"/>
              <a:gd name="connsiteX183" fmla="*/ 3310753 w 7467600"/>
              <a:gd name="connsiteY183" fmla="*/ 3787140 h 6858000"/>
              <a:gd name="connsiteX184" fmla="*/ 3291335 w 7467600"/>
              <a:gd name="connsiteY184" fmla="*/ 3767420 h 6858000"/>
              <a:gd name="connsiteX185" fmla="*/ 1635889 w 7467600"/>
              <a:gd name="connsiteY185" fmla="*/ 3709494 h 6858000"/>
              <a:gd name="connsiteX186" fmla="*/ 1634800 w 7467600"/>
              <a:gd name="connsiteY186" fmla="*/ 3731111 h 6858000"/>
              <a:gd name="connsiteX187" fmla="*/ 1635889 w 7467600"/>
              <a:gd name="connsiteY187" fmla="*/ 3709494 h 6858000"/>
              <a:gd name="connsiteX188" fmla="*/ 1510397 w 7467600"/>
              <a:gd name="connsiteY188" fmla="*/ 3684705 h 6858000"/>
              <a:gd name="connsiteX189" fmla="*/ 1146550 w 7467600"/>
              <a:gd name="connsiteY189" fmla="*/ 3802012 h 6858000"/>
              <a:gd name="connsiteX190" fmla="*/ 698834 w 7467600"/>
              <a:gd name="connsiteY190" fmla="*/ 3952272 h 6858000"/>
              <a:gd name="connsiteX191" fmla="*/ 34256 w 7467600"/>
              <a:gd name="connsiteY191" fmla="*/ 4347603 h 6858000"/>
              <a:gd name="connsiteX192" fmla="*/ 527241 w 7467600"/>
              <a:gd name="connsiteY192" fmla="*/ 4065078 h 6858000"/>
              <a:gd name="connsiteX193" fmla="*/ 1510397 w 7467600"/>
              <a:gd name="connsiteY193" fmla="*/ 3684705 h 6858000"/>
              <a:gd name="connsiteX194" fmla="*/ 1313114 w 7467600"/>
              <a:gd name="connsiteY194" fmla="*/ 3655216 h 6858000"/>
              <a:gd name="connsiteX195" fmla="*/ 1109304 w 7467600"/>
              <a:gd name="connsiteY195" fmla="*/ 3669030 h 6858000"/>
              <a:gd name="connsiteX196" fmla="*/ 8129 w 7467600"/>
              <a:gd name="connsiteY196" fmla="*/ 4330519 h 6858000"/>
              <a:gd name="connsiteX197" fmla="*/ 687572 w 7467600"/>
              <a:gd name="connsiteY197" fmla="*/ 3925629 h 6858000"/>
              <a:gd name="connsiteX198" fmla="*/ 1138365 w 7467600"/>
              <a:gd name="connsiteY198" fmla="*/ 3774515 h 6858000"/>
              <a:gd name="connsiteX199" fmla="*/ 1505579 w 7467600"/>
              <a:gd name="connsiteY199" fmla="*/ 3655526 h 6858000"/>
              <a:gd name="connsiteX200" fmla="*/ 1313114 w 7467600"/>
              <a:gd name="connsiteY200" fmla="*/ 3655216 h 6858000"/>
              <a:gd name="connsiteX201" fmla="*/ 3655073 w 7467600"/>
              <a:gd name="connsiteY201" fmla="*/ 3650884 h 6858000"/>
              <a:gd name="connsiteX202" fmla="*/ 3989938 w 7467600"/>
              <a:gd name="connsiteY202" fmla="*/ 3991685 h 6858000"/>
              <a:gd name="connsiteX203" fmla="*/ 4393907 w 7467600"/>
              <a:gd name="connsiteY203" fmla="*/ 4261258 h 6858000"/>
              <a:gd name="connsiteX204" fmla="*/ 4648051 w 7467600"/>
              <a:gd name="connsiteY204" fmla="*/ 4374051 h 6858000"/>
              <a:gd name="connsiteX205" fmla="*/ 4383389 w 7467600"/>
              <a:gd name="connsiteY205" fmla="*/ 4184369 h 6858000"/>
              <a:gd name="connsiteX206" fmla="*/ 4165508 w 7467600"/>
              <a:gd name="connsiteY206" fmla="*/ 4035196 h 6858000"/>
              <a:gd name="connsiteX207" fmla="*/ 4068162 w 7467600"/>
              <a:gd name="connsiteY207" fmla="*/ 3953394 h 6858000"/>
              <a:gd name="connsiteX208" fmla="*/ 3981416 w 7467600"/>
              <a:gd name="connsiteY208" fmla="*/ 3880482 h 6858000"/>
              <a:gd name="connsiteX209" fmla="*/ 3800147 w 7467600"/>
              <a:gd name="connsiteY209" fmla="*/ 3749872 h 6858000"/>
              <a:gd name="connsiteX210" fmla="*/ 3655073 w 7467600"/>
              <a:gd name="connsiteY210" fmla="*/ 3650884 h 6858000"/>
              <a:gd name="connsiteX211" fmla="*/ 3670252 w 7467600"/>
              <a:gd name="connsiteY211" fmla="*/ 3622798 h 6858000"/>
              <a:gd name="connsiteX212" fmla="*/ 3817258 w 7467600"/>
              <a:gd name="connsiteY212" fmla="*/ 3723577 h 6858000"/>
              <a:gd name="connsiteX213" fmla="*/ 4000461 w 7467600"/>
              <a:gd name="connsiteY213" fmla="*/ 3855966 h 6858000"/>
              <a:gd name="connsiteX214" fmla="*/ 4088180 w 7467600"/>
              <a:gd name="connsiteY214" fmla="*/ 3929774 h 6858000"/>
              <a:gd name="connsiteX215" fmla="*/ 4184555 w 7467600"/>
              <a:gd name="connsiteY215" fmla="*/ 4010683 h 6858000"/>
              <a:gd name="connsiteX216" fmla="*/ 4399563 w 7467600"/>
              <a:gd name="connsiteY216" fmla="*/ 4158106 h 6858000"/>
              <a:gd name="connsiteX217" fmla="*/ 4684469 w 7467600"/>
              <a:gd name="connsiteY217" fmla="*/ 4364680 h 6858000"/>
              <a:gd name="connsiteX218" fmla="*/ 4690271 w 7467600"/>
              <a:gd name="connsiteY218" fmla="*/ 4370034 h 6858000"/>
              <a:gd name="connsiteX219" fmla="*/ 4136093 w 7467600"/>
              <a:gd name="connsiteY219" fmla="*/ 3858466 h 6858000"/>
              <a:gd name="connsiteX220" fmla="*/ 3670252 w 7467600"/>
              <a:gd name="connsiteY220" fmla="*/ 3622798 h 6858000"/>
              <a:gd name="connsiteX221" fmla="*/ 4440129 w 7467600"/>
              <a:gd name="connsiteY221" fmla="*/ 3448571 h 6858000"/>
              <a:gd name="connsiteX222" fmla="*/ 4856525 w 7467600"/>
              <a:gd name="connsiteY222" fmla="*/ 3915351 h 6858000"/>
              <a:gd name="connsiteX223" fmla="*/ 5059055 w 7467600"/>
              <a:gd name="connsiteY223" fmla="*/ 4108918 h 6858000"/>
              <a:gd name="connsiteX224" fmla="*/ 5290070 w 7467600"/>
              <a:gd name="connsiteY224" fmla="*/ 4263619 h 6858000"/>
              <a:gd name="connsiteX225" fmla="*/ 4834991 w 7467600"/>
              <a:gd name="connsiteY225" fmla="*/ 3830985 h 6858000"/>
              <a:gd name="connsiteX226" fmla="*/ 4440129 w 7467600"/>
              <a:gd name="connsiteY226" fmla="*/ 3448571 h 6858000"/>
              <a:gd name="connsiteX227" fmla="*/ 4441737 w 7467600"/>
              <a:gd name="connsiteY227" fmla="*/ 3399734 h 6858000"/>
              <a:gd name="connsiteX228" fmla="*/ 4431236 w 7467600"/>
              <a:gd name="connsiteY228" fmla="*/ 3400954 h 6858000"/>
              <a:gd name="connsiteX229" fmla="*/ 4557150 w 7467600"/>
              <a:gd name="connsiteY229" fmla="*/ 3510023 h 6858000"/>
              <a:gd name="connsiteX230" fmla="*/ 4856936 w 7467600"/>
              <a:gd name="connsiteY230" fmla="*/ 3809146 h 6858000"/>
              <a:gd name="connsiteX231" fmla="*/ 5111996 w 7467600"/>
              <a:gd name="connsiteY231" fmla="*/ 4065759 h 6858000"/>
              <a:gd name="connsiteX232" fmla="*/ 5388878 w 7467600"/>
              <a:gd name="connsiteY232" fmla="*/ 4300185 h 6858000"/>
              <a:gd name="connsiteX233" fmla="*/ 5425556 w 7467600"/>
              <a:gd name="connsiteY233" fmla="*/ 4308967 h 6858000"/>
              <a:gd name="connsiteX234" fmla="*/ 4943646 w 7467600"/>
              <a:gd name="connsiteY234" fmla="*/ 3822916 h 6858000"/>
              <a:gd name="connsiteX235" fmla="*/ 4594837 w 7467600"/>
              <a:gd name="connsiteY235" fmla="*/ 3532274 h 6858000"/>
              <a:gd name="connsiteX236" fmla="*/ 4441737 w 7467600"/>
              <a:gd name="connsiteY236" fmla="*/ 3399734 h 6858000"/>
              <a:gd name="connsiteX237" fmla="*/ 5425834 w 7467600"/>
              <a:gd name="connsiteY237" fmla="*/ 3162785 h 6858000"/>
              <a:gd name="connsiteX238" fmla="*/ 5401644 w 7467600"/>
              <a:gd name="connsiteY238" fmla="*/ 3617847 h 6858000"/>
              <a:gd name="connsiteX239" fmla="*/ 5467256 w 7467600"/>
              <a:gd name="connsiteY239" fmla="*/ 4175494 h 6858000"/>
              <a:gd name="connsiteX240" fmla="*/ 5448069 w 7467600"/>
              <a:gd name="connsiteY240" fmla="*/ 3567554 h 6858000"/>
              <a:gd name="connsiteX241" fmla="*/ 5425834 w 7467600"/>
              <a:gd name="connsiteY241" fmla="*/ 3162785 h 6858000"/>
              <a:gd name="connsiteX242" fmla="*/ 1318687 w 7467600"/>
              <a:gd name="connsiteY242" fmla="*/ 3113840 h 6858000"/>
              <a:gd name="connsiteX243" fmla="*/ 1066793 w 7467600"/>
              <a:gd name="connsiteY243" fmla="*/ 3212171 h 6858000"/>
              <a:gd name="connsiteX244" fmla="*/ 993319 w 7467600"/>
              <a:gd name="connsiteY244" fmla="*/ 3247648 h 6858000"/>
              <a:gd name="connsiteX245" fmla="*/ 853081 w 7467600"/>
              <a:gd name="connsiteY245" fmla="*/ 3312410 h 6858000"/>
              <a:gd name="connsiteX246" fmla="*/ 805957 w 7467600"/>
              <a:gd name="connsiteY246" fmla="*/ 3330443 h 6858000"/>
              <a:gd name="connsiteX247" fmla="*/ 1318687 w 7467600"/>
              <a:gd name="connsiteY247" fmla="*/ 3113840 h 6858000"/>
              <a:gd name="connsiteX248" fmla="*/ 5453702 w 7467600"/>
              <a:gd name="connsiteY248" fmla="*/ 3090882 h 6858000"/>
              <a:gd name="connsiteX249" fmla="*/ 5480135 w 7467600"/>
              <a:gd name="connsiteY249" fmla="*/ 3565802 h 6858000"/>
              <a:gd name="connsiteX250" fmla="*/ 5499023 w 7467600"/>
              <a:gd name="connsiteY250" fmla="*/ 4166310 h 6858000"/>
              <a:gd name="connsiteX251" fmla="*/ 5547022 w 7467600"/>
              <a:gd name="connsiteY251" fmla="*/ 3607838 h 6858000"/>
              <a:gd name="connsiteX252" fmla="*/ 5515964 w 7467600"/>
              <a:gd name="connsiteY252" fmla="*/ 3378541 h 6858000"/>
              <a:gd name="connsiteX253" fmla="*/ 5453702 w 7467600"/>
              <a:gd name="connsiteY253" fmla="*/ 3090882 h 6858000"/>
              <a:gd name="connsiteX254" fmla="*/ 1238695 w 7467600"/>
              <a:gd name="connsiteY254" fmla="*/ 3076820 h 6858000"/>
              <a:gd name="connsiteX255" fmla="*/ 716371 w 7467600"/>
              <a:gd name="connsiteY255" fmla="*/ 3293249 h 6858000"/>
              <a:gd name="connsiteX256" fmla="*/ 579522 w 7467600"/>
              <a:gd name="connsiteY256" fmla="*/ 3371759 h 6858000"/>
              <a:gd name="connsiteX257" fmla="*/ 600288 w 7467600"/>
              <a:gd name="connsiteY257" fmla="*/ 3365555 h 6858000"/>
              <a:gd name="connsiteX258" fmla="*/ 840692 w 7467600"/>
              <a:gd name="connsiteY258" fmla="*/ 3284921 h 6858000"/>
              <a:gd name="connsiteX259" fmla="*/ 979248 w 7467600"/>
              <a:gd name="connsiteY259" fmla="*/ 3221003 h 6858000"/>
              <a:gd name="connsiteX260" fmla="*/ 1053282 w 7467600"/>
              <a:gd name="connsiteY260" fmla="*/ 3185247 h 6858000"/>
              <a:gd name="connsiteX261" fmla="*/ 1320603 w 7467600"/>
              <a:gd name="connsiteY261" fmla="*/ 3081281 h 6858000"/>
              <a:gd name="connsiteX262" fmla="*/ 1238695 w 7467600"/>
              <a:gd name="connsiteY262" fmla="*/ 3076820 h 6858000"/>
              <a:gd name="connsiteX263" fmla="*/ 5425627 w 7467600"/>
              <a:gd name="connsiteY263" fmla="*/ 2954192 h 6858000"/>
              <a:gd name="connsiteX264" fmla="*/ 5470770 w 7467600"/>
              <a:gd name="connsiteY264" fmla="*/ 3005435 h 6858000"/>
              <a:gd name="connsiteX265" fmla="*/ 5519779 w 7467600"/>
              <a:gd name="connsiteY265" fmla="*/ 4359223 h 6858000"/>
              <a:gd name="connsiteX266" fmla="*/ 5520293 w 7467600"/>
              <a:gd name="connsiteY266" fmla="*/ 4360602 h 6858000"/>
              <a:gd name="connsiteX267" fmla="*/ 5767221 w 7467600"/>
              <a:gd name="connsiteY267" fmla="*/ 4665564 h 6858000"/>
              <a:gd name="connsiteX268" fmla="*/ 6937169 w 7467600"/>
              <a:gd name="connsiteY268" fmla="*/ 4815941 h 6858000"/>
              <a:gd name="connsiteX269" fmla="*/ 6953922 w 7467600"/>
              <a:gd name="connsiteY269" fmla="*/ 4890068 h 6858000"/>
              <a:gd name="connsiteX270" fmla="*/ 6071359 w 7467600"/>
              <a:gd name="connsiteY270" fmla="*/ 4770770 h 6858000"/>
              <a:gd name="connsiteX271" fmla="*/ 6038839 w 7467600"/>
              <a:gd name="connsiteY271" fmla="*/ 4764474 h 6858000"/>
              <a:gd name="connsiteX272" fmla="*/ 6038706 w 7467600"/>
              <a:gd name="connsiteY272" fmla="*/ 4763847 h 6858000"/>
              <a:gd name="connsiteX273" fmla="*/ 6037784 w 7467600"/>
              <a:gd name="connsiteY273" fmla="*/ 4764270 h 6858000"/>
              <a:gd name="connsiteX274" fmla="*/ 6038839 w 7467600"/>
              <a:gd name="connsiteY274" fmla="*/ 4764474 h 6858000"/>
              <a:gd name="connsiteX275" fmla="*/ 6040338 w 7467600"/>
              <a:gd name="connsiteY275" fmla="*/ 4771418 h 6858000"/>
              <a:gd name="connsiteX276" fmla="*/ 6024488 w 7467600"/>
              <a:gd name="connsiteY276" fmla="*/ 4809903 h 6858000"/>
              <a:gd name="connsiteX277" fmla="*/ 5599771 w 7467600"/>
              <a:gd name="connsiteY277" fmla="*/ 5509652 h 6858000"/>
              <a:gd name="connsiteX278" fmla="*/ 5548843 w 7467600"/>
              <a:gd name="connsiteY278" fmla="*/ 5563845 h 6858000"/>
              <a:gd name="connsiteX279" fmla="*/ 5940952 w 7467600"/>
              <a:gd name="connsiteY279" fmla="*/ 6250028 h 6858000"/>
              <a:gd name="connsiteX280" fmla="*/ 6043441 w 7467600"/>
              <a:gd name="connsiteY280" fmla="*/ 6665847 h 6858000"/>
              <a:gd name="connsiteX281" fmla="*/ 6093432 w 7467600"/>
              <a:gd name="connsiteY281" fmla="*/ 6858000 h 6858000"/>
              <a:gd name="connsiteX282" fmla="*/ 6034344 w 7467600"/>
              <a:gd name="connsiteY282" fmla="*/ 6858000 h 6858000"/>
              <a:gd name="connsiteX283" fmla="*/ 6026679 w 7467600"/>
              <a:gd name="connsiteY283" fmla="*/ 6836959 h 6858000"/>
              <a:gd name="connsiteX284" fmla="*/ 5800441 w 7467600"/>
              <a:gd name="connsiteY284" fmla="*/ 6335286 h 6858000"/>
              <a:gd name="connsiteX285" fmla="*/ 5526562 w 7467600"/>
              <a:gd name="connsiteY285" fmla="*/ 5705388 h 6858000"/>
              <a:gd name="connsiteX286" fmla="*/ 5519640 w 7467600"/>
              <a:gd name="connsiteY286" fmla="*/ 5683774 h 6858000"/>
              <a:gd name="connsiteX287" fmla="*/ 5844559 w 7467600"/>
              <a:gd name="connsiteY287" fmla="*/ 6553349 h 6858000"/>
              <a:gd name="connsiteX288" fmla="*/ 5975994 w 7467600"/>
              <a:gd name="connsiteY288" fmla="*/ 6858000 h 6858000"/>
              <a:gd name="connsiteX289" fmla="*/ 5898547 w 7467600"/>
              <a:gd name="connsiteY289" fmla="*/ 6858000 h 6858000"/>
              <a:gd name="connsiteX290" fmla="*/ 5682041 w 7467600"/>
              <a:gd name="connsiteY290" fmla="*/ 6355860 h 6858000"/>
              <a:gd name="connsiteX291" fmla="*/ 5461758 w 7467600"/>
              <a:gd name="connsiteY291" fmla="*/ 5820220 h 6858000"/>
              <a:gd name="connsiteX292" fmla="*/ 5237282 w 7467600"/>
              <a:gd name="connsiteY292" fmla="*/ 6579086 h 6858000"/>
              <a:gd name="connsiteX293" fmla="*/ 5115009 w 7467600"/>
              <a:gd name="connsiteY293" fmla="*/ 6858000 h 6858000"/>
              <a:gd name="connsiteX294" fmla="*/ 5028074 w 7467600"/>
              <a:gd name="connsiteY294" fmla="*/ 6858000 h 6858000"/>
              <a:gd name="connsiteX295" fmla="*/ 5079508 w 7467600"/>
              <a:gd name="connsiteY295" fmla="*/ 6749074 h 6858000"/>
              <a:gd name="connsiteX296" fmla="*/ 5371846 w 7467600"/>
              <a:gd name="connsiteY296" fmla="*/ 5924413 h 6858000"/>
              <a:gd name="connsiteX297" fmla="*/ 5270512 w 7467600"/>
              <a:gd name="connsiteY297" fmla="*/ 6138975 h 6858000"/>
              <a:gd name="connsiteX298" fmla="*/ 5062409 w 7467600"/>
              <a:gd name="connsiteY298" fmla="*/ 6653544 h 6858000"/>
              <a:gd name="connsiteX299" fmla="*/ 5036628 w 7467600"/>
              <a:gd name="connsiteY299" fmla="*/ 6754247 h 6858000"/>
              <a:gd name="connsiteX300" fmla="*/ 5009112 w 7467600"/>
              <a:gd name="connsiteY300" fmla="*/ 6858000 h 6858000"/>
              <a:gd name="connsiteX301" fmla="*/ 4976679 w 7467600"/>
              <a:gd name="connsiteY301" fmla="*/ 6858000 h 6858000"/>
              <a:gd name="connsiteX302" fmla="*/ 5006537 w 7467600"/>
              <a:gd name="connsiteY302" fmla="*/ 6747068 h 6858000"/>
              <a:gd name="connsiteX303" fmla="*/ 5032723 w 7467600"/>
              <a:gd name="connsiteY303" fmla="*/ 6644957 h 6858000"/>
              <a:gd name="connsiteX304" fmla="*/ 5242949 w 7467600"/>
              <a:gd name="connsiteY304" fmla="*/ 6125175 h 6858000"/>
              <a:gd name="connsiteX305" fmla="*/ 5286321 w 7467600"/>
              <a:gd name="connsiteY305" fmla="*/ 6033555 h 6858000"/>
              <a:gd name="connsiteX306" fmla="*/ 5008210 w 7467600"/>
              <a:gd name="connsiteY306" fmla="*/ 6649194 h 6858000"/>
              <a:gd name="connsiteX307" fmla="*/ 4986321 w 7467600"/>
              <a:gd name="connsiteY307" fmla="*/ 6765687 h 6858000"/>
              <a:gd name="connsiteX308" fmla="*/ 4973474 w 7467600"/>
              <a:gd name="connsiteY308" fmla="*/ 6858000 h 6858000"/>
              <a:gd name="connsiteX309" fmla="*/ 4907178 w 7467600"/>
              <a:gd name="connsiteY309" fmla="*/ 6858000 h 6858000"/>
              <a:gd name="connsiteX310" fmla="*/ 4910810 w 7467600"/>
              <a:gd name="connsiteY310" fmla="*/ 6829660 h 6858000"/>
              <a:gd name="connsiteX311" fmla="*/ 4987461 w 7467600"/>
              <a:gd name="connsiteY311" fmla="*/ 6432994 h 6858000"/>
              <a:gd name="connsiteX312" fmla="*/ 5179262 w 7467600"/>
              <a:gd name="connsiteY312" fmla="*/ 6035044 h 6858000"/>
              <a:gd name="connsiteX313" fmla="*/ 4689678 w 7467600"/>
              <a:gd name="connsiteY313" fmla="*/ 6440241 h 6858000"/>
              <a:gd name="connsiteX314" fmla="*/ 4477543 w 7467600"/>
              <a:gd name="connsiteY314" fmla="*/ 6674836 h 6858000"/>
              <a:gd name="connsiteX315" fmla="*/ 4329957 w 7467600"/>
              <a:gd name="connsiteY315" fmla="*/ 6858000 h 6858000"/>
              <a:gd name="connsiteX316" fmla="*/ 4218595 w 7467600"/>
              <a:gd name="connsiteY316" fmla="*/ 6858000 h 6858000"/>
              <a:gd name="connsiteX317" fmla="*/ 4368888 w 7467600"/>
              <a:gd name="connsiteY317" fmla="*/ 6668412 h 6858000"/>
              <a:gd name="connsiteX318" fmla="*/ 4563091 w 7467600"/>
              <a:gd name="connsiteY318" fmla="*/ 6442508 h 6858000"/>
              <a:gd name="connsiteX319" fmla="*/ 5387324 w 7467600"/>
              <a:gd name="connsiteY319" fmla="*/ 5705830 h 6858000"/>
              <a:gd name="connsiteX320" fmla="*/ 5073620 w 7467600"/>
              <a:gd name="connsiteY320" fmla="*/ 5955437 h 6858000"/>
              <a:gd name="connsiteX321" fmla="*/ 4689789 w 7467600"/>
              <a:gd name="connsiteY321" fmla="*/ 6268382 h 6858000"/>
              <a:gd name="connsiteX322" fmla="*/ 4418722 w 7467600"/>
              <a:gd name="connsiteY322" fmla="*/ 6570886 h 6858000"/>
              <a:gd name="connsiteX323" fmla="*/ 4214944 w 7467600"/>
              <a:gd name="connsiteY323" fmla="*/ 6858000 h 6858000"/>
              <a:gd name="connsiteX324" fmla="*/ 4177898 w 7467600"/>
              <a:gd name="connsiteY324" fmla="*/ 6858000 h 6858000"/>
              <a:gd name="connsiteX325" fmla="*/ 4391597 w 7467600"/>
              <a:gd name="connsiteY325" fmla="*/ 6556370 h 6858000"/>
              <a:gd name="connsiteX326" fmla="*/ 4668889 w 7467600"/>
              <a:gd name="connsiteY326" fmla="*/ 6246399 h 6858000"/>
              <a:gd name="connsiteX327" fmla="*/ 5055427 w 7467600"/>
              <a:gd name="connsiteY327" fmla="*/ 5931476 h 6858000"/>
              <a:gd name="connsiteX328" fmla="*/ 5371814 w 7467600"/>
              <a:gd name="connsiteY328" fmla="*/ 5678975 h 6858000"/>
              <a:gd name="connsiteX329" fmla="*/ 4987918 w 7467600"/>
              <a:gd name="connsiteY329" fmla="*/ 5838701 h 6858000"/>
              <a:gd name="connsiteX330" fmla="*/ 4317146 w 7467600"/>
              <a:gd name="connsiteY330" fmla="*/ 6587716 h 6858000"/>
              <a:gd name="connsiteX331" fmla="*/ 4171627 w 7467600"/>
              <a:gd name="connsiteY331" fmla="*/ 6858000 h 6858000"/>
              <a:gd name="connsiteX332" fmla="*/ 4081585 w 7467600"/>
              <a:gd name="connsiteY332" fmla="*/ 6858000 h 6858000"/>
              <a:gd name="connsiteX333" fmla="*/ 4238603 w 7467600"/>
              <a:gd name="connsiteY333" fmla="*/ 6559341 h 6858000"/>
              <a:gd name="connsiteX334" fmla="*/ 4778333 w 7467600"/>
              <a:gd name="connsiteY334" fmla="*/ 5873626 h 6858000"/>
              <a:gd name="connsiteX335" fmla="*/ 5414185 w 7467600"/>
              <a:gd name="connsiteY335" fmla="*/ 5573882 h 6858000"/>
              <a:gd name="connsiteX336" fmla="*/ 5959648 w 7467600"/>
              <a:gd name="connsiteY336" fmla="*/ 4760797 h 6858000"/>
              <a:gd name="connsiteX337" fmla="*/ 5355019 w 7467600"/>
              <a:gd name="connsiteY337" fmla="*/ 4734672 h 6858000"/>
              <a:gd name="connsiteX338" fmla="*/ 5083565 w 7467600"/>
              <a:gd name="connsiteY338" fmla="*/ 5179121 h 6858000"/>
              <a:gd name="connsiteX339" fmla="*/ 4713577 w 7467600"/>
              <a:gd name="connsiteY339" fmla="*/ 5616803 h 6858000"/>
              <a:gd name="connsiteX340" fmla="*/ 3989559 w 7467600"/>
              <a:gd name="connsiteY340" fmla="*/ 6145945 h 6858000"/>
              <a:gd name="connsiteX341" fmla="*/ 3939824 w 7467600"/>
              <a:gd name="connsiteY341" fmla="*/ 6066900 h 6858000"/>
              <a:gd name="connsiteX342" fmla="*/ 4584537 w 7467600"/>
              <a:gd name="connsiteY342" fmla="*/ 5324826 h 6858000"/>
              <a:gd name="connsiteX343" fmla="*/ 5037105 w 7467600"/>
              <a:gd name="connsiteY343" fmla="*/ 5088765 h 6858000"/>
              <a:gd name="connsiteX344" fmla="*/ 5039930 w 7467600"/>
              <a:gd name="connsiteY344" fmla="*/ 5089585 h 6858000"/>
              <a:gd name="connsiteX345" fmla="*/ 5263764 w 7467600"/>
              <a:gd name="connsiteY345" fmla="*/ 4735525 h 6858000"/>
              <a:gd name="connsiteX346" fmla="*/ 4086300 w 7467600"/>
              <a:gd name="connsiteY346" fmla="*/ 4884599 h 6858000"/>
              <a:gd name="connsiteX347" fmla="*/ 4085485 w 7467600"/>
              <a:gd name="connsiteY347" fmla="*/ 4899070 h 6858000"/>
              <a:gd name="connsiteX348" fmla="*/ 3871915 w 7467600"/>
              <a:gd name="connsiteY348" fmla="*/ 5253645 h 6858000"/>
              <a:gd name="connsiteX349" fmla="*/ 3799374 w 7467600"/>
              <a:gd name="connsiteY349" fmla="*/ 5466127 h 6858000"/>
              <a:gd name="connsiteX350" fmla="*/ 3498850 w 7467600"/>
              <a:gd name="connsiteY350" fmla="*/ 6661888 h 6858000"/>
              <a:gd name="connsiteX351" fmla="*/ 3399216 w 7467600"/>
              <a:gd name="connsiteY351" fmla="*/ 6858000 h 6858000"/>
              <a:gd name="connsiteX352" fmla="*/ 3303688 w 7467600"/>
              <a:gd name="connsiteY352" fmla="*/ 6858000 h 6858000"/>
              <a:gd name="connsiteX353" fmla="*/ 3391774 w 7467600"/>
              <a:gd name="connsiteY353" fmla="*/ 6697181 h 6858000"/>
              <a:gd name="connsiteX354" fmla="*/ 3735540 w 7467600"/>
              <a:gd name="connsiteY354" fmla="*/ 5546923 h 6858000"/>
              <a:gd name="connsiteX355" fmla="*/ 3729438 w 7467600"/>
              <a:gd name="connsiteY355" fmla="*/ 5569058 h 6858000"/>
              <a:gd name="connsiteX356" fmla="*/ 3707782 w 7467600"/>
              <a:gd name="connsiteY356" fmla="*/ 5644908 h 6858000"/>
              <a:gd name="connsiteX357" fmla="*/ 3583827 w 7467600"/>
              <a:gd name="connsiteY357" fmla="*/ 6039215 h 6858000"/>
              <a:gd name="connsiteX358" fmla="*/ 3547861 w 7467600"/>
              <a:gd name="connsiteY358" fmla="*/ 6129609 h 6858000"/>
              <a:gd name="connsiteX359" fmla="*/ 3490905 w 7467600"/>
              <a:gd name="connsiteY359" fmla="*/ 6277660 h 6858000"/>
              <a:gd name="connsiteX360" fmla="*/ 3455859 w 7467600"/>
              <a:gd name="connsiteY360" fmla="*/ 6391301 h 6858000"/>
              <a:gd name="connsiteX361" fmla="*/ 3429112 w 7467600"/>
              <a:gd name="connsiteY361" fmla="*/ 6479469 h 6858000"/>
              <a:gd name="connsiteX362" fmla="*/ 3304862 w 7467600"/>
              <a:gd name="connsiteY362" fmla="*/ 6796476 h 6858000"/>
              <a:gd name="connsiteX363" fmla="*/ 3276071 w 7467600"/>
              <a:gd name="connsiteY363" fmla="*/ 6858000 h 6858000"/>
              <a:gd name="connsiteX364" fmla="*/ 3240805 w 7467600"/>
              <a:gd name="connsiteY364" fmla="*/ 6858000 h 6858000"/>
              <a:gd name="connsiteX365" fmla="*/ 3275917 w 7467600"/>
              <a:gd name="connsiteY365" fmla="*/ 6783192 h 6858000"/>
              <a:gd name="connsiteX366" fmla="*/ 3399358 w 7467600"/>
              <a:gd name="connsiteY366" fmla="*/ 6469011 h 6858000"/>
              <a:gd name="connsiteX367" fmla="*/ 3425650 w 7467600"/>
              <a:gd name="connsiteY367" fmla="*/ 6381333 h 6858000"/>
              <a:gd name="connsiteX368" fmla="*/ 3460661 w 7467600"/>
              <a:gd name="connsiteY368" fmla="*/ 6266763 h 6858000"/>
              <a:gd name="connsiteX369" fmla="*/ 3518021 w 7467600"/>
              <a:gd name="connsiteY369" fmla="*/ 6117298 h 6858000"/>
              <a:gd name="connsiteX370" fmla="*/ 3554035 w 7467600"/>
              <a:gd name="connsiteY370" fmla="*/ 6027832 h 6858000"/>
              <a:gd name="connsiteX371" fmla="*/ 3677174 w 7467600"/>
              <a:gd name="connsiteY371" fmla="*/ 5636351 h 6858000"/>
              <a:gd name="connsiteX372" fmla="*/ 3698819 w 7467600"/>
              <a:gd name="connsiteY372" fmla="*/ 5560503 h 6858000"/>
              <a:gd name="connsiteX373" fmla="*/ 3702094 w 7467600"/>
              <a:gd name="connsiteY373" fmla="*/ 5549194 h 6858000"/>
              <a:gd name="connsiteX374" fmla="*/ 3398355 w 7467600"/>
              <a:gd name="connsiteY374" fmla="*/ 6094603 h 6858000"/>
              <a:gd name="connsiteX375" fmla="*/ 3193941 w 7467600"/>
              <a:gd name="connsiteY375" fmla="*/ 6798775 h 6858000"/>
              <a:gd name="connsiteX376" fmla="*/ 3184140 w 7467600"/>
              <a:gd name="connsiteY376" fmla="*/ 6858000 h 6858000"/>
              <a:gd name="connsiteX377" fmla="*/ 3099978 w 7467600"/>
              <a:gd name="connsiteY377" fmla="*/ 6858000 h 6858000"/>
              <a:gd name="connsiteX378" fmla="*/ 3101556 w 7467600"/>
              <a:gd name="connsiteY378" fmla="*/ 6843337 h 6858000"/>
              <a:gd name="connsiteX379" fmla="*/ 3370162 w 7467600"/>
              <a:gd name="connsiteY379" fmla="*/ 5785550 h 6858000"/>
              <a:gd name="connsiteX380" fmla="*/ 3746477 w 7467600"/>
              <a:gd name="connsiteY380" fmla="*/ 5377889 h 6858000"/>
              <a:gd name="connsiteX381" fmla="*/ 3863399 w 7467600"/>
              <a:gd name="connsiteY381" fmla="*/ 5087257 h 6858000"/>
              <a:gd name="connsiteX382" fmla="*/ 3968712 w 7467600"/>
              <a:gd name="connsiteY382" fmla="*/ 4913989 h 6858000"/>
              <a:gd name="connsiteX383" fmla="*/ 2792390 w 7467600"/>
              <a:gd name="connsiteY383" fmla="*/ 5382974 h 6858000"/>
              <a:gd name="connsiteX384" fmla="*/ 2714982 w 7467600"/>
              <a:gd name="connsiteY384" fmla="*/ 5427051 h 6858000"/>
              <a:gd name="connsiteX385" fmla="*/ 2813361 w 7467600"/>
              <a:gd name="connsiteY385" fmla="*/ 6023912 h 6858000"/>
              <a:gd name="connsiteX386" fmla="*/ 2688430 w 7467600"/>
              <a:gd name="connsiteY386" fmla="*/ 6801564 h 6858000"/>
              <a:gd name="connsiteX387" fmla="*/ 2629626 w 7467600"/>
              <a:gd name="connsiteY387" fmla="*/ 6763394 h 6858000"/>
              <a:gd name="connsiteX388" fmla="*/ 2565328 w 7467600"/>
              <a:gd name="connsiteY388" fmla="*/ 5516399 h 6858000"/>
              <a:gd name="connsiteX389" fmla="*/ 1922999 w 7467600"/>
              <a:gd name="connsiteY389" fmla="*/ 5980343 h 6858000"/>
              <a:gd name="connsiteX390" fmla="*/ 1950261 w 7467600"/>
              <a:gd name="connsiteY390" fmla="*/ 6405858 h 6858000"/>
              <a:gd name="connsiteX391" fmla="*/ 2365554 w 7467600"/>
              <a:gd name="connsiteY391" fmla="*/ 6759107 h 6858000"/>
              <a:gd name="connsiteX392" fmla="*/ 2424142 w 7467600"/>
              <a:gd name="connsiteY392" fmla="*/ 6858000 h 6858000"/>
              <a:gd name="connsiteX393" fmla="*/ 2395994 w 7467600"/>
              <a:gd name="connsiteY393" fmla="*/ 6858000 h 6858000"/>
              <a:gd name="connsiteX394" fmla="*/ 2392863 w 7467600"/>
              <a:gd name="connsiteY394" fmla="*/ 6852964 h 6858000"/>
              <a:gd name="connsiteX395" fmla="*/ 2017589 w 7467600"/>
              <a:gd name="connsiteY395" fmla="*/ 6493982 h 6858000"/>
              <a:gd name="connsiteX396" fmla="*/ 2147336 w 7467600"/>
              <a:gd name="connsiteY396" fmla="*/ 6594052 h 6858000"/>
              <a:gd name="connsiteX397" fmla="*/ 2207047 w 7467600"/>
              <a:gd name="connsiteY397" fmla="*/ 6654540 h 6858000"/>
              <a:gd name="connsiteX398" fmla="*/ 2299106 w 7467600"/>
              <a:gd name="connsiteY398" fmla="*/ 6778931 h 6858000"/>
              <a:gd name="connsiteX399" fmla="*/ 2314430 w 7467600"/>
              <a:gd name="connsiteY399" fmla="*/ 6801144 h 6858000"/>
              <a:gd name="connsiteX400" fmla="*/ 2352406 w 7467600"/>
              <a:gd name="connsiteY400" fmla="*/ 6858000 h 6858000"/>
              <a:gd name="connsiteX401" fmla="*/ 2314492 w 7467600"/>
              <a:gd name="connsiteY401" fmla="*/ 6858000 h 6858000"/>
              <a:gd name="connsiteX402" fmla="*/ 2288095 w 7467600"/>
              <a:gd name="connsiteY402" fmla="*/ 6818030 h 6858000"/>
              <a:gd name="connsiteX403" fmla="*/ 2272768 w 7467600"/>
              <a:gd name="connsiteY403" fmla="*/ 6795822 h 6858000"/>
              <a:gd name="connsiteX404" fmla="*/ 2182715 w 7467600"/>
              <a:gd name="connsiteY404" fmla="*/ 6675071 h 6858000"/>
              <a:gd name="connsiteX405" fmla="*/ 2032061 w 7467600"/>
              <a:gd name="connsiteY405" fmla="*/ 6541380 h 6858000"/>
              <a:gd name="connsiteX406" fmla="*/ 2257220 w 7467600"/>
              <a:gd name="connsiteY406" fmla="*/ 6826257 h 6858000"/>
              <a:gd name="connsiteX407" fmla="*/ 2281324 w 7467600"/>
              <a:gd name="connsiteY407" fmla="*/ 6858000 h 6858000"/>
              <a:gd name="connsiteX408" fmla="*/ 2242860 w 7467600"/>
              <a:gd name="connsiteY408" fmla="*/ 6858000 h 6858000"/>
              <a:gd name="connsiteX409" fmla="*/ 2232818 w 7467600"/>
              <a:gd name="connsiteY409" fmla="*/ 6844926 h 6858000"/>
              <a:gd name="connsiteX410" fmla="*/ 1990172 w 7467600"/>
              <a:gd name="connsiteY410" fmla="*/ 6542121 h 6858000"/>
              <a:gd name="connsiteX411" fmla="*/ 2124090 w 7467600"/>
              <a:gd name="connsiteY411" fmla="*/ 6761017 h 6858000"/>
              <a:gd name="connsiteX412" fmla="*/ 2200380 w 7467600"/>
              <a:gd name="connsiteY412" fmla="*/ 6858000 h 6858000"/>
              <a:gd name="connsiteX413" fmla="*/ 2147507 w 7467600"/>
              <a:gd name="connsiteY413" fmla="*/ 6858000 h 6858000"/>
              <a:gd name="connsiteX414" fmla="*/ 2070668 w 7467600"/>
              <a:gd name="connsiteY414" fmla="*/ 6761520 h 6858000"/>
              <a:gd name="connsiteX415" fmla="*/ 1975142 w 7467600"/>
              <a:gd name="connsiteY415" fmla="*/ 6585570 h 6858000"/>
              <a:gd name="connsiteX416" fmla="*/ 2050035 w 7467600"/>
              <a:gd name="connsiteY416" fmla="*/ 6813345 h 6858000"/>
              <a:gd name="connsiteX417" fmla="*/ 2063025 w 7467600"/>
              <a:gd name="connsiteY417" fmla="*/ 6858000 h 6858000"/>
              <a:gd name="connsiteX418" fmla="*/ 2021675 w 7467600"/>
              <a:gd name="connsiteY418" fmla="*/ 6858000 h 6858000"/>
              <a:gd name="connsiteX419" fmla="*/ 2019308 w 7467600"/>
              <a:gd name="connsiteY419" fmla="*/ 6847118 h 6858000"/>
              <a:gd name="connsiteX420" fmla="*/ 1938835 w 7467600"/>
              <a:gd name="connsiteY420" fmla="*/ 6551160 h 6858000"/>
              <a:gd name="connsiteX421" fmla="*/ 1953230 w 7467600"/>
              <a:gd name="connsiteY421" fmla="*/ 6759699 h 6858000"/>
              <a:gd name="connsiteX422" fmla="*/ 1956763 w 7467600"/>
              <a:gd name="connsiteY422" fmla="*/ 6778191 h 6858000"/>
              <a:gd name="connsiteX423" fmla="*/ 1967925 w 7467600"/>
              <a:gd name="connsiteY423" fmla="*/ 6858000 h 6858000"/>
              <a:gd name="connsiteX424" fmla="*/ 1936622 w 7467600"/>
              <a:gd name="connsiteY424" fmla="*/ 6858000 h 6858000"/>
              <a:gd name="connsiteX425" fmla="*/ 1926261 w 7467600"/>
              <a:gd name="connsiteY425" fmla="*/ 6784064 h 6858000"/>
              <a:gd name="connsiteX426" fmla="*/ 1922724 w 7467600"/>
              <a:gd name="connsiteY426" fmla="*/ 6765577 h 6858000"/>
              <a:gd name="connsiteX427" fmla="*/ 1904650 w 7467600"/>
              <a:gd name="connsiteY427" fmla="*/ 6639616 h 6858000"/>
              <a:gd name="connsiteX428" fmla="*/ 1885273 w 7467600"/>
              <a:gd name="connsiteY428" fmla="*/ 6858000 h 6858000"/>
              <a:gd name="connsiteX429" fmla="*/ 1854363 w 7467600"/>
              <a:gd name="connsiteY429" fmla="*/ 6858000 h 6858000"/>
              <a:gd name="connsiteX430" fmla="*/ 1880391 w 7467600"/>
              <a:gd name="connsiteY430" fmla="*/ 6603796 h 6858000"/>
              <a:gd name="connsiteX431" fmla="*/ 1818273 w 7467600"/>
              <a:gd name="connsiteY431" fmla="*/ 6715729 h 6858000"/>
              <a:gd name="connsiteX432" fmla="*/ 1794691 w 7467600"/>
              <a:gd name="connsiteY432" fmla="*/ 6843239 h 6858000"/>
              <a:gd name="connsiteX433" fmla="*/ 1794914 w 7467600"/>
              <a:gd name="connsiteY433" fmla="*/ 6858000 h 6858000"/>
              <a:gd name="connsiteX434" fmla="*/ 1746128 w 7467600"/>
              <a:gd name="connsiteY434" fmla="*/ 6858000 h 6858000"/>
              <a:gd name="connsiteX435" fmla="*/ 1753934 w 7467600"/>
              <a:gd name="connsiteY435" fmla="*/ 6724796 h 6858000"/>
              <a:gd name="connsiteX436" fmla="*/ 1792053 w 7467600"/>
              <a:gd name="connsiteY436" fmla="*/ 6572396 h 6858000"/>
              <a:gd name="connsiteX437" fmla="*/ 1862248 w 7467600"/>
              <a:gd name="connsiteY437" fmla="*/ 6266397 h 6858000"/>
              <a:gd name="connsiteX438" fmla="*/ 1862250 w 7467600"/>
              <a:gd name="connsiteY438" fmla="*/ 6033531 h 6858000"/>
              <a:gd name="connsiteX439" fmla="*/ 1211999 w 7467600"/>
              <a:gd name="connsiteY439" fmla="*/ 6683610 h 6858000"/>
              <a:gd name="connsiteX440" fmla="*/ 1213266 w 7467600"/>
              <a:gd name="connsiteY440" fmla="*/ 6691947 h 6858000"/>
              <a:gd name="connsiteX441" fmla="*/ 1203370 w 7467600"/>
              <a:gd name="connsiteY441" fmla="*/ 6850676 h 6858000"/>
              <a:gd name="connsiteX442" fmla="*/ 1203671 w 7467600"/>
              <a:gd name="connsiteY442" fmla="*/ 6858000 h 6858000"/>
              <a:gd name="connsiteX443" fmla="*/ 1143180 w 7467600"/>
              <a:gd name="connsiteY443" fmla="*/ 6858000 h 6858000"/>
              <a:gd name="connsiteX444" fmla="*/ 1142176 w 7467600"/>
              <a:gd name="connsiteY444" fmla="*/ 6766045 h 6858000"/>
              <a:gd name="connsiteX445" fmla="*/ 1067484 w 7467600"/>
              <a:gd name="connsiteY445" fmla="*/ 6858000 h 6858000"/>
              <a:gd name="connsiteX446" fmla="*/ 953928 w 7467600"/>
              <a:gd name="connsiteY446" fmla="*/ 6858000 h 6858000"/>
              <a:gd name="connsiteX447" fmla="*/ 959715 w 7467600"/>
              <a:gd name="connsiteY447" fmla="*/ 6850185 h 6858000"/>
              <a:gd name="connsiteX448" fmla="*/ 1483788 w 7467600"/>
              <a:gd name="connsiteY448" fmla="*/ 6259174 h 6858000"/>
              <a:gd name="connsiteX449" fmla="*/ 1100671 w 7467600"/>
              <a:gd name="connsiteY449" fmla="*/ 6252137 h 6858000"/>
              <a:gd name="connsiteX450" fmla="*/ 1090144 w 7467600"/>
              <a:gd name="connsiteY450" fmla="*/ 6256748 h 6858000"/>
              <a:gd name="connsiteX451" fmla="*/ 1095872 w 7467600"/>
              <a:gd name="connsiteY451" fmla="*/ 6271892 h 6858000"/>
              <a:gd name="connsiteX452" fmla="*/ 262785 w 7467600"/>
              <a:gd name="connsiteY452" fmla="*/ 6845450 h 6858000"/>
              <a:gd name="connsiteX453" fmla="*/ 209968 w 7467600"/>
              <a:gd name="connsiteY453" fmla="*/ 6770713 h 6858000"/>
              <a:gd name="connsiteX454" fmla="*/ 873460 w 7467600"/>
              <a:gd name="connsiteY454" fmla="*/ 6253768 h 6858000"/>
              <a:gd name="connsiteX455" fmla="*/ 192686 w 7467600"/>
              <a:gd name="connsiteY455" fmla="*/ 5849257 h 6858000"/>
              <a:gd name="connsiteX456" fmla="*/ 4696 w 7467600"/>
              <a:gd name="connsiteY456" fmla="*/ 5697668 h 6858000"/>
              <a:gd name="connsiteX457" fmla="*/ 0 w 7467600"/>
              <a:gd name="connsiteY457" fmla="*/ 5689984 h 6858000"/>
              <a:gd name="connsiteX458" fmla="*/ 0 w 7467600"/>
              <a:gd name="connsiteY458" fmla="*/ 5513472 h 6858000"/>
              <a:gd name="connsiteX459" fmla="*/ 174101 w 7467600"/>
              <a:gd name="connsiteY459" fmla="*/ 5620277 h 6858000"/>
              <a:gd name="connsiteX460" fmla="*/ 891800 w 7467600"/>
              <a:gd name="connsiteY460" fmla="*/ 6036935 h 6858000"/>
              <a:gd name="connsiteX461" fmla="*/ 1072219 w 7467600"/>
              <a:gd name="connsiteY461" fmla="*/ 6169443 h 6858000"/>
              <a:gd name="connsiteX462" fmla="*/ 1074117 w 7467600"/>
              <a:gd name="connsiteY462" fmla="*/ 6170301 h 6858000"/>
              <a:gd name="connsiteX463" fmla="*/ 1083114 w 7467600"/>
              <a:gd name="connsiteY463" fmla="*/ 6174131 h 6858000"/>
              <a:gd name="connsiteX464" fmla="*/ 1543010 w 7467600"/>
              <a:gd name="connsiteY464" fmla="*/ 6191140 h 6858000"/>
              <a:gd name="connsiteX465" fmla="*/ 1551080 w 7467600"/>
              <a:gd name="connsiteY465" fmla="*/ 6195006 h 6858000"/>
              <a:gd name="connsiteX466" fmla="*/ 2345443 w 7467600"/>
              <a:gd name="connsiteY466" fmla="*/ 5549882 h 6858000"/>
              <a:gd name="connsiteX467" fmla="*/ 1721499 w 7467600"/>
              <a:gd name="connsiteY467" fmla="*/ 5599969 h 6858000"/>
              <a:gd name="connsiteX468" fmla="*/ 767716 w 7467600"/>
              <a:gd name="connsiteY468" fmla="*/ 5472768 h 6858000"/>
              <a:gd name="connsiteX469" fmla="*/ 722147 w 7467600"/>
              <a:gd name="connsiteY469" fmla="*/ 5393091 h 6858000"/>
              <a:gd name="connsiteX470" fmla="*/ 1485552 w 7467600"/>
              <a:gd name="connsiteY470" fmla="*/ 5313202 h 6858000"/>
              <a:gd name="connsiteX471" fmla="*/ 2143004 w 7467600"/>
              <a:gd name="connsiteY471" fmla="*/ 5402420 h 6858000"/>
              <a:gd name="connsiteX472" fmla="*/ 1933391 w 7467600"/>
              <a:gd name="connsiteY472" fmla="*/ 5156971 h 6858000"/>
              <a:gd name="connsiteX473" fmla="*/ 1827118 w 7467600"/>
              <a:gd name="connsiteY473" fmla="*/ 4968410 h 6858000"/>
              <a:gd name="connsiteX474" fmla="*/ 1837349 w 7467600"/>
              <a:gd name="connsiteY474" fmla="*/ 4956357 h 6858000"/>
              <a:gd name="connsiteX475" fmla="*/ 2162835 w 7467600"/>
              <a:gd name="connsiteY475" fmla="*/ 5187853 h 6858000"/>
              <a:gd name="connsiteX476" fmla="*/ 2257167 w 7467600"/>
              <a:gd name="connsiteY476" fmla="*/ 5462123 h 6858000"/>
              <a:gd name="connsiteX477" fmla="*/ 2261598 w 7467600"/>
              <a:gd name="connsiteY477" fmla="*/ 5467998 h 6858000"/>
              <a:gd name="connsiteX478" fmla="*/ 2437177 w 7467600"/>
              <a:gd name="connsiteY478" fmla="*/ 5479608 h 6858000"/>
              <a:gd name="connsiteX479" fmla="*/ 2445247 w 7467600"/>
              <a:gd name="connsiteY479" fmla="*/ 5483476 h 6858000"/>
              <a:gd name="connsiteX480" fmla="*/ 2743626 w 7467600"/>
              <a:gd name="connsiteY480" fmla="*/ 5304819 h 6858000"/>
              <a:gd name="connsiteX481" fmla="*/ 3048102 w 7467600"/>
              <a:gd name="connsiteY481" fmla="*/ 5150595 h 6858000"/>
              <a:gd name="connsiteX482" fmla="*/ 1799414 w 7467600"/>
              <a:gd name="connsiteY482" fmla="*/ 4694732 h 6858000"/>
              <a:gd name="connsiteX483" fmla="*/ 1771735 w 7467600"/>
              <a:gd name="connsiteY483" fmla="*/ 4619929 h 6858000"/>
              <a:gd name="connsiteX484" fmla="*/ 3104273 w 7467600"/>
              <a:gd name="connsiteY484" fmla="*/ 5076159 h 6858000"/>
              <a:gd name="connsiteX485" fmla="*/ 3113245 w 7467600"/>
              <a:gd name="connsiteY485" fmla="*/ 5090705 h 6858000"/>
              <a:gd name="connsiteX486" fmla="*/ 3126294 w 7467600"/>
              <a:gd name="connsiteY486" fmla="*/ 5114400 h 6858000"/>
              <a:gd name="connsiteX487" fmla="*/ 3937433 w 7467600"/>
              <a:gd name="connsiteY487" fmla="*/ 4830473 h 6858000"/>
              <a:gd name="connsiteX488" fmla="*/ 3590475 w 7467600"/>
              <a:gd name="connsiteY488" fmla="*/ 4597974 h 6858000"/>
              <a:gd name="connsiteX489" fmla="*/ 3100264 w 7467600"/>
              <a:gd name="connsiteY489" fmla="*/ 4579845 h 6858000"/>
              <a:gd name="connsiteX490" fmla="*/ 2183576 w 7467600"/>
              <a:gd name="connsiteY490" fmla="*/ 4227150 h 6858000"/>
              <a:gd name="connsiteX491" fmla="*/ 2151029 w 7467600"/>
              <a:gd name="connsiteY491" fmla="*/ 4146947 h 6858000"/>
              <a:gd name="connsiteX492" fmla="*/ 3563434 w 7467600"/>
              <a:gd name="connsiteY492" fmla="*/ 4469115 h 6858000"/>
              <a:gd name="connsiteX493" fmla="*/ 3177952 w 7467600"/>
              <a:gd name="connsiteY493" fmla="*/ 3657386 h 6858000"/>
              <a:gd name="connsiteX494" fmla="*/ 3189263 w 7467600"/>
              <a:gd name="connsiteY494" fmla="*/ 3625726 h 6858000"/>
              <a:gd name="connsiteX495" fmla="*/ 3560912 w 7467600"/>
              <a:gd name="connsiteY495" fmla="*/ 4079863 h 6858000"/>
              <a:gd name="connsiteX496" fmla="*/ 3626636 w 7467600"/>
              <a:gd name="connsiteY496" fmla="*/ 4512230 h 6858000"/>
              <a:gd name="connsiteX497" fmla="*/ 3653088 w 7467600"/>
              <a:gd name="connsiteY497" fmla="*/ 4521417 h 6858000"/>
              <a:gd name="connsiteX498" fmla="*/ 3988128 w 7467600"/>
              <a:gd name="connsiteY498" fmla="*/ 4817267 h 6858000"/>
              <a:gd name="connsiteX499" fmla="*/ 4830582 w 7467600"/>
              <a:gd name="connsiteY499" fmla="*/ 4676000 h 6858000"/>
              <a:gd name="connsiteX500" fmla="*/ 4830100 w 7467600"/>
              <a:gd name="connsiteY500" fmla="*/ 4675554 h 6858000"/>
              <a:gd name="connsiteX501" fmla="*/ 4036318 w 7467600"/>
              <a:gd name="connsiteY501" fmla="*/ 4147013 h 6858000"/>
              <a:gd name="connsiteX502" fmla="*/ 3432098 w 7467600"/>
              <a:gd name="connsiteY502" fmla="*/ 3537312 h 6858000"/>
              <a:gd name="connsiteX503" fmla="*/ 3446761 w 7467600"/>
              <a:gd name="connsiteY503" fmla="*/ 3461278 h 6858000"/>
              <a:gd name="connsiteX504" fmla="*/ 4419733 w 7467600"/>
              <a:gd name="connsiteY504" fmla="*/ 3963555 h 6858000"/>
              <a:gd name="connsiteX505" fmla="*/ 4781371 w 7467600"/>
              <a:gd name="connsiteY505" fmla="*/ 4458604 h 6858000"/>
              <a:gd name="connsiteX506" fmla="*/ 4780440 w 7467600"/>
              <a:gd name="connsiteY506" fmla="*/ 4470290 h 6858000"/>
              <a:gd name="connsiteX507" fmla="*/ 4898954 w 7467600"/>
              <a:gd name="connsiteY507" fmla="*/ 4662092 h 6858000"/>
              <a:gd name="connsiteX508" fmla="*/ 4900699 w 7467600"/>
              <a:gd name="connsiteY508" fmla="*/ 4670867 h 6858000"/>
              <a:gd name="connsiteX509" fmla="*/ 5714511 w 7467600"/>
              <a:gd name="connsiteY509" fmla="*/ 4663483 h 6858000"/>
              <a:gd name="connsiteX510" fmla="*/ 5464793 w 7467600"/>
              <a:gd name="connsiteY510" fmla="*/ 4393556 h 6858000"/>
              <a:gd name="connsiteX511" fmla="*/ 5461897 w 7467600"/>
              <a:gd name="connsiteY511" fmla="*/ 4390879 h 6858000"/>
              <a:gd name="connsiteX512" fmla="*/ 4294126 w 7467600"/>
              <a:gd name="connsiteY512" fmla="*/ 3303048 h 6858000"/>
              <a:gd name="connsiteX513" fmla="*/ 4305321 w 7467600"/>
              <a:gd name="connsiteY513" fmla="*/ 3256953 h 6858000"/>
              <a:gd name="connsiteX514" fmla="*/ 4949299 w 7467600"/>
              <a:gd name="connsiteY514" fmla="*/ 3766336 h 6858000"/>
              <a:gd name="connsiteX515" fmla="*/ 5291452 w 7467600"/>
              <a:gd name="connsiteY515" fmla="*/ 4076801 h 6858000"/>
              <a:gd name="connsiteX516" fmla="*/ 5434998 w 7467600"/>
              <a:gd name="connsiteY516" fmla="*/ 4254100 h 6858000"/>
              <a:gd name="connsiteX517" fmla="*/ 5351015 w 7467600"/>
              <a:gd name="connsiteY517" fmla="*/ 3760989 h 6858000"/>
              <a:gd name="connsiteX518" fmla="*/ 5413780 w 7467600"/>
              <a:gd name="connsiteY518" fmla="*/ 2966265 h 6858000"/>
              <a:gd name="connsiteX519" fmla="*/ 5425627 w 7467600"/>
              <a:gd name="connsiteY519" fmla="*/ 2954192 h 6858000"/>
              <a:gd name="connsiteX520" fmla="*/ 6604735 w 7467600"/>
              <a:gd name="connsiteY520" fmla="*/ 2041381 h 6858000"/>
              <a:gd name="connsiteX521" fmla="*/ 7204487 w 7467600"/>
              <a:gd name="connsiteY521" fmla="*/ 2742112 h 6858000"/>
              <a:gd name="connsiteX522" fmla="*/ 7131592 w 7467600"/>
              <a:gd name="connsiteY522" fmla="*/ 2672096 h 6858000"/>
              <a:gd name="connsiteX523" fmla="*/ 6996344 w 7467600"/>
              <a:gd name="connsiteY523" fmla="*/ 2518310 h 6858000"/>
              <a:gd name="connsiteX524" fmla="*/ 6735495 w 7467600"/>
              <a:gd name="connsiteY524" fmla="*/ 2196890 h 6858000"/>
              <a:gd name="connsiteX525" fmla="*/ 6721901 w 7467600"/>
              <a:gd name="connsiteY525" fmla="*/ 2179274 h 6858000"/>
              <a:gd name="connsiteX526" fmla="*/ 6604735 w 7467600"/>
              <a:gd name="connsiteY526" fmla="*/ 2041381 h 6858000"/>
              <a:gd name="connsiteX527" fmla="*/ 6591670 w 7467600"/>
              <a:gd name="connsiteY527" fmla="*/ 1988277 h 6858000"/>
              <a:gd name="connsiteX528" fmla="*/ 6747349 w 7467600"/>
              <a:gd name="connsiteY528" fmla="*/ 2160069 h 6858000"/>
              <a:gd name="connsiteX529" fmla="*/ 6760943 w 7467600"/>
              <a:gd name="connsiteY529" fmla="*/ 2177686 h 6858000"/>
              <a:gd name="connsiteX530" fmla="*/ 7021065 w 7467600"/>
              <a:gd name="connsiteY530" fmla="*/ 2498102 h 6858000"/>
              <a:gd name="connsiteX531" fmla="*/ 7155223 w 7467600"/>
              <a:gd name="connsiteY531" fmla="*/ 2650386 h 6858000"/>
              <a:gd name="connsiteX532" fmla="*/ 7203167 w 7467600"/>
              <a:gd name="connsiteY532" fmla="*/ 2697288 h 6858000"/>
              <a:gd name="connsiteX533" fmla="*/ 6937703 w 7467600"/>
              <a:gd name="connsiteY533" fmla="*/ 2321981 h 6858000"/>
              <a:gd name="connsiteX534" fmla="*/ 6591670 w 7467600"/>
              <a:gd name="connsiteY534" fmla="*/ 1988277 h 6858000"/>
              <a:gd name="connsiteX535" fmla="*/ 5798671 w 7467600"/>
              <a:gd name="connsiteY535" fmla="*/ 1981601 h 6858000"/>
              <a:gd name="connsiteX536" fmla="*/ 5754709 w 7467600"/>
              <a:gd name="connsiteY536" fmla="*/ 2071454 h 6858000"/>
              <a:gd name="connsiteX537" fmla="*/ 5763044 w 7467600"/>
              <a:gd name="connsiteY537" fmla="*/ 2842206 h 6858000"/>
              <a:gd name="connsiteX538" fmla="*/ 5764974 w 7467600"/>
              <a:gd name="connsiteY538" fmla="*/ 2799609 h 6858000"/>
              <a:gd name="connsiteX539" fmla="*/ 5767665 w 7467600"/>
              <a:gd name="connsiteY539" fmla="*/ 2666409 h 6858000"/>
              <a:gd name="connsiteX540" fmla="*/ 5763055 w 7467600"/>
              <a:gd name="connsiteY540" fmla="*/ 2579705 h 6858000"/>
              <a:gd name="connsiteX541" fmla="*/ 5758079 w 7467600"/>
              <a:gd name="connsiteY541" fmla="*/ 2492508 h 6858000"/>
              <a:gd name="connsiteX542" fmla="*/ 5779325 w 7467600"/>
              <a:gd name="connsiteY542" fmla="*/ 2197069 h 6858000"/>
              <a:gd name="connsiteX543" fmla="*/ 5798671 w 7467600"/>
              <a:gd name="connsiteY543" fmla="*/ 1981601 h 6858000"/>
              <a:gd name="connsiteX544" fmla="*/ 5829202 w 7467600"/>
              <a:gd name="connsiteY544" fmla="*/ 1971679 h 6858000"/>
              <a:gd name="connsiteX545" fmla="*/ 5809558 w 7467600"/>
              <a:gd name="connsiteY545" fmla="*/ 2198043 h 6858000"/>
              <a:gd name="connsiteX546" fmla="*/ 5788653 w 7467600"/>
              <a:gd name="connsiteY546" fmla="*/ 2489430 h 6858000"/>
              <a:gd name="connsiteX547" fmla="*/ 5793439 w 7467600"/>
              <a:gd name="connsiteY547" fmla="*/ 2575235 h 6858000"/>
              <a:gd name="connsiteX548" fmla="*/ 5796837 w 7467600"/>
              <a:gd name="connsiteY548" fmla="*/ 2637633 h 6858000"/>
              <a:gd name="connsiteX549" fmla="*/ 5818614 w 7467600"/>
              <a:gd name="connsiteY549" fmla="*/ 2473055 h 6858000"/>
              <a:gd name="connsiteX550" fmla="*/ 5829202 w 7467600"/>
              <a:gd name="connsiteY550" fmla="*/ 1971679 h 6858000"/>
              <a:gd name="connsiteX551" fmla="*/ 5911389 w 7467600"/>
              <a:gd name="connsiteY551" fmla="*/ 1898371 h 6858000"/>
              <a:gd name="connsiteX552" fmla="*/ 6237627 w 7467600"/>
              <a:gd name="connsiteY552" fmla="*/ 2231921 h 6858000"/>
              <a:gd name="connsiteX553" fmla="*/ 5911389 w 7467600"/>
              <a:gd name="connsiteY553" fmla="*/ 1898371 h 6858000"/>
              <a:gd name="connsiteX554" fmla="*/ 6944437 w 7467600"/>
              <a:gd name="connsiteY554" fmla="*/ 1575402 h 6858000"/>
              <a:gd name="connsiteX555" fmla="*/ 6304730 w 7467600"/>
              <a:gd name="connsiteY555" fmla="*/ 1766654 h 6858000"/>
              <a:gd name="connsiteX556" fmla="*/ 6944437 w 7467600"/>
              <a:gd name="connsiteY556" fmla="*/ 1575402 h 6858000"/>
              <a:gd name="connsiteX557" fmla="*/ 7019523 w 7467600"/>
              <a:gd name="connsiteY557" fmla="*/ 1519450 h 6858000"/>
              <a:gd name="connsiteX558" fmla="*/ 6298091 w 7467600"/>
              <a:gd name="connsiteY558" fmla="*/ 1737122 h 6858000"/>
              <a:gd name="connsiteX559" fmla="*/ 7019523 w 7467600"/>
              <a:gd name="connsiteY559" fmla="*/ 1519450 h 6858000"/>
              <a:gd name="connsiteX560" fmla="*/ 2399523 w 7467600"/>
              <a:gd name="connsiteY560" fmla="*/ 1428234 h 6858000"/>
              <a:gd name="connsiteX561" fmla="*/ 2224982 w 7467600"/>
              <a:gd name="connsiteY561" fmla="*/ 1826201 h 6858000"/>
              <a:gd name="connsiteX562" fmla="*/ 2096099 w 7467600"/>
              <a:gd name="connsiteY562" fmla="*/ 2345900 h 6858000"/>
              <a:gd name="connsiteX563" fmla="*/ 2283317 w 7467600"/>
              <a:gd name="connsiteY563" fmla="*/ 1796925 h 6858000"/>
              <a:gd name="connsiteX564" fmla="*/ 2399523 w 7467600"/>
              <a:gd name="connsiteY564" fmla="*/ 1428234 h 6858000"/>
              <a:gd name="connsiteX565" fmla="*/ 2448558 w 7467600"/>
              <a:gd name="connsiteY565" fmla="*/ 1373435 h 6858000"/>
              <a:gd name="connsiteX566" fmla="*/ 2312521 w 7467600"/>
              <a:gd name="connsiteY566" fmla="*/ 1806140 h 6858000"/>
              <a:gd name="connsiteX567" fmla="*/ 2127533 w 7467600"/>
              <a:gd name="connsiteY567" fmla="*/ 2348380 h 6858000"/>
              <a:gd name="connsiteX568" fmla="*/ 2358080 w 7467600"/>
              <a:gd name="connsiteY568" fmla="*/ 1866134 h 6858000"/>
              <a:gd name="connsiteX569" fmla="*/ 2407436 w 7467600"/>
              <a:gd name="connsiteY569" fmla="*/ 1651070 h 6858000"/>
              <a:gd name="connsiteX570" fmla="*/ 2448558 w 7467600"/>
              <a:gd name="connsiteY570" fmla="*/ 1373435 h 6858000"/>
              <a:gd name="connsiteX571" fmla="*/ 278707 w 7467600"/>
              <a:gd name="connsiteY571" fmla="*/ 1352270 h 6858000"/>
              <a:gd name="connsiteX572" fmla="*/ 321570 w 7467600"/>
              <a:gd name="connsiteY572" fmla="*/ 1861610 h 6858000"/>
              <a:gd name="connsiteX573" fmla="*/ 294281 w 7467600"/>
              <a:gd name="connsiteY573" fmla="*/ 1440658 h 6858000"/>
              <a:gd name="connsiteX574" fmla="*/ 278707 w 7467600"/>
              <a:gd name="connsiteY574" fmla="*/ 1352270 h 6858000"/>
              <a:gd name="connsiteX575" fmla="*/ 1423821 w 7467600"/>
              <a:gd name="connsiteY575" fmla="*/ 1351958 h 6858000"/>
              <a:gd name="connsiteX576" fmla="*/ 1638521 w 7467600"/>
              <a:gd name="connsiteY576" fmla="*/ 1908470 h 6858000"/>
              <a:gd name="connsiteX577" fmla="*/ 1754199 w 7467600"/>
              <a:gd name="connsiteY577" fmla="*/ 2149284 h 6858000"/>
              <a:gd name="connsiteX578" fmla="*/ 1908359 w 7467600"/>
              <a:gd name="connsiteY578" fmla="*/ 2364988 h 6858000"/>
              <a:gd name="connsiteX579" fmla="*/ 1647661 w 7467600"/>
              <a:gd name="connsiteY579" fmla="*/ 1825945 h 6858000"/>
              <a:gd name="connsiteX580" fmla="*/ 1423821 w 7467600"/>
              <a:gd name="connsiteY580" fmla="*/ 1351958 h 6858000"/>
              <a:gd name="connsiteX581" fmla="*/ 1431890 w 7467600"/>
              <a:gd name="connsiteY581" fmla="*/ 1306475 h 6858000"/>
              <a:gd name="connsiteX582" fmla="*/ 1507597 w 7467600"/>
              <a:gd name="connsiteY582" fmla="*/ 1446132 h 6858000"/>
              <a:gd name="connsiteX583" fmla="*/ 1674586 w 7467600"/>
              <a:gd name="connsiteY583" fmla="*/ 1813832 h 6858000"/>
              <a:gd name="connsiteX584" fmla="*/ 1815950 w 7467600"/>
              <a:gd name="connsiteY584" fmla="*/ 2128564 h 6858000"/>
              <a:gd name="connsiteX585" fmla="*/ 1984242 w 7467600"/>
              <a:gd name="connsiteY585" fmla="*/ 2430829 h 6858000"/>
              <a:gd name="connsiteX586" fmla="*/ 2014023 w 7467600"/>
              <a:gd name="connsiteY586" fmla="*/ 2450995 h 6858000"/>
              <a:gd name="connsiteX587" fmla="*/ 1747337 w 7467600"/>
              <a:gd name="connsiteY587" fmla="*/ 1855264 h 6858000"/>
              <a:gd name="connsiteX588" fmla="*/ 1533749 w 7467600"/>
              <a:gd name="connsiteY588" fmla="*/ 1478656 h 6858000"/>
              <a:gd name="connsiteX589" fmla="*/ 1431890 w 7467600"/>
              <a:gd name="connsiteY589" fmla="*/ 1306475 h 6858000"/>
              <a:gd name="connsiteX590" fmla="*/ 5052692 w 7467600"/>
              <a:gd name="connsiteY590" fmla="*/ 1292994 h 6858000"/>
              <a:gd name="connsiteX591" fmla="*/ 5200661 w 7467600"/>
              <a:gd name="connsiteY591" fmla="*/ 1635186 h 6858000"/>
              <a:gd name="connsiteX592" fmla="*/ 5297138 w 7467600"/>
              <a:gd name="connsiteY592" fmla="*/ 1906351 h 6858000"/>
              <a:gd name="connsiteX593" fmla="*/ 5052692 w 7467600"/>
              <a:gd name="connsiteY593" fmla="*/ 1292994 h 6858000"/>
              <a:gd name="connsiteX594" fmla="*/ 5009948 w 7467600"/>
              <a:gd name="connsiteY594" fmla="*/ 1273619 h 6858000"/>
              <a:gd name="connsiteX595" fmla="*/ 5121777 w 7467600"/>
              <a:gd name="connsiteY595" fmla="*/ 1654213 h 6858000"/>
              <a:gd name="connsiteX596" fmla="*/ 5293545 w 7467600"/>
              <a:gd name="connsiteY596" fmla="*/ 2072247 h 6858000"/>
              <a:gd name="connsiteX597" fmla="*/ 5294042 w 7467600"/>
              <a:gd name="connsiteY597" fmla="*/ 2065019 h 6858000"/>
              <a:gd name="connsiteX598" fmla="*/ 5171936 w 7467600"/>
              <a:gd name="connsiteY598" fmla="*/ 1647613 h 6858000"/>
              <a:gd name="connsiteX599" fmla="*/ 5009948 w 7467600"/>
              <a:gd name="connsiteY599" fmla="*/ 1273619 h 6858000"/>
              <a:gd name="connsiteX600" fmla="*/ 655236 w 7467600"/>
              <a:gd name="connsiteY600" fmla="*/ 1268632 h 6858000"/>
              <a:gd name="connsiteX601" fmla="*/ 839521 w 7467600"/>
              <a:gd name="connsiteY601" fmla="*/ 1685315 h 6858000"/>
              <a:gd name="connsiteX602" fmla="*/ 1109416 w 7467600"/>
              <a:gd name="connsiteY602" fmla="*/ 2061663 h 6858000"/>
              <a:gd name="connsiteX603" fmla="*/ 1298300 w 7467600"/>
              <a:gd name="connsiteY603" fmla="*/ 2247742 h 6858000"/>
              <a:gd name="connsiteX604" fmla="*/ 1125871 w 7467600"/>
              <a:gd name="connsiteY604" fmla="*/ 1989513 h 6858000"/>
              <a:gd name="connsiteX605" fmla="*/ 981574 w 7467600"/>
              <a:gd name="connsiteY605" fmla="*/ 1783157 h 6858000"/>
              <a:gd name="connsiteX606" fmla="*/ 922198 w 7467600"/>
              <a:gd name="connsiteY606" fmla="*/ 1677437 h 6858000"/>
              <a:gd name="connsiteX607" fmla="*/ 869293 w 7467600"/>
              <a:gd name="connsiteY607" fmla="*/ 1583214 h 6858000"/>
              <a:gd name="connsiteX608" fmla="*/ 751431 w 7467600"/>
              <a:gd name="connsiteY608" fmla="*/ 1405731 h 6858000"/>
              <a:gd name="connsiteX609" fmla="*/ 655236 w 7467600"/>
              <a:gd name="connsiteY609" fmla="*/ 1268632 h 6858000"/>
              <a:gd name="connsiteX610" fmla="*/ 6516292 w 7467600"/>
              <a:gd name="connsiteY610" fmla="*/ 1263064 h 6858000"/>
              <a:gd name="connsiteX611" fmla="*/ 5736320 w 7467600"/>
              <a:gd name="connsiteY611" fmla="*/ 1501803 h 6858000"/>
              <a:gd name="connsiteX612" fmla="*/ 6516292 w 7467600"/>
              <a:gd name="connsiteY612" fmla="*/ 1263064 h 6858000"/>
              <a:gd name="connsiteX613" fmla="*/ 291466 w 7467600"/>
              <a:gd name="connsiteY613" fmla="*/ 1250369 h 6858000"/>
              <a:gd name="connsiteX614" fmla="*/ 323180 w 7467600"/>
              <a:gd name="connsiteY614" fmla="*/ 1435283 h 6858000"/>
              <a:gd name="connsiteX615" fmla="*/ 349381 w 7467600"/>
              <a:gd name="connsiteY615" fmla="*/ 1875041 h 6858000"/>
              <a:gd name="connsiteX616" fmla="*/ 374363 w 7467600"/>
              <a:gd name="connsiteY616" fmla="*/ 1506494 h 6858000"/>
              <a:gd name="connsiteX617" fmla="*/ 302168 w 7467600"/>
              <a:gd name="connsiteY617" fmla="*/ 1274495 h 6858000"/>
              <a:gd name="connsiteX618" fmla="*/ 291466 w 7467600"/>
              <a:gd name="connsiteY618" fmla="*/ 1250369 h 6858000"/>
              <a:gd name="connsiteX619" fmla="*/ 678222 w 7467600"/>
              <a:gd name="connsiteY619" fmla="*/ 1248670 h 6858000"/>
              <a:gd name="connsiteX620" fmla="*/ 775536 w 7467600"/>
              <a:gd name="connsiteY620" fmla="*/ 1388015 h 6858000"/>
              <a:gd name="connsiteX621" fmla="*/ 894529 w 7467600"/>
              <a:gd name="connsiteY621" fmla="*/ 1567739 h 6858000"/>
              <a:gd name="connsiteX622" fmla="*/ 948000 w 7467600"/>
              <a:gd name="connsiteY622" fmla="*/ 1663088 h 6858000"/>
              <a:gd name="connsiteX623" fmla="*/ 1006812 w 7467600"/>
              <a:gd name="connsiteY623" fmla="*/ 1767683 h 6858000"/>
              <a:gd name="connsiteX624" fmla="*/ 1149133 w 7467600"/>
              <a:gd name="connsiteY624" fmla="*/ 1971513 h 6858000"/>
              <a:gd name="connsiteX625" fmla="*/ 1333952 w 7467600"/>
              <a:gd name="connsiteY625" fmla="*/ 2251620 h 6858000"/>
              <a:gd name="connsiteX626" fmla="*/ 1337329 w 7467600"/>
              <a:gd name="connsiteY626" fmla="*/ 2258350 h 6858000"/>
              <a:gd name="connsiteX627" fmla="*/ 1014726 w 7467600"/>
              <a:gd name="connsiteY627" fmla="*/ 1615556 h 6858000"/>
              <a:gd name="connsiteX628" fmla="*/ 678222 w 7467600"/>
              <a:gd name="connsiteY628" fmla="*/ 1248670 h 6858000"/>
              <a:gd name="connsiteX629" fmla="*/ 6691602 w 7467600"/>
              <a:gd name="connsiteY629" fmla="*/ 1140573 h 6858000"/>
              <a:gd name="connsiteX630" fmla="*/ 6571100 w 7467600"/>
              <a:gd name="connsiteY630" fmla="*/ 1183662 h 6858000"/>
              <a:gd name="connsiteX631" fmla="*/ 6241687 w 7467600"/>
              <a:gd name="connsiteY631" fmla="*/ 1257600 h 6858000"/>
              <a:gd name="connsiteX632" fmla="*/ 5693009 w 7467600"/>
              <a:gd name="connsiteY632" fmla="*/ 1478256 h 6858000"/>
              <a:gd name="connsiteX633" fmla="*/ 6548420 w 7467600"/>
              <a:gd name="connsiteY633" fmla="*/ 1214599 h 6858000"/>
              <a:gd name="connsiteX634" fmla="*/ 6605473 w 7467600"/>
              <a:gd name="connsiteY634" fmla="*/ 1184686 h 6858000"/>
              <a:gd name="connsiteX635" fmla="*/ 6691602 w 7467600"/>
              <a:gd name="connsiteY635" fmla="*/ 1140573 h 6858000"/>
              <a:gd name="connsiteX636" fmla="*/ 4002475 w 7467600"/>
              <a:gd name="connsiteY636" fmla="*/ 1037802 h 6858000"/>
              <a:gd name="connsiteX637" fmla="*/ 4000324 w 7467600"/>
              <a:gd name="connsiteY637" fmla="*/ 1039362 h 6858000"/>
              <a:gd name="connsiteX638" fmla="*/ 4002862 w 7467600"/>
              <a:gd name="connsiteY638" fmla="*/ 1042866 h 6858000"/>
              <a:gd name="connsiteX639" fmla="*/ 4002475 w 7467600"/>
              <a:gd name="connsiteY639" fmla="*/ 1037802 h 6858000"/>
              <a:gd name="connsiteX640" fmla="*/ 506322 w 7467600"/>
              <a:gd name="connsiteY640" fmla="*/ 1020997 h 6858000"/>
              <a:gd name="connsiteX641" fmla="*/ 533068 w 7467600"/>
              <a:gd name="connsiteY641" fmla="*/ 1029409 h 6858000"/>
              <a:gd name="connsiteX642" fmla="*/ 1232525 w 7467600"/>
              <a:gd name="connsiteY642" fmla="*/ 1804675 h 6858000"/>
              <a:gd name="connsiteX643" fmla="*/ 1388858 w 7467600"/>
              <a:gd name="connsiteY643" fmla="*/ 2368011 h 6858000"/>
              <a:gd name="connsiteX644" fmla="*/ 1384098 w 7467600"/>
              <a:gd name="connsiteY644" fmla="*/ 2378125 h 6858000"/>
              <a:gd name="connsiteX645" fmla="*/ 1425393 w 7467600"/>
              <a:gd name="connsiteY645" fmla="*/ 2589124 h 6858000"/>
              <a:gd name="connsiteX646" fmla="*/ 1424001 w 7467600"/>
              <a:gd name="connsiteY646" fmla="*/ 2597541 h 6858000"/>
              <a:gd name="connsiteX647" fmla="*/ 2152729 w 7467600"/>
              <a:gd name="connsiteY647" fmla="*/ 2864487 h 6858000"/>
              <a:gd name="connsiteX648" fmla="*/ 2020609 w 7467600"/>
              <a:gd name="connsiteY648" fmla="*/ 2539671 h 6858000"/>
              <a:gd name="connsiteX649" fmla="*/ 2018920 w 7467600"/>
              <a:gd name="connsiteY649" fmla="*/ 2536309 h 6858000"/>
              <a:gd name="connsiteX650" fmla="*/ 1342441 w 7467600"/>
              <a:gd name="connsiteY650" fmla="*/ 1173017 h 6858000"/>
              <a:gd name="connsiteX651" fmla="*/ 1367925 w 7467600"/>
              <a:gd name="connsiteY651" fmla="*/ 1135648 h 6858000"/>
              <a:gd name="connsiteX652" fmla="*/ 1771401 w 7467600"/>
              <a:gd name="connsiteY652" fmla="*/ 1806673 h 6858000"/>
              <a:gd name="connsiteX653" fmla="*/ 1972385 w 7467600"/>
              <a:gd name="connsiteY653" fmla="*/ 2198735 h 6858000"/>
              <a:gd name="connsiteX654" fmla="*/ 2040892 w 7467600"/>
              <a:gd name="connsiteY654" fmla="*/ 2405205 h 6858000"/>
              <a:gd name="connsiteX655" fmla="*/ 2131689 w 7467600"/>
              <a:gd name="connsiteY655" fmla="*/ 1936926 h 6858000"/>
              <a:gd name="connsiteX656" fmla="*/ 2454820 w 7467600"/>
              <a:gd name="connsiteY656" fmla="*/ 1248808 h 6858000"/>
              <a:gd name="connsiteX657" fmla="*/ 2492512 w 7467600"/>
              <a:gd name="connsiteY657" fmla="*/ 1302920 h 6858000"/>
              <a:gd name="connsiteX658" fmla="*/ 2081216 w 7467600"/>
              <a:gd name="connsiteY658" fmla="*/ 2527513 h 6858000"/>
              <a:gd name="connsiteX659" fmla="*/ 2081211 w 7467600"/>
              <a:gd name="connsiteY659" fmla="*/ 2528916 h 6858000"/>
              <a:gd name="connsiteX660" fmla="*/ 2199067 w 7467600"/>
              <a:gd name="connsiteY660" fmla="*/ 2884061 h 6858000"/>
              <a:gd name="connsiteX661" fmla="*/ 3192586 w 7467600"/>
              <a:gd name="connsiteY661" fmla="*/ 3411496 h 6858000"/>
              <a:gd name="connsiteX662" fmla="*/ 3182620 w 7467600"/>
              <a:gd name="connsiteY662" fmla="*/ 3483279 h 6858000"/>
              <a:gd name="connsiteX663" fmla="*/ 2435119 w 7467600"/>
              <a:gd name="connsiteY663" fmla="*/ 3080173 h 6858000"/>
              <a:gd name="connsiteX664" fmla="*/ 2410152 w 7467600"/>
              <a:gd name="connsiteY664" fmla="*/ 3063751 h 6858000"/>
              <a:gd name="connsiteX665" fmla="*/ 2408099 w 7467600"/>
              <a:gd name="connsiteY665" fmla="*/ 3064403 h 6858000"/>
              <a:gd name="connsiteX666" fmla="*/ 2407218 w 7467600"/>
              <a:gd name="connsiteY666" fmla="*/ 3070324 h 6858000"/>
              <a:gd name="connsiteX667" fmla="*/ 2380138 w 7467600"/>
              <a:gd name="connsiteY667" fmla="*/ 3099341 h 6858000"/>
              <a:gd name="connsiteX668" fmla="*/ 1765923 w 7467600"/>
              <a:gd name="connsiteY668" fmla="*/ 3581043 h 6858000"/>
              <a:gd name="connsiteX669" fmla="*/ 1702258 w 7467600"/>
              <a:gd name="connsiteY669" fmla="*/ 3612286 h 6858000"/>
              <a:gd name="connsiteX670" fmla="*/ 1538370 w 7467600"/>
              <a:gd name="connsiteY670" fmla="*/ 3811804 h 6858000"/>
              <a:gd name="connsiteX671" fmla="*/ 542867 w 7467600"/>
              <a:gd name="connsiteY671" fmla="*/ 4944092 h 6858000"/>
              <a:gd name="connsiteX672" fmla="*/ 515800 w 7467600"/>
              <a:gd name="connsiteY672" fmla="*/ 4862180 h 6858000"/>
              <a:gd name="connsiteX673" fmla="*/ 909145 w 7467600"/>
              <a:gd name="connsiteY673" fmla="*/ 4199225 h 6858000"/>
              <a:gd name="connsiteX674" fmla="*/ 1214067 w 7467600"/>
              <a:gd name="connsiteY674" fmla="*/ 3908561 h 6858000"/>
              <a:gd name="connsiteX675" fmla="*/ 640967 w 7467600"/>
              <a:gd name="connsiteY675" fmla="*/ 4105601 h 6858000"/>
              <a:gd name="connsiteX676" fmla="*/ 112563 w 7467600"/>
              <a:gd name="connsiteY676" fmla="*/ 4396952 h 6858000"/>
              <a:gd name="connsiteX677" fmla="*/ 0 w 7467600"/>
              <a:gd name="connsiteY677" fmla="*/ 4466006 h 6858000"/>
              <a:gd name="connsiteX678" fmla="*/ 0 w 7467600"/>
              <a:gd name="connsiteY678" fmla="*/ 4233763 h 6858000"/>
              <a:gd name="connsiteX679" fmla="*/ 36881 w 7467600"/>
              <a:gd name="connsiteY679" fmla="*/ 4200118 h 6858000"/>
              <a:gd name="connsiteX680" fmla="*/ 910534 w 7467600"/>
              <a:gd name="connsiteY680" fmla="*/ 3629753 h 6858000"/>
              <a:gd name="connsiteX681" fmla="*/ 1578717 w 7467600"/>
              <a:gd name="connsiteY681" fmla="*/ 3575982 h 6858000"/>
              <a:gd name="connsiteX682" fmla="*/ 2338780 w 7467600"/>
              <a:gd name="connsiteY682" fmla="*/ 3033725 h 6858000"/>
              <a:gd name="connsiteX683" fmla="*/ 1807991 w 7467600"/>
              <a:gd name="connsiteY683" fmla="*/ 2807184 h 6858000"/>
              <a:gd name="connsiteX684" fmla="*/ 1416358 w 7467600"/>
              <a:gd name="connsiteY684" fmla="*/ 3112571 h 6858000"/>
              <a:gd name="connsiteX685" fmla="*/ 939066 w 7467600"/>
              <a:gd name="connsiteY685" fmla="*/ 3378798 h 6858000"/>
              <a:gd name="connsiteX686" fmla="*/ 115099 w 7467600"/>
              <a:gd name="connsiteY686" fmla="*/ 3607650 h 6858000"/>
              <a:gd name="connsiteX687" fmla="*/ 97284 w 7467600"/>
              <a:gd name="connsiteY687" fmla="*/ 3520393 h 6858000"/>
              <a:gd name="connsiteX688" fmla="*/ 922050 w 7467600"/>
              <a:gd name="connsiteY688" fmla="*/ 3074867 h 6858000"/>
              <a:gd name="connsiteX689" fmla="*/ 1405265 w 7467600"/>
              <a:gd name="connsiteY689" fmla="*/ 3016319 h 6858000"/>
              <a:gd name="connsiteX690" fmla="*/ 1407512 w 7467600"/>
              <a:gd name="connsiteY690" fmla="*/ 3018001 h 6858000"/>
              <a:gd name="connsiteX691" fmla="*/ 1726266 w 7467600"/>
              <a:gd name="connsiteY691" fmla="*/ 2777274 h 6858000"/>
              <a:gd name="connsiteX692" fmla="*/ 625390 w 7467600"/>
              <a:gd name="connsiteY692" fmla="*/ 2514541 h 6858000"/>
              <a:gd name="connsiteX693" fmla="*/ 619799 w 7467600"/>
              <a:gd name="connsiteY693" fmla="*/ 2527180 h 6858000"/>
              <a:gd name="connsiteX694" fmla="*/ 310030 w 7467600"/>
              <a:gd name="connsiteY694" fmla="*/ 2771818 h 6858000"/>
              <a:gd name="connsiteX695" fmla="*/ 173877 w 7467600"/>
              <a:gd name="connsiteY695" fmla="*/ 2937056 h 6858000"/>
              <a:gd name="connsiteX696" fmla="*/ 77889 w 7467600"/>
              <a:gd name="connsiteY696" fmla="*/ 3138440 h 6858000"/>
              <a:gd name="connsiteX697" fmla="*/ 0 w 7467600"/>
              <a:gd name="connsiteY697" fmla="*/ 3271395 h 6858000"/>
              <a:gd name="connsiteX698" fmla="*/ 0 w 7467600"/>
              <a:gd name="connsiteY698" fmla="*/ 3153002 h 6858000"/>
              <a:gd name="connsiteX699" fmla="*/ 2386 w 7467600"/>
              <a:gd name="connsiteY699" fmla="*/ 3149203 h 6858000"/>
              <a:gd name="connsiteX700" fmla="*/ 89753 w 7467600"/>
              <a:gd name="connsiteY700" fmla="*/ 2987702 h 6858000"/>
              <a:gd name="connsiteX701" fmla="*/ 76869 w 7467600"/>
              <a:gd name="connsiteY701" fmla="*/ 3005404 h 6858000"/>
              <a:gd name="connsiteX702" fmla="*/ 32049 w 7467600"/>
              <a:gd name="connsiteY702" fmla="*/ 3065814 h 6858000"/>
              <a:gd name="connsiteX703" fmla="*/ 0 w 7467600"/>
              <a:gd name="connsiteY703" fmla="*/ 3108744 h 6858000"/>
              <a:gd name="connsiteX704" fmla="*/ 0 w 7467600"/>
              <a:gd name="connsiteY704" fmla="*/ 3058059 h 6858000"/>
              <a:gd name="connsiteX705" fmla="*/ 7610 w 7467600"/>
              <a:gd name="connsiteY705" fmla="*/ 3047889 h 6858000"/>
              <a:gd name="connsiteX706" fmla="*/ 52419 w 7467600"/>
              <a:gd name="connsiteY706" fmla="*/ 2987479 h 6858000"/>
              <a:gd name="connsiteX707" fmla="*/ 59142 w 7467600"/>
              <a:gd name="connsiteY707" fmla="*/ 2978488 h 6858000"/>
              <a:gd name="connsiteX708" fmla="*/ 0 w 7467600"/>
              <a:gd name="connsiteY708" fmla="*/ 3015334 h 6858000"/>
              <a:gd name="connsiteX709" fmla="*/ 0 w 7467600"/>
              <a:gd name="connsiteY709" fmla="*/ 2914286 h 6858000"/>
              <a:gd name="connsiteX710" fmla="*/ 36383 w 7467600"/>
              <a:gd name="connsiteY710" fmla="*/ 2901128 h 6858000"/>
              <a:gd name="connsiteX711" fmla="*/ 156329 w 7467600"/>
              <a:gd name="connsiteY711" fmla="*/ 2840533 h 6858000"/>
              <a:gd name="connsiteX712" fmla="*/ 358355 w 7467600"/>
              <a:gd name="connsiteY712" fmla="*/ 2620471 h 6858000"/>
              <a:gd name="connsiteX713" fmla="*/ 510577 w 7467600"/>
              <a:gd name="connsiteY713" fmla="*/ 2501244 h 6858000"/>
              <a:gd name="connsiteX714" fmla="*/ 211967 w 7467600"/>
              <a:gd name="connsiteY714" fmla="*/ 2479171 h 6858000"/>
              <a:gd name="connsiteX715" fmla="*/ 0 w 7467600"/>
              <a:gd name="connsiteY715" fmla="*/ 2476398 h 6858000"/>
              <a:gd name="connsiteX716" fmla="*/ 0 w 7467600"/>
              <a:gd name="connsiteY716" fmla="*/ 2389189 h 6858000"/>
              <a:gd name="connsiteX717" fmla="*/ 103062 w 7467600"/>
              <a:gd name="connsiteY717" fmla="*/ 2389518 h 6858000"/>
              <a:gd name="connsiteX718" fmla="*/ 510734 w 7467600"/>
              <a:gd name="connsiteY718" fmla="*/ 2416201 h 6858000"/>
              <a:gd name="connsiteX719" fmla="*/ 279257 w 7467600"/>
              <a:gd name="connsiteY719" fmla="*/ 2092102 h 6858000"/>
              <a:gd name="connsiteX720" fmla="*/ 65265 w 7467600"/>
              <a:gd name="connsiteY720" fmla="*/ 2006049 h 6858000"/>
              <a:gd name="connsiteX721" fmla="*/ 0 w 7467600"/>
              <a:gd name="connsiteY721" fmla="*/ 1982532 h 6858000"/>
              <a:gd name="connsiteX722" fmla="*/ 0 w 7467600"/>
              <a:gd name="connsiteY722" fmla="*/ 1912789 h 6858000"/>
              <a:gd name="connsiteX723" fmla="*/ 97460 w 7467600"/>
              <a:gd name="connsiteY723" fmla="*/ 1953725 h 6858000"/>
              <a:gd name="connsiteX724" fmla="*/ 221272 w 7467600"/>
              <a:gd name="connsiteY724" fmla="*/ 1980766 h 6858000"/>
              <a:gd name="connsiteX725" fmla="*/ 116765 w 7467600"/>
              <a:gd name="connsiteY725" fmla="*/ 1911033 h 6858000"/>
              <a:gd name="connsiteX726" fmla="*/ 16405 w 7467600"/>
              <a:gd name="connsiteY726" fmla="*/ 1803412 h 6858000"/>
              <a:gd name="connsiteX727" fmla="*/ 0 w 7467600"/>
              <a:gd name="connsiteY727" fmla="*/ 1784777 h 6858000"/>
              <a:gd name="connsiteX728" fmla="*/ 0 w 7467600"/>
              <a:gd name="connsiteY728" fmla="*/ 1740082 h 6858000"/>
              <a:gd name="connsiteX729" fmla="*/ 39394 w 7467600"/>
              <a:gd name="connsiteY729" fmla="*/ 1784856 h 6858000"/>
              <a:gd name="connsiteX730" fmla="*/ 135813 w 7467600"/>
              <a:gd name="connsiteY730" fmla="*/ 1888838 h 6858000"/>
              <a:gd name="connsiteX731" fmla="*/ 242575 w 7467600"/>
              <a:gd name="connsiteY731" fmla="*/ 1958841 h 6858000"/>
              <a:gd name="connsiteX732" fmla="*/ 82197 w 7467600"/>
              <a:gd name="connsiteY732" fmla="*/ 1754826 h 6858000"/>
              <a:gd name="connsiteX733" fmla="*/ 0 w 7467600"/>
              <a:gd name="connsiteY733" fmla="*/ 1679650 h 6858000"/>
              <a:gd name="connsiteX734" fmla="*/ 0 w 7467600"/>
              <a:gd name="connsiteY734" fmla="*/ 1602463 h 6858000"/>
              <a:gd name="connsiteX735" fmla="*/ 84689 w 7467600"/>
              <a:gd name="connsiteY735" fmla="*/ 1677442 h 6858000"/>
              <a:gd name="connsiteX736" fmla="*/ 298437 w 7467600"/>
              <a:gd name="connsiteY736" fmla="*/ 1968019 h 6858000"/>
              <a:gd name="connsiteX737" fmla="*/ 227269 w 7467600"/>
              <a:gd name="connsiteY737" fmla="*/ 1114064 h 6858000"/>
              <a:gd name="connsiteX738" fmla="*/ 248003 w 7467600"/>
              <a:gd name="connsiteY738" fmla="*/ 1089613 h 6858000"/>
              <a:gd name="connsiteX739" fmla="*/ 427020 w 7467600"/>
              <a:gd name="connsiteY739" fmla="*/ 1619803 h 6858000"/>
              <a:gd name="connsiteX740" fmla="*/ 340345 w 7467600"/>
              <a:gd name="connsiteY740" fmla="*/ 2027739 h 6858000"/>
              <a:gd name="connsiteX741" fmla="*/ 360865 w 7467600"/>
              <a:gd name="connsiteY741" fmla="*/ 2044827 h 6858000"/>
              <a:gd name="connsiteX742" fmla="*/ 560414 w 7467600"/>
              <a:gd name="connsiteY742" fmla="*/ 2421457 h 6858000"/>
              <a:gd name="connsiteX743" fmla="*/ 1359703 w 7467600"/>
              <a:gd name="connsiteY743" fmla="*/ 2578554 h 6858000"/>
              <a:gd name="connsiteX744" fmla="*/ 1359422 w 7467600"/>
              <a:gd name="connsiteY744" fmla="*/ 2577994 h 6858000"/>
              <a:gd name="connsiteX745" fmla="*/ 828701 w 7467600"/>
              <a:gd name="connsiteY745" fmla="*/ 1839520 h 6858000"/>
              <a:gd name="connsiteX746" fmla="*/ 494427 w 7467600"/>
              <a:gd name="connsiteY746" fmla="*/ 1092333 h 6858000"/>
              <a:gd name="connsiteX747" fmla="*/ 506322 w 7467600"/>
              <a:gd name="connsiteY747" fmla="*/ 1020997 h 6858000"/>
              <a:gd name="connsiteX748" fmla="*/ 4570198 w 7467600"/>
              <a:gd name="connsiteY748" fmla="*/ 978081 h 6858000"/>
              <a:gd name="connsiteX749" fmla="*/ 4523691 w 7467600"/>
              <a:gd name="connsiteY749" fmla="*/ 1127776 h 6858000"/>
              <a:gd name="connsiteX750" fmla="*/ 4509875 w 7467600"/>
              <a:gd name="connsiteY750" fmla="*/ 1167552 h 6858000"/>
              <a:gd name="connsiteX751" fmla="*/ 4478168 w 7467600"/>
              <a:gd name="connsiteY751" fmla="*/ 1260735 h 6858000"/>
              <a:gd name="connsiteX752" fmla="*/ 4409309 w 7467600"/>
              <a:gd name="connsiteY752" fmla="*/ 1666996 h 6858000"/>
              <a:gd name="connsiteX753" fmla="*/ 4370031 w 7467600"/>
              <a:gd name="connsiteY753" fmla="*/ 1955666 h 6858000"/>
              <a:gd name="connsiteX754" fmla="*/ 4570198 w 7467600"/>
              <a:gd name="connsiteY754" fmla="*/ 978081 h 6858000"/>
              <a:gd name="connsiteX755" fmla="*/ 4557898 w 7467600"/>
              <a:gd name="connsiteY755" fmla="*/ 900011 h 6858000"/>
              <a:gd name="connsiteX756" fmla="*/ 4344840 w 7467600"/>
              <a:gd name="connsiteY756" fmla="*/ 1922038 h 6858000"/>
              <a:gd name="connsiteX757" fmla="*/ 4378710 w 7467600"/>
              <a:gd name="connsiteY757" fmla="*/ 1665516 h 6858000"/>
              <a:gd name="connsiteX758" fmla="*/ 4448798 w 7467600"/>
              <a:gd name="connsiteY758" fmla="*/ 1253024 h 6858000"/>
              <a:gd name="connsiteX759" fmla="*/ 4480315 w 7467600"/>
              <a:gd name="connsiteY759" fmla="*/ 1158454 h 6858000"/>
              <a:gd name="connsiteX760" fmla="*/ 4494133 w 7467600"/>
              <a:gd name="connsiteY760" fmla="*/ 1118676 h 6858000"/>
              <a:gd name="connsiteX761" fmla="*/ 4557898 w 7467600"/>
              <a:gd name="connsiteY761" fmla="*/ 900011 h 6858000"/>
              <a:gd name="connsiteX762" fmla="*/ 5870151 w 7467600"/>
              <a:gd name="connsiteY762" fmla="*/ 898890 h 6858000"/>
              <a:gd name="connsiteX763" fmla="*/ 5861335 w 7467600"/>
              <a:gd name="connsiteY763" fmla="*/ 899177 h 6858000"/>
              <a:gd name="connsiteX764" fmla="*/ 5843702 w 7467600"/>
              <a:gd name="connsiteY764" fmla="*/ 899748 h 6858000"/>
              <a:gd name="connsiteX765" fmla="*/ 5651107 w 7467600"/>
              <a:gd name="connsiteY765" fmla="*/ 920306 h 6858000"/>
              <a:gd name="connsiteX766" fmla="*/ 5459407 w 7467600"/>
              <a:gd name="connsiteY766" fmla="*/ 940975 h 6858000"/>
              <a:gd name="connsiteX767" fmla="*/ 5374846 w 7467600"/>
              <a:gd name="connsiteY767" fmla="*/ 941988 h 6858000"/>
              <a:gd name="connsiteX768" fmla="*/ 5256105 w 7467600"/>
              <a:gd name="connsiteY768" fmla="*/ 945632 h 6858000"/>
              <a:gd name="connsiteX769" fmla="*/ 5107071 w 7467600"/>
              <a:gd name="connsiteY769" fmla="*/ 969720 h 6858000"/>
              <a:gd name="connsiteX770" fmla="*/ 4998681 w 7467600"/>
              <a:gd name="connsiteY770" fmla="*/ 988771 h 6858000"/>
              <a:gd name="connsiteX771" fmla="*/ 5870151 w 7467600"/>
              <a:gd name="connsiteY771" fmla="*/ 898890 h 6858000"/>
              <a:gd name="connsiteX772" fmla="*/ 5504425 w 7467600"/>
              <a:gd name="connsiteY772" fmla="*/ 848067 h 6858000"/>
              <a:gd name="connsiteX773" fmla="*/ 4968849 w 7467600"/>
              <a:gd name="connsiteY773" fmla="*/ 962318 h 6858000"/>
              <a:gd name="connsiteX774" fmla="*/ 5104039 w 7467600"/>
              <a:gd name="connsiteY774" fmla="*/ 940634 h 6858000"/>
              <a:gd name="connsiteX775" fmla="*/ 5256311 w 7467600"/>
              <a:gd name="connsiteY775" fmla="*/ 916490 h 6858000"/>
              <a:gd name="connsiteX776" fmla="*/ 5377381 w 7467600"/>
              <a:gd name="connsiteY776" fmla="*/ 912671 h 6858000"/>
              <a:gd name="connsiteX777" fmla="*/ 5460148 w 7467600"/>
              <a:gd name="connsiteY777" fmla="*/ 911442 h 6858000"/>
              <a:gd name="connsiteX778" fmla="*/ 5648971 w 7467600"/>
              <a:gd name="connsiteY778" fmla="*/ 891331 h 6858000"/>
              <a:gd name="connsiteX779" fmla="*/ 5844807 w 7467600"/>
              <a:gd name="connsiteY779" fmla="*/ 870718 h 6858000"/>
              <a:gd name="connsiteX780" fmla="*/ 5862975 w 7467600"/>
              <a:gd name="connsiteY780" fmla="*/ 869756 h 6858000"/>
              <a:gd name="connsiteX781" fmla="*/ 5920887 w 7467600"/>
              <a:gd name="connsiteY781" fmla="*/ 865929 h 6858000"/>
              <a:gd name="connsiteX782" fmla="*/ 5504425 w 7467600"/>
              <a:gd name="connsiteY782" fmla="*/ 848067 h 6858000"/>
              <a:gd name="connsiteX783" fmla="*/ 3607114 w 7467600"/>
              <a:gd name="connsiteY783" fmla="*/ 467441 h 6858000"/>
              <a:gd name="connsiteX784" fmla="*/ 3296242 w 7467600"/>
              <a:gd name="connsiteY784" fmla="*/ 807991 h 6858000"/>
              <a:gd name="connsiteX785" fmla="*/ 3174674 w 7467600"/>
              <a:gd name="connsiteY785" fmla="*/ 919759 h 6858000"/>
              <a:gd name="connsiteX786" fmla="*/ 3042978 w 7467600"/>
              <a:gd name="connsiteY786" fmla="*/ 1054894 h 6858000"/>
              <a:gd name="connsiteX787" fmla="*/ 2968914 w 7467600"/>
              <a:gd name="connsiteY787" fmla="*/ 1133756 h 6858000"/>
              <a:gd name="connsiteX788" fmla="*/ 3103823 w 7467600"/>
              <a:gd name="connsiteY788" fmla="*/ 1026814 h 6858000"/>
              <a:gd name="connsiteX789" fmla="*/ 3607114 w 7467600"/>
              <a:gd name="connsiteY789" fmla="*/ 467441 h 6858000"/>
              <a:gd name="connsiteX790" fmla="*/ 3744487 w 7467600"/>
              <a:gd name="connsiteY790" fmla="*/ 383136 h 6858000"/>
              <a:gd name="connsiteX791" fmla="*/ 3970213 w 7467600"/>
              <a:gd name="connsiteY791" fmla="*/ 995559 h 6858000"/>
              <a:gd name="connsiteX792" fmla="*/ 3744487 w 7467600"/>
              <a:gd name="connsiteY792" fmla="*/ 383136 h 6858000"/>
              <a:gd name="connsiteX793" fmla="*/ 3624562 w 7467600"/>
              <a:gd name="connsiteY793" fmla="*/ 367041 h 6858000"/>
              <a:gd name="connsiteX794" fmla="*/ 3489712 w 7467600"/>
              <a:gd name="connsiteY794" fmla="*/ 485386 h 6858000"/>
              <a:gd name="connsiteX795" fmla="*/ 3182994 w 7467600"/>
              <a:gd name="connsiteY795" fmla="*/ 828265 h 6858000"/>
              <a:gd name="connsiteX796" fmla="*/ 2892114 w 7467600"/>
              <a:gd name="connsiteY796" fmla="*/ 1172635 h 6858000"/>
              <a:gd name="connsiteX797" fmla="*/ 3021459 w 7467600"/>
              <a:gd name="connsiteY797" fmla="*/ 1035385 h 6858000"/>
              <a:gd name="connsiteX798" fmla="*/ 3153873 w 7467600"/>
              <a:gd name="connsiteY798" fmla="*/ 898971 h 6858000"/>
              <a:gd name="connsiteX799" fmla="*/ 3276511 w 7467600"/>
              <a:gd name="connsiteY799" fmla="*/ 786423 h 6858000"/>
              <a:gd name="connsiteX800" fmla="*/ 3584154 w 7467600"/>
              <a:gd name="connsiteY800" fmla="*/ 448218 h 6858000"/>
              <a:gd name="connsiteX801" fmla="*/ 3624562 w 7467600"/>
              <a:gd name="connsiteY801" fmla="*/ 367041 h 6858000"/>
              <a:gd name="connsiteX802" fmla="*/ 3766672 w 7467600"/>
              <a:gd name="connsiteY802" fmla="*/ 359429 h 6858000"/>
              <a:gd name="connsiteX803" fmla="*/ 3996338 w 7467600"/>
              <a:gd name="connsiteY803" fmla="*/ 968237 h 6858000"/>
              <a:gd name="connsiteX804" fmla="*/ 3766672 w 7467600"/>
              <a:gd name="connsiteY804" fmla="*/ 359429 h 6858000"/>
              <a:gd name="connsiteX805" fmla="*/ 5805386 w 7467600"/>
              <a:gd name="connsiteY805" fmla="*/ 239240 h 6858000"/>
              <a:gd name="connsiteX806" fmla="*/ 5736947 w 7467600"/>
              <a:gd name="connsiteY806" fmla="*/ 261367 h 6858000"/>
              <a:gd name="connsiteX807" fmla="*/ 5427012 w 7467600"/>
              <a:gd name="connsiteY807" fmla="*/ 311272 h 6858000"/>
              <a:gd name="connsiteX808" fmla="*/ 5147818 w 7467600"/>
              <a:gd name="connsiteY808" fmla="*/ 322112 h 6858000"/>
              <a:gd name="connsiteX809" fmla="*/ 5060854 w 7467600"/>
              <a:gd name="connsiteY809" fmla="*/ 311882 h 6858000"/>
              <a:gd name="connsiteX810" fmla="*/ 4945989 w 7467600"/>
              <a:gd name="connsiteY810" fmla="*/ 300516 h 6858000"/>
              <a:gd name="connsiteX811" fmla="*/ 5410479 w 7467600"/>
              <a:gd name="connsiteY811" fmla="*/ 348434 h 6858000"/>
              <a:gd name="connsiteX812" fmla="*/ 5805386 w 7467600"/>
              <a:gd name="connsiteY812" fmla="*/ 239240 h 6858000"/>
              <a:gd name="connsiteX813" fmla="*/ 5905192 w 7467600"/>
              <a:gd name="connsiteY813" fmla="*/ 163079 h 6858000"/>
              <a:gd name="connsiteX814" fmla="*/ 5865655 w 7467600"/>
              <a:gd name="connsiteY814" fmla="*/ 171901 h 6858000"/>
              <a:gd name="connsiteX815" fmla="*/ 5259740 w 7467600"/>
              <a:gd name="connsiteY815" fmla="*/ 257013 h 6858000"/>
              <a:gd name="connsiteX816" fmla="*/ 5208466 w 7467600"/>
              <a:gd name="connsiteY816" fmla="*/ 257550 h 6858000"/>
              <a:gd name="connsiteX817" fmla="*/ 4980204 w 7467600"/>
              <a:gd name="connsiteY817" fmla="*/ 271903 h 6858000"/>
              <a:gd name="connsiteX818" fmla="*/ 5068068 w 7467600"/>
              <a:gd name="connsiteY818" fmla="*/ 282244 h 6858000"/>
              <a:gd name="connsiteX819" fmla="*/ 5153231 w 7467600"/>
              <a:gd name="connsiteY819" fmla="*/ 292240 h 6858000"/>
              <a:gd name="connsiteX820" fmla="*/ 5426491 w 7467600"/>
              <a:gd name="connsiteY820" fmla="*/ 281128 h 6858000"/>
              <a:gd name="connsiteX821" fmla="*/ 5731212 w 7467600"/>
              <a:gd name="connsiteY821" fmla="*/ 231951 h 6858000"/>
              <a:gd name="connsiteX822" fmla="*/ 5905192 w 7467600"/>
              <a:gd name="connsiteY822" fmla="*/ 163079 h 6858000"/>
              <a:gd name="connsiteX823" fmla="*/ 5944437 w 7467600"/>
              <a:gd name="connsiteY823" fmla="*/ 113829 h 6858000"/>
              <a:gd name="connsiteX824" fmla="*/ 5825032 w 7467600"/>
              <a:gd name="connsiteY824" fmla="*/ 146405 h 6858000"/>
              <a:gd name="connsiteX825" fmla="*/ 4955599 w 7467600"/>
              <a:gd name="connsiteY825" fmla="*/ 247008 h 6858000"/>
              <a:gd name="connsiteX826" fmla="*/ 5210104 w 7467600"/>
              <a:gd name="connsiteY826" fmla="*/ 228123 h 6858000"/>
              <a:gd name="connsiteX827" fmla="*/ 5261015 w 7467600"/>
              <a:gd name="connsiteY827" fmla="*/ 227087 h 6858000"/>
              <a:gd name="connsiteX828" fmla="*/ 5861181 w 7467600"/>
              <a:gd name="connsiteY828" fmla="*/ 143093 h 6858000"/>
              <a:gd name="connsiteX829" fmla="*/ 5961252 w 7467600"/>
              <a:gd name="connsiteY829" fmla="*/ 114820 h 6858000"/>
              <a:gd name="connsiteX830" fmla="*/ 5944437 w 7467600"/>
              <a:gd name="connsiteY830" fmla="*/ 113829 h 6858000"/>
              <a:gd name="connsiteX831" fmla="*/ 3882765 w 7467600"/>
              <a:gd name="connsiteY831" fmla="*/ 0 h 6858000"/>
              <a:gd name="connsiteX832" fmla="*/ 3995099 w 7467600"/>
              <a:gd name="connsiteY832" fmla="*/ 0 h 6858000"/>
              <a:gd name="connsiteX833" fmla="*/ 4163818 w 7467600"/>
              <a:gd name="connsiteY833" fmla="*/ 234104 h 6858000"/>
              <a:gd name="connsiteX834" fmla="*/ 4172099 w 7467600"/>
              <a:gd name="connsiteY834" fmla="*/ 234207 h 6858000"/>
              <a:gd name="connsiteX835" fmla="*/ 4784282 w 7467600"/>
              <a:gd name="connsiteY835" fmla="*/ 276561 h 6858000"/>
              <a:gd name="connsiteX836" fmla="*/ 4801687 w 7467600"/>
              <a:gd name="connsiteY836" fmla="*/ 267764 h 6858000"/>
              <a:gd name="connsiteX837" fmla="*/ 6082788 w 7467600"/>
              <a:gd name="connsiteY837" fmla="*/ 64119 h 6858000"/>
              <a:gd name="connsiteX838" fmla="*/ 6099442 w 7467600"/>
              <a:gd name="connsiteY838" fmla="*/ 82568 h 6858000"/>
              <a:gd name="connsiteX839" fmla="*/ 4804137 w 7467600"/>
              <a:gd name="connsiteY839" fmla="*/ 320931 h 6858000"/>
              <a:gd name="connsiteX840" fmla="*/ 4227047 w 7467600"/>
              <a:gd name="connsiteY840" fmla="*/ 313415 h 6858000"/>
              <a:gd name="connsiteX841" fmla="*/ 4346041 w 7467600"/>
              <a:gd name="connsiteY841" fmla="*/ 456086 h 6858000"/>
              <a:gd name="connsiteX842" fmla="*/ 4870967 w 7467600"/>
              <a:gd name="connsiteY842" fmla="*/ 963061 h 6858000"/>
              <a:gd name="connsiteX843" fmla="*/ 4889647 w 7467600"/>
              <a:gd name="connsiteY843" fmla="*/ 957147 h 6858000"/>
              <a:gd name="connsiteX844" fmla="*/ 5422504 w 7467600"/>
              <a:gd name="connsiteY844" fmla="*/ 805191 h 6858000"/>
              <a:gd name="connsiteX845" fmla="*/ 6087656 w 7467600"/>
              <a:gd name="connsiteY845" fmla="*/ 826703 h 6858000"/>
              <a:gd name="connsiteX846" fmla="*/ 6058717 w 7467600"/>
              <a:gd name="connsiteY846" fmla="*/ 865992 h 6858000"/>
              <a:gd name="connsiteX847" fmla="*/ 4974153 w 7467600"/>
              <a:gd name="connsiteY847" fmla="*/ 1045456 h 6858000"/>
              <a:gd name="connsiteX848" fmla="*/ 5627835 w 7467600"/>
              <a:gd name="connsiteY848" fmla="*/ 1472077 h 6858000"/>
              <a:gd name="connsiteX849" fmla="*/ 5629817 w 7467600"/>
              <a:gd name="connsiteY849" fmla="*/ 1471412 h 6858000"/>
              <a:gd name="connsiteX850" fmla="*/ 5634124 w 7467600"/>
              <a:gd name="connsiteY850" fmla="*/ 1470572 h 6858000"/>
              <a:gd name="connsiteX851" fmla="*/ 5755832 w 7467600"/>
              <a:gd name="connsiteY851" fmla="*/ 1383886 h 6858000"/>
              <a:gd name="connsiteX852" fmla="*/ 6014186 w 7467600"/>
              <a:gd name="connsiteY852" fmla="*/ 1279799 h 6858000"/>
              <a:gd name="connsiteX853" fmla="*/ 6901619 w 7467600"/>
              <a:gd name="connsiteY853" fmla="*/ 1047874 h 6858000"/>
              <a:gd name="connsiteX854" fmla="*/ 6931566 w 7467600"/>
              <a:gd name="connsiteY854" fmla="*/ 1062034 h 6858000"/>
              <a:gd name="connsiteX855" fmla="*/ 5790982 w 7467600"/>
              <a:gd name="connsiteY855" fmla="*/ 1561380 h 6858000"/>
              <a:gd name="connsiteX856" fmla="*/ 6188971 w 7467600"/>
              <a:gd name="connsiteY856" fmla="*/ 1755168 h 6858000"/>
              <a:gd name="connsiteX857" fmla="*/ 6202446 w 7467600"/>
              <a:gd name="connsiteY857" fmla="*/ 1752268 h 6858000"/>
              <a:gd name="connsiteX858" fmla="*/ 7179560 w 7467600"/>
              <a:gd name="connsiteY858" fmla="*/ 1467551 h 6858000"/>
              <a:gd name="connsiteX859" fmla="*/ 7158730 w 7467600"/>
              <a:gd name="connsiteY859" fmla="*/ 1507835 h 6858000"/>
              <a:gd name="connsiteX860" fmla="*/ 6326959 w 7467600"/>
              <a:gd name="connsiteY860" fmla="*/ 1817686 h 6858000"/>
              <a:gd name="connsiteX861" fmla="*/ 6537433 w 7467600"/>
              <a:gd name="connsiteY861" fmla="*/ 1907790 h 6858000"/>
              <a:gd name="connsiteX862" fmla="*/ 6550221 w 7467600"/>
              <a:gd name="connsiteY862" fmla="*/ 1910729 h 6858000"/>
              <a:gd name="connsiteX863" fmla="*/ 6964438 w 7467600"/>
              <a:gd name="connsiteY863" fmla="*/ 2209505 h 6858000"/>
              <a:gd name="connsiteX864" fmla="*/ 7367862 w 7467600"/>
              <a:gd name="connsiteY864" fmla="*/ 2806833 h 6858000"/>
              <a:gd name="connsiteX865" fmla="*/ 7364329 w 7467600"/>
              <a:gd name="connsiteY865" fmla="*/ 2826907 h 6858000"/>
              <a:gd name="connsiteX866" fmla="*/ 7290545 w 7467600"/>
              <a:gd name="connsiteY866" fmla="*/ 2850663 h 6858000"/>
              <a:gd name="connsiteX867" fmla="*/ 6472036 w 7467600"/>
              <a:gd name="connsiteY867" fmla="*/ 1959003 h 6858000"/>
              <a:gd name="connsiteX868" fmla="*/ 5792897 w 7467600"/>
              <a:gd name="connsiteY868" fmla="*/ 1647747 h 6858000"/>
              <a:gd name="connsiteX869" fmla="*/ 5842751 w 7467600"/>
              <a:gd name="connsiteY869" fmla="*/ 1816112 h 6858000"/>
              <a:gd name="connsiteX870" fmla="*/ 5847424 w 7467600"/>
              <a:gd name="connsiteY870" fmla="*/ 1815776 h 6858000"/>
              <a:gd name="connsiteX871" fmla="*/ 6399821 w 7467600"/>
              <a:gd name="connsiteY871" fmla="*/ 2344799 h 6858000"/>
              <a:gd name="connsiteX872" fmla="*/ 6323232 w 7467600"/>
              <a:gd name="connsiteY872" fmla="*/ 2389634 h 6858000"/>
              <a:gd name="connsiteX873" fmla="*/ 5942958 w 7467600"/>
              <a:gd name="connsiteY873" fmla="*/ 2077708 h 6858000"/>
              <a:gd name="connsiteX874" fmla="*/ 5921559 w 7467600"/>
              <a:gd name="connsiteY874" fmla="*/ 2378596 h 6858000"/>
              <a:gd name="connsiteX875" fmla="*/ 5817651 w 7467600"/>
              <a:gd name="connsiteY875" fmla="*/ 3023919 h 6858000"/>
              <a:gd name="connsiteX876" fmla="*/ 5729634 w 7467600"/>
              <a:gd name="connsiteY876" fmla="*/ 3051849 h 6858000"/>
              <a:gd name="connsiteX877" fmla="*/ 5611018 w 7467600"/>
              <a:gd name="connsiteY877" fmla="*/ 2316769 h 6858000"/>
              <a:gd name="connsiteX878" fmla="*/ 5687608 w 7467600"/>
              <a:gd name="connsiteY878" fmla="*/ 2039972 h 6858000"/>
              <a:gd name="connsiteX879" fmla="*/ 5657554 w 7467600"/>
              <a:gd name="connsiteY879" fmla="*/ 1576445 h 6858000"/>
              <a:gd name="connsiteX880" fmla="*/ 5150475 w 7467600"/>
              <a:gd name="connsiteY880" fmla="*/ 1274012 h 6858000"/>
              <a:gd name="connsiteX881" fmla="*/ 5349142 w 7467600"/>
              <a:gd name="connsiteY881" fmla="*/ 2204405 h 6858000"/>
              <a:gd name="connsiteX882" fmla="*/ 5262214 w 7467600"/>
              <a:gd name="connsiteY882" fmla="*/ 2233836 h 6858000"/>
              <a:gd name="connsiteX883" fmla="*/ 4981539 w 7467600"/>
              <a:gd name="connsiteY883" fmla="*/ 1542201 h 6858000"/>
              <a:gd name="connsiteX884" fmla="*/ 4958461 w 7467600"/>
              <a:gd name="connsiteY884" fmla="*/ 1136957 h 6858000"/>
              <a:gd name="connsiteX885" fmla="*/ 4655015 w 7467600"/>
              <a:gd name="connsiteY885" fmla="*/ 891426 h 6858000"/>
              <a:gd name="connsiteX886" fmla="*/ 4348002 w 7467600"/>
              <a:gd name="connsiteY886" fmla="*/ 2205895 h 6858000"/>
              <a:gd name="connsiteX887" fmla="*/ 4262250 w 7467600"/>
              <a:gd name="connsiteY887" fmla="*/ 2219972 h 6858000"/>
              <a:gd name="connsiteX888" fmla="*/ 4550611 w 7467600"/>
              <a:gd name="connsiteY888" fmla="*/ 817540 h 6858000"/>
              <a:gd name="connsiteX889" fmla="*/ 4564418 w 7467600"/>
              <a:gd name="connsiteY889" fmla="*/ 808293 h 6858000"/>
              <a:gd name="connsiteX890" fmla="*/ 4266388 w 7467600"/>
              <a:gd name="connsiteY890" fmla="*/ 500083 h 6858000"/>
              <a:gd name="connsiteX891" fmla="*/ 4032842 w 7467600"/>
              <a:gd name="connsiteY891" fmla="*/ 211809 h 6858000"/>
              <a:gd name="connsiteX892" fmla="*/ 3882765 w 7467600"/>
              <a:gd name="connsiteY892" fmla="*/ 0 h 6858000"/>
              <a:gd name="connsiteX893" fmla="*/ 3721337 w 7467600"/>
              <a:gd name="connsiteY893" fmla="*/ 0 h 6858000"/>
              <a:gd name="connsiteX894" fmla="*/ 3797544 w 7467600"/>
              <a:gd name="connsiteY894" fmla="*/ 0 h 6858000"/>
              <a:gd name="connsiteX895" fmla="*/ 3775734 w 7467600"/>
              <a:gd name="connsiteY895" fmla="*/ 95131 h 6858000"/>
              <a:gd name="connsiteX896" fmla="*/ 3724807 w 7467600"/>
              <a:gd name="connsiteY896" fmla="*/ 272257 h 6858000"/>
              <a:gd name="connsiteX897" fmla="*/ 3726844 w 7467600"/>
              <a:gd name="connsiteY897" fmla="*/ 282988 h 6858000"/>
              <a:gd name="connsiteX898" fmla="*/ 3742664 w 7467600"/>
              <a:gd name="connsiteY898" fmla="*/ 279918 h 6858000"/>
              <a:gd name="connsiteX899" fmla="*/ 4103910 w 7467600"/>
              <a:gd name="connsiteY899" fmla="*/ 1161917 h 6858000"/>
              <a:gd name="connsiteX900" fmla="*/ 4020269 w 7467600"/>
              <a:gd name="connsiteY900" fmla="*/ 1200406 h 6858000"/>
              <a:gd name="connsiteX901" fmla="*/ 3674882 w 7467600"/>
              <a:gd name="connsiteY901" fmla="*/ 488524 h 6858000"/>
              <a:gd name="connsiteX902" fmla="*/ 3132682 w 7467600"/>
              <a:gd name="connsiteY902" fmla="*/ 1072284 h 6858000"/>
              <a:gd name="connsiteX903" fmla="*/ 2716346 w 7467600"/>
              <a:gd name="connsiteY903" fmla="*/ 1276376 h 6858000"/>
              <a:gd name="connsiteX904" fmla="*/ 2716772 w 7467600"/>
              <a:gd name="connsiteY904" fmla="*/ 1255462 h 6858000"/>
              <a:gd name="connsiteX905" fmla="*/ 3471096 w 7467600"/>
              <a:gd name="connsiteY905" fmla="*/ 437072 h 6858000"/>
              <a:gd name="connsiteX906" fmla="*/ 3639057 w 7467600"/>
              <a:gd name="connsiteY906" fmla="*/ 286334 h 6858000"/>
              <a:gd name="connsiteX907" fmla="*/ 3640309 w 7467600"/>
              <a:gd name="connsiteY907" fmla="*/ 284664 h 6858000"/>
              <a:gd name="connsiteX908" fmla="*/ 3646022 w 7467600"/>
              <a:gd name="connsiteY908" fmla="*/ 276711 h 6858000"/>
              <a:gd name="connsiteX909" fmla="*/ 3707943 w 7467600"/>
              <a:gd name="connsiteY909" fmla="*/ 65958 h 6858000"/>
              <a:gd name="connsiteX910" fmla="*/ 3721337 w 7467600"/>
              <a:gd name="connsiteY910" fmla="*/ 0 h 6858000"/>
              <a:gd name="connsiteX911" fmla="*/ 2867960 w 7467600"/>
              <a:gd name="connsiteY911" fmla="*/ 0 h 6858000"/>
              <a:gd name="connsiteX912" fmla="*/ 2926351 w 7467600"/>
              <a:gd name="connsiteY912" fmla="*/ 0 h 6858000"/>
              <a:gd name="connsiteX913" fmla="*/ 2902823 w 7467600"/>
              <a:gd name="connsiteY913" fmla="*/ 262929 h 6858000"/>
              <a:gd name="connsiteX914" fmla="*/ 2940663 w 7467600"/>
              <a:gd name="connsiteY914" fmla="*/ 140884 h 6858000"/>
              <a:gd name="connsiteX915" fmla="*/ 2947039 w 7467600"/>
              <a:gd name="connsiteY915" fmla="*/ 122524 h 6858000"/>
              <a:gd name="connsiteX916" fmla="*/ 2984316 w 7467600"/>
              <a:gd name="connsiteY916" fmla="*/ 0 h 6858000"/>
              <a:gd name="connsiteX917" fmla="*/ 3016114 w 7467600"/>
              <a:gd name="connsiteY917" fmla="*/ 0 h 6858000"/>
              <a:gd name="connsiteX918" fmla="*/ 2979949 w 7467600"/>
              <a:gd name="connsiteY918" fmla="*/ 119274 h 6858000"/>
              <a:gd name="connsiteX919" fmla="*/ 3023879 w 7467600"/>
              <a:gd name="connsiteY919" fmla="*/ 0 h 6858000"/>
              <a:gd name="connsiteX920" fmla="*/ 3105400 w 7467600"/>
              <a:gd name="connsiteY920" fmla="*/ 0 h 6858000"/>
              <a:gd name="connsiteX921" fmla="*/ 3094669 w 7467600"/>
              <a:gd name="connsiteY921" fmla="*/ 30308 h 6858000"/>
              <a:gd name="connsiteX922" fmla="*/ 2901945 w 7467600"/>
              <a:gd name="connsiteY922" fmla="*/ 466538 h 6858000"/>
              <a:gd name="connsiteX923" fmla="*/ 2815209 w 7467600"/>
              <a:gd name="connsiteY923" fmla="*/ 497361 h 6858000"/>
              <a:gd name="connsiteX924" fmla="*/ 2844845 w 7467600"/>
              <a:gd name="connsiteY924" fmla="*/ 127638 h 6858000"/>
              <a:gd name="connsiteX925" fmla="*/ 2867960 w 7467600"/>
              <a:gd name="connsiteY925" fmla="*/ 0 h 6858000"/>
              <a:gd name="connsiteX926" fmla="*/ 1057230 w 7467600"/>
              <a:gd name="connsiteY926" fmla="*/ 0 h 6858000"/>
              <a:gd name="connsiteX927" fmla="*/ 1111003 w 7467600"/>
              <a:gd name="connsiteY927" fmla="*/ 0 h 6858000"/>
              <a:gd name="connsiteX928" fmla="*/ 1125553 w 7467600"/>
              <a:gd name="connsiteY928" fmla="*/ 52588 h 6858000"/>
              <a:gd name="connsiteX929" fmla="*/ 1304276 w 7467600"/>
              <a:gd name="connsiteY929" fmla="*/ 476275 h 6858000"/>
              <a:gd name="connsiteX930" fmla="*/ 1492066 w 7467600"/>
              <a:gd name="connsiteY930" fmla="*/ 886333 h 6858000"/>
              <a:gd name="connsiteX931" fmla="*/ 1423698 w 7467600"/>
              <a:gd name="connsiteY931" fmla="*/ 710817 h 6858000"/>
              <a:gd name="connsiteX932" fmla="*/ 1357609 w 7467600"/>
              <a:gd name="connsiteY932" fmla="*/ 532892 h 6858000"/>
              <a:gd name="connsiteX933" fmla="*/ 1309550 w 7467600"/>
              <a:gd name="connsiteY933" fmla="*/ 374031 h 6858000"/>
              <a:gd name="connsiteX934" fmla="*/ 1193673 w 7467600"/>
              <a:gd name="connsiteY934" fmla="*/ 49533 h 6858000"/>
              <a:gd name="connsiteX935" fmla="*/ 1164391 w 7467600"/>
              <a:gd name="connsiteY935" fmla="*/ 0 h 6858000"/>
              <a:gd name="connsiteX936" fmla="*/ 1200666 w 7467600"/>
              <a:gd name="connsiteY936" fmla="*/ 0 h 6858000"/>
              <a:gd name="connsiteX937" fmla="*/ 1223408 w 7467600"/>
              <a:gd name="connsiteY937" fmla="*/ 38996 h 6858000"/>
              <a:gd name="connsiteX938" fmla="*/ 1339635 w 7467600"/>
              <a:gd name="connsiteY938" fmla="*/ 365517 h 6858000"/>
              <a:gd name="connsiteX939" fmla="*/ 1387469 w 7467600"/>
              <a:gd name="connsiteY939" fmla="*/ 523079 h 6858000"/>
              <a:gd name="connsiteX940" fmla="*/ 1452685 w 7467600"/>
              <a:gd name="connsiteY940" fmla="*/ 699806 h 6858000"/>
              <a:gd name="connsiteX941" fmla="*/ 1492092 w 7467600"/>
              <a:gd name="connsiteY941" fmla="*/ 800424 h 6858000"/>
              <a:gd name="connsiteX942" fmla="*/ 1455302 w 7467600"/>
              <a:gd name="connsiteY942" fmla="*/ 632913 h 6858000"/>
              <a:gd name="connsiteX943" fmla="*/ 1222336 w 7467600"/>
              <a:gd name="connsiteY943" fmla="*/ 9480 h 6858000"/>
              <a:gd name="connsiteX944" fmla="*/ 1214634 w 7467600"/>
              <a:gd name="connsiteY944" fmla="*/ 0 h 6858000"/>
              <a:gd name="connsiteX945" fmla="*/ 1289827 w 7467600"/>
              <a:gd name="connsiteY945" fmla="*/ 0 h 6858000"/>
              <a:gd name="connsiteX946" fmla="*/ 1321076 w 7467600"/>
              <a:gd name="connsiteY946" fmla="*/ 59722 h 6858000"/>
              <a:gd name="connsiteX947" fmla="*/ 1512579 w 7467600"/>
              <a:gd name="connsiteY947" fmla="*/ 626441 h 6858000"/>
              <a:gd name="connsiteX948" fmla="*/ 1506076 w 7467600"/>
              <a:gd name="connsiteY948" fmla="*/ 1089289 h 6858000"/>
              <a:gd name="connsiteX949" fmla="*/ 1486346 w 7467600"/>
              <a:gd name="connsiteY949" fmla="*/ 1079919 h 6858000"/>
              <a:gd name="connsiteX950" fmla="*/ 1070511 w 7467600"/>
              <a:gd name="connsiteY950" fmla="*/ 48609 h 6858000"/>
              <a:gd name="connsiteX951" fmla="*/ 1057230 w 7467600"/>
              <a:gd name="connsiteY951" fmla="*/ 0 h 6858000"/>
              <a:gd name="connsiteX952" fmla="*/ 43151 w 7467600"/>
              <a:gd name="connsiteY952" fmla="*/ 0 h 6858000"/>
              <a:gd name="connsiteX953" fmla="*/ 95283 w 7467600"/>
              <a:gd name="connsiteY953" fmla="*/ 0 h 6858000"/>
              <a:gd name="connsiteX954" fmla="*/ 300708 w 7467600"/>
              <a:gd name="connsiteY954" fmla="*/ 154571 h 6858000"/>
              <a:gd name="connsiteX955" fmla="*/ 530414 w 7467600"/>
              <a:gd name="connsiteY955" fmla="*/ 354673 h 6858000"/>
              <a:gd name="connsiteX956" fmla="*/ 333785 w 7467600"/>
              <a:gd name="connsiteY956" fmla="*/ 161564 h 6858000"/>
              <a:gd name="connsiteX957" fmla="*/ 147005 w 7467600"/>
              <a:gd name="connsiteY957" fmla="*/ 0 h 6858000"/>
              <a:gd name="connsiteX958" fmla="*/ 272509 w 7467600"/>
              <a:gd name="connsiteY958" fmla="*/ 0 h 6858000"/>
              <a:gd name="connsiteX959" fmla="*/ 326276 w 7467600"/>
              <a:gd name="connsiteY959" fmla="*/ 45847 h 6858000"/>
              <a:gd name="connsiteX960" fmla="*/ 823759 w 7467600"/>
              <a:gd name="connsiteY960" fmla="*/ 574145 h 6858000"/>
              <a:gd name="connsiteX961" fmla="*/ 811254 w 7467600"/>
              <a:gd name="connsiteY961" fmla="*/ 665546 h 6858000"/>
              <a:gd name="connsiteX962" fmla="*/ 154042 w 7467600"/>
              <a:gd name="connsiteY962" fmla="*/ 261522 h 6858000"/>
              <a:gd name="connsiteX963" fmla="*/ 13550 w 7467600"/>
              <a:gd name="connsiteY963" fmla="*/ 158423 h 6858000"/>
              <a:gd name="connsiteX964" fmla="*/ 0 w 7467600"/>
              <a:gd name="connsiteY964" fmla="*/ 146618 h 6858000"/>
              <a:gd name="connsiteX965" fmla="*/ 0 w 7467600"/>
              <a:gd name="connsiteY965" fmla="*/ 59161 h 6858000"/>
              <a:gd name="connsiteX966" fmla="*/ 45427 w 7467600"/>
              <a:gd name="connsiteY966" fmla="*/ 101078 h 6858000"/>
              <a:gd name="connsiteX967" fmla="*/ 630103 w 7467600"/>
              <a:gd name="connsiteY967" fmla="*/ 485885 h 6858000"/>
              <a:gd name="connsiteX968" fmla="*/ 532040 w 7467600"/>
              <a:gd name="connsiteY968" fmla="*/ 399359 h 6858000"/>
              <a:gd name="connsiteX969" fmla="*/ 517618 w 7467600"/>
              <a:gd name="connsiteY969" fmla="*/ 385726 h 6858000"/>
              <a:gd name="connsiteX970" fmla="*/ 285074 w 7467600"/>
              <a:gd name="connsiteY970" fmla="*/ 182755 h 6858000"/>
              <a:gd name="connsiteX971" fmla="*/ 43151 w 7467600"/>
              <a:gd name="connsiteY97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259646 w 7467600"/>
              <a:gd name="connsiteY78" fmla="*/ 5765985 h 6858000"/>
              <a:gd name="connsiteX79" fmla="*/ 7467600 w 7467600"/>
              <a:gd name="connsiteY79" fmla="*/ 6012219 h 6858000"/>
              <a:gd name="connsiteX80" fmla="*/ 7105827 w 7467600"/>
              <a:gd name="connsiteY80" fmla="*/ 5718700 h 6858000"/>
              <a:gd name="connsiteX81" fmla="*/ 7356878 w 7467600"/>
              <a:gd name="connsiteY81" fmla="*/ 5981332 h 6858000"/>
              <a:gd name="connsiteX82" fmla="*/ 7467600 w 7467600"/>
              <a:gd name="connsiteY82" fmla="*/ 6117703 h 6858000"/>
              <a:gd name="connsiteX83" fmla="*/ 7467600 w 7467600"/>
              <a:gd name="connsiteY83" fmla="*/ 6163634 h 6858000"/>
              <a:gd name="connsiteX84" fmla="*/ 7403637 w 7467600"/>
              <a:gd name="connsiteY84" fmla="*/ 6083957 h 6858000"/>
              <a:gd name="connsiteX85" fmla="*/ 7254615 w 7467600"/>
              <a:gd name="connsiteY85" fmla="*/ 5911918 h 6858000"/>
              <a:gd name="connsiteX86" fmla="*/ 7312589 w 7467600"/>
              <a:gd name="connsiteY86" fmla="*/ 5982309 h 6858000"/>
              <a:gd name="connsiteX87" fmla="*/ 7448321 w 7467600"/>
              <a:gd name="connsiteY87" fmla="*/ 6190991 h 6858000"/>
              <a:gd name="connsiteX88" fmla="*/ 7467600 w 7467600"/>
              <a:gd name="connsiteY88" fmla="*/ 6221686 h 6858000"/>
              <a:gd name="connsiteX89" fmla="*/ 7467600 w 7467600"/>
              <a:gd name="connsiteY89" fmla="*/ 6334256 h 6858000"/>
              <a:gd name="connsiteX90" fmla="*/ 7454976 w 7467600"/>
              <a:gd name="connsiteY90" fmla="*/ 6318297 h 6858000"/>
              <a:gd name="connsiteX91" fmla="*/ 7042773 w 7467600"/>
              <a:gd name="connsiteY91" fmla="*/ 5734011 h 6858000"/>
              <a:gd name="connsiteX92" fmla="*/ 1456157 w 7467600"/>
              <a:gd name="connsiteY92" fmla="*/ 5371404 h 6858000"/>
              <a:gd name="connsiteX93" fmla="*/ 1244432 w 7467600"/>
              <a:gd name="connsiteY93" fmla="*/ 5385601 h 6858000"/>
              <a:gd name="connsiteX94" fmla="*/ 973990 w 7467600"/>
              <a:gd name="connsiteY94" fmla="*/ 5424940 h 6858000"/>
              <a:gd name="connsiteX95" fmla="*/ 1103809 w 7467600"/>
              <a:gd name="connsiteY95" fmla="*/ 5433720 h 6858000"/>
              <a:gd name="connsiteX96" fmla="*/ 1123454 w 7467600"/>
              <a:gd name="connsiteY96" fmla="*/ 5435727 h 6858000"/>
              <a:gd name="connsiteX97" fmla="*/ 1737017 w 7467600"/>
              <a:gd name="connsiteY97" fmla="*/ 5452183 h 6858000"/>
              <a:gd name="connsiteX98" fmla="*/ 1824397 w 7467600"/>
              <a:gd name="connsiteY98" fmla="*/ 5447757 h 6858000"/>
              <a:gd name="connsiteX99" fmla="*/ 2070059 w 7467600"/>
              <a:gd name="connsiteY99" fmla="*/ 5441660 h 6858000"/>
              <a:gd name="connsiteX100" fmla="*/ 1456157 w 7467600"/>
              <a:gd name="connsiteY100" fmla="*/ 5371404 h 6858000"/>
              <a:gd name="connsiteX101" fmla="*/ 4988186 w 7467600"/>
              <a:gd name="connsiteY101" fmla="*/ 5216467 h 6858000"/>
              <a:gd name="connsiteX102" fmla="*/ 4777334 w 7467600"/>
              <a:gd name="connsiteY102" fmla="*/ 5406072 h 6858000"/>
              <a:gd name="connsiteX103" fmla="*/ 4718341 w 7467600"/>
              <a:gd name="connsiteY103" fmla="*/ 5468043 h 6858000"/>
              <a:gd name="connsiteX104" fmla="*/ 4604655 w 7467600"/>
              <a:gd name="connsiteY104" fmla="*/ 5583434 h 6858000"/>
              <a:gd name="connsiteX105" fmla="*/ 4565074 w 7467600"/>
              <a:gd name="connsiteY105" fmla="*/ 5618550 h 6858000"/>
              <a:gd name="connsiteX106" fmla="*/ 4988186 w 7467600"/>
              <a:gd name="connsiteY106" fmla="*/ 5216467 h 6858000"/>
              <a:gd name="connsiteX107" fmla="*/ 4978032 w 7467600"/>
              <a:gd name="connsiteY107" fmla="*/ 5183809 h 6858000"/>
              <a:gd name="connsiteX108" fmla="*/ 4463413 w 7467600"/>
              <a:gd name="connsiteY108" fmla="*/ 5615162 h 6858000"/>
              <a:gd name="connsiteX109" fmla="*/ 4358134 w 7467600"/>
              <a:gd name="connsiteY109" fmla="*/ 5742791 h 6858000"/>
              <a:gd name="connsiteX110" fmla="*/ 4376219 w 7467600"/>
              <a:gd name="connsiteY110" fmla="*/ 5729027 h 6858000"/>
              <a:gd name="connsiteX111" fmla="*/ 4582340 w 7467600"/>
              <a:gd name="connsiteY111" fmla="*/ 5561037 h 6858000"/>
              <a:gd name="connsiteX112" fmla="*/ 4694684 w 7467600"/>
              <a:gd name="connsiteY112" fmla="*/ 5447098 h 6858000"/>
              <a:gd name="connsiteX113" fmla="*/ 4754123 w 7467600"/>
              <a:gd name="connsiteY113" fmla="*/ 5384643 h 6858000"/>
              <a:gd name="connsiteX114" fmla="*/ 4978032 w 7467600"/>
              <a:gd name="connsiteY114" fmla="*/ 5183809 h 6858000"/>
              <a:gd name="connsiteX115" fmla="*/ 1903353 w 7467600"/>
              <a:gd name="connsiteY115" fmla="*/ 5044827 h 6858000"/>
              <a:gd name="connsiteX116" fmla="*/ 1936931 w 7467600"/>
              <a:gd name="connsiteY116" fmla="*/ 5093954 h 6858000"/>
              <a:gd name="connsiteX117" fmla="*/ 2195868 w 7467600"/>
              <a:gd name="connsiteY117" fmla="*/ 5396574 h 6858000"/>
              <a:gd name="connsiteX118" fmla="*/ 2088852 w 7467600"/>
              <a:gd name="connsiteY118" fmla="*/ 5166123 h 6858000"/>
              <a:gd name="connsiteX119" fmla="*/ 1958241 w 7467600"/>
              <a:gd name="connsiteY119" fmla="*/ 5067955 h 6858000"/>
              <a:gd name="connsiteX120" fmla="*/ 1903353 w 7467600"/>
              <a:gd name="connsiteY120" fmla="*/ 5044827 h 6858000"/>
              <a:gd name="connsiteX121" fmla="*/ 1979378 w 7467600"/>
              <a:gd name="connsiteY121" fmla="*/ 4769504 h 6858000"/>
              <a:gd name="connsiteX122" fmla="*/ 2882120 w 7467600"/>
              <a:gd name="connsiteY122" fmla="*/ 5064547 h 6858000"/>
              <a:gd name="connsiteX123" fmla="*/ 2793103 w 7467600"/>
              <a:gd name="connsiteY123" fmla="*/ 5039699 h 6858000"/>
              <a:gd name="connsiteX124" fmla="*/ 2770041 w 7467600"/>
              <a:gd name="connsiteY124" fmla="*/ 5033634 h 6858000"/>
              <a:gd name="connsiteX125" fmla="*/ 1979378 w 7467600"/>
              <a:gd name="connsiteY125" fmla="*/ 4769504 h 6858000"/>
              <a:gd name="connsiteX126" fmla="*/ 1927410 w 7467600"/>
              <a:gd name="connsiteY126" fmla="*/ 4716164 h 6858000"/>
              <a:gd name="connsiteX127" fmla="*/ 1959587 w 7467600"/>
              <a:gd name="connsiteY127" fmla="*/ 4728849 h 6858000"/>
              <a:gd name="connsiteX128" fmla="*/ 2777707 w 7467600"/>
              <a:gd name="connsiteY128" fmla="*/ 5003991 h 6858000"/>
              <a:gd name="connsiteX129" fmla="*/ 2800768 w 7467600"/>
              <a:gd name="connsiteY129" fmla="*/ 5010056 h 6858000"/>
              <a:gd name="connsiteX130" fmla="*/ 2879408 w 7467600"/>
              <a:gd name="connsiteY130" fmla="*/ 5031590 h 6858000"/>
              <a:gd name="connsiteX131" fmla="*/ 2862295 w 7467600"/>
              <a:gd name="connsiteY131" fmla="*/ 5022958 h 6858000"/>
              <a:gd name="connsiteX132" fmla="*/ 2813343 w 7467600"/>
              <a:gd name="connsiteY132" fmla="*/ 4998369 h 6858000"/>
              <a:gd name="connsiteX133" fmla="*/ 2646245 w 7467600"/>
              <a:gd name="connsiteY133" fmla="*/ 4930999 h 6858000"/>
              <a:gd name="connsiteX134" fmla="*/ 1999243 w 7467600"/>
              <a:gd name="connsiteY134" fmla="*/ 4730524 h 6858000"/>
              <a:gd name="connsiteX135" fmla="*/ 1979527 w 7467600"/>
              <a:gd name="connsiteY135" fmla="*/ 4726651 h 6858000"/>
              <a:gd name="connsiteX136" fmla="*/ 1927410 w 7467600"/>
              <a:gd name="connsiteY136" fmla="*/ 4716164 h 6858000"/>
              <a:gd name="connsiteX137" fmla="*/ 1997014 w 7467600"/>
              <a:gd name="connsiteY137" fmla="*/ 4698007 h 6858000"/>
              <a:gd name="connsiteX138" fmla="*/ 2005458 w 7467600"/>
              <a:gd name="connsiteY138" fmla="*/ 4699540 h 6858000"/>
              <a:gd name="connsiteX139" fmla="*/ 2657186 w 7467600"/>
              <a:gd name="connsiteY139" fmla="*/ 4901687 h 6858000"/>
              <a:gd name="connsiteX140" fmla="*/ 2826662 w 7467600"/>
              <a:gd name="connsiteY140" fmla="*/ 4970362 h 6858000"/>
              <a:gd name="connsiteX141" fmla="*/ 2876100 w 7467600"/>
              <a:gd name="connsiteY141" fmla="*/ 4995397 h 6858000"/>
              <a:gd name="connsiteX142" fmla="*/ 3042600 w 7467600"/>
              <a:gd name="connsiteY142" fmla="*/ 5059532 h 6858000"/>
              <a:gd name="connsiteX143" fmla="*/ 1997014 w 7467600"/>
              <a:gd name="connsiteY143" fmla="*/ 4698007 h 6858000"/>
              <a:gd name="connsiteX144" fmla="*/ 2305292 w 7467600"/>
              <a:gd name="connsiteY144" fmla="*/ 4219492 h 6858000"/>
              <a:gd name="connsiteX145" fmla="*/ 3360922 w 7467600"/>
              <a:gd name="connsiteY145" fmla="*/ 4529373 h 6858000"/>
              <a:gd name="connsiteX146" fmla="*/ 3492420 w 7467600"/>
              <a:gd name="connsiteY146" fmla="*/ 4510145 h 6858000"/>
              <a:gd name="connsiteX147" fmla="*/ 3364086 w 7467600"/>
              <a:gd name="connsiteY147" fmla="*/ 4480340 h 6858000"/>
              <a:gd name="connsiteX148" fmla="*/ 3225818 w 7467600"/>
              <a:gd name="connsiteY148" fmla="*/ 4411822 h 6858000"/>
              <a:gd name="connsiteX149" fmla="*/ 3129696 w 7467600"/>
              <a:gd name="connsiteY149" fmla="*/ 4360704 h 6858000"/>
              <a:gd name="connsiteX150" fmla="*/ 2814545 w 7467600"/>
              <a:gd name="connsiteY150" fmla="*/ 4282955 h 6858000"/>
              <a:gd name="connsiteX151" fmla="*/ 2305292 w 7467600"/>
              <a:gd name="connsiteY151" fmla="*/ 4219492 h 6858000"/>
              <a:gd name="connsiteX152" fmla="*/ 2626982 w 7467600"/>
              <a:gd name="connsiteY152" fmla="*/ 4206450 h 6858000"/>
              <a:gd name="connsiteX153" fmla="*/ 2490617 w 7467600"/>
              <a:gd name="connsiteY153" fmla="*/ 4206951 h 6858000"/>
              <a:gd name="connsiteX154" fmla="*/ 2819869 w 7467600"/>
              <a:gd name="connsiteY154" fmla="*/ 4252936 h 6858000"/>
              <a:gd name="connsiteX155" fmla="*/ 3143018 w 7467600"/>
              <a:gd name="connsiteY155" fmla="*/ 4332698 h 6858000"/>
              <a:gd name="connsiteX156" fmla="*/ 3241520 w 7467600"/>
              <a:gd name="connsiteY156" fmla="*/ 4385112 h 6858000"/>
              <a:gd name="connsiteX157" fmla="*/ 3374575 w 7467600"/>
              <a:gd name="connsiteY157" fmla="*/ 4451517 h 6858000"/>
              <a:gd name="connsiteX158" fmla="*/ 3505221 w 7467600"/>
              <a:gd name="connsiteY158" fmla="*/ 4480757 h 6858000"/>
              <a:gd name="connsiteX159" fmla="*/ 2626982 w 7467600"/>
              <a:gd name="connsiteY159" fmla="*/ 4206450 h 6858000"/>
              <a:gd name="connsiteX160" fmla="*/ 1310106 w 7467600"/>
              <a:gd name="connsiteY160" fmla="*/ 3943217 h 6858000"/>
              <a:gd name="connsiteX161" fmla="*/ 854994 w 7467600"/>
              <a:gd name="connsiteY161" fmla="*/ 4399136 h 6858000"/>
              <a:gd name="connsiteX162" fmla="*/ 742462 w 7467600"/>
              <a:gd name="connsiteY162" fmla="*/ 4594648 h 6858000"/>
              <a:gd name="connsiteX163" fmla="*/ 820602 w 7467600"/>
              <a:gd name="connsiteY163" fmla="*/ 4485915 h 6858000"/>
              <a:gd name="connsiteX164" fmla="*/ 878295 w 7467600"/>
              <a:gd name="connsiteY164" fmla="*/ 4403594 h 6858000"/>
              <a:gd name="connsiteX165" fmla="*/ 1240607 w 7467600"/>
              <a:gd name="connsiteY165" fmla="*/ 4010401 h 6858000"/>
              <a:gd name="connsiteX166" fmla="*/ 1310106 w 7467600"/>
              <a:gd name="connsiteY166" fmla="*/ 3943217 h 6858000"/>
              <a:gd name="connsiteX167" fmla="*/ 1423113 w 7467600"/>
              <a:gd name="connsiteY167" fmla="*/ 3874565 h 6858000"/>
              <a:gd name="connsiteX168" fmla="*/ 1260565 w 7467600"/>
              <a:gd name="connsiteY168" fmla="*/ 4031982 h 6858000"/>
              <a:gd name="connsiteX169" fmla="*/ 901900 w 7467600"/>
              <a:gd name="connsiteY169" fmla="*/ 4421236 h 6858000"/>
              <a:gd name="connsiteX170" fmla="*/ 845044 w 7467600"/>
              <a:gd name="connsiteY170" fmla="*/ 4502436 h 6858000"/>
              <a:gd name="connsiteX171" fmla="*/ 685926 w 7467600"/>
              <a:gd name="connsiteY171" fmla="*/ 4703069 h 6858000"/>
              <a:gd name="connsiteX172" fmla="*/ 684248 w 7467600"/>
              <a:gd name="connsiteY172" fmla="*/ 4706721 h 6858000"/>
              <a:gd name="connsiteX173" fmla="*/ 1423113 w 7467600"/>
              <a:gd name="connsiteY173" fmla="*/ 3874565 h 6858000"/>
              <a:gd name="connsiteX174" fmla="*/ 3316479 w 7467600"/>
              <a:gd name="connsiteY174" fmla="*/ 3872136 h 6858000"/>
              <a:gd name="connsiteX175" fmla="*/ 3546806 w 7467600"/>
              <a:gd name="connsiteY175" fmla="*/ 4356139 h 6858000"/>
              <a:gd name="connsiteX176" fmla="*/ 3364433 w 7467600"/>
              <a:gd name="connsiteY176" fmla="*/ 3953121 h 6858000"/>
              <a:gd name="connsiteX177" fmla="*/ 3316479 w 7467600"/>
              <a:gd name="connsiteY177" fmla="*/ 3872136 h 6858000"/>
              <a:gd name="connsiteX178" fmla="*/ 3291335 w 7467600"/>
              <a:gd name="connsiteY178" fmla="*/ 3767420 h 6858000"/>
              <a:gd name="connsiteX179" fmla="*/ 3390805 w 7467600"/>
              <a:gd name="connsiteY179" fmla="*/ 3937163 h 6858000"/>
              <a:gd name="connsiteX180" fmla="*/ 3579062 w 7467600"/>
              <a:gd name="connsiteY180" fmla="*/ 4359040 h 6858000"/>
              <a:gd name="connsiteX181" fmla="*/ 3467355 w 7467600"/>
              <a:gd name="connsiteY181" fmla="*/ 3988130 h 6858000"/>
              <a:gd name="connsiteX182" fmla="*/ 3310753 w 7467600"/>
              <a:gd name="connsiteY182" fmla="*/ 3787140 h 6858000"/>
              <a:gd name="connsiteX183" fmla="*/ 3291335 w 7467600"/>
              <a:gd name="connsiteY183" fmla="*/ 3767420 h 6858000"/>
              <a:gd name="connsiteX184" fmla="*/ 1635889 w 7467600"/>
              <a:gd name="connsiteY184" fmla="*/ 3709494 h 6858000"/>
              <a:gd name="connsiteX185" fmla="*/ 1634800 w 7467600"/>
              <a:gd name="connsiteY185" fmla="*/ 3731111 h 6858000"/>
              <a:gd name="connsiteX186" fmla="*/ 1635889 w 7467600"/>
              <a:gd name="connsiteY186" fmla="*/ 3709494 h 6858000"/>
              <a:gd name="connsiteX187" fmla="*/ 1510397 w 7467600"/>
              <a:gd name="connsiteY187" fmla="*/ 3684705 h 6858000"/>
              <a:gd name="connsiteX188" fmla="*/ 1146550 w 7467600"/>
              <a:gd name="connsiteY188" fmla="*/ 3802012 h 6858000"/>
              <a:gd name="connsiteX189" fmla="*/ 698834 w 7467600"/>
              <a:gd name="connsiteY189" fmla="*/ 3952272 h 6858000"/>
              <a:gd name="connsiteX190" fmla="*/ 34256 w 7467600"/>
              <a:gd name="connsiteY190" fmla="*/ 4347603 h 6858000"/>
              <a:gd name="connsiteX191" fmla="*/ 527241 w 7467600"/>
              <a:gd name="connsiteY191" fmla="*/ 4065078 h 6858000"/>
              <a:gd name="connsiteX192" fmla="*/ 1510397 w 7467600"/>
              <a:gd name="connsiteY192" fmla="*/ 3684705 h 6858000"/>
              <a:gd name="connsiteX193" fmla="*/ 1313114 w 7467600"/>
              <a:gd name="connsiteY193" fmla="*/ 3655216 h 6858000"/>
              <a:gd name="connsiteX194" fmla="*/ 1109304 w 7467600"/>
              <a:gd name="connsiteY194" fmla="*/ 3669030 h 6858000"/>
              <a:gd name="connsiteX195" fmla="*/ 8129 w 7467600"/>
              <a:gd name="connsiteY195" fmla="*/ 4330519 h 6858000"/>
              <a:gd name="connsiteX196" fmla="*/ 687572 w 7467600"/>
              <a:gd name="connsiteY196" fmla="*/ 3925629 h 6858000"/>
              <a:gd name="connsiteX197" fmla="*/ 1138365 w 7467600"/>
              <a:gd name="connsiteY197" fmla="*/ 3774515 h 6858000"/>
              <a:gd name="connsiteX198" fmla="*/ 1505579 w 7467600"/>
              <a:gd name="connsiteY198" fmla="*/ 3655526 h 6858000"/>
              <a:gd name="connsiteX199" fmla="*/ 1313114 w 7467600"/>
              <a:gd name="connsiteY199" fmla="*/ 3655216 h 6858000"/>
              <a:gd name="connsiteX200" fmla="*/ 3655073 w 7467600"/>
              <a:gd name="connsiteY200" fmla="*/ 3650884 h 6858000"/>
              <a:gd name="connsiteX201" fmla="*/ 3989938 w 7467600"/>
              <a:gd name="connsiteY201" fmla="*/ 3991685 h 6858000"/>
              <a:gd name="connsiteX202" fmla="*/ 4393907 w 7467600"/>
              <a:gd name="connsiteY202" fmla="*/ 4261258 h 6858000"/>
              <a:gd name="connsiteX203" fmla="*/ 4648051 w 7467600"/>
              <a:gd name="connsiteY203" fmla="*/ 4374051 h 6858000"/>
              <a:gd name="connsiteX204" fmla="*/ 4383389 w 7467600"/>
              <a:gd name="connsiteY204" fmla="*/ 4184369 h 6858000"/>
              <a:gd name="connsiteX205" fmla="*/ 4165508 w 7467600"/>
              <a:gd name="connsiteY205" fmla="*/ 4035196 h 6858000"/>
              <a:gd name="connsiteX206" fmla="*/ 4068162 w 7467600"/>
              <a:gd name="connsiteY206" fmla="*/ 3953394 h 6858000"/>
              <a:gd name="connsiteX207" fmla="*/ 3981416 w 7467600"/>
              <a:gd name="connsiteY207" fmla="*/ 3880482 h 6858000"/>
              <a:gd name="connsiteX208" fmla="*/ 3800147 w 7467600"/>
              <a:gd name="connsiteY208" fmla="*/ 3749872 h 6858000"/>
              <a:gd name="connsiteX209" fmla="*/ 3655073 w 7467600"/>
              <a:gd name="connsiteY209" fmla="*/ 3650884 h 6858000"/>
              <a:gd name="connsiteX210" fmla="*/ 3670252 w 7467600"/>
              <a:gd name="connsiteY210" fmla="*/ 3622798 h 6858000"/>
              <a:gd name="connsiteX211" fmla="*/ 3817258 w 7467600"/>
              <a:gd name="connsiteY211" fmla="*/ 3723577 h 6858000"/>
              <a:gd name="connsiteX212" fmla="*/ 4000461 w 7467600"/>
              <a:gd name="connsiteY212" fmla="*/ 3855966 h 6858000"/>
              <a:gd name="connsiteX213" fmla="*/ 4088180 w 7467600"/>
              <a:gd name="connsiteY213" fmla="*/ 3929774 h 6858000"/>
              <a:gd name="connsiteX214" fmla="*/ 4184555 w 7467600"/>
              <a:gd name="connsiteY214" fmla="*/ 4010683 h 6858000"/>
              <a:gd name="connsiteX215" fmla="*/ 4399563 w 7467600"/>
              <a:gd name="connsiteY215" fmla="*/ 4158106 h 6858000"/>
              <a:gd name="connsiteX216" fmla="*/ 4684469 w 7467600"/>
              <a:gd name="connsiteY216" fmla="*/ 4364680 h 6858000"/>
              <a:gd name="connsiteX217" fmla="*/ 4690271 w 7467600"/>
              <a:gd name="connsiteY217" fmla="*/ 4370034 h 6858000"/>
              <a:gd name="connsiteX218" fmla="*/ 4136093 w 7467600"/>
              <a:gd name="connsiteY218" fmla="*/ 3858466 h 6858000"/>
              <a:gd name="connsiteX219" fmla="*/ 3670252 w 7467600"/>
              <a:gd name="connsiteY219" fmla="*/ 3622798 h 6858000"/>
              <a:gd name="connsiteX220" fmla="*/ 4440129 w 7467600"/>
              <a:gd name="connsiteY220" fmla="*/ 3448571 h 6858000"/>
              <a:gd name="connsiteX221" fmla="*/ 4856525 w 7467600"/>
              <a:gd name="connsiteY221" fmla="*/ 3915351 h 6858000"/>
              <a:gd name="connsiteX222" fmla="*/ 5059055 w 7467600"/>
              <a:gd name="connsiteY222" fmla="*/ 4108918 h 6858000"/>
              <a:gd name="connsiteX223" fmla="*/ 5290070 w 7467600"/>
              <a:gd name="connsiteY223" fmla="*/ 4263619 h 6858000"/>
              <a:gd name="connsiteX224" fmla="*/ 4834991 w 7467600"/>
              <a:gd name="connsiteY224" fmla="*/ 3830985 h 6858000"/>
              <a:gd name="connsiteX225" fmla="*/ 4440129 w 7467600"/>
              <a:gd name="connsiteY225" fmla="*/ 3448571 h 6858000"/>
              <a:gd name="connsiteX226" fmla="*/ 4441737 w 7467600"/>
              <a:gd name="connsiteY226" fmla="*/ 3399734 h 6858000"/>
              <a:gd name="connsiteX227" fmla="*/ 4431236 w 7467600"/>
              <a:gd name="connsiteY227" fmla="*/ 3400954 h 6858000"/>
              <a:gd name="connsiteX228" fmla="*/ 4557150 w 7467600"/>
              <a:gd name="connsiteY228" fmla="*/ 3510023 h 6858000"/>
              <a:gd name="connsiteX229" fmla="*/ 4856936 w 7467600"/>
              <a:gd name="connsiteY229" fmla="*/ 3809146 h 6858000"/>
              <a:gd name="connsiteX230" fmla="*/ 5111996 w 7467600"/>
              <a:gd name="connsiteY230" fmla="*/ 4065759 h 6858000"/>
              <a:gd name="connsiteX231" fmla="*/ 5388878 w 7467600"/>
              <a:gd name="connsiteY231" fmla="*/ 4300185 h 6858000"/>
              <a:gd name="connsiteX232" fmla="*/ 5425556 w 7467600"/>
              <a:gd name="connsiteY232" fmla="*/ 4308967 h 6858000"/>
              <a:gd name="connsiteX233" fmla="*/ 4943646 w 7467600"/>
              <a:gd name="connsiteY233" fmla="*/ 3822916 h 6858000"/>
              <a:gd name="connsiteX234" fmla="*/ 4594837 w 7467600"/>
              <a:gd name="connsiteY234" fmla="*/ 3532274 h 6858000"/>
              <a:gd name="connsiteX235" fmla="*/ 4441737 w 7467600"/>
              <a:gd name="connsiteY235" fmla="*/ 3399734 h 6858000"/>
              <a:gd name="connsiteX236" fmla="*/ 5425834 w 7467600"/>
              <a:gd name="connsiteY236" fmla="*/ 3162785 h 6858000"/>
              <a:gd name="connsiteX237" fmla="*/ 5401644 w 7467600"/>
              <a:gd name="connsiteY237" fmla="*/ 3617847 h 6858000"/>
              <a:gd name="connsiteX238" fmla="*/ 5467256 w 7467600"/>
              <a:gd name="connsiteY238" fmla="*/ 4175494 h 6858000"/>
              <a:gd name="connsiteX239" fmla="*/ 5448069 w 7467600"/>
              <a:gd name="connsiteY239" fmla="*/ 3567554 h 6858000"/>
              <a:gd name="connsiteX240" fmla="*/ 5425834 w 7467600"/>
              <a:gd name="connsiteY240" fmla="*/ 3162785 h 6858000"/>
              <a:gd name="connsiteX241" fmla="*/ 1318687 w 7467600"/>
              <a:gd name="connsiteY241" fmla="*/ 3113840 h 6858000"/>
              <a:gd name="connsiteX242" fmla="*/ 1066793 w 7467600"/>
              <a:gd name="connsiteY242" fmla="*/ 3212171 h 6858000"/>
              <a:gd name="connsiteX243" fmla="*/ 993319 w 7467600"/>
              <a:gd name="connsiteY243" fmla="*/ 3247648 h 6858000"/>
              <a:gd name="connsiteX244" fmla="*/ 853081 w 7467600"/>
              <a:gd name="connsiteY244" fmla="*/ 3312410 h 6858000"/>
              <a:gd name="connsiteX245" fmla="*/ 805957 w 7467600"/>
              <a:gd name="connsiteY245" fmla="*/ 3330443 h 6858000"/>
              <a:gd name="connsiteX246" fmla="*/ 1318687 w 7467600"/>
              <a:gd name="connsiteY246" fmla="*/ 3113840 h 6858000"/>
              <a:gd name="connsiteX247" fmla="*/ 5453702 w 7467600"/>
              <a:gd name="connsiteY247" fmla="*/ 3090882 h 6858000"/>
              <a:gd name="connsiteX248" fmla="*/ 5480135 w 7467600"/>
              <a:gd name="connsiteY248" fmla="*/ 3565802 h 6858000"/>
              <a:gd name="connsiteX249" fmla="*/ 5499023 w 7467600"/>
              <a:gd name="connsiteY249" fmla="*/ 4166310 h 6858000"/>
              <a:gd name="connsiteX250" fmla="*/ 5547022 w 7467600"/>
              <a:gd name="connsiteY250" fmla="*/ 3607838 h 6858000"/>
              <a:gd name="connsiteX251" fmla="*/ 5515964 w 7467600"/>
              <a:gd name="connsiteY251" fmla="*/ 3378541 h 6858000"/>
              <a:gd name="connsiteX252" fmla="*/ 5453702 w 7467600"/>
              <a:gd name="connsiteY252" fmla="*/ 3090882 h 6858000"/>
              <a:gd name="connsiteX253" fmla="*/ 1238695 w 7467600"/>
              <a:gd name="connsiteY253" fmla="*/ 3076820 h 6858000"/>
              <a:gd name="connsiteX254" fmla="*/ 716371 w 7467600"/>
              <a:gd name="connsiteY254" fmla="*/ 3293249 h 6858000"/>
              <a:gd name="connsiteX255" fmla="*/ 579522 w 7467600"/>
              <a:gd name="connsiteY255" fmla="*/ 3371759 h 6858000"/>
              <a:gd name="connsiteX256" fmla="*/ 600288 w 7467600"/>
              <a:gd name="connsiteY256" fmla="*/ 3365555 h 6858000"/>
              <a:gd name="connsiteX257" fmla="*/ 840692 w 7467600"/>
              <a:gd name="connsiteY257" fmla="*/ 3284921 h 6858000"/>
              <a:gd name="connsiteX258" fmla="*/ 979248 w 7467600"/>
              <a:gd name="connsiteY258" fmla="*/ 3221003 h 6858000"/>
              <a:gd name="connsiteX259" fmla="*/ 1053282 w 7467600"/>
              <a:gd name="connsiteY259" fmla="*/ 3185247 h 6858000"/>
              <a:gd name="connsiteX260" fmla="*/ 1320603 w 7467600"/>
              <a:gd name="connsiteY260" fmla="*/ 3081281 h 6858000"/>
              <a:gd name="connsiteX261" fmla="*/ 1238695 w 7467600"/>
              <a:gd name="connsiteY261" fmla="*/ 3076820 h 6858000"/>
              <a:gd name="connsiteX262" fmla="*/ 5425627 w 7467600"/>
              <a:gd name="connsiteY262" fmla="*/ 2954192 h 6858000"/>
              <a:gd name="connsiteX263" fmla="*/ 5470770 w 7467600"/>
              <a:gd name="connsiteY263" fmla="*/ 3005435 h 6858000"/>
              <a:gd name="connsiteX264" fmla="*/ 5519779 w 7467600"/>
              <a:gd name="connsiteY264" fmla="*/ 4359223 h 6858000"/>
              <a:gd name="connsiteX265" fmla="*/ 5520293 w 7467600"/>
              <a:gd name="connsiteY265" fmla="*/ 4360602 h 6858000"/>
              <a:gd name="connsiteX266" fmla="*/ 5767221 w 7467600"/>
              <a:gd name="connsiteY266" fmla="*/ 4665564 h 6858000"/>
              <a:gd name="connsiteX267" fmla="*/ 6937169 w 7467600"/>
              <a:gd name="connsiteY267" fmla="*/ 4815941 h 6858000"/>
              <a:gd name="connsiteX268" fmla="*/ 6953922 w 7467600"/>
              <a:gd name="connsiteY268" fmla="*/ 4890068 h 6858000"/>
              <a:gd name="connsiteX269" fmla="*/ 6071359 w 7467600"/>
              <a:gd name="connsiteY269" fmla="*/ 4770770 h 6858000"/>
              <a:gd name="connsiteX270" fmla="*/ 6038839 w 7467600"/>
              <a:gd name="connsiteY270" fmla="*/ 4764474 h 6858000"/>
              <a:gd name="connsiteX271" fmla="*/ 6038706 w 7467600"/>
              <a:gd name="connsiteY271" fmla="*/ 4763847 h 6858000"/>
              <a:gd name="connsiteX272" fmla="*/ 6037784 w 7467600"/>
              <a:gd name="connsiteY272" fmla="*/ 4764270 h 6858000"/>
              <a:gd name="connsiteX273" fmla="*/ 6038839 w 7467600"/>
              <a:gd name="connsiteY273" fmla="*/ 4764474 h 6858000"/>
              <a:gd name="connsiteX274" fmla="*/ 6040338 w 7467600"/>
              <a:gd name="connsiteY274" fmla="*/ 4771418 h 6858000"/>
              <a:gd name="connsiteX275" fmla="*/ 6024488 w 7467600"/>
              <a:gd name="connsiteY275" fmla="*/ 4809903 h 6858000"/>
              <a:gd name="connsiteX276" fmla="*/ 5599771 w 7467600"/>
              <a:gd name="connsiteY276" fmla="*/ 5509652 h 6858000"/>
              <a:gd name="connsiteX277" fmla="*/ 5548843 w 7467600"/>
              <a:gd name="connsiteY277" fmla="*/ 5563845 h 6858000"/>
              <a:gd name="connsiteX278" fmla="*/ 5940952 w 7467600"/>
              <a:gd name="connsiteY278" fmla="*/ 6250028 h 6858000"/>
              <a:gd name="connsiteX279" fmla="*/ 6043441 w 7467600"/>
              <a:gd name="connsiteY279" fmla="*/ 6665847 h 6858000"/>
              <a:gd name="connsiteX280" fmla="*/ 6093432 w 7467600"/>
              <a:gd name="connsiteY280" fmla="*/ 6858000 h 6858000"/>
              <a:gd name="connsiteX281" fmla="*/ 6034344 w 7467600"/>
              <a:gd name="connsiteY281" fmla="*/ 6858000 h 6858000"/>
              <a:gd name="connsiteX282" fmla="*/ 6026679 w 7467600"/>
              <a:gd name="connsiteY282" fmla="*/ 6836959 h 6858000"/>
              <a:gd name="connsiteX283" fmla="*/ 5800441 w 7467600"/>
              <a:gd name="connsiteY283" fmla="*/ 6335286 h 6858000"/>
              <a:gd name="connsiteX284" fmla="*/ 5526562 w 7467600"/>
              <a:gd name="connsiteY284" fmla="*/ 5705388 h 6858000"/>
              <a:gd name="connsiteX285" fmla="*/ 5519640 w 7467600"/>
              <a:gd name="connsiteY285" fmla="*/ 5683774 h 6858000"/>
              <a:gd name="connsiteX286" fmla="*/ 5844559 w 7467600"/>
              <a:gd name="connsiteY286" fmla="*/ 6553349 h 6858000"/>
              <a:gd name="connsiteX287" fmla="*/ 5975994 w 7467600"/>
              <a:gd name="connsiteY287" fmla="*/ 6858000 h 6858000"/>
              <a:gd name="connsiteX288" fmla="*/ 5898547 w 7467600"/>
              <a:gd name="connsiteY288" fmla="*/ 6858000 h 6858000"/>
              <a:gd name="connsiteX289" fmla="*/ 5682041 w 7467600"/>
              <a:gd name="connsiteY289" fmla="*/ 6355860 h 6858000"/>
              <a:gd name="connsiteX290" fmla="*/ 5461758 w 7467600"/>
              <a:gd name="connsiteY290" fmla="*/ 5820220 h 6858000"/>
              <a:gd name="connsiteX291" fmla="*/ 5237282 w 7467600"/>
              <a:gd name="connsiteY291" fmla="*/ 6579086 h 6858000"/>
              <a:gd name="connsiteX292" fmla="*/ 5115009 w 7467600"/>
              <a:gd name="connsiteY292" fmla="*/ 6858000 h 6858000"/>
              <a:gd name="connsiteX293" fmla="*/ 5028074 w 7467600"/>
              <a:gd name="connsiteY293" fmla="*/ 6858000 h 6858000"/>
              <a:gd name="connsiteX294" fmla="*/ 5079508 w 7467600"/>
              <a:gd name="connsiteY294" fmla="*/ 6749074 h 6858000"/>
              <a:gd name="connsiteX295" fmla="*/ 5371846 w 7467600"/>
              <a:gd name="connsiteY295" fmla="*/ 5924413 h 6858000"/>
              <a:gd name="connsiteX296" fmla="*/ 5270512 w 7467600"/>
              <a:gd name="connsiteY296" fmla="*/ 6138975 h 6858000"/>
              <a:gd name="connsiteX297" fmla="*/ 5062409 w 7467600"/>
              <a:gd name="connsiteY297" fmla="*/ 6653544 h 6858000"/>
              <a:gd name="connsiteX298" fmla="*/ 5036628 w 7467600"/>
              <a:gd name="connsiteY298" fmla="*/ 6754247 h 6858000"/>
              <a:gd name="connsiteX299" fmla="*/ 5009112 w 7467600"/>
              <a:gd name="connsiteY299" fmla="*/ 6858000 h 6858000"/>
              <a:gd name="connsiteX300" fmla="*/ 4976679 w 7467600"/>
              <a:gd name="connsiteY300" fmla="*/ 6858000 h 6858000"/>
              <a:gd name="connsiteX301" fmla="*/ 5006537 w 7467600"/>
              <a:gd name="connsiteY301" fmla="*/ 6747068 h 6858000"/>
              <a:gd name="connsiteX302" fmla="*/ 5032723 w 7467600"/>
              <a:gd name="connsiteY302" fmla="*/ 6644957 h 6858000"/>
              <a:gd name="connsiteX303" fmla="*/ 5242949 w 7467600"/>
              <a:gd name="connsiteY303" fmla="*/ 6125175 h 6858000"/>
              <a:gd name="connsiteX304" fmla="*/ 5286321 w 7467600"/>
              <a:gd name="connsiteY304" fmla="*/ 6033555 h 6858000"/>
              <a:gd name="connsiteX305" fmla="*/ 5008210 w 7467600"/>
              <a:gd name="connsiteY305" fmla="*/ 6649194 h 6858000"/>
              <a:gd name="connsiteX306" fmla="*/ 4986321 w 7467600"/>
              <a:gd name="connsiteY306" fmla="*/ 6765687 h 6858000"/>
              <a:gd name="connsiteX307" fmla="*/ 4973474 w 7467600"/>
              <a:gd name="connsiteY307" fmla="*/ 6858000 h 6858000"/>
              <a:gd name="connsiteX308" fmla="*/ 4907178 w 7467600"/>
              <a:gd name="connsiteY308" fmla="*/ 6858000 h 6858000"/>
              <a:gd name="connsiteX309" fmla="*/ 4910810 w 7467600"/>
              <a:gd name="connsiteY309" fmla="*/ 6829660 h 6858000"/>
              <a:gd name="connsiteX310" fmla="*/ 4987461 w 7467600"/>
              <a:gd name="connsiteY310" fmla="*/ 6432994 h 6858000"/>
              <a:gd name="connsiteX311" fmla="*/ 5179262 w 7467600"/>
              <a:gd name="connsiteY311" fmla="*/ 6035044 h 6858000"/>
              <a:gd name="connsiteX312" fmla="*/ 4689678 w 7467600"/>
              <a:gd name="connsiteY312" fmla="*/ 6440241 h 6858000"/>
              <a:gd name="connsiteX313" fmla="*/ 4477543 w 7467600"/>
              <a:gd name="connsiteY313" fmla="*/ 6674836 h 6858000"/>
              <a:gd name="connsiteX314" fmla="*/ 4329957 w 7467600"/>
              <a:gd name="connsiteY314" fmla="*/ 6858000 h 6858000"/>
              <a:gd name="connsiteX315" fmla="*/ 4218595 w 7467600"/>
              <a:gd name="connsiteY315" fmla="*/ 6858000 h 6858000"/>
              <a:gd name="connsiteX316" fmla="*/ 4368888 w 7467600"/>
              <a:gd name="connsiteY316" fmla="*/ 6668412 h 6858000"/>
              <a:gd name="connsiteX317" fmla="*/ 4563091 w 7467600"/>
              <a:gd name="connsiteY317" fmla="*/ 6442508 h 6858000"/>
              <a:gd name="connsiteX318" fmla="*/ 5387324 w 7467600"/>
              <a:gd name="connsiteY318" fmla="*/ 5705830 h 6858000"/>
              <a:gd name="connsiteX319" fmla="*/ 5073620 w 7467600"/>
              <a:gd name="connsiteY319" fmla="*/ 5955437 h 6858000"/>
              <a:gd name="connsiteX320" fmla="*/ 4689789 w 7467600"/>
              <a:gd name="connsiteY320" fmla="*/ 6268382 h 6858000"/>
              <a:gd name="connsiteX321" fmla="*/ 4418722 w 7467600"/>
              <a:gd name="connsiteY321" fmla="*/ 6570886 h 6858000"/>
              <a:gd name="connsiteX322" fmla="*/ 4214944 w 7467600"/>
              <a:gd name="connsiteY322" fmla="*/ 6858000 h 6858000"/>
              <a:gd name="connsiteX323" fmla="*/ 4177898 w 7467600"/>
              <a:gd name="connsiteY323" fmla="*/ 6858000 h 6858000"/>
              <a:gd name="connsiteX324" fmla="*/ 4391597 w 7467600"/>
              <a:gd name="connsiteY324" fmla="*/ 6556370 h 6858000"/>
              <a:gd name="connsiteX325" fmla="*/ 4668889 w 7467600"/>
              <a:gd name="connsiteY325" fmla="*/ 6246399 h 6858000"/>
              <a:gd name="connsiteX326" fmla="*/ 5055427 w 7467600"/>
              <a:gd name="connsiteY326" fmla="*/ 5931476 h 6858000"/>
              <a:gd name="connsiteX327" fmla="*/ 5371814 w 7467600"/>
              <a:gd name="connsiteY327" fmla="*/ 5678975 h 6858000"/>
              <a:gd name="connsiteX328" fmla="*/ 4987918 w 7467600"/>
              <a:gd name="connsiteY328" fmla="*/ 5838701 h 6858000"/>
              <a:gd name="connsiteX329" fmla="*/ 4317146 w 7467600"/>
              <a:gd name="connsiteY329" fmla="*/ 6587716 h 6858000"/>
              <a:gd name="connsiteX330" fmla="*/ 4171627 w 7467600"/>
              <a:gd name="connsiteY330" fmla="*/ 6858000 h 6858000"/>
              <a:gd name="connsiteX331" fmla="*/ 4081585 w 7467600"/>
              <a:gd name="connsiteY331" fmla="*/ 6858000 h 6858000"/>
              <a:gd name="connsiteX332" fmla="*/ 4238603 w 7467600"/>
              <a:gd name="connsiteY332" fmla="*/ 6559341 h 6858000"/>
              <a:gd name="connsiteX333" fmla="*/ 4778333 w 7467600"/>
              <a:gd name="connsiteY333" fmla="*/ 5873626 h 6858000"/>
              <a:gd name="connsiteX334" fmla="*/ 5414185 w 7467600"/>
              <a:gd name="connsiteY334" fmla="*/ 5573882 h 6858000"/>
              <a:gd name="connsiteX335" fmla="*/ 5959648 w 7467600"/>
              <a:gd name="connsiteY335" fmla="*/ 4760797 h 6858000"/>
              <a:gd name="connsiteX336" fmla="*/ 5355019 w 7467600"/>
              <a:gd name="connsiteY336" fmla="*/ 4734672 h 6858000"/>
              <a:gd name="connsiteX337" fmla="*/ 5083565 w 7467600"/>
              <a:gd name="connsiteY337" fmla="*/ 5179121 h 6858000"/>
              <a:gd name="connsiteX338" fmla="*/ 4713577 w 7467600"/>
              <a:gd name="connsiteY338" fmla="*/ 5616803 h 6858000"/>
              <a:gd name="connsiteX339" fmla="*/ 3989559 w 7467600"/>
              <a:gd name="connsiteY339" fmla="*/ 6145945 h 6858000"/>
              <a:gd name="connsiteX340" fmla="*/ 3939824 w 7467600"/>
              <a:gd name="connsiteY340" fmla="*/ 6066900 h 6858000"/>
              <a:gd name="connsiteX341" fmla="*/ 4584537 w 7467600"/>
              <a:gd name="connsiteY341" fmla="*/ 5324826 h 6858000"/>
              <a:gd name="connsiteX342" fmla="*/ 5037105 w 7467600"/>
              <a:gd name="connsiteY342" fmla="*/ 5088765 h 6858000"/>
              <a:gd name="connsiteX343" fmla="*/ 5039930 w 7467600"/>
              <a:gd name="connsiteY343" fmla="*/ 5089585 h 6858000"/>
              <a:gd name="connsiteX344" fmla="*/ 5263764 w 7467600"/>
              <a:gd name="connsiteY344" fmla="*/ 4735525 h 6858000"/>
              <a:gd name="connsiteX345" fmla="*/ 4086300 w 7467600"/>
              <a:gd name="connsiteY345" fmla="*/ 4884599 h 6858000"/>
              <a:gd name="connsiteX346" fmla="*/ 4085485 w 7467600"/>
              <a:gd name="connsiteY346" fmla="*/ 4899070 h 6858000"/>
              <a:gd name="connsiteX347" fmla="*/ 3871915 w 7467600"/>
              <a:gd name="connsiteY347" fmla="*/ 5253645 h 6858000"/>
              <a:gd name="connsiteX348" fmla="*/ 3799374 w 7467600"/>
              <a:gd name="connsiteY348" fmla="*/ 5466127 h 6858000"/>
              <a:gd name="connsiteX349" fmla="*/ 3498850 w 7467600"/>
              <a:gd name="connsiteY349" fmla="*/ 6661888 h 6858000"/>
              <a:gd name="connsiteX350" fmla="*/ 3399216 w 7467600"/>
              <a:gd name="connsiteY350" fmla="*/ 6858000 h 6858000"/>
              <a:gd name="connsiteX351" fmla="*/ 3303688 w 7467600"/>
              <a:gd name="connsiteY351" fmla="*/ 6858000 h 6858000"/>
              <a:gd name="connsiteX352" fmla="*/ 3391774 w 7467600"/>
              <a:gd name="connsiteY352" fmla="*/ 6697181 h 6858000"/>
              <a:gd name="connsiteX353" fmla="*/ 3735540 w 7467600"/>
              <a:gd name="connsiteY353" fmla="*/ 5546923 h 6858000"/>
              <a:gd name="connsiteX354" fmla="*/ 3729438 w 7467600"/>
              <a:gd name="connsiteY354" fmla="*/ 5569058 h 6858000"/>
              <a:gd name="connsiteX355" fmla="*/ 3707782 w 7467600"/>
              <a:gd name="connsiteY355" fmla="*/ 5644908 h 6858000"/>
              <a:gd name="connsiteX356" fmla="*/ 3583827 w 7467600"/>
              <a:gd name="connsiteY356" fmla="*/ 6039215 h 6858000"/>
              <a:gd name="connsiteX357" fmla="*/ 3547861 w 7467600"/>
              <a:gd name="connsiteY357" fmla="*/ 6129609 h 6858000"/>
              <a:gd name="connsiteX358" fmla="*/ 3490905 w 7467600"/>
              <a:gd name="connsiteY358" fmla="*/ 6277660 h 6858000"/>
              <a:gd name="connsiteX359" fmla="*/ 3455859 w 7467600"/>
              <a:gd name="connsiteY359" fmla="*/ 6391301 h 6858000"/>
              <a:gd name="connsiteX360" fmla="*/ 3429112 w 7467600"/>
              <a:gd name="connsiteY360" fmla="*/ 6479469 h 6858000"/>
              <a:gd name="connsiteX361" fmla="*/ 3304862 w 7467600"/>
              <a:gd name="connsiteY361" fmla="*/ 6796476 h 6858000"/>
              <a:gd name="connsiteX362" fmla="*/ 3276071 w 7467600"/>
              <a:gd name="connsiteY362" fmla="*/ 6858000 h 6858000"/>
              <a:gd name="connsiteX363" fmla="*/ 3240805 w 7467600"/>
              <a:gd name="connsiteY363" fmla="*/ 6858000 h 6858000"/>
              <a:gd name="connsiteX364" fmla="*/ 3275917 w 7467600"/>
              <a:gd name="connsiteY364" fmla="*/ 6783192 h 6858000"/>
              <a:gd name="connsiteX365" fmla="*/ 3399358 w 7467600"/>
              <a:gd name="connsiteY365" fmla="*/ 6469011 h 6858000"/>
              <a:gd name="connsiteX366" fmla="*/ 3425650 w 7467600"/>
              <a:gd name="connsiteY366" fmla="*/ 6381333 h 6858000"/>
              <a:gd name="connsiteX367" fmla="*/ 3460661 w 7467600"/>
              <a:gd name="connsiteY367" fmla="*/ 6266763 h 6858000"/>
              <a:gd name="connsiteX368" fmla="*/ 3518021 w 7467600"/>
              <a:gd name="connsiteY368" fmla="*/ 6117298 h 6858000"/>
              <a:gd name="connsiteX369" fmla="*/ 3554035 w 7467600"/>
              <a:gd name="connsiteY369" fmla="*/ 6027832 h 6858000"/>
              <a:gd name="connsiteX370" fmla="*/ 3677174 w 7467600"/>
              <a:gd name="connsiteY370" fmla="*/ 5636351 h 6858000"/>
              <a:gd name="connsiteX371" fmla="*/ 3698819 w 7467600"/>
              <a:gd name="connsiteY371" fmla="*/ 5560503 h 6858000"/>
              <a:gd name="connsiteX372" fmla="*/ 3702094 w 7467600"/>
              <a:gd name="connsiteY372" fmla="*/ 5549194 h 6858000"/>
              <a:gd name="connsiteX373" fmla="*/ 3398355 w 7467600"/>
              <a:gd name="connsiteY373" fmla="*/ 6094603 h 6858000"/>
              <a:gd name="connsiteX374" fmla="*/ 3193941 w 7467600"/>
              <a:gd name="connsiteY374" fmla="*/ 6798775 h 6858000"/>
              <a:gd name="connsiteX375" fmla="*/ 3184140 w 7467600"/>
              <a:gd name="connsiteY375" fmla="*/ 6858000 h 6858000"/>
              <a:gd name="connsiteX376" fmla="*/ 3099978 w 7467600"/>
              <a:gd name="connsiteY376" fmla="*/ 6858000 h 6858000"/>
              <a:gd name="connsiteX377" fmla="*/ 3101556 w 7467600"/>
              <a:gd name="connsiteY377" fmla="*/ 6843337 h 6858000"/>
              <a:gd name="connsiteX378" fmla="*/ 3370162 w 7467600"/>
              <a:gd name="connsiteY378" fmla="*/ 5785550 h 6858000"/>
              <a:gd name="connsiteX379" fmla="*/ 3746477 w 7467600"/>
              <a:gd name="connsiteY379" fmla="*/ 5377889 h 6858000"/>
              <a:gd name="connsiteX380" fmla="*/ 3863399 w 7467600"/>
              <a:gd name="connsiteY380" fmla="*/ 5087257 h 6858000"/>
              <a:gd name="connsiteX381" fmla="*/ 3968712 w 7467600"/>
              <a:gd name="connsiteY381" fmla="*/ 4913989 h 6858000"/>
              <a:gd name="connsiteX382" fmla="*/ 2792390 w 7467600"/>
              <a:gd name="connsiteY382" fmla="*/ 5382974 h 6858000"/>
              <a:gd name="connsiteX383" fmla="*/ 2714982 w 7467600"/>
              <a:gd name="connsiteY383" fmla="*/ 5427051 h 6858000"/>
              <a:gd name="connsiteX384" fmla="*/ 2813361 w 7467600"/>
              <a:gd name="connsiteY384" fmla="*/ 6023912 h 6858000"/>
              <a:gd name="connsiteX385" fmla="*/ 2688430 w 7467600"/>
              <a:gd name="connsiteY385" fmla="*/ 6801564 h 6858000"/>
              <a:gd name="connsiteX386" fmla="*/ 2629626 w 7467600"/>
              <a:gd name="connsiteY386" fmla="*/ 6763394 h 6858000"/>
              <a:gd name="connsiteX387" fmla="*/ 2565328 w 7467600"/>
              <a:gd name="connsiteY387" fmla="*/ 5516399 h 6858000"/>
              <a:gd name="connsiteX388" fmla="*/ 1922999 w 7467600"/>
              <a:gd name="connsiteY388" fmla="*/ 5980343 h 6858000"/>
              <a:gd name="connsiteX389" fmla="*/ 1950261 w 7467600"/>
              <a:gd name="connsiteY389" fmla="*/ 6405858 h 6858000"/>
              <a:gd name="connsiteX390" fmla="*/ 2365554 w 7467600"/>
              <a:gd name="connsiteY390" fmla="*/ 6759107 h 6858000"/>
              <a:gd name="connsiteX391" fmla="*/ 2424142 w 7467600"/>
              <a:gd name="connsiteY391" fmla="*/ 6858000 h 6858000"/>
              <a:gd name="connsiteX392" fmla="*/ 2395994 w 7467600"/>
              <a:gd name="connsiteY392" fmla="*/ 6858000 h 6858000"/>
              <a:gd name="connsiteX393" fmla="*/ 2392863 w 7467600"/>
              <a:gd name="connsiteY393" fmla="*/ 6852964 h 6858000"/>
              <a:gd name="connsiteX394" fmla="*/ 2017589 w 7467600"/>
              <a:gd name="connsiteY394" fmla="*/ 6493982 h 6858000"/>
              <a:gd name="connsiteX395" fmla="*/ 2147336 w 7467600"/>
              <a:gd name="connsiteY395" fmla="*/ 6594052 h 6858000"/>
              <a:gd name="connsiteX396" fmla="*/ 2207047 w 7467600"/>
              <a:gd name="connsiteY396" fmla="*/ 6654540 h 6858000"/>
              <a:gd name="connsiteX397" fmla="*/ 2299106 w 7467600"/>
              <a:gd name="connsiteY397" fmla="*/ 6778931 h 6858000"/>
              <a:gd name="connsiteX398" fmla="*/ 2314430 w 7467600"/>
              <a:gd name="connsiteY398" fmla="*/ 6801144 h 6858000"/>
              <a:gd name="connsiteX399" fmla="*/ 2352406 w 7467600"/>
              <a:gd name="connsiteY399" fmla="*/ 6858000 h 6858000"/>
              <a:gd name="connsiteX400" fmla="*/ 2314492 w 7467600"/>
              <a:gd name="connsiteY400" fmla="*/ 6858000 h 6858000"/>
              <a:gd name="connsiteX401" fmla="*/ 2288095 w 7467600"/>
              <a:gd name="connsiteY401" fmla="*/ 6818030 h 6858000"/>
              <a:gd name="connsiteX402" fmla="*/ 2272768 w 7467600"/>
              <a:gd name="connsiteY402" fmla="*/ 6795822 h 6858000"/>
              <a:gd name="connsiteX403" fmla="*/ 2182715 w 7467600"/>
              <a:gd name="connsiteY403" fmla="*/ 6675071 h 6858000"/>
              <a:gd name="connsiteX404" fmla="*/ 2032061 w 7467600"/>
              <a:gd name="connsiteY404" fmla="*/ 6541380 h 6858000"/>
              <a:gd name="connsiteX405" fmla="*/ 2257220 w 7467600"/>
              <a:gd name="connsiteY405" fmla="*/ 6826257 h 6858000"/>
              <a:gd name="connsiteX406" fmla="*/ 2281324 w 7467600"/>
              <a:gd name="connsiteY406" fmla="*/ 6858000 h 6858000"/>
              <a:gd name="connsiteX407" fmla="*/ 2242860 w 7467600"/>
              <a:gd name="connsiteY407" fmla="*/ 6858000 h 6858000"/>
              <a:gd name="connsiteX408" fmla="*/ 2232818 w 7467600"/>
              <a:gd name="connsiteY408" fmla="*/ 6844926 h 6858000"/>
              <a:gd name="connsiteX409" fmla="*/ 1990172 w 7467600"/>
              <a:gd name="connsiteY409" fmla="*/ 6542121 h 6858000"/>
              <a:gd name="connsiteX410" fmla="*/ 2124090 w 7467600"/>
              <a:gd name="connsiteY410" fmla="*/ 6761017 h 6858000"/>
              <a:gd name="connsiteX411" fmla="*/ 2200380 w 7467600"/>
              <a:gd name="connsiteY411" fmla="*/ 6858000 h 6858000"/>
              <a:gd name="connsiteX412" fmla="*/ 2147507 w 7467600"/>
              <a:gd name="connsiteY412" fmla="*/ 6858000 h 6858000"/>
              <a:gd name="connsiteX413" fmla="*/ 2070668 w 7467600"/>
              <a:gd name="connsiteY413" fmla="*/ 6761520 h 6858000"/>
              <a:gd name="connsiteX414" fmla="*/ 1975142 w 7467600"/>
              <a:gd name="connsiteY414" fmla="*/ 6585570 h 6858000"/>
              <a:gd name="connsiteX415" fmla="*/ 2050035 w 7467600"/>
              <a:gd name="connsiteY415" fmla="*/ 6813345 h 6858000"/>
              <a:gd name="connsiteX416" fmla="*/ 2063025 w 7467600"/>
              <a:gd name="connsiteY416" fmla="*/ 6858000 h 6858000"/>
              <a:gd name="connsiteX417" fmla="*/ 2021675 w 7467600"/>
              <a:gd name="connsiteY417" fmla="*/ 6858000 h 6858000"/>
              <a:gd name="connsiteX418" fmla="*/ 2019308 w 7467600"/>
              <a:gd name="connsiteY418" fmla="*/ 6847118 h 6858000"/>
              <a:gd name="connsiteX419" fmla="*/ 1938835 w 7467600"/>
              <a:gd name="connsiteY419" fmla="*/ 6551160 h 6858000"/>
              <a:gd name="connsiteX420" fmla="*/ 1953230 w 7467600"/>
              <a:gd name="connsiteY420" fmla="*/ 6759699 h 6858000"/>
              <a:gd name="connsiteX421" fmla="*/ 1956763 w 7467600"/>
              <a:gd name="connsiteY421" fmla="*/ 6778191 h 6858000"/>
              <a:gd name="connsiteX422" fmla="*/ 1967925 w 7467600"/>
              <a:gd name="connsiteY422" fmla="*/ 6858000 h 6858000"/>
              <a:gd name="connsiteX423" fmla="*/ 1936622 w 7467600"/>
              <a:gd name="connsiteY423" fmla="*/ 6858000 h 6858000"/>
              <a:gd name="connsiteX424" fmla="*/ 1926261 w 7467600"/>
              <a:gd name="connsiteY424" fmla="*/ 6784064 h 6858000"/>
              <a:gd name="connsiteX425" fmla="*/ 1922724 w 7467600"/>
              <a:gd name="connsiteY425" fmla="*/ 6765577 h 6858000"/>
              <a:gd name="connsiteX426" fmla="*/ 1904650 w 7467600"/>
              <a:gd name="connsiteY426" fmla="*/ 6639616 h 6858000"/>
              <a:gd name="connsiteX427" fmla="*/ 1885273 w 7467600"/>
              <a:gd name="connsiteY427" fmla="*/ 6858000 h 6858000"/>
              <a:gd name="connsiteX428" fmla="*/ 1854363 w 7467600"/>
              <a:gd name="connsiteY428" fmla="*/ 6858000 h 6858000"/>
              <a:gd name="connsiteX429" fmla="*/ 1880391 w 7467600"/>
              <a:gd name="connsiteY429" fmla="*/ 6603796 h 6858000"/>
              <a:gd name="connsiteX430" fmla="*/ 1818273 w 7467600"/>
              <a:gd name="connsiteY430" fmla="*/ 6715729 h 6858000"/>
              <a:gd name="connsiteX431" fmla="*/ 1794691 w 7467600"/>
              <a:gd name="connsiteY431" fmla="*/ 6843239 h 6858000"/>
              <a:gd name="connsiteX432" fmla="*/ 1794914 w 7467600"/>
              <a:gd name="connsiteY432" fmla="*/ 6858000 h 6858000"/>
              <a:gd name="connsiteX433" fmla="*/ 1746128 w 7467600"/>
              <a:gd name="connsiteY433" fmla="*/ 6858000 h 6858000"/>
              <a:gd name="connsiteX434" fmla="*/ 1753934 w 7467600"/>
              <a:gd name="connsiteY434" fmla="*/ 6724796 h 6858000"/>
              <a:gd name="connsiteX435" fmla="*/ 1792053 w 7467600"/>
              <a:gd name="connsiteY435" fmla="*/ 6572396 h 6858000"/>
              <a:gd name="connsiteX436" fmla="*/ 1862248 w 7467600"/>
              <a:gd name="connsiteY436" fmla="*/ 6266397 h 6858000"/>
              <a:gd name="connsiteX437" fmla="*/ 1862250 w 7467600"/>
              <a:gd name="connsiteY437" fmla="*/ 6033531 h 6858000"/>
              <a:gd name="connsiteX438" fmla="*/ 1211999 w 7467600"/>
              <a:gd name="connsiteY438" fmla="*/ 6683610 h 6858000"/>
              <a:gd name="connsiteX439" fmla="*/ 1213266 w 7467600"/>
              <a:gd name="connsiteY439" fmla="*/ 6691947 h 6858000"/>
              <a:gd name="connsiteX440" fmla="*/ 1203370 w 7467600"/>
              <a:gd name="connsiteY440" fmla="*/ 6850676 h 6858000"/>
              <a:gd name="connsiteX441" fmla="*/ 1203671 w 7467600"/>
              <a:gd name="connsiteY441" fmla="*/ 6858000 h 6858000"/>
              <a:gd name="connsiteX442" fmla="*/ 1143180 w 7467600"/>
              <a:gd name="connsiteY442" fmla="*/ 6858000 h 6858000"/>
              <a:gd name="connsiteX443" fmla="*/ 1142176 w 7467600"/>
              <a:gd name="connsiteY443" fmla="*/ 6766045 h 6858000"/>
              <a:gd name="connsiteX444" fmla="*/ 1067484 w 7467600"/>
              <a:gd name="connsiteY444" fmla="*/ 6858000 h 6858000"/>
              <a:gd name="connsiteX445" fmla="*/ 953928 w 7467600"/>
              <a:gd name="connsiteY445" fmla="*/ 6858000 h 6858000"/>
              <a:gd name="connsiteX446" fmla="*/ 959715 w 7467600"/>
              <a:gd name="connsiteY446" fmla="*/ 6850185 h 6858000"/>
              <a:gd name="connsiteX447" fmla="*/ 1483788 w 7467600"/>
              <a:gd name="connsiteY447" fmla="*/ 6259174 h 6858000"/>
              <a:gd name="connsiteX448" fmla="*/ 1100671 w 7467600"/>
              <a:gd name="connsiteY448" fmla="*/ 6252137 h 6858000"/>
              <a:gd name="connsiteX449" fmla="*/ 1090144 w 7467600"/>
              <a:gd name="connsiteY449" fmla="*/ 6256748 h 6858000"/>
              <a:gd name="connsiteX450" fmla="*/ 1095872 w 7467600"/>
              <a:gd name="connsiteY450" fmla="*/ 6271892 h 6858000"/>
              <a:gd name="connsiteX451" fmla="*/ 262785 w 7467600"/>
              <a:gd name="connsiteY451" fmla="*/ 6845450 h 6858000"/>
              <a:gd name="connsiteX452" fmla="*/ 209968 w 7467600"/>
              <a:gd name="connsiteY452" fmla="*/ 6770713 h 6858000"/>
              <a:gd name="connsiteX453" fmla="*/ 873460 w 7467600"/>
              <a:gd name="connsiteY453" fmla="*/ 6253768 h 6858000"/>
              <a:gd name="connsiteX454" fmla="*/ 192686 w 7467600"/>
              <a:gd name="connsiteY454" fmla="*/ 5849257 h 6858000"/>
              <a:gd name="connsiteX455" fmla="*/ 4696 w 7467600"/>
              <a:gd name="connsiteY455" fmla="*/ 5697668 h 6858000"/>
              <a:gd name="connsiteX456" fmla="*/ 0 w 7467600"/>
              <a:gd name="connsiteY456" fmla="*/ 5689984 h 6858000"/>
              <a:gd name="connsiteX457" fmla="*/ 0 w 7467600"/>
              <a:gd name="connsiteY457" fmla="*/ 5513472 h 6858000"/>
              <a:gd name="connsiteX458" fmla="*/ 174101 w 7467600"/>
              <a:gd name="connsiteY458" fmla="*/ 5620277 h 6858000"/>
              <a:gd name="connsiteX459" fmla="*/ 891800 w 7467600"/>
              <a:gd name="connsiteY459" fmla="*/ 6036935 h 6858000"/>
              <a:gd name="connsiteX460" fmla="*/ 1072219 w 7467600"/>
              <a:gd name="connsiteY460" fmla="*/ 6169443 h 6858000"/>
              <a:gd name="connsiteX461" fmla="*/ 1074117 w 7467600"/>
              <a:gd name="connsiteY461" fmla="*/ 6170301 h 6858000"/>
              <a:gd name="connsiteX462" fmla="*/ 1083114 w 7467600"/>
              <a:gd name="connsiteY462" fmla="*/ 6174131 h 6858000"/>
              <a:gd name="connsiteX463" fmla="*/ 1543010 w 7467600"/>
              <a:gd name="connsiteY463" fmla="*/ 6191140 h 6858000"/>
              <a:gd name="connsiteX464" fmla="*/ 1551080 w 7467600"/>
              <a:gd name="connsiteY464" fmla="*/ 6195006 h 6858000"/>
              <a:gd name="connsiteX465" fmla="*/ 2345443 w 7467600"/>
              <a:gd name="connsiteY465" fmla="*/ 5549882 h 6858000"/>
              <a:gd name="connsiteX466" fmla="*/ 1721499 w 7467600"/>
              <a:gd name="connsiteY466" fmla="*/ 5599969 h 6858000"/>
              <a:gd name="connsiteX467" fmla="*/ 767716 w 7467600"/>
              <a:gd name="connsiteY467" fmla="*/ 5472768 h 6858000"/>
              <a:gd name="connsiteX468" fmla="*/ 722147 w 7467600"/>
              <a:gd name="connsiteY468" fmla="*/ 5393091 h 6858000"/>
              <a:gd name="connsiteX469" fmla="*/ 1485552 w 7467600"/>
              <a:gd name="connsiteY469" fmla="*/ 5313202 h 6858000"/>
              <a:gd name="connsiteX470" fmla="*/ 2143004 w 7467600"/>
              <a:gd name="connsiteY470" fmla="*/ 5402420 h 6858000"/>
              <a:gd name="connsiteX471" fmla="*/ 1933391 w 7467600"/>
              <a:gd name="connsiteY471" fmla="*/ 5156971 h 6858000"/>
              <a:gd name="connsiteX472" fmla="*/ 1827118 w 7467600"/>
              <a:gd name="connsiteY472" fmla="*/ 4968410 h 6858000"/>
              <a:gd name="connsiteX473" fmla="*/ 1837349 w 7467600"/>
              <a:gd name="connsiteY473" fmla="*/ 4956357 h 6858000"/>
              <a:gd name="connsiteX474" fmla="*/ 2162835 w 7467600"/>
              <a:gd name="connsiteY474" fmla="*/ 5187853 h 6858000"/>
              <a:gd name="connsiteX475" fmla="*/ 2257167 w 7467600"/>
              <a:gd name="connsiteY475" fmla="*/ 5462123 h 6858000"/>
              <a:gd name="connsiteX476" fmla="*/ 2261598 w 7467600"/>
              <a:gd name="connsiteY476" fmla="*/ 5467998 h 6858000"/>
              <a:gd name="connsiteX477" fmla="*/ 2437177 w 7467600"/>
              <a:gd name="connsiteY477" fmla="*/ 5479608 h 6858000"/>
              <a:gd name="connsiteX478" fmla="*/ 2445247 w 7467600"/>
              <a:gd name="connsiteY478" fmla="*/ 5483476 h 6858000"/>
              <a:gd name="connsiteX479" fmla="*/ 2743626 w 7467600"/>
              <a:gd name="connsiteY479" fmla="*/ 5304819 h 6858000"/>
              <a:gd name="connsiteX480" fmla="*/ 3048102 w 7467600"/>
              <a:gd name="connsiteY480" fmla="*/ 5150595 h 6858000"/>
              <a:gd name="connsiteX481" fmla="*/ 1799414 w 7467600"/>
              <a:gd name="connsiteY481" fmla="*/ 4694732 h 6858000"/>
              <a:gd name="connsiteX482" fmla="*/ 1771735 w 7467600"/>
              <a:gd name="connsiteY482" fmla="*/ 4619929 h 6858000"/>
              <a:gd name="connsiteX483" fmla="*/ 3104273 w 7467600"/>
              <a:gd name="connsiteY483" fmla="*/ 5076159 h 6858000"/>
              <a:gd name="connsiteX484" fmla="*/ 3113245 w 7467600"/>
              <a:gd name="connsiteY484" fmla="*/ 5090705 h 6858000"/>
              <a:gd name="connsiteX485" fmla="*/ 3126294 w 7467600"/>
              <a:gd name="connsiteY485" fmla="*/ 5114400 h 6858000"/>
              <a:gd name="connsiteX486" fmla="*/ 3937433 w 7467600"/>
              <a:gd name="connsiteY486" fmla="*/ 4830473 h 6858000"/>
              <a:gd name="connsiteX487" fmla="*/ 3590475 w 7467600"/>
              <a:gd name="connsiteY487" fmla="*/ 4597974 h 6858000"/>
              <a:gd name="connsiteX488" fmla="*/ 3100264 w 7467600"/>
              <a:gd name="connsiteY488" fmla="*/ 4579845 h 6858000"/>
              <a:gd name="connsiteX489" fmla="*/ 2183576 w 7467600"/>
              <a:gd name="connsiteY489" fmla="*/ 4227150 h 6858000"/>
              <a:gd name="connsiteX490" fmla="*/ 2151029 w 7467600"/>
              <a:gd name="connsiteY490" fmla="*/ 4146947 h 6858000"/>
              <a:gd name="connsiteX491" fmla="*/ 3563434 w 7467600"/>
              <a:gd name="connsiteY491" fmla="*/ 4469115 h 6858000"/>
              <a:gd name="connsiteX492" fmla="*/ 3177952 w 7467600"/>
              <a:gd name="connsiteY492" fmla="*/ 3657386 h 6858000"/>
              <a:gd name="connsiteX493" fmla="*/ 3189263 w 7467600"/>
              <a:gd name="connsiteY493" fmla="*/ 3625726 h 6858000"/>
              <a:gd name="connsiteX494" fmla="*/ 3560912 w 7467600"/>
              <a:gd name="connsiteY494" fmla="*/ 4079863 h 6858000"/>
              <a:gd name="connsiteX495" fmla="*/ 3626636 w 7467600"/>
              <a:gd name="connsiteY495" fmla="*/ 4512230 h 6858000"/>
              <a:gd name="connsiteX496" fmla="*/ 3653088 w 7467600"/>
              <a:gd name="connsiteY496" fmla="*/ 4521417 h 6858000"/>
              <a:gd name="connsiteX497" fmla="*/ 3988128 w 7467600"/>
              <a:gd name="connsiteY497" fmla="*/ 4817267 h 6858000"/>
              <a:gd name="connsiteX498" fmla="*/ 4830582 w 7467600"/>
              <a:gd name="connsiteY498" fmla="*/ 4676000 h 6858000"/>
              <a:gd name="connsiteX499" fmla="*/ 4830100 w 7467600"/>
              <a:gd name="connsiteY499" fmla="*/ 4675554 h 6858000"/>
              <a:gd name="connsiteX500" fmla="*/ 4036318 w 7467600"/>
              <a:gd name="connsiteY500" fmla="*/ 4147013 h 6858000"/>
              <a:gd name="connsiteX501" fmla="*/ 3432098 w 7467600"/>
              <a:gd name="connsiteY501" fmla="*/ 3537312 h 6858000"/>
              <a:gd name="connsiteX502" fmla="*/ 3446761 w 7467600"/>
              <a:gd name="connsiteY502" fmla="*/ 3461278 h 6858000"/>
              <a:gd name="connsiteX503" fmla="*/ 4419733 w 7467600"/>
              <a:gd name="connsiteY503" fmla="*/ 3963555 h 6858000"/>
              <a:gd name="connsiteX504" fmla="*/ 4781371 w 7467600"/>
              <a:gd name="connsiteY504" fmla="*/ 4458604 h 6858000"/>
              <a:gd name="connsiteX505" fmla="*/ 4780440 w 7467600"/>
              <a:gd name="connsiteY505" fmla="*/ 4470290 h 6858000"/>
              <a:gd name="connsiteX506" fmla="*/ 4898954 w 7467600"/>
              <a:gd name="connsiteY506" fmla="*/ 4662092 h 6858000"/>
              <a:gd name="connsiteX507" fmla="*/ 4900699 w 7467600"/>
              <a:gd name="connsiteY507" fmla="*/ 4670867 h 6858000"/>
              <a:gd name="connsiteX508" fmla="*/ 5714511 w 7467600"/>
              <a:gd name="connsiteY508" fmla="*/ 4663483 h 6858000"/>
              <a:gd name="connsiteX509" fmla="*/ 5464793 w 7467600"/>
              <a:gd name="connsiteY509" fmla="*/ 4393556 h 6858000"/>
              <a:gd name="connsiteX510" fmla="*/ 5461897 w 7467600"/>
              <a:gd name="connsiteY510" fmla="*/ 4390879 h 6858000"/>
              <a:gd name="connsiteX511" fmla="*/ 4294126 w 7467600"/>
              <a:gd name="connsiteY511" fmla="*/ 3303048 h 6858000"/>
              <a:gd name="connsiteX512" fmla="*/ 4305321 w 7467600"/>
              <a:gd name="connsiteY512" fmla="*/ 3256953 h 6858000"/>
              <a:gd name="connsiteX513" fmla="*/ 4949299 w 7467600"/>
              <a:gd name="connsiteY513" fmla="*/ 3766336 h 6858000"/>
              <a:gd name="connsiteX514" fmla="*/ 5291452 w 7467600"/>
              <a:gd name="connsiteY514" fmla="*/ 4076801 h 6858000"/>
              <a:gd name="connsiteX515" fmla="*/ 5434998 w 7467600"/>
              <a:gd name="connsiteY515" fmla="*/ 4254100 h 6858000"/>
              <a:gd name="connsiteX516" fmla="*/ 5351015 w 7467600"/>
              <a:gd name="connsiteY516" fmla="*/ 3760989 h 6858000"/>
              <a:gd name="connsiteX517" fmla="*/ 5413780 w 7467600"/>
              <a:gd name="connsiteY517" fmla="*/ 2966265 h 6858000"/>
              <a:gd name="connsiteX518" fmla="*/ 5425627 w 7467600"/>
              <a:gd name="connsiteY518" fmla="*/ 2954192 h 6858000"/>
              <a:gd name="connsiteX519" fmla="*/ 6604735 w 7467600"/>
              <a:gd name="connsiteY519" fmla="*/ 2041381 h 6858000"/>
              <a:gd name="connsiteX520" fmla="*/ 7204487 w 7467600"/>
              <a:gd name="connsiteY520" fmla="*/ 2742112 h 6858000"/>
              <a:gd name="connsiteX521" fmla="*/ 7131592 w 7467600"/>
              <a:gd name="connsiteY521" fmla="*/ 2672096 h 6858000"/>
              <a:gd name="connsiteX522" fmla="*/ 6996344 w 7467600"/>
              <a:gd name="connsiteY522" fmla="*/ 2518310 h 6858000"/>
              <a:gd name="connsiteX523" fmla="*/ 6735495 w 7467600"/>
              <a:gd name="connsiteY523" fmla="*/ 2196890 h 6858000"/>
              <a:gd name="connsiteX524" fmla="*/ 6721901 w 7467600"/>
              <a:gd name="connsiteY524" fmla="*/ 2179274 h 6858000"/>
              <a:gd name="connsiteX525" fmla="*/ 6604735 w 7467600"/>
              <a:gd name="connsiteY525" fmla="*/ 2041381 h 6858000"/>
              <a:gd name="connsiteX526" fmla="*/ 6591670 w 7467600"/>
              <a:gd name="connsiteY526" fmla="*/ 1988277 h 6858000"/>
              <a:gd name="connsiteX527" fmla="*/ 6747349 w 7467600"/>
              <a:gd name="connsiteY527" fmla="*/ 2160069 h 6858000"/>
              <a:gd name="connsiteX528" fmla="*/ 6760943 w 7467600"/>
              <a:gd name="connsiteY528" fmla="*/ 2177686 h 6858000"/>
              <a:gd name="connsiteX529" fmla="*/ 7021065 w 7467600"/>
              <a:gd name="connsiteY529" fmla="*/ 2498102 h 6858000"/>
              <a:gd name="connsiteX530" fmla="*/ 7155223 w 7467600"/>
              <a:gd name="connsiteY530" fmla="*/ 2650386 h 6858000"/>
              <a:gd name="connsiteX531" fmla="*/ 7203167 w 7467600"/>
              <a:gd name="connsiteY531" fmla="*/ 2697288 h 6858000"/>
              <a:gd name="connsiteX532" fmla="*/ 6937703 w 7467600"/>
              <a:gd name="connsiteY532" fmla="*/ 2321981 h 6858000"/>
              <a:gd name="connsiteX533" fmla="*/ 6591670 w 7467600"/>
              <a:gd name="connsiteY533" fmla="*/ 1988277 h 6858000"/>
              <a:gd name="connsiteX534" fmla="*/ 5798671 w 7467600"/>
              <a:gd name="connsiteY534" fmla="*/ 1981601 h 6858000"/>
              <a:gd name="connsiteX535" fmla="*/ 5754709 w 7467600"/>
              <a:gd name="connsiteY535" fmla="*/ 2071454 h 6858000"/>
              <a:gd name="connsiteX536" fmla="*/ 5763044 w 7467600"/>
              <a:gd name="connsiteY536" fmla="*/ 2842206 h 6858000"/>
              <a:gd name="connsiteX537" fmla="*/ 5764974 w 7467600"/>
              <a:gd name="connsiteY537" fmla="*/ 2799609 h 6858000"/>
              <a:gd name="connsiteX538" fmla="*/ 5767665 w 7467600"/>
              <a:gd name="connsiteY538" fmla="*/ 2666409 h 6858000"/>
              <a:gd name="connsiteX539" fmla="*/ 5763055 w 7467600"/>
              <a:gd name="connsiteY539" fmla="*/ 2579705 h 6858000"/>
              <a:gd name="connsiteX540" fmla="*/ 5758079 w 7467600"/>
              <a:gd name="connsiteY540" fmla="*/ 2492508 h 6858000"/>
              <a:gd name="connsiteX541" fmla="*/ 5779325 w 7467600"/>
              <a:gd name="connsiteY541" fmla="*/ 2197069 h 6858000"/>
              <a:gd name="connsiteX542" fmla="*/ 5798671 w 7467600"/>
              <a:gd name="connsiteY542" fmla="*/ 1981601 h 6858000"/>
              <a:gd name="connsiteX543" fmla="*/ 5829202 w 7467600"/>
              <a:gd name="connsiteY543" fmla="*/ 1971679 h 6858000"/>
              <a:gd name="connsiteX544" fmla="*/ 5809558 w 7467600"/>
              <a:gd name="connsiteY544" fmla="*/ 2198043 h 6858000"/>
              <a:gd name="connsiteX545" fmla="*/ 5788653 w 7467600"/>
              <a:gd name="connsiteY545" fmla="*/ 2489430 h 6858000"/>
              <a:gd name="connsiteX546" fmla="*/ 5793439 w 7467600"/>
              <a:gd name="connsiteY546" fmla="*/ 2575235 h 6858000"/>
              <a:gd name="connsiteX547" fmla="*/ 5796837 w 7467600"/>
              <a:gd name="connsiteY547" fmla="*/ 2637633 h 6858000"/>
              <a:gd name="connsiteX548" fmla="*/ 5818614 w 7467600"/>
              <a:gd name="connsiteY548" fmla="*/ 2473055 h 6858000"/>
              <a:gd name="connsiteX549" fmla="*/ 5829202 w 7467600"/>
              <a:gd name="connsiteY549" fmla="*/ 1971679 h 6858000"/>
              <a:gd name="connsiteX550" fmla="*/ 5911389 w 7467600"/>
              <a:gd name="connsiteY550" fmla="*/ 1898371 h 6858000"/>
              <a:gd name="connsiteX551" fmla="*/ 6237627 w 7467600"/>
              <a:gd name="connsiteY551" fmla="*/ 2231921 h 6858000"/>
              <a:gd name="connsiteX552" fmla="*/ 5911389 w 7467600"/>
              <a:gd name="connsiteY552" fmla="*/ 1898371 h 6858000"/>
              <a:gd name="connsiteX553" fmla="*/ 6944437 w 7467600"/>
              <a:gd name="connsiteY553" fmla="*/ 1575402 h 6858000"/>
              <a:gd name="connsiteX554" fmla="*/ 6304730 w 7467600"/>
              <a:gd name="connsiteY554" fmla="*/ 1766654 h 6858000"/>
              <a:gd name="connsiteX555" fmla="*/ 6944437 w 7467600"/>
              <a:gd name="connsiteY555" fmla="*/ 1575402 h 6858000"/>
              <a:gd name="connsiteX556" fmla="*/ 7019523 w 7467600"/>
              <a:gd name="connsiteY556" fmla="*/ 1519450 h 6858000"/>
              <a:gd name="connsiteX557" fmla="*/ 6298091 w 7467600"/>
              <a:gd name="connsiteY557" fmla="*/ 1737122 h 6858000"/>
              <a:gd name="connsiteX558" fmla="*/ 7019523 w 7467600"/>
              <a:gd name="connsiteY558" fmla="*/ 1519450 h 6858000"/>
              <a:gd name="connsiteX559" fmla="*/ 2399523 w 7467600"/>
              <a:gd name="connsiteY559" fmla="*/ 1428234 h 6858000"/>
              <a:gd name="connsiteX560" fmla="*/ 2224982 w 7467600"/>
              <a:gd name="connsiteY560" fmla="*/ 1826201 h 6858000"/>
              <a:gd name="connsiteX561" fmla="*/ 2096099 w 7467600"/>
              <a:gd name="connsiteY561" fmla="*/ 2345900 h 6858000"/>
              <a:gd name="connsiteX562" fmla="*/ 2283317 w 7467600"/>
              <a:gd name="connsiteY562" fmla="*/ 1796925 h 6858000"/>
              <a:gd name="connsiteX563" fmla="*/ 2399523 w 7467600"/>
              <a:gd name="connsiteY563" fmla="*/ 1428234 h 6858000"/>
              <a:gd name="connsiteX564" fmla="*/ 2448558 w 7467600"/>
              <a:gd name="connsiteY564" fmla="*/ 1373435 h 6858000"/>
              <a:gd name="connsiteX565" fmla="*/ 2312521 w 7467600"/>
              <a:gd name="connsiteY565" fmla="*/ 1806140 h 6858000"/>
              <a:gd name="connsiteX566" fmla="*/ 2127533 w 7467600"/>
              <a:gd name="connsiteY566" fmla="*/ 2348380 h 6858000"/>
              <a:gd name="connsiteX567" fmla="*/ 2358080 w 7467600"/>
              <a:gd name="connsiteY567" fmla="*/ 1866134 h 6858000"/>
              <a:gd name="connsiteX568" fmla="*/ 2407436 w 7467600"/>
              <a:gd name="connsiteY568" fmla="*/ 1651070 h 6858000"/>
              <a:gd name="connsiteX569" fmla="*/ 2448558 w 7467600"/>
              <a:gd name="connsiteY569" fmla="*/ 1373435 h 6858000"/>
              <a:gd name="connsiteX570" fmla="*/ 278707 w 7467600"/>
              <a:gd name="connsiteY570" fmla="*/ 1352270 h 6858000"/>
              <a:gd name="connsiteX571" fmla="*/ 321570 w 7467600"/>
              <a:gd name="connsiteY571" fmla="*/ 1861610 h 6858000"/>
              <a:gd name="connsiteX572" fmla="*/ 294281 w 7467600"/>
              <a:gd name="connsiteY572" fmla="*/ 1440658 h 6858000"/>
              <a:gd name="connsiteX573" fmla="*/ 278707 w 7467600"/>
              <a:gd name="connsiteY573" fmla="*/ 1352270 h 6858000"/>
              <a:gd name="connsiteX574" fmla="*/ 1423821 w 7467600"/>
              <a:gd name="connsiteY574" fmla="*/ 1351958 h 6858000"/>
              <a:gd name="connsiteX575" fmla="*/ 1638521 w 7467600"/>
              <a:gd name="connsiteY575" fmla="*/ 1908470 h 6858000"/>
              <a:gd name="connsiteX576" fmla="*/ 1754199 w 7467600"/>
              <a:gd name="connsiteY576" fmla="*/ 2149284 h 6858000"/>
              <a:gd name="connsiteX577" fmla="*/ 1908359 w 7467600"/>
              <a:gd name="connsiteY577" fmla="*/ 2364988 h 6858000"/>
              <a:gd name="connsiteX578" fmla="*/ 1647661 w 7467600"/>
              <a:gd name="connsiteY578" fmla="*/ 1825945 h 6858000"/>
              <a:gd name="connsiteX579" fmla="*/ 1423821 w 7467600"/>
              <a:gd name="connsiteY579" fmla="*/ 1351958 h 6858000"/>
              <a:gd name="connsiteX580" fmla="*/ 1431890 w 7467600"/>
              <a:gd name="connsiteY580" fmla="*/ 1306475 h 6858000"/>
              <a:gd name="connsiteX581" fmla="*/ 1507597 w 7467600"/>
              <a:gd name="connsiteY581" fmla="*/ 1446132 h 6858000"/>
              <a:gd name="connsiteX582" fmla="*/ 1674586 w 7467600"/>
              <a:gd name="connsiteY582" fmla="*/ 1813832 h 6858000"/>
              <a:gd name="connsiteX583" fmla="*/ 1815950 w 7467600"/>
              <a:gd name="connsiteY583" fmla="*/ 2128564 h 6858000"/>
              <a:gd name="connsiteX584" fmla="*/ 1984242 w 7467600"/>
              <a:gd name="connsiteY584" fmla="*/ 2430829 h 6858000"/>
              <a:gd name="connsiteX585" fmla="*/ 2014023 w 7467600"/>
              <a:gd name="connsiteY585" fmla="*/ 2450995 h 6858000"/>
              <a:gd name="connsiteX586" fmla="*/ 1747337 w 7467600"/>
              <a:gd name="connsiteY586" fmla="*/ 1855264 h 6858000"/>
              <a:gd name="connsiteX587" fmla="*/ 1533749 w 7467600"/>
              <a:gd name="connsiteY587" fmla="*/ 1478656 h 6858000"/>
              <a:gd name="connsiteX588" fmla="*/ 1431890 w 7467600"/>
              <a:gd name="connsiteY588" fmla="*/ 1306475 h 6858000"/>
              <a:gd name="connsiteX589" fmla="*/ 5052692 w 7467600"/>
              <a:gd name="connsiteY589" fmla="*/ 1292994 h 6858000"/>
              <a:gd name="connsiteX590" fmla="*/ 5200661 w 7467600"/>
              <a:gd name="connsiteY590" fmla="*/ 1635186 h 6858000"/>
              <a:gd name="connsiteX591" fmla="*/ 5297138 w 7467600"/>
              <a:gd name="connsiteY591" fmla="*/ 1906351 h 6858000"/>
              <a:gd name="connsiteX592" fmla="*/ 5052692 w 7467600"/>
              <a:gd name="connsiteY592" fmla="*/ 1292994 h 6858000"/>
              <a:gd name="connsiteX593" fmla="*/ 5009948 w 7467600"/>
              <a:gd name="connsiteY593" fmla="*/ 1273619 h 6858000"/>
              <a:gd name="connsiteX594" fmla="*/ 5121777 w 7467600"/>
              <a:gd name="connsiteY594" fmla="*/ 1654213 h 6858000"/>
              <a:gd name="connsiteX595" fmla="*/ 5293545 w 7467600"/>
              <a:gd name="connsiteY595" fmla="*/ 2072247 h 6858000"/>
              <a:gd name="connsiteX596" fmla="*/ 5294042 w 7467600"/>
              <a:gd name="connsiteY596" fmla="*/ 2065019 h 6858000"/>
              <a:gd name="connsiteX597" fmla="*/ 5171936 w 7467600"/>
              <a:gd name="connsiteY597" fmla="*/ 1647613 h 6858000"/>
              <a:gd name="connsiteX598" fmla="*/ 5009948 w 7467600"/>
              <a:gd name="connsiteY598" fmla="*/ 1273619 h 6858000"/>
              <a:gd name="connsiteX599" fmla="*/ 655236 w 7467600"/>
              <a:gd name="connsiteY599" fmla="*/ 1268632 h 6858000"/>
              <a:gd name="connsiteX600" fmla="*/ 839521 w 7467600"/>
              <a:gd name="connsiteY600" fmla="*/ 1685315 h 6858000"/>
              <a:gd name="connsiteX601" fmla="*/ 1109416 w 7467600"/>
              <a:gd name="connsiteY601" fmla="*/ 2061663 h 6858000"/>
              <a:gd name="connsiteX602" fmla="*/ 1298300 w 7467600"/>
              <a:gd name="connsiteY602" fmla="*/ 2247742 h 6858000"/>
              <a:gd name="connsiteX603" fmla="*/ 1125871 w 7467600"/>
              <a:gd name="connsiteY603" fmla="*/ 1989513 h 6858000"/>
              <a:gd name="connsiteX604" fmla="*/ 981574 w 7467600"/>
              <a:gd name="connsiteY604" fmla="*/ 1783157 h 6858000"/>
              <a:gd name="connsiteX605" fmla="*/ 922198 w 7467600"/>
              <a:gd name="connsiteY605" fmla="*/ 1677437 h 6858000"/>
              <a:gd name="connsiteX606" fmla="*/ 869293 w 7467600"/>
              <a:gd name="connsiteY606" fmla="*/ 1583214 h 6858000"/>
              <a:gd name="connsiteX607" fmla="*/ 751431 w 7467600"/>
              <a:gd name="connsiteY607" fmla="*/ 1405731 h 6858000"/>
              <a:gd name="connsiteX608" fmla="*/ 655236 w 7467600"/>
              <a:gd name="connsiteY608" fmla="*/ 1268632 h 6858000"/>
              <a:gd name="connsiteX609" fmla="*/ 6516292 w 7467600"/>
              <a:gd name="connsiteY609" fmla="*/ 1263064 h 6858000"/>
              <a:gd name="connsiteX610" fmla="*/ 5736320 w 7467600"/>
              <a:gd name="connsiteY610" fmla="*/ 1501803 h 6858000"/>
              <a:gd name="connsiteX611" fmla="*/ 6516292 w 7467600"/>
              <a:gd name="connsiteY611" fmla="*/ 1263064 h 6858000"/>
              <a:gd name="connsiteX612" fmla="*/ 291466 w 7467600"/>
              <a:gd name="connsiteY612" fmla="*/ 1250369 h 6858000"/>
              <a:gd name="connsiteX613" fmla="*/ 323180 w 7467600"/>
              <a:gd name="connsiteY613" fmla="*/ 1435283 h 6858000"/>
              <a:gd name="connsiteX614" fmla="*/ 349381 w 7467600"/>
              <a:gd name="connsiteY614" fmla="*/ 1875041 h 6858000"/>
              <a:gd name="connsiteX615" fmla="*/ 374363 w 7467600"/>
              <a:gd name="connsiteY615" fmla="*/ 1506494 h 6858000"/>
              <a:gd name="connsiteX616" fmla="*/ 302168 w 7467600"/>
              <a:gd name="connsiteY616" fmla="*/ 1274495 h 6858000"/>
              <a:gd name="connsiteX617" fmla="*/ 291466 w 7467600"/>
              <a:gd name="connsiteY617" fmla="*/ 1250369 h 6858000"/>
              <a:gd name="connsiteX618" fmla="*/ 678222 w 7467600"/>
              <a:gd name="connsiteY618" fmla="*/ 1248670 h 6858000"/>
              <a:gd name="connsiteX619" fmla="*/ 775536 w 7467600"/>
              <a:gd name="connsiteY619" fmla="*/ 1388015 h 6858000"/>
              <a:gd name="connsiteX620" fmla="*/ 894529 w 7467600"/>
              <a:gd name="connsiteY620" fmla="*/ 1567739 h 6858000"/>
              <a:gd name="connsiteX621" fmla="*/ 948000 w 7467600"/>
              <a:gd name="connsiteY621" fmla="*/ 1663088 h 6858000"/>
              <a:gd name="connsiteX622" fmla="*/ 1006812 w 7467600"/>
              <a:gd name="connsiteY622" fmla="*/ 1767683 h 6858000"/>
              <a:gd name="connsiteX623" fmla="*/ 1149133 w 7467600"/>
              <a:gd name="connsiteY623" fmla="*/ 1971513 h 6858000"/>
              <a:gd name="connsiteX624" fmla="*/ 1333952 w 7467600"/>
              <a:gd name="connsiteY624" fmla="*/ 2251620 h 6858000"/>
              <a:gd name="connsiteX625" fmla="*/ 1337329 w 7467600"/>
              <a:gd name="connsiteY625" fmla="*/ 2258350 h 6858000"/>
              <a:gd name="connsiteX626" fmla="*/ 1014726 w 7467600"/>
              <a:gd name="connsiteY626" fmla="*/ 1615556 h 6858000"/>
              <a:gd name="connsiteX627" fmla="*/ 678222 w 7467600"/>
              <a:gd name="connsiteY627" fmla="*/ 1248670 h 6858000"/>
              <a:gd name="connsiteX628" fmla="*/ 6691602 w 7467600"/>
              <a:gd name="connsiteY628" fmla="*/ 1140573 h 6858000"/>
              <a:gd name="connsiteX629" fmla="*/ 6571100 w 7467600"/>
              <a:gd name="connsiteY629" fmla="*/ 1183662 h 6858000"/>
              <a:gd name="connsiteX630" fmla="*/ 6241687 w 7467600"/>
              <a:gd name="connsiteY630" fmla="*/ 1257600 h 6858000"/>
              <a:gd name="connsiteX631" fmla="*/ 5693009 w 7467600"/>
              <a:gd name="connsiteY631" fmla="*/ 1478256 h 6858000"/>
              <a:gd name="connsiteX632" fmla="*/ 6548420 w 7467600"/>
              <a:gd name="connsiteY632" fmla="*/ 1214599 h 6858000"/>
              <a:gd name="connsiteX633" fmla="*/ 6605473 w 7467600"/>
              <a:gd name="connsiteY633" fmla="*/ 1184686 h 6858000"/>
              <a:gd name="connsiteX634" fmla="*/ 6691602 w 7467600"/>
              <a:gd name="connsiteY634" fmla="*/ 1140573 h 6858000"/>
              <a:gd name="connsiteX635" fmla="*/ 4002475 w 7467600"/>
              <a:gd name="connsiteY635" fmla="*/ 1037802 h 6858000"/>
              <a:gd name="connsiteX636" fmla="*/ 4000324 w 7467600"/>
              <a:gd name="connsiteY636" fmla="*/ 1039362 h 6858000"/>
              <a:gd name="connsiteX637" fmla="*/ 4002862 w 7467600"/>
              <a:gd name="connsiteY637" fmla="*/ 1042866 h 6858000"/>
              <a:gd name="connsiteX638" fmla="*/ 4002475 w 7467600"/>
              <a:gd name="connsiteY638" fmla="*/ 1037802 h 6858000"/>
              <a:gd name="connsiteX639" fmla="*/ 506322 w 7467600"/>
              <a:gd name="connsiteY639" fmla="*/ 1020997 h 6858000"/>
              <a:gd name="connsiteX640" fmla="*/ 533068 w 7467600"/>
              <a:gd name="connsiteY640" fmla="*/ 1029409 h 6858000"/>
              <a:gd name="connsiteX641" fmla="*/ 1232525 w 7467600"/>
              <a:gd name="connsiteY641" fmla="*/ 1804675 h 6858000"/>
              <a:gd name="connsiteX642" fmla="*/ 1388858 w 7467600"/>
              <a:gd name="connsiteY642" fmla="*/ 2368011 h 6858000"/>
              <a:gd name="connsiteX643" fmla="*/ 1384098 w 7467600"/>
              <a:gd name="connsiteY643" fmla="*/ 2378125 h 6858000"/>
              <a:gd name="connsiteX644" fmla="*/ 1425393 w 7467600"/>
              <a:gd name="connsiteY644" fmla="*/ 2589124 h 6858000"/>
              <a:gd name="connsiteX645" fmla="*/ 1424001 w 7467600"/>
              <a:gd name="connsiteY645" fmla="*/ 2597541 h 6858000"/>
              <a:gd name="connsiteX646" fmla="*/ 2152729 w 7467600"/>
              <a:gd name="connsiteY646" fmla="*/ 2864487 h 6858000"/>
              <a:gd name="connsiteX647" fmla="*/ 2020609 w 7467600"/>
              <a:gd name="connsiteY647" fmla="*/ 2539671 h 6858000"/>
              <a:gd name="connsiteX648" fmla="*/ 2018920 w 7467600"/>
              <a:gd name="connsiteY648" fmla="*/ 2536309 h 6858000"/>
              <a:gd name="connsiteX649" fmla="*/ 1342441 w 7467600"/>
              <a:gd name="connsiteY649" fmla="*/ 1173017 h 6858000"/>
              <a:gd name="connsiteX650" fmla="*/ 1367925 w 7467600"/>
              <a:gd name="connsiteY650" fmla="*/ 1135648 h 6858000"/>
              <a:gd name="connsiteX651" fmla="*/ 1771401 w 7467600"/>
              <a:gd name="connsiteY651" fmla="*/ 1806673 h 6858000"/>
              <a:gd name="connsiteX652" fmla="*/ 1972385 w 7467600"/>
              <a:gd name="connsiteY652" fmla="*/ 2198735 h 6858000"/>
              <a:gd name="connsiteX653" fmla="*/ 2040892 w 7467600"/>
              <a:gd name="connsiteY653" fmla="*/ 2405205 h 6858000"/>
              <a:gd name="connsiteX654" fmla="*/ 2131689 w 7467600"/>
              <a:gd name="connsiteY654" fmla="*/ 1936926 h 6858000"/>
              <a:gd name="connsiteX655" fmla="*/ 2454820 w 7467600"/>
              <a:gd name="connsiteY655" fmla="*/ 1248808 h 6858000"/>
              <a:gd name="connsiteX656" fmla="*/ 2492512 w 7467600"/>
              <a:gd name="connsiteY656" fmla="*/ 1302920 h 6858000"/>
              <a:gd name="connsiteX657" fmla="*/ 2081216 w 7467600"/>
              <a:gd name="connsiteY657" fmla="*/ 2527513 h 6858000"/>
              <a:gd name="connsiteX658" fmla="*/ 2081211 w 7467600"/>
              <a:gd name="connsiteY658" fmla="*/ 2528916 h 6858000"/>
              <a:gd name="connsiteX659" fmla="*/ 2199067 w 7467600"/>
              <a:gd name="connsiteY659" fmla="*/ 2884061 h 6858000"/>
              <a:gd name="connsiteX660" fmla="*/ 3192586 w 7467600"/>
              <a:gd name="connsiteY660" fmla="*/ 3411496 h 6858000"/>
              <a:gd name="connsiteX661" fmla="*/ 3182620 w 7467600"/>
              <a:gd name="connsiteY661" fmla="*/ 3483279 h 6858000"/>
              <a:gd name="connsiteX662" fmla="*/ 2435119 w 7467600"/>
              <a:gd name="connsiteY662" fmla="*/ 3080173 h 6858000"/>
              <a:gd name="connsiteX663" fmla="*/ 2410152 w 7467600"/>
              <a:gd name="connsiteY663" fmla="*/ 3063751 h 6858000"/>
              <a:gd name="connsiteX664" fmla="*/ 2408099 w 7467600"/>
              <a:gd name="connsiteY664" fmla="*/ 3064403 h 6858000"/>
              <a:gd name="connsiteX665" fmla="*/ 2407218 w 7467600"/>
              <a:gd name="connsiteY665" fmla="*/ 3070324 h 6858000"/>
              <a:gd name="connsiteX666" fmla="*/ 2380138 w 7467600"/>
              <a:gd name="connsiteY666" fmla="*/ 3099341 h 6858000"/>
              <a:gd name="connsiteX667" fmla="*/ 1765923 w 7467600"/>
              <a:gd name="connsiteY667" fmla="*/ 3581043 h 6858000"/>
              <a:gd name="connsiteX668" fmla="*/ 1702258 w 7467600"/>
              <a:gd name="connsiteY668" fmla="*/ 3612286 h 6858000"/>
              <a:gd name="connsiteX669" fmla="*/ 1538370 w 7467600"/>
              <a:gd name="connsiteY669" fmla="*/ 3811804 h 6858000"/>
              <a:gd name="connsiteX670" fmla="*/ 542867 w 7467600"/>
              <a:gd name="connsiteY670" fmla="*/ 4944092 h 6858000"/>
              <a:gd name="connsiteX671" fmla="*/ 515800 w 7467600"/>
              <a:gd name="connsiteY671" fmla="*/ 4862180 h 6858000"/>
              <a:gd name="connsiteX672" fmla="*/ 909145 w 7467600"/>
              <a:gd name="connsiteY672" fmla="*/ 4199225 h 6858000"/>
              <a:gd name="connsiteX673" fmla="*/ 1214067 w 7467600"/>
              <a:gd name="connsiteY673" fmla="*/ 3908561 h 6858000"/>
              <a:gd name="connsiteX674" fmla="*/ 640967 w 7467600"/>
              <a:gd name="connsiteY674" fmla="*/ 4105601 h 6858000"/>
              <a:gd name="connsiteX675" fmla="*/ 112563 w 7467600"/>
              <a:gd name="connsiteY675" fmla="*/ 4396952 h 6858000"/>
              <a:gd name="connsiteX676" fmla="*/ 0 w 7467600"/>
              <a:gd name="connsiteY676" fmla="*/ 4466006 h 6858000"/>
              <a:gd name="connsiteX677" fmla="*/ 0 w 7467600"/>
              <a:gd name="connsiteY677" fmla="*/ 4233763 h 6858000"/>
              <a:gd name="connsiteX678" fmla="*/ 36881 w 7467600"/>
              <a:gd name="connsiteY678" fmla="*/ 4200118 h 6858000"/>
              <a:gd name="connsiteX679" fmla="*/ 910534 w 7467600"/>
              <a:gd name="connsiteY679" fmla="*/ 3629753 h 6858000"/>
              <a:gd name="connsiteX680" fmla="*/ 1578717 w 7467600"/>
              <a:gd name="connsiteY680" fmla="*/ 3575982 h 6858000"/>
              <a:gd name="connsiteX681" fmla="*/ 2338780 w 7467600"/>
              <a:gd name="connsiteY681" fmla="*/ 3033725 h 6858000"/>
              <a:gd name="connsiteX682" fmla="*/ 1807991 w 7467600"/>
              <a:gd name="connsiteY682" fmla="*/ 2807184 h 6858000"/>
              <a:gd name="connsiteX683" fmla="*/ 1416358 w 7467600"/>
              <a:gd name="connsiteY683" fmla="*/ 3112571 h 6858000"/>
              <a:gd name="connsiteX684" fmla="*/ 939066 w 7467600"/>
              <a:gd name="connsiteY684" fmla="*/ 3378798 h 6858000"/>
              <a:gd name="connsiteX685" fmla="*/ 115099 w 7467600"/>
              <a:gd name="connsiteY685" fmla="*/ 3607650 h 6858000"/>
              <a:gd name="connsiteX686" fmla="*/ 97284 w 7467600"/>
              <a:gd name="connsiteY686" fmla="*/ 3520393 h 6858000"/>
              <a:gd name="connsiteX687" fmla="*/ 922050 w 7467600"/>
              <a:gd name="connsiteY687" fmla="*/ 3074867 h 6858000"/>
              <a:gd name="connsiteX688" fmla="*/ 1405265 w 7467600"/>
              <a:gd name="connsiteY688" fmla="*/ 3016319 h 6858000"/>
              <a:gd name="connsiteX689" fmla="*/ 1407512 w 7467600"/>
              <a:gd name="connsiteY689" fmla="*/ 3018001 h 6858000"/>
              <a:gd name="connsiteX690" fmla="*/ 1726266 w 7467600"/>
              <a:gd name="connsiteY690" fmla="*/ 2777274 h 6858000"/>
              <a:gd name="connsiteX691" fmla="*/ 625390 w 7467600"/>
              <a:gd name="connsiteY691" fmla="*/ 2514541 h 6858000"/>
              <a:gd name="connsiteX692" fmla="*/ 619799 w 7467600"/>
              <a:gd name="connsiteY692" fmla="*/ 2527180 h 6858000"/>
              <a:gd name="connsiteX693" fmla="*/ 310030 w 7467600"/>
              <a:gd name="connsiteY693" fmla="*/ 2771818 h 6858000"/>
              <a:gd name="connsiteX694" fmla="*/ 173877 w 7467600"/>
              <a:gd name="connsiteY694" fmla="*/ 2937056 h 6858000"/>
              <a:gd name="connsiteX695" fmla="*/ 77889 w 7467600"/>
              <a:gd name="connsiteY695" fmla="*/ 3138440 h 6858000"/>
              <a:gd name="connsiteX696" fmla="*/ 0 w 7467600"/>
              <a:gd name="connsiteY696" fmla="*/ 3271395 h 6858000"/>
              <a:gd name="connsiteX697" fmla="*/ 0 w 7467600"/>
              <a:gd name="connsiteY697" fmla="*/ 3153002 h 6858000"/>
              <a:gd name="connsiteX698" fmla="*/ 2386 w 7467600"/>
              <a:gd name="connsiteY698" fmla="*/ 3149203 h 6858000"/>
              <a:gd name="connsiteX699" fmla="*/ 89753 w 7467600"/>
              <a:gd name="connsiteY699" fmla="*/ 2987702 h 6858000"/>
              <a:gd name="connsiteX700" fmla="*/ 76869 w 7467600"/>
              <a:gd name="connsiteY700" fmla="*/ 3005404 h 6858000"/>
              <a:gd name="connsiteX701" fmla="*/ 32049 w 7467600"/>
              <a:gd name="connsiteY701" fmla="*/ 3065814 h 6858000"/>
              <a:gd name="connsiteX702" fmla="*/ 0 w 7467600"/>
              <a:gd name="connsiteY702" fmla="*/ 3108744 h 6858000"/>
              <a:gd name="connsiteX703" fmla="*/ 0 w 7467600"/>
              <a:gd name="connsiteY703" fmla="*/ 3058059 h 6858000"/>
              <a:gd name="connsiteX704" fmla="*/ 7610 w 7467600"/>
              <a:gd name="connsiteY704" fmla="*/ 3047889 h 6858000"/>
              <a:gd name="connsiteX705" fmla="*/ 52419 w 7467600"/>
              <a:gd name="connsiteY705" fmla="*/ 2987479 h 6858000"/>
              <a:gd name="connsiteX706" fmla="*/ 59142 w 7467600"/>
              <a:gd name="connsiteY706" fmla="*/ 2978488 h 6858000"/>
              <a:gd name="connsiteX707" fmla="*/ 0 w 7467600"/>
              <a:gd name="connsiteY707" fmla="*/ 3015334 h 6858000"/>
              <a:gd name="connsiteX708" fmla="*/ 0 w 7467600"/>
              <a:gd name="connsiteY708" fmla="*/ 2914286 h 6858000"/>
              <a:gd name="connsiteX709" fmla="*/ 36383 w 7467600"/>
              <a:gd name="connsiteY709" fmla="*/ 2901128 h 6858000"/>
              <a:gd name="connsiteX710" fmla="*/ 156329 w 7467600"/>
              <a:gd name="connsiteY710" fmla="*/ 2840533 h 6858000"/>
              <a:gd name="connsiteX711" fmla="*/ 358355 w 7467600"/>
              <a:gd name="connsiteY711" fmla="*/ 2620471 h 6858000"/>
              <a:gd name="connsiteX712" fmla="*/ 510577 w 7467600"/>
              <a:gd name="connsiteY712" fmla="*/ 2501244 h 6858000"/>
              <a:gd name="connsiteX713" fmla="*/ 211967 w 7467600"/>
              <a:gd name="connsiteY713" fmla="*/ 2479171 h 6858000"/>
              <a:gd name="connsiteX714" fmla="*/ 0 w 7467600"/>
              <a:gd name="connsiteY714" fmla="*/ 2476398 h 6858000"/>
              <a:gd name="connsiteX715" fmla="*/ 0 w 7467600"/>
              <a:gd name="connsiteY715" fmla="*/ 2389189 h 6858000"/>
              <a:gd name="connsiteX716" fmla="*/ 103062 w 7467600"/>
              <a:gd name="connsiteY716" fmla="*/ 2389518 h 6858000"/>
              <a:gd name="connsiteX717" fmla="*/ 510734 w 7467600"/>
              <a:gd name="connsiteY717" fmla="*/ 2416201 h 6858000"/>
              <a:gd name="connsiteX718" fmla="*/ 279257 w 7467600"/>
              <a:gd name="connsiteY718" fmla="*/ 2092102 h 6858000"/>
              <a:gd name="connsiteX719" fmla="*/ 65265 w 7467600"/>
              <a:gd name="connsiteY719" fmla="*/ 2006049 h 6858000"/>
              <a:gd name="connsiteX720" fmla="*/ 0 w 7467600"/>
              <a:gd name="connsiteY720" fmla="*/ 1982532 h 6858000"/>
              <a:gd name="connsiteX721" fmla="*/ 0 w 7467600"/>
              <a:gd name="connsiteY721" fmla="*/ 1912789 h 6858000"/>
              <a:gd name="connsiteX722" fmla="*/ 97460 w 7467600"/>
              <a:gd name="connsiteY722" fmla="*/ 1953725 h 6858000"/>
              <a:gd name="connsiteX723" fmla="*/ 221272 w 7467600"/>
              <a:gd name="connsiteY723" fmla="*/ 1980766 h 6858000"/>
              <a:gd name="connsiteX724" fmla="*/ 116765 w 7467600"/>
              <a:gd name="connsiteY724" fmla="*/ 1911033 h 6858000"/>
              <a:gd name="connsiteX725" fmla="*/ 16405 w 7467600"/>
              <a:gd name="connsiteY725" fmla="*/ 1803412 h 6858000"/>
              <a:gd name="connsiteX726" fmla="*/ 0 w 7467600"/>
              <a:gd name="connsiteY726" fmla="*/ 1784777 h 6858000"/>
              <a:gd name="connsiteX727" fmla="*/ 0 w 7467600"/>
              <a:gd name="connsiteY727" fmla="*/ 1740082 h 6858000"/>
              <a:gd name="connsiteX728" fmla="*/ 39394 w 7467600"/>
              <a:gd name="connsiteY728" fmla="*/ 1784856 h 6858000"/>
              <a:gd name="connsiteX729" fmla="*/ 135813 w 7467600"/>
              <a:gd name="connsiteY729" fmla="*/ 1888838 h 6858000"/>
              <a:gd name="connsiteX730" fmla="*/ 242575 w 7467600"/>
              <a:gd name="connsiteY730" fmla="*/ 1958841 h 6858000"/>
              <a:gd name="connsiteX731" fmla="*/ 82197 w 7467600"/>
              <a:gd name="connsiteY731" fmla="*/ 1754826 h 6858000"/>
              <a:gd name="connsiteX732" fmla="*/ 0 w 7467600"/>
              <a:gd name="connsiteY732" fmla="*/ 1679650 h 6858000"/>
              <a:gd name="connsiteX733" fmla="*/ 0 w 7467600"/>
              <a:gd name="connsiteY733" fmla="*/ 1602463 h 6858000"/>
              <a:gd name="connsiteX734" fmla="*/ 84689 w 7467600"/>
              <a:gd name="connsiteY734" fmla="*/ 1677442 h 6858000"/>
              <a:gd name="connsiteX735" fmla="*/ 298437 w 7467600"/>
              <a:gd name="connsiteY735" fmla="*/ 1968019 h 6858000"/>
              <a:gd name="connsiteX736" fmla="*/ 227269 w 7467600"/>
              <a:gd name="connsiteY736" fmla="*/ 1114064 h 6858000"/>
              <a:gd name="connsiteX737" fmla="*/ 248003 w 7467600"/>
              <a:gd name="connsiteY737" fmla="*/ 1089613 h 6858000"/>
              <a:gd name="connsiteX738" fmla="*/ 427020 w 7467600"/>
              <a:gd name="connsiteY738" fmla="*/ 1619803 h 6858000"/>
              <a:gd name="connsiteX739" fmla="*/ 340345 w 7467600"/>
              <a:gd name="connsiteY739" fmla="*/ 2027739 h 6858000"/>
              <a:gd name="connsiteX740" fmla="*/ 360865 w 7467600"/>
              <a:gd name="connsiteY740" fmla="*/ 2044827 h 6858000"/>
              <a:gd name="connsiteX741" fmla="*/ 560414 w 7467600"/>
              <a:gd name="connsiteY741" fmla="*/ 2421457 h 6858000"/>
              <a:gd name="connsiteX742" fmla="*/ 1359703 w 7467600"/>
              <a:gd name="connsiteY742" fmla="*/ 2578554 h 6858000"/>
              <a:gd name="connsiteX743" fmla="*/ 1359422 w 7467600"/>
              <a:gd name="connsiteY743" fmla="*/ 2577994 h 6858000"/>
              <a:gd name="connsiteX744" fmla="*/ 828701 w 7467600"/>
              <a:gd name="connsiteY744" fmla="*/ 1839520 h 6858000"/>
              <a:gd name="connsiteX745" fmla="*/ 494427 w 7467600"/>
              <a:gd name="connsiteY745" fmla="*/ 1092333 h 6858000"/>
              <a:gd name="connsiteX746" fmla="*/ 506322 w 7467600"/>
              <a:gd name="connsiteY746" fmla="*/ 1020997 h 6858000"/>
              <a:gd name="connsiteX747" fmla="*/ 4570198 w 7467600"/>
              <a:gd name="connsiteY747" fmla="*/ 978081 h 6858000"/>
              <a:gd name="connsiteX748" fmla="*/ 4523691 w 7467600"/>
              <a:gd name="connsiteY748" fmla="*/ 1127776 h 6858000"/>
              <a:gd name="connsiteX749" fmla="*/ 4509875 w 7467600"/>
              <a:gd name="connsiteY749" fmla="*/ 1167552 h 6858000"/>
              <a:gd name="connsiteX750" fmla="*/ 4478168 w 7467600"/>
              <a:gd name="connsiteY750" fmla="*/ 1260735 h 6858000"/>
              <a:gd name="connsiteX751" fmla="*/ 4409309 w 7467600"/>
              <a:gd name="connsiteY751" fmla="*/ 1666996 h 6858000"/>
              <a:gd name="connsiteX752" fmla="*/ 4370031 w 7467600"/>
              <a:gd name="connsiteY752" fmla="*/ 1955666 h 6858000"/>
              <a:gd name="connsiteX753" fmla="*/ 4570198 w 7467600"/>
              <a:gd name="connsiteY753" fmla="*/ 978081 h 6858000"/>
              <a:gd name="connsiteX754" fmla="*/ 4557898 w 7467600"/>
              <a:gd name="connsiteY754" fmla="*/ 900011 h 6858000"/>
              <a:gd name="connsiteX755" fmla="*/ 4344840 w 7467600"/>
              <a:gd name="connsiteY755" fmla="*/ 1922038 h 6858000"/>
              <a:gd name="connsiteX756" fmla="*/ 4378710 w 7467600"/>
              <a:gd name="connsiteY756" fmla="*/ 1665516 h 6858000"/>
              <a:gd name="connsiteX757" fmla="*/ 4448798 w 7467600"/>
              <a:gd name="connsiteY757" fmla="*/ 1253024 h 6858000"/>
              <a:gd name="connsiteX758" fmla="*/ 4480315 w 7467600"/>
              <a:gd name="connsiteY758" fmla="*/ 1158454 h 6858000"/>
              <a:gd name="connsiteX759" fmla="*/ 4494133 w 7467600"/>
              <a:gd name="connsiteY759" fmla="*/ 1118676 h 6858000"/>
              <a:gd name="connsiteX760" fmla="*/ 4557898 w 7467600"/>
              <a:gd name="connsiteY760" fmla="*/ 900011 h 6858000"/>
              <a:gd name="connsiteX761" fmla="*/ 5870151 w 7467600"/>
              <a:gd name="connsiteY761" fmla="*/ 898890 h 6858000"/>
              <a:gd name="connsiteX762" fmla="*/ 5861335 w 7467600"/>
              <a:gd name="connsiteY762" fmla="*/ 899177 h 6858000"/>
              <a:gd name="connsiteX763" fmla="*/ 5843702 w 7467600"/>
              <a:gd name="connsiteY763" fmla="*/ 899748 h 6858000"/>
              <a:gd name="connsiteX764" fmla="*/ 5651107 w 7467600"/>
              <a:gd name="connsiteY764" fmla="*/ 920306 h 6858000"/>
              <a:gd name="connsiteX765" fmla="*/ 5459407 w 7467600"/>
              <a:gd name="connsiteY765" fmla="*/ 940975 h 6858000"/>
              <a:gd name="connsiteX766" fmla="*/ 5374846 w 7467600"/>
              <a:gd name="connsiteY766" fmla="*/ 941988 h 6858000"/>
              <a:gd name="connsiteX767" fmla="*/ 5256105 w 7467600"/>
              <a:gd name="connsiteY767" fmla="*/ 945632 h 6858000"/>
              <a:gd name="connsiteX768" fmla="*/ 5107071 w 7467600"/>
              <a:gd name="connsiteY768" fmla="*/ 969720 h 6858000"/>
              <a:gd name="connsiteX769" fmla="*/ 4998681 w 7467600"/>
              <a:gd name="connsiteY769" fmla="*/ 988771 h 6858000"/>
              <a:gd name="connsiteX770" fmla="*/ 5870151 w 7467600"/>
              <a:gd name="connsiteY770" fmla="*/ 898890 h 6858000"/>
              <a:gd name="connsiteX771" fmla="*/ 5504425 w 7467600"/>
              <a:gd name="connsiteY771" fmla="*/ 848067 h 6858000"/>
              <a:gd name="connsiteX772" fmla="*/ 4968849 w 7467600"/>
              <a:gd name="connsiteY772" fmla="*/ 962318 h 6858000"/>
              <a:gd name="connsiteX773" fmla="*/ 5104039 w 7467600"/>
              <a:gd name="connsiteY773" fmla="*/ 940634 h 6858000"/>
              <a:gd name="connsiteX774" fmla="*/ 5256311 w 7467600"/>
              <a:gd name="connsiteY774" fmla="*/ 916490 h 6858000"/>
              <a:gd name="connsiteX775" fmla="*/ 5377381 w 7467600"/>
              <a:gd name="connsiteY775" fmla="*/ 912671 h 6858000"/>
              <a:gd name="connsiteX776" fmla="*/ 5460148 w 7467600"/>
              <a:gd name="connsiteY776" fmla="*/ 911442 h 6858000"/>
              <a:gd name="connsiteX777" fmla="*/ 5648971 w 7467600"/>
              <a:gd name="connsiteY777" fmla="*/ 891331 h 6858000"/>
              <a:gd name="connsiteX778" fmla="*/ 5844807 w 7467600"/>
              <a:gd name="connsiteY778" fmla="*/ 870718 h 6858000"/>
              <a:gd name="connsiteX779" fmla="*/ 5862975 w 7467600"/>
              <a:gd name="connsiteY779" fmla="*/ 869756 h 6858000"/>
              <a:gd name="connsiteX780" fmla="*/ 5920887 w 7467600"/>
              <a:gd name="connsiteY780" fmla="*/ 865929 h 6858000"/>
              <a:gd name="connsiteX781" fmla="*/ 5504425 w 7467600"/>
              <a:gd name="connsiteY781" fmla="*/ 848067 h 6858000"/>
              <a:gd name="connsiteX782" fmla="*/ 3607114 w 7467600"/>
              <a:gd name="connsiteY782" fmla="*/ 467441 h 6858000"/>
              <a:gd name="connsiteX783" fmla="*/ 3296242 w 7467600"/>
              <a:gd name="connsiteY783" fmla="*/ 807991 h 6858000"/>
              <a:gd name="connsiteX784" fmla="*/ 3174674 w 7467600"/>
              <a:gd name="connsiteY784" fmla="*/ 919759 h 6858000"/>
              <a:gd name="connsiteX785" fmla="*/ 3042978 w 7467600"/>
              <a:gd name="connsiteY785" fmla="*/ 1054894 h 6858000"/>
              <a:gd name="connsiteX786" fmla="*/ 2968914 w 7467600"/>
              <a:gd name="connsiteY786" fmla="*/ 1133756 h 6858000"/>
              <a:gd name="connsiteX787" fmla="*/ 3103823 w 7467600"/>
              <a:gd name="connsiteY787" fmla="*/ 1026814 h 6858000"/>
              <a:gd name="connsiteX788" fmla="*/ 3607114 w 7467600"/>
              <a:gd name="connsiteY788" fmla="*/ 467441 h 6858000"/>
              <a:gd name="connsiteX789" fmla="*/ 3744487 w 7467600"/>
              <a:gd name="connsiteY789" fmla="*/ 383136 h 6858000"/>
              <a:gd name="connsiteX790" fmla="*/ 3970213 w 7467600"/>
              <a:gd name="connsiteY790" fmla="*/ 995559 h 6858000"/>
              <a:gd name="connsiteX791" fmla="*/ 3744487 w 7467600"/>
              <a:gd name="connsiteY791" fmla="*/ 383136 h 6858000"/>
              <a:gd name="connsiteX792" fmla="*/ 3624562 w 7467600"/>
              <a:gd name="connsiteY792" fmla="*/ 367041 h 6858000"/>
              <a:gd name="connsiteX793" fmla="*/ 3489712 w 7467600"/>
              <a:gd name="connsiteY793" fmla="*/ 485386 h 6858000"/>
              <a:gd name="connsiteX794" fmla="*/ 3182994 w 7467600"/>
              <a:gd name="connsiteY794" fmla="*/ 828265 h 6858000"/>
              <a:gd name="connsiteX795" fmla="*/ 2892114 w 7467600"/>
              <a:gd name="connsiteY795" fmla="*/ 1172635 h 6858000"/>
              <a:gd name="connsiteX796" fmla="*/ 3021459 w 7467600"/>
              <a:gd name="connsiteY796" fmla="*/ 1035385 h 6858000"/>
              <a:gd name="connsiteX797" fmla="*/ 3153873 w 7467600"/>
              <a:gd name="connsiteY797" fmla="*/ 898971 h 6858000"/>
              <a:gd name="connsiteX798" fmla="*/ 3276511 w 7467600"/>
              <a:gd name="connsiteY798" fmla="*/ 786423 h 6858000"/>
              <a:gd name="connsiteX799" fmla="*/ 3584154 w 7467600"/>
              <a:gd name="connsiteY799" fmla="*/ 448218 h 6858000"/>
              <a:gd name="connsiteX800" fmla="*/ 3624562 w 7467600"/>
              <a:gd name="connsiteY800" fmla="*/ 367041 h 6858000"/>
              <a:gd name="connsiteX801" fmla="*/ 3766672 w 7467600"/>
              <a:gd name="connsiteY801" fmla="*/ 359429 h 6858000"/>
              <a:gd name="connsiteX802" fmla="*/ 3996338 w 7467600"/>
              <a:gd name="connsiteY802" fmla="*/ 968237 h 6858000"/>
              <a:gd name="connsiteX803" fmla="*/ 3766672 w 7467600"/>
              <a:gd name="connsiteY803" fmla="*/ 359429 h 6858000"/>
              <a:gd name="connsiteX804" fmla="*/ 5805386 w 7467600"/>
              <a:gd name="connsiteY804" fmla="*/ 239240 h 6858000"/>
              <a:gd name="connsiteX805" fmla="*/ 5736947 w 7467600"/>
              <a:gd name="connsiteY805" fmla="*/ 261367 h 6858000"/>
              <a:gd name="connsiteX806" fmla="*/ 5427012 w 7467600"/>
              <a:gd name="connsiteY806" fmla="*/ 311272 h 6858000"/>
              <a:gd name="connsiteX807" fmla="*/ 5147818 w 7467600"/>
              <a:gd name="connsiteY807" fmla="*/ 322112 h 6858000"/>
              <a:gd name="connsiteX808" fmla="*/ 5060854 w 7467600"/>
              <a:gd name="connsiteY808" fmla="*/ 311882 h 6858000"/>
              <a:gd name="connsiteX809" fmla="*/ 4945989 w 7467600"/>
              <a:gd name="connsiteY809" fmla="*/ 300516 h 6858000"/>
              <a:gd name="connsiteX810" fmla="*/ 5410479 w 7467600"/>
              <a:gd name="connsiteY810" fmla="*/ 348434 h 6858000"/>
              <a:gd name="connsiteX811" fmla="*/ 5805386 w 7467600"/>
              <a:gd name="connsiteY811" fmla="*/ 239240 h 6858000"/>
              <a:gd name="connsiteX812" fmla="*/ 5905192 w 7467600"/>
              <a:gd name="connsiteY812" fmla="*/ 163079 h 6858000"/>
              <a:gd name="connsiteX813" fmla="*/ 5865655 w 7467600"/>
              <a:gd name="connsiteY813" fmla="*/ 171901 h 6858000"/>
              <a:gd name="connsiteX814" fmla="*/ 5259740 w 7467600"/>
              <a:gd name="connsiteY814" fmla="*/ 257013 h 6858000"/>
              <a:gd name="connsiteX815" fmla="*/ 5208466 w 7467600"/>
              <a:gd name="connsiteY815" fmla="*/ 257550 h 6858000"/>
              <a:gd name="connsiteX816" fmla="*/ 4980204 w 7467600"/>
              <a:gd name="connsiteY816" fmla="*/ 271903 h 6858000"/>
              <a:gd name="connsiteX817" fmla="*/ 5068068 w 7467600"/>
              <a:gd name="connsiteY817" fmla="*/ 282244 h 6858000"/>
              <a:gd name="connsiteX818" fmla="*/ 5153231 w 7467600"/>
              <a:gd name="connsiteY818" fmla="*/ 292240 h 6858000"/>
              <a:gd name="connsiteX819" fmla="*/ 5426491 w 7467600"/>
              <a:gd name="connsiteY819" fmla="*/ 281128 h 6858000"/>
              <a:gd name="connsiteX820" fmla="*/ 5731212 w 7467600"/>
              <a:gd name="connsiteY820" fmla="*/ 231951 h 6858000"/>
              <a:gd name="connsiteX821" fmla="*/ 5905192 w 7467600"/>
              <a:gd name="connsiteY821" fmla="*/ 163079 h 6858000"/>
              <a:gd name="connsiteX822" fmla="*/ 5944437 w 7467600"/>
              <a:gd name="connsiteY822" fmla="*/ 113829 h 6858000"/>
              <a:gd name="connsiteX823" fmla="*/ 5825032 w 7467600"/>
              <a:gd name="connsiteY823" fmla="*/ 146405 h 6858000"/>
              <a:gd name="connsiteX824" fmla="*/ 4955599 w 7467600"/>
              <a:gd name="connsiteY824" fmla="*/ 247008 h 6858000"/>
              <a:gd name="connsiteX825" fmla="*/ 5210104 w 7467600"/>
              <a:gd name="connsiteY825" fmla="*/ 228123 h 6858000"/>
              <a:gd name="connsiteX826" fmla="*/ 5261015 w 7467600"/>
              <a:gd name="connsiteY826" fmla="*/ 227087 h 6858000"/>
              <a:gd name="connsiteX827" fmla="*/ 5861181 w 7467600"/>
              <a:gd name="connsiteY827" fmla="*/ 143093 h 6858000"/>
              <a:gd name="connsiteX828" fmla="*/ 5961252 w 7467600"/>
              <a:gd name="connsiteY828" fmla="*/ 114820 h 6858000"/>
              <a:gd name="connsiteX829" fmla="*/ 5944437 w 7467600"/>
              <a:gd name="connsiteY829" fmla="*/ 113829 h 6858000"/>
              <a:gd name="connsiteX830" fmla="*/ 3882765 w 7467600"/>
              <a:gd name="connsiteY830" fmla="*/ 0 h 6858000"/>
              <a:gd name="connsiteX831" fmla="*/ 3995099 w 7467600"/>
              <a:gd name="connsiteY831" fmla="*/ 0 h 6858000"/>
              <a:gd name="connsiteX832" fmla="*/ 4163818 w 7467600"/>
              <a:gd name="connsiteY832" fmla="*/ 234104 h 6858000"/>
              <a:gd name="connsiteX833" fmla="*/ 4172099 w 7467600"/>
              <a:gd name="connsiteY833" fmla="*/ 234207 h 6858000"/>
              <a:gd name="connsiteX834" fmla="*/ 4784282 w 7467600"/>
              <a:gd name="connsiteY834" fmla="*/ 276561 h 6858000"/>
              <a:gd name="connsiteX835" fmla="*/ 4801687 w 7467600"/>
              <a:gd name="connsiteY835" fmla="*/ 267764 h 6858000"/>
              <a:gd name="connsiteX836" fmla="*/ 6082788 w 7467600"/>
              <a:gd name="connsiteY836" fmla="*/ 64119 h 6858000"/>
              <a:gd name="connsiteX837" fmla="*/ 6099442 w 7467600"/>
              <a:gd name="connsiteY837" fmla="*/ 82568 h 6858000"/>
              <a:gd name="connsiteX838" fmla="*/ 4804137 w 7467600"/>
              <a:gd name="connsiteY838" fmla="*/ 320931 h 6858000"/>
              <a:gd name="connsiteX839" fmla="*/ 4227047 w 7467600"/>
              <a:gd name="connsiteY839" fmla="*/ 313415 h 6858000"/>
              <a:gd name="connsiteX840" fmla="*/ 4346041 w 7467600"/>
              <a:gd name="connsiteY840" fmla="*/ 456086 h 6858000"/>
              <a:gd name="connsiteX841" fmla="*/ 4870967 w 7467600"/>
              <a:gd name="connsiteY841" fmla="*/ 963061 h 6858000"/>
              <a:gd name="connsiteX842" fmla="*/ 4889647 w 7467600"/>
              <a:gd name="connsiteY842" fmla="*/ 957147 h 6858000"/>
              <a:gd name="connsiteX843" fmla="*/ 5422504 w 7467600"/>
              <a:gd name="connsiteY843" fmla="*/ 805191 h 6858000"/>
              <a:gd name="connsiteX844" fmla="*/ 6087656 w 7467600"/>
              <a:gd name="connsiteY844" fmla="*/ 826703 h 6858000"/>
              <a:gd name="connsiteX845" fmla="*/ 6058717 w 7467600"/>
              <a:gd name="connsiteY845" fmla="*/ 865992 h 6858000"/>
              <a:gd name="connsiteX846" fmla="*/ 4974153 w 7467600"/>
              <a:gd name="connsiteY846" fmla="*/ 1045456 h 6858000"/>
              <a:gd name="connsiteX847" fmla="*/ 5627835 w 7467600"/>
              <a:gd name="connsiteY847" fmla="*/ 1472077 h 6858000"/>
              <a:gd name="connsiteX848" fmla="*/ 5629817 w 7467600"/>
              <a:gd name="connsiteY848" fmla="*/ 1471412 h 6858000"/>
              <a:gd name="connsiteX849" fmla="*/ 5634124 w 7467600"/>
              <a:gd name="connsiteY849" fmla="*/ 1470572 h 6858000"/>
              <a:gd name="connsiteX850" fmla="*/ 5755832 w 7467600"/>
              <a:gd name="connsiteY850" fmla="*/ 1383886 h 6858000"/>
              <a:gd name="connsiteX851" fmla="*/ 6014186 w 7467600"/>
              <a:gd name="connsiteY851" fmla="*/ 1279799 h 6858000"/>
              <a:gd name="connsiteX852" fmla="*/ 6901619 w 7467600"/>
              <a:gd name="connsiteY852" fmla="*/ 1047874 h 6858000"/>
              <a:gd name="connsiteX853" fmla="*/ 6931566 w 7467600"/>
              <a:gd name="connsiteY853" fmla="*/ 1062034 h 6858000"/>
              <a:gd name="connsiteX854" fmla="*/ 5790982 w 7467600"/>
              <a:gd name="connsiteY854" fmla="*/ 1561380 h 6858000"/>
              <a:gd name="connsiteX855" fmla="*/ 6188971 w 7467600"/>
              <a:gd name="connsiteY855" fmla="*/ 1755168 h 6858000"/>
              <a:gd name="connsiteX856" fmla="*/ 6202446 w 7467600"/>
              <a:gd name="connsiteY856" fmla="*/ 1752268 h 6858000"/>
              <a:gd name="connsiteX857" fmla="*/ 7179560 w 7467600"/>
              <a:gd name="connsiteY857" fmla="*/ 1467551 h 6858000"/>
              <a:gd name="connsiteX858" fmla="*/ 7158730 w 7467600"/>
              <a:gd name="connsiteY858" fmla="*/ 1507835 h 6858000"/>
              <a:gd name="connsiteX859" fmla="*/ 6326959 w 7467600"/>
              <a:gd name="connsiteY859" fmla="*/ 1817686 h 6858000"/>
              <a:gd name="connsiteX860" fmla="*/ 6537433 w 7467600"/>
              <a:gd name="connsiteY860" fmla="*/ 1907790 h 6858000"/>
              <a:gd name="connsiteX861" fmla="*/ 6550221 w 7467600"/>
              <a:gd name="connsiteY861" fmla="*/ 1910729 h 6858000"/>
              <a:gd name="connsiteX862" fmla="*/ 6964438 w 7467600"/>
              <a:gd name="connsiteY862" fmla="*/ 2209505 h 6858000"/>
              <a:gd name="connsiteX863" fmla="*/ 7367862 w 7467600"/>
              <a:gd name="connsiteY863" fmla="*/ 2806833 h 6858000"/>
              <a:gd name="connsiteX864" fmla="*/ 7364329 w 7467600"/>
              <a:gd name="connsiteY864" fmla="*/ 2826907 h 6858000"/>
              <a:gd name="connsiteX865" fmla="*/ 7290545 w 7467600"/>
              <a:gd name="connsiteY865" fmla="*/ 2850663 h 6858000"/>
              <a:gd name="connsiteX866" fmla="*/ 6472036 w 7467600"/>
              <a:gd name="connsiteY866" fmla="*/ 1959003 h 6858000"/>
              <a:gd name="connsiteX867" fmla="*/ 5792897 w 7467600"/>
              <a:gd name="connsiteY867" fmla="*/ 1647747 h 6858000"/>
              <a:gd name="connsiteX868" fmla="*/ 5842751 w 7467600"/>
              <a:gd name="connsiteY868" fmla="*/ 1816112 h 6858000"/>
              <a:gd name="connsiteX869" fmla="*/ 5847424 w 7467600"/>
              <a:gd name="connsiteY869" fmla="*/ 1815776 h 6858000"/>
              <a:gd name="connsiteX870" fmla="*/ 6399821 w 7467600"/>
              <a:gd name="connsiteY870" fmla="*/ 2344799 h 6858000"/>
              <a:gd name="connsiteX871" fmla="*/ 6323232 w 7467600"/>
              <a:gd name="connsiteY871" fmla="*/ 2389634 h 6858000"/>
              <a:gd name="connsiteX872" fmla="*/ 5942958 w 7467600"/>
              <a:gd name="connsiteY872" fmla="*/ 2077708 h 6858000"/>
              <a:gd name="connsiteX873" fmla="*/ 5921559 w 7467600"/>
              <a:gd name="connsiteY873" fmla="*/ 2378596 h 6858000"/>
              <a:gd name="connsiteX874" fmla="*/ 5817651 w 7467600"/>
              <a:gd name="connsiteY874" fmla="*/ 3023919 h 6858000"/>
              <a:gd name="connsiteX875" fmla="*/ 5729634 w 7467600"/>
              <a:gd name="connsiteY875" fmla="*/ 3051849 h 6858000"/>
              <a:gd name="connsiteX876" fmla="*/ 5611018 w 7467600"/>
              <a:gd name="connsiteY876" fmla="*/ 2316769 h 6858000"/>
              <a:gd name="connsiteX877" fmla="*/ 5687608 w 7467600"/>
              <a:gd name="connsiteY877" fmla="*/ 2039972 h 6858000"/>
              <a:gd name="connsiteX878" fmla="*/ 5657554 w 7467600"/>
              <a:gd name="connsiteY878" fmla="*/ 1576445 h 6858000"/>
              <a:gd name="connsiteX879" fmla="*/ 5150475 w 7467600"/>
              <a:gd name="connsiteY879" fmla="*/ 1274012 h 6858000"/>
              <a:gd name="connsiteX880" fmla="*/ 5349142 w 7467600"/>
              <a:gd name="connsiteY880" fmla="*/ 2204405 h 6858000"/>
              <a:gd name="connsiteX881" fmla="*/ 5262214 w 7467600"/>
              <a:gd name="connsiteY881" fmla="*/ 2233836 h 6858000"/>
              <a:gd name="connsiteX882" fmla="*/ 4981539 w 7467600"/>
              <a:gd name="connsiteY882" fmla="*/ 1542201 h 6858000"/>
              <a:gd name="connsiteX883" fmla="*/ 4958461 w 7467600"/>
              <a:gd name="connsiteY883" fmla="*/ 1136957 h 6858000"/>
              <a:gd name="connsiteX884" fmla="*/ 4655015 w 7467600"/>
              <a:gd name="connsiteY884" fmla="*/ 891426 h 6858000"/>
              <a:gd name="connsiteX885" fmla="*/ 4348002 w 7467600"/>
              <a:gd name="connsiteY885" fmla="*/ 2205895 h 6858000"/>
              <a:gd name="connsiteX886" fmla="*/ 4262250 w 7467600"/>
              <a:gd name="connsiteY886" fmla="*/ 2219972 h 6858000"/>
              <a:gd name="connsiteX887" fmla="*/ 4550611 w 7467600"/>
              <a:gd name="connsiteY887" fmla="*/ 817540 h 6858000"/>
              <a:gd name="connsiteX888" fmla="*/ 4564418 w 7467600"/>
              <a:gd name="connsiteY888" fmla="*/ 808293 h 6858000"/>
              <a:gd name="connsiteX889" fmla="*/ 4266388 w 7467600"/>
              <a:gd name="connsiteY889" fmla="*/ 500083 h 6858000"/>
              <a:gd name="connsiteX890" fmla="*/ 4032842 w 7467600"/>
              <a:gd name="connsiteY890" fmla="*/ 211809 h 6858000"/>
              <a:gd name="connsiteX891" fmla="*/ 3882765 w 7467600"/>
              <a:gd name="connsiteY891" fmla="*/ 0 h 6858000"/>
              <a:gd name="connsiteX892" fmla="*/ 3721337 w 7467600"/>
              <a:gd name="connsiteY892" fmla="*/ 0 h 6858000"/>
              <a:gd name="connsiteX893" fmla="*/ 3797544 w 7467600"/>
              <a:gd name="connsiteY893" fmla="*/ 0 h 6858000"/>
              <a:gd name="connsiteX894" fmla="*/ 3775734 w 7467600"/>
              <a:gd name="connsiteY894" fmla="*/ 95131 h 6858000"/>
              <a:gd name="connsiteX895" fmla="*/ 3724807 w 7467600"/>
              <a:gd name="connsiteY895" fmla="*/ 272257 h 6858000"/>
              <a:gd name="connsiteX896" fmla="*/ 3726844 w 7467600"/>
              <a:gd name="connsiteY896" fmla="*/ 282988 h 6858000"/>
              <a:gd name="connsiteX897" fmla="*/ 3742664 w 7467600"/>
              <a:gd name="connsiteY897" fmla="*/ 279918 h 6858000"/>
              <a:gd name="connsiteX898" fmla="*/ 4103910 w 7467600"/>
              <a:gd name="connsiteY898" fmla="*/ 1161917 h 6858000"/>
              <a:gd name="connsiteX899" fmla="*/ 4020269 w 7467600"/>
              <a:gd name="connsiteY899" fmla="*/ 1200406 h 6858000"/>
              <a:gd name="connsiteX900" fmla="*/ 3674882 w 7467600"/>
              <a:gd name="connsiteY900" fmla="*/ 488524 h 6858000"/>
              <a:gd name="connsiteX901" fmla="*/ 3132682 w 7467600"/>
              <a:gd name="connsiteY901" fmla="*/ 1072284 h 6858000"/>
              <a:gd name="connsiteX902" fmla="*/ 2716346 w 7467600"/>
              <a:gd name="connsiteY902" fmla="*/ 1276376 h 6858000"/>
              <a:gd name="connsiteX903" fmla="*/ 2716772 w 7467600"/>
              <a:gd name="connsiteY903" fmla="*/ 1255462 h 6858000"/>
              <a:gd name="connsiteX904" fmla="*/ 3471096 w 7467600"/>
              <a:gd name="connsiteY904" fmla="*/ 437072 h 6858000"/>
              <a:gd name="connsiteX905" fmla="*/ 3639057 w 7467600"/>
              <a:gd name="connsiteY905" fmla="*/ 286334 h 6858000"/>
              <a:gd name="connsiteX906" fmla="*/ 3640309 w 7467600"/>
              <a:gd name="connsiteY906" fmla="*/ 284664 h 6858000"/>
              <a:gd name="connsiteX907" fmla="*/ 3646022 w 7467600"/>
              <a:gd name="connsiteY907" fmla="*/ 276711 h 6858000"/>
              <a:gd name="connsiteX908" fmla="*/ 3707943 w 7467600"/>
              <a:gd name="connsiteY908" fmla="*/ 65958 h 6858000"/>
              <a:gd name="connsiteX909" fmla="*/ 3721337 w 7467600"/>
              <a:gd name="connsiteY909" fmla="*/ 0 h 6858000"/>
              <a:gd name="connsiteX910" fmla="*/ 2867960 w 7467600"/>
              <a:gd name="connsiteY910" fmla="*/ 0 h 6858000"/>
              <a:gd name="connsiteX911" fmla="*/ 2926351 w 7467600"/>
              <a:gd name="connsiteY911" fmla="*/ 0 h 6858000"/>
              <a:gd name="connsiteX912" fmla="*/ 2902823 w 7467600"/>
              <a:gd name="connsiteY912" fmla="*/ 262929 h 6858000"/>
              <a:gd name="connsiteX913" fmla="*/ 2940663 w 7467600"/>
              <a:gd name="connsiteY913" fmla="*/ 140884 h 6858000"/>
              <a:gd name="connsiteX914" fmla="*/ 2947039 w 7467600"/>
              <a:gd name="connsiteY914" fmla="*/ 122524 h 6858000"/>
              <a:gd name="connsiteX915" fmla="*/ 2984316 w 7467600"/>
              <a:gd name="connsiteY915" fmla="*/ 0 h 6858000"/>
              <a:gd name="connsiteX916" fmla="*/ 3016114 w 7467600"/>
              <a:gd name="connsiteY916" fmla="*/ 0 h 6858000"/>
              <a:gd name="connsiteX917" fmla="*/ 2979949 w 7467600"/>
              <a:gd name="connsiteY917" fmla="*/ 119274 h 6858000"/>
              <a:gd name="connsiteX918" fmla="*/ 3023879 w 7467600"/>
              <a:gd name="connsiteY918" fmla="*/ 0 h 6858000"/>
              <a:gd name="connsiteX919" fmla="*/ 3105400 w 7467600"/>
              <a:gd name="connsiteY919" fmla="*/ 0 h 6858000"/>
              <a:gd name="connsiteX920" fmla="*/ 3094669 w 7467600"/>
              <a:gd name="connsiteY920" fmla="*/ 30308 h 6858000"/>
              <a:gd name="connsiteX921" fmla="*/ 2901945 w 7467600"/>
              <a:gd name="connsiteY921" fmla="*/ 466538 h 6858000"/>
              <a:gd name="connsiteX922" fmla="*/ 2815209 w 7467600"/>
              <a:gd name="connsiteY922" fmla="*/ 497361 h 6858000"/>
              <a:gd name="connsiteX923" fmla="*/ 2844845 w 7467600"/>
              <a:gd name="connsiteY923" fmla="*/ 127638 h 6858000"/>
              <a:gd name="connsiteX924" fmla="*/ 2867960 w 7467600"/>
              <a:gd name="connsiteY924" fmla="*/ 0 h 6858000"/>
              <a:gd name="connsiteX925" fmla="*/ 1057230 w 7467600"/>
              <a:gd name="connsiteY925" fmla="*/ 0 h 6858000"/>
              <a:gd name="connsiteX926" fmla="*/ 1111003 w 7467600"/>
              <a:gd name="connsiteY926" fmla="*/ 0 h 6858000"/>
              <a:gd name="connsiteX927" fmla="*/ 1125553 w 7467600"/>
              <a:gd name="connsiteY927" fmla="*/ 52588 h 6858000"/>
              <a:gd name="connsiteX928" fmla="*/ 1304276 w 7467600"/>
              <a:gd name="connsiteY928" fmla="*/ 476275 h 6858000"/>
              <a:gd name="connsiteX929" fmla="*/ 1492066 w 7467600"/>
              <a:gd name="connsiteY929" fmla="*/ 886333 h 6858000"/>
              <a:gd name="connsiteX930" fmla="*/ 1423698 w 7467600"/>
              <a:gd name="connsiteY930" fmla="*/ 710817 h 6858000"/>
              <a:gd name="connsiteX931" fmla="*/ 1357609 w 7467600"/>
              <a:gd name="connsiteY931" fmla="*/ 532892 h 6858000"/>
              <a:gd name="connsiteX932" fmla="*/ 1309550 w 7467600"/>
              <a:gd name="connsiteY932" fmla="*/ 374031 h 6858000"/>
              <a:gd name="connsiteX933" fmla="*/ 1193673 w 7467600"/>
              <a:gd name="connsiteY933" fmla="*/ 49533 h 6858000"/>
              <a:gd name="connsiteX934" fmla="*/ 1164391 w 7467600"/>
              <a:gd name="connsiteY934" fmla="*/ 0 h 6858000"/>
              <a:gd name="connsiteX935" fmla="*/ 1200666 w 7467600"/>
              <a:gd name="connsiteY935" fmla="*/ 0 h 6858000"/>
              <a:gd name="connsiteX936" fmla="*/ 1223408 w 7467600"/>
              <a:gd name="connsiteY936" fmla="*/ 38996 h 6858000"/>
              <a:gd name="connsiteX937" fmla="*/ 1339635 w 7467600"/>
              <a:gd name="connsiteY937" fmla="*/ 365517 h 6858000"/>
              <a:gd name="connsiteX938" fmla="*/ 1387469 w 7467600"/>
              <a:gd name="connsiteY938" fmla="*/ 523079 h 6858000"/>
              <a:gd name="connsiteX939" fmla="*/ 1452685 w 7467600"/>
              <a:gd name="connsiteY939" fmla="*/ 699806 h 6858000"/>
              <a:gd name="connsiteX940" fmla="*/ 1492092 w 7467600"/>
              <a:gd name="connsiteY940" fmla="*/ 800424 h 6858000"/>
              <a:gd name="connsiteX941" fmla="*/ 1455302 w 7467600"/>
              <a:gd name="connsiteY941" fmla="*/ 632913 h 6858000"/>
              <a:gd name="connsiteX942" fmla="*/ 1222336 w 7467600"/>
              <a:gd name="connsiteY942" fmla="*/ 9480 h 6858000"/>
              <a:gd name="connsiteX943" fmla="*/ 1214634 w 7467600"/>
              <a:gd name="connsiteY943" fmla="*/ 0 h 6858000"/>
              <a:gd name="connsiteX944" fmla="*/ 1289827 w 7467600"/>
              <a:gd name="connsiteY944" fmla="*/ 0 h 6858000"/>
              <a:gd name="connsiteX945" fmla="*/ 1321076 w 7467600"/>
              <a:gd name="connsiteY945" fmla="*/ 59722 h 6858000"/>
              <a:gd name="connsiteX946" fmla="*/ 1512579 w 7467600"/>
              <a:gd name="connsiteY946" fmla="*/ 626441 h 6858000"/>
              <a:gd name="connsiteX947" fmla="*/ 1506076 w 7467600"/>
              <a:gd name="connsiteY947" fmla="*/ 1089289 h 6858000"/>
              <a:gd name="connsiteX948" fmla="*/ 1486346 w 7467600"/>
              <a:gd name="connsiteY948" fmla="*/ 1079919 h 6858000"/>
              <a:gd name="connsiteX949" fmla="*/ 1070511 w 7467600"/>
              <a:gd name="connsiteY949" fmla="*/ 48609 h 6858000"/>
              <a:gd name="connsiteX950" fmla="*/ 1057230 w 7467600"/>
              <a:gd name="connsiteY950" fmla="*/ 0 h 6858000"/>
              <a:gd name="connsiteX951" fmla="*/ 43151 w 7467600"/>
              <a:gd name="connsiteY951" fmla="*/ 0 h 6858000"/>
              <a:gd name="connsiteX952" fmla="*/ 95283 w 7467600"/>
              <a:gd name="connsiteY952" fmla="*/ 0 h 6858000"/>
              <a:gd name="connsiteX953" fmla="*/ 300708 w 7467600"/>
              <a:gd name="connsiteY953" fmla="*/ 154571 h 6858000"/>
              <a:gd name="connsiteX954" fmla="*/ 530414 w 7467600"/>
              <a:gd name="connsiteY954" fmla="*/ 354673 h 6858000"/>
              <a:gd name="connsiteX955" fmla="*/ 333785 w 7467600"/>
              <a:gd name="connsiteY955" fmla="*/ 161564 h 6858000"/>
              <a:gd name="connsiteX956" fmla="*/ 147005 w 7467600"/>
              <a:gd name="connsiteY956" fmla="*/ 0 h 6858000"/>
              <a:gd name="connsiteX957" fmla="*/ 272509 w 7467600"/>
              <a:gd name="connsiteY957" fmla="*/ 0 h 6858000"/>
              <a:gd name="connsiteX958" fmla="*/ 326276 w 7467600"/>
              <a:gd name="connsiteY958" fmla="*/ 45847 h 6858000"/>
              <a:gd name="connsiteX959" fmla="*/ 823759 w 7467600"/>
              <a:gd name="connsiteY959" fmla="*/ 574145 h 6858000"/>
              <a:gd name="connsiteX960" fmla="*/ 811254 w 7467600"/>
              <a:gd name="connsiteY960" fmla="*/ 665546 h 6858000"/>
              <a:gd name="connsiteX961" fmla="*/ 154042 w 7467600"/>
              <a:gd name="connsiteY961" fmla="*/ 261522 h 6858000"/>
              <a:gd name="connsiteX962" fmla="*/ 13550 w 7467600"/>
              <a:gd name="connsiteY962" fmla="*/ 158423 h 6858000"/>
              <a:gd name="connsiteX963" fmla="*/ 0 w 7467600"/>
              <a:gd name="connsiteY963" fmla="*/ 146618 h 6858000"/>
              <a:gd name="connsiteX964" fmla="*/ 0 w 7467600"/>
              <a:gd name="connsiteY964" fmla="*/ 59161 h 6858000"/>
              <a:gd name="connsiteX965" fmla="*/ 45427 w 7467600"/>
              <a:gd name="connsiteY965" fmla="*/ 101078 h 6858000"/>
              <a:gd name="connsiteX966" fmla="*/ 630103 w 7467600"/>
              <a:gd name="connsiteY966" fmla="*/ 485885 h 6858000"/>
              <a:gd name="connsiteX967" fmla="*/ 532040 w 7467600"/>
              <a:gd name="connsiteY967" fmla="*/ 399359 h 6858000"/>
              <a:gd name="connsiteX968" fmla="*/ 517618 w 7467600"/>
              <a:gd name="connsiteY968" fmla="*/ 385726 h 6858000"/>
              <a:gd name="connsiteX969" fmla="*/ 285074 w 7467600"/>
              <a:gd name="connsiteY969" fmla="*/ 182755 h 6858000"/>
              <a:gd name="connsiteX970" fmla="*/ 43151 w 7467600"/>
              <a:gd name="connsiteY97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259646 w 7467600"/>
              <a:gd name="connsiteY78" fmla="*/ 5765985 h 6858000"/>
              <a:gd name="connsiteX79" fmla="*/ 7467600 w 7467600"/>
              <a:gd name="connsiteY79" fmla="*/ 6012219 h 6858000"/>
              <a:gd name="connsiteX80" fmla="*/ 7105827 w 7467600"/>
              <a:gd name="connsiteY80" fmla="*/ 5718700 h 6858000"/>
              <a:gd name="connsiteX81" fmla="*/ 7356878 w 7467600"/>
              <a:gd name="connsiteY81" fmla="*/ 5981332 h 6858000"/>
              <a:gd name="connsiteX82" fmla="*/ 7467600 w 7467600"/>
              <a:gd name="connsiteY82" fmla="*/ 6117703 h 6858000"/>
              <a:gd name="connsiteX83" fmla="*/ 7467600 w 7467600"/>
              <a:gd name="connsiteY83" fmla="*/ 6163634 h 6858000"/>
              <a:gd name="connsiteX84" fmla="*/ 7403637 w 7467600"/>
              <a:gd name="connsiteY84" fmla="*/ 6083957 h 6858000"/>
              <a:gd name="connsiteX85" fmla="*/ 7254615 w 7467600"/>
              <a:gd name="connsiteY85" fmla="*/ 5911918 h 6858000"/>
              <a:gd name="connsiteX86" fmla="*/ 7312589 w 7467600"/>
              <a:gd name="connsiteY86" fmla="*/ 5982309 h 6858000"/>
              <a:gd name="connsiteX87" fmla="*/ 7448321 w 7467600"/>
              <a:gd name="connsiteY87" fmla="*/ 6190991 h 6858000"/>
              <a:gd name="connsiteX88" fmla="*/ 7467600 w 7467600"/>
              <a:gd name="connsiteY88" fmla="*/ 6221686 h 6858000"/>
              <a:gd name="connsiteX89" fmla="*/ 7467600 w 7467600"/>
              <a:gd name="connsiteY89" fmla="*/ 6334256 h 6858000"/>
              <a:gd name="connsiteX90" fmla="*/ 7454976 w 7467600"/>
              <a:gd name="connsiteY90" fmla="*/ 6318297 h 6858000"/>
              <a:gd name="connsiteX91" fmla="*/ 1456157 w 7467600"/>
              <a:gd name="connsiteY91" fmla="*/ 5371404 h 6858000"/>
              <a:gd name="connsiteX92" fmla="*/ 1244432 w 7467600"/>
              <a:gd name="connsiteY92" fmla="*/ 5385601 h 6858000"/>
              <a:gd name="connsiteX93" fmla="*/ 973990 w 7467600"/>
              <a:gd name="connsiteY93" fmla="*/ 5424940 h 6858000"/>
              <a:gd name="connsiteX94" fmla="*/ 1103809 w 7467600"/>
              <a:gd name="connsiteY94" fmla="*/ 5433720 h 6858000"/>
              <a:gd name="connsiteX95" fmla="*/ 1123454 w 7467600"/>
              <a:gd name="connsiteY95" fmla="*/ 5435727 h 6858000"/>
              <a:gd name="connsiteX96" fmla="*/ 1737017 w 7467600"/>
              <a:gd name="connsiteY96" fmla="*/ 5452183 h 6858000"/>
              <a:gd name="connsiteX97" fmla="*/ 1824397 w 7467600"/>
              <a:gd name="connsiteY97" fmla="*/ 5447757 h 6858000"/>
              <a:gd name="connsiteX98" fmla="*/ 2070059 w 7467600"/>
              <a:gd name="connsiteY98" fmla="*/ 5441660 h 6858000"/>
              <a:gd name="connsiteX99" fmla="*/ 1456157 w 7467600"/>
              <a:gd name="connsiteY99" fmla="*/ 5371404 h 6858000"/>
              <a:gd name="connsiteX100" fmla="*/ 4988186 w 7467600"/>
              <a:gd name="connsiteY100" fmla="*/ 5216467 h 6858000"/>
              <a:gd name="connsiteX101" fmla="*/ 4777334 w 7467600"/>
              <a:gd name="connsiteY101" fmla="*/ 5406072 h 6858000"/>
              <a:gd name="connsiteX102" fmla="*/ 4718341 w 7467600"/>
              <a:gd name="connsiteY102" fmla="*/ 5468043 h 6858000"/>
              <a:gd name="connsiteX103" fmla="*/ 4604655 w 7467600"/>
              <a:gd name="connsiteY103" fmla="*/ 5583434 h 6858000"/>
              <a:gd name="connsiteX104" fmla="*/ 4565074 w 7467600"/>
              <a:gd name="connsiteY104" fmla="*/ 5618550 h 6858000"/>
              <a:gd name="connsiteX105" fmla="*/ 4988186 w 7467600"/>
              <a:gd name="connsiteY105" fmla="*/ 5216467 h 6858000"/>
              <a:gd name="connsiteX106" fmla="*/ 4978032 w 7467600"/>
              <a:gd name="connsiteY106" fmla="*/ 5183809 h 6858000"/>
              <a:gd name="connsiteX107" fmla="*/ 4463413 w 7467600"/>
              <a:gd name="connsiteY107" fmla="*/ 5615162 h 6858000"/>
              <a:gd name="connsiteX108" fmla="*/ 4358134 w 7467600"/>
              <a:gd name="connsiteY108" fmla="*/ 5742791 h 6858000"/>
              <a:gd name="connsiteX109" fmla="*/ 4376219 w 7467600"/>
              <a:gd name="connsiteY109" fmla="*/ 5729027 h 6858000"/>
              <a:gd name="connsiteX110" fmla="*/ 4582340 w 7467600"/>
              <a:gd name="connsiteY110" fmla="*/ 5561037 h 6858000"/>
              <a:gd name="connsiteX111" fmla="*/ 4694684 w 7467600"/>
              <a:gd name="connsiteY111" fmla="*/ 5447098 h 6858000"/>
              <a:gd name="connsiteX112" fmla="*/ 4754123 w 7467600"/>
              <a:gd name="connsiteY112" fmla="*/ 5384643 h 6858000"/>
              <a:gd name="connsiteX113" fmla="*/ 4978032 w 7467600"/>
              <a:gd name="connsiteY113" fmla="*/ 5183809 h 6858000"/>
              <a:gd name="connsiteX114" fmla="*/ 1903353 w 7467600"/>
              <a:gd name="connsiteY114" fmla="*/ 5044827 h 6858000"/>
              <a:gd name="connsiteX115" fmla="*/ 1936931 w 7467600"/>
              <a:gd name="connsiteY115" fmla="*/ 5093954 h 6858000"/>
              <a:gd name="connsiteX116" fmla="*/ 2195868 w 7467600"/>
              <a:gd name="connsiteY116" fmla="*/ 5396574 h 6858000"/>
              <a:gd name="connsiteX117" fmla="*/ 2088852 w 7467600"/>
              <a:gd name="connsiteY117" fmla="*/ 5166123 h 6858000"/>
              <a:gd name="connsiteX118" fmla="*/ 1958241 w 7467600"/>
              <a:gd name="connsiteY118" fmla="*/ 5067955 h 6858000"/>
              <a:gd name="connsiteX119" fmla="*/ 1903353 w 7467600"/>
              <a:gd name="connsiteY119" fmla="*/ 5044827 h 6858000"/>
              <a:gd name="connsiteX120" fmla="*/ 1979378 w 7467600"/>
              <a:gd name="connsiteY120" fmla="*/ 4769504 h 6858000"/>
              <a:gd name="connsiteX121" fmla="*/ 2882120 w 7467600"/>
              <a:gd name="connsiteY121" fmla="*/ 5064547 h 6858000"/>
              <a:gd name="connsiteX122" fmla="*/ 2793103 w 7467600"/>
              <a:gd name="connsiteY122" fmla="*/ 5039699 h 6858000"/>
              <a:gd name="connsiteX123" fmla="*/ 2770041 w 7467600"/>
              <a:gd name="connsiteY123" fmla="*/ 5033634 h 6858000"/>
              <a:gd name="connsiteX124" fmla="*/ 1979378 w 7467600"/>
              <a:gd name="connsiteY124" fmla="*/ 4769504 h 6858000"/>
              <a:gd name="connsiteX125" fmla="*/ 1927410 w 7467600"/>
              <a:gd name="connsiteY125" fmla="*/ 4716164 h 6858000"/>
              <a:gd name="connsiteX126" fmla="*/ 1959587 w 7467600"/>
              <a:gd name="connsiteY126" fmla="*/ 4728849 h 6858000"/>
              <a:gd name="connsiteX127" fmla="*/ 2777707 w 7467600"/>
              <a:gd name="connsiteY127" fmla="*/ 5003991 h 6858000"/>
              <a:gd name="connsiteX128" fmla="*/ 2800768 w 7467600"/>
              <a:gd name="connsiteY128" fmla="*/ 5010056 h 6858000"/>
              <a:gd name="connsiteX129" fmla="*/ 2879408 w 7467600"/>
              <a:gd name="connsiteY129" fmla="*/ 5031590 h 6858000"/>
              <a:gd name="connsiteX130" fmla="*/ 2862295 w 7467600"/>
              <a:gd name="connsiteY130" fmla="*/ 5022958 h 6858000"/>
              <a:gd name="connsiteX131" fmla="*/ 2813343 w 7467600"/>
              <a:gd name="connsiteY131" fmla="*/ 4998369 h 6858000"/>
              <a:gd name="connsiteX132" fmla="*/ 2646245 w 7467600"/>
              <a:gd name="connsiteY132" fmla="*/ 4930999 h 6858000"/>
              <a:gd name="connsiteX133" fmla="*/ 1999243 w 7467600"/>
              <a:gd name="connsiteY133" fmla="*/ 4730524 h 6858000"/>
              <a:gd name="connsiteX134" fmla="*/ 1979527 w 7467600"/>
              <a:gd name="connsiteY134" fmla="*/ 4726651 h 6858000"/>
              <a:gd name="connsiteX135" fmla="*/ 1927410 w 7467600"/>
              <a:gd name="connsiteY135" fmla="*/ 4716164 h 6858000"/>
              <a:gd name="connsiteX136" fmla="*/ 1997014 w 7467600"/>
              <a:gd name="connsiteY136" fmla="*/ 4698007 h 6858000"/>
              <a:gd name="connsiteX137" fmla="*/ 2005458 w 7467600"/>
              <a:gd name="connsiteY137" fmla="*/ 4699540 h 6858000"/>
              <a:gd name="connsiteX138" fmla="*/ 2657186 w 7467600"/>
              <a:gd name="connsiteY138" fmla="*/ 4901687 h 6858000"/>
              <a:gd name="connsiteX139" fmla="*/ 2826662 w 7467600"/>
              <a:gd name="connsiteY139" fmla="*/ 4970362 h 6858000"/>
              <a:gd name="connsiteX140" fmla="*/ 2876100 w 7467600"/>
              <a:gd name="connsiteY140" fmla="*/ 4995397 h 6858000"/>
              <a:gd name="connsiteX141" fmla="*/ 3042600 w 7467600"/>
              <a:gd name="connsiteY141" fmla="*/ 5059532 h 6858000"/>
              <a:gd name="connsiteX142" fmla="*/ 1997014 w 7467600"/>
              <a:gd name="connsiteY142" fmla="*/ 4698007 h 6858000"/>
              <a:gd name="connsiteX143" fmla="*/ 2305292 w 7467600"/>
              <a:gd name="connsiteY143" fmla="*/ 4219492 h 6858000"/>
              <a:gd name="connsiteX144" fmla="*/ 3360922 w 7467600"/>
              <a:gd name="connsiteY144" fmla="*/ 4529373 h 6858000"/>
              <a:gd name="connsiteX145" fmla="*/ 3492420 w 7467600"/>
              <a:gd name="connsiteY145" fmla="*/ 4510145 h 6858000"/>
              <a:gd name="connsiteX146" fmla="*/ 3364086 w 7467600"/>
              <a:gd name="connsiteY146" fmla="*/ 4480340 h 6858000"/>
              <a:gd name="connsiteX147" fmla="*/ 3225818 w 7467600"/>
              <a:gd name="connsiteY147" fmla="*/ 4411822 h 6858000"/>
              <a:gd name="connsiteX148" fmla="*/ 3129696 w 7467600"/>
              <a:gd name="connsiteY148" fmla="*/ 4360704 h 6858000"/>
              <a:gd name="connsiteX149" fmla="*/ 2814545 w 7467600"/>
              <a:gd name="connsiteY149" fmla="*/ 4282955 h 6858000"/>
              <a:gd name="connsiteX150" fmla="*/ 2305292 w 7467600"/>
              <a:gd name="connsiteY150" fmla="*/ 4219492 h 6858000"/>
              <a:gd name="connsiteX151" fmla="*/ 2626982 w 7467600"/>
              <a:gd name="connsiteY151" fmla="*/ 4206450 h 6858000"/>
              <a:gd name="connsiteX152" fmla="*/ 2490617 w 7467600"/>
              <a:gd name="connsiteY152" fmla="*/ 4206951 h 6858000"/>
              <a:gd name="connsiteX153" fmla="*/ 2819869 w 7467600"/>
              <a:gd name="connsiteY153" fmla="*/ 4252936 h 6858000"/>
              <a:gd name="connsiteX154" fmla="*/ 3143018 w 7467600"/>
              <a:gd name="connsiteY154" fmla="*/ 4332698 h 6858000"/>
              <a:gd name="connsiteX155" fmla="*/ 3241520 w 7467600"/>
              <a:gd name="connsiteY155" fmla="*/ 4385112 h 6858000"/>
              <a:gd name="connsiteX156" fmla="*/ 3374575 w 7467600"/>
              <a:gd name="connsiteY156" fmla="*/ 4451517 h 6858000"/>
              <a:gd name="connsiteX157" fmla="*/ 3505221 w 7467600"/>
              <a:gd name="connsiteY157" fmla="*/ 4480757 h 6858000"/>
              <a:gd name="connsiteX158" fmla="*/ 2626982 w 7467600"/>
              <a:gd name="connsiteY158" fmla="*/ 4206450 h 6858000"/>
              <a:gd name="connsiteX159" fmla="*/ 1310106 w 7467600"/>
              <a:gd name="connsiteY159" fmla="*/ 3943217 h 6858000"/>
              <a:gd name="connsiteX160" fmla="*/ 854994 w 7467600"/>
              <a:gd name="connsiteY160" fmla="*/ 4399136 h 6858000"/>
              <a:gd name="connsiteX161" fmla="*/ 742462 w 7467600"/>
              <a:gd name="connsiteY161" fmla="*/ 4594648 h 6858000"/>
              <a:gd name="connsiteX162" fmla="*/ 820602 w 7467600"/>
              <a:gd name="connsiteY162" fmla="*/ 4485915 h 6858000"/>
              <a:gd name="connsiteX163" fmla="*/ 878295 w 7467600"/>
              <a:gd name="connsiteY163" fmla="*/ 4403594 h 6858000"/>
              <a:gd name="connsiteX164" fmla="*/ 1240607 w 7467600"/>
              <a:gd name="connsiteY164" fmla="*/ 4010401 h 6858000"/>
              <a:gd name="connsiteX165" fmla="*/ 1310106 w 7467600"/>
              <a:gd name="connsiteY165" fmla="*/ 3943217 h 6858000"/>
              <a:gd name="connsiteX166" fmla="*/ 1423113 w 7467600"/>
              <a:gd name="connsiteY166" fmla="*/ 3874565 h 6858000"/>
              <a:gd name="connsiteX167" fmla="*/ 1260565 w 7467600"/>
              <a:gd name="connsiteY167" fmla="*/ 4031982 h 6858000"/>
              <a:gd name="connsiteX168" fmla="*/ 901900 w 7467600"/>
              <a:gd name="connsiteY168" fmla="*/ 4421236 h 6858000"/>
              <a:gd name="connsiteX169" fmla="*/ 845044 w 7467600"/>
              <a:gd name="connsiteY169" fmla="*/ 4502436 h 6858000"/>
              <a:gd name="connsiteX170" fmla="*/ 685926 w 7467600"/>
              <a:gd name="connsiteY170" fmla="*/ 4703069 h 6858000"/>
              <a:gd name="connsiteX171" fmla="*/ 684248 w 7467600"/>
              <a:gd name="connsiteY171" fmla="*/ 4706721 h 6858000"/>
              <a:gd name="connsiteX172" fmla="*/ 1423113 w 7467600"/>
              <a:gd name="connsiteY172" fmla="*/ 3874565 h 6858000"/>
              <a:gd name="connsiteX173" fmla="*/ 3316479 w 7467600"/>
              <a:gd name="connsiteY173" fmla="*/ 3872136 h 6858000"/>
              <a:gd name="connsiteX174" fmla="*/ 3546806 w 7467600"/>
              <a:gd name="connsiteY174" fmla="*/ 4356139 h 6858000"/>
              <a:gd name="connsiteX175" fmla="*/ 3364433 w 7467600"/>
              <a:gd name="connsiteY175" fmla="*/ 3953121 h 6858000"/>
              <a:gd name="connsiteX176" fmla="*/ 3316479 w 7467600"/>
              <a:gd name="connsiteY176" fmla="*/ 3872136 h 6858000"/>
              <a:gd name="connsiteX177" fmla="*/ 3291335 w 7467600"/>
              <a:gd name="connsiteY177" fmla="*/ 3767420 h 6858000"/>
              <a:gd name="connsiteX178" fmla="*/ 3390805 w 7467600"/>
              <a:gd name="connsiteY178" fmla="*/ 3937163 h 6858000"/>
              <a:gd name="connsiteX179" fmla="*/ 3579062 w 7467600"/>
              <a:gd name="connsiteY179" fmla="*/ 4359040 h 6858000"/>
              <a:gd name="connsiteX180" fmla="*/ 3467355 w 7467600"/>
              <a:gd name="connsiteY180" fmla="*/ 3988130 h 6858000"/>
              <a:gd name="connsiteX181" fmla="*/ 3310753 w 7467600"/>
              <a:gd name="connsiteY181" fmla="*/ 3787140 h 6858000"/>
              <a:gd name="connsiteX182" fmla="*/ 3291335 w 7467600"/>
              <a:gd name="connsiteY182" fmla="*/ 3767420 h 6858000"/>
              <a:gd name="connsiteX183" fmla="*/ 1635889 w 7467600"/>
              <a:gd name="connsiteY183" fmla="*/ 3709494 h 6858000"/>
              <a:gd name="connsiteX184" fmla="*/ 1634800 w 7467600"/>
              <a:gd name="connsiteY184" fmla="*/ 3731111 h 6858000"/>
              <a:gd name="connsiteX185" fmla="*/ 1635889 w 7467600"/>
              <a:gd name="connsiteY185" fmla="*/ 3709494 h 6858000"/>
              <a:gd name="connsiteX186" fmla="*/ 1510397 w 7467600"/>
              <a:gd name="connsiteY186" fmla="*/ 3684705 h 6858000"/>
              <a:gd name="connsiteX187" fmla="*/ 1146550 w 7467600"/>
              <a:gd name="connsiteY187" fmla="*/ 3802012 h 6858000"/>
              <a:gd name="connsiteX188" fmla="*/ 698834 w 7467600"/>
              <a:gd name="connsiteY188" fmla="*/ 3952272 h 6858000"/>
              <a:gd name="connsiteX189" fmla="*/ 34256 w 7467600"/>
              <a:gd name="connsiteY189" fmla="*/ 4347603 h 6858000"/>
              <a:gd name="connsiteX190" fmla="*/ 527241 w 7467600"/>
              <a:gd name="connsiteY190" fmla="*/ 4065078 h 6858000"/>
              <a:gd name="connsiteX191" fmla="*/ 1510397 w 7467600"/>
              <a:gd name="connsiteY191" fmla="*/ 3684705 h 6858000"/>
              <a:gd name="connsiteX192" fmla="*/ 1313114 w 7467600"/>
              <a:gd name="connsiteY192" fmla="*/ 3655216 h 6858000"/>
              <a:gd name="connsiteX193" fmla="*/ 1109304 w 7467600"/>
              <a:gd name="connsiteY193" fmla="*/ 3669030 h 6858000"/>
              <a:gd name="connsiteX194" fmla="*/ 8129 w 7467600"/>
              <a:gd name="connsiteY194" fmla="*/ 4330519 h 6858000"/>
              <a:gd name="connsiteX195" fmla="*/ 687572 w 7467600"/>
              <a:gd name="connsiteY195" fmla="*/ 3925629 h 6858000"/>
              <a:gd name="connsiteX196" fmla="*/ 1138365 w 7467600"/>
              <a:gd name="connsiteY196" fmla="*/ 3774515 h 6858000"/>
              <a:gd name="connsiteX197" fmla="*/ 1505579 w 7467600"/>
              <a:gd name="connsiteY197" fmla="*/ 3655526 h 6858000"/>
              <a:gd name="connsiteX198" fmla="*/ 1313114 w 7467600"/>
              <a:gd name="connsiteY198" fmla="*/ 3655216 h 6858000"/>
              <a:gd name="connsiteX199" fmla="*/ 3655073 w 7467600"/>
              <a:gd name="connsiteY199" fmla="*/ 3650884 h 6858000"/>
              <a:gd name="connsiteX200" fmla="*/ 3989938 w 7467600"/>
              <a:gd name="connsiteY200" fmla="*/ 3991685 h 6858000"/>
              <a:gd name="connsiteX201" fmla="*/ 4393907 w 7467600"/>
              <a:gd name="connsiteY201" fmla="*/ 4261258 h 6858000"/>
              <a:gd name="connsiteX202" fmla="*/ 4648051 w 7467600"/>
              <a:gd name="connsiteY202" fmla="*/ 4374051 h 6858000"/>
              <a:gd name="connsiteX203" fmla="*/ 4383389 w 7467600"/>
              <a:gd name="connsiteY203" fmla="*/ 4184369 h 6858000"/>
              <a:gd name="connsiteX204" fmla="*/ 4165508 w 7467600"/>
              <a:gd name="connsiteY204" fmla="*/ 4035196 h 6858000"/>
              <a:gd name="connsiteX205" fmla="*/ 4068162 w 7467600"/>
              <a:gd name="connsiteY205" fmla="*/ 3953394 h 6858000"/>
              <a:gd name="connsiteX206" fmla="*/ 3981416 w 7467600"/>
              <a:gd name="connsiteY206" fmla="*/ 3880482 h 6858000"/>
              <a:gd name="connsiteX207" fmla="*/ 3800147 w 7467600"/>
              <a:gd name="connsiteY207" fmla="*/ 3749872 h 6858000"/>
              <a:gd name="connsiteX208" fmla="*/ 3655073 w 7467600"/>
              <a:gd name="connsiteY208" fmla="*/ 3650884 h 6858000"/>
              <a:gd name="connsiteX209" fmla="*/ 3670252 w 7467600"/>
              <a:gd name="connsiteY209" fmla="*/ 3622798 h 6858000"/>
              <a:gd name="connsiteX210" fmla="*/ 3817258 w 7467600"/>
              <a:gd name="connsiteY210" fmla="*/ 3723577 h 6858000"/>
              <a:gd name="connsiteX211" fmla="*/ 4000461 w 7467600"/>
              <a:gd name="connsiteY211" fmla="*/ 3855966 h 6858000"/>
              <a:gd name="connsiteX212" fmla="*/ 4088180 w 7467600"/>
              <a:gd name="connsiteY212" fmla="*/ 3929774 h 6858000"/>
              <a:gd name="connsiteX213" fmla="*/ 4184555 w 7467600"/>
              <a:gd name="connsiteY213" fmla="*/ 4010683 h 6858000"/>
              <a:gd name="connsiteX214" fmla="*/ 4399563 w 7467600"/>
              <a:gd name="connsiteY214" fmla="*/ 4158106 h 6858000"/>
              <a:gd name="connsiteX215" fmla="*/ 4684469 w 7467600"/>
              <a:gd name="connsiteY215" fmla="*/ 4364680 h 6858000"/>
              <a:gd name="connsiteX216" fmla="*/ 4690271 w 7467600"/>
              <a:gd name="connsiteY216" fmla="*/ 4370034 h 6858000"/>
              <a:gd name="connsiteX217" fmla="*/ 4136093 w 7467600"/>
              <a:gd name="connsiteY217" fmla="*/ 3858466 h 6858000"/>
              <a:gd name="connsiteX218" fmla="*/ 3670252 w 7467600"/>
              <a:gd name="connsiteY218" fmla="*/ 3622798 h 6858000"/>
              <a:gd name="connsiteX219" fmla="*/ 4440129 w 7467600"/>
              <a:gd name="connsiteY219" fmla="*/ 3448571 h 6858000"/>
              <a:gd name="connsiteX220" fmla="*/ 4856525 w 7467600"/>
              <a:gd name="connsiteY220" fmla="*/ 3915351 h 6858000"/>
              <a:gd name="connsiteX221" fmla="*/ 5059055 w 7467600"/>
              <a:gd name="connsiteY221" fmla="*/ 4108918 h 6858000"/>
              <a:gd name="connsiteX222" fmla="*/ 5290070 w 7467600"/>
              <a:gd name="connsiteY222" fmla="*/ 4263619 h 6858000"/>
              <a:gd name="connsiteX223" fmla="*/ 4834991 w 7467600"/>
              <a:gd name="connsiteY223" fmla="*/ 3830985 h 6858000"/>
              <a:gd name="connsiteX224" fmla="*/ 4440129 w 7467600"/>
              <a:gd name="connsiteY224" fmla="*/ 3448571 h 6858000"/>
              <a:gd name="connsiteX225" fmla="*/ 4441737 w 7467600"/>
              <a:gd name="connsiteY225" fmla="*/ 3399734 h 6858000"/>
              <a:gd name="connsiteX226" fmla="*/ 4431236 w 7467600"/>
              <a:gd name="connsiteY226" fmla="*/ 3400954 h 6858000"/>
              <a:gd name="connsiteX227" fmla="*/ 4557150 w 7467600"/>
              <a:gd name="connsiteY227" fmla="*/ 3510023 h 6858000"/>
              <a:gd name="connsiteX228" fmla="*/ 4856936 w 7467600"/>
              <a:gd name="connsiteY228" fmla="*/ 3809146 h 6858000"/>
              <a:gd name="connsiteX229" fmla="*/ 5111996 w 7467600"/>
              <a:gd name="connsiteY229" fmla="*/ 4065759 h 6858000"/>
              <a:gd name="connsiteX230" fmla="*/ 5388878 w 7467600"/>
              <a:gd name="connsiteY230" fmla="*/ 4300185 h 6858000"/>
              <a:gd name="connsiteX231" fmla="*/ 5425556 w 7467600"/>
              <a:gd name="connsiteY231" fmla="*/ 4308967 h 6858000"/>
              <a:gd name="connsiteX232" fmla="*/ 4943646 w 7467600"/>
              <a:gd name="connsiteY232" fmla="*/ 3822916 h 6858000"/>
              <a:gd name="connsiteX233" fmla="*/ 4594837 w 7467600"/>
              <a:gd name="connsiteY233" fmla="*/ 3532274 h 6858000"/>
              <a:gd name="connsiteX234" fmla="*/ 4441737 w 7467600"/>
              <a:gd name="connsiteY234" fmla="*/ 3399734 h 6858000"/>
              <a:gd name="connsiteX235" fmla="*/ 5425834 w 7467600"/>
              <a:gd name="connsiteY235" fmla="*/ 3162785 h 6858000"/>
              <a:gd name="connsiteX236" fmla="*/ 5401644 w 7467600"/>
              <a:gd name="connsiteY236" fmla="*/ 3617847 h 6858000"/>
              <a:gd name="connsiteX237" fmla="*/ 5467256 w 7467600"/>
              <a:gd name="connsiteY237" fmla="*/ 4175494 h 6858000"/>
              <a:gd name="connsiteX238" fmla="*/ 5448069 w 7467600"/>
              <a:gd name="connsiteY238" fmla="*/ 3567554 h 6858000"/>
              <a:gd name="connsiteX239" fmla="*/ 5425834 w 7467600"/>
              <a:gd name="connsiteY239" fmla="*/ 3162785 h 6858000"/>
              <a:gd name="connsiteX240" fmla="*/ 1318687 w 7467600"/>
              <a:gd name="connsiteY240" fmla="*/ 3113840 h 6858000"/>
              <a:gd name="connsiteX241" fmla="*/ 1066793 w 7467600"/>
              <a:gd name="connsiteY241" fmla="*/ 3212171 h 6858000"/>
              <a:gd name="connsiteX242" fmla="*/ 993319 w 7467600"/>
              <a:gd name="connsiteY242" fmla="*/ 3247648 h 6858000"/>
              <a:gd name="connsiteX243" fmla="*/ 853081 w 7467600"/>
              <a:gd name="connsiteY243" fmla="*/ 3312410 h 6858000"/>
              <a:gd name="connsiteX244" fmla="*/ 805957 w 7467600"/>
              <a:gd name="connsiteY244" fmla="*/ 3330443 h 6858000"/>
              <a:gd name="connsiteX245" fmla="*/ 1318687 w 7467600"/>
              <a:gd name="connsiteY245" fmla="*/ 3113840 h 6858000"/>
              <a:gd name="connsiteX246" fmla="*/ 5453702 w 7467600"/>
              <a:gd name="connsiteY246" fmla="*/ 3090882 h 6858000"/>
              <a:gd name="connsiteX247" fmla="*/ 5480135 w 7467600"/>
              <a:gd name="connsiteY247" fmla="*/ 3565802 h 6858000"/>
              <a:gd name="connsiteX248" fmla="*/ 5499023 w 7467600"/>
              <a:gd name="connsiteY248" fmla="*/ 4166310 h 6858000"/>
              <a:gd name="connsiteX249" fmla="*/ 5547022 w 7467600"/>
              <a:gd name="connsiteY249" fmla="*/ 3607838 h 6858000"/>
              <a:gd name="connsiteX250" fmla="*/ 5515964 w 7467600"/>
              <a:gd name="connsiteY250" fmla="*/ 3378541 h 6858000"/>
              <a:gd name="connsiteX251" fmla="*/ 5453702 w 7467600"/>
              <a:gd name="connsiteY251" fmla="*/ 3090882 h 6858000"/>
              <a:gd name="connsiteX252" fmla="*/ 1238695 w 7467600"/>
              <a:gd name="connsiteY252" fmla="*/ 3076820 h 6858000"/>
              <a:gd name="connsiteX253" fmla="*/ 716371 w 7467600"/>
              <a:gd name="connsiteY253" fmla="*/ 3293249 h 6858000"/>
              <a:gd name="connsiteX254" fmla="*/ 579522 w 7467600"/>
              <a:gd name="connsiteY254" fmla="*/ 3371759 h 6858000"/>
              <a:gd name="connsiteX255" fmla="*/ 600288 w 7467600"/>
              <a:gd name="connsiteY255" fmla="*/ 3365555 h 6858000"/>
              <a:gd name="connsiteX256" fmla="*/ 840692 w 7467600"/>
              <a:gd name="connsiteY256" fmla="*/ 3284921 h 6858000"/>
              <a:gd name="connsiteX257" fmla="*/ 979248 w 7467600"/>
              <a:gd name="connsiteY257" fmla="*/ 3221003 h 6858000"/>
              <a:gd name="connsiteX258" fmla="*/ 1053282 w 7467600"/>
              <a:gd name="connsiteY258" fmla="*/ 3185247 h 6858000"/>
              <a:gd name="connsiteX259" fmla="*/ 1320603 w 7467600"/>
              <a:gd name="connsiteY259" fmla="*/ 3081281 h 6858000"/>
              <a:gd name="connsiteX260" fmla="*/ 1238695 w 7467600"/>
              <a:gd name="connsiteY260" fmla="*/ 3076820 h 6858000"/>
              <a:gd name="connsiteX261" fmla="*/ 5425627 w 7467600"/>
              <a:gd name="connsiteY261" fmla="*/ 2954192 h 6858000"/>
              <a:gd name="connsiteX262" fmla="*/ 5470770 w 7467600"/>
              <a:gd name="connsiteY262" fmla="*/ 3005435 h 6858000"/>
              <a:gd name="connsiteX263" fmla="*/ 5519779 w 7467600"/>
              <a:gd name="connsiteY263" fmla="*/ 4359223 h 6858000"/>
              <a:gd name="connsiteX264" fmla="*/ 5520293 w 7467600"/>
              <a:gd name="connsiteY264" fmla="*/ 4360602 h 6858000"/>
              <a:gd name="connsiteX265" fmla="*/ 5767221 w 7467600"/>
              <a:gd name="connsiteY265" fmla="*/ 4665564 h 6858000"/>
              <a:gd name="connsiteX266" fmla="*/ 6937169 w 7467600"/>
              <a:gd name="connsiteY266" fmla="*/ 4815941 h 6858000"/>
              <a:gd name="connsiteX267" fmla="*/ 6953922 w 7467600"/>
              <a:gd name="connsiteY267" fmla="*/ 4890068 h 6858000"/>
              <a:gd name="connsiteX268" fmla="*/ 6071359 w 7467600"/>
              <a:gd name="connsiteY268" fmla="*/ 4770770 h 6858000"/>
              <a:gd name="connsiteX269" fmla="*/ 6038839 w 7467600"/>
              <a:gd name="connsiteY269" fmla="*/ 4764474 h 6858000"/>
              <a:gd name="connsiteX270" fmla="*/ 6038706 w 7467600"/>
              <a:gd name="connsiteY270" fmla="*/ 4763847 h 6858000"/>
              <a:gd name="connsiteX271" fmla="*/ 6037784 w 7467600"/>
              <a:gd name="connsiteY271" fmla="*/ 4764270 h 6858000"/>
              <a:gd name="connsiteX272" fmla="*/ 6038839 w 7467600"/>
              <a:gd name="connsiteY272" fmla="*/ 4764474 h 6858000"/>
              <a:gd name="connsiteX273" fmla="*/ 6040338 w 7467600"/>
              <a:gd name="connsiteY273" fmla="*/ 4771418 h 6858000"/>
              <a:gd name="connsiteX274" fmla="*/ 6024488 w 7467600"/>
              <a:gd name="connsiteY274" fmla="*/ 4809903 h 6858000"/>
              <a:gd name="connsiteX275" fmla="*/ 5599771 w 7467600"/>
              <a:gd name="connsiteY275" fmla="*/ 5509652 h 6858000"/>
              <a:gd name="connsiteX276" fmla="*/ 5548843 w 7467600"/>
              <a:gd name="connsiteY276" fmla="*/ 5563845 h 6858000"/>
              <a:gd name="connsiteX277" fmla="*/ 5940952 w 7467600"/>
              <a:gd name="connsiteY277" fmla="*/ 6250028 h 6858000"/>
              <a:gd name="connsiteX278" fmla="*/ 6043441 w 7467600"/>
              <a:gd name="connsiteY278" fmla="*/ 6665847 h 6858000"/>
              <a:gd name="connsiteX279" fmla="*/ 6093432 w 7467600"/>
              <a:gd name="connsiteY279" fmla="*/ 6858000 h 6858000"/>
              <a:gd name="connsiteX280" fmla="*/ 6034344 w 7467600"/>
              <a:gd name="connsiteY280" fmla="*/ 6858000 h 6858000"/>
              <a:gd name="connsiteX281" fmla="*/ 6026679 w 7467600"/>
              <a:gd name="connsiteY281" fmla="*/ 6836959 h 6858000"/>
              <a:gd name="connsiteX282" fmla="*/ 5800441 w 7467600"/>
              <a:gd name="connsiteY282" fmla="*/ 6335286 h 6858000"/>
              <a:gd name="connsiteX283" fmla="*/ 5526562 w 7467600"/>
              <a:gd name="connsiteY283" fmla="*/ 5705388 h 6858000"/>
              <a:gd name="connsiteX284" fmla="*/ 5519640 w 7467600"/>
              <a:gd name="connsiteY284" fmla="*/ 5683774 h 6858000"/>
              <a:gd name="connsiteX285" fmla="*/ 5844559 w 7467600"/>
              <a:gd name="connsiteY285" fmla="*/ 6553349 h 6858000"/>
              <a:gd name="connsiteX286" fmla="*/ 5975994 w 7467600"/>
              <a:gd name="connsiteY286" fmla="*/ 6858000 h 6858000"/>
              <a:gd name="connsiteX287" fmla="*/ 5898547 w 7467600"/>
              <a:gd name="connsiteY287" fmla="*/ 6858000 h 6858000"/>
              <a:gd name="connsiteX288" fmla="*/ 5682041 w 7467600"/>
              <a:gd name="connsiteY288" fmla="*/ 6355860 h 6858000"/>
              <a:gd name="connsiteX289" fmla="*/ 5461758 w 7467600"/>
              <a:gd name="connsiteY289" fmla="*/ 5820220 h 6858000"/>
              <a:gd name="connsiteX290" fmla="*/ 5237282 w 7467600"/>
              <a:gd name="connsiteY290" fmla="*/ 6579086 h 6858000"/>
              <a:gd name="connsiteX291" fmla="*/ 5115009 w 7467600"/>
              <a:gd name="connsiteY291" fmla="*/ 6858000 h 6858000"/>
              <a:gd name="connsiteX292" fmla="*/ 5028074 w 7467600"/>
              <a:gd name="connsiteY292" fmla="*/ 6858000 h 6858000"/>
              <a:gd name="connsiteX293" fmla="*/ 5079508 w 7467600"/>
              <a:gd name="connsiteY293" fmla="*/ 6749074 h 6858000"/>
              <a:gd name="connsiteX294" fmla="*/ 5371846 w 7467600"/>
              <a:gd name="connsiteY294" fmla="*/ 5924413 h 6858000"/>
              <a:gd name="connsiteX295" fmla="*/ 5270512 w 7467600"/>
              <a:gd name="connsiteY295" fmla="*/ 6138975 h 6858000"/>
              <a:gd name="connsiteX296" fmla="*/ 5062409 w 7467600"/>
              <a:gd name="connsiteY296" fmla="*/ 6653544 h 6858000"/>
              <a:gd name="connsiteX297" fmla="*/ 5036628 w 7467600"/>
              <a:gd name="connsiteY297" fmla="*/ 6754247 h 6858000"/>
              <a:gd name="connsiteX298" fmla="*/ 5009112 w 7467600"/>
              <a:gd name="connsiteY298" fmla="*/ 6858000 h 6858000"/>
              <a:gd name="connsiteX299" fmla="*/ 4976679 w 7467600"/>
              <a:gd name="connsiteY299" fmla="*/ 6858000 h 6858000"/>
              <a:gd name="connsiteX300" fmla="*/ 5006537 w 7467600"/>
              <a:gd name="connsiteY300" fmla="*/ 6747068 h 6858000"/>
              <a:gd name="connsiteX301" fmla="*/ 5032723 w 7467600"/>
              <a:gd name="connsiteY301" fmla="*/ 6644957 h 6858000"/>
              <a:gd name="connsiteX302" fmla="*/ 5242949 w 7467600"/>
              <a:gd name="connsiteY302" fmla="*/ 6125175 h 6858000"/>
              <a:gd name="connsiteX303" fmla="*/ 5286321 w 7467600"/>
              <a:gd name="connsiteY303" fmla="*/ 6033555 h 6858000"/>
              <a:gd name="connsiteX304" fmla="*/ 5008210 w 7467600"/>
              <a:gd name="connsiteY304" fmla="*/ 6649194 h 6858000"/>
              <a:gd name="connsiteX305" fmla="*/ 4986321 w 7467600"/>
              <a:gd name="connsiteY305" fmla="*/ 6765687 h 6858000"/>
              <a:gd name="connsiteX306" fmla="*/ 4973474 w 7467600"/>
              <a:gd name="connsiteY306" fmla="*/ 6858000 h 6858000"/>
              <a:gd name="connsiteX307" fmla="*/ 4907178 w 7467600"/>
              <a:gd name="connsiteY307" fmla="*/ 6858000 h 6858000"/>
              <a:gd name="connsiteX308" fmla="*/ 4910810 w 7467600"/>
              <a:gd name="connsiteY308" fmla="*/ 6829660 h 6858000"/>
              <a:gd name="connsiteX309" fmla="*/ 4987461 w 7467600"/>
              <a:gd name="connsiteY309" fmla="*/ 6432994 h 6858000"/>
              <a:gd name="connsiteX310" fmla="*/ 5179262 w 7467600"/>
              <a:gd name="connsiteY310" fmla="*/ 6035044 h 6858000"/>
              <a:gd name="connsiteX311" fmla="*/ 4689678 w 7467600"/>
              <a:gd name="connsiteY311" fmla="*/ 6440241 h 6858000"/>
              <a:gd name="connsiteX312" fmla="*/ 4477543 w 7467600"/>
              <a:gd name="connsiteY312" fmla="*/ 6674836 h 6858000"/>
              <a:gd name="connsiteX313" fmla="*/ 4329957 w 7467600"/>
              <a:gd name="connsiteY313" fmla="*/ 6858000 h 6858000"/>
              <a:gd name="connsiteX314" fmla="*/ 4218595 w 7467600"/>
              <a:gd name="connsiteY314" fmla="*/ 6858000 h 6858000"/>
              <a:gd name="connsiteX315" fmla="*/ 4368888 w 7467600"/>
              <a:gd name="connsiteY315" fmla="*/ 6668412 h 6858000"/>
              <a:gd name="connsiteX316" fmla="*/ 4563091 w 7467600"/>
              <a:gd name="connsiteY316" fmla="*/ 6442508 h 6858000"/>
              <a:gd name="connsiteX317" fmla="*/ 5387324 w 7467600"/>
              <a:gd name="connsiteY317" fmla="*/ 5705830 h 6858000"/>
              <a:gd name="connsiteX318" fmla="*/ 5073620 w 7467600"/>
              <a:gd name="connsiteY318" fmla="*/ 5955437 h 6858000"/>
              <a:gd name="connsiteX319" fmla="*/ 4689789 w 7467600"/>
              <a:gd name="connsiteY319" fmla="*/ 6268382 h 6858000"/>
              <a:gd name="connsiteX320" fmla="*/ 4418722 w 7467600"/>
              <a:gd name="connsiteY320" fmla="*/ 6570886 h 6858000"/>
              <a:gd name="connsiteX321" fmla="*/ 4214944 w 7467600"/>
              <a:gd name="connsiteY321" fmla="*/ 6858000 h 6858000"/>
              <a:gd name="connsiteX322" fmla="*/ 4177898 w 7467600"/>
              <a:gd name="connsiteY322" fmla="*/ 6858000 h 6858000"/>
              <a:gd name="connsiteX323" fmla="*/ 4391597 w 7467600"/>
              <a:gd name="connsiteY323" fmla="*/ 6556370 h 6858000"/>
              <a:gd name="connsiteX324" fmla="*/ 4668889 w 7467600"/>
              <a:gd name="connsiteY324" fmla="*/ 6246399 h 6858000"/>
              <a:gd name="connsiteX325" fmla="*/ 5055427 w 7467600"/>
              <a:gd name="connsiteY325" fmla="*/ 5931476 h 6858000"/>
              <a:gd name="connsiteX326" fmla="*/ 5371814 w 7467600"/>
              <a:gd name="connsiteY326" fmla="*/ 5678975 h 6858000"/>
              <a:gd name="connsiteX327" fmla="*/ 4987918 w 7467600"/>
              <a:gd name="connsiteY327" fmla="*/ 5838701 h 6858000"/>
              <a:gd name="connsiteX328" fmla="*/ 4317146 w 7467600"/>
              <a:gd name="connsiteY328" fmla="*/ 6587716 h 6858000"/>
              <a:gd name="connsiteX329" fmla="*/ 4171627 w 7467600"/>
              <a:gd name="connsiteY329" fmla="*/ 6858000 h 6858000"/>
              <a:gd name="connsiteX330" fmla="*/ 4081585 w 7467600"/>
              <a:gd name="connsiteY330" fmla="*/ 6858000 h 6858000"/>
              <a:gd name="connsiteX331" fmla="*/ 4238603 w 7467600"/>
              <a:gd name="connsiteY331" fmla="*/ 6559341 h 6858000"/>
              <a:gd name="connsiteX332" fmla="*/ 4778333 w 7467600"/>
              <a:gd name="connsiteY332" fmla="*/ 5873626 h 6858000"/>
              <a:gd name="connsiteX333" fmla="*/ 5414185 w 7467600"/>
              <a:gd name="connsiteY333" fmla="*/ 5573882 h 6858000"/>
              <a:gd name="connsiteX334" fmla="*/ 5959648 w 7467600"/>
              <a:gd name="connsiteY334" fmla="*/ 4760797 h 6858000"/>
              <a:gd name="connsiteX335" fmla="*/ 5355019 w 7467600"/>
              <a:gd name="connsiteY335" fmla="*/ 4734672 h 6858000"/>
              <a:gd name="connsiteX336" fmla="*/ 5083565 w 7467600"/>
              <a:gd name="connsiteY336" fmla="*/ 5179121 h 6858000"/>
              <a:gd name="connsiteX337" fmla="*/ 4713577 w 7467600"/>
              <a:gd name="connsiteY337" fmla="*/ 5616803 h 6858000"/>
              <a:gd name="connsiteX338" fmla="*/ 3989559 w 7467600"/>
              <a:gd name="connsiteY338" fmla="*/ 6145945 h 6858000"/>
              <a:gd name="connsiteX339" fmla="*/ 3939824 w 7467600"/>
              <a:gd name="connsiteY339" fmla="*/ 6066900 h 6858000"/>
              <a:gd name="connsiteX340" fmla="*/ 4584537 w 7467600"/>
              <a:gd name="connsiteY340" fmla="*/ 5324826 h 6858000"/>
              <a:gd name="connsiteX341" fmla="*/ 5037105 w 7467600"/>
              <a:gd name="connsiteY341" fmla="*/ 5088765 h 6858000"/>
              <a:gd name="connsiteX342" fmla="*/ 5039930 w 7467600"/>
              <a:gd name="connsiteY342" fmla="*/ 5089585 h 6858000"/>
              <a:gd name="connsiteX343" fmla="*/ 5263764 w 7467600"/>
              <a:gd name="connsiteY343" fmla="*/ 4735525 h 6858000"/>
              <a:gd name="connsiteX344" fmla="*/ 4086300 w 7467600"/>
              <a:gd name="connsiteY344" fmla="*/ 4884599 h 6858000"/>
              <a:gd name="connsiteX345" fmla="*/ 4085485 w 7467600"/>
              <a:gd name="connsiteY345" fmla="*/ 4899070 h 6858000"/>
              <a:gd name="connsiteX346" fmla="*/ 3871915 w 7467600"/>
              <a:gd name="connsiteY346" fmla="*/ 5253645 h 6858000"/>
              <a:gd name="connsiteX347" fmla="*/ 3799374 w 7467600"/>
              <a:gd name="connsiteY347" fmla="*/ 5466127 h 6858000"/>
              <a:gd name="connsiteX348" fmla="*/ 3498850 w 7467600"/>
              <a:gd name="connsiteY348" fmla="*/ 6661888 h 6858000"/>
              <a:gd name="connsiteX349" fmla="*/ 3399216 w 7467600"/>
              <a:gd name="connsiteY349" fmla="*/ 6858000 h 6858000"/>
              <a:gd name="connsiteX350" fmla="*/ 3303688 w 7467600"/>
              <a:gd name="connsiteY350" fmla="*/ 6858000 h 6858000"/>
              <a:gd name="connsiteX351" fmla="*/ 3391774 w 7467600"/>
              <a:gd name="connsiteY351" fmla="*/ 6697181 h 6858000"/>
              <a:gd name="connsiteX352" fmla="*/ 3735540 w 7467600"/>
              <a:gd name="connsiteY352" fmla="*/ 5546923 h 6858000"/>
              <a:gd name="connsiteX353" fmla="*/ 3729438 w 7467600"/>
              <a:gd name="connsiteY353" fmla="*/ 5569058 h 6858000"/>
              <a:gd name="connsiteX354" fmla="*/ 3707782 w 7467600"/>
              <a:gd name="connsiteY354" fmla="*/ 5644908 h 6858000"/>
              <a:gd name="connsiteX355" fmla="*/ 3583827 w 7467600"/>
              <a:gd name="connsiteY355" fmla="*/ 6039215 h 6858000"/>
              <a:gd name="connsiteX356" fmla="*/ 3547861 w 7467600"/>
              <a:gd name="connsiteY356" fmla="*/ 6129609 h 6858000"/>
              <a:gd name="connsiteX357" fmla="*/ 3490905 w 7467600"/>
              <a:gd name="connsiteY357" fmla="*/ 6277660 h 6858000"/>
              <a:gd name="connsiteX358" fmla="*/ 3455859 w 7467600"/>
              <a:gd name="connsiteY358" fmla="*/ 6391301 h 6858000"/>
              <a:gd name="connsiteX359" fmla="*/ 3429112 w 7467600"/>
              <a:gd name="connsiteY359" fmla="*/ 6479469 h 6858000"/>
              <a:gd name="connsiteX360" fmla="*/ 3304862 w 7467600"/>
              <a:gd name="connsiteY360" fmla="*/ 6796476 h 6858000"/>
              <a:gd name="connsiteX361" fmla="*/ 3276071 w 7467600"/>
              <a:gd name="connsiteY361" fmla="*/ 6858000 h 6858000"/>
              <a:gd name="connsiteX362" fmla="*/ 3240805 w 7467600"/>
              <a:gd name="connsiteY362" fmla="*/ 6858000 h 6858000"/>
              <a:gd name="connsiteX363" fmla="*/ 3275917 w 7467600"/>
              <a:gd name="connsiteY363" fmla="*/ 6783192 h 6858000"/>
              <a:gd name="connsiteX364" fmla="*/ 3399358 w 7467600"/>
              <a:gd name="connsiteY364" fmla="*/ 6469011 h 6858000"/>
              <a:gd name="connsiteX365" fmla="*/ 3425650 w 7467600"/>
              <a:gd name="connsiteY365" fmla="*/ 6381333 h 6858000"/>
              <a:gd name="connsiteX366" fmla="*/ 3460661 w 7467600"/>
              <a:gd name="connsiteY366" fmla="*/ 6266763 h 6858000"/>
              <a:gd name="connsiteX367" fmla="*/ 3518021 w 7467600"/>
              <a:gd name="connsiteY367" fmla="*/ 6117298 h 6858000"/>
              <a:gd name="connsiteX368" fmla="*/ 3554035 w 7467600"/>
              <a:gd name="connsiteY368" fmla="*/ 6027832 h 6858000"/>
              <a:gd name="connsiteX369" fmla="*/ 3677174 w 7467600"/>
              <a:gd name="connsiteY369" fmla="*/ 5636351 h 6858000"/>
              <a:gd name="connsiteX370" fmla="*/ 3698819 w 7467600"/>
              <a:gd name="connsiteY370" fmla="*/ 5560503 h 6858000"/>
              <a:gd name="connsiteX371" fmla="*/ 3702094 w 7467600"/>
              <a:gd name="connsiteY371" fmla="*/ 5549194 h 6858000"/>
              <a:gd name="connsiteX372" fmla="*/ 3398355 w 7467600"/>
              <a:gd name="connsiteY372" fmla="*/ 6094603 h 6858000"/>
              <a:gd name="connsiteX373" fmla="*/ 3193941 w 7467600"/>
              <a:gd name="connsiteY373" fmla="*/ 6798775 h 6858000"/>
              <a:gd name="connsiteX374" fmla="*/ 3184140 w 7467600"/>
              <a:gd name="connsiteY374" fmla="*/ 6858000 h 6858000"/>
              <a:gd name="connsiteX375" fmla="*/ 3099978 w 7467600"/>
              <a:gd name="connsiteY375" fmla="*/ 6858000 h 6858000"/>
              <a:gd name="connsiteX376" fmla="*/ 3101556 w 7467600"/>
              <a:gd name="connsiteY376" fmla="*/ 6843337 h 6858000"/>
              <a:gd name="connsiteX377" fmla="*/ 3370162 w 7467600"/>
              <a:gd name="connsiteY377" fmla="*/ 5785550 h 6858000"/>
              <a:gd name="connsiteX378" fmla="*/ 3746477 w 7467600"/>
              <a:gd name="connsiteY378" fmla="*/ 5377889 h 6858000"/>
              <a:gd name="connsiteX379" fmla="*/ 3863399 w 7467600"/>
              <a:gd name="connsiteY379" fmla="*/ 5087257 h 6858000"/>
              <a:gd name="connsiteX380" fmla="*/ 3968712 w 7467600"/>
              <a:gd name="connsiteY380" fmla="*/ 4913989 h 6858000"/>
              <a:gd name="connsiteX381" fmla="*/ 2792390 w 7467600"/>
              <a:gd name="connsiteY381" fmla="*/ 5382974 h 6858000"/>
              <a:gd name="connsiteX382" fmla="*/ 2714982 w 7467600"/>
              <a:gd name="connsiteY382" fmla="*/ 5427051 h 6858000"/>
              <a:gd name="connsiteX383" fmla="*/ 2813361 w 7467600"/>
              <a:gd name="connsiteY383" fmla="*/ 6023912 h 6858000"/>
              <a:gd name="connsiteX384" fmla="*/ 2688430 w 7467600"/>
              <a:gd name="connsiteY384" fmla="*/ 6801564 h 6858000"/>
              <a:gd name="connsiteX385" fmla="*/ 2629626 w 7467600"/>
              <a:gd name="connsiteY385" fmla="*/ 6763394 h 6858000"/>
              <a:gd name="connsiteX386" fmla="*/ 2565328 w 7467600"/>
              <a:gd name="connsiteY386" fmla="*/ 5516399 h 6858000"/>
              <a:gd name="connsiteX387" fmla="*/ 1922999 w 7467600"/>
              <a:gd name="connsiteY387" fmla="*/ 5980343 h 6858000"/>
              <a:gd name="connsiteX388" fmla="*/ 1950261 w 7467600"/>
              <a:gd name="connsiteY388" fmla="*/ 6405858 h 6858000"/>
              <a:gd name="connsiteX389" fmla="*/ 2365554 w 7467600"/>
              <a:gd name="connsiteY389" fmla="*/ 6759107 h 6858000"/>
              <a:gd name="connsiteX390" fmla="*/ 2424142 w 7467600"/>
              <a:gd name="connsiteY390" fmla="*/ 6858000 h 6858000"/>
              <a:gd name="connsiteX391" fmla="*/ 2395994 w 7467600"/>
              <a:gd name="connsiteY391" fmla="*/ 6858000 h 6858000"/>
              <a:gd name="connsiteX392" fmla="*/ 2392863 w 7467600"/>
              <a:gd name="connsiteY392" fmla="*/ 6852964 h 6858000"/>
              <a:gd name="connsiteX393" fmla="*/ 2017589 w 7467600"/>
              <a:gd name="connsiteY393" fmla="*/ 6493982 h 6858000"/>
              <a:gd name="connsiteX394" fmla="*/ 2147336 w 7467600"/>
              <a:gd name="connsiteY394" fmla="*/ 6594052 h 6858000"/>
              <a:gd name="connsiteX395" fmla="*/ 2207047 w 7467600"/>
              <a:gd name="connsiteY395" fmla="*/ 6654540 h 6858000"/>
              <a:gd name="connsiteX396" fmla="*/ 2299106 w 7467600"/>
              <a:gd name="connsiteY396" fmla="*/ 6778931 h 6858000"/>
              <a:gd name="connsiteX397" fmla="*/ 2314430 w 7467600"/>
              <a:gd name="connsiteY397" fmla="*/ 6801144 h 6858000"/>
              <a:gd name="connsiteX398" fmla="*/ 2352406 w 7467600"/>
              <a:gd name="connsiteY398" fmla="*/ 6858000 h 6858000"/>
              <a:gd name="connsiteX399" fmla="*/ 2314492 w 7467600"/>
              <a:gd name="connsiteY399" fmla="*/ 6858000 h 6858000"/>
              <a:gd name="connsiteX400" fmla="*/ 2288095 w 7467600"/>
              <a:gd name="connsiteY400" fmla="*/ 6818030 h 6858000"/>
              <a:gd name="connsiteX401" fmla="*/ 2272768 w 7467600"/>
              <a:gd name="connsiteY401" fmla="*/ 6795822 h 6858000"/>
              <a:gd name="connsiteX402" fmla="*/ 2182715 w 7467600"/>
              <a:gd name="connsiteY402" fmla="*/ 6675071 h 6858000"/>
              <a:gd name="connsiteX403" fmla="*/ 2032061 w 7467600"/>
              <a:gd name="connsiteY403" fmla="*/ 6541380 h 6858000"/>
              <a:gd name="connsiteX404" fmla="*/ 2257220 w 7467600"/>
              <a:gd name="connsiteY404" fmla="*/ 6826257 h 6858000"/>
              <a:gd name="connsiteX405" fmla="*/ 2281324 w 7467600"/>
              <a:gd name="connsiteY405" fmla="*/ 6858000 h 6858000"/>
              <a:gd name="connsiteX406" fmla="*/ 2242860 w 7467600"/>
              <a:gd name="connsiteY406" fmla="*/ 6858000 h 6858000"/>
              <a:gd name="connsiteX407" fmla="*/ 2232818 w 7467600"/>
              <a:gd name="connsiteY407" fmla="*/ 6844926 h 6858000"/>
              <a:gd name="connsiteX408" fmla="*/ 1990172 w 7467600"/>
              <a:gd name="connsiteY408" fmla="*/ 6542121 h 6858000"/>
              <a:gd name="connsiteX409" fmla="*/ 2124090 w 7467600"/>
              <a:gd name="connsiteY409" fmla="*/ 6761017 h 6858000"/>
              <a:gd name="connsiteX410" fmla="*/ 2200380 w 7467600"/>
              <a:gd name="connsiteY410" fmla="*/ 6858000 h 6858000"/>
              <a:gd name="connsiteX411" fmla="*/ 2147507 w 7467600"/>
              <a:gd name="connsiteY411" fmla="*/ 6858000 h 6858000"/>
              <a:gd name="connsiteX412" fmla="*/ 2070668 w 7467600"/>
              <a:gd name="connsiteY412" fmla="*/ 6761520 h 6858000"/>
              <a:gd name="connsiteX413" fmla="*/ 1975142 w 7467600"/>
              <a:gd name="connsiteY413" fmla="*/ 6585570 h 6858000"/>
              <a:gd name="connsiteX414" fmla="*/ 2050035 w 7467600"/>
              <a:gd name="connsiteY414" fmla="*/ 6813345 h 6858000"/>
              <a:gd name="connsiteX415" fmla="*/ 2063025 w 7467600"/>
              <a:gd name="connsiteY415" fmla="*/ 6858000 h 6858000"/>
              <a:gd name="connsiteX416" fmla="*/ 2021675 w 7467600"/>
              <a:gd name="connsiteY416" fmla="*/ 6858000 h 6858000"/>
              <a:gd name="connsiteX417" fmla="*/ 2019308 w 7467600"/>
              <a:gd name="connsiteY417" fmla="*/ 6847118 h 6858000"/>
              <a:gd name="connsiteX418" fmla="*/ 1938835 w 7467600"/>
              <a:gd name="connsiteY418" fmla="*/ 6551160 h 6858000"/>
              <a:gd name="connsiteX419" fmla="*/ 1953230 w 7467600"/>
              <a:gd name="connsiteY419" fmla="*/ 6759699 h 6858000"/>
              <a:gd name="connsiteX420" fmla="*/ 1956763 w 7467600"/>
              <a:gd name="connsiteY420" fmla="*/ 6778191 h 6858000"/>
              <a:gd name="connsiteX421" fmla="*/ 1967925 w 7467600"/>
              <a:gd name="connsiteY421" fmla="*/ 6858000 h 6858000"/>
              <a:gd name="connsiteX422" fmla="*/ 1936622 w 7467600"/>
              <a:gd name="connsiteY422" fmla="*/ 6858000 h 6858000"/>
              <a:gd name="connsiteX423" fmla="*/ 1926261 w 7467600"/>
              <a:gd name="connsiteY423" fmla="*/ 6784064 h 6858000"/>
              <a:gd name="connsiteX424" fmla="*/ 1922724 w 7467600"/>
              <a:gd name="connsiteY424" fmla="*/ 6765577 h 6858000"/>
              <a:gd name="connsiteX425" fmla="*/ 1904650 w 7467600"/>
              <a:gd name="connsiteY425" fmla="*/ 6639616 h 6858000"/>
              <a:gd name="connsiteX426" fmla="*/ 1885273 w 7467600"/>
              <a:gd name="connsiteY426" fmla="*/ 6858000 h 6858000"/>
              <a:gd name="connsiteX427" fmla="*/ 1854363 w 7467600"/>
              <a:gd name="connsiteY427" fmla="*/ 6858000 h 6858000"/>
              <a:gd name="connsiteX428" fmla="*/ 1880391 w 7467600"/>
              <a:gd name="connsiteY428" fmla="*/ 6603796 h 6858000"/>
              <a:gd name="connsiteX429" fmla="*/ 1818273 w 7467600"/>
              <a:gd name="connsiteY429" fmla="*/ 6715729 h 6858000"/>
              <a:gd name="connsiteX430" fmla="*/ 1794691 w 7467600"/>
              <a:gd name="connsiteY430" fmla="*/ 6843239 h 6858000"/>
              <a:gd name="connsiteX431" fmla="*/ 1794914 w 7467600"/>
              <a:gd name="connsiteY431" fmla="*/ 6858000 h 6858000"/>
              <a:gd name="connsiteX432" fmla="*/ 1746128 w 7467600"/>
              <a:gd name="connsiteY432" fmla="*/ 6858000 h 6858000"/>
              <a:gd name="connsiteX433" fmla="*/ 1753934 w 7467600"/>
              <a:gd name="connsiteY433" fmla="*/ 6724796 h 6858000"/>
              <a:gd name="connsiteX434" fmla="*/ 1792053 w 7467600"/>
              <a:gd name="connsiteY434" fmla="*/ 6572396 h 6858000"/>
              <a:gd name="connsiteX435" fmla="*/ 1862248 w 7467600"/>
              <a:gd name="connsiteY435" fmla="*/ 6266397 h 6858000"/>
              <a:gd name="connsiteX436" fmla="*/ 1862250 w 7467600"/>
              <a:gd name="connsiteY436" fmla="*/ 6033531 h 6858000"/>
              <a:gd name="connsiteX437" fmla="*/ 1211999 w 7467600"/>
              <a:gd name="connsiteY437" fmla="*/ 6683610 h 6858000"/>
              <a:gd name="connsiteX438" fmla="*/ 1213266 w 7467600"/>
              <a:gd name="connsiteY438" fmla="*/ 6691947 h 6858000"/>
              <a:gd name="connsiteX439" fmla="*/ 1203370 w 7467600"/>
              <a:gd name="connsiteY439" fmla="*/ 6850676 h 6858000"/>
              <a:gd name="connsiteX440" fmla="*/ 1203671 w 7467600"/>
              <a:gd name="connsiteY440" fmla="*/ 6858000 h 6858000"/>
              <a:gd name="connsiteX441" fmla="*/ 1143180 w 7467600"/>
              <a:gd name="connsiteY441" fmla="*/ 6858000 h 6858000"/>
              <a:gd name="connsiteX442" fmla="*/ 1142176 w 7467600"/>
              <a:gd name="connsiteY442" fmla="*/ 6766045 h 6858000"/>
              <a:gd name="connsiteX443" fmla="*/ 1067484 w 7467600"/>
              <a:gd name="connsiteY443" fmla="*/ 6858000 h 6858000"/>
              <a:gd name="connsiteX444" fmla="*/ 953928 w 7467600"/>
              <a:gd name="connsiteY444" fmla="*/ 6858000 h 6858000"/>
              <a:gd name="connsiteX445" fmla="*/ 959715 w 7467600"/>
              <a:gd name="connsiteY445" fmla="*/ 6850185 h 6858000"/>
              <a:gd name="connsiteX446" fmla="*/ 1483788 w 7467600"/>
              <a:gd name="connsiteY446" fmla="*/ 6259174 h 6858000"/>
              <a:gd name="connsiteX447" fmla="*/ 1100671 w 7467600"/>
              <a:gd name="connsiteY447" fmla="*/ 6252137 h 6858000"/>
              <a:gd name="connsiteX448" fmla="*/ 1090144 w 7467600"/>
              <a:gd name="connsiteY448" fmla="*/ 6256748 h 6858000"/>
              <a:gd name="connsiteX449" fmla="*/ 1095872 w 7467600"/>
              <a:gd name="connsiteY449" fmla="*/ 6271892 h 6858000"/>
              <a:gd name="connsiteX450" fmla="*/ 262785 w 7467600"/>
              <a:gd name="connsiteY450" fmla="*/ 6845450 h 6858000"/>
              <a:gd name="connsiteX451" fmla="*/ 209968 w 7467600"/>
              <a:gd name="connsiteY451" fmla="*/ 6770713 h 6858000"/>
              <a:gd name="connsiteX452" fmla="*/ 873460 w 7467600"/>
              <a:gd name="connsiteY452" fmla="*/ 6253768 h 6858000"/>
              <a:gd name="connsiteX453" fmla="*/ 192686 w 7467600"/>
              <a:gd name="connsiteY453" fmla="*/ 5849257 h 6858000"/>
              <a:gd name="connsiteX454" fmla="*/ 4696 w 7467600"/>
              <a:gd name="connsiteY454" fmla="*/ 5697668 h 6858000"/>
              <a:gd name="connsiteX455" fmla="*/ 0 w 7467600"/>
              <a:gd name="connsiteY455" fmla="*/ 5689984 h 6858000"/>
              <a:gd name="connsiteX456" fmla="*/ 0 w 7467600"/>
              <a:gd name="connsiteY456" fmla="*/ 5513472 h 6858000"/>
              <a:gd name="connsiteX457" fmla="*/ 174101 w 7467600"/>
              <a:gd name="connsiteY457" fmla="*/ 5620277 h 6858000"/>
              <a:gd name="connsiteX458" fmla="*/ 891800 w 7467600"/>
              <a:gd name="connsiteY458" fmla="*/ 6036935 h 6858000"/>
              <a:gd name="connsiteX459" fmla="*/ 1072219 w 7467600"/>
              <a:gd name="connsiteY459" fmla="*/ 6169443 h 6858000"/>
              <a:gd name="connsiteX460" fmla="*/ 1074117 w 7467600"/>
              <a:gd name="connsiteY460" fmla="*/ 6170301 h 6858000"/>
              <a:gd name="connsiteX461" fmla="*/ 1083114 w 7467600"/>
              <a:gd name="connsiteY461" fmla="*/ 6174131 h 6858000"/>
              <a:gd name="connsiteX462" fmla="*/ 1543010 w 7467600"/>
              <a:gd name="connsiteY462" fmla="*/ 6191140 h 6858000"/>
              <a:gd name="connsiteX463" fmla="*/ 1551080 w 7467600"/>
              <a:gd name="connsiteY463" fmla="*/ 6195006 h 6858000"/>
              <a:gd name="connsiteX464" fmla="*/ 2345443 w 7467600"/>
              <a:gd name="connsiteY464" fmla="*/ 5549882 h 6858000"/>
              <a:gd name="connsiteX465" fmla="*/ 1721499 w 7467600"/>
              <a:gd name="connsiteY465" fmla="*/ 5599969 h 6858000"/>
              <a:gd name="connsiteX466" fmla="*/ 767716 w 7467600"/>
              <a:gd name="connsiteY466" fmla="*/ 5472768 h 6858000"/>
              <a:gd name="connsiteX467" fmla="*/ 722147 w 7467600"/>
              <a:gd name="connsiteY467" fmla="*/ 5393091 h 6858000"/>
              <a:gd name="connsiteX468" fmla="*/ 1485552 w 7467600"/>
              <a:gd name="connsiteY468" fmla="*/ 5313202 h 6858000"/>
              <a:gd name="connsiteX469" fmla="*/ 2143004 w 7467600"/>
              <a:gd name="connsiteY469" fmla="*/ 5402420 h 6858000"/>
              <a:gd name="connsiteX470" fmla="*/ 1933391 w 7467600"/>
              <a:gd name="connsiteY470" fmla="*/ 5156971 h 6858000"/>
              <a:gd name="connsiteX471" fmla="*/ 1827118 w 7467600"/>
              <a:gd name="connsiteY471" fmla="*/ 4968410 h 6858000"/>
              <a:gd name="connsiteX472" fmla="*/ 1837349 w 7467600"/>
              <a:gd name="connsiteY472" fmla="*/ 4956357 h 6858000"/>
              <a:gd name="connsiteX473" fmla="*/ 2162835 w 7467600"/>
              <a:gd name="connsiteY473" fmla="*/ 5187853 h 6858000"/>
              <a:gd name="connsiteX474" fmla="*/ 2257167 w 7467600"/>
              <a:gd name="connsiteY474" fmla="*/ 5462123 h 6858000"/>
              <a:gd name="connsiteX475" fmla="*/ 2261598 w 7467600"/>
              <a:gd name="connsiteY475" fmla="*/ 5467998 h 6858000"/>
              <a:gd name="connsiteX476" fmla="*/ 2437177 w 7467600"/>
              <a:gd name="connsiteY476" fmla="*/ 5479608 h 6858000"/>
              <a:gd name="connsiteX477" fmla="*/ 2445247 w 7467600"/>
              <a:gd name="connsiteY477" fmla="*/ 5483476 h 6858000"/>
              <a:gd name="connsiteX478" fmla="*/ 2743626 w 7467600"/>
              <a:gd name="connsiteY478" fmla="*/ 5304819 h 6858000"/>
              <a:gd name="connsiteX479" fmla="*/ 3048102 w 7467600"/>
              <a:gd name="connsiteY479" fmla="*/ 5150595 h 6858000"/>
              <a:gd name="connsiteX480" fmla="*/ 1799414 w 7467600"/>
              <a:gd name="connsiteY480" fmla="*/ 4694732 h 6858000"/>
              <a:gd name="connsiteX481" fmla="*/ 1771735 w 7467600"/>
              <a:gd name="connsiteY481" fmla="*/ 4619929 h 6858000"/>
              <a:gd name="connsiteX482" fmla="*/ 3104273 w 7467600"/>
              <a:gd name="connsiteY482" fmla="*/ 5076159 h 6858000"/>
              <a:gd name="connsiteX483" fmla="*/ 3113245 w 7467600"/>
              <a:gd name="connsiteY483" fmla="*/ 5090705 h 6858000"/>
              <a:gd name="connsiteX484" fmla="*/ 3126294 w 7467600"/>
              <a:gd name="connsiteY484" fmla="*/ 5114400 h 6858000"/>
              <a:gd name="connsiteX485" fmla="*/ 3937433 w 7467600"/>
              <a:gd name="connsiteY485" fmla="*/ 4830473 h 6858000"/>
              <a:gd name="connsiteX486" fmla="*/ 3590475 w 7467600"/>
              <a:gd name="connsiteY486" fmla="*/ 4597974 h 6858000"/>
              <a:gd name="connsiteX487" fmla="*/ 3100264 w 7467600"/>
              <a:gd name="connsiteY487" fmla="*/ 4579845 h 6858000"/>
              <a:gd name="connsiteX488" fmla="*/ 2183576 w 7467600"/>
              <a:gd name="connsiteY488" fmla="*/ 4227150 h 6858000"/>
              <a:gd name="connsiteX489" fmla="*/ 2151029 w 7467600"/>
              <a:gd name="connsiteY489" fmla="*/ 4146947 h 6858000"/>
              <a:gd name="connsiteX490" fmla="*/ 3563434 w 7467600"/>
              <a:gd name="connsiteY490" fmla="*/ 4469115 h 6858000"/>
              <a:gd name="connsiteX491" fmla="*/ 3177952 w 7467600"/>
              <a:gd name="connsiteY491" fmla="*/ 3657386 h 6858000"/>
              <a:gd name="connsiteX492" fmla="*/ 3189263 w 7467600"/>
              <a:gd name="connsiteY492" fmla="*/ 3625726 h 6858000"/>
              <a:gd name="connsiteX493" fmla="*/ 3560912 w 7467600"/>
              <a:gd name="connsiteY493" fmla="*/ 4079863 h 6858000"/>
              <a:gd name="connsiteX494" fmla="*/ 3626636 w 7467600"/>
              <a:gd name="connsiteY494" fmla="*/ 4512230 h 6858000"/>
              <a:gd name="connsiteX495" fmla="*/ 3653088 w 7467600"/>
              <a:gd name="connsiteY495" fmla="*/ 4521417 h 6858000"/>
              <a:gd name="connsiteX496" fmla="*/ 3988128 w 7467600"/>
              <a:gd name="connsiteY496" fmla="*/ 4817267 h 6858000"/>
              <a:gd name="connsiteX497" fmla="*/ 4830582 w 7467600"/>
              <a:gd name="connsiteY497" fmla="*/ 4676000 h 6858000"/>
              <a:gd name="connsiteX498" fmla="*/ 4830100 w 7467600"/>
              <a:gd name="connsiteY498" fmla="*/ 4675554 h 6858000"/>
              <a:gd name="connsiteX499" fmla="*/ 4036318 w 7467600"/>
              <a:gd name="connsiteY499" fmla="*/ 4147013 h 6858000"/>
              <a:gd name="connsiteX500" fmla="*/ 3432098 w 7467600"/>
              <a:gd name="connsiteY500" fmla="*/ 3537312 h 6858000"/>
              <a:gd name="connsiteX501" fmla="*/ 3446761 w 7467600"/>
              <a:gd name="connsiteY501" fmla="*/ 3461278 h 6858000"/>
              <a:gd name="connsiteX502" fmla="*/ 4419733 w 7467600"/>
              <a:gd name="connsiteY502" fmla="*/ 3963555 h 6858000"/>
              <a:gd name="connsiteX503" fmla="*/ 4781371 w 7467600"/>
              <a:gd name="connsiteY503" fmla="*/ 4458604 h 6858000"/>
              <a:gd name="connsiteX504" fmla="*/ 4780440 w 7467600"/>
              <a:gd name="connsiteY504" fmla="*/ 4470290 h 6858000"/>
              <a:gd name="connsiteX505" fmla="*/ 4898954 w 7467600"/>
              <a:gd name="connsiteY505" fmla="*/ 4662092 h 6858000"/>
              <a:gd name="connsiteX506" fmla="*/ 4900699 w 7467600"/>
              <a:gd name="connsiteY506" fmla="*/ 4670867 h 6858000"/>
              <a:gd name="connsiteX507" fmla="*/ 5714511 w 7467600"/>
              <a:gd name="connsiteY507" fmla="*/ 4663483 h 6858000"/>
              <a:gd name="connsiteX508" fmla="*/ 5464793 w 7467600"/>
              <a:gd name="connsiteY508" fmla="*/ 4393556 h 6858000"/>
              <a:gd name="connsiteX509" fmla="*/ 5461897 w 7467600"/>
              <a:gd name="connsiteY509" fmla="*/ 4390879 h 6858000"/>
              <a:gd name="connsiteX510" fmla="*/ 4294126 w 7467600"/>
              <a:gd name="connsiteY510" fmla="*/ 3303048 h 6858000"/>
              <a:gd name="connsiteX511" fmla="*/ 4305321 w 7467600"/>
              <a:gd name="connsiteY511" fmla="*/ 3256953 h 6858000"/>
              <a:gd name="connsiteX512" fmla="*/ 4949299 w 7467600"/>
              <a:gd name="connsiteY512" fmla="*/ 3766336 h 6858000"/>
              <a:gd name="connsiteX513" fmla="*/ 5291452 w 7467600"/>
              <a:gd name="connsiteY513" fmla="*/ 4076801 h 6858000"/>
              <a:gd name="connsiteX514" fmla="*/ 5434998 w 7467600"/>
              <a:gd name="connsiteY514" fmla="*/ 4254100 h 6858000"/>
              <a:gd name="connsiteX515" fmla="*/ 5351015 w 7467600"/>
              <a:gd name="connsiteY515" fmla="*/ 3760989 h 6858000"/>
              <a:gd name="connsiteX516" fmla="*/ 5413780 w 7467600"/>
              <a:gd name="connsiteY516" fmla="*/ 2966265 h 6858000"/>
              <a:gd name="connsiteX517" fmla="*/ 5425627 w 7467600"/>
              <a:gd name="connsiteY517" fmla="*/ 2954192 h 6858000"/>
              <a:gd name="connsiteX518" fmla="*/ 6604735 w 7467600"/>
              <a:gd name="connsiteY518" fmla="*/ 2041381 h 6858000"/>
              <a:gd name="connsiteX519" fmla="*/ 7204487 w 7467600"/>
              <a:gd name="connsiteY519" fmla="*/ 2742112 h 6858000"/>
              <a:gd name="connsiteX520" fmla="*/ 7131592 w 7467600"/>
              <a:gd name="connsiteY520" fmla="*/ 2672096 h 6858000"/>
              <a:gd name="connsiteX521" fmla="*/ 6996344 w 7467600"/>
              <a:gd name="connsiteY521" fmla="*/ 2518310 h 6858000"/>
              <a:gd name="connsiteX522" fmla="*/ 6735495 w 7467600"/>
              <a:gd name="connsiteY522" fmla="*/ 2196890 h 6858000"/>
              <a:gd name="connsiteX523" fmla="*/ 6721901 w 7467600"/>
              <a:gd name="connsiteY523" fmla="*/ 2179274 h 6858000"/>
              <a:gd name="connsiteX524" fmla="*/ 6604735 w 7467600"/>
              <a:gd name="connsiteY524" fmla="*/ 2041381 h 6858000"/>
              <a:gd name="connsiteX525" fmla="*/ 6591670 w 7467600"/>
              <a:gd name="connsiteY525" fmla="*/ 1988277 h 6858000"/>
              <a:gd name="connsiteX526" fmla="*/ 6747349 w 7467600"/>
              <a:gd name="connsiteY526" fmla="*/ 2160069 h 6858000"/>
              <a:gd name="connsiteX527" fmla="*/ 6760943 w 7467600"/>
              <a:gd name="connsiteY527" fmla="*/ 2177686 h 6858000"/>
              <a:gd name="connsiteX528" fmla="*/ 7021065 w 7467600"/>
              <a:gd name="connsiteY528" fmla="*/ 2498102 h 6858000"/>
              <a:gd name="connsiteX529" fmla="*/ 7155223 w 7467600"/>
              <a:gd name="connsiteY529" fmla="*/ 2650386 h 6858000"/>
              <a:gd name="connsiteX530" fmla="*/ 7203167 w 7467600"/>
              <a:gd name="connsiteY530" fmla="*/ 2697288 h 6858000"/>
              <a:gd name="connsiteX531" fmla="*/ 6937703 w 7467600"/>
              <a:gd name="connsiteY531" fmla="*/ 2321981 h 6858000"/>
              <a:gd name="connsiteX532" fmla="*/ 6591670 w 7467600"/>
              <a:gd name="connsiteY532" fmla="*/ 1988277 h 6858000"/>
              <a:gd name="connsiteX533" fmla="*/ 5798671 w 7467600"/>
              <a:gd name="connsiteY533" fmla="*/ 1981601 h 6858000"/>
              <a:gd name="connsiteX534" fmla="*/ 5754709 w 7467600"/>
              <a:gd name="connsiteY534" fmla="*/ 2071454 h 6858000"/>
              <a:gd name="connsiteX535" fmla="*/ 5763044 w 7467600"/>
              <a:gd name="connsiteY535" fmla="*/ 2842206 h 6858000"/>
              <a:gd name="connsiteX536" fmla="*/ 5764974 w 7467600"/>
              <a:gd name="connsiteY536" fmla="*/ 2799609 h 6858000"/>
              <a:gd name="connsiteX537" fmla="*/ 5767665 w 7467600"/>
              <a:gd name="connsiteY537" fmla="*/ 2666409 h 6858000"/>
              <a:gd name="connsiteX538" fmla="*/ 5763055 w 7467600"/>
              <a:gd name="connsiteY538" fmla="*/ 2579705 h 6858000"/>
              <a:gd name="connsiteX539" fmla="*/ 5758079 w 7467600"/>
              <a:gd name="connsiteY539" fmla="*/ 2492508 h 6858000"/>
              <a:gd name="connsiteX540" fmla="*/ 5779325 w 7467600"/>
              <a:gd name="connsiteY540" fmla="*/ 2197069 h 6858000"/>
              <a:gd name="connsiteX541" fmla="*/ 5798671 w 7467600"/>
              <a:gd name="connsiteY541" fmla="*/ 1981601 h 6858000"/>
              <a:gd name="connsiteX542" fmla="*/ 5829202 w 7467600"/>
              <a:gd name="connsiteY542" fmla="*/ 1971679 h 6858000"/>
              <a:gd name="connsiteX543" fmla="*/ 5809558 w 7467600"/>
              <a:gd name="connsiteY543" fmla="*/ 2198043 h 6858000"/>
              <a:gd name="connsiteX544" fmla="*/ 5788653 w 7467600"/>
              <a:gd name="connsiteY544" fmla="*/ 2489430 h 6858000"/>
              <a:gd name="connsiteX545" fmla="*/ 5793439 w 7467600"/>
              <a:gd name="connsiteY545" fmla="*/ 2575235 h 6858000"/>
              <a:gd name="connsiteX546" fmla="*/ 5796837 w 7467600"/>
              <a:gd name="connsiteY546" fmla="*/ 2637633 h 6858000"/>
              <a:gd name="connsiteX547" fmla="*/ 5818614 w 7467600"/>
              <a:gd name="connsiteY547" fmla="*/ 2473055 h 6858000"/>
              <a:gd name="connsiteX548" fmla="*/ 5829202 w 7467600"/>
              <a:gd name="connsiteY548" fmla="*/ 1971679 h 6858000"/>
              <a:gd name="connsiteX549" fmla="*/ 5911389 w 7467600"/>
              <a:gd name="connsiteY549" fmla="*/ 1898371 h 6858000"/>
              <a:gd name="connsiteX550" fmla="*/ 6237627 w 7467600"/>
              <a:gd name="connsiteY550" fmla="*/ 2231921 h 6858000"/>
              <a:gd name="connsiteX551" fmla="*/ 5911389 w 7467600"/>
              <a:gd name="connsiteY551" fmla="*/ 1898371 h 6858000"/>
              <a:gd name="connsiteX552" fmla="*/ 6944437 w 7467600"/>
              <a:gd name="connsiteY552" fmla="*/ 1575402 h 6858000"/>
              <a:gd name="connsiteX553" fmla="*/ 6304730 w 7467600"/>
              <a:gd name="connsiteY553" fmla="*/ 1766654 h 6858000"/>
              <a:gd name="connsiteX554" fmla="*/ 6944437 w 7467600"/>
              <a:gd name="connsiteY554" fmla="*/ 1575402 h 6858000"/>
              <a:gd name="connsiteX555" fmla="*/ 7019523 w 7467600"/>
              <a:gd name="connsiteY555" fmla="*/ 1519450 h 6858000"/>
              <a:gd name="connsiteX556" fmla="*/ 6298091 w 7467600"/>
              <a:gd name="connsiteY556" fmla="*/ 1737122 h 6858000"/>
              <a:gd name="connsiteX557" fmla="*/ 7019523 w 7467600"/>
              <a:gd name="connsiteY557" fmla="*/ 1519450 h 6858000"/>
              <a:gd name="connsiteX558" fmla="*/ 2399523 w 7467600"/>
              <a:gd name="connsiteY558" fmla="*/ 1428234 h 6858000"/>
              <a:gd name="connsiteX559" fmla="*/ 2224982 w 7467600"/>
              <a:gd name="connsiteY559" fmla="*/ 1826201 h 6858000"/>
              <a:gd name="connsiteX560" fmla="*/ 2096099 w 7467600"/>
              <a:gd name="connsiteY560" fmla="*/ 2345900 h 6858000"/>
              <a:gd name="connsiteX561" fmla="*/ 2283317 w 7467600"/>
              <a:gd name="connsiteY561" fmla="*/ 1796925 h 6858000"/>
              <a:gd name="connsiteX562" fmla="*/ 2399523 w 7467600"/>
              <a:gd name="connsiteY562" fmla="*/ 1428234 h 6858000"/>
              <a:gd name="connsiteX563" fmla="*/ 2448558 w 7467600"/>
              <a:gd name="connsiteY563" fmla="*/ 1373435 h 6858000"/>
              <a:gd name="connsiteX564" fmla="*/ 2312521 w 7467600"/>
              <a:gd name="connsiteY564" fmla="*/ 1806140 h 6858000"/>
              <a:gd name="connsiteX565" fmla="*/ 2127533 w 7467600"/>
              <a:gd name="connsiteY565" fmla="*/ 2348380 h 6858000"/>
              <a:gd name="connsiteX566" fmla="*/ 2358080 w 7467600"/>
              <a:gd name="connsiteY566" fmla="*/ 1866134 h 6858000"/>
              <a:gd name="connsiteX567" fmla="*/ 2407436 w 7467600"/>
              <a:gd name="connsiteY567" fmla="*/ 1651070 h 6858000"/>
              <a:gd name="connsiteX568" fmla="*/ 2448558 w 7467600"/>
              <a:gd name="connsiteY568" fmla="*/ 1373435 h 6858000"/>
              <a:gd name="connsiteX569" fmla="*/ 278707 w 7467600"/>
              <a:gd name="connsiteY569" fmla="*/ 1352270 h 6858000"/>
              <a:gd name="connsiteX570" fmla="*/ 321570 w 7467600"/>
              <a:gd name="connsiteY570" fmla="*/ 1861610 h 6858000"/>
              <a:gd name="connsiteX571" fmla="*/ 294281 w 7467600"/>
              <a:gd name="connsiteY571" fmla="*/ 1440658 h 6858000"/>
              <a:gd name="connsiteX572" fmla="*/ 278707 w 7467600"/>
              <a:gd name="connsiteY572" fmla="*/ 1352270 h 6858000"/>
              <a:gd name="connsiteX573" fmla="*/ 1423821 w 7467600"/>
              <a:gd name="connsiteY573" fmla="*/ 1351958 h 6858000"/>
              <a:gd name="connsiteX574" fmla="*/ 1638521 w 7467600"/>
              <a:gd name="connsiteY574" fmla="*/ 1908470 h 6858000"/>
              <a:gd name="connsiteX575" fmla="*/ 1754199 w 7467600"/>
              <a:gd name="connsiteY575" fmla="*/ 2149284 h 6858000"/>
              <a:gd name="connsiteX576" fmla="*/ 1908359 w 7467600"/>
              <a:gd name="connsiteY576" fmla="*/ 2364988 h 6858000"/>
              <a:gd name="connsiteX577" fmla="*/ 1647661 w 7467600"/>
              <a:gd name="connsiteY577" fmla="*/ 1825945 h 6858000"/>
              <a:gd name="connsiteX578" fmla="*/ 1423821 w 7467600"/>
              <a:gd name="connsiteY578" fmla="*/ 1351958 h 6858000"/>
              <a:gd name="connsiteX579" fmla="*/ 1431890 w 7467600"/>
              <a:gd name="connsiteY579" fmla="*/ 1306475 h 6858000"/>
              <a:gd name="connsiteX580" fmla="*/ 1507597 w 7467600"/>
              <a:gd name="connsiteY580" fmla="*/ 1446132 h 6858000"/>
              <a:gd name="connsiteX581" fmla="*/ 1674586 w 7467600"/>
              <a:gd name="connsiteY581" fmla="*/ 1813832 h 6858000"/>
              <a:gd name="connsiteX582" fmla="*/ 1815950 w 7467600"/>
              <a:gd name="connsiteY582" fmla="*/ 2128564 h 6858000"/>
              <a:gd name="connsiteX583" fmla="*/ 1984242 w 7467600"/>
              <a:gd name="connsiteY583" fmla="*/ 2430829 h 6858000"/>
              <a:gd name="connsiteX584" fmla="*/ 2014023 w 7467600"/>
              <a:gd name="connsiteY584" fmla="*/ 2450995 h 6858000"/>
              <a:gd name="connsiteX585" fmla="*/ 1747337 w 7467600"/>
              <a:gd name="connsiteY585" fmla="*/ 1855264 h 6858000"/>
              <a:gd name="connsiteX586" fmla="*/ 1533749 w 7467600"/>
              <a:gd name="connsiteY586" fmla="*/ 1478656 h 6858000"/>
              <a:gd name="connsiteX587" fmla="*/ 1431890 w 7467600"/>
              <a:gd name="connsiteY587" fmla="*/ 1306475 h 6858000"/>
              <a:gd name="connsiteX588" fmla="*/ 5052692 w 7467600"/>
              <a:gd name="connsiteY588" fmla="*/ 1292994 h 6858000"/>
              <a:gd name="connsiteX589" fmla="*/ 5200661 w 7467600"/>
              <a:gd name="connsiteY589" fmla="*/ 1635186 h 6858000"/>
              <a:gd name="connsiteX590" fmla="*/ 5297138 w 7467600"/>
              <a:gd name="connsiteY590" fmla="*/ 1906351 h 6858000"/>
              <a:gd name="connsiteX591" fmla="*/ 5052692 w 7467600"/>
              <a:gd name="connsiteY591" fmla="*/ 1292994 h 6858000"/>
              <a:gd name="connsiteX592" fmla="*/ 5009948 w 7467600"/>
              <a:gd name="connsiteY592" fmla="*/ 1273619 h 6858000"/>
              <a:gd name="connsiteX593" fmla="*/ 5121777 w 7467600"/>
              <a:gd name="connsiteY593" fmla="*/ 1654213 h 6858000"/>
              <a:gd name="connsiteX594" fmla="*/ 5293545 w 7467600"/>
              <a:gd name="connsiteY594" fmla="*/ 2072247 h 6858000"/>
              <a:gd name="connsiteX595" fmla="*/ 5294042 w 7467600"/>
              <a:gd name="connsiteY595" fmla="*/ 2065019 h 6858000"/>
              <a:gd name="connsiteX596" fmla="*/ 5171936 w 7467600"/>
              <a:gd name="connsiteY596" fmla="*/ 1647613 h 6858000"/>
              <a:gd name="connsiteX597" fmla="*/ 5009948 w 7467600"/>
              <a:gd name="connsiteY597" fmla="*/ 1273619 h 6858000"/>
              <a:gd name="connsiteX598" fmla="*/ 655236 w 7467600"/>
              <a:gd name="connsiteY598" fmla="*/ 1268632 h 6858000"/>
              <a:gd name="connsiteX599" fmla="*/ 839521 w 7467600"/>
              <a:gd name="connsiteY599" fmla="*/ 1685315 h 6858000"/>
              <a:gd name="connsiteX600" fmla="*/ 1109416 w 7467600"/>
              <a:gd name="connsiteY600" fmla="*/ 2061663 h 6858000"/>
              <a:gd name="connsiteX601" fmla="*/ 1298300 w 7467600"/>
              <a:gd name="connsiteY601" fmla="*/ 2247742 h 6858000"/>
              <a:gd name="connsiteX602" fmla="*/ 1125871 w 7467600"/>
              <a:gd name="connsiteY602" fmla="*/ 1989513 h 6858000"/>
              <a:gd name="connsiteX603" fmla="*/ 981574 w 7467600"/>
              <a:gd name="connsiteY603" fmla="*/ 1783157 h 6858000"/>
              <a:gd name="connsiteX604" fmla="*/ 922198 w 7467600"/>
              <a:gd name="connsiteY604" fmla="*/ 1677437 h 6858000"/>
              <a:gd name="connsiteX605" fmla="*/ 869293 w 7467600"/>
              <a:gd name="connsiteY605" fmla="*/ 1583214 h 6858000"/>
              <a:gd name="connsiteX606" fmla="*/ 751431 w 7467600"/>
              <a:gd name="connsiteY606" fmla="*/ 1405731 h 6858000"/>
              <a:gd name="connsiteX607" fmla="*/ 655236 w 7467600"/>
              <a:gd name="connsiteY607" fmla="*/ 1268632 h 6858000"/>
              <a:gd name="connsiteX608" fmla="*/ 6516292 w 7467600"/>
              <a:gd name="connsiteY608" fmla="*/ 1263064 h 6858000"/>
              <a:gd name="connsiteX609" fmla="*/ 5736320 w 7467600"/>
              <a:gd name="connsiteY609" fmla="*/ 1501803 h 6858000"/>
              <a:gd name="connsiteX610" fmla="*/ 6516292 w 7467600"/>
              <a:gd name="connsiteY610" fmla="*/ 1263064 h 6858000"/>
              <a:gd name="connsiteX611" fmla="*/ 291466 w 7467600"/>
              <a:gd name="connsiteY611" fmla="*/ 1250369 h 6858000"/>
              <a:gd name="connsiteX612" fmla="*/ 323180 w 7467600"/>
              <a:gd name="connsiteY612" fmla="*/ 1435283 h 6858000"/>
              <a:gd name="connsiteX613" fmla="*/ 349381 w 7467600"/>
              <a:gd name="connsiteY613" fmla="*/ 1875041 h 6858000"/>
              <a:gd name="connsiteX614" fmla="*/ 374363 w 7467600"/>
              <a:gd name="connsiteY614" fmla="*/ 1506494 h 6858000"/>
              <a:gd name="connsiteX615" fmla="*/ 302168 w 7467600"/>
              <a:gd name="connsiteY615" fmla="*/ 1274495 h 6858000"/>
              <a:gd name="connsiteX616" fmla="*/ 291466 w 7467600"/>
              <a:gd name="connsiteY616" fmla="*/ 1250369 h 6858000"/>
              <a:gd name="connsiteX617" fmla="*/ 678222 w 7467600"/>
              <a:gd name="connsiteY617" fmla="*/ 1248670 h 6858000"/>
              <a:gd name="connsiteX618" fmla="*/ 775536 w 7467600"/>
              <a:gd name="connsiteY618" fmla="*/ 1388015 h 6858000"/>
              <a:gd name="connsiteX619" fmla="*/ 894529 w 7467600"/>
              <a:gd name="connsiteY619" fmla="*/ 1567739 h 6858000"/>
              <a:gd name="connsiteX620" fmla="*/ 948000 w 7467600"/>
              <a:gd name="connsiteY620" fmla="*/ 1663088 h 6858000"/>
              <a:gd name="connsiteX621" fmla="*/ 1006812 w 7467600"/>
              <a:gd name="connsiteY621" fmla="*/ 1767683 h 6858000"/>
              <a:gd name="connsiteX622" fmla="*/ 1149133 w 7467600"/>
              <a:gd name="connsiteY622" fmla="*/ 1971513 h 6858000"/>
              <a:gd name="connsiteX623" fmla="*/ 1333952 w 7467600"/>
              <a:gd name="connsiteY623" fmla="*/ 2251620 h 6858000"/>
              <a:gd name="connsiteX624" fmla="*/ 1337329 w 7467600"/>
              <a:gd name="connsiteY624" fmla="*/ 2258350 h 6858000"/>
              <a:gd name="connsiteX625" fmla="*/ 1014726 w 7467600"/>
              <a:gd name="connsiteY625" fmla="*/ 1615556 h 6858000"/>
              <a:gd name="connsiteX626" fmla="*/ 678222 w 7467600"/>
              <a:gd name="connsiteY626" fmla="*/ 1248670 h 6858000"/>
              <a:gd name="connsiteX627" fmla="*/ 6691602 w 7467600"/>
              <a:gd name="connsiteY627" fmla="*/ 1140573 h 6858000"/>
              <a:gd name="connsiteX628" fmla="*/ 6571100 w 7467600"/>
              <a:gd name="connsiteY628" fmla="*/ 1183662 h 6858000"/>
              <a:gd name="connsiteX629" fmla="*/ 6241687 w 7467600"/>
              <a:gd name="connsiteY629" fmla="*/ 1257600 h 6858000"/>
              <a:gd name="connsiteX630" fmla="*/ 5693009 w 7467600"/>
              <a:gd name="connsiteY630" fmla="*/ 1478256 h 6858000"/>
              <a:gd name="connsiteX631" fmla="*/ 6548420 w 7467600"/>
              <a:gd name="connsiteY631" fmla="*/ 1214599 h 6858000"/>
              <a:gd name="connsiteX632" fmla="*/ 6605473 w 7467600"/>
              <a:gd name="connsiteY632" fmla="*/ 1184686 h 6858000"/>
              <a:gd name="connsiteX633" fmla="*/ 6691602 w 7467600"/>
              <a:gd name="connsiteY633" fmla="*/ 1140573 h 6858000"/>
              <a:gd name="connsiteX634" fmla="*/ 4002475 w 7467600"/>
              <a:gd name="connsiteY634" fmla="*/ 1037802 h 6858000"/>
              <a:gd name="connsiteX635" fmla="*/ 4000324 w 7467600"/>
              <a:gd name="connsiteY635" fmla="*/ 1039362 h 6858000"/>
              <a:gd name="connsiteX636" fmla="*/ 4002862 w 7467600"/>
              <a:gd name="connsiteY636" fmla="*/ 1042866 h 6858000"/>
              <a:gd name="connsiteX637" fmla="*/ 4002475 w 7467600"/>
              <a:gd name="connsiteY637" fmla="*/ 1037802 h 6858000"/>
              <a:gd name="connsiteX638" fmla="*/ 506322 w 7467600"/>
              <a:gd name="connsiteY638" fmla="*/ 1020997 h 6858000"/>
              <a:gd name="connsiteX639" fmla="*/ 533068 w 7467600"/>
              <a:gd name="connsiteY639" fmla="*/ 1029409 h 6858000"/>
              <a:gd name="connsiteX640" fmla="*/ 1232525 w 7467600"/>
              <a:gd name="connsiteY640" fmla="*/ 1804675 h 6858000"/>
              <a:gd name="connsiteX641" fmla="*/ 1388858 w 7467600"/>
              <a:gd name="connsiteY641" fmla="*/ 2368011 h 6858000"/>
              <a:gd name="connsiteX642" fmla="*/ 1384098 w 7467600"/>
              <a:gd name="connsiteY642" fmla="*/ 2378125 h 6858000"/>
              <a:gd name="connsiteX643" fmla="*/ 1425393 w 7467600"/>
              <a:gd name="connsiteY643" fmla="*/ 2589124 h 6858000"/>
              <a:gd name="connsiteX644" fmla="*/ 1424001 w 7467600"/>
              <a:gd name="connsiteY644" fmla="*/ 2597541 h 6858000"/>
              <a:gd name="connsiteX645" fmla="*/ 2152729 w 7467600"/>
              <a:gd name="connsiteY645" fmla="*/ 2864487 h 6858000"/>
              <a:gd name="connsiteX646" fmla="*/ 2020609 w 7467600"/>
              <a:gd name="connsiteY646" fmla="*/ 2539671 h 6858000"/>
              <a:gd name="connsiteX647" fmla="*/ 2018920 w 7467600"/>
              <a:gd name="connsiteY647" fmla="*/ 2536309 h 6858000"/>
              <a:gd name="connsiteX648" fmla="*/ 1342441 w 7467600"/>
              <a:gd name="connsiteY648" fmla="*/ 1173017 h 6858000"/>
              <a:gd name="connsiteX649" fmla="*/ 1367925 w 7467600"/>
              <a:gd name="connsiteY649" fmla="*/ 1135648 h 6858000"/>
              <a:gd name="connsiteX650" fmla="*/ 1771401 w 7467600"/>
              <a:gd name="connsiteY650" fmla="*/ 1806673 h 6858000"/>
              <a:gd name="connsiteX651" fmla="*/ 1972385 w 7467600"/>
              <a:gd name="connsiteY651" fmla="*/ 2198735 h 6858000"/>
              <a:gd name="connsiteX652" fmla="*/ 2040892 w 7467600"/>
              <a:gd name="connsiteY652" fmla="*/ 2405205 h 6858000"/>
              <a:gd name="connsiteX653" fmla="*/ 2131689 w 7467600"/>
              <a:gd name="connsiteY653" fmla="*/ 1936926 h 6858000"/>
              <a:gd name="connsiteX654" fmla="*/ 2454820 w 7467600"/>
              <a:gd name="connsiteY654" fmla="*/ 1248808 h 6858000"/>
              <a:gd name="connsiteX655" fmla="*/ 2492512 w 7467600"/>
              <a:gd name="connsiteY655" fmla="*/ 1302920 h 6858000"/>
              <a:gd name="connsiteX656" fmla="*/ 2081216 w 7467600"/>
              <a:gd name="connsiteY656" fmla="*/ 2527513 h 6858000"/>
              <a:gd name="connsiteX657" fmla="*/ 2081211 w 7467600"/>
              <a:gd name="connsiteY657" fmla="*/ 2528916 h 6858000"/>
              <a:gd name="connsiteX658" fmla="*/ 2199067 w 7467600"/>
              <a:gd name="connsiteY658" fmla="*/ 2884061 h 6858000"/>
              <a:gd name="connsiteX659" fmla="*/ 3192586 w 7467600"/>
              <a:gd name="connsiteY659" fmla="*/ 3411496 h 6858000"/>
              <a:gd name="connsiteX660" fmla="*/ 3182620 w 7467600"/>
              <a:gd name="connsiteY660" fmla="*/ 3483279 h 6858000"/>
              <a:gd name="connsiteX661" fmla="*/ 2435119 w 7467600"/>
              <a:gd name="connsiteY661" fmla="*/ 3080173 h 6858000"/>
              <a:gd name="connsiteX662" fmla="*/ 2410152 w 7467600"/>
              <a:gd name="connsiteY662" fmla="*/ 3063751 h 6858000"/>
              <a:gd name="connsiteX663" fmla="*/ 2408099 w 7467600"/>
              <a:gd name="connsiteY663" fmla="*/ 3064403 h 6858000"/>
              <a:gd name="connsiteX664" fmla="*/ 2407218 w 7467600"/>
              <a:gd name="connsiteY664" fmla="*/ 3070324 h 6858000"/>
              <a:gd name="connsiteX665" fmla="*/ 2380138 w 7467600"/>
              <a:gd name="connsiteY665" fmla="*/ 3099341 h 6858000"/>
              <a:gd name="connsiteX666" fmla="*/ 1765923 w 7467600"/>
              <a:gd name="connsiteY666" fmla="*/ 3581043 h 6858000"/>
              <a:gd name="connsiteX667" fmla="*/ 1702258 w 7467600"/>
              <a:gd name="connsiteY667" fmla="*/ 3612286 h 6858000"/>
              <a:gd name="connsiteX668" fmla="*/ 1538370 w 7467600"/>
              <a:gd name="connsiteY668" fmla="*/ 3811804 h 6858000"/>
              <a:gd name="connsiteX669" fmla="*/ 542867 w 7467600"/>
              <a:gd name="connsiteY669" fmla="*/ 4944092 h 6858000"/>
              <a:gd name="connsiteX670" fmla="*/ 515800 w 7467600"/>
              <a:gd name="connsiteY670" fmla="*/ 4862180 h 6858000"/>
              <a:gd name="connsiteX671" fmla="*/ 909145 w 7467600"/>
              <a:gd name="connsiteY671" fmla="*/ 4199225 h 6858000"/>
              <a:gd name="connsiteX672" fmla="*/ 1214067 w 7467600"/>
              <a:gd name="connsiteY672" fmla="*/ 3908561 h 6858000"/>
              <a:gd name="connsiteX673" fmla="*/ 640967 w 7467600"/>
              <a:gd name="connsiteY673" fmla="*/ 4105601 h 6858000"/>
              <a:gd name="connsiteX674" fmla="*/ 112563 w 7467600"/>
              <a:gd name="connsiteY674" fmla="*/ 4396952 h 6858000"/>
              <a:gd name="connsiteX675" fmla="*/ 0 w 7467600"/>
              <a:gd name="connsiteY675" fmla="*/ 4466006 h 6858000"/>
              <a:gd name="connsiteX676" fmla="*/ 0 w 7467600"/>
              <a:gd name="connsiteY676" fmla="*/ 4233763 h 6858000"/>
              <a:gd name="connsiteX677" fmla="*/ 36881 w 7467600"/>
              <a:gd name="connsiteY677" fmla="*/ 4200118 h 6858000"/>
              <a:gd name="connsiteX678" fmla="*/ 910534 w 7467600"/>
              <a:gd name="connsiteY678" fmla="*/ 3629753 h 6858000"/>
              <a:gd name="connsiteX679" fmla="*/ 1578717 w 7467600"/>
              <a:gd name="connsiteY679" fmla="*/ 3575982 h 6858000"/>
              <a:gd name="connsiteX680" fmla="*/ 2338780 w 7467600"/>
              <a:gd name="connsiteY680" fmla="*/ 3033725 h 6858000"/>
              <a:gd name="connsiteX681" fmla="*/ 1807991 w 7467600"/>
              <a:gd name="connsiteY681" fmla="*/ 2807184 h 6858000"/>
              <a:gd name="connsiteX682" fmla="*/ 1416358 w 7467600"/>
              <a:gd name="connsiteY682" fmla="*/ 3112571 h 6858000"/>
              <a:gd name="connsiteX683" fmla="*/ 939066 w 7467600"/>
              <a:gd name="connsiteY683" fmla="*/ 3378798 h 6858000"/>
              <a:gd name="connsiteX684" fmla="*/ 115099 w 7467600"/>
              <a:gd name="connsiteY684" fmla="*/ 3607650 h 6858000"/>
              <a:gd name="connsiteX685" fmla="*/ 97284 w 7467600"/>
              <a:gd name="connsiteY685" fmla="*/ 3520393 h 6858000"/>
              <a:gd name="connsiteX686" fmla="*/ 922050 w 7467600"/>
              <a:gd name="connsiteY686" fmla="*/ 3074867 h 6858000"/>
              <a:gd name="connsiteX687" fmla="*/ 1405265 w 7467600"/>
              <a:gd name="connsiteY687" fmla="*/ 3016319 h 6858000"/>
              <a:gd name="connsiteX688" fmla="*/ 1407512 w 7467600"/>
              <a:gd name="connsiteY688" fmla="*/ 3018001 h 6858000"/>
              <a:gd name="connsiteX689" fmla="*/ 1726266 w 7467600"/>
              <a:gd name="connsiteY689" fmla="*/ 2777274 h 6858000"/>
              <a:gd name="connsiteX690" fmla="*/ 625390 w 7467600"/>
              <a:gd name="connsiteY690" fmla="*/ 2514541 h 6858000"/>
              <a:gd name="connsiteX691" fmla="*/ 619799 w 7467600"/>
              <a:gd name="connsiteY691" fmla="*/ 2527180 h 6858000"/>
              <a:gd name="connsiteX692" fmla="*/ 310030 w 7467600"/>
              <a:gd name="connsiteY692" fmla="*/ 2771818 h 6858000"/>
              <a:gd name="connsiteX693" fmla="*/ 173877 w 7467600"/>
              <a:gd name="connsiteY693" fmla="*/ 2937056 h 6858000"/>
              <a:gd name="connsiteX694" fmla="*/ 77889 w 7467600"/>
              <a:gd name="connsiteY694" fmla="*/ 3138440 h 6858000"/>
              <a:gd name="connsiteX695" fmla="*/ 0 w 7467600"/>
              <a:gd name="connsiteY695" fmla="*/ 3271395 h 6858000"/>
              <a:gd name="connsiteX696" fmla="*/ 0 w 7467600"/>
              <a:gd name="connsiteY696" fmla="*/ 3153002 h 6858000"/>
              <a:gd name="connsiteX697" fmla="*/ 2386 w 7467600"/>
              <a:gd name="connsiteY697" fmla="*/ 3149203 h 6858000"/>
              <a:gd name="connsiteX698" fmla="*/ 89753 w 7467600"/>
              <a:gd name="connsiteY698" fmla="*/ 2987702 h 6858000"/>
              <a:gd name="connsiteX699" fmla="*/ 76869 w 7467600"/>
              <a:gd name="connsiteY699" fmla="*/ 3005404 h 6858000"/>
              <a:gd name="connsiteX700" fmla="*/ 32049 w 7467600"/>
              <a:gd name="connsiteY700" fmla="*/ 3065814 h 6858000"/>
              <a:gd name="connsiteX701" fmla="*/ 0 w 7467600"/>
              <a:gd name="connsiteY701" fmla="*/ 3108744 h 6858000"/>
              <a:gd name="connsiteX702" fmla="*/ 0 w 7467600"/>
              <a:gd name="connsiteY702" fmla="*/ 3058059 h 6858000"/>
              <a:gd name="connsiteX703" fmla="*/ 7610 w 7467600"/>
              <a:gd name="connsiteY703" fmla="*/ 3047889 h 6858000"/>
              <a:gd name="connsiteX704" fmla="*/ 52419 w 7467600"/>
              <a:gd name="connsiteY704" fmla="*/ 2987479 h 6858000"/>
              <a:gd name="connsiteX705" fmla="*/ 59142 w 7467600"/>
              <a:gd name="connsiteY705" fmla="*/ 2978488 h 6858000"/>
              <a:gd name="connsiteX706" fmla="*/ 0 w 7467600"/>
              <a:gd name="connsiteY706" fmla="*/ 3015334 h 6858000"/>
              <a:gd name="connsiteX707" fmla="*/ 0 w 7467600"/>
              <a:gd name="connsiteY707" fmla="*/ 2914286 h 6858000"/>
              <a:gd name="connsiteX708" fmla="*/ 36383 w 7467600"/>
              <a:gd name="connsiteY708" fmla="*/ 2901128 h 6858000"/>
              <a:gd name="connsiteX709" fmla="*/ 156329 w 7467600"/>
              <a:gd name="connsiteY709" fmla="*/ 2840533 h 6858000"/>
              <a:gd name="connsiteX710" fmla="*/ 358355 w 7467600"/>
              <a:gd name="connsiteY710" fmla="*/ 2620471 h 6858000"/>
              <a:gd name="connsiteX711" fmla="*/ 510577 w 7467600"/>
              <a:gd name="connsiteY711" fmla="*/ 2501244 h 6858000"/>
              <a:gd name="connsiteX712" fmla="*/ 211967 w 7467600"/>
              <a:gd name="connsiteY712" fmla="*/ 2479171 h 6858000"/>
              <a:gd name="connsiteX713" fmla="*/ 0 w 7467600"/>
              <a:gd name="connsiteY713" fmla="*/ 2476398 h 6858000"/>
              <a:gd name="connsiteX714" fmla="*/ 0 w 7467600"/>
              <a:gd name="connsiteY714" fmla="*/ 2389189 h 6858000"/>
              <a:gd name="connsiteX715" fmla="*/ 103062 w 7467600"/>
              <a:gd name="connsiteY715" fmla="*/ 2389518 h 6858000"/>
              <a:gd name="connsiteX716" fmla="*/ 510734 w 7467600"/>
              <a:gd name="connsiteY716" fmla="*/ 2416201 h 6858000"/>
              <a:gd name="connsiteX717" fmla="*/ 279257 w 7467600"/>
              <a:gd name="connsiteY717" fmla="*/ 2092102 h 6858000"/>
              <a:gd name="connsiteX718" fmla="*/ 65265 w 7467600"/>
              <a:gd name="connsiteY718" fmla="*/ 2006049 h 6858000"/>
              <a:gd name="connsiteX719" fmla="*/ 0 w 7467600"/>
              <a:gd name="connsiteY719" fmla="*/ 1982532 h 6858000"/>
              <a:gd name="connsiteX720" fmla="*/ 0 w 7467600"/>
              <a:gd name="connsiteY720" fmla="*/ 1912789 h 6858000"/>
              <a:gd name="connsiteX721" fmla="*/ 97460 w 7467600"/>
              <a:gd name="connsiteY721" fmla="*/ 1953725 h 6858000"/>
              <a:gd name="connsiteX722" fmla="*/ 221272 w 7467600"/>
              <a:gd name="connsiteY722" fmla="*/ 1980766 h 6858000"/>
              <a:gd name="connsiteX723" fmla="*/ 116765 w 7467600"/>
              <a:gd name="connsiteY723" fmla="*/ 1911033 h 6858000"/>
              <a:gd name="connsiteX724" fmla="*/ 16405 w 7467600"/>
              <a:gd name="connsiteY724" fmla="*/ 1803412 h 6858000"/>
              <a:gd name="connsiteX725" fmla="*/ 0 w 7467600"/>
              <a:gd name="connsiteY725" fmla="*/ 1784777 h 6858000"/>
              <a:gd name="connsiteX726" fmla="*/ 0 w 7467600"/>
              <a:gd name="connsiteY726" fmla="*/ 1740082 h 6858000"/>
              <a:gd name="connsiteX727" fmla="*/ 39394 w 7467600"/>
              <a:gd name="connsiteY727" fmla="*/ 1784856 h 6858000"/>
              <a:gd name="connsiteX728" fmla="*/ 135813 w 7467600"/>
              <a:gd name="connsiteY728" fmla="*/ 1888838 h 6858000"/>
              <a:gd name="connsiteX729" fmla="*/ 242575 w 7467600"/>
              <a:gd name="connsiteY729" fmla="*/ 1958841 h 6858000"/>
              <a:gd name="connsiteX730" fmla="*/ 82197 w 7467600"/>
              <a:gd name="connsiteY730" fmla="*/ 1754826 h 6858000"/>
              <a:gd name="connsiteX731" fmla="*/ 0 w 7467600"/>
              <a:gd name="connsiteY731" fmla="*/ 1679650 h 6858000"/>
              <a:gd name="connsiteX732" fmla="*/ 0 w 7467600"/>
              <a:gd name="connsiteY732" fmla="*/ 1602463 h 6858000"/>
              <a:gd name="connsiteX733" fmla="*/ 84689 w 7467600"/>
              <a:gd name="connsiteY733" fmla="*/ 1677442 h 6858000"/>
              <a:gd name="connsiteX734" fmla="*/ 298437 w 7467600"/>
              <a:gd name="connsiteY734" fmla="*/ 1968019 h 6858000"/>
              <a:gd name="connsiteX735" fmla="*/ 227269 w 7467600"/>
              <a:gd name="connsiteY735" fmla="*/ 1114064 h 6858000"/>
              <a:gd name="connsiteX736" fmla="*/ 248003 w 7467600"/>
              <a:gd name="connsiteY736" fmla="*/ 1089613 h 6858000"/>
              <a:gd name="connsiteX737" fmla="*/ 427020 w 7467600"/>
              <a:gd name="connsiteY737" fmla="*/ 1619803 h 6858000"/>
              <a:gd name="connsiteX738" fmla="*/ 340345 w 7467600"/>
              <a:gd name="connsiteY738" fmla="*/ 2027739 h 6858000"/>
              <a:gd name="connsiteX739" fmla="*/ 360865 w 7467600"/>
              <a:gd name="connsiteY739" fmla="*/ 2044827 h 6858000"/>
              <a:gd name="connsiteX740" fmla="*/ 560414 w 7467600"/>
              <a:gd name="connsiteY740" fmla="*/ 2421457 h 6858000"/>
              <a:gd name="connsiteX741" fmla="*/ 1359703 w 7467600"/>
              <a:gd name="connsiteY741" fmla="*/ 2578554 h 6858000"/>
              <a:gd name="connsiteX742" fmla="*/ 1359422 w 7467600"/>
              <a:gd name="connsiteY742" fmla="*/ 2577994 h 6858000"/>
              <a:gd name="connsiteX743" fmla="*/ 828701 w 7467600"/>
              <a:gd name="connsiteY743" fmla="*/ 1839520 h 6858000"/>
              <a:gd name="connsiteX744" fmla="*/ 494427 w 7467600"/>
              <a:gd name="connsiteY744" fmla="*/ 1092333 h 6858000"/>
              <a:gd name="connsiteX745" fmla="*/ 506322 w 7467600"/>
              <a:gd name="connsiteY745" fmla="*/ 1020997 h 6858000"/>
              <a:gd name="connsiteX746" fmla="*/ 4570198 w 7467600"/>
              <a:gd name="connsiteY746" fmla="*/ 978081 h 6858000"/>
              <a:gd name="connsiteX747" fmla="*/ 4523691 w 7467600"/>
              <a:gd name="connsiteY747" fmla="*/ 1127776 h 6858000"/>
              <a:gd name="connsiteX748" fmla="*/ 4509875 w 7467600"/>
              <a:gd name="connsiteY748" fmla="*/ 1167552 h 6858000"/>
              <a:gd name="connsiteX749" fmla="*/ 4478168 w 7467600"/>
              <a:gd name="connsiteY749" fmla="*/ 1260735 h 6858000"/>
              <a:gd name="connsiteX750" fmla="*/ 4409309 w 7467600"/>
              <a:gd name="connsiteY750" fmla="*/ 1666996 h 6858000"/>
              <a:gd name="connsiteX751" fmla="*/ 4370031 w 7467600"/>
              <a:gd name="connsiteY751" fmla="*/ 1955666 h 6858000"/>
              <a:gd name="connsiteX752" fmla="*/ 4570198 w 7467600"/>
              <a:gd name="connsiteY752" fmla="*/ 978081 h 6858000"/>
              <a:gd name="connsiteX753" fmla="*/ 4557898 w 7467600"/>
              <a:gd name="connsiteY753" fmla="*/ 900011 h 6858000"/>
              <a:gd name="connsiteX754" fmla="*/ 4344840 w 7467600"/>
              <a:gd name="connsiteY754" fmla="*/ 1922038 h 6858000"/>
              <a:gd name="connsiteX755" fmla="*/ 4378710 w 7467600"/>
              <a:gd name="connsiteY755" fmla="*/ 1665516 h 6858000"/>
              <a:gd name="connsiteX756" fmla="*/ 4448798 w 7467600"/>
              <a:gd name="connsiteY756" fmla="*/ 1253024 h 6858000"/>
              <a:gd name="connsiteX757" fmla="*/ 4480315 w 7467600"/>
              <a:gd name="connsiteY757" fmla="*/ 1158454 h 6858000"/>
              <a:gd name="connsiteX758" fmla="*/ 4494133 w 7467600"/>
              <a:gd name="connsiteY758" fmla="*/ 1118676 h 6858000"/>
              <a:gd name="connsiteX759" fmla="*/ 4557898 w 7467600"/>
              <a:gd name="connsiteY759" fmla="*/ 900011 h 6858000"/>
              <a:gd name="connsiteX760" fmla="*/ 5870151 w 7467600"/>
              <a:gd name="connsiteY760" fmla="*/ 898890 h 6858000"/>
              <a:gd name="connsiteX761" fmla="*/ 5861335 w 7467600"/>
              <a:gd name="connsiteY761" fmla="*/ 899177 h 6858000"/>
              <a:gd name="connsiteX762" fmla="*/ 5843702 w 7467600"/>
              <a:gd name="connsiteY762" fmla="*/ 899748 h 6858000"/>
              <a:gd name="connsiteX763" fmla="*/ 5651107 w 7467600"/>
              <a:gd name="connsiteY763" fmla="*/ 920306 h 6858000"/>
              <a:gd name="connsiteX764" fmla="*/ 5459407 w 7467600"/>
              <a:gd name="connsiteY764" fmla="*/ 940975 h 6858000"/>
              <a:gd name="connsiteX765" fmla="*/ 5374846 w 7467600"/>
              <a:gd name="connsiteY765" fmla="*/ 941988 h 6858000"/>
              <a:gd name="connsiteX766" fmla="*/ 5256105 w 7467600"/>
              <a:gd name="connsiteY766" fmla="*/ 945632 h 6858000"/>
              <a:gd name="connsiteX767" fmla="*/ 5107071 w 7467600"/>
              <a:gd name="connsiteY767" fmla="*/ 969720 h 6858000"/>
              <a:gd name="connsiteX768" fmla="*/ 4998681 w 7467600"/>
              <a:gd name="connsiteY768" fmla="*/ 988771 h 6858000"/>
              <a:gd name="connsiteX769" fmla="*/ 5870151 w 7467600"/>
              <a:gd name="connsiteY769" fmla="*/ 898890 h 6858000"/>
              <a:gd name="connsiteX770" fmla="*/ 5504425 w 7467600"/>
              <a:gd name="connsiteY770" fmla="*/ 848067 h 6858000"/>
              <a:gd name="connsiteX771" fmla="*/ 4968849 w 7467600"/>
              <a:gd name="connsiteY771" fmla="*/ 962318 h 6858000"/>
              <a:gd name="connsiteX772" fmla="*/ 5104039 w 7467600"/>
              <a:gd name="connsiteY772" fmla="*/ 940634 h 6858000"/>
              <a:gd name="connsiteX773" fmla="*/ 5256311 w 7467600"/>
              <a:gd name="connsiteY773" fmla="*/ 916490 h 6858000"/>
              <a:gd name="connsiteX774" fmla="*/ 5377381 w 7467600"/>
              <a:gd name="connsiteY774" fmla="*/ 912671 h 6858000"/>
              <a:gd name="connsiteX775" fmla="*/ 5460148 w 7467600"/>
              <a:gd name="connsiteY775" fmla="*/ 911442 h 6858000"/>
              <a:gd name="connsiteX776" fmla="*/ 5648971 w 7467600"/>
              <a:gd name="connsiteY776" fmla="*/ 891331 h 6858000"/>
              <a:gd name="connsiteX777" fmla="*/ 5844807 w 7467600"/>
              <a:gd name="connsiteY777" fmla="*/ 870718 h 6858000"/>
              <a:gd name="connsiteX778" fmla="*/ 5862975 w 7467600"/>
              <a:gd name="connsiteY778" fmla="*/ 869756 h 6858000"/>
              <a:gd name="connsiteX779" fmla="*/ 5920887 w 7467600"/>
              <a:gd name="connsiteY779" fmla="*/ 865929 h 6858000"/>
              <a:gd name="connsiteX780" fmla="*/ 5504425 w 7467600"/>
              <a:gd name="connsiteY780" fmla="*/ 848067 h 6858000"/>
              <a:gd name="connsiteX781" fmla="*/ 3607114 w 7467600"/>
              <a:gd name="connsiteY781" fmla="*/ 467441 h 6858000"/>
              <a:gd name="connsiteX782" fmla="*/ 3296242 w 7467600"/>
              <a:gd name="connsiteY782" fmla="*/ 807991 h 6858000"/>
              <a:gd name="connsiteX783" fmla="*/ 3174674 w 7467600"/>
              <a:gd name="connsiteY783" fmla="*/ 919759 h 6858000"/>
              <a:gd name="connsiteX784" fmla="*/ 3042978 w 7467600"/>
              <a:gd name="connsiteY784" fmla="*/ 1054894 h 6858000"/>
              <a:gd name="connsiteX785" fmla="*/ 2968914 w 7467600"/>
              <a:gd name="connsiteY785" fmla="*/ 1133756 h 6858000"/>
              <a:gd name="connsiteX786" fmla="*/ 3103823 w 7467600"/>
              <a:gd name="connsiteY786" fmla="*/ 1026814 h 6858000"/>
              <a:gd name="connsiteX787" fmla="*/ 3607114 w 7467600"/>
              <a:gd name="connsiteY787" fmla="*/ 467441 h 6858000"/>
              <a:gd name="connsiteX788" fmla="*/ 3744487 w 7467600"/>
              <a:gd name="connsiteY788" fmla="*/ 383136 h 6858000"/>
              <a:gd name="connsiteX789" fmla="*/ 3970213 w 7467600"/>
              <a:gd name="connsiteY789" fmla="*/ 995559 h 6858000"/>
              <a:gd name="connsiteX790" fmla="*/ 3744487 w 7467600"/>
              <a:gd name="connsiteY790" fmla="*/ 383136 h 6858000"/>
              <a:gd name="connsiteX791" fmla="*/ 3624562 w 7467600"/>
              <a:gd name="connsiteY791" fmla="*/ 367041 h 6858000"/>
              <a:gd name="connsiteX792" fmla="*/ 3489712 w 7467600"/>
              <a:gd name="connsiteY792" fmla="*/ 485386 h 6858000"/>
              <a:gd name="connsiteX793" fmla="*/ 3182994 w 7467600"/>
              <a:gd name="connsiteY793" fmla="*/ 828265 h 6858000"/>
              <a:gd name="connsiteX794" fmla="*/ 2892114 w 7467600"/>
              <a:gd name="connsiteY794" fmla="*/ 1172635 h 6858000"/>
              <a:gd name="connsiteX795" fmla="*/ 3021459 w 7467600"/>
              <a:gd name="connsiteY795" fmla="*/ 1035385 h 6858000"/>
              <a:gd name="connsiteX796" fmla="*/ 3153873 w 7467600"/>
              <a:gd name="connsiteY796" fmla="*/ 898971 h 6858000"/>
              <a:gd name="connsiteX797" fmla="*/ 3276511 w 7467600"/>
              <a:gd name="connsiteY797" fmla="*/ 786423 h 6858000"/>
              <a:gd name="connsiteX798" fmla="*/ 3584154 w 7467600"/>
              <a:gd name="connsiteY798" fmla="*/ 448218 h 6858000"/>
              <a:gd name="connsiteX799" fmla="*/ 3624562 w 7467600"/>
              <a:gd name="connsiteY799" fmla="*/ 367041 h 6858000"/>
              <a:gd name="connsiteX800" fmla="*/ 3766672 w 7467600"/>
              <a:gd name="connsiteY800" fmla="*/ 359429 h 6858000"/>
              <a:gd name="connsiteX801" fmla="*/ 3996338 w 7467600"/>
              <a:gd name="connsiteY801" fmla="*/ 968237 h 6858000"/>
              <a:gd name="connsiteX802" fmla="*/ 3766672 w 7467600"/>
              <a:gd name="connsiteY802" fmla="*/ 359429 h 6858000"/>
              <a:gd name="connsiteX803" fmla="*/ 5805386 w 7467600"/>
              <a:gd name="connsiteY803" fmla="*/ 239240 h 6858000"/>
              <a:gd name="connsiteX804" fmla="*/ 5736947 w 7467600"/>
              <a:gd name="connsiteY804" fmla="*/ 261367 h 6858000"/>
              <a:gd name="connsiteX805" fmla="*/ 5427012 w 7467600"/>
              <a:gd name="connsiteY805" fmla="*/ 311272 h 6858000"/>
              <a:gd name="connsiteX806" fmla="*/ 5147818 w 7467600"/>
              <a:gd name="connsiteY806" fmla="*/ 322112 h 6858000"/>
              <a:gd name="connsiteX807" fmla="*/ 5060854 w 7467600"/>
              <a:gd name="connsiteY807" fmla="*/ 311882 h 6858000"/>
              <a:gd name="connsiteX808" fmla="*/ 4945989 w 7467600"/>
              <a:gd name="connsiteY808" fmla="*/ 300516 h 6858000"/>
              <a:gd name="connsiteX809" fmla="*/ 5410479 w 7467600"/>
              <a:gd name="connsiteY809" fmla="*/ 348434 h 6858000"/>
              <a:gd name="connsiteX810" fmla="*/ 5805386 w 7467600"/>
              <a:gd name="connsiteY810" fmla="*/ 239240 h 6858000"/>
              <a:gd name="connsiteX811" fmla="*/ 5905192 w 7467600"/>
              <a:gd name="connsiteY811" fmla="*/ 163079 h 6858000"/>
              <a:gd name="connsiteX812" fmla="*/ 5865655 w 7467600"/>
              <a:gd name="connsiteY812" fmla="*/ 171901 h 6858000"/>
              <a:gd name="connsiteX813" fmla="*/ 5259740 w 7467600"/>
              <a:gd name="connsiteY813" fmla="*/ 257013 h 6858000"/>
              <a:gd name="connsiteX814" fmla="*/ 5208466 w 7467600"/>
              <a:gd name="connsiteY814" fmla="*/ 257550 h 6858000"/>
              <a:gd name="connsiteX815" fmla="*/ 4980204 w 7467600"/>
              <a:gd name="connsiteY815" fmla="*/ 271903 h 6858000"/>
              <a:gd name="connsiteX816" fmla="*/ 5068068 w 7467600"/>
              <a:gd name="connsiteY816" fmla="*/ 282244 h 6858000"/>
              <a:gd name="connsiteX817" fmla="*/ 5153231 w 7467600"/>
              <a:gd name="connsiteY817" fmla="*/ 292240 h 6858000"/>
              <a:gd name="connsiteX818" fmla="*/ 5426491 w 7467600"/>
              <a:gd name="connsiteY818" fmla="*/ 281128 h 6858000"/>
              <a:gd name="connsiteX819" fmla="*/ 5731212 w 7467600"/>
              <a:gd name="connsiteY819" fmla="*/ 231951 h 6858000"/>
              <a:gd name="connsiteX820" fmla="*/ 5905192 w 7467600"/>
              <a:gd name="connsiteY820" fmla="*/ 163079 h 6858000"/>
              <a:gd name="connsiteX821" fmla="*/ 5944437 w 7467600"/>
              <a:gd name="connsiteY821" fmla="*/ 113829 h 6858000"/>
              <a:gd name="connsiteX822" fmla="*/ 5825032 w 7467600"/>
              <a:gd name="connsiteY822" fmla="*/ 146405 h 6858000"/>
              <a:gd name="connsiteX823" fmla="*/ 4955599 w 7467600"/>
              <a:gd name="connsiteY823" fmla="*/ 247008 h 6858000"/>
              <a:gd name="connsiteX824" fmla="*/ 5210104 w 7467600"/>
              <a:gd name="connsiteY824" fmla="*/ 228123 h 6858000"/>
              <a:gd name="connsiteX825" fmla="*/ 5261015 w 7467600"/>
              <a:gd name="connsiteY825" fmla="*/ 227087 h 6858000"/>
              <a:gd name="connsiteX826" fmla="*/ 5861181 w 7467600"/>
              <a:gd name="connsiteY826" fmla="*/ 143093 h 6858000"/>
              <a:gd name="connsiteX827" fmla="*/ 5961252 w 7467600"/>
              <a:gd name="connsiteY827" fmla="*/ 114820 h 6858000"/>
              <a:gd name="connsiteX828" fmla="*/ 5944437 w 7467600"/>
              <a:gd name="connsiteY828" fmla="*/ 113829 h 6858000"/>
              <a:gd name="connsiteX829" fmla="*/ 3882765 w 7467600"/>
              <a:gd name="connsiteY829" fmla="*/ 0 h 6858000"/>
              <a:gd name="connsiteX830" fmla="*/ 3995099 w 7467600"/>
              <a:gd name="connsiteY830" fmla="*/ 0 h 6858000"/>
              <a:gd name="connsiteX831" fmla="*/ 4163818 w 7467600"/>
              <a:gd name="connsiteY831" fmla="*/ 234104 h 6858000"/>
              <a:gd name="connsiteX832" fmla="*/ 4172099 w 7467600"/>
              <a:gd name="connsiteY832" fmla="*/ 234207 h 6858000"/>
              <a:gd name="connsiteX833" fmla="*/ 4784282 w 7467600"/>
              <a:gd name="connsiteY833" fmla="*/ 276561 h 6858000"/>
              <a:gd name="connsiteX834" fmla="*/ 4801687 w 7467600"/>
              <a:gd name="connsiteY834" fmla="*/ 267764 h 6858000"/>
              <a:gd name="connsiteX835" fmla="*/ 6082788 w 7467600"/>
              <a:gd name="connsiteY835" fmla="*/ 64119 h 6858000"/>
              <a:gd name="connsiteX836" fmla="*/ 6099442 w 7467600"/>
              <a:gd name="connsiteY836" fmla="*/ 82568 h 6858000"/>
              <a:gd name="connsiteX837" fmla="*/ 4804137 w 7467600"/>
              <a:gd name="connsiteY837" fmla="*/ 320931 h 6858000"/>
              <a:gd name="connsiteX838" fmla="*/ 4227047 w 7467600"/>
              <a:gd name="connsiteY838" fmla="*/ 313415 h 6858000"/>
              <a:gd name="connsiteX839" fmla="*/ 4346041 w 7467600"/>
              <a:gd name="connsiteY839" fmla="*/ 456086 h 6858000"/>
              <a:gd name="connsiteX840" fmla="*/ 4870967 w 7467600"/>
              <a:gd name="connsiteY840" fmla="*/ 963061 h 6858000"/>
              <a:gd name="connsiteX841" fmla="*/ 4889647 w 7467600"/>
              <a:gd name="connsiteY841" fmla="*/ 957147 h 6858000"/>
              <a:gd name="connsiteX842" fmla="*/ 5422504 w 7467600"/>
              <a:gd name="connsiteY842" fmla="*/ 805191 h 6858000"/>
              <a:gd name="connsiteX843" fmla="*/ 6087656 w 7467600"/>
              <a:gd name="connsiteY843" fmla="*/ 826703 h 6858000"/>
              <a:gd name="connsiteX844" fmla="*/ 6058717 w 7467600"/>
              <a:gd name="connsiteY844" fmla="*/ 865992 h 6858000"/>
              <a:gd name="connsiteX845" fmla="*/ 4974153 w 7467600"/>
              <a:gd name="connsiteY845" fmla="*/ 1045456 h 6858000"/>
              <a:gd name="connsiteX846" fmla="*/ 5627835 w 7467600"/>
              <a:gd name="connsiteY846" fmla="*/ 1472077 h 6858000"/>
              <a:gd name="connsiteX847" fmla="*/ 5629817 w 7467600"/>
              <a:gd name="connsiteY847" fmla="*/ 1471412 h 6858000"/>
              <a:gd name="connsiteX848" fmla="*/ 5634124 w 7467600"/>
              <a:gd name="connsiteY848" fmla="*/ 1470572 h 6858000"/>
              <a:gd name="connsiteX849" fmla="*/ 5755832 w 7467600"/>
              <a:gd name="connsiteY849" fmla="*/ 1383886 h 6858000"/>
              <a:gd name="connsiteX850" fmla="*/ 6014186 w 7467600"/>
              <a:gd name="connsiteY850" fmla="*/ 1279799 h 6858000"/>
              <a:gd name="connsiteX851" fmla="*/ 6901619 w 7467600"/>
              <a:gd name="connsiteY851" fmla="*/ 1047874 h 6858000"/>
              <a:gd name="connsiteX852" fmla="*/ 6931566 w 7467600"/>
              <a:gd name="connsiteY852" fmla="*/ 1062034 h 6858000"/>
              <a:gd name="connsiteX853" fmla="*/ 5790982 w 7467600"/>
              <a:gd name="connsiteY853" fmla="*/ 1561380 h 6858000"/>
              <a:gd name="connsiteX854" fmla="*/ 6188971 w 7467600"/>
              <a:gd name="connsiteY854" fmla="*/ 1755168 h 6858000"/>
              <a:gd name="connsiteX855" fmla="*/ 6202446 w 7467600"/>
              <a:gd name="connsiteY855" fmla="*/ 1752268 h 6858000"/>
              <a:gd name="connsiteX856" fmla="*/ 7179560 w 7467600"/>
              <a:gd name="connsiteY856" fmla="*/ 1467551 h 6858000"/>
              <a:gd name="connsiteX857" fmla="*/ 7158730 w 7467600"/>
              <a:gd name="connsiteY857" fmla="*/ 1507835 h 6858000"/>
              <a:gd name="connsiteX858" fmla="*/ 6326959 w 7467600"/>
              <a:gd name="connsiteY858" fmla="*/ 1817686 h 6858000"/>
              <a:gd name="connsiteX859" fmla="*/ 6537433 w 7467600"/>
              <a:gd name="connsiteY859" fmla="*/ 1907790 h 6858000"/>
              <a:gd name="connsiteX860" fmla="*/ 6550221 w 7467600"/>
              <a:gd name="connsiteY860" fmla="*/ 1910729 h 6858000"/>
              <a:gd name="connsiteX861" fmla="*/ 6964438 w 7467600"/>
              <a:gd name="connsiteY861" fmla="*/ 2209505 h 6858000"/>
              <a:gd name="connsiteX862" fmla="*/ 7367862 w 7467600"/>
              <a:gd name="connsiteY862" fmla="*/ 2806833 h 6858000"/>
              <a:gd name="connsiteX863" fmla="*/ 7364329 w 7467600"/>
              <a:gd name="connsiteY863" fmla="*/ 2826907 h 6858000"/>
              <a:gd name="connsiteX864" fmla="*/ 7290545 w 7467600"/>
              <a:gd name="connsiteY864" fmla="*/ 2850663 h 6858000"/>
              <a:gd name="connsiteX865" fmla="*/ 6472036 w 7467600"/>
              <a:gd name="connsiteY865" fmla="*/ 1959003 h 6858000"/>
              <a:gd name="connsiteX866" fmla="*/ 5792897 w 7467600"/>
              <a:gd name="connsiteY866" fmla="*/ 1647747 h 6858000"/>
              <a:gd name="connsiteX867" fmla="*/ 5842751 w 7467600"/>
              <a:gd name="connsiteY867" fmla="*/ 1816112 h 6858000"/>
              <a:gd name="connsiteX868" fmla="*/ 5847424 w 7467600"/>
              <a:gd name="connsiteY868" fmla="*/ 1815776 h 6858000"/>
              <a:gd name="connsiteX869" fmla="*/ 6399821 w 7467600"/>
              <a:gd name="connsiteY869" fmla="*/ 2344799 h 6858000"/>
              <a:gd name="connsiteX870" fmla="*/ 6323232 w 7467600"/>
              <a:gd name="connsiteY870" fmla="*/ 2389634 h 6858000"/>
              <a:gd name="connsiteX871" fmla="*/ 5942958 w 7467600"/>
              <a:gd name="connsiteY871" fmla="*/ 2077708 h 6858000"/>
              <a:gd name="connsiteX872" fmla="*/ 5921559 w 7467600"/>
              <a:gd name="connsiteY872" fmla="*/ 2378596 h 6858000"/>
              <a:gd name="connsiteX873" fmla="*/ 5817651 w 7467600"/>
              <a:gd name="connsiteY873" fmla="*/ 3023919 h 6858000"/>
              <a:gd name="connsiteX874" fmla="*/ 5729634 w 7467600"/>
              <a:gd name="connsiteY874" fmla="*/ 3051849 h 6858000"/>
              <a:gd name="connsiteX875" fmla="*/ 5611018 w 7467600"/>
              <a:gd name="connsiteY875" fmla="*/ 2316769 h 6858000"/>
              <a:gd name="connsiteX876" fmla="*/ 5687608 w 7467600"/>
              <a:gd name="connsiteY876" fmla="*/ 2039972 h 6858000"/>
              <a:gd name="connsiteX877" fmla="*/ 5657554 w 7467600"/>
              <a:gd name="connsiteY877" fmla="*/ 1576445 h 6858000"/>
              <a:gd name="connsiteX878" fmla="*/ 5150475 w 7467600"/>
              <a:gd name="connsiteY878" fmla="*/ 1274012 h 6858000"/>
              <a:gd name="connsiteX879" fmla="*/ 5349142 w 7467600"/>
              <a:gd name="connsiteY879" fmla="*/ 2204405 h 6858000"/>
              <a:gd name="connsiteX880" fmla="*/ 5262214 w 7467600"/>
              <a:gd name="connsiteY880" fmla="*/ 2233836 h 6858000"/>
              <a:gd name="connsiteX881" fmla="*/ 4981539 w 7467600"/>
              <a:gd name="connsiteY881" fmla="*/ 1542201 h 6858000"/>
              <a:gd name="connsiteX882" fmla="*/ 4958461 w 7467600"/>
              <a:gd name="connsiteY882" fmla="*/ 1136957 h 6858000"/>
              <a:gd name="connsiteX883" fmla="*/ 4655015 w 7467600"/>
              <a:gd name="connsiteY883" fmla="*/ 891426 h 6858000"/>
              <a:gd name="connsiteX884" fmla="*/ 4348002 w 7467600"/>
              <a:gd name="connsiteY884" fmla="*/ 2205895 h 6858000"/>
              <a:gd name="connsiteX885" fmla="*/ 4262250 w 7467600"/>
              <a:gd name="connsiteY885" fmla="*/ 2219972 h 6858000"/>
              <a:gd name="connsiteX886" fmla="*/ 4550611 w 7467600"/>
              <a:gd name="connsiteY886" fmla="*/ 817540 h 6858000"/>
              <a:gd name="connsiteX887" fmla="*/ 4564418 w 7467600"/>
              <a:gd name="connsiteY887" fmla="*/ 808293 h 6858000"/>
              <a:gd name="connsiteX888" fmla="*/ 4266388 w 7467600"/>
              <a:gd name="connsiteY888" fmla="*/ 500083 h 6858000"/>
              <a:gd name="connsiteX889" fmla="*/ 4032842 w 7467600"/>
              <a:gd name="connsiteY889" fmla="*/ 211809 h 6858000"/>
              <a:gd name="connsiteX890" fmla="*/ 3882765 w 7467600"/>
              <a:gd name="connsiteY890" fmla="*/ 0 h 6858000"/>
              <a:gd name="connsiteX891" fmla="*/ 3721337 w 7467600"/>
              <a:gd name="connsiteY891" fmla="*/ 0 h 6858000"/>
              <a:gd name="connsiteX892" fmla="*/ 3797544 w 7467600"/>
              <a:gd name="connsiteY892" fmla="*/ 0 h 6858000"/>
              <a:gd name="connsiteX893" fmla="*/ 3775734 w 7467600"/>
              <a:gd name="connsiteY893" fmla="*/ 95131 h 6858000"/>
              <a:gd name="connsiteX894" fmla="*/ 3724807 w 7467600"/>
              <a:gd name="connsiteY894" fmla="*/ 272257 h 6858000"/>
              <a:gd name="connsiteX895" fmla="*/ 3726844 w 7467600"/>
              <a:gd name="connsiteY895" fmla="*/ 282988 h 6858000"/>
              <a:gd name="connsiteX896" fmla="*/ 3742664 w 7467600"/>
              <a:gd name="connsiteY896" fmla="*/ 279918 h 6858000"/>
              <a:gd name="connsiteX897" fmla="*/ 4103910 w 7467600"/>
              <a:gd name="connsiteY897" fmla="*/ 1161917 h 6858000"/>
              <a:gd name="connsiteX898" fmla="*/ 4020269 w 7467600"/>
              <a:gd name="connsiteY898" fmla="*/ 1200406 h 6858000"/>
              <a:gd name="connsiteX899" fmla="*/ 3674882 w 7467600"/>
              <a:gd name="connsiteY899" fmla="*/ 488524 h 6858000"/>
              <a:gd name="connsiteX900" fmla="*/ 3132682 w 7467600"/>
              <a:gd name="connsiteY900" fmla="*/ 1072284 h 6858000"/>
              <a:gd name="connsiteX901" fmla="*/ 2716346 w 7467600"/>
              <a:gd name="connsiteY901" fmla="*/ 1276376 h 6858000"/>
              <a:gd name="connsiteX902" fmla="*/ 2716772 w 7467600"/>
              <a:gd name="connsiteY902" fmla="*/ 1255462 h 6858000"/>
              <a:gd name="connsiteX903" fmla="*/ 3471096 w 7467600"/>
              <a:gd name="connsiteY903" fmla="*/ 437072 h 6858000"/>
              <a:gd name="connsiteX904" fmla="*/ 3639057 w 7467600"/>
              <a:gd name="connsiteY904" fmla="*/ 286334 h 6858000"/>
              <a:gd name="connsiteX905" fmla="*/ 3640309 w 7467600"/>
              <a:gd name="connsiteY905" fmla="*/ 284664 h 6858000"/>
              <a:gd name="connsiteX906" fmla="*/ 3646022 w 7467600"/>
              <a:gd name="connsiteY906" fmla="*/ 276711 h 6858000"/>
              <a:gd name="connsiteX907" fmla="*/ 3707943 w 7467600"/>
              <a:gd name="connsiteY907" fmla="*/ 65958 h 6858000"/>
              <a:gd name="connsiteX908" fmla="*/ 3721337 w 7467600"/>
              <a:gd name="connsiteY908" fmla="*/ 0 h 6858000"/>
              <a:gd name="connsiteX909" fmla="*/ 2867960 w 7467600"/>
              <a:gd name="connsiteY909" fmla="*/ 0 h 6858000"/>
              <a:gd name="connsiteX910" fmla="*/ 2926351 w 7467600"/>
              <a:gd name="connsiteY910" fmla="*/ 0 h 6858000"/>
              <a:gd name="connsiteX911" fmla="*/ 2902823 w 7467600"/>
              <a:gd name="connsiteY911" fmla="*/ 262929 h 6858000"/>
              <a:gd name="connsiteX912" fmla="*/ 2940663 w 7467600"/>
              <a:gd name="connsiteY912" fmla="*/ 140884 h 6858000"/>
              <a:gd name="connsiteX913" fmla="*/ 2947039 w 7467600"/>
              <a:gd name="connsiteY913" fmla="*/ 122524 h 6858000"/>
              <a:gd name="connsiteX914" fmla="*/ 2984316 w 7467600"/>
              <a:gd name="connsiteY914" fmla="*/ 0 h 6858000"/>
              <a:gd name="connsiteX915" fmla="*/ 3016114 w 7467600"/>
              <a:gd name="connsiteY915" fmla="*/ 0 h 6858000"/>
              <a:gd name="connsiteX916" fmla="*/ 2979949 w 7467600"/>
              <a:gd name="connsiteY916" fmla="*/ 119274 h 6858000"/>
              <a:gd name="connsiteX917" fmla="*/ 3023879 w 7467600"/>
              <a:gd name="connsiteY917" fmla="*/ 0 h 6858000"/>
              <a:gd name="connsiteX918" fmla="*/ 3105400 w 7467600"/>
              <a:gd name="connsiteY918" fmla="*/ 0 h 6858000"/>
              <a:gd name="connsiteX919" fmla="*/ 3094669 w 7467600"/>
              <a:gd name="connsiteY919" fmla="*/ 30308 h 6858000"/>
              <a:gd name="connsiteX920" fmla="*/ 2901945 w 7467600"/>
              <a:gd name="connsiteY920" fmla="*/ 466538 h 6858000"/>
              <a:gd name="connsiteX921" fmla="*/ 2815209 w 7467600"/>
              <a:gd name="connsiteY921" fmla="*/ 497361 h 6858000"/>
              <a:gd name="connsiteX922" fmla="*/ 2844845 w 7467600"/>
              <a:gd name="connsiteY922" fmla="*/ 127638 h 6858000"/>
              <a:gd name="connsiteX923" fmla="*/ 2867960 w 7467600"/>
              <a:gd name="connsiteY923" fmla="*/ 0 h 6858000"/>
              <a:gd name="connsiteX924" fmla="*/ 1057230 w 7467600"/>
              <a:gd name="connsiteY924" fmla="*/ 0 h 6858000"/>
              <a:gd name="connsiteX925" fmla="*/ 1111003 w 7467600"/>
              <a:gd name="connsiteY925" fmla="*/ 0 h 6858000"/>
              <a:gd name="connsiteX926" fmla="*/ 1125553 w 7467600"/>
              <a:gd name="connsiteY926" fmla="*/ 52588 h 6858000"/>
              <a:gd name="connsiteX927" fmla="*/ 1304276 w 7467600"/>
              <a:gd name="connsiteY927" fmla="*/ 476275 h 6858000"/>
              <a:gd name="connsiteX928" fmla="*/ 1492066 w 7467600"/>
              <a:gd name="connsiteY928" fmla="*/ 886333 h 6858000"/>
              <a:gd name="connsiteX929" fmla="*/ 1423698 w 7467600"/>
              <a:gd name="connsiteY929" fmla="*/ 710817 h 6858000"/>
              <a:gd name="connsiteX930" fmla="*/ 1357609 w 7467600"/>
              <a:gd name="connsiteY930" fmla="*/ 532892 h 6858000"/>
              <a:gd name="connsiteX931" fmla="*/ 1309550 w 7467600"/>
              <a:gd name="connsiteY931" fmla="*/ 374031 h 6858000"/>
              <a:gd name="connsiteX932" fmla="*/ 1193673 w 7467600"/>
              <a:gd name="connsiteY932" fmla="*/ 49533 h 6858000"/>
              <a:gd name="connsiteX933" fmla="*/ 1164391 w 7467600"/>
              <a:gd name="connsiteY933" fmla="*/ 0 h 6858000"/>
              <a:gd name="connsiteX934" fmla="*/ 1200666 w 7467600"/>
              <a:gd name="connsiteY934" fmla="*/ 0 h 6858000"/>
              <a:gd name="connsiteX935" fmla="*/ 1223408 w 7467600"/>
              <a:gd name="connsiteY935" fmla="*/ 38996 h 6858000"/>
              <a:gd name="connsiteX936" fmla="*/ 1339635 w 7467600"/>
              <a:gd name="connsiteY936" fmla="*/ 365517 h 6858000"/>
              <a:gd name="connsiteX937" fmla="*/ 1387469 w 7467600"/>
              <a:gd name="connsiteY937" fmla="*/ 523079 h 6858000"/>
              <a:gd name="connsiteX938" fmla="*/ 1452685 w 7467600"/>
              <a:gd name="connsiteY938" fmla="*/ 699806 h 6858000"/>
              <a:gd name="connsiteX939" fmla="*/ 1492092 w 7467600"/>
              <a:gd name="connsiteY939" fmla="*/ 800424 h 6858000"/>
              <a:gd name="connsiteX940" fmla="*/ 1455302 w 7467600"/>
              <a:gd name="connsiteY940" fmla="*/ 632913 h 6858000"/>
              <a:gd name="connsiteX941" fmla="*/ 1222336 w 7467600"/>
              <a:gd name="connsiteY941" fmla="*/ 9480 h 6858000"/>
              <a:gd name="connsiteX942" fmla="*/ 1214634 w 7467600"/>
              <a:gd name="connsiteY942" fmla="*/ 0 h 6858000"/>
              <a:gd name="connsiteX943" fmla="*/ 1289827 w 7467600"/>
              <a:gd name="connsiteY943" fmla="*/ 0 h 6858000"/>
              <a:gd name="connsiteX944" fmla="*/ 1321076 w 7467600"/>
              <a:gd name="connsiteY944" fmla="*/ 59722 h 6858000"/>
              <a:gd name="connsiteX945" fmla="*/ 1512579 w 7467600"/>
              <a:gd name="connsiteY945" fmla="*/ 626441 h 6858000"/>
              <a:gd name="connsiteX946" fmla="*/ 1506076 w 7467600"/>
              <a:gd name="connsiteY946" fmla="*/ 1089289 h 6858000"/>
              <a:gd name="connsiteX947" fmla="*/ 1486346 w 7467600"/>
              <a:gd name="connsiteY947" fmla="*/ 1079919 h 6858000"/>
              <a:gd name="connsiteX948" fmla="*/ 1070511 w 7467600"/>
              <a:gd name="connsiteY948" fmla="*/ 48609 h 6858000"/>
              <a:gd name="connsiteX949" fmla="*/ 1057230 w 7467600"/>
              <a:gd name="connsiteY949" fmla="*/ 0 h 6858000"/>
              <a:gd name="connsiteX950" fmla="*/ 43151 w 7467600"/>
              <a:gd name="connsiteY950" fmla="*/ 0 h 6858000"/>
              <a:gd name="connsiteX951" fmla="*/ 95283 w 7467600"/>
              <a:gd name="connsiteY951" fmla="*/ 0 h 6858000"/>
              <a:gd name="connsiteX952" fmla="*/ 300708 w 7467600"/>
              <a:gd name="connsiteY952" fmla="*/ 154571 h 6858000"/>
              <a:gd name="connsiteX953" fmla="*/ 530414 w 7467600"/>
              <a:gd name="connsiteY953" fmla="*/ 354673 h 6858000"/>
              <a:gd name="connsiteX954" fmla="*/ 333785 w 7467600"/>
              <a:gd name="connsiteY954" fmla="*/ 161564 h 6858000"/>
              <a:gd name="connsiteX955" fmla="*/ 147005 w 7467600"/>
              <a:gd name="connsiteY955" fmla="*/ 0 h 6858000"/>
              <a:gd name="connsiteX956" fmla="*/ 272509 w 7467600"/>
              <a:gd name="connsiteY956" fmla="*/ 0 h 6858000"/>
              <a:gd name="connsiteX957" fmla="*/ 326276 w 7467600"/>
              <a:gd name="connsiteY957" fmla="*/ 45847 h 6858000"/>
              <a:gd name="connsiteX958" fmla="*/ 823759 w 7467600"/>
              <a:gd name="connsiteY958" fmla="*/ 574145 h 6858000"/>
              <a:gd name="connsiteX959" fmla="*/ 811254 w 7467600"/>
              <a:gd name="connsiteY959" fmla="*/ 665546 h 6858000"/>
              <a:gd name="connsiteX960" fmla="*/ 154042 w 7467600"/>
              <a:gd name="connsiteY960" fmla="*/ 261522 h 6858000"/>
              <a:gd name="connsiteX961" fmla="*/ 13550 w 7467600"/>
              <a:gd name="connsiteY961" fmla="*/ 158423 h 6858000"/>
              <a:gd name="connsiteX962" fmla="*/ 0 w 7467600"/>
              <a:gd name="connsiteY962" fmla="*/ 146618 h 6858000"/>
              <a:gd name="connsiteX963" fmla="*/ 0 w 7467600"/>
              <a:gd name="connsiteY963" fmla="*/ 59161 h 6858000"/>
              <a:gd name="connsiteX964" fmla="*/ 45427 w 7467600"/>
              <a:gd name="connsiteY964" fmla="*/ 101078 h 6858000"/>
              <a:gd name="connsiteX965" fmla="*/ 630103 w 7467600"/>
              <a:gd name="connsiteY965" fmla="*/ 485885 h 6858000"/>
              <a:gd name="connsiteX966" fmla="*/ 532040 w 7467600"/>
              <a:gd name="connsiteY966" fmla="*/ 399359 h 6858000"/>
              <a:gd name="connsiteX967" fmla="*/ 517618 w 7467600"/>
              <a:gd name="connsiteY967" fmla="*/ 385726 h 6858000"/>
              <a:gd name="connsiteX968" fmla="*/ 285074 w 7467600"/>
              <a:gd name="connsiteY968" fmla="*/ 182755 h 6858000"/>
              <a:gd name="connsiteX969" fmla="*/ 43151 w 7467600"/>
              <a:gd name="connsiteY96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259646 w 7467600"/>
              <a:gd name="connsiteY78" fmla="*/ 5765985 h 6858000"/>
              <a:gd name="connsiteX79" fmla="*/ 7467600 w 7467600"/>
              <a:gd name="connsiteY79" fmla="*/ 6012219 h 6858000"/>
              <a:gd name="connsiteX80" fmla="*/ 7356878 w 7467600"/>
              <a:gd name="connsiteY80" fmla="*/ 5981332 h 6858000"/>
              <a:gd name="connsiteX81" fmla="*/ 7467600 w 7467600"/>
              <a:gd name="connsiteY81" fmla="*/ 6117703 h 6858000"/>
              <a:gd name="connsiteX82" fmla="*/ 7467600 w 7467600"/>
              <a:gd name="connsiteY82" fmla="*/ 6163634 h 6858000"/>
              <a:gd name="connsiteX83" fmla="*/ 7403637 w 7467600"/>
              <a:gd name="connsiteY83" fmla="*/ 6083957 h 6858000"/>
              <a:gd name="connsiteX84" fmla="*/ 7254615 w 7467600"/>
              <a:gd name="connsiteY84" fmla="*/ 5911918 h 6858000"/>
              <a:gd name="connsiteX85" fmla="*/ 7312589 w 7467600"/>
              <a:gd name="connsiteY85" fmla="*/ 5982309 h 6858000"/>
              <a:gd name="connsiteX86" fmla="*/ 7448321 w 7467600"/>
              <a:gd name="connsiteY86" fmla="*/ 6190991 h 6858000"/>
              <a:gd name="connsiteX87" fmla="*/ 7467600 w 7467600"/>
              <a:gd name="connsiteY87" fmla="*/ 6221686 h 6858000"/>
              <a:gd name="connsiteX88" fmla="*/ 7467600 w 7467600"/>
              <a:gd name="connsiteY88" fmla="*/ 6334256 h 6858000"/>
              <a:gd name="connsiteX89" fmla="*/ 7454976 w 7467600"/>
              <a:gd name="connsiteY89" fmla="*/ 6318297 h 6858000"/>
              <a:gd name="connsiteX90" fmla="*/ 1456157 w 7467600"/>
              <a:gd name="connsiteY90" fmla="*/ 5371404 h 6858000"/>
              <a:gd name="connsiteX91" fmla="*/ 1244432 w 7467600"/>
              <a:gd name="connsiteY91" fmla="*/ 5385601 h 6858000"/>
              <a:gd name="connsiteX92" fmla="*/ 973990 w 7467600"/>
              <a:gd name="connsiteY92" fmla="*/ 5424940 h 6858000"/>
              <a:gd name="connsiteX93" fmla="*/ 1103809 w 7467600"/>
              <a:gd name="connsiteY93" fmla="*/ 5433720 h 6858000"/>
              <a:gd name="connsiteX94" fmla="*/ 1123454 w 7467600"/>
              <a:gd name="connsiteY94" fmla="*/ 5435727 h 6858000"/>
              <a:gd name="connsiteX95" fmla="*/ 1737017 w 7467600"/>
              <a:gd name="connsiteY95" fmla="*/ 5452183 h 6858000"/>
              <a:gd name="connsiteX96" fmla="*/ 1824397 w 7467600"/>
              <a:gd name="connsiteY96" fmla="*/ 5447757 h 6858000"/>
              <a:gd name="connsiteX97" fmla="*/ 2070059 w 7467600"/>
              <a:gd name="connsiteY97" fmla="*/ 5441660 h 6858000"/>
              <a:gd name="connsiteX98" fmla="*/ 1456157 w 7467600"/>
              <a:gd name="connsiteY98" fmla="*/ 5371404 h 6858000"/>
              <a:gd name="connsiteX99" fmla="*/ 4988186 w 7467600"/>
              <a:gd name="connsiteY99" fmla="*/ 5216467 h 6858000"/>
              <a:gd name="connsiteX100" fmla="*/ 4777334 w 7467600"/>
              <a:gd name="connsiteY100" fmla="*/ 5406072 h 6858000"/>
              <a:gd name="connsiteX101" fmla="*/ 4718341 w 7467600"/>
              <a:gd name="connsiteY101" fmla="*/ 5468043 h 6858000"/>
              <a:gd name="connsiteX102" fmla="*/ 4604655 w 7467600"/>
              <a:gd name="connsiteY102" fmla="*/ 5583434 h 6858000"/>
              <a:gd name="connsiteX103" fmla="*/ 4565074 w 7467600"/>
              <a:gd name="connsiteY103" fmla="*/ 5618550 h 6858000"/>
              <a:gd name="connsiteX104" fmla="*/ 4988186 w 7467600"/>
              <a:gd name="connsiteY104" fmla="*/ 5216467 h 6858000"/>
              <a:gd name="connsiteX105" fmla="*/ 4978032 w 7467600"/>
              <a:gd name="connsiteY105" fmla="*/ 5183809 h 6858000"/>
              <a:gd name="connsiteX106" fmla="*/ 4463413 w 7467600"/>
              <a:gd name="connsiteY106" fmla="*/ 5615162 h 6858000"/>
              <a:gd name="connsiteX107" fmla="*/ 4358134 w 7467600"/>
              <a:gd name="connsiteY107" fmla="*/ 5742791 h 6858000"/>
              <a:gd name="connsiteX108" fmla="*/ 4376219 w 7467600"/>
              <a:gd name="connsiteY108" fmla="*/ 5729027 h 6858000"/>
              <a:gd name="connsiteX109" fmla="*/ 4582340 w 7467600"/>
              <a:gd name="connsiteY109" fmla="*/ 5561037 h 6858000"/>
              <a:gd name="connsiteX110" fmla="*/ 4694684 w 7467600"/>
              <a:gd name="connsiteY110" fmla="*/ 5447098 h 6858000"/>
              <a:gd name="connsiteX111" fmla="*/ 4754123 w 7467600"/>
              <a:gd name="connsiteY111" fmla="*/ 5384643 h 6858000"/>
              <a:gd name="connsiteX112" fmla="*/ 4978032 w 7467600"/>
              <a:gd name="connsiteY112" fmla="*/ 5183809 h 6858000"/>
              <a:gd name="connsiteX113" fmla="*/ 1903353 w 7467600"/>
              <a:gd name="connsiteY113" fmla="*/ 5044827 h 6858000"/>
              <a:gd name="connsiteX114" fmla="*/ 1936931 w 7467600"/>
              <a:gd name="connsiteY114" fmla="*/ 5093954 h 6858000"/>
              <a:gd name="connsiteX115" fmla="*/ 2195868 w 7467600"/>
              <a:gd name="connsiteY115" fmla="*/ 5396574 h 6858000"/>
              <a:gd name="connsiteX116" fmla="*/ 2088852 w 7467600"/>
              <a:gd name="connsiteY116" fmla="*/ 5166123 h 6858000"/>
              <a:gd name="connsiteX117" fmla="*/ 1958241 w 7467600"/>
              <a:gd name="connsiteY117" fmla="*/ 5067955 h 6858000"/>
              <a:gd name="connsiteX118" fmla="*/ 1903353 w 7467600"/>
              <a:gd name="connsiteY118" fmla="*/ 5044827 h 6858000"/>
              <a:gd name="connsiteX119" fmla="*/ 1979378 w 7467600"/>
              <a:gd name="connsiteY119" fmla="*/ 4769504 h 6858000"/>
              <a:gd name="connsiteX120" fmla="*/ 2882120 w 7467600"/>
              <a:gd name="connsiteY120" fmla="*/ 5064547 h 6858000"/>
              <a:gd name="connsiteX121" fmla="*/ 2793103 w 7467600"/>
              <a:gd name="connsiteY121" fmla="*/ 5039699 h 6858000"/>
              <a:gd name="connsiteX122" fmla="*/ 2770041 w 7467600"/>
              <a:gd name="connsiteY122" fmla="*/ 5033634 h 6858000"/>
              <a:gd name="connsiteX123" fmla="*/ 1979378 w 7467600"/>
              <a:gd name="connsiteY123" fmla="*/ 4769504 h 6858000"/>
              <a:gd name="connsiteX124" fmla="*/ 1927410 w 7467600"/>
              <a:gd name="connsiteY124" fmla="*/ 4716164 h 6858000"/>
              <a:gd name="connsiteX125" fmla="*/ 1959587 w 7467600"/>
              <a:gd name="connsiteY125" fmla="*/ 4728849 h 6858000"/>
              <a:gd name="connsiteX126" fmla="*/ 2777707 w 7467600"/>
              <a:gd name="connsiteY126" fmla="*/ 5003991 h 6858000"/>
              <a:gd name="connsiteX127" fmla="*/ 2800768 w 7467600"/>
              <a:gd name="connsiteY127" fmla="*/ 5010056 h 6858000"/>
              <a:gd name="connsiteX128" fmla="*/ 2879408 w 7467600"/>
              <a:gd name="connsiteY128" fmla="*/ 5031590 h 6858000"/>
              <a:gd name="connsiteX129" fmla="*/ 2862295 w 7467600"/>
              <a:gd name="connsiteY129" fmla="*/ 5022958 h 6858000"/>
              <a:gd name="connsiteX130" fmla="*/ 2813343 w 7467600"/>
              <a:gd name="connsiteY130" fmla="*/ 4998369 h 6858000"/>
              <a:gd name="connsiteX131" fmla="*/ 2646245 w 7467600"/>
              <a:gd name="connsiteY131" fmla="*/ 4930999 h 6858000"/>
              <a:gd name="connsiteX132" fmla="*/ 1999243 w 7467600"/>
              <a:gd name="connsiteY132" fmla="*/ 4730524 h 6858000"/>
              <a:gd name="connsiteX133" fmla="*/ 1979527 w 7467600"/>
              <a:gd name="connsiteY133" fmla="*/ 4726651 h 6858000"/>
              <a:gd name="connsiteX134" fmla="*/ 1927410 w 7467600"/>
              <a:gd name="connsiteY134" fmla="*/ 4716164 h 6858000"/>
              <a:gd name="connsiteX135" fmla="*/ 1997014 w 7467600"/>
              <a:gd name="connsiteY135" fmla="*/ 4698007 h 6858000"/>
              <a:gd name="connsiteX136" fmla="*/ 2005458 w 7467600"/>
              <a:gd name="connsiteY136" fmla="*/ 4699540 h 6858000"/>
              <a:gd name="connsiteX137" fmla="*/ 2657186 w 7467600"/>
              <a:gd name="connsiteY137" fmla="*/ 4901687 h 6858000"/>
              <a:gd name="connsiteX138" fmla="*/ 2826662 w 7467600"/>
              <a:gd name="connsiteY138" fmla="*/ 4970362 h 6858000"/>
              <a:gd name="connsiteX139" fmla="*/ 2876100 w 7467600"/>
              <a:gd name="connsiteY139" fmla="*/ 4995397 h 6858000"/>
              <a:gd name="connsiteX140" fmla="*/ 3042600 w 7467600"/>
              <a:gd name="connsiteY140" fmla="*/ 5059532 h 6858000"/>
              <a:gd name="connsiteX141" fmla="*/ 1997014 w 7467600"/>
              <a:gd name="connsiteY141" fmla="*/ 4698007 h 6858000"/>
              <a:gd name="connsiteX142" fmla="*/ 2305292 w 7467600"/>
              <a:gd name="connsiteY142" fmla="*/ 4219492 h 6858000"/>
              <a:gd name="connsiteX143" fmla="*/ 3360922 w 7467600"/>
              <a:gd name="connsiteY143" fmla="*/ 4529373 h 6858000"/>
              <a:gd name="connsiteX144" fmla="*/ 3492420 w 7467600"/>
              <a:gd name="connsiteY144" fmla="*/ 4510145 h 6858000"/>
              <a:gd name="connsiteX145" fmla="*/ 3364086 w 7467600"/>
              <a:gd name="connsiteY145" fmla="*/ 4480340 h 6858000"/>
              <a:gd name="connsiteX146" fmla="*/ 3225818 w 7467600"/>
              <a:gd name="connsiteY146" fmla="*/ 4411822 h 6858000"/>
              <a:gd name="connsiteX147" fmla="*/ 3129696 w 7467600"/>
              <a:gd name="connsiteY147" fmla="*/ 4360704 h 6858000"/>
              <a:gd name="connsiteX148" fmla="*/ 2814545 w 7467600"/>
              <a:gd name="connsiteY148" fmla="*/ 4282955 h 6858000"/>
              <a:gd name="connsiteX149" fmla="*/ 2305292 w 7467600"/>
              <a:gd name="connsiteY149" fmla="*/ 4219492 h 6858000"/>
              <a:gd name="connsiteX150" fmla="*/ 2626982 w 7467600"/>
              <a:gd name="connsiteY150" fmla="*/ 4206450 h 6858000"/>
              <a:gd name="connsiteX151" fmla="*/ 2490617 w 7467600"/>
              <a:gd name="connsiteY151" fmla="*/ 4206951 h 6858000"/>
              <a:gd name="connsiteX152" fmla="*/ 2819869 w 7467600"/>
              <a:gd name="connsiteY152" fmla="*/ 4252936 h 6858000"/>
              <a:gd name="connsiteX153" fmla="*/ 3143018 w 7467600"/>
              <a:gd name="connsiteY153" fmla="*/ 4332698 h 6858000"/>
              <a:gd name="connsiteX154" fmla="*/ 3241520 w 7467600"/>
              <a:gd name="connsiteY154" fmla="*/ 4385112 h 6858000"/>
              <a:gd name="connsiteX155" fmla="*/ 3374575 w 7467600"/>
              <a:gd name="connsiteY155" fmla="*/ 4451517 h 6858000"/>
              <a:gd name="connsiteX156" fmla="*/ 3505221 w 7467600"/>
              <a:gd name="connsiteY156" fmla="*/ 4480757 h 6858000"/>
              <a:gd name="connsiteX157" fmla="*/ 2626982 w 7467600"/>
              <a:gd name="connsiteY157" fmla="*/ 4206450 h 6858000"/>
              <a:gd name="connsiteX158" fmla="*/ 1310106 w 7467600"/>
              <a:gd name="connsiteY158" fmla="*/ 3943217 h 6858000"/>
              <a:gd name="connsiteX159" fmla="*/ 854994 w 7467600"/>
              <a:gd name="connsiteY159" fmla="*/ 4399136 h 6858000"/>
              <a:gd name="connsiteX160" fmla="*/ 742462 w 7467600"/>
              <a:gd name="connsiteY160" fmla="*/ 4594648 h 6858000"/>
              <a:gd name="connsiteX161" fmla="*/ 820602 w 7467600"/>
              <a:gd name="connsiteY161" fmla="*/ 4485915 h 6858000"/>
              <a:gd name="connsiteX162" fmla="*/ 878295 w 7467600"/>
              <a:gd name="connsiteY162" fmla="*/ 4403594 h 6858000"/>
              <a:gd name="connsiteX163" fmla="*/ 1240607 w 7467600"/>
              <a:gd name="connsiteY163" fmla="*/ 4010401 h 6858000"/>
              <a:gd name="connsiteX164" fmla="*/ 1310106 w 7467600"/>
              <a:gd name="connsiteY164" fmla="*/ 3943217 h 6858000"/>
              <a:gd name="connsiteX165" fmla="*/ 1423113 w 7467600"/>
              <a:gd name="connsiteY165" fmla="*/ 3874565 h 6858000"/>
              <a:gd name="connsiteX166" fmla="*/ 1260565 w 7467600"/>
              <a:gd name="connsiteY166" fmla="*/ 4031982 h 6858000"/>
              <a:gd name="connsiteX167" fmla="*/ 901900 w 7467600"/>
              <a:gd name="connsiteY167" fmla="*/ 4421236 h 6858000"/>
              <a:gd name="connsiteX168" fmla="*/ 845044 w 7467600"/>
              <a:gd name="connsiteY168" fmla="*/ 4502436 h 6858000"/>
              <a:gd name="connsiteX169" fmla="*/ 685926 w 7467600"/>
              <a:gd name="connsiteY169" fmla="*/ 4703069 h 6858000"/>
              <a:gd name="connsiteX170" fmla="*/ 684248 w 7467600"/>
              <a:gd name="connsiteY170" fmla="*/ 4706721 h 6858000"/>
              <a:gd name="connsiteX171" fmla="*/ 1423113 w 7467600"/>
              <a:gd name="connsiteY171" fmla="*/ 3874565 h 6858000"/>
              <a:gd name="connsiteX172" fmla="*/ 3316479 w 7467600"/>
              <a:gd name="connsiteY172" fmla="*/ 3872136 h 6858000"/>
              <a:gd name="connsiteX173" fmla="*/ 3546806 w 7467600"/>
              <a:gd name="connsiteY173" fmla="*/ 4356139 h 6858000"/>
              <a:gd name="connsiteX174" fmla="*/ 3364433 w 7467600"/>
              <a:gd name="connsiteY174" fmla="*/ 3953121 h 6858000"/>
              <a:gd name="connsiteX175" fmla="*/ 3316479 w 7467600"/>
              <a:gd name="connsiteY175" fmla="*/ 3872136 h 6858000"/>
              <a:gd name="connsiteX176" fmla="*/ 3291335 w 7467600"/>
              <a:gd name="connsiteY176" fmla="*/ 3767420 h 6858000"/>
              <a:gd name="connsiteX177" fmla="*/ 3390805 w 7467600"/>
              <a:gd name="connsiteY177" fmla="*/ 3937163 h 6858000"/>
              <a:gd name="connsiteX178" fmla="*/ 3579062 w 7467600"/>
              <a:gd name="connsiteY178" fmla="*/ 4359040 h 6858000"/>
              <a:gd name="connsiteX179" fmla="*/ 3467355 w 7467600"/>
              <a:gd name="connsiteY179" fmla="*/ 3988130 h 6858000"/>
              <a:gd name="connsiteX180" fmla="*/ 3310753 w 7467600"/>
              <a:gd name="connsiteY180" fmla="*/ 3787140 h 6858000"/>
              <a:gd name="connsiteX181" fmla="*/ 3291335 w 7467600"/>
              <a:gd name="connsiteY181" fmla="*/ 3767420 h 6858000"/>
              <a:gd name="connsiteX182" fmla="*/ 1635889 w 7467600"/>
              <a:gd name="connsiteY182" fmla="*/ 3709494 h 6858000"/>
              <a:gd name="connsiteX183" fmla="*/ 1634800 w 7467600"/>
              <a:gd name="connsiteY183" fmla="*/ 3731111 h 6858000"/>
              <a:gd name="connsiteX184" fmla="*/ 1635889 w 7467600"/>
              <a:gd name="connsiteY184" fmla="*/ 3709494 h 6858000"/>
              <a:gd name="connsiteX185" fmla="*/ 1510397 w 7467600"/>
              <a:gd name="connsiteY185" fmla="*/ 3684705 h 6858000"/>
              <a:gd name="connsiteX186" fmla="*/ 1146550 w 7467600"/>
              <a:gd name="connsiteY186" fmla="*/ 3802012 h 6858000"/>
              <a:gd name="connsiteX187" fmla="*/ 698834 w 7467600"/>
              <a:gd name="connsiteY187" fmla="*/ 3952272 h 6858000"/>
              <a:gd name="connsiteX188" fmla="*/ 34256 w 7467600"/>
              <a:gd name="connsiteY188" fmla="*/ 4347603 h 6858000"/>
              <a:gd name="connsiteX189" fmla="*/ 527241 w 7467600"/>
              <a:gd name="connsiteY189" fmla="*/ 4065078 h 6858000"/>
              <a:gd name="connsiteX190" fmla="*/ 1510397 w 7467600"/>
              <a:gd name="connsiteY190" fmla="*/ 3684705 h 6858000"/>
              <a:gd name="connsiteX191" fmla="*/ 1313114 w 7467600"/>
              <a:gd name="connsiteY191" fmla="*/ 3655216 h 6858000"/>
              <a:gd name="connsiteX192" fmla="*/ 1109304 w 7467600"/>
              <a:gd name="connsiteY192" fmla="*/ 3669030 h 6858000"/>
              <a:gd name="connsiteX193" fmla="*/ 8129 w 7467600"/>
              <a:gd name="connsiteY193" fmla="*/ 4330519 h 6858000"/>
              <a:gd name="connsiteX194" fmla="*/ 687572 w 7467600"/>
              <a:gd name="connsiteY194" fmla="*/ 3925629 h 6858000"/>
              <a:gd name="connsiteX195" fmla="*/ 1138365 w 7467600"/>
              <a:gd name="connsiteY195" fmla="*/ 3774515 h 6858000"/>
              <a:gd name="connsiteX196" fmla="*/ 1505579 w 7467600"/>
              <a:gd name="connsiteY196" fmla="*/ 3655526 h 6858000"/>
              <a:gd name="connsiteX197" fmla="*/ 1313114 w 7467600"/>
              <a:gd name="connsiteY197" fmla="*/ 3655216 h 6858000"/>
              <a:gd name="connsiteX198" fmla="*/ 3655073 w 7467600"/>
              <a:gd name="connsiteY198" fmla="*/ 3650884 h 6858000"/>
              <a:gd name="connsiteX199" fmla="*/ 3989938 w 7467600"/>
              <a:gd name="connsiteY199" fmla="*/ 3991685 h 6858000"/>
              <a:gd name="connsiteX200" fmla="*/ 4393907 w 7467600"/>
              <a:gd name="connsiteY200" fmla="*/ 4261258 h 6858000"/>
              <a:gd name="connsiteX201" fmla="*/ 4648051 w 7467600"/>
              <a:gd name="connsiteY201" fmla="*/ 4374051 h 6858000"/>
              <a:gd name="connsiteX202" fmla="*/ 4383389 w 7467600"/>
              <a:gd name="connsiteY202" fmla="*/ 4184369 h 6858000"/>
              <a:gd name="connsiteX203" fmla="*/ 4165508 w 7467600"/>
              <a:gd name="connsiteY203" fmla="*/ 4035196 h 6858000"/>
              <a:gd name="connsiteX204" fmla="*/ 4068162 w 7467600"/>
              <a:gd name="connsiteY204" fmla="*/ 3953394 h 6858000"/>
              <a:gd name="connsiteX205" fmla="*/ 3981416 w 7467600"/>
              <a:gd name="connsiteY205" fmla="*/ 3880482 h 6858000"/>
              <a:gd name="connsiteX206" fmla="*/ 3800147 w 7467600"/>
              <a:gd name="connsiteY206" fmla="*/ 3749872 h 6858000"/>
              <a:gd name="connsiteX207" fmla="*/ 3655073 w 7467600"/>
              <a:gd name="connsiteY207" fmla="*/ 3650884 h 6858000"/>
              <a:gd name="connsiteX208" fmla="*/ 3670252 w 7467600"/>
              <a:gd name="connsiteY208" fmla="*/ 3622798 h 6858000"/>
              <a:gd name="connsiteX209" fmla="*/ 3817258 w 7467600"/>
              <a:gd name="connsiteY209" fmla="*/ 3723577 h 6858000"/>
              <a:gd name="connsiteX210" fmla="*/ 4000461 w 7467600"/>
              <a:gd name="connsiteY210" fmla="*/ 3855966 h 6858000"/>
              <a:gd name="connsiteX211" fmla="*/ 4088180 w 7467600"/>
              <a:gd name="connsiteY211" fmla="*/ 3929774 h 6858000"/>
              <a:gd name="connsiteX212" fmla="*/ 4184555 w 7467600"/>
              <a:gd name="connsiteY212" fmla="*/ 4010683 h 6858000"/>
              <a:gd name="connsiteX213" fmla="*/ 4399563 w 7467600"/>
              <a:gd name="connsiteY213" fmla="*/ 4158106 h 6858000"/>
              <a:gd name="connsiteX214" fmla="*/ 4684469 w 7467600"/>
              <a:gd name="connsiteY214" fmla="*/ 4364680 h 6858000"/>
              <a:gd name="connsiteX215" fmla="*/ 4690271 w 7467600"/>
              <a:gd name="connsiteY215" fmla="*/ 4370034 h 6858000"/>
              <a:gd name="connsiteX216" fmla="*/ 4136093 w 7467600"/>
              <a:gd name="connsiteY216" fmla="*/ 3858466 h 6858000"/>
              <a:gd name="connsiteX217" fmla="*/ 3670252 w 7467600"/>
              <a:gd name="connsiteY217" fmla="*/ 3622798 h 6858000"/>
              <a:gd name="connsiteX218" fmla="*/ 4440129 w 7467600"/>
              <a:gd name="connsiteY218" fmla="*/ 3448571 h 6858000"/>
              <a:gd name="connsiteX219" fmla="*/ 4856525 w 7467600"/>
              <a:gd name="connsiteY219" fmla="*/ 3915351 h 6858000"/>
              <a:gd name="connsiteX220" fmla="*/ 5059055 w 7467600"/>
              <a:gd name="connsiteY220" fmla="*/ 4108918 h 6858000"/>
              <a:gd name="connsiteX221" fmla="*/ 5290070 w 7467600"/>
              <a:gd name="connsiteY221" fmla="*/ 4263619 h 6858000"/>
              <a:gd name="connsiteX222" fmla="*/ 4834991 w 7467600"/>
              <a:gd name="connsiteY222" fmla="*/ 3830985 h 6858000"/>
              <a:gd name="connsiteX223" fmla="*/ 4440129 w 7467600"/>
              <a:gd name="connsiteY223" fmla="*/ 3448571 h 6858000"/>
              <a:gd name="connsiteX224" fmla="*/ 4441737 w 7467600"/>
              <a:gd name="connsiteY224" fmla="*/ 3399734 h 6858000"/>
              <a:gd name="connsiteX225" fmla="*/ 4431236 w 7467600"/>
              <a:gd name="connsiteY225" fmla="*/ 3400954 h 6858000"/>
              <a:gd name="connsiteX226" fmla="*/ 4557150 w 7467600"/>
              <a:gd name="connsiteY226" fmla="*/ 3510023 h 6858000"/>
              <a:gd name="connsiteX227" fmla="*/ 4856936 w 7467600"/>
              <a:gd name="connsiteY227" fmla="*/ 3809146 h 6858000"/>
              <a:gd name="connsiteX228" fmla="*/ 5111996 w 7467600"/>
              <a:gd name="connsiteY228" fmla="*/ 4065759 h 6858000"/>
              <a:gd name="connsiteX229" fmla="*/ 5388878 w 7467600"/>
              <a:gd name="connsiteY229" fmla="*/ 4300185 h 6858000"/>
              <a:gd name="connsiteX230" fmla="*/ 5425556 w 7467600"/>
              <a:gd name="connsiteY230" fmla="*/ 4308967 h 6858000"/>
              <a:gd name="connsiteX231" fmla="*/ 4943646 w 7467600"/>
              <a:gd name="connsiteY231" fmla="*/ 3822916 h 6858000"/>
              <a:gd name="connsiteX232" fmla="*/ 4594837 w 7467600"/>
              <a:gd name="connsiteY232" fmla="*/ 3532274 h 6858000"/>
              <a:gd name="connsiteX233" fmla="*/ 4441737 w 7467600"/>
              <a:gd name="connsiteY233" fmla="*/ 3399734 h 6858000"/>
              <a:gd name="connsiteX234" fmla="*/ 5425834 w 7467600"/>
              <a:gd name="connsiteY234" fmla="*/ 3162785 h 6858000"/>
              <a:gd name="connsiteX235" fmla="*/ 5401644 w 7467600"/>
              <a:gd name="connsiteY235" fmla="*/ 3617847 h 6858000"/>
              <a:gd name="connsiteX236" fmla="*/ 5467256 w 7467600"/>
              <a:gd name="connsiteY236" fmla="*/ 4175494 h 6858000"/>
              <a:gd name="connsiteX237" fmla="*/ 5448069 w 7467600"/>
              <a:gd name="connsiteY237" fmla="*/ 3567554 h 6858000"/>
              <a:gd name="connsiteX238" fmla="*/ 5425834 w 7467600"/>
              <a:gd name="connsiteY238" fmla="*/ 3162785 h 6858000"/>
              <a:gd name="connsiteX239" fmla="*/ 1318687 w 7467600"/>
              <a:gd name="connsiteY239" fmla="*/ 3113840 h 6858000"/>
              <a:gd name="connsiteX240" fmla="*/ 1066793 w 7467600"/>
              <a:gd name="connsiteY240" fmla="*/ 3212171 h 6858000"/>
              <a:gd name="connsiteX241" fmla="*/ 993319 w 7467600"/>
              <a:gd name="connsiteY241" fmla="*/ 3247648 h 6858000"/>
              <a:gd name="connsiteX242" fmla="*/ 853081 w 7467600"/>
              <a:gd name="connsiteY242" fmla="*/ 3312410 h 6858000"/>
              <a:gd name="connsiteX243" fmla="*/ 805957 w 7467600"/>
              <a:gd name="connsiteY243" fmla="*/ 3330443 h 6858000"/>
              <a:gd name="connsiteX244" fmla="*/ 1318687 w 7467600"/>
              <a:gd name="connsiteY244" fmla="*/ 3113840 h 6858000"/>
              <a:gd name="connsiteX245" fmla="*/ 5453702 w 7467600"/>
              <a:gd name="connsiteY245" fmla="*/ 3090882 h 6858000"/>
              <a:gd name="connsiteX246" fmla="*/ 5480135 w 7467600"/>
              <a:gd name="connsiteY246" fmla="*/ 3565802 h 6858000"/>
              <a:gd name="connsiteX247" fmla="*/ 5499023 w 7467600"/>
              <a:gd name="connsiteY247" fmla="*/ 4166310 h 6858000"/>
              <a:gd name="connsiteX248" fmla="*/ 5547022 w 7467600"/>
              <a:gd name="connsiteY248" fmla="*/ 3607838 h 6858000"/>
              <a:gd name="connsiteX249" fmla="*/ 5515964 w 7467600"/>
              <a:gd name="connsiteY249" fmla="*/ 3378541 h 6858000"/>
              <a:gd name="connsiteX250" fmla="*/ 5453702 w 7467600"/>
              <a:gd name="connsiteY250" fmla="*/ 3090882 h 6858000"/>
              <a:gd name="connsiteX251" fmla="*/ 1238695 w 7467600"/>
              <a:gd name="connsiteY251" fmla="*/ 3076820 h 6858000"/>
              <a:gd name="connsiteX252" fmla="*/ 716371 w 7467600"/>
              <a:gd name="connsiteY252" fmla="*/ 3293249 h 6858000"/>
              <a:gd name="connsiteX253" fmla="*/ 579522 w 7467600"/>
              <a:gd name="connsiteY253" fmla="*/ 3371759 h 6858000"/>
              <a:gd name="connsiteX254" fmla="*/ 600288 w 7467600"/>
              <a:gd name="connsiteY254" fmla="*/ 3365555 h 6858000"/>
              <a:gd name="connsiteX255" fmla="*/ 840692 w 7467600"/>
              <a:gd name="connsiteY255" fmla="*/ 3284921 h 6858000"/>
              <a:gd name="connsiteX256" fmla="*/ 979248 w 7467600"/>
              <a:gd name="connsiteY256" fmla="*/ 3221003 h 6858000"/>
              <a:gd name="connsiteX257" fmla="*/ 1053282 w 7467600"/>
              <a:gd name="connsiteY257" fmla="*/ 3185247 h 6858000"/>
              <a:gd name="connsiteX258" fmla="*/ 1320603 w 7467600"/>
              <a:gd name="connsiteY258" fmla="*/ 3081281 h 6858000"/>
              <a:gd name="connsiteX259" fmla="*/ 1238695 w 7467600"/>
              <a:gd name="connsiteY259" fmla="*/ 3076820 h 6858000"/>
              <a:gd name="connsiteX260" fmla="*/ 5425627 w 7467600"/>
              <a:gd name="connsiteY260" fmla="*/ 2954192 h 6858000"/>
              <a:gd name="connsiteX261" fmla="*/ 5470770 w 7467600"/>
              <a:gd name="connsiteY261" fmla="*/ 3005435 h 6858000"/>
              <a:gd name="connsiteX262" fmla="*/ 5519779 w 7467600"/>
              <a:gd name="connsiteY262" fmla="*/ 4359223 h 6858000"/>
              <a:gd name="connsiteX263" fmla="*/ 5520293 w 7467600"/>
              <a:gd name="connsiteY263" fmla="*/ 4360602 h 6858000"/>
              <a:gd name="connsiteX264" fmla="*/ 5767221 w 7467600"/>
              <a:gd name="connsiteY264" fmla="*/ 4665564 h 6858000"/>
              <a:gd name="connsiteX265" fmla="*/ 6937169 w 7467600"/>
              <a:gd name="connsiteY265" fmla="*/ 4815941 h 6858000"/>
              <a:gd name="connsiteX266" fmla="*/ 6953922 w 7467600"/>
              <a:gd name="connsiteY266" fmla="*/ 4890068 h 6858000"/>
              <a:gd name="connsiteX267" fmla="*/ 6071359 w 7467600"/>
              <a:gd name="connsiteY267" fmla="*/ 4770770 h 6858000"/>
              <a:gd name="connsiteX268" fmla="*/ 6038839 w 7467600"/>
              <a:gd name="connsiteY268" fmla="*/ 4764474 h 6858000"/>
              <a:gd name="connsiteX269" fmla="*/ 6038706 w 7467600"/>
              <a:gd name="connsiteY269" fmla="*/ 4763847 h 6858000"/>
              <a:gd name="connsiteX270" fmla="*/ 6037784 w 7467600"/>
              <a:gd name="connsiteY270" fmla="*/ 4764270 h 6858000"/>
              <a:gd name="connsiteX271" fmla="*/ 6038839 w 7467600"/>
              <a:gd name="connsiteY271" fmla="*/ 4764474 h 6858000"/>
              <a:gd name="connsiteX272" fmla="*/ 6040338 w 7467600"/>
              <a:gd name="connsiteY272" fmla="*/ 4771418 h 6858000"/>
              <a:gd name="connsiteX273" fmla="*/ 6024488 w 7467600"/>
              <a:gd name="connsiteY273" fmla="*/ 4809903 h 6858000"/>
              <a:gd name="connsiteX274" fmla="*/ 5599771 w 7467600"/>
              <a:gd name="connsiteY274" fmla="*/ 5509652 h 6858000"/>
              <a:gd name="connsiteX275" fmla="*/ 5548843 w 7467600"/>
              <a:gd name="connsiteY275" fmla="*/ 5563845 h 6858000"/>
              <a:gd name="connsiteX276" fmla="*/ 5940952 w 7467600"/>
              <a:gd name="connsiteY276" fmla="*/ 6250028 h 6858000"/>
              <a:gd name="connsiteX277" fmla="*/ 6043441 w 7467600"/>
              <a:gd name="connsiteY277" fmla="*/ 6665847 h 6858000"/>
              <a:gd name="connsiteX278" fmla="*/ 6093432 w 7467600"/>
              <a:gd name="connsiteY278" fmla="*/ 6858000 h 6858000"/>
              <a:gd name="connsiteX279" fmla="*/ 6034344 w 7467600"/>
              <a:gd name="connsiteY279" fmla="*/ 6858000 h 6858000"/>
              <a:gd name="connsiteX280" fmla="*/ 6026679 w 7467600"/>
              <a:gd name="connsiteY280" fmla="*/ 6836959 h 6858000"/>
              <a:gd name="connsiteX281" fmla="*/ 5800441 w 7467600"/>
              <a:gd name="connsiteY281" fmla="*/ 6335286 h 6858000"/>
              <a:gd name="connsiteX282" fmla="*/ 5526562 w 7467600"/>
              <a:gd name="connsiteY282" fmla="*/ 5705388 h 6858000"/>
              <a:gd name="connsiteX283" fmla="*/ 5519640 w 7467600"/>
              <a:gd name="connsiteY283" fmla="*/ 5683774 h 6858000"/>
              <a:gd name="connsiteX284" fmla="*/ 5844559 w 7467600"/>
              <a:gd name="connsiteY284" fmla="*/ 6553349 h 6858000"/>
              <a:gd name="connsiteX285" fmla="*/ 5975994 w 7467600"/>
              <a:gd name="connsiteY285" fmla="*/ 6858000 h 6858000"/>
              <a:gd name="connsiteX286" fmla="*/ 5898547 w 7467600"/>
              <a:gd name="connsiteY286" fmla="*/ 6858000 h 6858000"/>
              <a:gd name="connsiteX287" fmla="*/ 5682041 w 7467600"/>
              <a:gd name="connsiteY287" fmla="*/ 6355860 h 6858000"/>
              <a:gd name="connsiteX288" fmla="*/ 5461758 w 7467600"/>
              <a:gd name="connsiteY288" fmla="*/ 5820220 h 6858000"/>
              <a:gd name="connsiteX289" fmla="*/ 5237282 w 7467600"/>
              <a:gd name="connsiteY289" fmla="*/ 6579086 h 6858000"/>
              <a:gd name="connsiteX290" fmla="*/ 5115009 w 7467600"/>
              <a:gd name="connsiteY290" fmla="*/ 6858000 h 6858000"/>
              <a:gd name="connsiteX291" fmla="*/ 5028074 w 7467600"/>
              <a:gd name="connsiteY291" fmla="*/ 6858000 h 6858000"/>
              <a:gd name="connsiteX292" fmla="*/ 5079508 w 7467600"/>
              <a:gd name="connsiteY292" fmla="*/ 6749074 h 6858000"/>
              <a:gd name="connsiteX293" fmla="*/ 5371846 w 7467600"/>
              <a:gd name="connsiteY293" fmla="*/ 5924413 h 6858000"/>
              <a:gd name="connsiteX294" fmla="*/ 5270512 w 7467600"/>
              <a:gd name="connsiteY294" fmla="*/ 6138975 h 6858000"/>
              <a:gd name="connsiteX295" fmla="*/ 5062409 w 7467600"/>
              <a:gd name="connsiteY295" fmla="*/ 6653544 h 6858000"/>
              <a:gd name="connsiteX296" fmla="*/ 5036628 w 7467600"/>
              <a:gd name="connsiteY296" fmla="*/ 6754247 h 6858000"/>
              <a:gd name="connsiteX297" fmla="*/ 5009112 w 7467600"/>
              <a:gd name="connsiteY297" fmla="*/ 6858000 h 6858000"/>
              <a:gd name="connsiteX298" fmla="*/ 4976679 w 7467600"/>
              <a:gd name="connsiteY298" fmla="*/ 6858000 h 6858000"/>
              <a:gd name="connsiteX299" fmla="*/ 5006537 w 7467600"/>
              <a:gd name="connsiteY299" fmla="*/ 6747068 h 6858000"/>
              <a:gd name="connsiteX300" fmla="*/ 5032723 w 7467600"/>
              <a:gd name="connsiteY300" fmla="*/ 6644957 h 6858000"/>
              <a:gd name="connsiteX301" fmla="*/ 5242949 w 7467600"/>
              <a:gd name="connsiteY301" fmla="*/ 6125175 h 6858000"/>
              <a:gd name="connsiteX302" fmla="*/ 5286321 w 7467600"/>
              <a:gd name="connsiteY302" fmla="*/ 6033555 h 6858000"/>
              <a:gd name="connsiteX303" fmla="*/ 5008210 w 7467600"/>
              <a:gd name="connsiteY303" fmla="*/ 6649194 h 6858000"/>
              <a:gd name="connsiteX304" fmla="*/ 4986321 w 7467600"/>
              <a:gd name="connsiteY304" fmla="*/ 6765687 h 6858000"/>
              <a:gd name="connsiteX305" fmla="*/ 4973474 w 7467600"/>
              <a:gd name="connsiteY305" fmla="*/ 6858000 h 6858000"/>
              <a:gd name="connsiteX306" fmla="*/ 4907178 w 7467600"/>
              <a:gd name="connsiteY306" fmla="*/ 6858000 h 6858000"/>
              <a:gd name="connsiteX307" fmla="*/ 4910810 w 7467600"/>
              <a:gd name="connsiteY307" fmla="*/ 6829660 h 6858000"/>
              <a:gd name="connsiteX308" fmla="*/ 4987461 w 7467600"/>
              <a:gd name="connsiteY308" fmla="*/ 6432994 h 6858000"/>
              <a:gd name="connsiteX309" fmla="*/ 5179262 w 7467600"/>
              <a:gd name="connsiteY309" fmla="*/ 6035044 h 6858000"/>
              <a:gd name="connsiteX310" fmla="*/ 4689678 w 7467600"/>
              <a:gd name="connsiteY310" fmla="*/ 6440241 h 6858000"/>
              <a:gd name="connsiteX311" fmla="*/ 4477543 w 7467600"/>
              <a:gd name="connsiteY311" fmla="*/ 6674836 h 6858000"/>
              <a:gd name="connsiteX312" fmla="*/ 4329957 w 7467600"/>
              <a:gd name="connsiteY312" fmla="*/ 6858000 h 6858000"/>
              <a:gd name="connsiteX313" fmla="*/ 4218595 w 7467600"/>
              <a:gd name="connsiteY313" fmla="*/ 6858000 h 6858000"/>
              <a:gd name="connsiteX314" fmla="*/ 4368888 w 7467600"/>
              <a:gd name="connsiteY314" fmla="*/ 6668412 h 6858000"/>
              <a:gd name="connsiteX315" fmla="*/ 4563091 w 7467600"/>
              <a:gd name="connsiteY315" fmla="*/ 6442508 h 6858000"/>
              <a:gd name="connsiteX316" fmla="*/ 5387324 w 7467600"/>
              <a:gd name="connsiteY316" fmla="*/ 5705830 h 6858000"/>
              <a:gd name="connsiteX317" fmla="*/ 5073620 w 7467600"/>
              <a:gd name="connsiteY317" fmla="*/ 5955437 h 6858000"/>
              <a:gd name="connsiteX318" fmla="*/ 4689789 w 7467600"/>
              <a:gd name="connsiteY318" fmla="*/ 6268382 h 6858000"/>
              <a:gd name="connsiteX319" fmla="*/ 4418722 w 7467600"/>
              <a:gd name="connsiteY319" fmla="*/ 6570886 h 6858000"/>
              <a:gd name="connsiteX320" fmla="*/ 4214944 w 7467600"/>
              <a:gd name="connsiteY320" fmla="*/ 6858000 h 6858000"/>
              <a:gd name="connsiteX321" fmla="*/ 4177898 w 7467600"/>
              <a:gd name="connsiteY321" fmla="*/ 6858000 h 6858000"/>
              <a:gd name="connsiteX322" fmla="*/ 4391597 w 7467600"/>
              <a:gd name="connsiteY322" fmla="*/ 6556370 h 6858000"/>
              <a:gd name="connsiteX323" fmla="*/ 4668889 w 7467600"/>
              <a:gd name="connsiteY323" fmla="*/ 6246399 h 6858000"/>
              <a:gd name="connsiteX324" fmla="*/ 5055427 w 7467600"/>
              <a:gd name="connsiteY324" fmla="*/ 5931476 h 6858000"/>
              <a:gd name="connsiteX325" fmla="*/ 5371814 w 7467600"/>
              <a:gd name="connsiteY325" fmla="*/ 5678975 h 6858000"/>
              <a:gd name="connsiteX326" fmla="*/ 4987918 w 7467600"/>
              <a:gd name="connsiteY326" fmla="*/ 5838701 h 6858000"/>
              <a:gd name="connsiteX327" fmla="*/ 4317146 w 7467600"/>
              <a:gd name="connsiteY327" fmla="*/ 6587716 h 6858000"/>
              <a:gd name="connsiteX328" fmla="*/ 4171627 w 7467600"/>
              <a:gd name="connsiteY328" fmla="*/ 6858000 h 6858000"/>
              <a:gd name="connsiteX329" fmla="*/ 4081585 w 7467600"/>
              <a:gd name="connsiteY329" fmla="*/ 6858000 h 6858000"/>
              <a:gd name="connsiteX330" fmla="*/ 4238603 w 7467600"/>
              <a:gd name="connsiteY330" fmla="*/ 6559341 h 6858000"/>
              <a:gd name="connsiteX331" fmla="*/ 4778333 w 7467600"/>
              <a:gd name="connsiteY331" fmla="*/ 5873626 h 6858000"/>
              <a:gd name="connsiteX332" fmla="*/ 5414185 w 7467600"/>
              <a:gd name="connsiteY332" fmla="*/ 5573882 h 6858000"/>
              <a:gd name="connsiteX333" fmla="*/ 5959648 w 7467600"/>
              <a:gd name="connsiteY333" fmla="*/ 4760797 h 6858000"/>
              <a:gd name="connsiteX334" fmla="*/ 5355019 w 7467600"/>
              <a:gd name="connsiteY334" fmla="*/ 4734672 h 6858000"/>
              <a:gd name="connsiteX335" fmla="*/ 5083565 w 7467600"/>
              <a:gd name="connsiteY335" fmla="*/ 5179121 h 6858000"/>
              <a:gd name="connsiteX336" fmla="*/ 4713577 w 7467600"/>
              <a:gd name="connsiteY336" fmla="*/ 5616803 h 6858000"/>
              <a:gd name="connsiteX337" fmla="*/ 3989559 w 7467600"/>
              <a:gd name="connsiteY337" fmla="*/ 6145945 h 6858000"/>
              <a:gd name="connsiteX338" fmla="*/ 3939824 w 7467600"/>
              <a:gd name="connsiteY338" fmla="*/ 6066900 h 6858000"/>
              <a:gd name="connsiteX339" fmla="*/ 4584537 w 7467600"/>
              <a:gd name="connsiteY339" fmla="*/ 5324826 h 6858000"/>
              <a:gd name="connsiteX340" fmla="*/ 5037105 w 7467600"/>
              <a:gd name="connsiteY340" fmla="*/ 5088765 h 6858000"/>
              <a:gd name="connsiteX341" fmla="*/ 5039930 w 7467600"/>
              <a:gd name="connsiteY341" fmla="*/ 5089585 h 6858000"/>
              <a:gd name="connsiteX342" fmla="*/ 5263764 w 7467600"/>
              <a:gd name="connsiteY342" fmla="*/ 4735525 h 6858000"/>
              <a:gd name="connsiteX343" fmla="*/ 4086300 w 7467600"/>
              <a:gd name="connsiteY343" fmla="*/ 4884599 h 6858000"/>
              <a:gd name="connsiteX344" fmla="*/ 4085485 w 7467600"/>
              <a:gd name="connsiteY344" fmla="*/ 4899070 h 6858000"/>
              <a:gd name="connsiteX345" fmla="*/ 3871915 w 7467600"/>
              <a:gd name="connsiteY345" fmla="*/ 5253645 h 6858000"/>
              <a:gd name="connsiteX346" fmla="*/ 3799374 w 7467600"/>
              <a:gd name="connsiteY346" fmla="*/ 5466127 h 6858000"/>
              <a:gd name="connsiteX347" fmla="*/ 3498850 w 7467600"/>
              <a:gd name="connsiteY347" fmla="*/ 6661888 h 6858000"/>
              <a:gd name="connsiteX348" fmla="*/ 3399216 w 7467600"/>
              <a:gd name="connsiteY348" fmla="*/ 6858000 h 6858000"/>
              <a:gd name="connsiteX349" fmla="*/ 3303688 w 7467600"/>
              <a:gd name="connsiteY349" fmla="*/ 6858000 h 6858000"/>
              <a:gd name="connsiteX350" fmla="*/ 3391774 w 7467600"/>
              <a:gd name="connsiteY350" fmla="*/ 6697181 h 6858000"/>
              <a:gd name="connsiteX351" fmla="*/ 3735540 w 7467600"/>
              <a:gd name="connsiteY351" fmla="*/ 5546923 h 6858000"/>
              <a:gd name="connsiteX352" fmla="*/ 3729438 w 7467600"/>
              <a:gd name="connsiteY352" fmla="*/ 5569058 h 6858000"/>
              <a:gd name="connsiteX353" fmla="*/ 3707782 w 7467600"/>
              <a:gd name="connsiteY353" fmla="*/ 5644908 h 6858000"/>
              <a:gd name="connsiteX354" fmla="*/ 3583827 w 7467600"/>
              <a:gd name="connsiteY354" fmla="*/ 6039215 h 6858000"/>
              <a:gd name="connsiteX355" fmla="*/ 3547861 w 7467600"/>
              <a:gd name="connsiteY355" fmla="*/ 6129609 h 6858000"/>
              <a:gd name="connsiteX356" fmla="*/ 3490905 w 7467600"/>
              <a:gd name="connsiteY356" fmla="*/ 6277660 h 6858000"/>
              <a:gd name="connsiteX357" fmla="*/ 3455859 w 7467600"/>
              <a:gd name="connsiteY357" fmla="*/ 6391301 h 6858000"/>
              <a:gd name="connsiteX358" fmla="*/ 3429112 w 7467600"/>
              <a:gd name="connsiteY358" fmla="*/ 6479469 h 6858000"/>
              <a:gd name="connsiteX359" fmla="*/ 3304862 w 7467600"/>
              <a:gd name="connsiteY359" fmla="*/ 6796476 h 6858000"/>
              <a:gd name="connsiteX360" fmla="*/ 3276071 w 7467600"/>
              <a:gd name="connsiteY360" fmla="*/ 6858000 h 6858000"/>
              <a:gd name="connsiteX361" fmla="*/ 3240805 w 7467600"/>
              <a:gd name="connsiteY361" fmla="*/ 6858000 h 6858000"/>
              <a:gd name="connsiteX362" fmla="*/ 3275917 w 7467600"/>
              <a:gd name="connsiteY362" fmla="*/ 6783192 h 6858000"/>
              <a:gd name="connsiteX363" fmla="*/ 3399358 w 7467600"/>
              <a:gd name="connsiteY363" fmla="*/ 6469011 h 6858000"/>
              <a:gd name="connsiteX364" fmla="*/ 3425650 w 7467600"/>
              <a:gd name="connsiteY364" fmla="*/ 6381333 h 6858000"/>
              <a:gd name="connsiteX365" fmla="*/ 3460661 w 7467600"/>
              <a:gd name="connsiteY365" fmla="*/ 6266763 h 6858000"/>
              <a:gd name="connsiteX366" fmla="*/ 3518021 w 7467600"/>
              <a:gd name="connsiteY366" fmla="*/ 6117298 h 6858000"/>
              <a:gd name="connsiteX367" fmla="*/ 3554035 w 7467600"/>
              <a:gd name="connsiteY367" fmla="*/ 6027832 h 6858000"/>
              <a:gd name="connsiteX368" fmla="*/ 3677174 w 7467600"/>
              <a:gd name="connsiteY368" fmla="*/ 5636351 h 6858000"/>
              <a:gd name="connsiteX369" fmla="*/ 3698819 w 7467600"/>
              <a:gd name="connsiteY369" fmla="*/ 5560503 h 6858000"/>
              <a:gd name="connsiteX370" fmla="*/ 3702094 w 7467600"/>
              <a:gd name="connsiteY370" fmla="*/ 5549194 h 6858000"/>
              <a:gd name="connsiteX371" fmla="*/ 3398355 w 7467600"/>
              <a:gd name="connsiteY371" fmla="*/ 6094603 h 6858000"/>
              <a:gd name="connsiteX372" fmla="*/ 3193941 w 7467600"/>
              <a:gd name="connsiteY372" fmla="*/ 6798775 h 6858000"/>
              <a:gd name="connsiteX373" fmla="*/ 3184140 w 7467600"/>
              <a:gd name="connsiteY373" fmla="*/ 6858000 h 6858000"/>
              <a:gd name="connsiteX374" fmla="*/ 3099978 w 7467600"/>
              <a:gd name="connsiteY374" fmla="*/ 6858000 h 6858000"/>
              <a:gd name="connsiteX375" fmla="*/ 3101556 w 7467600"/>
              <a:gd name="connsiteY375" fmla="*/ 6843337 h 6858000"/>
              <a:gd name="connsiteX376" fmla="*/ 3370162 w 7467600"/>
              <a:gd name="connsiteY376" fmla="*/ 5785550 h 6858000"/>
              <a:gd name="connsiteX377" fmla="*/ 3746477 w 7467600"/>
              <a:gd name="connsiteY377" fmla="*/ 5377889 h 6858000"/>
              <a:gd name="connsiteX378" fmla="*/ 3863399 w 7467600"/>
              <a:gd name="connsiteY378" fmla="*/ 5087257 h 6858000"/>
              <a:gd name="connsiteX379" fmla="*/ 3968712 w 7467600"/>
              <a:gd name="connsiteY379" fmla="*/ 4913989 h 6858000"/>
              <a:gd name="connsiteX380" fmla="*/ 2792390 w 7467600"/>
              <a:gd name="connsiteY380" fmla="*/ 5382974 h 6858000"/>
              <a:gd name="connsiteX381" fmla="*/ 2714982 w 7467600"/>
              <a:gd name="connsiteY381" fmla="*/ 5427051 h 6858000"/>
              <a:gd name="connsiteX382" fmla="*/ 2813361 w 7467600"/>
              <a:gd name="connsiteY382" fmla="*/ 6023912 h 6858000"/>
              <a:gd name="connsiteX383" fmla="*/ 2688430 w 7467600"/>
              <a:gd name="connsiteY383" fmla="*/ 6801564 h 6858000"/>
              <a:gd name="connsiteX384" fmla="*/ 2629626 w 7467600"/>
              <a:gd name="connsiteY384" fmla="*/ 6763394 h 6858000"/>
              <a:gd name="connsiteX385" fmla="*/ 2565328 w 7467600"/>
              <a:gd name="connsiteY385" fmla="*/ 5516399 h 6858000"/>
              <a:gd name="connsiteX386" fmla="*/ 1922999 w 7467600"/>
              <a:gd name="connsiteY386" fmla="*/ 5980343 h 6858000"/>
              <a:gd name="connsiteX387" fmla="*/ 1950261 w 7467600"/>
              <a:gd name="connsiteY387" fmla="*/ 6405858 h 6858000"/>
              <a:gd name="connsiteX388" fmla="*/ 2365554 w 7467600"/>
              <a:gd name="connsiteY388" fmla="*/ 6759107 h 6858000"/>
              <a:gd name="connsiteX389" fmla="*/ 2424142 w 7467600"/>
              <a:gd name="connsiteY389" fmla="*/ 6858000 h 6858000"/>
              <a:gd name="connsiteX390" fmla="*/ 2395994 w 7467600"/>
              <a:gd name="connsiteY390" fmla="*/ 6858000 h 6858000"/>
              <a:gd name="connsiteX391" fmla="*/ 2392863 w 7467600"/>
              <a:gd name="connsiteY391" fmla="*/ 6852964 h 6858000"/>
              <a:gd name="connsiteX392" fmla="*/ 2017589 w 7467600"/>
              <a:gd name="connsiteY392" fmla="*/ 6493982 h 6858000"/>
              <a:gd name="connsiteX393" fmla="*/ 2147336 w 7467600"/>
              <a:gd name="connsiteY393" fmla="*/ 6594052 h 6858000"/>
              <a:gd name="connsiteX394" fmla="*/ 2207047 w 7467600"/>
              <a:gd name="connsiteY394" fmla="*/ 6654540 h 6858000"/>
              <a:gd name="connsiteX395" fmla="*/ 2299106 w 7467600"/>
              <a:gd name="connsiteY395" fmla="*/ 6778931 h 6858000"/>
              <a:gd name="connsiteX396" fmla="*/ 2314430 w 7467600"/>
              <a:gd name="connsiteY396" fmla="*/ 6801144 h 6858000"/>
              <a:gd name="connsiteX397" fmla="*/ 2352406 w 7467600"/>
              <a:gd name="connsiteY397" fmla="*/ 6858000 h 6858000"/>
              <a:gd name="connsiteX398" fmla="*/ 2314492 w 7467600"/>
              <a:gd name="connsiteY398" fmla="*/ 6858000 h 6858000"/>
              <a:gd name="connsiteX399" fmla="*/ 2288095 w 7467600"/>
              <a:gd name="connsiteY399" fmla="*/ 6818030 h 6858000"/>
              <a:gd name="connsiteX400" fmla="*/ 2272768 w 7467600"/>
              <a:gd name="connsiteY400" fmla="*/ 6795822 h 6858000"/>
              <a:gd name="connsiteX401" fmla="*/ 2182715 w 7467600"/>
              <a:gd name="connsiteY401" fmla="*/ 6675071 h 6858000"/>
              <a:gd name="connsiteX402" fmla="*/ 2032061 w 7467600"/>
              <a:gd name="connsiteY402" fmla="*/ 6541380 h 6858000"/>
              <a:gd name="connsiteX403" fmla="*/ 2257220 w 7467600"/>
              <a:gd name="connsiteY403" fmla="*/ 6826257 h 6858000"/>
              <a:gd name="connsiteX404" fmla="*/ 2281324 w 7467600"/>
              <a:gd name="connsiteY404" fmla="*/ 6858000 h 6858000"/>
              <a:gd name="connsiteX405" fmla="*/ 2242860 w 7467600"/>
              <a:gd name="connsiteY405" fmla="*/ 6858000 h 6858000"/>
              <a:gd name="connsiteX406" fmla="*/ 2232818 w 7467600"/>
              <a:gd name="connsiteY406" fmla="*/ 6844926 h 6858000"/>
              <a:gd name="connsiteX407" fmla="*/ 1990172 w 7467600"/>
              <a:gd name="connsiteY407" fmla="*/ 6542121 h 6858000"/>
              <a:gd name="connsiteX408" fmla="*/ 2124090 w 7467600"/>
              <a:gd name="connsiteY408" fmla="*/ 6761017 h 6858000"/>
              <a:gd name="connsiteX409" fmla="*/ 2200380 w 7467600"/>
              <a:gd name="connsiteY409" fmla="*/ 6858000 h 6858000"/>
              <a:gd name="connsiteX410" fmla="*/ 2147507 w 7467600"/>
              <a:gd name="connsiteY410" fmla="*/ 6858000 h 6858000"/>
              <a:gd name="connsiteX411" fmla="*/ 2070668 w 7467600"/>
              <a:gd name="connsiteY411" fmla="*/ 6761520 h 6858000"/>
              <a:gd name="connsiteX412" fmla="*/ 1975142 w 7467600"/>
              <a:gd name="connsiteY412" fmla="*/ 6585570 h 6858000"/>
              <a:gd name="connsiteX413" fmla="*/ 2050035 w 7467600"/>
              <a:gd name="connsiteY413" fmla="*/ 6813345 h 6858000"/>
              <a:gd name="connsiteX414" fmla="*/ 2063025 w 7467600"/>
              <a:gd name="connsiteY414" fmla="*/ 6858000 h 6858000"/>
              <a:gd name="connsiteX415" fmla="*/ 2021675 w 7467600"/>
              <a:gd name="connsiteY415" fmla="*/ 6858000 h 6858000"/>
              <a:gd name="connsiteX416" fmla="*/ 2019308 w 7467600"/>
              <a:gd name="connsiteY416" fmla="*/ 6847118 h 6858000"/>
              <a:gd name="connsiteX417" fmla="*/ 1938835 w 7467600"/>
              <a:gd name="connsiteY417" fmla="*/ 6551160 h 6858000"/>
              <a:gd name="connsiteX418" fmla="*/ 1953230 w 7467600"/>
              <a:gd name="connsiteY418" fmla="*/ 6759699 h 6858000"/>
              <a:gd name="connsiteX419" fmla="*/ 1956763 w 7467600"/>
              <a:gd name="connsiteY419" fmla="*/ 6778191 h 6858000"/>
              <a:gd name="connsiteX420" fmla="*/ 1967925 w 7467600"/>
              <a:gd name="connsiteY420" fmla="*/ 6858000 h 6858000"/>
              <a:gd name="connsiteX421" fmla="*/ 1936622 w 7467600"/>
              <a:gd name="connsiteY421" fmla="*/ 6858000 h 6858000"/>
              <a:gd name="connsiteX422" fmla="*/ 1926261 w 7467600"/>
              <a:gd name="connsiteY422" fmla="*/ 6784064 h 6858000"/>
              <a:gd name="connsiteX423" fmla="*/ 1922724 w 7467600"/>
              <a:gd name="connsiteY423" fmla="*/ 6765577 h 6858000"/>
              <a:gd name="connsiteX424" fmla="*/ 1904650 w 7467600"/>
              <a:gd name="connsiteY424" fmla="*/ 6639616 h 6858000"/>
              <a:gd name="connsiteX425" fmla="*/ 1885273 w 7467600"/>
              <a:gd name="connsiteY425" fmla="*/ 6858000 h 6858000"/>
              <a:gd name="connsiteX426" fmla="*/ 1854363 w 7467600"/>
              <a:gd name="connsiteY426" fmla="*/ 6858000 h 6858000"/>
              <a:gd name="connsiteX427" fmla="*/ 1880391 w 7467600"/>
              <a:gd name="connsiteY427" fmla="*/ 6603796 h 6858000"/>
              <a:gd name="connsiteX428" fmla="*/ 1818273 w 7467600"/>
              <a:gd name="connsiteY428" fmla="*/ 6715729 h 6858000"/>
              <a:gd name="connsiteX429" fmla="*/ 1794691 w 7467600"/>
              <a:gd name="connsiteY429" fmla="*/ 6843239 h 6858000"/>
              <a:gd name="connsiteX430" fmla="*/ 1794914 w 7467600"/>
              <a:gd name="connsiteY430" fmla="*/ 6858000 h 6858000"/>
              <a:gd name="connsiteX431" fmla="*/ 1746128 w 7467600"/>
              <a:gd name="connsiteY431" fmla="*/ 6858000 h 6858000"/>
              <a:gd name="connsiteX432" fmla="*/ 1753934 w 7467600"/>
              <a:gd name="connsiteY432" fmla="*/ 6724796 h 6858000"/>
              <a:gd name="connsiteX433" fmla="*/ 1792053 w 7467600"/>
              <a:gd name="connsiteY433" fmla="*/ 6572396 h 6858000"/>
              <a:gd name="connsiteX434" fmla="*/ 1862248 w 7467600"/>
              <a:gd name="connsiteY434" fmla="*/ 6266397 h 6858000"/>
              <a:gd name="connsiteX435" fmla="*/ 1862250 w 7467600"/>
              <a:gd name="connsiteY435" fmla="*/ 6033531 h 6858000"/>
              <a:gd name="connsiteX436" fmla="*/ 1211999 w 7467600"/>
              <a:gd name="connsiteY436" fmla="*/ 6683610 h 6858000"/>
              <a:gd name="connsiteX437" fmla="*/ 1213266 w 7467600"/>
              <a:gd name="connsiteY437" fmla="*/ 6691947 h 6858000"/>
              <a:gd name="connsiteX438" fmla="*/ 1203370 w 7467600"/>
              <a:gd name="connsiteY438" fmla="*/ 6850676 h 6858000"/>
              <a:gd name="connsiteX439" fmla="*/ 1203671 w 7467600"/>
              <a:gd name="connsiteY439" fmla="*/ 6858000 h 6858000"/>
              <a:gd name="connsiteX440" fmla="*/ 1143180 w 7467600"/>
              <a:gd name="connsiteY440" fmla="*/ 6858000 h 6858000"/>
              <a:gd name="connsiteX441" fmla="*/ 1142176 w 7467600"/>
              <a:gd name="connsiteY441" fmla="*/ 6766045 h 6858000"/>
              <a:gd name="connsiteX442" fmla="*/ 1067484 w 7467600"/>
              <a:gd name="connsiteY442" fmla="*/ 6858000 h 6858000"/>
              <a:gd name="connsiteX443" fmla="*/ 953928 w 7467600"/>
              <a:gd name="connsiteY443" fmla="*/ 6858000 h 6858000"/>
              <a:gd name="connsiteX444" fmla="*/ 959715 w 7467600"/>
              <a:gd name="connsiteY444" fmla="*/ 6850185 h 6858000"/>
              <a:gd name="connsiteX445" fmla="*/ 1483788 w 7467600"/>
              <a:gd name="connsiteY445" fmla="*/ 6259174 h 6858000"/>
              <a:gd name="connsiteX446" fmla="*/ 1100671 w 7467600"/>
              <a:gd name="connsiteY446" fmla="*/ 6252137 h 6858000"/>
              <a:gd name="connsiteX447" fmla="*/ 1090144 w 7467600"/>
              <a:gd name="connsiteY447" fmla="*/ 6256748 h 6858000"/>
              <a:gd name="connsiteX448" fmla="*/ 1095872 w 7467600"/>
              <a:gd name="connsiteY448" fmla="*/ 6271892 h 6858000"/>
              <a:gd name="connsiteX449" fmla="*/ 262785 w 7467600"/>
              <a:gd name="connsiteY449" fmla="*/ 6845450 h 6858000"/>
              <a:gd name="connsiteX450" fmla="*/ 209968 w 7467600"/>
              <a:gd name="connsiteY450" fmla="*/ 6770713 h 6858000"/>
              <a:gd name="connsiteX451" fmla="*/ 873460 w 7467600"/>
              <a:gd name="connsiteY451" fmla="*/ 6253768 h 6858000"/>
              <a:gd name="connsiteX452" fmla="*/ 192686 w 7467600"/>
              <a:gd name="connsiteY452" fmla="*/ 5849257 h 6858000"/>
              <a:gd name="connsiteX453" fmla="*/ 4696 w 7467600"/>
              <a:gd name="connsiteY453" fmla="*/ 5697668 h 6858000"/>
              <a:gd name="connsiteX454" fmla="*/ 0 w 7467600"/>
              <a:gd name="connsiteY454" fmla="*/ 5689984 h 6858000"/>
              <a:gd name="connsiteX455" fmla="*/ 0 w 7467600"/>
              <a:gd name="connsiteY455" fmla="*/ 5513472 h 6858000"/>
              <a:gd name="connsiteX456" fmla="*/ 174101 w 7467600"/>
              <a:gd name="connsiteY456" fmla="*/ 5620277 h 6858000"/>
              <a:gd name="connsiteX457" fmla="*/ 891800 w 7467600"/>
              <a:gd name="connsiteY457" fmla="*/ 6036935 h 6858000"/>
              <a:gd name="connsiteX458" fmla="*/ 1072219 w 7467600"/>
              <a:gd name="connsiteY458" fmla="*/ 6169443 h 6858000"/>
              <a:gd name="connsiteX459" fmla="*/ 1074117 w 7467600"/>
              <a:gd name="connsiteY459" fmla="*/ 6170301 h 6858000"/>
              <a:gd name="connsiteX460" fmla="*/ 1083114 w 7467600"/>
              <a:gd name="connsiteY460" fmla="*/ 6174131 h 6858000"/>
              <a:gd name="connsiteX461" fmla="*/ 1543010 w 7467600"/>
              <a:gd name="connsiteY461" fmla="*/ 6191140 h 6858000"/>
              <a:gd name="connsiteX462" fmla="*/ 1551080 w 7467600"/>
              <a:gd name="connsiteY462" fmla="*/ 6195006 h 6858000"/>
              <a:gd name="connsiteX463" fmla="*/ 2345443 w 7467600"/>
              <a:gd name="connsiteY463" fmla="*/ 5549882 h 6858000"/>
              <a:gd name="connsiteX464" fmla="*/ 1721499 w 7467600"/>
              <a:gd name="connsiteY464" fmla="*/ 5599969 h 6858000"/>
              <a:gd name="connsiteX465" fmla="*/ 767716 w 7467600"/>
              <a:gd name="connsiteY465" fmla="*/ 5472768 h 6858000"/>
              <a:gd name="connsiteX466" fmla="*/ 722147 w 7467600"/>
              <a:gd name="connsiteY466" fmla="*/ 5393091 h 6858000"/>
              <a:gd name="connsiteX467" fmla="*/ 1485552 w 7467600"/>
              <a:gd name="connsiteY467" fmla="*/ 5313202 h 6858000"/>
              <a:gd name="connsiteX468" fmla="*/ 2143004 w 7467600"/>
              <a:gd name="connsiteY468" fmla="*/ 5402420 h 6858000"/>
              <a:gd name="connsiteX469" fmla="*/ 1933391 w 7467600"/>
              <a:gd name="connsiteY469" fmla="*/ 5156971 h 6858000"/>
              <a:gd name="connsiteX470" fmla="*/ 1827118 w 7467600"/>
              <a:gd name="connsiteY470" fmla="*/ 4968410 h 6858000"/>
              <a:gd name="connsiteX471" fmla="*/ 1837349 w 7467600"/>
              <a:gd name="connsiteY471" fmla="*/ 4956357 h 6858000"/>
              <a:gd name="connsiteX472" fmla="*/ 2162835 w 7467600"/>
              <a:gd name="connsiteY472" fmla="*/ 5187853 h 6858000"/>
              <a:gd name="connsiteX473" fmla="*/ 2257167 w 7467600"/>
              <a:gd name="connsiteY473" fmla="*/ 5462123 h 6858000"/>
              <a:gd name="connsiteX474" fmla="*/ 2261598 w 7467600"/>
              <a:gd name="connsiteY474" fmla="*/ 5467998 h 6858000"/>
              <a:gd name="connsiteX475" fmla="*/ 2437177 w 7467600"/>
              <a:gd name="connsiteY475" fmla="*/ 5479608 h 6858000"/>
              <a:gd name="connsiteX476" fmla="*/ 2445247 w 7467600"/>
              <a:gd name="connsiteY476" fmla="*/ 5483476 h 6858000"/>
              <a:gd name="connsiteX477" fmla="*/ 2743626 w 7467600"/>
              <a:gd name="connsiteY477" fmla="*/ 5304819 h 6858000"/>
              <a:gd name="connsiteX478" fmla="*/ 3048102 w 7467600"/>
              <a:gd name="connsiteY478" fmla="*/ 5150595 h 6858000"/>
              <a:gd name="connsiteX479" fmla="*/ 1799414 w 7467600"/>
              <a:gd name="connsiteY479" fmla="*/ 4694732 h 6858000"/>
              <a:gd name="connsiteX480" fmla="*/ 1771735 w 7467600"/>
              <a:gd name="connsiteY480" fmla="*/ 4619929 h 6858000"/>
              <a:gd name="connsiteX481" fmla="*/ 3104273 w 7467600"/>
              <a:gd name="connsiteY481" fmla="*/ 5076159 h 6858000"/>
              <a:gd name="connsiteX482" fmla="*/ 3113245 w 7467600"/>
              <a:gd name="connsiteY482" fmla="*/ 5090705 h 6858000"/>
              <a:gd name="connsiteX483" fmla="*/ 3126294 w 7467600"/>
              <a:gd name="connsiteY483" fmla="*/ 5114400 h 6858000"/>
              <a:gd name="connsiteX484" fmla="*/ 3937433 w 7467600"/>
              <a:gd name="connsiteY484" fmla="*/ 4830473 h 6858000"/>
              <a:gd name="connsiteX485" fmla="*/ 3590475 w 7467600"/>
              <a:gd name="connsiteY485" fmla="*/ 4597974 h 6858000"/>
              <a:gd name="connsiteX486" fmla="*/ 3100264 w 7467600"/>
              <a:gd name="connsiteY486" fmla="*/ 4579845 h 6858000"/>
              <a:gd name="connsiteX487" fmla="*/ 2183576 w 7467600"/>
              <a:gd name="connsiteY487" fmla="*/ 4227150 h 6858000"/>
              <a:gd name="connsiteX488" fmla="*/ 2151029 w 7467600"/>
              <a:gd name="connsiteY488" fmla="*/ 4146947 h 6858000"/>
              <a:gd name="connsiteX489" fmla="*/ 3563434 w 7467600"/>
              <a:gd name="connsiteY489" fmla="*/ 4469115 h 6858000"/>
              <a:gd name="connsiteX490" fmla="*/ 3177952 w 7467600"/>
              <a:gd name="connsiteY490" fmla="*/ 3657386 h 6858000"/>
              <a:gd name="connsiteX491" fmla="*/ 3189263 w 7467600"/>
              <a:gd name="connsiteY491" fmla="*/ 3625726 h 6858000"/>
              <a:gd name="connsiteX492" fmla="*/ 3560912 w 7467600"/>
              <a:gd name="connsiteY492" fmla="*/ 4079863 h 6858000"/>
              <a:gd name="connsiteX493" fmla="*/ 3626636 w 7467600"/>
              <a:gd name="connsiteY493" fmla="*/ 4512230 h 6858000"/>
              <a:gd name="connsiteX494" fmla="*/ 3653088 w 7467600"/>
              <a:gd name="connsiteY494" fmla="*/ 4521417 h 6858000"/>
              <a:gd name="connsiteX495" fmla="*/ 3988128 w 7467600"/>
              <a:gd name="connsiteY495" fmla="*/ 4817267 h 6858000"/>
              <a:gd name="connsiteX496" fmla="*/ 4830582 w 7467600"/>
              <a:gd name="connsiteY496" fmla="*/ 4676000 h 6858000"/>
              <a:gd name="connsiteX497" fmla="*/ 4830100 w 7467600"/>
              <a:gd name="connsiteY497" fmla="*/ 4675554 h 6858000"/>
              <a:gd name="connsiteX498" fmla="*/ 4036318 w 7467600"/>
              <a:gd name="connsiteY498" fmla="*/ 4147013 h 6858000"/>
              <a:gd name="connsiteX499" fmla="*/ 3432098 w 7467600"/>
              <a:gd name="connsiteY499" fmla="*/ 3537312 h 6858000"/>
              <a:gd name="connsiteX500" fmla="*/ 3446761 w 7467600"/>
              <a:gd name="connsiteY500" fmla="*/ 3461278 h 6858000"/>
              <a:gd name="connsiteX501" fmla="*/ 4419733 w 7467600"/>
              <a:gd name="connsiteY501" fmla="*/ 3963555 h 6858000"/>
              <a:gd name="connsiteX502" fmla="*/ 4781371 w 7467600"/>
              <a:gd name="connsiteY502" fmla="*/ 4458604 h 6858000"/>
              <a:gd name="connsiteX503" fmla="*/ 4780440 w 7467600"/>
              <a:gd name="connsiteY503" fmla="*/ 4470290 h 6858000"/>
              <a:gd name="connsiteX504" fmla="*/ 4898954 w 7467600"/>
              <a:gd name="connsiteY504" fmla="*/ 4662092 h 6858000"/>
              <a:gd name="connsiteX505" fmla="*/ 4900699 w 7467600"/>
              <a:gd name="connsiteY505" fmla="*/ 4670867 h 6858000"/>
              <a:gd name="connsiteX506" fmla="*/ 5714511 w 7467600"/>
              <a:gd name="connsiteY506" fmla="*/ 4663483 h 6858000"/>
              <a:gd name="connsiteX507" fmla="*/ 5464793 w 7467600"/>
              <a:gd name="connsiteY507" fmla="*/ 4393556 h 6858000"/>
              <a:gd name="connsiteX508" fmla="*/ 5461897 w 7467600"/>
              <a:gd name="connsiteY508" fmla="*/ 4390879 h 6858000"/>
              <a:gd name="connsiteX509" fmla="*/ 4294126 w 7467600"/>
              <a:gd name="connsiteY509" fmla="*/ 3303048 h 6858000"/>
              <a:gd name="connsiteX510" fmla="*/ 4305321 w 7467600"/>
              <a:gd name="connsiteY510" fmla="*/ 3256953 h 6858000"/>
              <a:gd name="connsiteX511" fmla="*/ 4949299 w 7467600"/>
              <a:gd name="connsiteY511" fmla="*/ 3766336 h 6858000"/>
              <a:gd name="connsiteX512" fmla="*/ 5291452 w 7467600"/>
              <a:gd name="connsiteY512" fmla="*/ 4076801 h 6858000"/>
              <a:gd name="connsiteX513" fmla="*/ 5434998 w 7467600"/>
              <a:gd name="connsiteY513" fmla="*/ 4254100 h 6858000"/>
              <a:gd name="connsiteX514" fmla="*/ 5351015 w 7467600"/>
              <a:gd name="connsiteY514" fmla="*/ 3760989 h 6858000"/>
              <a:gd name="connsiteX515" fmla="*/ 5413780 w 7467600"/>
              <a:gd name="connsiteY515" fmla="*/ 2966265 h 6858000"/>
              <a:gd name="connsiteX516" fmla="*/ 5425627 w 7467600"/>
              <a:gd name="connsiteY516" fmla="*/ 2954192 h 6858000"/>
              <a:gd name="connsiteX517" fmla="*/ 6604735 w 7467600"/>
              <a:gd name="connsiteY517" fmla="*/ 2041381 h 6858000"/>
              <a:gd name="connsiteX518" fmla="*/ 7204487 w 7467600"/>
              <a:gd name="connsiteY518" fmla="*/ 2742112 h 6858000"/>
              <a:gd name="connsiteX519" fmla="*/ 7131592 w 7467600"/>
              <a:gd name="connsiteY519" fmla="*/ 2672096 h 6858000"/>
              <a:gd name="connsiteX520" fmla="*/ 6996344 w 7467600"/>
              <a:gd name="connsiteY520" fmla="*/ 2518310 h 6858000"/>
              <a:gd name="connsiteX521" fmla="*/ 6735495 w 7467600"/>
              <a:gd name="connsiteY521" fmla="*/ 2196890 h 6858000"/>
              <a:gd name="connsiteX522" fmla="*/ 6721901 w 7467600"/>
              <a:gd name="connsiteY522" fmla="*/ 2179274 h 6858000"/>
              <a:gd name="connsiteX523" fmla="*/ 6604735 w 7467600"/>
              <a:gd name="connsiteY523" fmla="*/ 2041381 h 6858000"/>
              <a:gd name="connsiteX524" fmla="*/ 6591670 w 7467600"/>
              <a:gd name="connsiteY524" fmla="*/ 1988277 h 6858000"/>
              <a:gd name="connsiteX525" fmla="*/ 6747349 w 7467600"/>
              <a:gd name="connsiteY525" fmla="*/ 2160069 h 6858000"/>
              <a:gd name="connsiteX526" fmla="*/ 6760943 w 7467600"/>
              <a:gd name="connsiteY526" fmla="*/ 2177686 h 6858000"/>
              <a:gd name="connsiteX527" fmla="*/ 7021065 w 7467600"/>
              <a:gd name="connsiteY527" fmla="*/ 2498102 h 6858000"/>
              <a:gd name="connsiteX528" fmla="*/ 7155223 w 7467600"/>
              <a:gd name="connsiteY528" fmla="*/ 2650386 h 6858000"/>
              <a:gd name="connsiteX529" fmla="*/ 7203167 w 7467600"/>
              <a:gd name="connsiteY529" fmla="*/ 2697288 h 6858000"/>
              <a:gd name="connsiteX530" fmla="*/ 6937703 w 7467600"/>
              <a:gd name="connsiteY530" fmla="*/ 2321981 h 6858000"/>
              <a:gd name="connsiteX531" fmla="*/ 6591670 w 7467600"/>
              <a:gd name="connsiteY531" fmla="*/ 1988277 h 6858000"/>
              <a:gd name="connsiteX532" fmla="*/ 5798671 w 7467600"/>
              <a:gd name="connsiteY532" fmla="*/ 1981601 h 6858000"/>
              <a:gd name="connsiteX533" fmla="*/ 5754709 w 7467600"/>
              <a:gd name="connsiteY533" fmla="*/ 2071454 h 6858000"/>
              <a:gd name="connsiteX534" fmla="*/ 5763044 w 7467600"/>
              <a:gd name="connsiteY534" fmla="*/ 2842206 h 6858000"/>
              <a:gd name="connsiteX535" fmla="*/ 5764974 w 7467600"/>
              <a:gd name="connsiteY535" fmla="*/ 2799609 h 6858000"/>
              <a:gd name="connsiteX536" fmla="*/ 5767665 w 7467600"/>
              <a:gd name="connsiteY536" fmla="*/ 2666409 h 6858000"/>
              <a:gd name="connsiteX537" fmla="*/ 5763055 w 7467600"/>
              <a:gd name="connsiteY537" fmla="*/ 2579705 h 6858000"/>
              <a:gd name="connsiteX538" fmla="*/ 5758079 w 7467600"/>
              <a:gd name="connsiteY538" fmla="*/ 2492508 h 6858000"/>
              <a:gd name="connsiteX539" fmla="*/ 5779325 w 7467600"/>
              <a:gd name="connsiteY539" fmla="*/ 2197069 h 6858000"/>
              <a:gd name="connsiteX540" fmla="*/ 5798671 w 7467600"/>
              <a:gd name="connsiteY540" fmla="*/ 1981601 h 6858000"/>
              <a:gd name="connsiteX541" fmla="*/ 5829202 w 7467600"/>
              <a:gd name="connsiteY541" fmla="*/ 1971679 h 6858000"/>
              <a:gd name="connsiteX542" fmla="*/ 5809558 w 7467600"/>
              <a:gd name="connsiteY542" fmla="*/ 2198043 h 6858000"/>
              <a:gd name="connsiteX543" fmla="*/ 5788653 w 7467600"/>
              <a:gd name="connsiteY543" fmla="*/ 2489430 h 6858000"/>
              <a:gd name="connsiteX544" fmla="*/ 5793439 w 7467600"/>
              <a:gd name="connsiteY544" fmla="*/ 2575235 h 6858000"/>
              <a:gd name="connsiteX545" fmla="*/ 5796837 w 7467600"/>
              <a:gd name="connsiteY545" fmla="*/ 2637633 h 6858000"/>
              <a:gd name="connsiteX546" fmla="*/ 5818614 w 7467600"/>
              <a:gd name="connsiteY546" fmla="*/ 2473055 h 6858000"/>
              <a:gd name="connsiteX547" fmla="*/ 5829202 w 7467600"/>
              <a:gd name="connsiteY547" fmla="*/ 1971679 h 6858000"/>
              <a:gd name="connsiteX548" fmla="*/ 5911389 w 7467600"/>
              <a:gd name="connsiteY548" fmla="*/ 1898371 h 6858000"/>
              <a:gd name="connsiteX549" fmla="*/ 6237627 w 7467600"/>
              <a:gd name="connsiteY549" fmla="*/ 2231921 h 6858000"/>
              <a:gd name="connsiteX550" fmla="*/ 5911389 w 7467600"/>
              <a:gd name="connsiteY550" fmla="*/ 1898371 h 6858000"/>
              <a:gd name="connsiteX551" fmla="*/ 6944437 w 7467600"/>
              <a:gd name="connsiteY551" fmla="*/ 1575402 h 6858000"/>
              <a:gd name="connsiteX552" fmla="*/ 6304730 w 7467600"/>
              <a:gd name="connsiteY552" fmla="*/ 1766654 h 6858000"/>
              <a:gd name="connsiteX553" fmla="*/ 6944437 w 7467600"/>
              <a:gd name="connsiteY553" fmla="*/ 1575402 h 6858000"/>
              <a:gd name="connsiteX554" fmla="*/ 7019523 w 7467600"/>
              <a:gd name="connsiteY554" fmla="*/ 1519450 h 6858000"/>
              <a:gd name="connsiteX555" fmla="*/ 6298091 w 7467600"/>
              <a:gd name="connsiteY555" fmla="*/ 1737122 h 6858000"/>
              <a:gd name="connsiteX556" fmla="*/ 7019523 w 7467600"/>
              <a:gd name="connsiteY556" fmla="*/ 1519450 h 6858000"/>
              <a:gd name="connsiteX557" fmla="*/ 2399523 w 7467600"/>
              <a:gd name="connsiteY557" fmla="*/ 1428234 h 6858000"/>
              <a:gd name="connsiteX558" fmla="*/ 2224982 w 7467600"/>
              <a:gd name="connsiteY558" fmla="*/ 1826201 h 6858000"/>
              <a:gd name="connsiteX559" fmla="*/ 2096099 w 7467600"/>
              <a:gd name="connsiteY559" fmla="*/ 2345900 h 6858000"/>
              <a:gd name="connsiteX560" fmla="*/ 2283317 w 7467600"/>
              <a:gd name="connsiteY560" fmla="*/ 1796925 h 6858000"/>
              <a:gd name="connsiteX561" fmla="*/ 2399523 w 7467600"/>
              <a:gd name="connsiteY561" fmla="*/ 1428234 h 6858000"/>
              <a:gd name="connsiteX562" fmla="*/ 2448558 w 7467600"/>
              <a:gd name="connsiteY562" fmla="*/ 1373435 h 6858000"/>
              <a:gd name="connsiteX563" fmla="*/ 2312521 w 7467600"/>
              <a:gd name="connsiteY563" fmla="*/ 1806140 h 6858000"/>
              <a:gd name="connsiteX564" fmla="*/ 2127533 w 7467600"/>
              <a:gd name="connsiteY564" fmla="*/ 2348380 h 6858000"/>
              <a:gd name="connsiteX565" fmla="*/ 2358080 w 7467600"/>
              <a:gd name="connsiteY565" fmla="*/ 1866134 h 6858000"/>
              <a:gd name="connsiteX566" fmla="*/ 2407436 w 7467600"/>
              <a:gd name="connsiteY566" fmla="*/ 1651070 h 6858000"/>
              <a:gd name="connsiteX567" fmla="*/ 2448558 w 7467600"/>
              <a:gd name="connsiteY567" fmla="*/ 1373435 h 6858000"/>
              <a:gd name="connsiteX568" fmla="*/ 278707 w 7467600"/>
              <a:gd name="connsiteY568" fmla="*/ 1352270 h 6858000"/>
              <a:gd name="connsiteX569" fmla="*/ 321570 w 7467600"/>
              <a:gd name="connsiteY569" fmla="*/ 1861610 h 6858000"/>
              <a:gd name="connsiteX570" fmla="*/ 294281 w 7467600"/>
              <a:gd name="connsiteY570" fmla="*/ 1440658 h 6858000"/>
              <a:gd name="connsiteX571" fmla="*/ 278707 w 7467600"/>
              <a:gd name="connsiteY571" fmla="*/ 1352270 h 6858000"/>
              <a:gd name="connsiteX572" fmla="*/ 1423821 w 7467600"/>
              <a:gd name="connsiteY572" fmla="*/ 1351958 h 6858000"/>
              <a:gd name="connsiteX573" fmla="*/ 1638521 w 7467600"/>
              <a:gd name="connsiteY573" fmla="*/ 1908470 h 6858000"/>
              <a:gd name="connsiteX574" fmla="*/ 1754199 w 7467600"/>
              <a:gd name="connsiteY574" fmla="*/ 2149284 h 6858000"/>
              <a:gd name="connsiteX575" fmla="*/ 1908359 w 7467600"/>
              <a:gd name="connsiteY575" fmla="*/ 2364988 h 6858000"/>
              <a:gd name="connsiteX576" fmla="*/ 1647661 w 7467600"/>
              <a:gd name="connsiteY576" fmla="*/ 1825945 h 6858000"/>
              <a:gd name="connsiteX577" fmla="*/ 1423821 w 7467600"/>
              <a:gd name="connsiteY577" fmla="*/ 1351958 h 6858000"/>
              <a:gd name="connsiteX578" fmla="*/ 1431890 w 7467600"/>
              <a:gd name="connsiteY578" fmla="*/ 1306475 h 6858000"/>
              <a:gd name="connsiteX579" fmla="*/ 1507597 w 7467600"/>
              <a:gd name="connsiteY579" fmla="*/ 1446132 h 6858000"/>
              <a:gd name="connsiteX580" fmla="*/ 1674586 w 7467600"/>
              <a:gd name="connsiteY580" fmla="*/ 1813832 h 6858000"/>
              <a:gd name="connsiteX581" fmla="*/ 1815950 w 7467600"/>
              <a:gd name="connsiteY581" fmla="*/ 2128564 h 6858000"/>
              <a:gd name="connsiteX582" fmla="*/ 1984242 w 7467600"/>
              <a:gd name="connsiteY582" fmla="*/ 2430829 h 6858000"/>
              <a:gd name="connsiteX583" fmla="*/ 2014023 w 7467600"/>
              <a:gd name="connsiteY583" fmla="*/ 2450995 h 6858000"/>
              <a:gd name="connsiteX584" fmla="*/ 1747337 w 7467600"/>
              <a:gd name="connsiteY584" fmla="*/ 1855264 h 6858000"/>
              <a:gd name="connsiteX585" fmla="*/ 1533749 w 7467600"/>
              <a:gd name="connsiteY585" fmla="*/ 1478656 h 6858000"/>
              <a:gd name="connsiteX586" fmla="*/ 1431890 w 7467600"/>
              <a:gd name="connsiteY586" fmla="*/ 1306475 h 6858000"/>
              <a:gd name="connsiteX587" fmla="*/ 5052692 w 7467600"/>
              <a:gd name="connsiteY587" fmla="*/ 1292994 h 6858000"/>
              <a:gd name="connsiteX588" fmla="*/ 5200661 w 7467600"/>
              <a:gd name="connsiteY588" fmla="*/ 1635186 h 6858000"/>
              <a:gd name="connsiteX589" fmla="*/ 5297138 w 7467600"/>
              <a:gd name="connsiteY589" fmla="*/ 1906351 h 6858000"/>
              <a:gd name="connsiteX590" fmla="*/ 5052692 w 7467600"/>
              <a:gd name="connsiteY590" fmla="*/ 1292994 h 6858000"/>
              <a:gd name="connsiteX591" fmla="*/ 5009948 w 7467600"/>
              <a:gd name="connsiteY591" fmla="*/ 1273619 h 6858000"/>
              <a:gd name="connsiteX592" fmla="*/ 5121777 w 7467600"/>
              <a:gd name="connsiteY592" fmla="*/ 1654213 h 6858000"/>
              <a:gd name="connsiteX593" fmla="*/ 5293545 w 7467600"/>
              <a:gd name="connsiteY593" fmla="*/ 2072247 h 6858000"/>
              <a:gd name="connsiteX594" fmla="*/ 5294042 w 7467600"/>
              <a:gd name="connsiteY594" fmla="*/ 2065019 h 6858000"/>
              <a:gd name="connsiteX595" fmla="*/ 5171936 w 7467600"/>
              <a:gd name="connsiteY595" fmla="*/ 1647613 h 6858000"/>
              <a:gd name="connsiteX596" fmla="*/ 5009948 w 7467600"/>
              <a:gd name="connsiteY596" fmla="*/ 1273619 h 6858000"/>
              <a:gd name="connsiteX597" fmla="*/ 655236 w 7467600"/>
              <a:gd name="connsiteY597" fmla="*/ 1268632 h 6858000"/>
              <a:gd name="connsiteX598" fmla="*/ 839521 w 7467600"/>
              <a:gd name="connsiteY598" fmla="*/ 1685315 h 6858000"/>
              <a:gd name="connsiteX599" fmla="*/ 1109416 w 7467600"/>
              <a:gd name="connsiteY599" fmla="*/ 2061663 h 6858000"/>
              <a:gd name="connsiteX600" fmla="*/ 1298300 w 7467600"/>
              <a:gd name="connsiteY600" fmla="*/ 2247742 h 6858000"/>
              <a:gd name="connsiteX601" fmla="*/ 1125871 w 7467600"/>
              <a:gd name="connsiteY601" fmla="*/ 1989513 h 6858000"/>
              <a:gd name="connsiteX602" fmla="*/ 981574 w 7467600"/>
              <a:gd name="connsiteY602" fmla="*/ 1783157 h 6858000"/>
              <a:gd name="connsiteX603" fmla="*/ 922198 w 7467600"/>
              <a:gd name="connsiteY603" fmla="*/ 1677437 h 6858000"/>
              <a:gd name="connsiteX604" fmla="*/ 869293 w 7467600"/>
              <a:gd name="connsiteY604" fmla="*/ 1583214 h 6858000"/>
              <a:gd name="connsiteX605" fmla="*/ 751431 w 7467600"/>
              <a:gd name="connsiteY605" fmla="*/ 1405731 h 6858000"/>
              <a:gd name="connsiteX606" fmla="*/ 655236 w 7467600"/>
              <a:gd name="connsiteY606" fmla="*/ 1268632 h 6858000"/>
              <a:gd name="connsiteX607" fmla="*/ 6516292 w 7467600"/>
              <a:gd name="connsiteY607" fmla="*/ 1263064 h 6858000"/>
              <a:gd name="connsiteX608" fmla="*/ 5736320 w 7467600"/>
              <a:gd name="connsiteY608" fmla="*/ 1501803 h 6858000"/>
              <a:gd name="connsiteX609" fmla="*/ 6516292 w 7467600"/>
              <a:gd name="connsiteY609" fmla="*/ 1263064 h 6858000"/>
              <a:gd name="connsiteX610" fmla="*/ 291466 w 7467600"/>
              <a:gd name="connsiteY610" fmla="*/ 1250369 h 6858000"/>
              <a:gd name="connsiteX611" fmla="*/ 323180 w 7467600"/>
              <a:gd name="connsiteY611" fmla="*/ 1435283 h 6858000"/>
              <a:gd name="connsiteX612" fmla="*/ 349381 w 7467600"/>
              <a:gd name="connsiteY612" fmla="*/ 1875041 h 6858000"/>
              <a:gd name="connsiteX613" fmla="*/ 374363 w 7467600"/>
              <a:gd name="connsiteY613" fmla="*/ 1506494 h 6858000"/>
              <a:gd name="connsiteX614" fmla="*/ 302168 w 7467600"/>
              <a:gd name="connsiteY614" fmla="*/ 1274495 h 6858000"/>
              <a:gd name="connsiteX615" fmla="*/ 291466 w 7467600"/>
              <a:gd name="connsiteY615" fmla="*/ 1250369 h 6858000"/>
              <a:gd name="connsiteX616" fmla="*/ 678222 w 7467600"/>
              <a:gd name="connsiteY616" fmla="*/ 1248670 h 6858000"/>
              <a:gd name="connsiteX617" fmla="*/ 775536 w 7467600"/>
              <a:gd name="connsiteY617" fmla="*/ 1388015 h 6858000"/>
              <a:gd name="connsiteX618" fmla="*/ 894529 w 7467600"/>
              <a:gd name="connsiteY618" fmla="*/ 1567739 h 6858000"/>
              <a:gd name="connsiteX619" fmla="*/ 948000 w 7467600"/>
              <a:gd name="connsiteY619" fmla="*/ 1663088 h 6858000"/>
              <a:gd name="connsiteX620" fmla="*/ 1006812 w 7467600"/>
              <a:gd name="connsiteY620" fmla="*/ 1767683 h 6858000"/>
              <a:gd name="connsiteX621" fmla="*/ 1149133 w 7467600"/>
              <a:gd name="connsiteY621" fmla="*/ 1971513 h 6858000"/>
              <a:gd name="connsiteX622" fmla="*/ 1333952 w 7467600"/>
              <a:gd name="connsiteY622" fmla="*/ 2251620 h 6858000"/>
              <a:gd name="connsiteX623" fmla="*/ 1337329 w 7467600"/>
              <a:gd name="connsiteY623" fmla="*/ 2258350 h 6858000"/>
              <a:gd name="connsiteX624" fmla="*/ 1014726 w 7467600"/>
              <a:gd name="connsiteY624" fmla="*/ 1615556 h 6858000"/>
              <a:gd name="connsiteX625" fmla="*/ 678222 w 7467600"/>
              <a:gd name="connsiteY625" fmla="*/ 1248670 h 6858000"/>
              <a:gd name="connsiteX626" fmla="*/ 6691602 w 7467600"/>
              <a:gd name="connsiteY626" fmla="*/ 1140573 h 6858000"/>
              <a:gd name="connsiteX627" fmla="*/ 6571100 w 7467600"/>
              <a:gd name="connsiteY627" fmla="*/ 1183662 h 6858000"/>
              <a:gd name="connsiteX628" fmla="*/ 6241687 w 7467600"/>
              <a:gd name="connsiteY628" fmla="*/ 1257600 h 6858000"/>
              <a:gd name="connsiteX629" fmla="*/ 5693009 w 7467600"/>
              <a:gd name="connsiteY629" fmla="*/ 1478256 h 6858000"/>
              <a:gd name="connsiteX630" fmla="*/ 6548420 w 7467600"/>
              <a:gd name="connsiteY630" fmla="*/ 1214599 h 6858000"/>
              <a:gd name="connsiteX631" fmla="*/ 6605473 w 7467600"/>
              <a:gd name="connsiteY631" fmla="*/ 1184686 h 6858000"/>
              <a:gd name="connsiteX632" fmla="*/ 6691602 w 7467600"/>
              <a:gd name="connsiteY632" fmla="*/ 1140573 h 6858000"/>
              <a:gd name="connsiteX633" fmla="*/ 4002475 w 7467600"/>
              <a:gd name="connsiteY633" fmla="*/ 1037802 h 6858000"/>
              <a:gd name="connsiteX634" fmla="*/ 4000324 w 7467600"/>
              <a:gd name="connsiteY634" fmla="*/ 1039362 h 6858000"/>
              <a:gd name="connsiteX635" fmla="*/ 4002862 w 7467600"/>
              <a:gd name="connsiteY635" fmla="*/ 1042866 h 6858000"/>
              <a:gd name="connsiteX636" fmla="*/ 4002475 w 7467600"/>
              <a:gd name="connsiteY636" fmla="*/ 1037802 h 6858000"/>
              <a:gd name="connsiteX637" fmla="*/ 506322 w 7467600"/>
              <a:gd name="connsiteY637" fmla="*/ 1020997 h 6858000"/>
              <a:gd name="connsiteX638" fmla="*/ 533068 w 7467600"/>
              <a:gd name="connsiteY638" fmla="*/ 1029409 h 6858000"/>
              <a:gd name="connsiteX639" fmla="*/ 1232525 w 7467600"/>
              <a:gd name="connsiteY639" fmla="*/ 1804675 h 6858000"/>
              <a:gd name="connsiteX640" fmla="*/ 1388858 w 7467600"/>
              <a:gd name="connsiteY640" fmla="*/ 2368011 h 6858000"/>
              <a:gd name="connsiteX641" fmla="*/ 1384098 w 7467600"/>
              <a:gd name="connsiteY641" fmla="*/ 2378125 h 6858000"/>
              <a:gd name="connsiteX642" fmla="*/ 1425393 w 7467600"/>
              <a:gd name="connsiteY642" fmla="*/ 2589124 h 6858000"/>
              <a:gd name="connsiteX643" fmla="*/ 1424001 w 7467600"/>
              <a:gd name="connsiteY643" fmla="*/ 2597541 h 6858000"/>
              <a:gd name="connsiteX644" fmla="*/ 2152729 w 7467600"/>
              <a:gd name="connsiteY644" fmla="*/ 2864487 h 6858000"/>
              <a:gd name="connsiteX645" fmla="*/ 2020609 w 7467600"/>
              <a:gd name="connsiteY645" fmla="*/ 2539671 h 6858000"/>
              <a:gd name="connsiteX646" fmla="*/ 2018920 w 7467600"/>
              <a:gd name="connsiteY646" fmla="*/ 2536309 h 6858000"/>
              <a:gd name="connsiteX647" fmla="*/ 1342441 w 7467600"/>
              <a:gd name="connsiteY647" fmla="*/ 1173017 h 6858000"/>
              <a:gd name="connsiteX648" fmla="*/ 1367925 w 7467600"/>
              <a:gd name="connsiteY648" fmla="*/ 1135648 h 6858000"/>
              <a:gd name="connsiteX649" fmla="*/ 1771401 w 7467600"/>
              <a:gd name="connsiteY649" fmla="*/ 1806673 h 6858000"/>
              <a:gd name="connsiteX650" fmla="*/ 1972385 w 7467600"/>
              <a:gd name="connsiteY650" fmla="*/ 2198735 h 6858000"/>
              <a:gd name="connsiteX651" fmla="*/ 2040892 w 7467600"/>
              <a:gd name="connsiteY651" fmla="*/ 2405205 h 6858000"/>
              <a:gd name="connsiteX652" fmla="*/ 2131689 w 7467600"/>
              <a:gd name="connsiteY652" fmla="*/ 1936926 h 6858000"/>
              <a:gd name="connsiteX653" fmla="*/ 2454820 w 7467600"/>
              <a:gd name="connsiteY653" fmla="*/ 1248808 h 6858000"/>
              <a:gd name="connsiteX654" fmla="*/ 2492512 w 7467600"/>
              <a:gd name="connsiteY654" fmla="*/ 1302920 h 6858000"/>
              <a:gd name="connsiteX655" fmla="*/ 2081216 w 7467600"/>
              <a:gd name="connsiteY655" fmla="*/ 2527513 h 6858000"/>
              <a:gd name="connsiteX656" fmla="*/ 2081211 w 7467600"/>
              <a:gd name="connsiteY656" fmla="*/ 2528916 h 6858000"/>
              <a:gd name="connsiteX657" fmla="*/ 2199067 w 7467600"/>
              <a:gd name="connsiteY657" fmla="*/ 2884061 h 6858000"/>
              <a:gd name="connsiteX658" fmla="*/ 3192586 w 7467600"/>
              <a:gd name="connsiteY658" fmla="*/ 3411496 h 6858000"/>
              <a:gd name="connsiteX659" fmla="*/ 3182620 w 7467600"/>
              <a:gd name="connsiteY659" fmla="*/ 3483279 h 6858000"/>
              <a:gd name="connsiteX660" fmla="*/ 2435119 w 7467600"/>
              <a:gd name="connsiteY660" fmla="*/ 3080173 h 6858000"/>
              <a:gd name="connsiteX661" fmla="*/ 2410152 w 7467600"/>
              <a:gd name="connsiteY661" fmla="*/ 3063751 h 6858000"/>
              <a:gd name="connsiteX662" fmla="*/ 2408099 w 7467600"/>
              <a:gd name="connsiteY662" fmla="*/ 3064403 h 6858000"/>
              <a:gd name="connsiteX663" fmla="*/ 2407218 w 7467600"/>
              <a:gd name="connsiteY663" fmla="*/ 3070324 h 6858000"/>
              <a:gd name="connsiteX664" fmla="*/ 2380138 w 7467600"/>
              <a:gd name="connsiteY664" fmla="*/ 3099341 h 6858000"/>
              <a:gd name="connsiteX665" fmla="*/ 1765923 w 7467600"/>
              <a:gd name="connsiteY665" fmla="*/ 3581043 h 6858000"/>
              <a:gd name="connsiteX666" fmla="*/ 1702258 w 7467600"/>
              <a:gd name="connsiteY666" fmla="*/ 3612286 h 6858000"/>
              <a:gd name="connsiteX667" fmla="*/ 1538370 w 7467600"/>
              <a:gd name="connsiteY667" fmla="*/ 3811804 h 6858000"/>
              <a:gd name="connsiteX668" fmla="*/ 542867 w 7467600"/>
              <a:gd name="connsiteY668" fmla="*/ 4944092 h 6858000"/>
              <a:gd name="connsiteX669" fmla="*/ 515800 w 7467600"/>
              <a:gd name="connsiteY669" fmla="*/ 4862180 h 6858000"/>
              <a:gd name="connsiteX670" fmla="*/ 909145 w 7467600"/>
              <a:gd name="connsiteY670" fmla="*/ 4199225 h 6858000"/>
              <a:gd name="connsiteX671" fmla="*/ 1214067 w 7467600"/>
              <a:gd name="connsiteY671" fmla="*/ 3908561 h 6858000"/>
              <a:gd name="connsiteX672" fmla="*/ 640967 w 7467600"/>
              <a:gd name="connsiteY672" fmla="*/ 4105601 h 6858000"/>
              <a:gd name="connsiteX673" fmla="*/ 112563 w 7467600"/>
              <a:gd name="connsiteY673" fmla="*/ 4396952 h 6858000"/>
              <a:gd name="connsiteX674" fmla="*/ 0 w 7467600"/>
              <a:gd name="connsiteY674" fmla="*/ 4466006 h 6858000"/>
              <a:gd name="connsiteX675" fmla="*/ 0 w 7467600"/>
              <a:gd name="connsiteY675" fmla="*/ 4233763 h 6858000"/>
              <a:gd name="connsiteX676" fmla="*/ 36881 w 7467600"/>
              <a:gd name="connsiteY676" fmla="*/ 4200118 h 6858000"/>
              <a:gd name="connsiteX677" fmla="*/ 910534 w 7467600"/>
              <a:gd name="connsiteY677" fmla="*/ 3629753 h 6858000"/>
              <a:gd name="connsiteX678" fmla="*/ 1578717 w 7467600"/>
              <a:gd name="connsiteY678" fmla="*/ 3575982 h 6858000"/>
              <a:gd name="connsiteX679" fmla="*/ 2338780 w 7467600"/>
              <a:gd name="connsiteY679" fmla="*/ 3033725 h 6858000"/>
              <a:gd name="connsiteX680" fmla="*/ 1807991 w 7467600"/>
              <a:gd name="connsiteY680" fmla="*/ 2807184 h 6858000"/>
              <a:gd name="connsiteX681" fmla="*/ 1416358 w 7467600"/>
              <a:gd name="connsiteY681" fmla="*/ 3112571 h 6858000"/>
              <a:gd name="connsiteX682" fmla="*/ 939066 w 7467600"/>
              <a:gd name="connsiteY682" fmla="*/ 3378798 h 6858000"/>
              <a:gd name="connsiteX683" fmla="*/ 115099 w 7467600"/>
              <a:gd name="connsiteY683" fmla="*/ 3607650 h 6858000"/>
              <a:gd name="connsiteX684" fmla="*/ 97284 w 7467600"/>
              <a:gd name="connsiteY684" fmla="*/ 3520393 h 6858000"/>
              <a:gd name="connsiteX685" fmla="*/ 922050 w 7467600"/>
              <a:gd name="connsiteY685" fmla="*/ 3074867 h 6858000"/>
              <a:gd name="connsiteX686" fmla="*/ 1405265 w 7467600"/>
              <a:gd name="connsiteY686" fmla="*/ 3016319 h 6858000"/>
              <a:gd name="connsiteX687" fmla="*/ 1407512 w 7467600"/>
              <a:gd name="connsiteY687" fmla="*/ 3018001 h 6858000"/>
              <a:gd name="connsiteX688" fmla="*/ 1726266 w 7467600"/>
              <a:gd name="connsiteY688" fmla="*/ 2777274 h 6858000"/>
              <a:gd name="connsiteX689" fmla="*/ 625390 w 7467600"/>
              <a:gd name="connsiteY689" fmla="*/ 2514541 h 6858000"/>
              <a:gd name="connsiteX690" fmla="*/ 619799 w 7467600"/>
              <a:gd name="connsiteY690" fmla="*/ 2527180 h 6858000"/>
              <a:gd name="connsiteX691" fmla="*/ 310030 w 7467600"/>
              <a:gd name="connsiteY691" fmla="*/ 2771818 h 6858000"/>
              <a:gd name="connsiteX692" fmla="*/ 173877 w 7467600"/>
              <a:gd name="connsiteY692" fmla="*/ 2937056 h 6858000"/>
              <a:gd name="connsiteX693" fmla="*/ 77889 w 7467600"/>
              <a:gd name="connsiteY693" fmla="*/ 3138440 h 6858000"/>
              <a:gd name="connsiteX694" fmla="*/ 0 w 7467600"/>
              <a:gd name="connsiteY694" fmla="*/ 3271395 h 6858000"/>
              <a:gd name="connsiteX695" fmla="*/ 0 w 7467600"/>
              <a:gd name="connsiteY695" fmla="*/ 3153002 h 6858000"/>
              <a:gd name="connsiteX696" fmla="*/ 2386 w 7467600"/>
              <a:gd name="connsiteY696" fmla="*/ 3149203 h 6858000"/>
              <a:gd name="connsiteX697" fmla="*/ 89753 w 7467600"/>
              <a:gd name="connsiteY697" fmla="*/ 2987702 h 6858000"/>
              <a:gd name="connsiteX698" fmla="*/ 76869 w 7467600"/>
              <a:gd name="connsiteY698" fmla="*/ 3005404 h 6858000"/>
              <a:gd name="connsiteX699" fmla="*/ 32049 w 7467600"/>
              <a:gd name="connsiteY699" fmla="*/ 3065814 h 6858000"/>
              <a:gd name="connsiteX700" fmla="*/ 0 w 7467600"/>
              <a:gd name="connsiteY700" fmla="*/ 3108744 h 6858000"/>
              <a:gd name="connsiteX701" fmla="*/ 0 w 7467600"/>
              <a:gd name="connsiteY701" fmla="*/ 3058059 h 6858000"/>
              <a:gd name="connsiteX702" fmla="*/ 7610 w 7467600"/>
              <a:gd name="connsiteY702" fmla="*/ 3047889 h 6858000"/>
              <a:gd name="connsiteX703" fmla="*/ 52419 w 7467600"/>
              <a:gd name="connsiteY703" fmla="*/ 2987479 h 6858000"/>
              <a:gd name="connsiteX704" fmla="*/ 59142 w 7467600"/>
              <a:gd name="connsiteY704" fmla="*/ 2978488 h 6858000"/>
              <a:gd name="connsiteX705" fmla="*/ 0 w 7467600"/>
              <a:gd name="connsiteY705" fmla="*/ 3015334 h 6858000"/>
              <a:gd name="connsiteX706" fmla="*/ 0 w 7467600"/>
              <a:gd name="connsiteY706" fmla="*/ 2914286 h 6858000"/>
              <a:gd name="connsiteX707" fmla="*/ 36383 w 7467600"/>
              <a:gd name="connsiteY707" fmla="*/ 2901128 h 6858000"/>
              <a:gd name="connsiteX708" fmla="*/ 156329 w 7467600"/>
              <a:gd name="connsiteY708" fmla="*/ 2840533 h 6858000"/>
              <a:gd name="connsiteX709" fmla="*/ 358355 w 7467600"/>
              <a:gd name="connsiteY709" fmla="*/ 2620471 h 6858000"/>
              <a:gd name="connsiteX710" fmla="*/ 510577 w 7467600"/>
              <a:gd name="connsiteY710" fmla="*/ 2501244 h 6858000"/>
              <a:gd name="connsiteX711" fmla="*/ 211967 w 7467600"/>
              <a:gd name="connsiteY711" fmla="*/ 2479171 h 6858000"/>
              <a:gd name="connsiteX712" fmla="*/ 0 w 7467600"/>
              <a:gd name="connsiteY712" fmla="*/ 2476398 h 6858000"/>
              <a:gd name="connsiteX713" fmla="*/ 0 w 7467600"/>
              <a:gd name="connsiteY713" fmla="*/ 2389189 h 6858000"/>
              <a:gd name="connsiteX714" fmla="*/ 103062 w 7467600"/>
              <a:gd name="connsiteY714" fmla="*/ 2389518 h 6858000"/>
              <a:gd name="connsiteX715" fmla="*/ 510734 w 7467600"/>
              <a:gd name="connsiteY715" fmla="*/ 2416201 h 6858000"/>
              <a:gd name="connsiteX716" fmla="*/ 279257 w 7467600"/>
              <a:gd name="connsiteY716" fmla="*/ 2092102 h 6858000"/>
              <a:gd name="connsiteX717" fmla="*/ 65265 w 7467600"/>
              <a:gd name="connsiteY717" fmla="*/ 2006049 h 6858000"/>
              <a:gd name="connsiteX718" fmla="*/ 0 w 7467600"/>
              <a:gd name="connsiteY718" fmla="*/ 1982532 h 6858000"/>
              <a:gd name="connsiteX719" fmla="*/ 0 w 7467600"/>
              <a:gd name="connsiteY719" fmla="*/ 1912789 h 6858000"/>
              <a:gd name="connsiteX720" fmla="*/ 97460 w 7467600"/>
              <a:gd name="connsiteY720" fmla="*/ 1953725 h 6858000"/>
              <a:gd name="connsiteX721" fmla="*/ 221272 w 7467600"/>
              <a:gd name="connsiteY721" fmla="*/ 1980766 h 6858000"/>
              <a:gd name="connsiteX722" fmla="*/ 116765 w 7467600"/>
              <a:gd name="connsiteY722" fmla="*/ 1911033 h 6858000"/>
              <a:gd name="connsiteX723" fmla="*/ 16405 w 7467600"/>
              <a:gd name="connsiteY723" fmla="*/ 1803412 h 6858000"/>
              <a:gd name="connsiteX724" fmla="*/ 0 w 7467600"/>
              <a:gd name="connsiteY724" fmla="*/ 1784777 h 6858000"/>
              <a:gd name="connsiteX725" fmla="*/ 0 w 7467600"/>
              <a:gd name="connsiteY725" fmla="*/ 1740082 h 6858000"/>
              <a:gd name="connsiteX726" fmla="*/ 39394 w 7467600"/>
              <a:gd name="connsiteY726" fmla="*/ 1784856 h 6858000"/>
              <a:gd name="connsiteX727" fmla="*/ 135813 w 7467600"/>
              <a:gd name="connsiteY727" fmla="*/ 1888838 h 6858000"/>
              <a:gd name="connsiteX728" fmla="*/ 242575 w 7467600"/>
              <a:gd name="connsiteY728" fmla="*/ 1958841 h 6858000"/>
              <a:gd name="connsiteX729" fmla="*/ 82197 w 7467600"/>
              <a:gd name="connsiteY729" fmla="*/ 1754826 h 6858000"/>
              <a:gd name="connsiteX730" fmla="*/ 0 w 7467600"/>
              <a:gd name="connsiteY730" fmla="*/ 1679650 h 6858000"/>
              <a:gd name="connsiteX731" fmla="*/ 0 w 7467600"/>
              <a:gd name="connsiteY731" fmla="*/ 1602463 h 6858000"/>
              <a:gd name="connsiteX732" fmla="*/ 84689 w 7467600"/>
              <a:gd name="connsiteY732" fmla="*/ 1677442 h 6858000"/>
              <a:gd name="connsiteX733" fmla="*/ 298437 w 7467600"/>
              <a:gd name="connsiteY733" fmla="*/ 1968019 h 6858000"/>
              <a:gd name="connsiteX734" fmla="*/ 227269 w 7467600"/>
              <a:gd name="connsiteY734" fmla="*/ 1114064 h 6858000"/>
              <a:gd name="connsiteX735" fmla="*/ 248003 w 7467600"/>
              <a:gd name="connsiteY735" fmla="*/ 1089613 h 6858000"/>
              <a:gd name="connsiteX736" fmla="*/ 427020 w 7467600"/>
              <a:gd name="connsiteY736" fmla="*/ 1619803 h 6858000"/>
              <a:gd name="connsiteX737" fmla="*/ 340345 w 7467600"/>
              <a:gd name="connsiteY737" fmla="*/ 2027739 h 6858000"/>
              <a:gd name="connsiteX738" fmla="*/ 360865 w 7467600"/>
              <a:gd name="connsiteY738" fmla="*/ 2044827 h 6858000"/>
              <a:gd name="connsiteX739" fmla="*/ 560414 w 7467600"/>
              <a:gd name="connsiteY739" fmla="*/ 2421457 h 6858000"/>
              <a:gd name="connsiteX740" fmla="*/ 1359703 w 7467600"/>
              <a:gd name="connsiteY740" fmla="*/ 2578554 h 6858000"/>
              <a:gd name="connsiteX741" fmla="*/ 1359422 w 7467600"/>
              <a:gd name="connsiteY741" fmla="*/ 2577994 h 6858000"/>
              <a:gd name="connsiteX742" fmla="*/ 828701 w 7467600"/>
              <a:gd name="connsiteY742" fmla="*/ 1839520 h 6858000"/>
              <a:gd name="connsiteX743" fmla="*/ 494427 w 7467600"/>
              <a:gd name="connsiteY743" fmla="*/ 1092333 h 6858000"/>
              <a:gd name="connsiteX744" fmla="*/ 506322 w 7467600"/>
              <a:gd name="connsiteY744" fmla="*/ 1020997 h 6858000"/>
              <a:gd name="connsiteX745" fmla="*/ 4570198 w 7467600"/>
              <a:gd name="connsiteY745" fmla="*/ 978081 h 6858000"/>
              <a:gd name="connsiteX746" fmla="*/ 4523691 w 7467600"/>
              <a:gd name="connsiteY746" fmla="*/ 1127776 h 6858000"/>
              <a:gd name="connsiteX747" fmla="*/ 4509875 w 7467600"/>
              <a:gd name="connsiteY747" fmla="*/ 1167552 h 6858000"/>
              <a:gd name="connsiteX748" fmla="*/ 4478168 w 7467600"/>
              <a:gd name="connsiteY748" fmla="*/ 1260735 h 6858000"/>
              <a:gd name="connsiteX749" fmla="*/ 4409309 w 7467600"/>
              <a:gd name="connsiteY749" fmla="*/ 1666996 h 6858000"/>
              <a:gd name="connsiteX750" fmla="*/ 4370031 w 7467600"/>
              <a:gd name="connsiteY750" fmla="*/ 1955666 h 6858000"/>
              <a:gd name="connsiteX751" fmla="*/ 4570198 w 7467600"/>
              <a:gd name="connsiteY751" fmla="*/ 978081 h 6858000"/>
              <a:gd name="connsiteX752" fmla="*/ 4557898 w 7467600"/>
              <a:gd name="connsiteY752" fmla="*/ 900011 h 6858000"/>
              <a:gd name="connsiteX753" fmla="*/ 4344840 w 7467600"/>
              <a:gd name="connsiteY753" fmla="*/ 1922038 h 6858000"/>
              <a:gd name="connsiteX754" fmla="*/ 4378710 w 7467600"/>
              <a:gd name="connsiteY754" fmla="*/ 1665516 h 6858000"/>
              <a:gd name="connsiteX755" fmla="*/ 4448798 w 7467600"/>
              <a:gd name="connsiteY755" fmla="*/ 1253024 h 6858000"/>
              <a:gd name="connsiteX756" fmla="*/ 4480315 w 7467600"/>
              <a:gd name="connsiteY756" fmla="*/ 1158454 h 6858000"/>
              <a:gd name="connsiteX757" fmla="*/ 4494133 w 7467600"/>
              <a:gd name="connsiteY757" fmla="*/ 1118676 h 6858000"/>
              <a:gd name="connsiteX758" fmla="*/ 4557898 w 7467600"/>
              <a:gd name="connsiteY758" fmla="*/ 900011 h 6858000"/>
              <a:gd name="connsiteX759" fmla="*/ 5870151 w 7467600"/>
              <a:gd name="connsiteY759" fmla="*/ 898890 h 6858000"/>
              <a:gd name="connsiteX760" fmla="*/ 5861335 w 7467600"/>
              <a:gd name="connsiteY760" fmla="*/ 899177 h 6858000"/>
              <a:gd name="connsiteX761" fmla="*/ 5843702 w 7467600"/>
              <a:gd name="connsiteY761" fmla="*/ 899748 h 6858000"/>
              <a:gd name="connsiteX762" fmla="*/ 5651107 w 7467600"/>
              <a:gd name="connsiteY762" fmla="*/ 920306 h 6858000"/>
              <a:gd name="connsiteX763" fmla="*/ 5459407 w 7467600"/>
              <a:gd name="connsiteY763" fmla="*/ 940975 h 6858000"/>
              <a:gd name="connsiteX764" fmla="*/ 5374846 w 7467600"/>
              <a:gd name="connsiteY764" fmla="*/ 941988 h 6858000"/>
              <a:gd name="connsiteX765" fmla="*/ 5256105 w 7467600"/>
              <a:gd name="connsiteY765" fmla="*/ 945632 h 6858000"/>
              <a:gd name="connsiteX766" fmla="*/ 5107071 w 7467600"/>
              <a:gd name="connsiteY766" fmla="*/ 969720 h 6858000"/>
              <a:gd name="connsiteX767" fmla="*/ 4998681 w 7467600"/>
              <a:gd name="connsiteY767" fmla="*/ 988771 h 6858000"/>
              <a:gd name="connsiteX768" fmla="*/ 5870151 w 7467600"/>
              <a:gd name="connsiteY768" fmla="*/ 898890 h 6858000"/>
              <a:gd name="connsiteX769" fmla="*/ 5504425 w 7467600"/>
              <a:gd name="connsiteY769" fmla="*/ 848067 h 6858000"/>
              <a:gd name="connsiteX770" fmla="*/ 4968849 w 7467600"/>
              <a:gd name="connsiteY770" fmla="*/ 962318 h 6858000"/>
              <a:gd name="connsiteX771" fmla="*/ 5104039 w 7467600"/>
              <a:gd name="connsiteY771" fmla="*/ 940634 h 6858000"/>
              <a:gd name="connsiteX772" fmla="*/ 5256311 w 7467600"/>
              <a:gd name="connsiteY772" fmla="*/ 916490 h 6858000"/>
              <a:gd name="connsiteX773" fmla="*/ 5377381 w 7467600"/>
              <a:gd name="connsiteY773" fmla="*/ 912671 h 6858000"/>
              <a:gd name="connsiteX774" fmla="*/ 5460148 w 7467600"/>
              <a:gd name="connsiteY774" fmla="*/ 911442 h 6858000"/>
              <a:gd name="connsiteX775" fmla="*/ 5648971 w 7467600"/>
              <a:gd name="connsiteY775" fmla="*/ 891331 h 6858000"/>
              <a:gd name="connsiteX776" fmla="*/ 5844807 w 7467600"/>
              <a:gd name="connsiteY776" fmla="*/ 870718 h 6858000"/>
              <a:gd name="connsiteX777" fmla="*/ 5862975 w 7467600"/>
              <a:gd name="connsiteY777" fmla="*/ 869756 h 6858000"/>
              <a:gd name="connsiteX778" fmla="*/ 5920887 w 7467600"/>
              <a:gd name="connsiteY778" fmla="*/ 865929 h 6858000"/>
              <a:gd name="connsiteX779" fmla="*/ 5504425 w 7467600"/>
              <a:gd name="connsiteY779" fmla="*/ 848067 h 6858000"/>
              <a:gd name="connsiteX780" fmla="*/ 3607114 w 7467600"/>
              <a:gd name="connsiteY780" fmla="*/ 467441 h 6858000"/>
              <a:gd name="connsiteX781" fmla="*/ 3296242 w 7467600"/>
              <a:gd name="connsiteY781" fmla="*/ 807991 h 6858000"/>
              <a:gd name="connsiteX782" fmla="*/ 3174674 w 7467600"/>
              <a:gd name="connsiteY782" fmla="*/ 919759 h 6858000"/>
              <a:gd name="connsiteX783" fmla="*/ 3042978 w 7467600"/>
              <a:gd name="connsiteY783" fmla="*/ 1054894 h 6858000"/>
              <a:gd name="connsiteX784" fmla="*/ 2968914 w 7467600"/>
              <a:gd name="connsiteY784" fmla="*/ 1133756 h 6858000"/>
              <a:gd name="connsiteX785" fmla="*/ 3103823 w 7467600"/>
              <a:gd name="connsiteY785" fmla="*/ 1026814 h 6858000"/>
              <a:gd name="connsiteX786" fmla="*/ 3607114 w 7467600"/>
              <a:gd name="connsiteY786" fmla="*/ 467441 h 6858000"/>
              <a:gd name="connsiteX787" fmla="*/ 3744487 w 7467600"/>
              <a:gd name="connsiteY787" fmla="*/ 383136 h 6858000"/>
              <a:gd name="connsiteX788" fmla="*/ 3970213 w 7467600"/>
              <a:gd name="connsiteY788" fmla="*/ 995559 h 6858000"/>
              <a:gd name="connsiteX789" fmla="*/ 3744487 w 7467600"/>
              <a:gd name="connsiteY789" fmla="*/ 383136 h 6858000"/>
              <a:gd name="connsiteX790" fmla="*/ 3624562 w 7467600"/>
              <a:gd name="connsiteY790" fmla="*/ 367041 h 6858000"/>
              <a:gd name="connsiteX791" fmla="*/ 3489712 w 7467600"/>
              <a:gd name="connsiteY791" fmla="*/ 485386 h 6858000"/>
              <a:gd name="connsiteX792" fmla="*/ 3182994 w 7467600"/>
              <a:gd name="connsiteY792" fmla="*/ 828265 h 6858000"/>
              <a:gd name="connsiteX793" fmla="*/ 2892114 w 7467600"/>
              <a:gd name="connsiteY793" fmla="*/ 1172635 h 6858000"/>
              <a:gd name="connsiteX794" fmla="*/ 3021459 w 7467600"/>
              <a:gd name="connsiteY794" fmla="*/ 1035385 h 6858000"/>
              <a:gd name="connsiteX795" fmla="*/ 3153873 w 7467600"/>
              <a:gd name="connsiteY795" fmla="*/ 898971 h 6858000"/>
              <a:gd name="connsiteX796" fmla="*/ 3276511 w 7467600"/>
              <a:gd name="connsiteY796" fmla="*/ 786423 h 6858000"/>
              <a:gd name="connsiteX797" fmla="*/ 3584154 w 7467600"/>
              <a:gd name="connsiteY797" fmla="*/ 448218 h 6858000"/>
              <a:gd name="connsiteX798" fmla="*/ 3624562 w 7467600"/>
              <a:gd name="connsiteY798" fmla="*/ 367041 h 6858000"/>
              <a:gd name="connsiteX799" fmla="*/ 3766672 w 7467600"/>
              <a:gd name="connsiteY799" fmla="*/ 359429 h 6858000"/>
              <a:gd name="connsiteX800" fmla="*/ 3996338 w 7467600"/>
              <a:gd name="connsiteY800" fmla="*/ 968237 h 6858000"/>
              <a:gd name="connsiteX801" fmla="*/ 3766672 w 7467600"/>
              <a:gd name="connsiteY801" fmla="*/ 359429 h 6858000"/>
              <a:gd name="connsiteX802" fmla="*/ 5805386 w 7467600"/>
              <a:gd name="connsiteY802" fmla="*/ 239240 h 6858000"/>
              <a:gd name="connsiteX803" fmla="*/ 5736947 w 7467600"/>
              <a:gd name="connsiteY803" fmla="*/ 261367 h 6858000"/>
              <a:gd name="connsiteX804" fmla="*/ 5427012 w 7467600"/>
              <a:gd name="connsiteY804" fmla="*/ 311272 h 6858000"/>
              <a:gd name="connsiteX805" fmla="*/ 5147818 w 7467600"/>
              <a:gd name="connsiteY805" fmla="*/ 322112 h 6858000"/>
              <a:gd name="connsiteX806" fmla="*/ 5060854 w 7467600"/>
              <a:gd name="connsiteY806" fmla="*/ 311882 h 6858000"/>
              <a:gd name="connsiteX807" fmla="*/ 4945989 w 7467600"/>
              <a:gd name="connsiteY807" fmla="*/ 300516 h 6858000"/>
              <a:gd name="connsiteX808" fmla="*/ 5410479 w 7467600"/>
              <a:gd name="connsiteY808" fmla="*/ 348434 h 6858000"/>
              <a:gd name="connsiteX809" fmla="*/ 5805386 w 7467600"/>
              <a:gd name="connsiteY809" fmla="*/ 239240 h 6858000"/>
              <a:gd name="connsiteX810" fmla="*/ 5905192 w 7467600"/>
              <a:gd name="connsiteY810" fmla="*/ 163079 h 6858000"/>
              <a:gd name="connsiteX811" fmla="*/ 5865655 w 7467600"/>
              <a:gd name="connsiteY811" fmla="*/ 171901 h 6858000"/>
              <a:gd name="connsiteX812" fmla="*/ 5259740 w 7467600"/>
              <a:gd name="connsiteY812" fmla="*/ 257013 h 6858000"/>
              <a:gd name="connsiteX813" fmla="*/ 5208466 w 7467600"/>
              <a:gd name="connsiteY813" fmla="*/ 257550 h 6858000"/>
              <a:gd name="connsiteX814" fmla="*/ 4980204 w 7467600"/>
              <a:gd name="connsiteY814" fmla="*/ 271903 h 6858000"/>
              <a:gd name="connsiteX815" fmla="*/ 5068068 w 7467600"/>
              <a:gd name="connsiteY815" fmla="*/ 282244 h 6858000"/>
              <a:gd name="connsiteX816" fmla="*/ 5153231 w 7467600"/>
              <a:gd name="connsiteY816" fmla="*/ 292240 h 6858000"/>
              <a:gd name="connsiteX817" fmla="*/ 5426491 w 7467600"/>
              <a:gd name="connsiteY817" fmla="*/ 281128 h 6858000"/>
              <a:gd name="connsiteX818" fmla="*/ 5731212 w 7467600"/>
              <a:gd name="connsiteY818" fmla="*/ 231951 h 6858000"/>
              <a:gd name="connsiteX819" fmla="*/ 5905192 w 7467600"/>
              <a:gd name="connsiteY819" fmla="*/ 163079 h 6858000"/>
              <a:gd name="connsiteX820" fmla="*/ 5944437 w 7467600"/>
              <a:gd name="connsiteY820" fmla="*/ 113829 h 6858000"/>
              <a:gd name="connsiteX821" fmla="*/ 5825032 w 7467600"/>
              <a:gd name="connsiteY821" fmla="*/ 146405 h 6858000"/>
              <a:gd name="connsiteX822" fmla="*/ 4955599 w 7467600"/>
              <a:gd name="connsiteY822" fmla="*/ 247008 h 6858000"/>
              <a:gd name="connsiteX823" fmla="*/ 5210104 w 7467600"/>
              <a:gd name="connsiteY823" fmla="*/ 228123 h 6858000"/>
              <a:gd name="connsiteX824" fmla="*/ 5261015 w 7467600"/>
              <a:gd name="connsiteY824" fmla="*/ 227087 h 6858000"/>
              <a:gd name="connsiteX825" fmla="*/ 5861181 w 7467600"/>
              <a:gd name="connsiteY825" fmla="*/ 143093 h 6858000"/>
              <a:gd name="connsiteX826" fmla="*/ 5961252 w 7467600"/>
              <a:gd name="connsiteY826" fmla="*/ 114820 h 6858000"/>
              <a:gd name="connsiteX827" fmla="*/ 5944437 w 7467600"/>
              <a:gd name="connsiteY827" fmla="*/ 113829 h 6858000"/>
              <a:gd name="connsiteX828" fmla="*/ 3882765 w 7467600"/>
              <a:gd name="connsiteY828" fmla="*/ 0 h 6858000"/>
              <a:gd name="connsiteX829" fmla="*/ 3995099 w 7467600"/>
              <a:gd name="connsiteY829" fmla="*/ 0 h 6858000"/>
              <a:gd name="connsiteX830" fmla="*/ 4163818 w 7467600"/>
              <a:gd name="connsiteY830" fmla="*/ 234104 h 6858000"/>
              <a:gd name="connsiteX831" fmla="*/ 4172099 w 7467600"/>
              <a:gd name="connsiteY831" fmla="*/ 234207 h 6858000"/>
              <a:gd name="connsiteX832" fmla="*/ 4784282 w 7467600"/>
              <a:gd name="connsiteY832" fmla="*/ 276561 h 6858000"/>
              <a:gd name="connsiteX833" fmla="*/ 4801687 w 7467600"/>
              <a:gd name="connsiteY833" fmla="*/ 267764 h 6858000"/>
              <a:gd name="connsiteX834" fmla="*/ 6082788 w 7467600"/>
              <a:gd name="connsiteY834" fmla="*/ 64119 h 6858000"/>
              <a:gd name="connsiteX835" fmla="*/ 6099442 w 7467600"/>
              <a:gd name="connsiteY835" fmla="*/ 82568 h 6858000"/>
              <a:gd name="connsiteX836" fmla="*/ 4804137 w 7467600"/>
              <a:gd name="connsiteY836" fmla="*/ 320931 h 6858000"/>
              <a:gd name="connsiteX837" fmla="*/ 4227047 w 7467600"/>
              <a:gd name="connsiteY837" fmla="*/ 313415 h 6858000"/>
              <a:gd name="connsiteX838" fmla="*/ 4346041 w 7467600"/>
              <a:gd name="connsiteY838" fmla="*/ 456086 h 6858000"/>
              <a:gd name="connsiteX839" fmla="*/ 4870967 w 7467600"/>
              <a:gd name="connsiteY839" fmla="*/ 963061 h 6858000"/>
              <a:gd name="connsiteX840" fmla="*/ 4889647 w 7467600"/>
              <a:gd name="connsiteY840" fmla="*/ 957147 h 6858000"/>
              <a:gd name="connsiteX841" fmla="*/ 5422504 w 7467600"/>
              <a:gd name="connsiteY841" fmla="*/ 805191 h 6858000"/>
              <a:gd name="connsiteX842" fmla="*/ 6087656 w 7467600"/>
              <a:gd name="connsiteY842" fmla="*/ 826703 h 6858000"/>
              <a:gd name="connsiteX843" fmla="*/ 6058717 w 7467600"/>
              <a:gd name="connsiteY843" fmla="*/ 865992 h 6858000"/>
              <a:gd name="connsiteX844" fmla="*/ 4974153 w 7467600"/>
              <a:gd name="connsiteY844" fmla="*/ 1045456 h 6858000"/>
              <a:gd name="connsiteX845" fmla="*/ 5627835 w 7467600"/>
              <a:gd name="connsiteY845" fmla="*/ 1472077 h 6858000"/>
              <a:gd name="connsiteX846" fmla="*/ 5629817 w 7467600"/>
              <a:gd name="connsiteY846" fmla="*/ 1471412 h 6858000"/>
              <a:gd name="connsiteX847" fmla="*/ 5634124 w 7467600"/>
              <a:gd name="connsiteY847" fmla="*/ 1470572 h 6858000"/>
              <a:gd name="connsiteX848" fmla="*/ 5755832 w 7467600"/>
              <a:gd name="connsiteY848" fmla="*/ 1383886 h 6858000"/>
              <a:gd name="connsiteX849" fmla="*/ 6014186 w 7467600"/>
              <a:gd name="connsiteY849" fmla="*/ 1279799 h 6858000"/>
              <a:gd name="connsiteX850" fmla="*/ 6901619 w 7467600"/>
              <a:gd name="connsiteY850" fmla="*/ 1047874 h 6858000"/>
              <a:gd name="connsiteX851" fmla="*/ 6931566 w 7467600"/>
              <a:gd name="connsiteY851" fmla="*/ 1062034 h 6858000"/>
              <a:gd name="connsiteX852" fmla="*/ 5790982 w 7467600"/>
              <a:gd name="connsiteY852" fmla="*/ 1561380 h 6858000"/>
              <a:gd name="connsiteX853" fmla="*/ 6188971 w 7467600"/>
              <a:gd name="connsiteY853" fmla="*/ 1755168 h 6858000"/>
              <a:gd name="connsiteX854" fmla="*/ 6202446 w 7467600"/>
              <a:gd name="connsiteY854" fmla="*/ 1752268 h 6858000"/>
              <a:gd name="connsiteX855" fmla="*/ 7179560 w 7467600"/>
              <a:gd name="connsiteY855" fmla="*/ 1467551 h 6858000"/>
              <a:gd name="connsiteX856" fmla="*/ 7158730 w 7467600"/>
              <a:gd name="connsiteY856" fmla="*/ 1507835 h 6858000"/>
              <a:gd name="connsiteX857" fmla="*/ 6326959 w 7467600"/>
              <a:gd name="connsiteY857" fmla="*/ 1817686 h 6858000"/>
              <a:gd name="connsiteX858" fmla="*/ 6537433 w 7467600"/>
              <a:gd name="connsiteY858" fmla="*/ 1907790 h 6858000"/>
              <a:gd name="connsiteX859" fmla="*/ 6550221 w 7467600"/>
              <a:gd name="connsiteY859" fmla="*/ 1910729 h 6858000"/>
              <a:gd name="connsiteX860" fmla="*/ 6964438 w 7467600"/>
              <a:gd name="connsiteY860" fmla="*/ 2209505 h 6858000"/>
              <a:gd name="connsiteX861" fmla="*/ 7367862 w 7467600"/>
              <a:gd name="connsiteY861" fmla="*/ 2806833 h 6858000"/>
              <a:gd name="connsiteX862" fmla="*/ 7364329 w 7467600"/>
              <a:gd name="connsiteY862" fmla="*/ 2826907 h 6858000"/>
              <a:gd name="connsiteX863" fmla="*/ 7290545 w 7467600"/>
              <a:gd name="connsiteY863" fmla="*/ 2850663 h 6858000"/>
              <a:gd name="connsiteX864" fmla="*/ 6472036 w 7467600"/>
              <a:gd name="connsiteY864" fmla="*/ 1959003 h 6858000"/>
              <a:gd name="connsiteX865" fmla="*/ 5792897 w 7467600"/>
              <a:gd name="connsiteY865" fmla="*/ 1647747 h 6858000"/>
              <a:gd name="connsiteX866" fmla="*/ 5842751 w 7467600"/>
              <a:gd name="connsiteY866" fmla="*/ 1816112 h 6858000"/>
              <a:gd name="connsiteX867" fmla="*/ 5847424 w 7467600"/>
              <a:gd name="connsiteY867" fmla="*/ 1815776 h 6858000"/>
              <a:gd name="connsiteX868" fmla="*/ 6399821 w 7467600"/>
              <a:gd name="connsiteY868" fmla="*/ 2344799 h 6858000"/>
              <a:gd name="connsiteX869" fmla="*/ 6323232 w 7467600"/>
              <a:gd name="connsiteY869" fmla="*/ 2389634 h 6858000"/>
              <a:gd name="connsiteX870" fmla="*/ 5942958 w 7467600"/>
              <a:gd name="connsiteY870" fmla="*/ 2077708 h 6858000"/>
              <a:gd name="connsiteX871" fmla="*/ 5921559 w 7467600"/>
              <a:gd name="connsiteY871" fmla="*/ 2378596 h 6858000"/>
              <a:gd name="connsiteX872" fmla="*/ 5817651 w 7467600"/>
              <a:gd name="connsiteY872" fmla="*/ 3023919 h 6858000"/>
              <a:gd name="connsiteX873" fmla="*/ 5729634 w 7467600"/>
              <a:gd name="connsiteY873" fmla="*/ 3051849 h 6858000"/>
              <a:gd name="connsiteX874" fmla="*/ 5611018 w 7467600"/>
              <a:gd name="connsiteY874" fmla="*/ 2316769 h 6858000"/>
              <a:gd name="connsiteX875" fmla="*/ 5687608 w 7467600"/>
              <a:gd name="connsiteY875" fmla="*/ 2039972 h 6858000"/>
              <a:gd name="connsiteX876" fmla="*/ 5657554 w 7467600"/>
              <a:gd name="connsiteY876" fmla="*/ 1576445 h 6858000"/>
              <a:gd name="connsiteX877" fmla="*/ 5150475 w 7467600"/>
              <a:gd name="connsiteY877" fmla="*/ 1274012 h 6858000"/>
              <a:gd name="connsiteX878" fmla="*/ 5349142 w 7467600"/>
              <a:gd name="connsiteY878" fmla="*/ 2204405 h 6858000"/>
              <a:gd name="connsiteX879" fmla="*/ 5262214 w 7467600"/>
              <a:gd name="connsiteY879" fmla="*/ 2233836 h 6858000"/>
              <a:gd name="connsiteX880" fmla="*/ 4981539 w 7467600"/>
              <a:gd name="connsiteY880" fmla="*/ 1542201 h 6858000"/>
              <a:gd name="connsiteX881" fmla="*/ 4958461 w 7467600"/>
              <a:gd name="connsiteY881" fmla="*/ 1136957 h 6858000"/>
              <a:gd name="connsiteX882" fmla="*/ 4655015 w 7467600"/>
              <a:gd name="connsiteY882" fmla="*/ 891426 h 6858000"/>
              <a:gd name="connsiteX883" fmla="*/ 4348002 w 7467600"/>
              <a:gd name="connsiteY883" fmla="*/ 2205895 h 6858000"/>
              <a:gd name="connsiteX884" fmla="*/ 4262250 w 7467600"/>
              <a:gd name="connsiteY884" fmla="*/ 2219972 h 6858000"/>
              <a:gd name="connsiteX885" fmla="*/ 4550611 w 7467600"/>
              <a:gd name="connsiteY885" fmla="*/ 817540 h 6858000"/>
              <a:gd name="connsiteX886" fmla="*/ 4564418 w 7467600"/>
              <a:gd name="connsiteY886" fmla="*/ 808293 h 6858000"/>
              <a:gd name="connsiteX887" fmla="*/ 4266388 w 7467600"/>
              <a:gd name="connsiteY887" fmla="*/ 500083 h 6858000"/>
              <a:gd name="connsiteX888" fmla="*/ 4032842 w 7467600"/>
              <a:gd name="connsiteY888" fmla="*/ 211809 h 6858000"/>
              <a:gd name="connsiteX889" fmla="*/ 3882765 w 7467600"/>
              <a:gd name="connsiteY889" fmla="*/ 0 h 6858000"/>
              <a:gd name="connsiteX890" fmla="*/ 3721337 w 7467600"/>
              <a:gd name="connsiteY890" fmla="*/ 0 h 6858000"/>
              <a:gd name="connsiteX891" fmla="*/ 3797544 w 7467600"/>
              <a:gd name="connsiteY891" fmla="*/ 0 h 6858000"/>
              <a:gd name="connsiteX892" fmla="*/ 3775734 w 7467600"/>
              <a:gd name="connsiteY892" fmla="*/ 95131 h 6858000"/>
              <a:gd name="connsiteX893" fmla="*/ 3724807 w 7467600"/>
              <a:gd name="connsiteY893" fmla="*/ 272257 h 6858000"/>
              <a:gd name="connsiteX894" fmla="*/ 3726844 w 7467600"/>
              <a:gd name="connsiteY894" fmla="*/ 282988 h 6858000"/>
              <a:gd name="connsiteX895" fmla="*/ 3742664 w 7467600"/>
              <a:gd name="connsiteY895" fmla="*/ 279918 h 6858000"/>
              <a:gd name="connsiteX896" fmla="*/ 4103910 w 7467600"/>
              <a:gd name="connsiteY896" fmla="*/ 1161917 h 6858000"/>
              <a:gd name="connsiteX897" fmla="*/ 4020269 w 7467600"/>
              <a:gd name="connsiteY897" fmla="*/ 1200406 h 6858000"/>
              <a:gd name="connsiteX898" fmla="*/ 3674882 w 7467600"/>
              <a:gd name="connsiteY898" fmla="*/ 488524 h 6858000"/>
              <a:gd name="connsiteX899" fmla="*/ 3132682 w 7467600"/>
              <a:gd name="connsiteY899" fmla="*/ 1072284 h 6858000"/>
              <a:gd name="connsiteX900" fmla="*/ 2716346 w 7467600"/>
              <a:gd name="connsiteY900" fmla="*/ 1276376 h 6858000"/>
              <a:gd name="connsiteX901" fmla="*/ 2716772 w 7467600"/>
              <a:gd name="connsiteY901" fmla="*/ 1255462 h 6858000"/>
              <a:gd name="connsiteX902" fmla="*/ 3471096 w 7467600"/>
              <a:gd name="connsiteY902" fmla="*/ 437072 h 6858000"/>
              <a:gd name="connsiteX903" fmla="*/ 3639057 w 7467600"/>
              <a:gd name="connsiteY903" fmla="*/ 286334 h 6858000"/>
              <a:gd name="connsiteX904" fmla="*/ 3640309 w 7467600"/>
              <a:gd name="connsiteY904" fmla="*/ 284664 h 6858000"/>
              <a:gd name="connsiteX905" fmla="*/ 3646022 w 7467600"/>
              <a:gd name="connsiteY905" fmla="*/ 276711 h 6858000"/>
              <a:gd name="connsiteX906" fmla="*/ 3707943 w 7467600"/>
              <a:gd name="connsiteY906" fmla="*/ 65958 h 6858000"/>
              <a:gd name="connsiteX907" fmla="*/ 3721337 w 7467600"/>
              <a:gd name="connsiteY907" fmla="*/ 0 h 6858000"/>
              <a:gd name="connsiteX908" fmla="*/ 2867960 w 7467600"/>
              <a:gd name="connsiteY908" fmla="*/ 0 h 6858000"/>
              <a:gd name="connsiteX909" fmla="*/ 2926351 w 7467600"/>
              <a:gd name="connsiteY909" fmla="*/ 0 h 6858000"/>
              <a:gd name="connsiteX910" fmla="*/ 2902823 w 7467600"/>
              <a:gd name="connsiteY910" fmla="*/ 262929 h 6858000"/>
              <a:gd name="connsiteX911" fmla="*/ 2940663 w 7467600"/>
              <a:gd name="connsiteY911" fmla="*/ 140884 h 6858000"/>
              <a:gd name="connsiteX912" fmla="*/ 2947039 w 7467600"/>
              <a:gd name="connsiteY912" fmla="*/ 122524 h 6858000"/>
              <a:gd name="connsiteX913" fmla="*/ 2984316 w 7467600"/>
              <a:gd name="connsiteY913" fmla="*/ 0 h 6858000"/>
              <a:gd name="connsiteX914" fmla="*/ 3016114 w 7467600"/>
              <a:gd name="connsiteY914" fmla="*/ 0 h 6858000"/>
              <a:gd name="connsiteX915" fmla="*/ 2979949 w 7467600"/>
              <a:gd name="connsiteY915" fmla="*/ 119274 h 6858000"/>
              <a:gd name="connsiteX916" fmla="*/ 3023879 w 7467600"/>
              <a:gd name="connsiteY916" fmla="*/ 0 h 6858000"/>
              <a:gd name="connsiteX917" fmla="*/ 3105400 w 7467600"/>
              <a:gd name="connsiteY917" fmla="*/ 0 h 6858000"/>
              <a:gd name="connsiteX918" fmla="*/ 3094669 w 7467600"/>
              <a:gd name="connsiteY918" fmla="*/ 30308 h 6858000"/>
              <a:gd name="connsiteX919" fmla="*/ 2901945 w 7467600"/>
              <a:gd name="connsiteY919" fmla="*/ 466538 h 6858000"/>
              <a:gd name="connsiteX920" fmla="*/ 2815209 w 7467600"/>
              <a:gd name="connsiteY920" fmla="*/ 497361 h 6858000"/>
              <a:gd name="connsiteX921" fmla="*/ 2844845 w 7467600"/>
              <a:gd name="connsiteY921" fmla="*/ 127638 h 6858000"/>
              <a:gd name="connsiteX922" fmla="*/ 2867960 w 7467600"/>
              <a:gd name="connsiteY922" fmla="*/ 0 h 6858000"/>
              <a:gd name="connsiteX923" fmla="*/ 1057230 w 7467600"/>
              <a:gd name="connsiteY923" fmla="*/ 0 h 6858000"/>
              <a:gd name="connsiteX924" fmla="*/ 1111003 w 7467600"/>
              <a:gd name="connsiteY924" fmla="*/ 0 h 6858000"/>
              <a:gd name="connsiteX925" fmla="*/ 1125553 w 7467600"/>
              <a:gd name="connsiteY925" fmla="*/ 52588 h 6858000"/>
              <a:gd name="connsiteX926" fmla="*/ 1304276 w 7467600"/>
              <a:gd name="connsiteY926" fmla="*/ 476275 h 6858000"/>
              <a:gd name="connsiteX927" fmla="*/ 1492066 w 7467600"/>
              <a:gd name="connsiteY927" fmla="*/ 886333 h 6858000"/>
              <a:gd name="connsiteX928" fmla="*/ 1423698 w 7467600"/>
              <a:gd name="connsiteY928" fmla="*/ 710817 h 6858000"/>
              <a:gd name="connsiteX929" fmla="*/ 1357609 w 7467600"/>
              <a:gd name="connsiteY929" fmla="*/ 532892 h 6858000"/>
              <a:gd name="connsiteX930" fmla="*/ 1309550 w 7467600"/>
              <a:gd name="connsiteY930" fmla="*/ 374031 h 6858000"/>
              <a:gd name="connsiteX931" fmla="*/ 1193673 w 7467600"/>
              <a:gd name="connsiteY931" fmla="*/ 49533 h 6858000"/>
              <a:gd name="connsiteX932" fmla="*/ 1164391 w 7467600"/>
              <a:gd name="connsiteY932" fmla="*/ 0 h 6858000"/>
              <a:gd name="connsiteX933" fmla="*/ 1200666 w 7467600"/>
              <a:gd name="connsiteY933" fmla="*/ 0 h 6858000"/>
              <a:gd name="connsiteX934" fmla="*/ 1223408 w 7467600"/>
              <a:gd name="connsiteY934" fmla="*/ 38996 h 6858000"/>
              <a:gd name="connsiteX935" fmla="*/ 1339635 w 7467600"/>
              <a:gd name="connsiteY935" fmla="*/ 365517 h 6858000"/>
              <a:gd name="connsiteX936" fmla="*/ 1387469 w 7467600"/>
              <a:gd name="connsiteY936" fmla="*/ 523079 h 6858000"/>
              <a:gd name="connsiteX937" fmla="*/ 1452685 w 7467600"/>
              <a:gd name="connsiteY937" fmla="*/ 699806 h 6858000"/>
              <a:gd name="connsiteX938" fmla="*/ 1492092 w 7467600"/>
              <a:gd name="connsiteY938" fmla="*/ 800424 h 6858000"/>
              <a:gd name="connsiteX939" fmla="*/ 1455302 w 7467600"/>
              <a:gd name="connsiteY939" fmla="*/ 632913 h 6858000"/>
              <a:gd name="connsiteX940" fmla="*/ 1222336 w 7467600"/>
              <a:gd name="connsiteY940" fmla="*/ 9480 h 6858000"/>
              <a:gd name="connsiteX941" fmla="*/ 1214634 w 7467600"/>
              <a:gd name="connsiteY941" fmla="*/ 0 h 6858000"/>
              <a:gd name="connsiteX942" fmla="*/ 1289827 w 7467600"/>
              <a:gd name="connsiteY942" fmla="*/ 0 h 6858000"/>
              <a:gd name="connsiteX943" fmla="*/ 1321076 w 7467600"/>
              <a:gd name="connsiteY943" fmla="*/ 59722 h 6858000"/>
              <a:gd name="connsiteX944" fmla="*/ 1512579 w 7467600"/>
              <a:gd name="connsiteY944" fmla="*/ 626441 h 6858000"/>
              <a:gd name="connsiteX945" fmla="*/ 1506076 w 7467600"/>
              <a:gd name="connsiteY945" fmla="*/ 1089289 h 6858000"/>
              <a:gd name="connsiteX946" fmla="*/ 1486346 w 7467600"/>
              <a:gd name="connsiteY946" fmla="*/ 1079919 h 6858000"/>
              <a:gd name="connsiteX947" fmla="*/ 1070511 w 7467600"/>
              <a:gd name="connsiteY947" fmla="*/ 48609 h 6858000"/>
              <a:gd name="connsiteX948" fmla="*/ 1057230 w 7467600"/>
              <a:gd name="connsiteY948" fmla="*/ 0 h 6858000"/>
              <a:gd name="connsiteX949" fmla="*/ 43151 w 7467600"/>
              <a:gd name="connsiteY949" fmla="*/ 0 h 6858000"/>
              <a:gd name="connsiteX950" fmla="*/ 95283 w 7467600"/>
              <a:gd name="connsiteY950" fmla="*/ 0 h 6858000"/>
              <a:gd name="connsiteX951" fmla="*/ 300708 w 7467600"/>
              <a:gd name="connsiteY951" fmla="*/ 154571 h 6858000"/>
              <a:gd name="connsiteX952" fmla="*/ 530414 w 7467600"/>
              <a:gd name="connsiteY952" fmla="*/ 354673 h 6858000"/>
              <a:gd name="connsiteX953" fmla="*/ 333785 w 7467600"/>
              <a:gd name="connsiteY953" fmla="*/ 161564 h 6858000"/>
              <a:gd name="connsiteX954" fmla="*/ 147005 w 7467600"/>
              <a:gd name="connsiteY954" fmla="*/ 0 h 6858000"/>
              <a:gd name="connsiteX955" fmla="*/ 272509 w 7467600"/>
              <a:gd name="connsiteY955" fmla="*/ 0 h 6858000"/>
              <a:gd name="connsiteX956" fmla="*/ 326276 w 7467600"/>
              <a:gd name="connsiteY956" fmla="*/ 45847 h 6858000"/>
              <a:gd name="connsiteX957" fmla="*/ 823759 w 7467600"/>
              <a:gd name="connsiteY957" fmla="*/ 574145 h 6858000"/>
              <a:gd name="connsiteX958" fmla="*/ 811254 w 7467600"/>
              <a:gd name="connsiteY958" fmla="*/ 665546 h 6858000"/>
              <a:gd name="connsiteX959" fmla="*/ 154042 w 7467600"/>
              <a:gd name="connsiteY959" fmla="*/ 261522 h 6858000"/>
              <a:gd name="connsiteX960" fmla="*/ 13550 w 7467600"/>
              <a:gd name="connsiteY960" fmla="*/ 158423 h 6858000"/>
              <a:gd name="connsiteX961" fmla="*/ 0 w 7467600"/>
              <a:gd name="connsiteY961" fmla="*/ 146618 h 6858000"/>
              <a:gd name="connsiteX962" fmla="*/ 0 w 7467600"/>
              <a:gd name="connsiteY962" fmla="*/ 59161 h 6858000"/>
              <a:gd name="connsiteX963" fmla="*/ 45427 w 7467600"/>
              <a:gd name="connsiteY963" fmla="*/ 101078 h 6858000"/>
              <a:gd name="connsiteX964" fmla="*/ 630103 w 7467600"/>
              <a:gd name="connsiteY964" fmla="*/ 485885 h 6858000"/>
              <a:gd name="connsiteX965" fmla="*/ 532040 w 7467600"/>
              <a:gd name="connsiteY965" fmla="*/ 399359 h 6858000"/>
              <a:gd name="connsiteX966" fmla="*/ 517618 w 7467600"/>
              <a:gd name="connsiteY966" fmla="*/ 385726 h 6858000"/>
              <a:gd name="connsiteX967" fmla="*/ 285074 w 7467600"/>
              <a:gd name="connsiteY967" fmla="*/ 182755 h 6858000"/>
              <a:gd name="connsiteX968" fmla="*/ 43151 w 7467600"/>
              <a:gd name="connsiteY96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467600 w 7467600"/>
              <a:gd name="connsiteY78" fmla="*/ 6012219 h 6858000"/>
              <a:gd name="connsiteX79" fmla="*/ 7356878 w 7467600"/>
              <a:gd name="connsiteY79" fmla="*/ 5981332 h 6858000"/>
              <a:gd name="connsiteX80" fmla="*/ 7467600 w 7467600"/>
              <a:gd name="connsiteY80" fmla="*/ 6117703 h 6858000"/>
              <a:gd name="connsiteX81" fmla="*/ 7467600 w 7467600"/>
              <a:gd name="connsiteY81" fmla="*/ 6163634 h 6858000"/>
              <a:gd name="connsiteX82" fmla="*/ 7403637 w 7467600"/>
              <a:gd name="connsiteY82" fmla="*/ 6083957 h 6858000"/>
              <a:gd name="connsiteX83" fmla="*/ 7254615 w 7467600"/>
              <a:gd name="connsiteY83" fmla="*/ 5911918 h 6858000"/>
              <a:gd name="connsiteX84" fmla="*/ 7312589 w 7467600"/>
              <a:gd name="connsiteY84" fmla="*/ 5982309 h 6858000"/>
              <a:gd name="connsiteX85" fmla="*/ 7448321 w 7467600"/>
              <a:gd name="connsiteY85" fmla="*/ 6190991 h 6858000"/>
              <a:gd name="connsiteX86" fmla="*/ 7467600 w 7467600"/>
              <a:gd name="connsiteY86" fmla="*/ 6221686 h 6858000"/>
              <a:gd name="connsiteX87" fmla="*/ 7467600 w 7467600"/>
              <a:gd name="connsiteY87" fmla="*/ 6334256 h 6858000"/>
              <a:gd name="connsiteX88" fmla="*/ 7454976 w 7467600"/>
              <a:gd name="connsiteY88" fmla="*/ 6318297 h 6858000"/>
              <a:gd name="connsiteX89" fmla="*/ 1456157 w 7467600"/>
              <a:gd name="connsiteY89" fmla="*/ 5371404 h 6858000"/>
              <a:gd name="connsiteX90" fmla="*/ 1244432 w 7467600"/>
              <a:gd name="connsiteY90" fmla="*/ 5385601 h 6858000"/>
              <a:gd name="connsiteX91" fmla="*/ 973990 w 7467600"/>
              <a:gd name="connsiteY91" fmla="*/ 5424940 h 6858000"/>
              <a:gd name="connsiteX92" fmla="*/ 1103809 w 7467600"/>
              <a:gd name="connsiteY92" fmla="*/ 5433720 h 6858000"/>
              <a:gd name="connsiteX93" fmla="*/ 1123454 w 7467600"/>
              <a:gd name="connsiteY93" fmla="*/ 5435727 h 6858000"/>
              <a:gd name="connsiteX94" fmla="*/ 1737017 w 7467600"/>
              <a:gd name="connsiteY94" fmla="*/ 5452183 h 6858000"/>
              <a:gd name="connsiteX95" fmla="*/ 1824397 w 7467600"/>
              <a:gd name="connsiteY95" fmla="*/ 5447757 h 6858000"/>
              <a:gd name="connsiteX96" fmla="*/ 2070059 w 7467600"/>
              <a:gd name="connsiteY96" fmla="*/ 5441660 h 6858000"/>
              <a:gd name="connsiteX97" fmla="*/ 1456157 w 7467600"/>
              <a:gd name="connsiteY97" fmla="*/ 5371404 h 6858000"/>
              <a:gd name="connsiteX98" fmla="*/ 4988186 w 7467600"/>
              <a:gd name="connsiteY98" fmla="*/ 5216467 h 6858000"/>
              <a:gd name="connsiteX99" fmla="*/ 4777334 w 7467600"/>
              <a:gd name="connsiteY99" fmla="*/ 5406072 h 6858000"/>
              <a:gd name="connsiteX100" fmla="*/ 4718341 w 7467600"/>
              <a:gd name="connsiteY100" fmla="*/ 5468043 h 6858000"/>
              <a:gd name="connsiteX101" fmla="*/ 4604655 w 7467600"/>
              <a:gd name="connsiteY101" fmla="*/ 5583434 h 6858000"/>
              <a:gd name="connsiteX102" fmla="*/ 4565074 w 7467600"/>
              <a:gd name="connsiteY102" fmla="*/ 5618550 h 6858000"/>
              <a:gd name="connsiteX103" fmla="*/ 4988186 w 7467600"/>
              <a:gd name="connsiteY103" fmla="*/ 5216467 h 6858000"/>
              <a:gd name="connsiteX104" fmla="*/ 4978032 w 7467600"/>
              <a:gd name="connsiteY104" fmla="*/ 5183809 h 6858000"/>
              <a:gd name="connsiteX105" fmla="*/ 4463413 w 7467600"/>
              <a:gd name="connsiteY105" fmla="*/ 5615162 h 6858000"/>
              <a:gd name="connsiteX106" fmla="*/ 4358134 w 7467600"/>
              <a:gd name="connsiteY106" fmla="*/ 5742791 h 6858000"/>
              <a:gd name="connsiteX107" fmla="*/ 4376219 w 7467600"/>
              <a:gd name="connsiteY107" fmla="*/ 5729027 h 6858000"/>
              <a:gd name="connsiteX108" fmla="*/ 4582340 w 7467600"/>
              <a:gd name="connsiteY108" fmla="*/ 5561037 h 6858000"/>
              <a:gd name="connsiteX109" fmla="*/ 4694684 w 7467600"/>
              <a:gd name="connsiteY109" fmla="*/ 5447098 h 6858000"/>
              <a:gd name="connsiteX110" fmla="*/ 4754123 w 7467600"/>
              <a:gd name="connsiteY110" fmla="*/ 5384643 h 6858000"/>
              <a:gd name="connsiteX111" fmla="*/ 4978032 w 7467600"/>
              <a:gd name="connsiteY111" fmla="*/ 5183809 h 6858000"/>
              <a:gd name="connsiteX112" fmla="*/ 1903353 w 7467600"/>
              <a:gd name="connsiteY112" fmla="*/ 5044827 h 6858000"/>
              <a:gd name="connsiteX113" fmla="*/ 1936931 w 7467600"/>
              <a:gd name="connsiteY113" fmla="*/ 5093954 h 6858000"/>
              <a:gd name="connsiteX114" fmla="*/ 2195868 w 7467600"/>
              <a:gd name="connsiteY114" fmla="*/ 5396574 h 6858000"/>
              <a:gd name="connsiteX115" fmla="*/ 2088852 w 7467600"/>
              <a:gd name="connsiteY115" fmla="*/ 5166123 h 6858000"/>
              <a:gd name="connsiteX116" fmla="*/ 1958241 w 7467600"/>
              <a:gd name="connsiteY116" fmla="*/ 5067955 h 6858000"/>
              <a:gd name="connsiteX117" fmla="*/ 1903353 w 7467600"/>
              <a:gd name="connsiteY117" fmla="*/ 5044827 h 6858000"/>
              <a:gd name="connsiteX118" fmla="*/ 1979378 w 7467600"/>
              <a:gd name="connsiteY118" fmla="*/ 4769504 h 6858000"/>
              <a:gd name="connsiteX119" fmla="*/ 2882120 w 7467600"/>
              <a:gd name="connsiteY119" fmla="*/ 5064547 h 6858000"/>
              <a:gd name="connsiteX120" fmla="*/ 2793103 w 7467600"/>
              <a:gd name="connsiteY120" fmla="*/ 5039699 h 6858000"/>
              <a:gd name="connsiteX121" fmla="*/ 2770041 w 7467600"/>
              <a:gd name="connsiteY121" fmla="*/ 5033634 h 6858000"/>
              <a:gd name="connsiteX122" fmla="*/ 1979378 w 7467600"/>
              <a:gd name="connsiteY122" fmla="*/ 4769504 h 6858000"/>
              <a:gd name="connsiteX123" fmla="*/ 1927410 w 7467600"/>
              <a:gd name="connsiteY123" fmla="*/ 4716164 h 6858000"/>
              <a:gd name="connsiteX124" fmla="*/ 1959587 w 7467600"/>
              <a:gd name="connsiteY124" fmla="*/ 4728849 h 6858000"/>
              <a:gd name="connsiteX125" fmla="*/ 2777707 w 7467600"/>
              <a:gd name="connsiteY125" fmla="*/ 5003991 h 6858000"/>
              <a:gd name="connsiteX126" fmla="*/ 2800768 w 7467600"/>
              <a:gd name="connsiteY126" fmla="*/ 5010056 h 6858000"/>
              <a:gd name="connsiteX127" fmla="*/ 2879408 w 7467600"/>
              <a:gd name="connsiteY127" fmla="*/ 5031590 h 6858000"/>
              <a:gd name="connsiteX128" fmla="*/ 2862295 w 7467600"/>
              <a:gd name="connsiteY128" fmla="*/ 5022958 h 6858000"/>
              <a:gd name="connsiteX129" fmla="*/ 2813343 w 7467600"/>
              <a:gd name="connsiteY129" fmla="*/ 4998369 h 6858000"/>
              <a:gd name="connsiteX130" fmla="*/ 2646245 w 7467600"/>
              <a:gd name="connsiteY130" fmla="*/ 4930999 h 6858000"/>
              <a:gd name="connsiteX131" fmla="*/ 1999243 w 7467600"/>
              <a:gd name="connsiteY131" fmla="*/ 4730524 h 6858000"/>
              <a:gd name="connsiteX132" fmla="*/ 1979527 w 7467600"/>
              <a:gd name="connsiteY132" fmla="*/ 4726651 h 6858000"/>
              <a:gd name="connsiteX133" fmla="*/ 1927410 w 7467600"/>
              <a:gd name="connsiteY133" fmla="*/ 4716164 h 6858000"/>
              <a:gd name="connsiteX134" fmla="*/ 1997014 w 7467600"/>
              <a:gd name="connsiteY134" fmla="*/ 4698007 h 6858000"/>
              <a:gd name="connsiteX135" fmla="*/ 2005458 w 7467600"/>
              <a:gd name="connsiteY135" fmla="*/ 4699540 h 6858000"/>
              <a:gd name="connsiteX136" fmla="*/ 2657186 w 7467600"/>
              <a:gd name="connsiteY136" fmla="*/ 4901687 h 6858000"/>
              <a:gd name="connsiteX137" fmla="*/ 2826662 w 7467600"/>
              <a:gd name="connsiteY137" fmla="*/ 4970362 h 6858000"/>
              <a:gd name="connsiteX138" fmla="*/ 2876100 w 7467600"/>
              <a:gd name="connsiteY138" fmla="*/ 4995397 h 6858000"/>
              <a:gd name="connsiteX139" fmla="*/ 3042600 w 7467600"/>
              <a:gd name="connsiteY139" fmla="*/ 5059532 h 6858000"/>
              <a:gd name="connsiteX140" fmla="*/ 1997014 w 7467600"/>
              <a:gd name="connsiteY140" fmla="*/ 4698007 h 6858000"/>
              <a:gd name="connsiteX141" fmla="*/ 2305292 w 7467600"/>
              <a:gd name="connsiteY141" fmla="*/ 4219492 h 6858000"/>
              <a:gd name="connsiteX142" fmla="*/ 3360922 w 7467600"/>
              <a:gd name="connsiteY142" fmla="*/ 4529373 h 6858000"/>
              <a:gd name="connsiteX143" fmla="*/ 3492420 w 7467600"/>
              <a:gd name="connsiteY143" fmla="*/ 4510145 h 6858000"/>
              <a:gd name="connsiteX144" fmla="*/ 3364086 w 7467600"/>
              <a:gd name="connsiteY144" fmla="*/ 4480340 h 6858000"/>
              <a:gd name="connsiteX145" fmla="*/ 3225818 w 7467600"/>
              <a:gd name="connsiteY145" fmla="*/ 4411822 h 6858000"/>
              <a:gd name="connsiteX146" fmla="*/ 3129696 w 7467600"/>
              <a:gd name="connsiteY146" fmla="*/ 4360704 h 6858000"/>
              <a:gd name="connsiteX147" fmla="*/ 2814545 w 7467600"/>
              <a:gd name="connsiteY147" fmla="*/ 4282955 h 6858000"/>
              <a:gd name="connsiteX148" fmla="*/ 2305292 w 7467600"/>
              <a:gd name="connsiteY148" fmla="*/ 4219492 h 6858000"/>
              <a:gd name="connsiteX149" fmla="*/ 2626982 w 7467600"/>
              <a:gd name="connsiteY149" fmla="*/ 4206450 h 6858000"/>
              <a:gd name="connsiteX150" fmla="*/ 2490617 w 7467600"/>
              <a:gd name="connsiteY150" fmla="*/ 4206951 h 6858000"/>
              <a:gd name="connsiteX151" fmla="*/ 2819869 w 7467600"/>
              <a:gd name="connsiteY151" fmla="*/ 4252936 h 6858000"/>
              <a:gd name="connsiteX152" fmla="*/ 3143018 w 7467600"/>
              <a:gd name="connsiteY152" fmla="*/ 4332698 h 6858000"/>
              <a:gd name="connsiteX153" fmla="*/ 3241520 w 7467600"/>
              <a:gd name="connsiteY153" fmla="*/ 4385112 h 6858000"/>
              <a:gd name="connsiteX154" fmla="*/ 3374575 w 7467600"/>
              <a:gd name="connsiteY154" fmla="*/ 4451517 h 6858000"/>
              <a:gd name="connsiteX155" fmla="*/ 3505221 w 7467600"/>
              <a:gd name="connsiteY155" fmla="*/ 4480757 h 6858000"/>
              <a:gd name="connsiteX156" fmla="*/ 2626982 w 7467600"/>
              <a:gd name="connsiteY156" fmla="*/ 4206450 h 6858000"/>
              <a:gd name="connsiteX157" fmla="*/ 1310106 w 7467600"/>
              <a:gd name="connsiteY157" fmla="*/ 3943217 h 6858000"/>
              <a:gd name="connsiteX158" fmla="*/ 854994 w 7467600"/>
              <a:gd name="connsiteY158" fmla="*/ 4399136 h 6858000"/>
              <a:gd name="connsiteX159" fmla="*/ 742462 w 7467600"/>
              <a:gd name="connsiteY159" fmla="*/ 4594648 h 6858000"/>
              <a:gd name="connsiteX160" fmla="*/ 820602 w 7467600"/>
              <a:gd name="connsiteY160" fmla="*/ 4485915 h 6858000"/>
              <a:gd name="connsiteX161" fmla="*/ 878295 w 7467600"/>
              <a:gd name="connsiteY161" fmla="*/ 4403594 h 6858000"/>
              <a:gd name="connsiteX162" fmla="*/ 1240607 w 7467600"/>
              <a:gd name="connsiteY162" fmla="*/ 4010401 h 6858000"/>
              <a:gd name="connsiteX163" fmla="*/ 1310106 w 7467600"/>
              <a:gd name="connsiteY163" fmla="*/ 3943217 h 6858000"/>
              <a:gd name="connsiteX164" fmla="*/ 1423113 w 7467600"/>
              <a:gd name="connsiteY164" fmla="*/ 3874565 h 6858000"/>
              <a:gd name="connsiteX165" fmla="*/ 1260565 w 7467600"/>
              <a:gd name="connsiteY165" fmla="*/ 4031982 h 6858000"/>
              <a:gd name="connsiteX166" fmla="*/ 901900 w 7467600"/>
              <a:gd name="connsiteY166" fmla="*/ 4421236 h 6858000"/>
              <a:gd name="connsiteX167" fmla="*/ 845044 w 7467600"/>
              <a:gd name="connsiteY167" fmla="*/ 4502436 h 6858000"/>
              <a:gd name="connsiteX168" fmla="*/ 685926 w 7467600"/>
              <a:gd name="connsiteY168" fmla="*/ 4703069 h 6858000"/>
              <a:gd name="connsiteX169" fmla="*/ 684248 w 7467600"/>
              <a:gd name="connsiteY169" fmla="*/ 4706721 h 6858000"/>
              <a:gd name="connsiteX170" fmla="*/ 1423113 w 7467600"/>
              <a:gd name="connsiteY170" fmla="*/ 3874565 h 6858000"/>
              <a:gd name="connsiteX171" fmla="*/ 3316479 w 7467600"/>
              <a:gd name="connsiteY171" fmla="*/ 3872136 h 6858000"/>
              <a:gd name="connsiteX172" fmla="*/ 3546806 w 7467600"/>
              <a:gd name="connsiteY172" fmla="*/ 4356139 h 6858000"/>
              <a:gd name="connsiteX173" fmla="*/ 3364433 w 7467600"/>
              <a:gd name="connsiteY173" fmla="*/ 3953121 h 6858000"/>
              <a:gd name="connsiteX174" fmla="*/ 3316479 w 7467600"/>
              <a:gd name="connsiteY174" fmla="*/ 3872136 h 6858000"/>
              <a:gd name="connsiteX175" fmla="*/ 3291335 w 7467600"/>
              <a:gd name="connsiteY175" fmla="*/ 3767420 h 6858000"/>
              <a:gd name="connsiteX176" fmla="*/ 3390805 w 7467600"/>
              <a:gd name="connsiteY176" fmla="*/ 3937163 h 6858000"/>
              <a:gd name="connsiteX177" fmla="*/ 3579062 w 7467600"/>
              <a:gd name="connsiteY177" fmla="*/ 4359040 h 6858000"/>
              <a:gd name="connsiteX178" fmla="*/ 3467355 w 7467600"/>
              <a:gd name="connsiteY178" fmla="*/ 3988130 h 6858000"/>
              <a:gd name="connsiteX179" fmla="*/ 3310753 w 7467600"/>
              <a:gd name="connsiteY179" fmla="*/ 3787140 h 6858000"/>
              <a:gd name="connsiteX180" fmla="*/ 3291335 w 7467600"/>
              <a:gd name="connsiteY180" fmla="*/ 3767420 h 6858000"/>
              <a:gd name="connsiteX181" fmla="*/ 1635889 w 7467600"/>
              <a:gd name="connsiteY181" fmla="*/ 3709494 h 6858000"/>
              <a:gd name="connsiteX182" fmla="*/ 1634800 w 7467600"/>
              <a:gd name="connsiteY182" fmla="*/ 3731111 h 6858000"/>
              <a:gd name="connsiteX183" fmla="*/ 1635889 w 7467600"/>
              <a:gd name="connsiteY183" fmla="*/ 3709494 h 6858000"/>
              <a:gd name="connsiteX184" fmla="*/ 1510397 w 7467600"/>
              <a:gd name="connsiteY184" fmla="*/ 3684705 h 6858000"/>
              <a:gd name="connsiteX185" fmla="*/ 1146550 w 7467600"/>
              <a:gd name="connsiteY185" fmla="*/ 3802012 h 6858000"/>
              <a:gd name="connsiteX186" fmla="*/ 698834 w 7467600"/>
              <a:gd name="connsiteY186" fmla="*/ 3952272 h 6858000"/>
              <a:gd name="connsiteX187" fmla="*/ 34256 w 7467600"/>
              <a:gd name="connsiteY187" fmla="*/ 4347603 h 6858000"/>
              <a:gd name="connsiteX188" fmla="*/ 527241 w 7467600"/>
              <a:gd name="connsiteY188" fmla="*/ 4065078 h 6858000"/>
              <a:gd name="connsiteX189" fmla="*/ 1510397 w 7467600"/>
              <a:gd name="connsiteY189" fmla="*/ 3684705 h 6858000"/>
              <a:gd name="connsiteX190" fmla="*/ 1313114 w 7467600"/>
              <a:gd name="connsiteY190" fmla="*/ 3655216 h 6858000"/>
              <a:gd name="connsiteX191" fmla="*/ 1109304 w 7467600"/>
              <a:gd name="connsiteY191" fmla="*/ 3669030 h 6858000"/>
              <a:gd name="connsiteX192" fmla="*/ 8129 w 7467600"/>
              <a:gd name="connsiteY192" fmla="*/ 4330519 h 6858000"/>
              <a:gd name="connsiteX193" fmla="*/ 687572 w 7467600"/>
              <a:gd name="connsiteY193" fmla="*/ 3925629 h 6858000"/>
              <a:gd name="connsiteX194" fmla="*/ 1138365 w 7467600"/>
              <a:gd name="connsiteY194" fmla="*/ 3774515 h 6858000"/>
              <a:gd name="connsiteX195" fmla="*/ 1505579 w 7467600"/>
              <a:gd name="connsiteY195" fmla="*/ 3655526 h 6858000"/>
              <a:gd name="connsiteX196" fmla="*/ 1313114 w 7467600"/>
              <a:gd name="connsiteY196" fmla="*/ 3655216 h 6858000"/>
              <a:gd name="connsiteX197" fmla="*/ 3655073 w 7467600"/>
              <a:gd name="connsiteY197" fmla="*/ 3650884 h 6858000"/>
              <a:gd name="connsiteX198" fmla="*/ 3989938 w 7467600"/>
              <a:gd name="connsiteY198" fmla="*/ 3991685 h 6858000"/>
              <a:gd name="connsiteX199" fmla="*/ 4393907 w 7467600"/>
              <a:gd name="connsiteY199" fmla="*/ 4261258 h 6858000"/>
              <a:gd name="connsiteX200" fmla="*/ 4648051 w 7467600"/>
              <a:gd name="connsiteY200" fmla="*/ 4374051 h 6858000"/>
              <a:gd name="connsiteX201" fmla="*/ 4383389 w 7467600"/>
              <a:gd name="connsiteY201" fmla="*/ 4184369 h 6858000"/>
              <a:gd name="connsiteX202" fmla="*/ 4165508 w 7467600"/>
              <a:gd name="connsiteY202" fmla="*/ 4035196 h 6858000"/>
              <a:gd name="connsiteX203" fmla="*/ 4068162 w 7467600"/>
              <a:gd name="connsiteY203" fmla="*/ 3953394 h 6858000"/>
              <a:gd name="connsiteX204" fmla="*/ 3981416 w 7467600"/>
              <a:gd name="connsiteY204" fmla="*/ 3880482 h 6858000"/>
              <a:gd name="connsiteX205" fmla="*/ 3800147 w 7467600"/>
              <a:gd name="connsiteY205" fmla="*/ 3749872 h 6858000"/>
              <a:gd name="connsiteX206" fmla="*/ 3655073 w 7467600"/>
              <a:gd name="connsiteY206" fmla="*/ 3650884 h 6858000"/>
              <a:gd name="connsiteX207" fmla="*/ 3670252 w 7467600"/>
              <a:gd name="connsiteY207" fmla="*/ 3622798 h 6858000"/>
              <a:gd name="connsiteX208" fmla="*/ 3817258 w 7467600"/>
              <a:gd name="connsiteY208" fmla="*/ 3723577 h 6858000"/>
              <a:gd name="connsiteX209" fmla="*/ 4000461 w 7467600"/>
              <a:gd name="connsiteY209" fmla="*/ 3855966 h 6858000"/>
              <a:gd name="connsiteX210" fmla="*/ 4088180 w 7467600"/>
              <a:gd name="connsiteY210" fmla="*/ 3929774 h 6858000"/>
              <a:gd name="connsiteX211" fmla="*/ 4184555 w 7467600"/>
              <a:gd name="connsiteY211" fmla="*/ 4010683 h 6858000"/>
              <a:gd name="connsiteX212" fmla="*/ 4399563 w 7467600"/>
              <a:gd name="connsiteY212" fmla="*/ 4158106 h 6858000"/>
              <a:gd name="connsiteX213" fmla="*/ 4684469 w 7467600"/>
              <a:gd name="connsiteY213" fmla="*/ 4364680 h 6858000"/>
              <a:gd name="connsiteX214" fmla="*/ 4690271 w 7467600"/>
              <a:gd name="connsiteY214" fmla="*/ 4370034 h 6858000"/>
              <a:gd name="connsiteX215" fmla="*/ 4136093 w 7467600"/>
              <a:gd name="connsiteY215" fmla="*/ 3858466 h 6858000"/>
              <a:gd name="connsiteX216" fmla="*/ 3670252 w 7467600"/>
              <a:gd name="connsiteY216" fmla="*/ 3622798 h 6858000"/>
              <a:gd name="connsiteX217" fmla="*/ 4440129 w 7467600"/>
              <a:gd name="connsiteY217" fmla="*/ 3448571 h 6858000"/>
              <a:gd name="connsiteX218" fmla="*/ 4856525 w 7467600"/>
              <a:gd name="connsiteY218" fmla="*/ 3915351 h 6858000"/>
              <a:gd name="connsiteX219" fmla="*/ 5059055 w 7467600"/>
              <a:gd name="connsiteY219" fmla="*/ 4108918 h 6858000"/>
              <a:gd name="connsiteX220" fmla="*/ 5290070 w 7467600"/>
              <a:gd name="connsiteY220" fmla="*/ 4263619 h 6858000"/>
              <a:gd name="connsiteX221" fmla="*/ 4834991 w 7467600"/>
              <a:gd name="connsiteY221" fmla="*/ 3830985 h 6858000"/>
              <a:gd name="connsiteX222" fmla="*/ 4440129 w 7467600"/>
              <a:gd name="connsiteY222" fmla="*/ 3448571 h 6858000"/>
              <a:gd name="connsiteX223" fmla="*/ 4441737 w 7467600"/>
              <a:gd name="connsiteY223" fmla="*/ 3399734 h 6858000"/>
              <a:gd name="connsiteX224" fmla="*/ 4431236 w 7467600"/>
              <a:gd name="connsiteY224" fmla="*/ 3400954 h 6858000"/>
              <a:gd name="connsiteX225" fmla="*/ 4557150 w 7467600"/>
              <a:gd name="connsiteY225" fmla="*/ 3510023 h 6858000"/>
              <a:gd name="connsiteX226" fmla="*/ 4856936 w 7467600"/>
              <a:gd name="connsiteY226" fmla="*/ 3809146 h 6858000"/>
              <a:gd name="connsiteX227" fmla="*/ 5111996 w 7467600"/>
              <a:gd name="connsiteY227" fmla="*/ 4065759 h 6858000"/>
              <a:gd name="connsiteX228" fmla="*/ 5388878 w 7467600"/>
              <a:gd name="connsiteY228" fmla="*/ 4300185 h 6858000"/>
              <a:gd name="connsiteX229" fmla="*/ 5425556 w 7467600"/>
              <a:gd name="connsiteY229" fmla="*/ 4308967 h 6858000"/>
              <a:gd name="connsiteX230" fmla="*/ 4943646 w 7467600"/>
              <a:gd name="connsiteY230" fmla="*/ 3822916 h 6858000"/>
              <a:gd name="connsiteX231" fmla="*/ 4594837 w 7467600"/>
              <a:gd name="connsiteY231" fmla="*/ 3532274 h 6858000"/>
              <a:gd name="connsiteX232" fmla="*/ 4441737 w 7467600"/>
              <a:gd name="connsiteY232" fmla="*/ 3399734 h 6858000"/>
              <a:gd name="connsiteX233" fmla="*/ 5425834 w 7467600"/>
              <a:gd name="connsiteY233" fmla="*/ 3162785 h 6858000"/>
              <a:gd name="connsiteX234" fmla="*/ 5401644 w 7467600"/>
              <a:gd name="connsiteY234" fmla="*/ 3617847 h 6858000"/>
              <a:gd name="connsiteX235" fmla="*/ 5467256 w 7467600"/>
              <a:gd name="connsiteY235" fmla="*/ 4175494 h 6858000"/>
              <a:gd name="connsiteX236" fmla="*/ 5448069 w 7467600"/>
              <a:gd name="connsiteY236" fmla="*/ 3567554 h 6858000"/>
              <a:gd name="connsiteX237" fmla="*/ 5425834 w 7467600"/>
              <a:gd name="connsiteY237" fmla="*/ 3162785 h 6858000"/>
              <a:gd name="connsiteX238" fmla="*/ 1318687 w 7467600"/>
              <a:gd name="connsiteY238" fmla="*/ 3113840 h 6858000"/>
              <a:gd name="connsiteX239" fmla="*/ 1066793 w 7467600"/>
              <a:gd name="connsiteY239" fmla="*/ 3212171 h 6858000"/>
              <a:gd name="connsiteX240" fmla="*/ 993319 w 7467600"/>
              <a:gd name="connsiteY240" fmla="*/ 3247648 h 6858000"/>
              <a:gd name="connsiteX241" fmla="*/ 853081 w 7467600"/>
              <a:gd name="connsiteY241" fmla="*/ 3312410 h 6858000"/>
              <a:gd name="connsiteX242" fmla="*/ 805957 w 7467600"/>
              <a:gd name="connsiteY242" fmla="*/ 3330443 h 6858000"/>
              <a:gd name="connsiteX243" fmla="*/ 1318687 w 7467600"/>
              <a:gd name="connsiteY243" fmla="*/ 3113840 h 6858000"/>
              <a:gd name="connsiteX244" fmla="*/ 5453702 w 7467600"/>
              <a:gd name="connsiteY244" fmla="*/ 3090882 h 6858000"/>
              <a:gd name="connsiteX245" fmla="*/ 5480135 w 7467600"/>
              <a:gd name="connsiteY245" fmla="*/ 3565802 h 6858000"/>
              <a:gd name="connsiteX246" fmla="*/ 5499023 w 7467600"/>
              <a:gd name="connsiteY246" fmla="*/ 4166310 h 6858000"/>
              <a:gd name="connsiteX247" fmla="*/ 5547022 w 7467600"/>
              <a:gd name="connsiteY247" fmla="*/ 3607838 h 6858000"/>
              <a:gd name="connsiteX248" fmla="*/ 5515964 w 7467600"/>
              <a:gd name="connsiteY248" fmla="*/ 3378541 h 6858000"/>
              <a:gd name="connsiteX249" fmla="*/ 5453702 w 7467600"/>
              <a:gd name="connsiteY249" fmla="*/ 3090882 h 6858000"/>
              <a:gd name="connsiteX250" fmla="*/ 1238695 w 7467600"/>
              <a:gd name="connsiteY250" fmla="*/ 3076820 h 6858000"/>
              <a:gd name="connsiteX251" fmla="*/ 716371 w 7467600"/>
              <a:gd name="connsiteY251" fmla="*/ 3293249 h 6858000"/>
              <a:gd name="connsiteX252" fmla="*/ 579522 w 7467600"/>
              <a:gd name="connsiteY252" fmla="*/ 3371759 h 6858000"/>
              <a:gd name="connsiteX253" fmla="*/ 600288 w 7467600"/>
              <a:gd name="connsiteY253" fmla="*/ 3365555 h 6858000"/>
              <a:gd name="connsiteX254" fmla="*/ 840692 w 7467600"/>
              <a:gd name="connsiteY254" fmla="*/ 3284921 h 6858000"/>
              <a:gd name="connsiteX255" fmla="*/ 979248 w 7467600"/>
              <a:gd name="connsiteY255" fmla="*/ 3221003 h 6858000"/>
              <a:gd name="connsiteX256" fmla="*/ 1053282 w 7467600"/>
              <a:gd name="connsiteY256" fmla="*/ 3185247 h 6858000"/>
              <a:gd name="connsiteX257" fmla="*/ 1320603 w 7467600"/>
              <a:gd name="connsiteY257" fmla="*/ 3081281 h 6858000"/>
              <a:gd name="connsiteX258" fmla="*/ 1238695 w 7467600"/>
              <a:gd name="connsiteY258" fmla="*/ 3076820 h 6858000"/>
              <a:gd name="connsiteX259" fmla="*/ 5425627 w 7467600"/>
              <a:gd name="connsiteY259" fmla="*/ 2954192 h 6858000"/>
              <a:gd name="connsiteX260" fmla="*/ 5470770 w 7467600"/>
              <a:gd name="connsiteY260" fmla="*/ 3005435 h 6858000"/>
              <a:gd name="connsiteX261" fmla="*/ 5519779 w 7467600"/>
              <a:gd name="connsiteY261" fmla="*/ 4359223 h 6858000"/>
              <a:gd name="connsiteX262" fmla="*/ 5520293 w 7467600"/>
              <a:gd name="connsiteY262" fmla="*/ 4360602 h 6858000"/>
              <a:gd name="connsiteX263" fmla="*/ 5767221 w 7467600"/>
              <a:gd name="connsiteY263" fmla="*/ 4665564 h 6858000"/>
              <a:gd name="connsiteX264" fmla="*/ 6937169 w 7467600"/>
              <a:gd name="connsiteY264" fmla="*/ 4815941 h 6858000"/>
              <a:gd name="connsiteX265" fmla="*/ 6953922 w 7467600"/>
              <a:gd name="connsiteY265" fmla="*/ 4890068 h 6858000"/>
              <a:gd name="connsiteX266" fmla="*/ 6071359 w 7467600"/>
              <a:gd name="connsiteY266" fmla="*/ 4770770 h 6858000"/>
              <a:gd name="connsiteX267" fmla="*/ 6038839 w 7467600"/>
              <a:gd name="connsiteY267" fmla="*/ 4764474 h 6858000"/>
              <a:gd name="connsiteX268" fmla="*/ 6038706 w 7467600"/>
              <a:gd name="connsiteY268" fmla="*/ 4763847 h 6858000"/>
              <a:gd name="connsiteX269" fmla="*/ 6037784 w 7467600"/>
              <a:gd name="connsiteY269" fmla="*/ 4764270 h 6858000"/>
              <a:gd name="connsiteX270" fmla="*/ 6038839 w 7467600"/>
              <a:gd name="connsiteY270" fmla="*/ 4764474 h 6858000"/>
              <a:gd name="connsiteX271" fmla="*/ 6040338 w 7467600"/>
              <a:gd name="connsiteY271" fmla="*/ 4771418 h 6858000"/>
              <a:gd name="connsiteX272" fmla="*/ 6024488 w 7467600"/>
              <a:gd name="connsiteY272" fmla="*/ 4809903 h 6858000"/>
              <a:gd name="connsiteX273" fmla="*/ 5599771 w 7467600"/>
              <a:gd name="connsiteY273" fmla="*/ 5509652 h 6858000"/>
              <a:gd name="connsiteX274" fmla="*/ 5548843 w 7467600"/>
              <a:gd name="connsiteY274" fmla="*/ 5563845 h 6858000"/>
              <a:gd name="connsiteX275" fmla="*/ 5940952 w 7467600"/>
              <a:gd name="connsiteY275" fmla="*/ 6250028 h 6858000"/>
              <a:gd name="connsiteX276" fmla="*/ 6043441 w 7467600"/>
              <a:gd name="connsiteY276" fmla="*/ 6665847 h 6858000"/>
              <a:gd name="connsiteX277" fmla="*/ 6093432 w 7467600"/>
              <a:gd name="connsiteY277" fmla="*/ 6858000 h 6858000"/>
              <a:gd name="connsiteX278" fmla="*/ 6034344 w 7467600"/>
              <a:gd name="connsiteY278" fmla="*/ 6858000 h 6858000"/>
              <a:gd name="connsiteX279" fmla="*/ 6026679 w 7467600"/>
              <a:gd name="connsiteY279" fmla="*/ 6836959 h 6858000"/>
              <a:gd name="connsiteX280" fmla="*/ 5800441 w 7467600"/>
              <a:gd name="connsiteY280" fmla="*/ 6335286 h 6858000"/>
              <a:gd name="connsiteX281" fmla="*/ 5526562 w 7467600"/>
              <a:gd name="connsiteY281" fmla="*/ 5705388 h 6858000"/>
              <a:gd name="connsiteX282" fmla="*/ 5519640 w 7467600"/>
              <a:gd name="connsiteY282" fmla="*/ 5683774 h 6858000"/>
              <a:gd name="connsiteX283" fmla="*/ 5844559 w 7467600"/>
              <a:gd name="connsiteY283" fmla="*/ 6553349 h 6858000"/>
              <a:gd name="connsiteX284" fmla="*/ 5975994 w 7467600"/>
              <a:gd name="connsiteY284" fmla="*/ 6858000 h 6858000"/>
              <a:gd name="connsiteX285" fmla="*/ 5898547 w 7467600"/>
              <a:gd name="connsiteY285" fmla="*/ 6858000 h 6858000"/>
              <a:gd name="connsiteX286" fmla="*/ 5682041 w 7467600"/>
              <a:gd name="connsiteY286" fmla="*/ 6355860 h 6858000"/>
              <a:gd name="connsiteX287" fmla="*/ 5461758 w 7467600"/>
              <a:gd name="connsiteY287" fmla="*/ 5820220 h 6858000"/>
              <a:gd name="connsiteX288" fmla="*/ 5237282 w 7467600"/>
              <a:gd name="connsiteY288" fmla="*/ 6579086 h 6858000"/>
              <a:gd name="connsiteX289" fmla="*/ 5115009 w 7467600"/>
              <a:gd name="connsiteY289" fmla="*/ 6858000 h 6858000"/>
              <a:gd name="connsiteX290" fmla="*/ 5028074 w 7467600"/>
              <a:gd name="connsiteY290" fmla="*/ 6858000 h 6858000"/>
              <a:gd name="connsiteX291" fmla="*/ 5079508 w 7467600"/>
              <a:gd name="connsiteY291" fmla="*/ 6749074 h 6858000"/>
              <a:gd name="connsiteX292" fmla="*/ 5371846 w 7467600"/>
              <a:gd name="connsiteY292" fmla="*/ 5924413 h 6858000"/>
              <a:gd name="connsiteX293" fmla="*/ 5270512 w 7467600"/>
              <a:gd name="connsiteY293" fmla="*/ 6138975 h 6858000"/>
              <a:gd name="connsiteX294" fmla="*/ 5062409 w 7467600"/>
              <a:gd name="connsiteY294" fmla="*/ 6653544 h 6858000"/>
              <a:gd name="connsiteX295" fmla="*/ 5036628 w 7467600"/>
              <a:gd name="connsiteY295" fmla="*/ 6754247 h 6858000"/>
              <a:gd name="connsiteX296" fmla="*/ 5009112 w 7467600"/>
              <a:gd name="connsiteY296" fmla="*/ 6858000 h 6858000"/>
              <a:gd name="connsiteX297" fmla="*/ 4976679 w 7467600"/>
              <a:gd name="connsiteY297" fmla="*/ 6858000 h 6858000"/>
              <a:gd name="connsiteX298" fmla="*/ 5006537 w 7467600"/>
              <a:gd name="connsiteY298" fmla="*/ 6747068 h 6858000"/>
              <a:gd name="connsiteX299" fmla="*/ 5032723 w 7467600"/>
              <a:gd name="connsiteY299" fmla="*/ 6644957 h 6858000"/>
              <a:gd name="connsiteX300" fmla="*/ 5242949 w 7467600"/>
              <a:gd name="connsiteY300" fmla="*/ 6125175 h 6858000"/>
              <a:gd name="connsiteX301" fmla="*/ 5286321 w 7467600"/>
              <a:gd name="connsiteY301" fmla="*/ 6033555 h 6858000"/>
              <a:gd name="connsiteX302" fmla="*/ 5008210 w 7467600"/>
              <a:gd name="connsiteY302" fmla="*/ 6649194 h 6858000"/>
              <a:gd name="connsiteX303" fmla="*/ 4986321 w 7467600"/>
              <a:gd name="connsiteY303" fmla="*/ 6765687 h 6858000"/>
              <a:gd name="connsiteX304" fmla="*/ 4973474 w 7467600"/>
              <a:gd name="connsiteY304" fmla="*/ 6858000 h 6858000"/>
              <a:gd name="connsiteX305" fmla="*/ 4907178 w 7467600"/>
              <a:gd name="connsiteY305" fmla="*/ 6858000 h 6858000"/>
              <a:gd name="connsiteX306" fmla="*/ 4910810 w 7467600"/>
              <a:gd name="connsiteY306" fmla="*/ 6829660 h 6858000"/>
              <a:gd name="connsiteX307" fmla="*/ 4987461 w 7467600"/>
              <a:gd name="connsiteY307" fmla="*/ 6432994 h 6858000"/>
              <a:gd name="connsiteX308" fmla="*/ 5179262 w 7467600"/>
              <a:gd name="connsiteY308" fmla="*/ 6035044 h 6858000"/>
              <a:gd name="connsiteX309" fmla="*/ 4689678 w 7467600"/>
              <a:gd name="connsiteY309" fmla="*/ 6440241 h 6858000"/>
              <a:gd name="connsiteX310" fmla="*/ 4477543 w 7467600"/>
              <a:gd name="connsiteY310" fmla="*/ 6674836 h 6858000"/>
              <a:gd name="connsiteX311" fmla="*/ 4329957 w 7467600"/>
              <a:gd name="connsiteY311" fmla="*/ 6858000 h 6858000"/>
              <a:gd name="connsiteX312" fmla="*/ 4218595 w 7467600"/>
              <a:gd name="connsiteY312" fmla="*/ 6858000 h 6858000"/>
              <a:gd name="connsiteX313" fmla="*/ 4368888 w 7467600"/>
              <a:gd name="connsiteY313" fmla="*/ 6668412 h 6858000"/>
              <a:gd name="connsiteX314" fmla="*/ 4563091 w 7467600"/>
              <a:gd name="connsiteY314" fmla="*/ 6442508 h 6858000"/>
              <a:gd name="connsiteX315" fmla="*/ 5387324 w 7467600"/>
              <a:gd name="connsiteY315" fmla="*/ 5705830 h 6858000"/>
              <a:gd name="connsiteX316" fmla="*/ 5073620 w 7467600"/>
              <a:gd name="connsiteY316" fmla="*/ 5955437 h 6858000"/>
              <a:gd name="connsiteX317" fmla="*/ 4689789 w 7467600"/>
              <a:gd name="connsiteY317" fmla="*/ 6268382 h 6858000"/>
              <a:gd name="connsiteX318" fmla="*/ 4418722 w 7467600"/>
              <a:gd name="connsiteY318" fmla="*/ 6570886 h 6858000"/>
              <a:gd name="connsiteX319" fmla="*/ 4214944 w 7467600"/>
              <a:gd name="connsiteY319" fmla="*/ 6858000 h 6858000"/>
              <a:gd name="connsiteX320" fmla="*/ 4177898 w 7467600"/>
              <a:gd name="connsiteY320" fmla="*/ 6858000 h 6858000"/>
              <a:gd name="connsiteX321" fmla="*/ 4391597 w 7467600"/>
              <a:gd name="connsiteY321" fmla="*/ 6556370 h 6858000"/>
              <a:gd name="connsiteX322" fmla="*/ 4668889 w 7467600"/>
              <a:gd name="connsiteY322" fmla="*/ 6246399 h 6858000"/>
              <a:gd name="connsiteX323" fmla="*/ 5055427 w 7467600"/>
              <a:gd name="connsiteY323" fmla="*/ 5931476 h 6858000"/>
              <a:gd name="connsiteX324" fmla="*/ 5371814 w 7467600"/>
              <a:gd name="connsiteY324" fmla="*/ 5678975 h 6858000"/>
              <a:gd name="connsiteX325" fmla="*/ 4987918 w 7467600"/>
              <a:gd name="connsiteY325" fmla="*/ 5838701 h 6858000"/>
              <a:gd name="connsiteX326" fmla="*/ 4317146 w 7467600"/>
              <a:gd name="connsiteY326" fmla="*/ 6587716 h 6858000"/>
              <a:gd name="connsiteX327" fmla="*/ 4171627 w 7467600"/>
              <a:gd name="connsiteY327" fmla="*/ 6858000 h 6858000"/>
              <a:gd name="connsiteX328" fmla="*/ 4081585 w 7467600"/>
              <a:gd name="connsiteY328" fmla="*/ 6858000 h 6858000"/>
              <a:gd name="connsiteX329" fmla="*/ 4238603 w 7467600"/>
              <a:gd name="connsiteY329" fmla="*/ 6559341 h 6858000"/>
              <a:gd name="connsiteX330" fmla="*/ 4778333 w 7467600"/>
              <a:gd name="connsiteY330" fmla="*/ 5873626 h 6858000"/>
              <a:gd name="connsiteX331" fmla="*/ 5414185 w 7467600"/>
              <a:gd name="connsiteY331" fmla="*/ 5573882 h 6858000"/>
              <a:gd name="connsiteX332" fmla="*/ 5959648 w 7467600"/>
              <a:gd name="connsiteY332" fmla="*/ 4760797 h 6858000"/>
              <a:gd name="connsiteX333" fmla="*/ 5355019 w 7467600"/>
              <a:gd name="connsiteY333" fmla="*/ 4734672 h 6858000"/>
              <a:gd name="connsiteX334" fmla="*/ 5083565 w 7467600"/>
              <a:gd name="connsiteY334" fmla="*/ 5179121 h 6858000"/>
              <a:gd name="connsiteX335" fmla="*/ 4713577 w 7467600"/>
              <a:gd name="connsiteY335" fmla="*/ 5616803 h 6858000"/>
              <a:gd name="connsiteX336" fmla="*/ 3989559 w 7467600"/>
              <a:gd name="connsiteY336" fmla="*/ 6145945 h 6858000"/>
              <a:gd name="connsiteX337" fmla="*/ 3939824 w 7467600"/>
              <a:gd name="connsiteY337" fmla="*/ 6066900 h 6858000"/>
              <a:gd name="connsiteX338" fmla="*/ 4584537 w 7467600"/>
              <a:gd name="connsiteY338" fmla="*/ 5324826 h 6858000"/>
              <a:gd name="connsiteX339" fmla="*/ 5037105 w 7467600"/>
              <a:gd name="connsiteY339" fmla="*/ 5088765 h 6858000"/>
              <a:gd name="connsiteX340" fmla="*/ 5039930 w 7467600"/>
              <a:gd name="connsiteY340" fmla="*/ 5089585 h 6858000"/>
              <a:gd name="connsiteX341" fmla="*/ 5263764 w 7467600"/>
              <a:gd name="connsiteY341" fmla="*/ 4735525 h 6858000"/>
              <a:gd name="connsiteX342" fmla="*/ 4086300 w 7467600"/>
              <a:gd name="connsiteY342" fmla="*/ 4884599 h 6858000"/>
              <a:gd name="connsiteX343" fmla="*/ 4085485 w 7467600"/>
              <a:gd name="connsiteY343" fmla="*/ 4899070 h 6858000"/>
              <a:gd name="connsiteX344" fmla="*/ 3871915 w 7467600"/>
              <a:gd name="connsiteY344" fmla="*/ 5253645 h 6858000"/>
              <a:gd name="connsiteX345" fmla="*/ 3799374 w 7467600"/>
              <a:gd name="connsiteY345" fmla="*/ 5466127 h 6858000"/>
              <a:gd name="connsiteX346" fmla="*/ 3498850 w 7467600"/>
              <a:gd name="connsiteY346" fmla="*/ 6661888 h 6858000"/>
              <a:gd name="connsiteX347" fmla="*/ 3399216 w 7467600"/>
              <a:gd name="connsiteY347" fmla="*/ 6858000 h 6858000"/>
              <a:gd name="connsiteX348" fmla="*/ 3303688 w 7467600"/>
              <a:gd name="connsiteY348" fmla="*/ 6858000 h 6858000"/>
              <a:gd name="connsiteX349" fmla="*/ 3391774 w 7467600"/>
              <a:gd name="connsiteY349" fmla="*/ 6697181 h 6858000"/>
              <a:gd name="connsiteX350" fmla="*/ 3735540 w 7467600"/>
              <a:gd name="connsiteY350" fmla="*/ 5546923 h 6858000"/>
              <a:gd name="connsiteX351" fmla="*/ 3729438 w 7467600"/>
              <a:gd name="connsiteY351" fmla="*/ 5569058 h 6858000"/>
              <a:gd name="connsiteX352" fmla="*/ 3707782 w 7467600"/>
              <a:gd name="connsiteY352" fmla="*/ 5644908 h 6858000"/>
              <a:gd name="connsiteX353" fmla="*/ 3583827 w 7467600"/>
              <a:gd name="connsiteY353" fmla="*/ 6039215 h 6858000"/>
              <a:gd name="connsiteX354" fmla="*/ 3547861 w 7467600"/>
              <a:gd name="connsiteY354" fmla="*/ 6129609 h 6858000"/>
              <a:gd name="connsiteX355" fmla="*/ 3490905 w 7467600"/>
              <a:gd name="connsiteY355" fmla="*/ 6277660 h 6858000"/>
              <a:gd name="connsiteX356" fmla="*/ 3455859 w 7467600"/>
              <a:gd name="connsiteY356" fmla="*/ 6391301 h 6858000"/>
              <a:gd name="connsiteX357" fmla="*/ 3429112 w 7467600"/>
              <a:gd name="connsiteY357" fmla="*/ 6479469 h 6858000"/>
              <a:gd name="connsiteX358" fmla="*/ 3304862 w 7467600"/>
              <a:gd name="connsiteY358" fmla="*/ 6796476 h 6858000"/>
              <a:gd name="connsiteX359" fmla="*/ 3276071 w 7467600"/>
              <a:gd name="connsiteY359" fmla="*/ 6858000 h 6858000"/>
              <a:gd name="connsiteX360" fmla="*/ 3240805 w 7467600"/>
              <a:gd name="connsiteY360" fmla="*/ 6858000 h 6858000"/>
              <a:gd name="connsiteX361" fmla="*/ 3275917 w 7467600"/>
              <a:gd name="connsiteY361" fmla="*/ 6783192 h 6858000"/>
              <a:gd name="connsiteX362" fmla="*/ 3399358 w 7467600"/>
              <a:gd name="connsiteY362" fmla="*/ 6469011 h 6858000"/>
              <a:gd name="connsiteX363" fmla="*/ 3425650 w 7467600"/>
              <a:gd name="connsiteY363" fmla="*/ 6381333 h 6858000"/>
              <a:gd name="connsiteX364" fmla="*/ 3460661 w 7467600"/>
              <a:gd name="connsiteY364" fmla="*/ 6266763 h 6858000"/>
              <a:gd name="connsiteX365" fmla="*/ 3518021 w 7467600"/>
              <a:gd name="connsiteY365" fmla="*/ 6117298 h 6858000"/>
              <a:gd name="connsiteX366" fmla="*/ 3554035 w 7467600"/>
              <a:gd name="connsiteY366" fmla="*/ 6027832 h 6858000"/>
              <a:gd name="connsiteX367" fmla="*/ 3677174 w 7467600"/>
              <a:gd name="connsiteY367" fmla="*/ 5636351 h 6858000"/>
              <a:gd name="connsiteX368" fmla="*/ 3698819 w 7467600"/>
              <a:gd name="connsiteY368" fmla="*/ 5560503 h 6858000"/>
              <a:gd name="connsiteX369" fmla="*/ 3702094 w 7467600"/>
              <a:gd name="connsiteY369" fmla="*/ 5549194 h 6858000"/>
              <a:gd name="connsiteX370" fmla="*/ 3398355 w 7467600"/>
              <a:gd name="connsiteY370" fmla="*/ 6094603 h 6858000"/>
              <a:gd name="connsiteX371" fmla="*/ 3193941 w 7467600"/>
              <a:gd name="connsiteY371" fmla="*/ 6798775 h 6858000"/>
              <a:gd name="connsiteX372" fmla="*/ 3184140 w 7467600"/>
              <a:gd name="connsiteY372" fmla="*/ 6858000 h 6858000"/>
              <a:gd name="connsiteX373" fmla="*/ 3099978 w 7467600"/>
              <a:gd name="connsiteY373" fmla="*/ 6858000 h 6858000"/>
              <a:gd name="connsiteX374" fmla="*/ 3101556 w 7467600"/>
              <a:gd name="connsiteY374" fmla="*/ 6843337 h 6858000"/>
              <a:gd name="connsiteX375" fmla="*/ 3370162 w 7467600"/>
              <a:gd name="connsiteY375" fmla="*/ 5785550 h 6858000"/>
              <a:gd name="connsiteX376" fmla="*/ 3746477 w 7467600"/>
              <a:gd name="connsiteY376" fmla="*/ 5377889 h 6858000"/>
              <a:gd name="connsiteX377" fmla="*/ 3863399 w 7467600"/>
              <a:gd name="connsiteY377" fmla="*/ 5087257 h 6858000"/>
              <a:gd name="connsiteX378" fmla="*/ 3968712 w 7467600"/>
              <a:gd name="connsiteY378" fmla="*/ 4913989 h 6858000"/>
              <a:gd name="connsiteX379" fmla="*/ 2792390 w 7467600"/>
              <a:gd name="connsiteY379" fmla="*/ 5382974 h 6858000"/>
              <a:gd name="connsiteX380" fmla="*/ 2714982 w 7467600"/>
              <a:gd name="connsiteY380" fmla="*/ 5427051 h 6858000"/>
              <a:gd name="connsiteX381" fmla="*/ 2813361 w 7467600"/>
              <a:gd name="connsiteY381" fmla="*/ 6023912 h 6858000"/>
              <a:gd name="connsiteX382" fmla="*/ 2688430 w 7467600"/>
              <a:gd name="connsiteY382" fmla="*/ 6801564 h 6858000"/>
              <a:gd name="connsiteX383" fmla="*/ 2629626 w 7467600"/>
              <a:gd name="connsiteY383" fmla="*/ 6763394 h 6858000"/>
              <a:gd name="connsiteX384" fmla="*/ 2565328 w 7467600"/>
              <a:gd name="connsiteY384" fmla="*/ 5516399 h 6858000"/>
              <a:gd name="connsiteX385" fmla="*/ 1922999 w 7467600"/>
              <a:gd name="connsiteY385" fmla="*/ 5980343 h 6858000"/>
              <a:gd name="connsiteX386" fmla="*/ 1950261 w 7467600"/>
              <a:gd name="connsiteY386" fmla="*/ 6405858 h 6858000"/>
              <a:gd name="connsiteX387" fmla="*/ 2365554 w 7467600"/>
              <a:gd name="connsiteY387" fmla="*/ 6759107 h 6858000"/>
              <a:gd name="connsiteX388" fmla="*/ 2424142 w 7467600"/>
              <a:gd name="connsiteY388" fmla="*/ 6858000 h 6858000"/>
              <a:gd name="connsiteX389" fmla="*/ 2395994 w 7467600"/>
              <a:gd name="connsiteY389" fmla="*/ 6858000 h 6858000"/>
              <a:gd name="connsiteX390" fmla="*/ 2392863 w 7467600"/>
              <a:gd name="connsiteY390" fmla="*/ 6852964 h 6858000"/>
              <a:gd name="connsiteX391" fmla="*/ 2017589 w 7467600"/>
              <a:gd name="connsiteY391" fmla="*/ 6493982 h 6858000"/>
              <a:gd name="connsiteX392" fmla="*/ 2147336 w 7467600"/>
              <a:gd name="connsiteY392" fmla="*/ 6594052 h 6858000"/>
              <a:gd name="connsiteX393" fmla="*/ 2207047 w 7467600"/>
              <a:gd name="connsiteY393" fmla="*/ 6654540 h 6858000"/>
              <a:gd name="connsiteX394" fmla="*/ 2299106 w 7467600"/>
              <a:gd name="connsiteY394" fmla="*/ 6778931 h 6858000"/>
              <a:gd name="connsiteX395" fmla="*/ 2314430 w 7467600"/>
              <a:gd name="connsiteY395" fmla="*/ 6801144 h 6858000"/>
              <a:gd name="connsiteX396" fmla="*/ 2352406 w 7467600"/>
              <a:gd name="connsiteY396" fmla="*/ 6858000 h 6858000"/>
              <a:gd name="connsiteX397" fmla="*/ 2314492 w 7467600"/>
              <a:gd name="connsiteY397" fmla="*/ 6858000 h 6858000"/>
              <a:gd name="connsiteX398" fmla="*/ 2288095 w 7467600"/>
              <a:gd name="connsiteY398" fmla="*/ 6818030 h 6858000"/>
              <a:gd name="connsiteX399" fmla="*/ 2272768 w 7467600"/>
              <a:gd name="connsiteY399" fmla="*/ 6795822 h 6858000"/>
              <a:gd name="connsiteX400" fmla="*/ 2182715 w 7467600"/>
              <a:gd name="connsiteY400" fmla="*/ 6675071 h 6858000"/>
              <a:gd name="connsiteX401" fmla="*/ 2032061 w 7467600"/>
              <a:gd name="connsiteY401" fmla="*/ 6541380 h 6858000"/>
              <a:gd name="connsiteX402" fmla="*/ 2257220 w 7467600"/>
              <a:gd name="connsiteY402" fmla="*/ 6826257 h 6858000"/>
              <a:gd name="connsiteX403" fmla="*/ 2281324 w 7467600"/>
              <a:gd name="connsiteY403" fmla="*/ 6858000 h 6858000"/>
              <a:gd name="connsiteX404" fmla="*/ 2242860 w 7467600"/>
              <a:gd name="connsiteY404" fmla="*/ 6858000 h 6858000"/>
              <a:gd name="connsiteX405" fmla="*/ 2232818 w 7467600"/>
              <a:gd name="connsiteY405" fmla="*/ 6844926 h 6858000"/>
              <a:gd name="connsiteX406" fmla="*/ 1990172 w 7467600"/>
              <a:gd name="connsiteY406" fmla="*/ 6542121 h 6858000"/>
              <a:gd name="connsiteX407" fmla="*/ 2124090 w 7467600"/>
              <a:gd name="connsiteY407" fmla="*/ 6761017 h 6858000"/>
              <a:gd name="connsiteX408" fmla="*/ 2200380 w 7467600"/>
              <a:gd name="connsiteY408" fmla="*/ 6858000 h 6858000"/>
              <a:gd name="connsiteX409" fmla="*/ 2147507 w 7467600"/>
              <a:gd name="connsiteY409" fmla="*/ 6858000 h 6858000"/>
              <a:gd name="connsiteX410" fmla="*/ 2070668 w 7467600"/>
              <a:gd name="connsiteY410" fmla="*/ 6761520 h 6858000"/>
              <a:gd name="connsiteX411" fmla="*/ 1975142 w 7467600"/>
              <a:gd name="connsiteY411" fmla="*/ 6585570 h 6858000"/>
              <a:gd name="connsiteX412" fmla="*/ 2050035 w 7467600"/>
              <a:gd name="connsiteY412" fmla="*/ 6813345 h 6858000"/>
              <a:gd name="connsiteX413" fmla="*/ 2063025 w 7467600"/>
              <a:gd name="connsiteY413" fmla="*/ 6858000 h 6858000"/>
              <a:gd name="connsiteX414" fmla="*/ 2021675 w 7467600"/>
              <a:gd name="connsiteY414" fmla="*/ 6858000 h 6858000"/>
              <a:gd name="connsiteX415" fmla="*/ 2019308 w 7467600"/>
              <a:gd name="connsiteY415" fmla="*/ 6847118 h 6858000"/>
              <a:gd name="connsiteX416" fmla="*/ 1938835 w 7467600"/>
              <a:gd name="connsiteY416" fmla="*/ 6551160 h 6858000"/>
              <a:gd name="connsiteX417" fmla="*/ 1953230 w 7467600"/>
              <a:gd name="connsiteY417" fmla="*/ 6759699 h 6858000"/>
              <a:gd name="connsiteX418" fmla="*/ 1956763 w 7467600"/>
              <a:gd name="connsiteY418" fmla="*/ 6778191 h 6858000"/>
              <a:gd name="connsiteX419" fmla="*/ 1967925 w 7467600"/>
              <a:gd name="connsiteY419" fmla="*/ 6858000 h 6858000"/>
              <a:gd name="connsiteX420" fmla="*/ 1936622 w 7467600"/>
              <a:gd name="connsiteY420" fmla="*/ 6858000 h 6858000"/>
              <a:gd name="connsiteX421" fmla="*/ 1926261 w 7467600"/>
              <a:gd name="connsiteY421" fmla="*/ 6784064 h 6858000"/>
              <a:gd name="connsiteX422" fmla="*/ 1922724 w 7467600"/>
              <a:gd name="connsiteY422" fmla="*/ 6765577 h 6858000"/>
              <a:gd name="connsiteX423" fmla="*/ 1904650 w 7467600"/>
              <a:gd name="connsiteY423" fmla="*/ 6639616 h 6858000"/>
              <a:gd name="connsiteX424" fmla="*/ 1885273 w 7467600"/>
              <a:gd name="connsiteY424" fmla="*/ 6858000 h 6858000"/>
              <a:gd name="connsiteX425" fmla="*/ 1854363 w 7467600"/>
              <a:gd name="connsiteY425" fmla="*/ 6858000 h 6858000"/>
              <a:gd name="connsiteX426" fmla="*/ 1880391 w 7467600"/>
              <a:gd name="connsiteY426" fmla="*/ 6603796 h 6858000"/>
              <a:gd name="connsiteX427" fmla="*/ 1818273 w 7467600"/>
              <a:gd name="connsiteY427" fmla="*/ 6715729 h 6858000"/>
              <a:gd name="connsiteX428" fmla="*/ 1794691 w 7467600"/>
              <a:gd name="connsiteY428" fmla="*/ 6843239 h 6858000"/>
              <a:gd name="connsiteX429" fmla="*/ 1794914 w 7467600"/>
              <a:gd name="connsiteY429" fmla="*/ 6858000 h 6858000"/>
              <a:gd name="connsiteX430" fmla="*/ 1746128 w 7467600"/>
              <a:gd name="connsiteY430" fmla="*/ 6858000 h 6858000"/>
              <a:gd name="connsiteX431" fmla="*/ 1753934 w 7467600"/>
              <a:gd name="connsiteY431" fmla="*/ 6724796 h 6858000"/>
              <a:gd name="connsiteX432" fmla="*/ 1792053 w 7467600"/>
              <a:gd name="connsiteY432" fmla="*/ 6572396 h 6858000"/>
              <a:gd name="connsiteX433" fmla="*/ 1862248 w 7467600"/>
              <a:gd name="connsiteY433" fmla="*/ 6266397 h 6858000"/>
              <a:gd name="connsiteX434" fmla="*/ 1862250 w 7467600"/>
              <a:gd name="connsiteY434" fmla="*/ 6033531 h 6858000"/>
              <a:gd name="connsiteX435" fmla="*/ 1211999 w 7467600"/>
              <a:gd name="connsiteY435" fmla="*/ 6683610 h 6858000"/>
              <a:gd name="connsiteX436" fmla="*/ 1213266 w 7467600"/>
              <a:gd name="connsiteY436" fmla="*/ 6691947 h 6858000"/>
              <a:gd name="connsiteX437" fmla="*/ 1203370 w 7467600"/>
              <a:gd name="connsiteY437" fmla="*/ 6850676 h 6858000"/>
              <a:gd name="connsiteX438" fmla="*/ 1203671 w 7467600"/>
              <a:gd name="connsiteY438" fmla="*/ 6858000 h 6858000"/>
              <a:gd name="connsiteX439" fmla="*/ 1143180 w 7467600"/>
              <a:gd name="connsiteY439" fmla="*/ 6858000 h 6858000"/>
              <a:gd name="connsiteX440" fmla="*/ 1142176 w 7467600"/>
              <a:gd name="connsiteY440" fmla="*/ 6766045 h 6858000"/>
              <a:gd name="connsiteX441" fmla="*/ 1067484 w 7467600"/>
              <a:gd name="connsiteY441" fmla="*/ 6858000 h 6858000"/>
              <a:gd name="connsiteX442" fmla="*/ 953928 w 7467600"/>
              <a:gd name="connsiteY442" fmla="*/ 6858000 h 6858000"/>
              <a:gd name="connsiteX443" fmla="*/ 959715 w 7467600"/>
              <a:gd name="connsiteY443" fmla="*/ 6850185 h 6858000"/>
              <a:gd name="connsiteX444" fmla="*/ 1483788 w 7467600"/>
              <a:gd name="connsiteY444" fmla="*/ 6259174 h 6858000"/>
              <a:gd name="connsiteX445" fmla="*/ 1100671 w 7467600"/>
              <a:gd name="connsiteY445" fmla="*/ 6252137 h 6858000"/>
              <a:gd name="connsiteX446" fmla="*/ 1090144 w 7467600"/>
              <a:gd name="connsiteY446" fmla="*/ 6256748 h 6858000"/>
              <a:gd name="connsiteX447" fmla="*/ 1095872 w 7467600"/>
              <a:gd name="connsiteY447" fmla="*/ 6271892 h 6858000"/>
              <a:gd name="connsiteX448" fmla="*/ 262785 w 7467600"/>
              <a:gd name="connsiteY448" fmla="*/ 6845450 h 6858000"/>
              <a:gd name="connsiteX449" fmla="*/ 209968 w 7467600"/>
              <a:gd name="connsiteY449" fmla="*/ 6770713 h 6858000"/>
              <a:gd name="connsiteX450" fmla="*/ 873460 w 7467600"/>
              <a:gd name="connsiteY450" fmla="*/ 6253768 h 6858000"/>
              <a:gd name="connsiteX451" fmla="*/ 192686 w 7467600"/>
              <a:gd name="connsiteY451" fmla="*/ 5849257 h 6858000"/>
              <a:gd name="connsiteX452" fmla="*/ 4696 w 7467600"/>
              <a:gd name="connsiteY452" fmla="*/ 5697668 h 6858000"/>
              <a:gd name="connsiteX453" fmla="*/ 0 w 7467600"/>
              <a:gd name="connsiteY453" fmla="*/ 5689984 h 6858000"/>
              <a:gd name="connsiteX454" fmla="*/ 0 w 7467600"/>
              <a:gd name="connsiteY454" fmla="*/ 5513472 h 6858000"/>
              <a:gd name="connsiteX455" fmla="*/ 174101 w 7467600"/>
              <a:gd name="connsiteY455" fmla="*/ 5620277 h 6858000"/>
              <a:gd name="connsiteX456" fmla="*/ 891800 w 7467600"/>
              <a:gd name="connsiteY456" fmla="*/ 6036935 h 6858000"/>
              <a:gd name="connsiteX457" fmla="*/ 1072219 w 7467600"/>
              <a:gd name="connsiteY457" fmla="*/ 6169443 h 6858000"/>
              <a:gd name="connsiteX458" fmla="*/ 1074117 w 7467600"/>
              <a:gd name="connsiteY458" fmla="*/ 6170301 h 6858000"/>
              <a:gd name="connsiteX459" fmla="*/ 1083114 w 7467600"/>
              <a:gd name="connsiteY459" fmla="*/ 6174131 h 6858000"/>
              <a:gd name="connsiteX460" fmla="*/ 1543010 w 7467600"/>
              <a:gd name="connsiteY460" fmla="*/ 6191140 h 6858000"/>
              <a:gd name="connsiteX461" fmla="*/ 1551080 w 7467600"/>
              <a:gd name="connsiteY461" fmla="*/ 6195006 h 6858000"/>
              <a:gd name="connsiteX462" fmla="*/ 2345443 w 7467600"/>
              <a:gd name="connsiteY462" fmla="*/ 5549882 h 6858000"/>
              <a:gd name="connsiteX463" fmla="*/ 1721499 w 7467600"/>
              <a:gd name="connsiteY463" fmla="*/ 5599969 h 6858000"/>
              <a:gd name="connsiteX464" fmla="*/ 767716 w 7467600"/>
              <a:gd name="connsiteY464" fmla="*/ 5472768 h 6858000"/>
              <a:gd name="connsiteX465" fmla="*/ 722147 w 7467600"/>
              <a:gd name="connsiteY465" fmla="*/ 5393091 h 6858000"/>
              <a:gd name="connsiteX466" fmla="*/ 1485552 w 7467600"/>
              <a:gd name="connsiteY466" fmla="*/ 5313202 h 6858000"/>
              <a:gd name="connsiteX467" fmla="*/ 2143004 w 7467600"/>
              <a:gd name="connsiteY467" fmla="*/ 5402420 h 6858000"/>
              <a:gd name="connsiteX468" fmla="*/ 1933391 w 7467600"/>
              <a:gd name="connsiteY468" fmla="*/ 5156971 h 6858000"/>
              <a:gd name="connsiteX469" fmla="*/ 1827118 w 7467600"/>
              <a:gd name="connsiteY469" fmla="*/ 4968410 h 6858000"/>
              <a:gd name="connsiteX470" fmla="*/ 1837349 w 7467600"/>
              <a:gd name="connsiteY470" fmla="*/ 4956357 h 6858000"/>
              <a:gd name="connsiteX471" fmla="*/ 2162835 w 7467600"/>
              <a:gd name="connsiteY471" fmla="*/ 5187853 h 6858000"/>
              <a:gd name="connsiteX472" fmla="*/ 2257167 w 7467600"/>
              <a:gd name="connsiteY472" fmla="*/ 5462123 h 6858000"/>
              <a:gd name="connsiteX473" fmla="*/ 2261598 w 7467600"/>
              <a:gd name="connsiteY473" fmla="*/ 5467998 h 6858000"/>
              <a:gd name="connsiteX474" fmla="*/ 2437177 w 7467600"/>
              <a:gd name="connsiteY474" fmla="*/ 5479608 h 6858000"/>
              <a:gd name="connsiteX475" fmla="*/ 2445247 w 7467600"/>
              <a:gd name="connsiteY475" fmla="*/ 5483476 h 6858000"/>
              <a:gd name="connsiteX476" fmla="*/ 2743626 w 7467600"/>
              <a:gd name="connsiteY476" fmla="*/ 5304819 h 6858000"/>
              <a:gd name="connsiteX477" fmla="*/ 3048102 w 7467600"/>
              <a:gd name="connsiteY477" fmla="*/ 5150595 h 6858000"/>
              <a:gd name="connsiteX478" fmla="*/ 1799414 w 7467600"/>
              <a:gd name="connsiteY478" fmla="*/ 4694732 h 6858000"/>
              <a:gd name="connsiteX479" fmla="*/ 1771735 w 7467600"/>
              <a:gd name="connsiteY479" fmla="*/ 4619929 h 6858000"/>
              <a:gd name="connsiteX480" fmla="*/ 3104273 w 7467600"/>
              <a:gd name="connsiteY480" fmla="*/ 5076159 h 6858000"/>
              <a:gd name="connsiteX481" fmla="*/ 3113245 w 7467600"/>
              <a:gd name="connsiteY481" fmla="*/ 5090705 h 6858000"/>
              <a:gd name="connsiteX482" fmla="*/ 3126294 w 7467600"/>
              <a:gd name="connsiteY482" fmla="*/ 5114400 h 6858000"/>
              <a:gd name="connsiteX483" fmla="*/ 3937433 w 7467600"/>
              <a:gd name="connsiteY483" fmla="*/ 4830473 h 6858000"/>
              <a:gd name="connsiteX484" fmla="*/ 3590475 w 7467600"/>
              <a:gd name="connsiteY484" fmla="*/ 4597974 h 6858000"/>
              <a:gd name="connsiteX485" fmla="*/ 3100264 w 7467600"/>
              <a:gd name="connsiteY485" fmla="*/ 4579845 h 6858000"/>
              <a:gd name="connsiteX486" fmla="*/ 2183576 w 7467600"/>
              <a:gd name="connsiteY486" fmla="*/ 4227150 h 6858000"/>
              <a:gd name="connsiteX487" fmla="*/ 2151029 w 7467600"/>
              <a:gd name="connsiteY487" fmla="*/ 4146947 h 6858000"/>
              <a:gd name="connsiteX488" fmla="*/ 3563434 w 7467600"/>
              <a:gd name="connsiteY488" fmla="*/ 4469115 h 6858000"/>
              <a:gd name="connsiteX489" fmla="*/ 3177952 w 7467600"/>
              <a:gd name="connsiteY489" fmla="*/ 3657386 h 6858000"/>
              <a:gd name="connsiteX490" fmla="*/ 3189263 w 7467600"/>
              <a:gd name="connsiteY490" fmla="*/ 3625726 h 6858000"/>
              <a:gd name="connsiteX491" fmla="*/ 3560912 w 7467600"/>
              <a:gd name="connsiteY491" fmla="*/ 4079863 h 6858000"/>
              <a:gd name="connsiteX492" fmla="*/ 3626636 w 7467600"/>
              <a:gd name="connsiteY492" fmla="*/ 4512230 h 6858000"/>
              <a:gd name="connsiteX493" fmla="*/ 3653088 w 7467600"/>
              <a:gd name="connsiteY493" fmla="*/ 4521417 h 6858000"/>
              <a:gd name="connsiteX494" fmla="*/ 3988128 w 7467600"/>
              <a:gd name="connsiteY494" fmla="*/ 4817267 h 6858000"/>
              <a:gd name="connsiteX495" fmla="*/ 4830582 w 7467600"/>
              <a:gd name="connsiteY495" fmla="*/ 4676000 h 6858000"/>
              <a:gd name="connsiteX496" fmla="*/ 4830100 w 7467600"/>
              <a:gd name="connsiteY496" fmla="*/ 4675554 h 6858000"/>
              <a:gd name="connsiteX497" fmla="*/ 4036318 w 7467600"/>
              <a:gd name="connsiteY497" fmla="*/ 4147013 h 6858000"/>
              <a:gd name="connsiteX498" fmla="*/ 3432098 w 7467600"/>
              <a:gd name="connsiteY498" fmla="*/ 3537312 h 6858000"/>
              <a:gd name="connsiteX499" fmla="*/ 3446761 w 7467600"/>
              <a:gd name="connsiteY499" fmla="*/ 3461278 h 6858000"/>
              <a:gd name="connsiteX500" fmla="*/ 4419733 w 7467600"/>
              <a:gd name="connsiteY500" fmla="*/ 3963555 h 6858000"/>
              <a:gd name="connsiteX501" fmla="*/ 4781371 w 7467600"/>
              <a:gd name="connsiteY501" fmla="*/ 4458604 h 6858000"/>
              <a:gd name="connsiteX502" fmla="*/ 4780440 w 7467600"/>
              <a:gd name="connsiteY502" fmla="*/ 4470290 h 6858000"/>
              <a:gd name="connsiteX503" fmla="*/ 4898954 w 7467600"/>
              <a:gd name="connsiteY503" fmla="*/ 4662092 h 6858000"/>
              <a:gd name="connsiteX504" fmla="*/ 4900699 w 7467600"/>
              <a:gd name="connsiteY504" fmla="*/ 4670867 h 6858000"/>
              <a:gd name="connsiteX505" fmla="*/ 5714511 w 7467600"/>
              <a:gd name="connsiteY505" fmla="*/ 4663483 h 6858000"/>
              <a:gd name="connsiteX506" fmla="*/ 5464793 w 7467600"/>
              <a:gd name="connsiteY506" fmla="*/ 4393556 h 6858000"/>
              <a:gd name="connsiteX507" fmla="*/ 5461897 w 7467600"/>
              <a:gd name="connsiteY507" fmla="*/ 4390879 h 6858000"/>
              <a:gd name="connsiteX508" fmla="*/ 4294126 w 7467600"/>
              <a:gd name="connsiteY508" fmla="*/ 3303048 h 6858000"/>
              <a:gd name="connsiteX509" fmla="*/ 4305321 w 7467600"/>
              <a:gd name="connsiteY509" fmla="*/ 3256953 h 6858000"/>
              <a:gd name="connsiteX510" fmla="*/ 4949299 w 7467600"/>
              <a:gd name="connsiteY510" fmla="*/ 3766336 h 6858000"/>
              <a:gd name="connsiteX511" fmla="*/ 5291452 w 7467600"/>
              <a:gd name="connsiteY511" fmla="*/ 4076801 h 6858000"/>
              <a:gd name="connsiteX512" fmla="*/ 5434998 w 7467600"/>
              <a:gd name="connsiteY512" fmla="*/ 4254100 h 6858000"/>
              <a:gd name="connsiteX513" fmla="*/ 5351015 w 7467600"/>
              <a:gd name="connsiteY513" fmla="*/ 3760989 h 6858000"/>
              <a:gd name="connsiteX514" fmla="*/ 5413780 w 7467600"/>
              <a:gd name="connsiteY514" fmla="*/ 2966265 h 6858000"/>
              <a:gd name="connsiteX515" fmla="*/ 5425627 w 7467600"/>
              <a:gd name="connsiteY515" fmla="*/ 2954192 h 6858000"/>
              <a:gd name="connsiteX516" fmla="*/ 6604735 w 7467600"/>
              <a:gd name="connsiteY516" fmla="*/ 2041381 h 6858000"/>
              <a:gd name="connsiteX517" fmla="*/ 7204487 w 7467600"/>
              <a:gd name="connsiteY517" fmla="*/ 2742112 h 6858000"/>
              <a:gd name="connsiteX518" fmla="*/ 7131592 w 7467600"/>
              <a:gd name="connsiteY518" fmla="*/ 2672096 h 6858000"/>
              <a:gd name="connsiteX519" fmla="*/ 6996344 w 7467600"/>
              <a:gd name="connsiteY519" fmla="*/ 2518310 h 6858000"/>
              <a:gd name="connsiteX520" fmla="*/ 6735495 w 7467600"/>
              <a:gd name="connsiteY520" fmla="*/ 2196890 h 6858000"/>
              <a:gd name="connsiteX521" fmla="*/ 6721901 w 7467600"/>
              <a:gd name="connsiteY521" fmla="*/ 2179274 h 6858000"/>
              <a:gd name="connsiteX522" fmla="*/ 6604735 w 7467600"/>
              <a:gd name="connsiteY522" fmla="*/ 2041381 h 6858000"/>
              <a:gd name="connsiteX523" fmla="*/ 6591670 w 7467600"/>
              <a:gd name="connsiteY523" fmla="*/ 1988277 h 6858000"/>
              <a:gd name="connsiteX524" fmla="*/ 6747349 w 7467600"/>
              <a:gd name="connsiteY524" fmla="*/ 2160069 h 6858000"/>
              <a:gd name="connsiteX525" fmla="*/ 6760943 w 7467600"/>
              <a:gd name="connsiteY525" fmla="*/ 2177686 h 6858000"/>
              <a:gd name="connsiteX526" fmla="*/ 7021065 w 7467600"/>
              <a:gd name="connsiteY526" fmla="*/ 2498102 h 6858000"/>
              <a:gd name="connsiteX527" fmla="*/ 7155223 w 7467600"/>
              <a:gd name="connsiteY527" fmla="*/ 2650386 h 6858000"/>
              <a:gd name="connsiteX528" fmla="*/ 7203167 w 7467600"/>
              <a:gd name="connsiteY528" fmla="*/ 2697288 h 6858000"/>
              <a:gd name="connsiteX529" fmla="*/ 6937703 w 7467600"/>
              <a:gd name="connsiteY529" fmla="*/ 2321981 h 6858000"/>
              <a:gd name="connsiteX530" fmla="*/ 6591670 w 7467600"/>
              <a:gd name="connsiteY530" fmla="*/ 1988277 h 6858000"/>
              <a:gd name="connsiteX531" fmla="*/ 5798671 w 7467600"/>
              <a:gd name="connsiteY531" fmla="*/ 1981601 h 6858000"/>
              <a:gd name="connsiteX532" fmla="*/ 5754709 w 7467600"/>
              <a:gd name="connsiteY532" fmla="*/ 2071454 h 6858000"/>
              <a:gd name="connsiteX533" fmla="*/ 5763044 w 7467600"/>
              <a:gd name="connsiteY533" fmla="*/ 2842206 h 6858000"/>
              <a:gd name="connsiteX534" fmla="*/ 5764974 w 7467600"/>
              <a:gd name="connsiteY534" fmla="*/ 2799609 h 6858000"/>
              <a:gd name="connsiteX535" fmla="*/ 5767665 w 7467600"/>
              <a:gd name="connsiteY535" fmla="*/ 2666409 h 6858000"/>
              <a:gd name="connsiteX536" fmla="*/ 5763055 w 7467600"/>
              <a:gd name="connsiteY536" fmla="*/ 2579705 h 6858000"/>
              <a:gd name="connsiteX537" fmla="*/ 5758079 w 7467600"/>
              <a:gd name="connsiteY537" fmla="*/ 2492508 h 6858000"/>
              <a:gd name="connsiteX538" fmla="*/ 5779325 w 7467600"/>
              <a:gd name="connsiteY538" fmla="*/ 2197069 h 6858000"/>
              <a:gd name="connsiteX539" fmla="*/ 5798671 w 7467600"/>
              <a:gd name="connsiteY539" fmla="*/ 1981601 h 6858000"/>
              <a:gd name="connsiteX540" fmla="*/ 5829202 w 7467600"/>
              <a:gd name="connsiteY540" fmla="*/ 1971679 h 6858000"/>
              <a:gd name="connsiteX541" fmla="*/ 5809558 w 7467600"/>
              <a:gd name="connsiteY541" fmla="*/ 2198043 h 6858000"/>
              <a:gd name="connsiteX542" fmla="*/ 5788653 w 7467600"/>
              <a:gd name="connsiteY542" fmla="*/ 2489430 h 6858000"/>
              <a:gd name="connsiteX543" fmla="*/ 5793439 w 7467600"/>
              <a:gd name="connsiteY543" fmla="*/ 2575235 h 6858000"/>
              <a:gd name="connsiteX544" fmla="*/ 5796837 w 7467600"/>
              <a:gd name="connsiteY544" fmla="*/ 2637633 h 6858000"/>
              <a:gd name="connsiteX545" fmla="*/ 5818614 w 7467600"/>
              <a:gd name="connsiteY545" fmla="*/ 2473055 h 6858000"/>
              <a:gd name="connsiteX546" fmla="*/ 5829202 w 7467600"/>
              <a:gd name="connsiteY546" fmla="*/ 1971679 h 6858000"/>
              <a:gd name="connsiteX547" fmla="*/ 5911389 w 7467600"/>
              <a:gd name="connsiteY547" fmla="*/ 1898371 h 6858000"/>
              <a:gd name="connsiteX548" fmla="*/ 6237627 w 7467600"/>
              <a:gd name="connsiteY548" fmla="*/ 2231921 h 6858000"/>
              <a:gd name="connsiteX549" fmla="*/ 5911389 w 7467600"/>
              <a:gd name="connsiteY549" fmla="*/ 1898371 h 6858000"/>
              <a:gd name="connsiteX550" fmla="*/ 6944437 w 7467600"/>
              <a:gd name="connsiteY550" fmla="*/ 1575402 h 6858000"/>
              <a:gd name="connsiteX551" fmla="*/ 6304730 w 7467600"/>
              <a:gd name="connsiteY551" fmla="*/ 1766654 h 6858000"/>
              <a:gd name="connsiteX552" fmla="*/ 6944437 w 7467600"/>
              <a:gd name="connsiteY552" fmla="*/ 1575402 h 6858000"/>
              <a:gd name="connsiteX553" fmla="*/ 7019523 w 7467600"/>
              <a:gd name="connsiteY553" fmla="*/ 1519450 h 6858000"/>
              <a:gd name="connsiteX554" fmla="*/ 6298091 w 7467600"/>
              <a:gd name="connsiteY554" fmla="*/ 1737122 h 6858000"/>
              <a:gd name="connsiteX555" fmla="*/ 7019523 w 7467600"/>
              <a:gd name="connsiteY555" fmla="*/ 1519450 h 6858000"/>
              <a:gd name="connsiteX556" fmla="*/ 2399523 w 7467600"/>
              <a:gd name="connsiteY556" fmla="*/ 1428234 h 6858000"/>
              <a:gd name="connsiteX557" fmla="*/ 2224982 w 7467600"/>
              <a:gd name="connsiteY557" fmla="*/ 1826201 h 6858000"/>
              <a:gd name="connsiteX558" fmla="*/ 2096099 w 7467600"/>
              <a:gd name="connsiteY558" fmla="*/ 2345900 h 6858000"/>
              <a:gd name="connsiteX559" fmla="*/ 2283317 w 7467600"/>
              <a:gd name="connsiteY559" fmla="*/ 1796925 h 6858000"/>
              <a:gd name="connsiteX560" fmla="*/ 2399523 w 7467600"/>
              <a:gd name="connsiteY560" fmla="*/ 1428234 h 6858000"/>
              <a:gd name="connsiteX561" fmla="*/ 2448558 w 7467600"/>
              <a:gd name="connsiteY561" fmla="*/ 1373435 h 6858000"/>
              <a:gd name="connsiteX562" fmla="*/ 2312521 w 7467600"/>
              <a:gd name="connsiteY562" fmla="*/ 1806140 h 6858000"/>
              <a:gd name="connsiteX563" fmla="*/ 2127533 w 7467600"/>
              <a:gd name="connsiteY563" fmla="*/ 2348380 h 6858000"/>
              <a:gd name="connsiteX564" fmla="*/ 2358080 w 7467600"/>
              <a:gd name="connsiteY564" fmla="*/ 1866134 h 6858000"/>
              <a:gd name="connsiteX565" fmla="*/ 2407436 w 7467600"/>
              <a:gd name="connsiteY565" fmla="*/ 1651070 h 6858000"/>
              <a:gd name="connsiteX566" fmla="*/ 2448558 w 7467600"/>
              <a:gd name="connsiteY566" fmla="*/ 1373435 h 6858000"/>
              <a:gd name="connsiteX567" fmla="*/ 278707 w 7467600"/>
              <a:gd name="connsiteY567" fmla="*/ 1352270 h 6858000"/>
              <a:gd name="connsiteX568" fmla="*/ 321570 w 7467600"/>
              <a:gd name="connsiteY568" fmla="*/ 1861610 h 6858000"/>
              <a:gd name="connsiteX569" fmla="*/ 294281 w 7467600"/>
              <a:gd name="connsiteY569" fmla="*/ 1440658 h 6858000"/>
              <a:gd name="connsiteX570" fmla="*/ 278707 w 7467600"/>
              <a:gd name="connsiteY570" fmla="*/ 1352270 h 6858000"/>
              <a:gd name="connsiteX571" fmla="*/ 1423821 w 7467600"/>
              <a:gd name="connsiteY571" fmla="*/ 1351958 h 6858000"/>
              <a:gd name="connsiteX572" fmla="*/ 1638521 w 7467600"/>
              <a:gd name="connsiteY572" fmla="*/ 1908470 h 6858000"/>
              <a:gd name="connsiteX573" fmla="*/ 1754199 w 7467600"/>
              <a:gd name="connsiteY573" fmla="*/ 2149284 h 6858000"/>
              <a:gd name="connsiteX574" fmla="*/ 1908359 w 7467600"/>
              <a:gd name="connsiteY574" fmla="*/ 2364988 h 6858000"/>
              <a:gd name="connsiteX575" fmla="*/ 1647661 w 7467600"/>
              <a:gd name="connsiteY575" fmla="*/ 1825945 h 6858000"/>
              <a:gd name="connsiteX576" fmla="*/ 1423821 w 7467600"/>
              <a:gd name="connsiteY576" fmla="*/ 1351958 h 6858000"/>
              <a:gd name="connsiteX577" fmla="*/ 1431890 w 7467600"/>
              <a:gd name="connsiteY577" fmla="*/ 1306475 h 6858000"/>
              <a:gd name="connsiteX578" fmla="*/ 1507597 w 7467600"/>
              <a:gd name="connsiteY578" fmla="*/ 1446132 h 6858000"/>
              <a:gd name="connsiteX579" fmla="*/ 1674586 w 7467600"/>
              <a:gd name="connsiteY579" fmla="*/ 1813832 h 6858000"/>
              <a:gd name="connsiteX580" fmla="*/ 1815950 w 7467600"/>
              <a:gd name="connsiteY580" fmla="*/ 2128564 h 6858000"/>
              <a:gd name="connsiteX581" fmla="*/ 1984242 w 7467600"/>
              <a:gd name="connsiteY581" fmla="*/ 2430829 h 6858000"/>
              <a:gd name="connsiteX582" fmla="*/ 2014023 w 7467600"/>
              <a:gd name="connsiteY582" fmla="*/ 2450995 h 6858000"/>
              <a:gd name="connsiteX583" fmla="*/ 1747337 w 7467600"/>
              <a:gd name="connsiteY583" fmla="*/ 1855264 h 6858000"/>
              <a:gd name="connsiteX584" fmla="*/ 1533749 w 7467600"/>
              <a:gd name="connsiteY584" fmla="*/ 1478656 h 6858000"/>
              <a:gd name="connsiteX585" fmla="*/ 1431890 w 7467600"/>
              <a:gd name="connsiteY585" fmla="*/ 1306475 h 6858000"/>
              <a:gd name="connsiteX586" fmla="*/ 5052692 w 7467600"/>
              <a:gd name="connsiteY586" fmla="*/ 1292994 h 6858000"/>
              <a:gd name="connsiteX587" fmla="*/ 5200661 w 7467600"/>
              <a:gd name="connsiteY587" fmla="*/ 1635186 h 6858000"/>
              <a:gd name="connsiteX588" fmla="*/ 5297138 w 7467600"/>
              <a:gd name="connsiteY588" fmla="*/ 1906351 h 6858000"/>
              <a:gd name="connsiteX589" fmla="*/ 5052692 w 7467600"/>
              <a:gd name="connsiteY589" fmla="*/ 1292994 h 6858000"/>
              <a:gd name="connsiteX590" fmla="*/ 5009948 w 7467600"/>
              <a:gd name="connsiteY590" fmla="*/ 1273619 h 6858000"/>
              <a:gd name="connsiteX591" fmla="*/ 5121777 w 7467600"/>
              <a:gd name="connsiteY591" fmla="*/ 1654213 h 6858000"/>
              <a:gd name="connsiteX592" fmla="*/ 5293545 w 7467600"/>
              <a:gd name="connsiteY592" fmla="*/ 2072247 h 6858000"/>
              <a:gd name="connsiteX593" fmla="*/ 5294042 w 7467600"/>
              <a:gd name="connsiteY593" fmla="*/ 2065019 h 6858000"/>
              <a:gd name="connsiteX594" fmla="*/ 5171936 w 7467600"/>
              <a:gd name="connsiteY594" fmla="*/ 1647613 h 6858000"/>
              <a:gd name="connsiteX595" fmla="*/ 5009948 w 7467600"/>
              <a:gd name="connsiteY595" fmla="*/ 1273619 h 6858000"/>
              <a:gd name="connsiteX596" fmla="*/ 655236 w 7467600"/>
              <a:gd name="connsiteY596" fmla="*/ 1268632 h 6858000"/>
              <a:gd name="connsiteX597" fmla="*/ 839521 w 7467600"/>
              <a:gd name="connsiteY597" fmla="*/ 1685315 h 6858000"/>
              <a:gd name="connsiteX598" fmla="*/ 1109416 w 7467600"/>
              <a:gd name="connsiteY598" fmla="*/ 2061663 h 6858000"/>
              <a:gd name="connsiteX599" fmla="*/ 1298300 w 7467600"/>
              <a:gd name="connsiteY599" fmla="*/ 2247742 h 6858000"/>
              <a:gd name="connsiteX600" fmla="*/ 1125871 w 7467600"/>
              <a:gd name="connsiteY600" fmla="*/ 1989513 h 6858000"/>
              <a:gd name="connsiteX601" fmla="*/ 981574 w 7467600"/>
              <a:gd name="connsiteY601" fmla="*/ 1783157 h 6858000"/>
              <a:gd name="connsiteX602" fmla="*/ 922198 w 7467600"/>
              <a:gd name="connsiteY602" fmla="*/ 1677437 h 6858000"/>
              <a:gd name="connsiteX603" fmla="*/ 869293 w 7467600"/>
              <a:gd name="connsiteY603" fmla="*/ 1583214 h 6858000"/>
              <a:gd name="connsiteX604" fmla="*/ 751431 w 7467600"/>
              <a:gd name="connsiteY604" fmla="*/ 1405731 h 6858000"/>
              <a:gd name="connsiteX605" fmla="*/ 655236 w 7467600"/>
              <a:gd name="connsiteY605" fmla="*/ 1268632 h 6858000"/>
              <a:gd name="connsiteX606" fmla="*/ 6516292 w 7467600"/>
              <a:gd name="connsiteY606" fmla="*/ 1263064 h 6858000"/>
              <a:gd name="connsiteX607" fmla="*/ 5736320 w 7467600"/>
              <a:gd name="connsiteY607" fmla="*/ 1501803 h 6858000"/>
              <a:gd name="connsiteX608" fmla="*/ 6516292 w 7467600"/>
              <a:gd name="connsiteY608" fmla="*/ 1263064 h 6858000"/>
              <a:gd name="connsiteX609" fmla="*/ 291466 w 7467600"/>
              <a:gd name="connsiteY609" fmla="*/ 1250369 h 6858000"/>
              <a:gd name="connsiteX610" fmla="*/ 323180 w 7467600"/>
              <a:gd name="connsiteY610" fmla="*/ 1435283 h 6858000"/>
              <a:gd name="connsiteX611" fmla="*/ 349381 w 7467600"/>
              <a:gd name="connsiteY611" fmla="*/ 1875041 h 6858000"/>
              <a:gd name="connsiteX612" fmla="*/ 374363 w 7467600"/>
              <a:gd name="connsiteY612" fmla="*/ 1506494 h 6858000"/>
              <a:gd name="connsiteX613" fmla="*/ 302168 w 7467600"/>
              <a:gd name="connsiteY613" fmla="*/ 1274495 h 6858000"/>
              <a:gd name="connsiteX614" fmla="*/ 291466 w 7467600"/>
              <a:gd name="connsiteY614" fmla="*/ 1250369 h 6858000"/>
              <a:gd name="connsiteX615" fmla="*/ 678222 w 7467600"/>
              <a:gd name="connsiteY615" fmla="*/ 1248670 h 6858000"/>
              <a:gd name="connsiteX616" fmla="*/ 775536 w 7467600"/>
              <a:gd name="connsiteY616" fmla="*/ 1388015 h 6858000"/>
              <a:gd name="connsiteX617" fmla="*/ 894529 w 7467600"/>
              <a:gd name="connsiteY617" fmla="*/ 1567739 h 6858000"/>
              <a:gd name="connsiteX618" fmla="*/ 948000 w 7467600"/>
              <a:gd name="connsiteY618" fmla="*/ 1663088 h 6858000"/>
              <a:gd name="connsiteX619" fmla="*/ 1006812 w 7467600"/>
              <a:gd name="connsiteY619" fmla="*/ 1767683 h 6858000"/>
              <a:gd name="connsiteX620" fmla="*/ 1149133 w 7467600"/>
              <a:gd name="connsiteY620" fmla="*/ 1971513 h 6858000"/>
              <a:gd name="connsiteX621" fmla="*/ 1333952 w 7467600"/>
              <a:gd name="connsiteY621" fmla="*/ 2251620 h 6858000"/>
              <a:gd name="connsiteX622" fmla="*/ 1337329 w 7467600"/>
              <a:gd name="connsiteY622" fmla="*/ 2258350 h 6858000"/>
              <a:gd name="connsiteX623" fmla="*/ 1014726 w 7467600"/>
              <a:gd name="connsiteY623" fmla="*/ 1615556 h 6858000"/>
              <a:gd name="connsiteX624" fmla="*/ 678222 w 7467600"/>
              <a:gd name="connsiteY624" fmla="*/ 1248670 h 6858000"/>
              <a:gd name="connsiteX625" fmla="*/ 6691602 w 7467600"/>
              <a:gd name="connsiteY625" fmla="*/ 1140573 h 6858000"/>
              <a:gd name="connsiteX626" fmla="*/ 6571100 w 7467600"/>
              <a:gd name="connsiteY626" fmla="*/ 1183662 h 6858000"/>
              <a:gd name="connsiteX627" fmla="*/ 6241687 w 7467600"/>
              <a:gd name="connsiteY627" fmla="*/ 1257600 h 6858000"/>
              <a:gd name="connsiteX628" fmla="*/ 5693009 w 7467600"/>
              <a:gd name="connsiteY628" fmla="*/ 1478256 h 6858000"/>
              <a:gd name="connsiteX629" fmla="*/ 6548420 w 7467600"/>
              <a:gd name="connsiteY629" fmla="*/ 1214599 h 6858000"/>
              <a:gd name="connsiteX630" fmla="*/ 6605473 w 7467600"/>
              <a:gd name="connsiteY630" fmla="*/ 1184686 h 6858000"/>
              <a:gd name="connsiteX631" fmla="*/ 6691602 w 7467600"/>
              <a:gd name="connsiteY631" fmla="*/ 1140573 h 6858000"/>
              <a:gd name="connsiteX632" fmla="*/ 4002475 w 7467600"/>
              <a:gd name="connsiteY632" fmla="*/ 1037802 h 6858000"/>
              <a:gd name="connsiteX633" fmla="*/ 4000324 w 7467600"/>
              <a:gd name="connsiteY633" fmla="*/ 1039362 h 6858000"/>
              <a:gd name="connsiteX634" fmla="*/ 4002862 w 7467600"/>
              <a:gd name="connsiteY634" fmla="*/ 1042866 h 6858000"/>
              <a:gd name="connsiteX635" fmla="*/ 4002475 w 7467600"/>
              <a:gd name="connsiteY635" fmla="*/ 1037802 h 6858000"/>
              <a:gd name="connsiteX636" fmla="*/ 506322 w 7467600"/>
              <a:gd name="connsiteY636" fmla="*/ 1020997 h 6858000"/>
              <a:gd name="connsiteX637" fmla="*/ 533068 w 7467600"/>
              <a:gd name="connsiteY637" fmla="*/ 1029409 h 6858000"/>
              <a:gd name="connsiteX638" fmla="*/ 1232525 w 7467600"/>
              <a:gd name="connsiteY638" fmla="*/ 1804675 h 6858000"/>
              <a:gd name="connsiteX639" fmla="*/ 1388858 w 7467600"/>
              <a:gd name="connsiteY639" fmla="*/ 2368011 h 6858000"/>
              <a:gd name="connsiteX640" fmla="*/ 1384098 w 7467600"/>
              <a:gd name="connsiteY640" fmla="*/ 2378125 h 6858000"/>
              <a:gd name="connsiteX641" fmla="*/ 1425393 w 7467600"/>
              <a:gd name="connsiteY641" fmla="*/ 2589124 h 6858000"/>
              <a:gd name="connsiteX642" fmla="*/ 1424001 w 7467600"/>
              <a:gd name="connsiteY642" fmla="*/ 2597541 h 6858000"/>
              <a:gd name="connsiteX643" fmla="*/ 2152729 w 7467600"/>
              <a:gd name="connsiteY643" fmla="*/ 2864487 h 6858000"/>
              <a:gd name="connsiteX644" fmla="*/ 2020609 w 7467600"/>
              <a:gd name="connsiteY644" fmla="*/ 2539671 h 6858000"/>
              <a:gd name="connsiteX645" fmla="*/ 2018920 w 7467600"/>
              <a:gd name="connsiteY645" fmla="*/ 2536309 h 6858000"/>
              <a:gd name="connsiteX646" fmla="*/ 1342441 w 7467600"/>
              <a:gd name="connsiteY646" fmla="*/ 1173017 h 6858000"/>
              <a:gd name="connsiteX647" fmla="*/ 1367925 w 7467600"/>
              <a:gd name="connsiteY647" fmla="*/ 1135648 h 6858000"/>
              <a:gd name="connsiteX648" fmla="*/ 1771401 w 7467600"/>
              <a:gd name="connsiteY648" fmla="*/ 1806673 h 6858000"/>
              <a:gd name="connsiteX649" fmla="*/ 1972385 w 7467600"/>
              <a:gd name="connsiteY649" fmla="*/ 2198735 h 6858000"/>
              <a:gd name="connsiteX650" fmla="*/ 2040892 w 7467600"/>
              <a:gd name="connsiteY650" fmla="*/ 2405205 h 6858000"/>
              <a:gd name="connsiteX651" fmla="*/ 2131689 w 7467600"/>
              <a:gd name="connsiteY651" fmla="*/ 1936926 h 6858000"/>
              <a:gd name="connsiteX652" fmla="*/ 2454820 w 7467600"/>
              <a:gd name="connsiteY652" fmla="*/ 1248808 h 6858000"/>
              <a:gd name="connsiteX653" fmla="*/ 2492512 w 7467600"/>
              <a:gd name="connsiteY653" fmla="*/ 1302920 h 6858000"/>
              <a:gd name="connsiteX654" fmla="*/ 2081216 w 7467600"/>
              <a:gd name="connsiteY654" fmla="*/ 2527513 h 6858000"/>
              <a:gd name="connsiteX655" fmla="*/ 2081211 w 7467600"/>
              <a:gd name="connsiteY655" fmla="*/ 2528916 h 6858000"/>
              <a:gd name="connsiteX656" fmla="*/ 2199067 w 7467600"/>
              <a:gd name="connsiteY656" fmla="*/ 2884061 h 6858000"/>
              <a:gd name="connsiteX657" fmla="*/ 3192586 w 7467600"/>
              <a:gd name="connsiteY657" fmla="*/ 3411496 h 6858000"/>
              <a:gd name="connsiteX658" fmla="*/ 3182620 w 7467600"/>
              <a:gd name="connsiteY658" fmla="*/ 3483279 h 6858000"/>
              <a:gd name="connsiteX659" fmla="*/ 2435119 w 7467600"/>
              <a:gd name="connsiteY659" fmla="*/ 3080173 h 6858000"/>
              <a:gd name="connsiteX660" fmla="*/ 2410152 w 7467600"/>
              <a:gd name="connsiteY660" fmla="*/ 3063751 h 6858000"/>
              <a:gd name="connsiteX661" fmla="*/ 2408099 w 7467600"/>
              <a:gd name="connsiteY661" fmla="*/ 3064403 h 6858000"/>
              <a:gd name="connsiteX662" fmla="*/ 2407218 w 7467600"/>
              <a:gd name="connsiteY662" fmla="*/ 3070324 h 6858000"/>
              <a:gd name="connsiteX663" fmla="*/ 2380138 w 7467600"/>
              <a:gd name="connsiteY663" fmla="*/ 3099341 h 6858000"/>
              <a:gd name="connsiteX664" fmla="*/ 1765923 w 7467600"/>
              <a:gd name="connsiteY664" fmla="*/ 3581043 h 6858000"/>
              <a:gd name="connsiteX665" fmla="*/ 1702258 w 7467600"/>
              <a:gd name="connsiteY665" fmla="*/ 3612286 h 6858000"/>
              <a:gd name="connsiteX666" fmla="*/ 1538370 w 7467600"/>
              <a:gd name="connsiteY666" fmla="*/ 3811804 h 6858000"/>
              <a:gd name="connsiteX667" fmla="*/ 542867 w 7467600"/>
              <a:gd name="connsiteY667" fmla="*/ 4944092 h 6858000"/>
              <a:gd name="connsiteX668" fmla="*/ 515800 w 7467600"/>
              <a:gd name="connsiteY668" fmla="*/ 4862180 h 6858000"/>
              <a:gd name="connsiteX669" fmla="*/ 909145 w 7467600"/>
              <a:gd name="connsiteY669" fmla="*/ 4199225 h 6858000"/>
              <a:gd name="connsiteX670" fmla="*/ 1214067 w 7467600"/>
              <a:gd name="connsiteY670" fmla="*/ 3908561 h 6858000"/>
              <a:gd name="connsiteX671" fmla="*/ 640967 w 7467600"/>
              <a:gd name="connsiteY671" fmla="*/ 4105601 h 6858000"/>
              <a:gd name="connsiteX672" fmla="*/ 112563 w 7467600"/>
              <a:gd name="connsiteY672" fmla="*/ 4396952 h 6858000"/>
              <a:gd name="connsiteX673" fmla="*/ 0 w 7467600"/>
              <a:gd name="connsiteY673" fmla="*/ 4466006 h 6858000"/>
              <a:gd name="connsiteX674" fmla="*/ 0 w 7467600"/>
              <a:gd name="connsiteY674" fmla="*/ 4233763 h 6858000"/>
              <a:gd name="connsiteX675" fmla="*/ 36881 w 7467600"/>
              <a:gd name="connsiteY675" fmla="*/ 4200118 h 6858000"/>
              <a:gd name="connsiteX676" fmla="*/ 910534 w 7467600"/>
              <a:gd name="connsiteY676" fmla="*/ 3629753 h 6858000"/>
              <a:gd name="connsiteX677" fmla="*/ 1578717 w 7467600"/>
              <a:gd name="connsiteY677" fmla="*/ 3575982 h 6858000"/>
              <a:gd name="connsiteX678" fmla="*/ 2338780 w 7467600"/>
              <a:gd name="connsiteY678" fmla="*/ 3033725 h 6858000"/>
              <a:gd name="connsiteX679" fmla="*/ 1807991 w 7467600"/>
              <a:gd name="connsiteY679" fmla="*/ 2807184 h 6858000"/>
              <a:gd name="connsiteX680" fmla="*/ 1416358 w 7467600"/>
              <a:gd name="connsiteY680" fmla="*/ 3112571 h 6858000"/>
              <a:gd name="connsiteX681" fmla="*/ 939066 w 7467600"/>
              <a:gd name="connsiteY681" fmla="*/ 3378798 h 6858000"/>
              <a:gd name="connsiteX682" fmla="*/ 115099 w 7467600"/>
              <a:gd name="connsiteY682" fmla="*/ 3607650 h 6858000"/>
              <a:gd name="connsiteX683" fmla="*/ 97284 w 7467600"/>
              <a:gd name="connsiteY683" fmla="*/ 3520393 h 6858000"/>
              <a:gd name="connsiteX684" fmla="*/ 922050 w 7467600"/>
              <a:gd name="connsiteY684" fmla="*/ 3074867 h 6858000"/>
              <a:gd name="connsiteX685" fmla="*/ 1405265 w 7467600"/>
              <a:gd name="connsiteY685" fmla="*/ 3016319 h 6858000"/>
              <a:gd name="connsiteX686" fmla="*/ 1407512 w 7467600"/>
              <a:gd name="connsiteY686" fmla="*/ 3018001 h 6858000"/>
              <a:gd name="connsiteX687" fmla="*/ 1726266 w 7467600"/>
              <a:gd name="connsiteY687" fmla="*/ 2777274 h 6858000"/>
              <a:gd name="connsiteX688" fmla="*/ 625390 w 7467600"/>
              <a:gd name="connsiteY688" fmla="*/ 2514541 h 6858000"/>
              <a:gd name="connsiteX689" fmla="*/ 619799 w 7467600"/>
              <a:gd name="connsiteY689" fmla="*/ 2527180 h 6858000"/>
              <a:gd name="connsiteX690" fmla="*/ 310030 w 7467600"/>
              <a:gd name="connsiteY690" fmla="*/ 2771818 h 6858000"/>
              <a:gd name="connsiteX691" fmla="*/ 173877 w 7467600"/>
              <a:gd name="connsiteY691" fmla="*/ 2937056 h 6858000"/>
              <a:gd name="connsiteX692" fmla="*/ 77889 w 7467600"/>
              <a:gd name="connsiteY692" fmla="*/ 3138440 h 6858000"/>
              <a:gd name="connsiteX693" fmla="*/ 0 w 7467600"/>
              <a:gd name="connsiteY693" fmla="*/ 3271395 h 6858000"/>
              <a:gd name="connsiteX694" fmla="*/ 0 w 7467600"/>
              <a:gd name="connsiteY694" fmla="*/ 3153002 h 6858000"/>
              <a:gd name="connsiteX695" fmla="*/ 2386 w 7467600"/>
              <a:gd name="connsiteY695" fmla="*/ 3149203 h 6858000"/>
              <a:gd name="connsiteX696" fmla="*/ 89753 w 7467600"/>
              <a:gd name="connsiteY696" fmla="*/ 2987702 h 6858000"/>
              <a:gd name="connsiteX697" fmla="*/ 76869 w 7467600"/>
              <a:gd name="connsiteY697" fmla="*/ 3005404 h 6858000"/>
              <a:gd name="connsiteX698" fmla="*/ 32049 w 7467600"/>
              <a:gd name="connsiteY698" fmla="*/ 3065814 h 6858000"/>
              <a:gd name="connsiteX699" fmla="*/ 0 w 7467600"/>
              <a:gd name="connsiteY699" fmla="*/ 3108744 h 6858000"/>
              <a:gd name="connsiteX700" fmla="*/ 0 w 7467600"/>
              <a:gd name="connsiteY700" fmla="*/ 3058059 h 6858000"/>
              <a:gd name="connsiteX701" fmla="*/ 7610 w 7467600"/>
              <a:gd name="connsiteY701" fmla="*/ 3047889 h 6858000"/>
              <a:gd name="connsiteX702" fmla="*/ 52419 w 7467600"/>
              <a:gd name="connsiteY702" fmla="*/ 2987479 h 6858000"/>
              <a:gd name="connsiteX703" fmla="*/ 59142 w 7467600"/>
              <a:gd name="connsiteY703" fmla="*/ 2978488 h 6858000"/>
              <a:gd name="connsiteX704" fmla="*/ 0 w 7467600"/>
              <a:gd name="connsiteY704" fmla="*/ 3015334 h 6858000"/>
              <a:gd name="connsiteX705" fmla="*/ 0 w 7467600"/>
              <a:gd name="connsiteY705" fmla="*/ 2914286 h 6858000"/>
              <a:gd name="connsiteX706" fmla="*/ 36383 w 7467600"/>
              <a:gd name="connsiteY706" fmla="*/ 2901128 h 6858000"/>
              <a:gd name="connsiteX707" fmla="*/ 156329 w 7467600"/>
              <a:gd name="connsiteY707" fmla="*/ 2840533 h 6858000"/>
              <a:gd name="connsiteX708" fmla="*/ 358355 w 7467600"/>
              <a:gd name="connsiteY708" fmla="*/ 2620471 h 6858000"/>
              <a:gd name="connsiteX709" fmla="*/ 510577 w 7467600"/>
              <a:gd name="connsiteY709" fmla="*/ 2501244 h 6858000"/>
              <a:gd name="connsiteX710" fmla="*/ 211967 w 7467600"/>
              <a:gd name="connsiteY710" fmla="*/ 2479171 h 6858000"/>
              <a:gd name="connsiteX711" fmla="*/ 0 w 7467600"/>
              <a:gd name="connsiteY711" fmla="*/ 2476398 h 6858000"/>
              <a:gd name="connsiteX712" fmla="*/ 0 w 7467600"/>
              <a:gd name="connsiteY712" fmla="*/ 2389189 h 6858000"/>
              <a:gd name="connsiteX713" fmla="*/ 103062 w 7467600"/>
              <a:gd name="connsiteY713" fmla="*/ 2389518 h 6858000"/>
              <a:gd name="connsiteX714" fmla="*/ 510734 w 7467600"/>
              <a:gd name="connsiteY714" fmla="*/ 2416201 h 6858000"/>
              <a:gd name="connsiteX715" fmla="*/ 279257 w 7467600"/>
              <a:gd name="connsiteY715" fmla="*/ 2092102 h 6858000"/>
              <a:gd name="connsiteX716" fmla="*/ 65265 w 7467600"/>
              <a:gd name="connsiteY716" fmla="*/ 2006049 h 6858000"/>
              <a:gd name="connsiteX717" fmla="*/ 0 w 7467600"/>
              <a:gd name="connsiteY717" fmla="*/ 1982532 h 6858000"/>
              <a:gd name="connsiteX718" fmla="*/ 0 w 7467600"/>
              <a:gd name="connsiteY718" fmla="*/ 1912789 h 6858000"/>
              <a:gd name="connsiteX719" fmla="*/ 97460 w 7467600"/>
              <a:gd name="connsiteY719" fmla="*/ 1953725 h 6858000"/>
              <a:gd name="connsiteX720" fmla="*/ 221272 w 7467600"/>
              <a:gd name="connsiteY720" fmla="*/ 1980766 h 6858000"/>
              <a:gd name="connsiteX721" fmla="*/ 116765 w 7467600"/>
              <a:gd name="connsiteY721" fmla="*/ 1911033 h 6858000"/>
              <a:gd name="connsiteX722" fmla="*/ 16405 w 7467600"/>
              <a:gd name="connsiteY722" fmla="*/ 1803412 h 6858000"/>
              <a:gd name="connsiteX723" fmla="*/ 0 w 7467600"/>
              <a:gd name="connsiteY723" fmla="*/ 1784777 h 6858000"/>
              <a:gd name="connsiteX724" fmla="*/ 0 w 7467600"/>
              <a:gd name="connsiteY724" fmla="*/ 1740082 h 6858000"/>
              <a:gd name="connsiteX725" fmla="*/ 39394 w 7467600"/>
              <a:gd name="connsiteY725" fmla="*/ 1784856 h 6858000"/>
              <a:gd name="connsiteX726" fmla="*/ 135813 w 7467600"/>
              <a:gd name="connsiteY726" fmla="*/ 1888838 h 6858000"/>
              <a:gd name="connsiteX727" fmla="*/ 242575 w 7467600"/>
              <a:gd name="connsiteY727" fmla="*/ 1958841 h 6858000"/>
              <a:gd name="connsiteX728" fmla="*/ 82197 w 7467600"/>
              <a:gd name="connsiteY728" fmla="*/ 1754826 h 6858000"/>
              <a:gd name="connsiteX729" fmla="*/ 0 w 7467600"/>
              <a:gd name="connsiteY729" fmla="*/ 1679650 h 6858000"/>
              <a:gd name="connsiteX730" fmla="*/ 0 w 7467600"/>
              <a:gd name="connsiteY730" fmla="*/ 1602463 h 6858000"/>
              <a:gd name="connsiteX731" fmla="*/ 84689 w 7467600"/>
              <a:gd name="connsiteY731" fmla="*/ 1677442 h 6858000"/>
              <a:gd name="connsiteX732" fmla="*/ 298437 w 7467600"/>
              <a:gd name="connsiteY732" fmla="*/ 1968019 h 6858000"/>
              <a:gd name="connsiteX733" fmla="*/ 227269 w 7467600"/>
              <a:gd name="connsiteY733" fmla="*/ 1114064 h 6858000"/>
              <a:gd name="connsiteX734" fmla="*/ 248003 w 7467600"/>
              <a:gd name="connsiteY734" fmla="*/ 1089613 h 6858000"/>
              <a:gd name="connsiteX735" fmla="*/ 427020 w 7467600"/>
              <a:gd name="connsiteY735" fmla="*/ 1619803 h 6858000"/>
              <a:gd name="connsiteX736" fmla="*/ 340345 w 7467600"/>
              <a:gd name="connsiteY736" fmla="*/ 2027739 h 6858000"/>
              <a:gd name="connsiteX737" fmla="*/ 360865 w 7467600"/>
              <a:gd name="connsiteY737" fmla="*/ 2044827 h 6858000"/>
              <a:gd name="connsiteX738" fmla="*/ 560414 w 7467600"/>
              <a:gd name="connsiteY738" fmla="*/ 2421457 h 6858000"/>
              <a:gd name="connsiteX739" fmla="*/ 1359703 w 7467600"/>
              <a:gd name="connsiteY739" fmla="*/ 2578554 h 6858000"/>
              <a:gd name="connsiteX740" fmla="*/ 1359422 w 7467600"/>
              <a:gd name="connsiteY740" fmla="*/ 2577994 h 6858000"/>
              <a:gd name="connsiteX741" fmla="*/ 828701 w 7467600"/>
              <a:gd name="connsiteY741" fmla="*/ 1839520 h 6858000"/>
              <a:gd name="connsiteX742" fmla="*/ 494427 w 7467600"/>
              <a:gd name="connsiteY742" fmla="*/ 1092333 h 6858000"/>
              <a:gd name="connsiteX743" fmla="*/ 506322 w 7467600"/>
              <a:gd name="connsiteY743" fmla="*/ 1020997 h 6858000"/>
              <a:gd name="connsiteX744" fmla="*/ 4570198 w 7467600"/>
              <a:gd name="connsiteY744" fmla="*/ 978081 h 6858000"/>
              <a:gd name="connsiteX745" fmla="*/ 4523691 w 7467600"/>
              <a:gd name="connsiteY745" fmla="*/ 1127776 h 6858000"/>
              <a:gd name="connsiteX746" fmla="*/ 4509875 w 7467600"/>
              <a:gd name="connsiteY746" fmla="*/ 1167552 h 6858000"/>
              <a:gd name="connsiteX747" fmla="*/ 4478168 w 7467600"/>
              <a:gd name="connsiteY747" fmla="*/ 1260735 h 6858000"/>
              <a:gd name="connsiteX748" fmla="*/ 4409309 w 7467600"/>
              <a:gd name="connsiteY748" fmla="*/ 1666996 h 6858000"/>
              <a:gd name="connsiteX749" fmla="*/ 4370031 w 7467600"/>
              <a:gd name="connsiteY749" fmla="*/ 1955666 h 6858000"/>
              <a:gd name="connsiteX750" fmla="*/ 4570198 w 7467600"/>
              <a:gd name="connsiteY750" fmla="*/ 978081 h 6858000"/>
              <a:gd name="connsiteX751" fmla="*/ 4557898 w 7467600"/>
              <a:gd name="connsiteY751" fmla="*/ 900011 h 6858000"/>
              <a:gd name="connsiteX752" fmla="*/ 4344840 w 7467600"/>
              <a:gd name="connsiteY752" fmla="*/ 1922038 h 6858000"/>
              <a:gd name="connsiteX753" fmla="*/ 4378710 w 7467600"/>
              <a:gd name="connsiteY753" fmla="*/ 1665516 h 6858000"/>
              <a:gd name="connsiteX754" fmla="*/ 4448798 w 7467600"/>
              <a:gd name="connsiteY754" fmla="*/ 1253024 h 6858000"/>
              <a:gd name="connsiteX755" fmla="*/ 4480315 w 7467600"/>
              <a:gd name="connsiteY755" fmla="*/ 1158454 h 6858000"/>
              <a:gd name="connsiteX756" fmla="*/ 4494133 w 7467600"/>
              <a:gd name="connsiteY756" fmla="*/ 1118676 h 6858000"/>
              <a:gd name="connsiteX757" fmla="*/ 4557898 w 7467600"/>
              <a:gd name="connsiteY757" fmla="*/ 900011 h 6858000"/>
              <a:gd name="connsiteX758" fmla="*/ 5870151 w 7467600"/>
              <a:gd name="connsiteY758" fmla="*/ 898890 h 6858000"/>
              <a:gd name="connsiteX759" fmla="*/ 5861335 w 7467600"/>
              <a:gd name="connsiteY759" fmla="*/ 899177 h 6858000"/>
              <a:gd name="connsiteX760" fmla="*/ 5843702 w 7467600"/>
              <a:gd name="connsiteY760" fmla="*/ 899748 h 6858000"/>
              <a:gd name="connsiteX761" fmla="*/ 5651107 w 7467600"/>
              <a:gd name="connsiteY761" fmla="*/ 920306 h 6858000"/>
              <a:gd name="connsiteX762" fmla="*/ 5459407 w 7467600"/>
              <a:gd name="connsiteY762" fmla="*/ 940975 h 6858000"/>
              <a:gd name="connsiteX763" fmla="*/ 5374846 w 7467600"/>
              <a:gd name="connsiteY763" fmla="*/ 941988 h 6858000"/>
              <a:gd name="connsiteX764" fmla="*/ 5256105 w 7467600"/>
              <a:gd name="connsiteY764" fmla="*/ 945632 h 6858000"/>
              <a:gd name="connsiteX765" fmla="*/ 5107071 w 7467600"/>
              <a:gd name="connsiteY765" fmla="*/ 969720 h 6858000"/>
              <a:gd name="connsiteX766" fmla="*/ 4998681 w 7467600"/>
              <a:gd name="connsiteY766" fmla="*/ 988771 h 6858000"/>
              <a:gd name="connsiteX767" fmla="*/ 5870151 w 7467600"/>
              <a:gd name="connsiteY767" fmla="*/ 898890 h 6858000"/>
              <a:gd name="connsiteX768" fmla="*/ 5504425 w 7467600"/>
              <a:gd name="connsiteY768" fmla="*/ 848067 h 6858000"/>
              <a:gd name="connsiteX769" fmla="*/ 4968849 w 7467600"/>
              <a:gd name="connsiteY769" fmla="*/ 962318 h 6858000"/>
              <a:gd name="connsiteX770" fmla="*/ 5104039 w 7467600"/>
              <a:gd name="connsiteY770" fmla="*/ 940634 h 6858000"/>
              <a:gd name="connsiteX771" fmla="*/ 5256311 w 7467600"/>
              <a:gd name="connsiteY771" fmla="*/ 916490 h 6858000"/>
              <a:gd name="connsiteX772" fmla="*/ 5377381 w 7467600"/>
              <a:gd name="connsiteY772" fmla="*/ 912671 h 6858000"/>
              <a:gd name="connsiteX773" fmla="*/ 5460148 w 7467600"/>
              <a:gd name="connsiteY773" fmla="*/ 911442 h 6858000"/>
              <a:gd name="connsiteX774" fmla="*/ 5648971 w 7467600"/>
              <a:gd name="connsiteY774" fmla="*/ 891331 h 6858000"/>
              <a:gd name="connsiteX775" fmla="*/ 5844807 w 7467600"/>
              <a:gd name="connsiteY775" fmla="*/ 870718 h 6858000"/>
              <a:gd name="connsiteX776" fmla="*/ 5862975 w 7467600"/>
              <a:gd name="connsiteY776" fmla="*/ 869756 h 6858000"/>
              <a:gd name="connsiteX777" fmla="*/ 5920887 w 7467600"/>
              <a:gd name="connsiteY777" fmla="*/ 865929 h 6858000"/>
              <a:gd name="connsiteX778" fmla="*/ 5504425 w 7467600"/>
              <a:gd name="connsiteY778" fmla="*/ 848067 h 6858000"/>
              <a:gd name="connsiteX779" fmla="*/ 3607114 w 7467600"/>
              <a:gd name="connsiteY779" fmla="*/ 467441 h 6858000"/>
              <a:gd name="connsiteX780" fmla="*/ 3296242 w 7467600"/>
              <a:gd name="connsiteY780" fmla="*/ 807991 h 6858000"/>
              <a:gd name="connsiteX781" fmla="*/ 3174674 w 7467600"/>
              <a:gd name="connsiteY781" fmla="*/ 919759 h 6858000"/>
              <a:gd name="connsiteX782" fmla="*/ 3042978 w 7467600"/>
              <a:gd name="connsiteY782" fmla="*/ 1054894 h 6858000"/>
              <a:gd name="connsiteX783" fmla="*/ 2968914 w 7467600"/>
              <a:gd name="connsiteY783" fmla="*/ 1133756 h 6858000"/>
              <a:gd name="connsiteX784" fmla="*/ 3103823 w 7467600"/>
              <a:gd name="connsiteY784" fmla="*/ 1026814 h 6858000"/>
              <a:gd name="connsiteX785" fmla="*/ 3607114 w 7467600"/>
              <a:gd name="connsiteY785" fmla="*/ 467441 h 6858000"/>
              <a:gd name="connsiteX786" fmla="*/ 3744487 w 7467600"/>
              <a:gd name="connsiteY786" fmla="*/ 383136 h 6858000"/>
              <a:gd name="connsiteX787" fmla="*/ 3970213 w 7467600"/>
              <a:gd name="connsiteY787" fmla="*/ 995559 h 6858000"/>
              <a:gd name="connsiteX788" fmla="*/ 3744487 w 7467600"/>
              <a:gd name="connsiteY788" fmla="*/ 383136 h 6858000"/>
              <a:gd name="connsiteX789" fmla="*/ 3624562 w 7467600"/>
              <a:gd name="connsiteY789" fmla="*/ 367041 h 6858000"/>
              <a:gd name="connsiteX790" fmla="*/ 3489712 w 7467600"/>
              <a:gd name="connsiteY790" fmla="*/ 485386 h 6858000"/>
              <a:gd name="connsiteX791" fmla="*/ 3182994 w 7467600"/>
              <a:gd name="connsiteY791" fmla="*/ 828265 h 6858000"/>
              <a:gd name="connsiteX792" fmla="*/ 2892114 w 7467600"/>
              <a:gd name="connsiteY792" fmla="*/ 1172635 h 6858000"/>
              <a:gd name="connsiteX793" fmla="*/ 3021459 w 7467600"/>
              <a:gd name="connsiteY793" fmla="*/ 1035385 h 6858000"/>
              <a:gd name="connsiteX794" fmla="*/ 3153873 w 7467600"/>
              <a:gd name="connsiteY794" fmla="*/ 898971 h 6858000"/>
              <a:gd name="connsiteX795" fmla="*/ 3276511 w 7467600"/>
              <a:gd name="connsiteY795" fmla="*/ 786423 h 6858000"/>
              <a:gd name="connsiteX796" fmla="*/ 3584154 w 7467600"/>
              <a:gd name="connsiteY796" fmla="*/ 448218 h 6858000"/>
              <a:gd name="connsiteX797" fmla="*/ 3624562 w 7467600"/>
              <a:gd name="connsiteY797" fmla="*/ 367041 h 6858000"/>
              <a:gd name="connsiteX798" fmla="*/ 3766672 w 7467600"/>
              <a:gd name="connsiteY798" fmla="*/ 359429 h 6858000"/>
              <a:gd name="connsiteX799" fmla="*/ 3996338 w 7467600"/>
              <a:gd name="connsiteY799" fmla="*/ 968237 h 6858000"/>
              <a:gd name="connsiteX800" fmla="*/ 3766672 w 7467600"/>
              <a:gd name="connsiteY800" fmla="*/ 359429 h 6858000"/>
              <a:gd name="connsiteX801" fmla="*/ 5805386 w 7467600"/>
              <a:gd name="connsiteY801" fmla="*/ 239240 h 6858000"/>
              <a:gd name="connsiteX802" fmla="*/ 5736947 w 7467600"/>
              <a:gd name="connsiteY802" fmla="*/ 261367 h 6858000"/>
              <a:gd name="connsiteX803" fmla="*/ 5427012 w 7467600"/>
              <a:gd name="connsiteY803" fmla="*/ 311272 h 6858000"/>
              <a:gd name="connsiteX804" fmla="*/ 5147818 w 7467600"/>
              <a:gd name="connsiteY804" fmla="*/ 322112 h 6858000"/>
              <a:gd name="connsiteX805" fmla="*/ 5060854 w 7467600"/>
              <a:gd name="connsiteY805" fmla="*/ 311882 h 6858000"/>
              <a:gd name="connsiteX806" fmla="*/ 4945989 w 7467600"/>
              <a:gd name="connsiteY806" fmla="*/ 300516 h 6858000"/>
              <a:gd name="connsiteX807" fmla="*/ 5410479 w 7467600"/>
              <a:gd name="connsiteY807" fmla="*/ 348434 h 6858000"/>
              <a:gd name="connsiteX808" fmla="*/ 5805386 w 7467600"/>
              <a:gd name="connsiteY808" fmla="*/ 239240 h 6858000"/>
              <a:gd name="connsiteX809" fmla="*/ 5905192 w 7467600"/>
              <a:gd name="connsiteY809" fmla="*/ 163079 h 6858000"/>
              <a:gd name="connsiteX810" fmla="*/ 5865655 w 7467600"/>
              <a:gd name="connsiteY810" fmla="*/ 171901 h 6858000"/>
              <a:gd name="connsiteX811" fmla="*/ 5259740 w 7467600"/>
              <a:gd name="connsiteY811" fmla="*/ 257013 h 6858000"/>
              <a:gd name="connsiteX812" fmla="*/ 5208466 w 7467600"/>
              <a:gd name="connsiteY812" fmla="*/ 257550 h 6858000"/>
              <a:gd name="connsiteX813" fmla="*/ 4980204 w 7467600"/>
              <a:gd name="connsiteY813" fmla="*/ 271903 h 6858000"/>
              <a:gd name="connsiteX814" fmla="*/ 5068068 w 7467600"/>
              <a:gd name="connsiteY814" fmla="*/ 282244 h 6858000"/>
              <a:gd name="connsiteX815" fmla="*/ 5153231 w 7467600"/>
              <a:gd name="connsiteY815" fmla="*/ 292240 h 6858000"/>
              <a:gd name="connsiteX816" fmla="*/ 5426491 w 7467600"/>
              <a:gd name="connsiteY816" fmla="*/ 281128 h 6858000"/>
              <a:gd name="connsiteX817" fmla="*/ 5731212 w 7467600"/>
              <a:gd name="connsiteY817" fmla="*/ 231951 h 6858000"/>
              <a:gd name="connsiteX818" fmla="*/ 5905192 w 7467600"/>
              <a:gd name="connsiteY818" fmla="*/ 163079 h 6858000"/>
              <a:gd name="connsiteX819" fmla="*/ 5944437 w 7467600"/>
              <a:gd name="connsiteY819" fmla="*/ 113829 h 6858000"/>
              <a:gd name="connsiteX820" fmla="*/ 5825032 w 7467600"/>
              <a:gd name="connsiteY820" fmla="*/ 146405 h 6858000"/>
              <a:gd name="connsiteX821" fmla="*/ 4955599 w 7467600"/>
              <a:gd name="connsiteY821" fmla="*/ 247008 h 6858000"/>
              <a:gd name="connsiteX822" fmla="*/ 5210104 w 7467600"/>
              <a:gd name="connsiteY822" fmla="*/ 228123 h 6858000"/>
              <a:gd name="connsiteX823" fmla="*/ 5261015 w 7467600"/>
              <a:gd name="connsiteY823" fmla="*/ 227087 h 6858000"/>
              <a:gd name="connsiteX824" fmla="*/ 5861181 w 7467600"/>
              <a:gd name="connsiteY824" fmla="*/ 143093 h 6858000"/>
              <a:gd name="connsiteX825" fmla="*/ 5961252 w 7467600"/>
              <a:gd name="connsiteY825" fmla="*/ 114820 h 6858000"/>
              <a:gd name="connsiteX826" fmla="*/ 5944437 w 7467600"/>
              <a:gd name="connsiteY826" fmla="*/ 113829 h 6858000"/>
              <a:gd name="connsiteX827" fmla="*/ 3882765 w 7467600"/>
              <a:gd name="connsiteY827" fmla="*/ 0 h 6858000"/>
              <a:gd name="connsiteX828" fmla="*/ 3995099 w 7467600"/>
              <a:gd name="connsiteY828" fmla="*/ 0 h 6858000"/>
              <a:gd name="connsiteX829" fmla="*/ 4163818 w 7467600"/>
              <a:gd name="connsiteY829" fmla="*/ 234104 h 6858000"/>
              <a:gd name="connsiteX830" fmla="*/ 4172099 w 7467600"/>
              <a:gd name="connsiteY830" fmla="*/ 234207 h 6858000"/>
              <a:gd name="connsiteX831" fmla="*/ 4784282 w 7467600"/>
              <a:gd name="connsiteY831" fmla="*/ 276561 h 6858000"/>
              <a:gd name="connsiteX832" fmla="*/ 4801687 w 7467600"/>
              <a:gd name="connsiteY832" fmla="*/ 267764 h 6858000"/>
              <a:gd name="connsiteX833" fmla="*/ 6082788 w 7467600"/>
              <a:gd name="connsiteY833" fmla="*/ 64119 h 6858000"/>
              <a:gd name="connsiteX834" fmla="*/ 6099442 w 7467600"/>
              <a:gd name="connsiteY834" fmla="*/ 82568 h 6858000"/>
              <a:gd name="connsiteX835" fmla="*/ 4804137 w 7467600"/>
              <a:gd name="connsiteY835" fmla="*/ 320931 h 6858000"/>
              <a:gd name="connsiteX836" fmla="*/ 4227047 w 7467600"/>
              <a:gd name="connsiteY836" fmla="*/ 313415 h 6858000"/>
              <a:gd name="connsiteX837" fmla="*/ 4346041 w 7467600"/>
              <a:gd name="connsiteY837" fmla="*/ 456086 h 6858000"/>
              <a:gd name="connsiteX838" fmla="*/ 4870967 w 7467600"/>
              <a:gd name="connsiteY838" fmla="*/ 963061 h 6858000"/>
              <a:gd name="connsiteX839" fmla="*/ 4889647 w 7467600"/>
              <a:gd name="connsiteY839" fmla="*/ 957147 h 6858000"/>
              <a:gd name="connsiteX840" fmla="*/ 5422504 w 7467600"/>
              <a:gd name="connsiteY840" fmla="*/ 805191 h 6858000"/>
              <a:gd name="connsiteX841" fmla="*/ 6087656 w 7467600"/>
              <a:gd name="connsiteY841" fmla="*/ 826703 h 6858000"/>
              <a:gd name="connsiteX842" fmla="*/ 6058717 w 7467600"/>
              <a:gd name="connsiteY842" fmla="*/ 865992 h 6858000"/>
              <a:gd name="connsiteX843" fmla="*/ 4974153 w 7467600"/>
              <a:gd name="connsiteY843" fmla="*/ 1045456 h 6858000"/>
              <a:gd name="connsiteX844" fmla="*/ 5627835 w 7467600"/>
              <a:gd name="connsiteY844" fmla="*/ 1472077 h 6858000"/>
              <a:gd name="connsiteX845" fmla="*/ 5629817 w 7467600"/>
              <a:gd name="connsiteY845" fmla="*/ 1471412 h 6858000"/>
              <a:gd name="connsiteX846" fmla="*/ 5634124 w 7467600"/>
              <a:gd name="connsiteY846" fmla="*/ 1470572 h 6858000"/>
              <a:gd name="connsiteX847" fmla="*/ 5755832 w 7467600"/>
              <a:gd name="connsiteY847" fmla="*/ 1383886 h 6858000"/>
              <a:gd name="connsiteX848" fmla="*/ 6014186 w 7467600"/>
              <a:gd name="connsiteY848" fmla="*/ 1279799 h 6858000"/>
              <a:gd name="connsiteX849" fmla="*/ 6901619 w 7467600"/>
              <a:gd name="connsiteY849" fmla="*/ 1047874 h 6858000"/>
              <a:gd name="connsiteX850" fmla="*/ 6931566 w 7467600"/>
              <a:gd name="connsiteY850" fmla="*/ 1062034 h 6858000"/>
              <a:gd name="connsiteX851" fmla="*/ 5790982 w 7467600"/>
              <a:gd name="connsiteY851" fmla="*/ 1561380 h 6858000"/>
              <a:gd name="connsiteX852" fmla="*/ 6188971 w 7467600"/>
              <a:gd name="connsiteY852" fmla="*/ 1755168 h 6858000"/>
              <a:gd name="connsiteX853" fmla="*/ 6202446 w 7467600"/>
              <a:gd name="connsiteY853" fmla="*/ 1752268 h 6858000"/>
              <a:gd name="connsiteX854" fmla="*/ 7179560 w 7467600"/>
              <a:gd name="connsiteY854" fmla="*/ 1467551 h 6858000"/>
              <a:gd name="connsiteX855" fmla="*/ 7158730 w 7467600"/>
              <a:gd name="connsiteY855" fmla="*/ 1507835 h 6858000"/>
              <a:gd name="connsiteX856" fmla="*/ 6326959 w 7467600"/>
              <a:gd name="connsiteY856" fmla="*/ 1817686 h 6858000"/>
              <a:gd name="connsiteX857" fmla="*/ 6537433 w 7467600"/>
              <a:gd name="connsiteY857" fmla="*/ 1907790 h 6858000"/>
              <a:gd name="connsiteX858" fmla="*/ 6550221 w 7467600"/>
              <a:gd name="connsiteY858" fmla="*/ 1910729 h 6858000"/>
              <a:gd name="connsiteX859" fmla="*/ 6964438 w 7467600"/>
              <a:gd name="connsiteY859" fmla="*/ 2209505 h 6858000"/>
              <a:gd name="connsiteX860" fmla="*/ 7367862 w 7467600"/>
              <a:gd name="connsiteY860" fmla="*/ 2806833 h 6858000"/>
              <a:gd name="connsiteX861" fmla="*/ 7364329 w 7467600"/>
              <a:gd name="connsiteY861" fmla="*/ 2826907 h 6858000"/>
              <a:gd name="connsiteX862" fmla="*/ 7290545 w 7467600"/>
              <a:gd name="connsiteY862" fmla="*/ 2850663 h 6858000"/>
              <a:gd name="connsiteX863" fmla="*/ 6472036 w 7467600"/>
              <a:gd name="connsiteY863" fmla="*/ 1959003 h 6858000"/>
              <a:gd name="connsiteX864" fmla="*/ 5792897 w 7467600"/>
              <a:gd name="connsiteY864" fmla="*/ 1647747 h 6858000"/>
              <a:gd name="connsiteX865" fmla="*/ 5842751 w 7467600"/>
              <a:gd name="connsiteY865" fmla="*/ 1816112 h 6858000"/>
              <a:gd name="connsiteX866" fmla="*/ 5847424 w 7467600"/>
              <a:gd name="connsiteY866" fmla="*/ 1815776 h 6858000"/>
              <a:gd name="connsiteX867" fmla="*/ 6399821 w 7467600"/>
              <a:gd name="connsiteY867" fmla="*/ 2344799 h 6858000"/>
              <a:gd name="connsiteX868" fmla="*/ 6323232 w 7467600"/>
              <a:gd name="connsiteY868" fmla="*/ 2389634 h 6858000"/>
              <a:gd name="connsiteX869" fmla="*/ 5942958 w 7467600"/>
              <a:gd name="connsiteY869" fmla="*/ 2077708 h 6858000"/>
              <a:gd name="connsiteX870" fmla="*/ 5921559 w 7467600"/>
              <a:gd name="connsiteY870" fmla="*/ 2378596 h 6858000"/>
              <a:gd name="connsiteX871" fmla="*/ 5817651 w 7467600"/>
              <a:gd name="connsiteY871" fmla="*/ 3023919 h 6858000"/>
              <a:gd name="connsiteX872" fmla="*/ 5729634 w 7467600"/>
              <a:gd name="connsiteY872" fmla="*/ 3051849 h 6858000"/>
              <a:gd name="connsiteX873" fmla="*/ 5611018 w 7467600"/>
              <a:gd name="connsiteY873" fmla="*/ 2316769 h 6858000"/>
              <a:gd name="connsiteX874" fmla="*/ 5687608 w 7467600"/>
              <a:gd name="connsiteY874" fmla="*/ 2039972 h 6858000"/>
              <a:gd name="connsiteX875" fmla="*/ 5657554 w 7467600"/>
              <a:gd name="connsiteY875" fmla="*/ 1576445 h 6858000"/>
              <a:gd name="connsiteX876" fmla="*/ 5150475 w 7467600"/>
              <a:gd name="connsiteY876" fmla="*/ 1274012 h 6858000"/>
              <a:gd name="connsiteX877" fmla="*/ 5349142 w 7467600"/>
              <a:gd name="connsiteY877" fmla="*/ 2204405 h 6858000"/>
              <a:gd name="connsiteX878" fmla="*/ 5262214 w 7467600"/>
              <a:gd name="connsiteY878" fmla="*/ 2233836 h 6858000"/>
              <a:gd name="connsiteX879" fmla="*/ 4981539 w 7467600"/>
              <a:gd name="connsiteY879" fmla="*/ 1542201 h 6858000"/>
              <a:gd name="connsiteX880" fmla="*/ 4958461 w 7467600"/>
              <a:gd name="connsiteY880" fmla="*/ 1136957 h 6858000"/>
              <a:gd name="connsiteX881" fmla="*/ 4655015 w 7467600"/>
              <a:gd name="connsiteY881" fmla="*/ 891426 h 6858000"/>
              <a:gd name="connsiteX882" fmla="*/ 4348002 w 7467600"/>
              <a:gd name="connsiteY882" fmla="*/ 2205895 h 6858000"/>
              <a:gd name="connsiteX883" fmla="*/ 4262250 w 7467600"/>
              <a:gd name="connsiteY883" fmla="*/ 2219972 h 6858000"/>
              <a:gd name="connsiteX884" fmla="*/ 4550611 w 7467600"/>
              <a:gd name="connsiteY884" fmla="*/ 817540 h 6858000"/>
              <a:gd name="connsiteX885" fmla="*/ 4564418 w 7467600"/>
              <a:gd name="connsiteY885" fmla="*/ 808293 h 6858000"/>
              <a:gd name="connsiteX886" fmla="*/ 4266388 w 7467600"/>
              <a:gd name="connsiteY886" fmla="*/ 500083 h 6858000"/>
              <a:gd name="connsiteX887" fmla="*/ 4032842 w 7467600"/>
              <a:gd name="connsiteY887" fmla="*/ 211809 h 6858000"/>
              <a:gd name="connsiteX888" fmla="*/ 3882765 w 7467600"/>
              <a:gd name="connsiteY888" fmla="*/ 0 h 6858000"/>
              <a:gd name="connsiteX889" fmla="*/ 3721337 w 7467600"/>
              <a:gd name="connsiteY889" fmla="*/ 0 h 6858000"/>
              <a:gd name="connsiteX890" fmla="*/ 3797544 w 7467600"/>
              <a:gd name="connsiteY890" fmla="*/ 0 h 6858000"/>
              <a:gd name="connsiteX891" fmla="*/ 3775734 w 7467600"/>
              <a:gd name="connsiteY891" fmla="*/ 95131 h 6858000"/>
              <a:gd name="connsiteX892" fmla="*/ 3724807 w 7467600"/>
              <a:gd name="connsiteY892" fmla="*/ 272257 h 6858000"/>
              <a:gd name="connsiteX893" fmla="*/ 3726844 w 7467600"/>
              <a:gd name="connsiteY893" fmla="*/ 282988 h 6858000"/>
              <a:gd name="connsiteX894" fmla="*/ 3742664 w 7467600"/>
              <a:gd name="connsiteY894" fmla="*/ 279918 h 6858000"/>
              <a:gd name="connsiteX895" fmla="*/ 4103910 w 7467600"/>
              <a:gd name="connsiteY895" fmla="*/ 1161917 h 6858000"/>
              <a:gd name="connsiteX896" fmla="*/ 4020269 w 7467600"/>
              <a:gd name="connsiteY896" fmla="*/ 1200406 h 6858000"/>
              <a:gd name="connsiteX897" fmla="*/ 3674882 w 7467600"/>
              <a:gd name="connsiteY897" fmla="*/ 488524 h 6858000"/>
              <a:gd name="connsiteX898" fmla="*/ 3132682 w 7467600"/>
              <a:gd name="connsiteY898" fmla="*/ 1072284 h 6858000"/>
              <a:gd name="connsiteX899" fmla="*/ 2716346 w 7467600"/>
              <a:gd name="connsiteY899" fmla="*/ 1276376 h 6858000"/>
              <a:gd name="connsiteX900" fmla="*/ 2716772 w 7467600"/>
              <a:gd name="connsiteY900" fmla="*/ 1255462 h 6858000"/>
              <a:gd name="connsiteX901" fmla="*/ 3471096 w 7467600"/>
              <a:gd name="connsiteY901" fmla="*/ 437072 h 6858000"/>
              <a:gd name="connsiteX902" fmla="*/ 3639057 w 7467600"/>
              <a:gd name="connsiteY902" fmla="*/ 286334 h 6858000"/>
              <a:gd name="connsiteX903" fmla="*/ 3640309 w 7467600"/>
              <a:gd name="connsiteY903" fmla="*/ 284664 h 6858000"/>
              <a:gd name="connsiteX904" fmla="*/ 3646022 w 7467600"/>
              <a:gd name="connsiteY904" fmla="*/ 276711 h 6858000"/>
              <a:gd name="connsiteX905" fmla="*/ 3707943 w 7467600"/>
              <a:gd name="connsiteY905" fmla="*/ 65958 h 6858000"/>
              <a:gd name="connsiteX906" fmla="*/ 3721337 w 7467600"/>
              <a:gd name="connsiteY906" fmla="*/ 0 h 6858000"/>
              <a:gd name="connsiteX907" fmla="*/ 2867960 w 7467600"/>
              <a:gd name="connsiteY907" fmla="*/ 0 h 6858000"/>
              <a:gd name="connsiteX908" fmla="*/ 2926351 w 7467600"/>
              <a:gd name="connsiteY908" fmla="*/ 0 h 6858000"/>
              <a:gd name="connsiteX909" fmla="*/ 2902823 w 7467600"/>
              <a:gd name="connsiteY909" fmla="*/ 262929 h 6858000"/>
              <a:gd name="connsiteX910" fmla="*/ 2940663 w 7467600"/>
              <a:gd name="connsiteY910" fmla="*/ 140884 h 6858000"/>
              <a:gd name="connsiteX911" fmla="*/ 2947039 w 7467600"/>
              <a:gd name="connsiteY911" fmla="*/ 122524 h 6858000"/>
              <a:gd name="connsiteX912" fmla="*/ 2984316 w 7467600"/>
              <a:gd name="connsiteY912" fmla="*/ 0 h 6858000"/>
              <a:gd name="connsiteX913" fmla="*/ 3016114 w 7467600"/>
              <a:gd name="connsiteY913" fmla="*/ 0 h 6858000"/>
              <a:gd name="connsiteX914" fmla="*/ 2979949 w 7467600"/>
              <a:gd name="connsiteY914" fmla="*/ 119274 h 6858000"/>
              <a:gd name="connsiteX915" fmla="*/ 3023879 w 7467600"/>
              <a:gd name="connsiteY915" fmla="*/ 0 h 6858000"/>
              <a:gd name="connsiteX916" fmla="*/ 3105400 w 7467600"/>
              <a:gd name="connsiteY916" fmla="*/ 0 h 6858000"/>
              <a:gd name="connsiteX917" fmla="*/ 3094669 w 7467600"/>
              <a:gd name="connsiteY917" fmla="*/ 30308 h 6858000"/>
              <a:gd name="connsiteX918" fmla="*/ 2901945 w 7467600"/>
              <a:gd name="connsiteY918" fmla="*/ 466538 h 6858000"/>
              <a:gd name="connsiteX919" fmla="*/ 2815209 w 7467600"/>
              <a:gd name="connsiteY919" fmla="*/ 497361 h 6858000"/>
              <a:gd name="connsiteX920" fmla="*/ 2844845 w 7467600"/>
              <a:gd name="connsiteY920" fmla="*/ 127638 h 6858000"/>
              <a:gd name="connsiteX921" fmla="*/ 2867960 w 7467600"/>
              <a:gd name="connsiteY921" fmla="*/ 0 h 6858000"/>
              <a:gd name="connsiteX922" fmla="*/ 1057230 w 7467600"/>
              <a:gd name="connsiteY922" fmla="*/ 0 h 6858000"/>
              <a:gd name="connsiteX923" fmla="*/ 1111003 w 7467600"/>
              <a:gd name="connsiteY923" fmla="*/ 0 h 6858000"/>
              <a:gd name="connsiteX924" fmla="*/ 1125553 w 7467600"/>
              <a:gd name="connsiteY924" fmla="*/ 52588 h 6858000"/>
              <a:gd name="connsiteX925" fmla="*/ 1304276 w 7467600"/>
              <a:gd name="connsiteY925" fmla="*/ 476275 h 6858000"/>
              <a:gd name="connsiteX926" fmla="*/ 1492066 w 7467600"/>
              <a:gd name="connsiteY926" fmla="*/ 886333 h 6858000"/>
              <a:gd name="connsiteX927" fmla="*/ 1423698 w 7467600"/>
              <a:gd name="connsiteY927" fmla="*/ 710817 h 6858000"/>
              <a:gd name="connsiteX928" fmla="*/ 1357609 w 7467600"/>
              <a:gd name="connsiteY928" fmla="*/ 532892 h 6858000"/>
              <a:gd name="connsiteX929" fmla="*/ 1309550 w 7467600"/>
              <a:gd name="connsiteY929" fmla="*/ 374031 h 6858000"/>
              <a:gd name="connsiteX930" fmla="*/ 1193673 w 7467600"/>
              <a:gd name="connsiteY930" fmla="*/ 49533 h 6858000"/>
              <a:gd name="connsiteX931" fmla="*/ 1164391 w 7467600"/>
              <a:gd name="connsiteY931" fmla="*/ 0 h 6858000"/>
              <a:gd name="connsiteX932" fmla="*/ 1200666 w 7467600"/>
              <a:gd name="connsiteY932" fmla="*/ 0 h 6858000"/>
              <a:gd name="connsiteX933" fmla="*/ 1223408 w 7467600"/>
              <a:gd name="connsiteY933" fmla="*/ 38996 h 6858000"/>
              <a:gd name="connsiteX934" fmla="*/ 1339635 w 7467600"/>
              <a:gd name="connsiteY934" fmla="*/ 365517 h 6858000"/>
              <a:gd name="connsiteX935" fmla="*/ 1387469 w 7467600"/>
              <a:gd name="connsiteY935" fmla="*/ 523079 h 6858000"/>
              <a:gd name="connsiteX936" fmla="*/ 1452685 w 7467600"/>
              <a:gd name="connsiteY936" fmla="*/ 699806 h 6858000"/>
              <a:gd name="connsiteX937" fmla="*/ 1492092 w 7467600"/>
              <a:gd name="connsiteY937" fmla="*/ 800424 h 6858000"/>
              <a:gd name="connsiteX938" fmla="*/ 1455302 w 7467600"/>
              <a:gd name="connsiteY938" fmla="*/ 632913 h 6858000"/>
              <a:gd name="connsiteX939" fmla="*/ 1222336 w 7467600"/>
              <a:gd name="connsiteY939" fmla="*/ 9480 h 6858000"/>
              <a:gd name="connsiteX940" fmla="*/ 1214634 w 7467600"/>
              <a:gd name="connsiteY940" fmla="*/ 0 h 6858000"/>
              <a:gd name="connsiteX941" fmla="*/ 1289827 w 7467600"/>
              <a:gd name="connsiteY941" fmla="*/ 0 h 6858000"/>
              <a:gd name="connsiteX942" fmla="*/ 1321076 w 7467600"/>
              <a:gd name="connsiteY942" fmla="*/ 59722 h 6858000"/>
              <a:gd name="connsiteX943" fmla="*/ 1512579 w 7467600"/>
              <a:gd name="connsiteY943" fmla="*/ 626441 h 6858000"/>
              <a:gd name="connsiteX944" fmla="*/ 1506076 w 7467600"/>
              <a:gd name="connsiteY944" fmla="*/ 1089289 h 6858000"/>
              <a:gd name="connsiteX945" fmla="*/ 1486346 w 7467600"/>
              <a:gd name="connsiteY945" fmla="*/ 1079919 h 6858000"/>
              <a:gd name="connsiteX946" fmla="*/ 1070511 w 7467600"/>
              <a:gd name="connsiteY946" fmla="*/ 48609 h 6858000"/>
              <a:gd name="connsiteX947" fmla="*/ 1057230 w 7467600"/>
              <a:gd name="connsiteY947" fmla="*/ 0 h 6858000"/>
              <a:gd name="connsiteX948" fmla="*/ 43151 w 7467600"/>
              <a:gd name="connsiteY948" fmla="*/ 0 h 6858000"/>
              <a:gd name="connsiteX949" fmla="*/ 95283 w 7467600"/>
              <a:gd name="connsiteY949" fmla="*/ 0 h 6858000"/>
              <a:gd name="connsiteX950" fmla="*/ 300708 w 7467600"/>
              <a:gd name="connsiteY950" fmla="*/ 154571 h 6858000"/>
              <a:gd name="connsiteX951" fmla="*/ 530414 w 7467600"/>
              <a:gd name="connsiteY951" fmla="*/ 354673 h 6858000"/>
              <a:gd name="connsiteX952" fmla="*/ 333785 w 7467600"/>
              <a:gd name="connsiteY952" fmla="*/ 161564 h 6858000"/>
              <a:gd name="connsiteX953" fmla="*/ 147005 w 7467600"/>
              <a:gd name="connsiteY953" fmla="*/ 0 h 6858000"/>
              <a:gd name="connsiteX954" fmla="*/ 272509 w 7467600"/>
              <a:gd name="connsiteY954" fmla="*/ 0 h 6858000"/>
              <a:gd name="connsiteX955" fmla="*/ 326276 w 7467600"/>
              <a:gd name="connsiteY955" fmla="*/ 45847 h 6858000"/>
              <a:gd name="connsiteX956" fmla="*/ 823759 w 7467600"/>
              <a:gd name="connsiteY956" fmla="*/ 574145 h 6858000"/>
              <a:gd name="connsiteX957" fmla="*/ 811254 w 7467600"/>
              <a:gd name="connsiteY957" fmla="*/ 665546 h 6858000"/>
              <a:gd name="connsiteX958" fmla="*/ 154042 w 7467600"/>
              <a:gd name="connsiteY958" fmla="*/ 261522 h 6858000"/>
              <a:gd name="connsiteX959" fmla="*/ 13550 w 7467600"/>
              <a:gd name="connsiteY959" fmla="*/ 158423 h 6858000"/>
              <a:gd name="connsiteX960" fmla="*/ 0 w 7467600"/>
              <a:gd name="connsiteY960" fmla="*/ 146618 h 6858000"/>
              <a:gd name="connsiteX961" fmla="*/ 0 w 7467600"/>
              <a:gd name="connsiteY961" fmla="*/ 59161 h 6858000"/>
              <a:gd name="connsiteX962" fmla="*/ 45427 w 7467600"/>
              <a:gd name="connsiteY962" fmla="*/ 101078 h 6858000"/>
              <a:gd name="connsiteX963" fmla="*/ 630103 w 7467600"/>
              <a:gd name="connsiteY963" fmla="*/ 485885 h 6858000"/>
              <a:gd name="connsiteX964" fmla="*/ 532040 w 7467600"/>
              <a:gd name="connsiteY964" fmla="*/ 399359 h 6858000"/>
              <a:gd name="connsiteX965" fmla="*/ 517618 w 7467600"/>
              <a:gd name="connsiteY965" fmla="*/ 385726 h 6858000"/>
              <a:gd name="connsiteX966" fmla="*/ 285074 w 7467600"/>
              <a:gd name="connsiteY966" fmla="*/ 182755 h 6858000"/>
              <a:gd name="connsiteX967" fmla="*/ 43151 w 7467600"/>
              <a:gd name="connsiteY96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467600 w 7467600"/>
              <a:gd name="connsiteY77" fmla="*/ 6012219 h 6858000"/>
              <a:gd name="connsiteX78" fmla="*/ 7356878 w 7467600"/>
              <a:gd name="connsiteY78" fmla="*/ 5981332 h 6858000"/>
              <a:gd name="connsiteX79" fmla="*/ 7467600 w 7467600"/>
              <a:gd name="connsiteY79" fmla="*/ 6117703 h 6858000"/>
              <a:gd name="connsiteX80" fmla="*/ 7467600 w 7467600"/>
              <a:gd name="connsiteY80" fmla="*/ 6163634 h 6858000"/>
              <a:gd name="connsiteX81" fmla="*/ 7403637 w 7467600"/>
              <a:gd name="connsiteY81" fmla="*/ 6083957 h 6858000"/>
              <a:gd name="connsiteX82" fmla="*/ 7254615 w 7467600"/>
              <a:gd name="connsiteY82" fmla="*/ 5911918 h 6858000"/>
              <a:gd name="connsiteX83" fmla="*/ 7312589 w 7467600"/>
              <a:gd name="connsiteY83" fmla="*/ 5982309 h 6858000"/>
              <a:gd name="connsiteX84" fmla="*/ 7448321 w 7467600"/>
              <a:gd name="connsiteY84" fmla="*/ 6190991 h 6858000"/>
              <a:gd name="connsiteX85" fmla="*/ 7467600 w 7467600"/>
              <a:gd name="connsiteY85" fmla="*/ 6221686 h 6858000"/>
              <a:gd name="connsiteX86" fmla="*/ 7467600 w 7467600"/>
              <a:gd name="connsiteY86" fmla="*/ 6334256 h 6858000"/>
              <a:gd name="connsiteX87" fmla="*/ 7454976 w 7467600"/>
              <a:gd name="connsiteY87" fmla="*/ 6318297 h 6858000"/>
              <a:gd name="connsiteX88" fmla="*/ 1456157 w 7467600"/>
              <a:gd name="connsiteY88" fmla="*/ 5371404 h 6858000"/>
              <a:gd name="connsiteX89" fmla="*/ 1244432 w 7467600"/>
              <a:gd name="connsiteY89" fmla="*/ 5385601 h 6858000"/>
              <a:gd name="connsiteX90" fmla="*/ 973990 w 7467600"/>
              <a:gd name="connsiteY90" fmla="*/ 5424940 h 6858000"/>
              <a:gd name="connsiteX91" fmla="*/ 1103809 w 7467600"/>
              <a:gd name="connsiteY91" fmla="*/ 5433720 h 6858000"/>
              <a:gd name="connsiteX92" fmla="*/ 1123454 w 7467600"/>
              <a:gd name="connsiteY92" fmla="*/ 5435727 h 6858000"/>
              <a:gd name="connsiteX93" fmla="*/ 1737017 w 7467600"/>
              <a:gd name="connsiteY93" fmla="*/ 5452183 h 6858000"/>
              <a:gd name="connsiteX94" fmla="*/ 1824397 w 7467600"/>
              <a:gd name="connsiteY94" fmla="*/ 5447757 h 6858000"/>
              <a:gd name="connsiteX95" fmla="*/ 2070059 w 7467600"/>
              <a:gd name="connsiteY95" fmla="*/ 5441660 h 6858000"/>
              <a:gd name="connsiteX96" fmla="*/ 1456157 w 7467600"/>
              <a:gd name="connsiteY96" fmla="*/ 5371404 h 6858000"/>
              <a:gd name="connsiteX97" fmla="*/ 4988186 w 7467600"/>
              <a:gd name="connsiteY97" fmla="*/ 5216467 h 6858000"/>
              <a:gd name="connsiteX98" fmla="*/ 4777334 w 7467600"/>
              <a:gd name="connsiteY98" fmla="*/ 5406072 h 6858000"/>
              <a:gd name="connsiteX99" fmla="*/ 4718341 w 7467600"/>
              <a:gd name="connsiteY99" fmla="*/ 5468043 h 6858000"/>
              <a:gd name="connsiteX100" fmla="*/ 4604655 w 7467600"/>
              <a:gd name="connsiteY100" fmla="*/ 5583434 h 6858000"/>
              <a:gd name="connsiteX101" fmla="*/ 4565074 w 7467600"/>
              <a:gd name="connsiteY101" fmla="*/ 5618550 h 6858000"/>
              <a:gd name="connsiteX102" fmla="*/ 4988186 w 7467600"/>
              <a:gd name="connsiteY102" fmla="*/ 5216467 h 6858000"/>
              <a:gd name="connsiteX103" fmla="*/ 4978032 w 7467600"/>
              <a:gd name="connsiteY103" fmla="*/ 5183809 h 6858000"/>
              <a:gd name="connsiteX104" fmla="*/ 4463413 w 7467600"/>
              <a:gd name="connsiteY104" fmla="*/ 5615162 h 6858000"/>
              <a:gd name="connsiteX105" fmla="*/ 4358134 w 7467600"/>
              <a:gd name="connsiteY105" fmla="*/ 5742791 h 6858000"/>
              <a:gd name="connsiteX106" fmla="*/ 4376219 w 7467600"/>
              <a:gd name="connsiteY106" fmla="*/ 5729027 h 6858000"/>
              <a:gd name="connsiteX107" fmla="*/ 4582340 w 7467600"/>
              <a:gd name="connsiteY107" fmla="*/ 5561037 h 6858000"/>
              <a:gd name="connsiteX108" fmla="*/ 4694684 w 7467600"/>
              <a:gd name="connsiteY108" fmla="*/ 5447098 h 6858000"/>
              <a:gd name="connsiteX109" fmla="*/ 4754123 w 7467600"/>
              <a:gd name="connsiteY109" fmla="*/ 5384643 h 6858000"/>
              <a:gd name="connsiteX110" fmla="*/ 4978032 w 7467600"/>
              <a:gd name="connsiteY110" fmla="*/ 5183809 h 6858000"/>
              <a:gd name="connsiteX111" fmla="*/ 1903353 w 7467600"/>
              <a:gd name="connsiteY111" fmla="*/ 5044827 h 6858000"/>
              <a:gd name="connsiteX112" fmla="*/ 1936931 w 7467600"/>
              <a:gd name="connsiteY112" fmla="*/ 5093954 h 6858000"/>
              <a:gd name="connsiteX113" fmla="*/ 2195868 w 7467600"/>
              <a:gd name="connsiteY113" fmla="*/ 5396574 h 6858000"/>
              <a:gd name="connsiteX114" fmla="*/ 2088852 w 7467600"/>
              <a:gd name="connsiteY114" fmla="*/ 5166123 h 6858000"/>
              <a:gd name="connsiteX115" fmla="*/ 1958241 w 7467600"/>
              <a:gd name="connsiteY115" fmla="*/ 5067955 h 6858000"/>
              <a:gd name="connsiteX116" fmla="*/ 1903353 w 7467600"/>
              <a:gd name="connsiteY116" fmla="*/ 5044827 h 6858000"/>
              <a:gd name="connsiteX117" fmla="*/ 1979378 w 7467600"/>
              <a:gd name="connsiteY117" fmla="*/ 4769504 h 6858000"/>
              <a:gd name="connsiteX118" fmla="*/ 2882120 w 7467600"/>
              <a:gd name="connsiteY118" fmla="*/ 5064547 h 6858000"/>
              <a:gd name="connsiteX119" fmla="*/ 2793103 w 7467600"/>
              <a:gd name="connsiteY119" fmla="*/ 5039699 h 6858000"/>
              <a:gd name="connsiteX120" fmla="*/ 2770041 w 7467600"/>
              <a:gd name="connsiteY120" fmla="*/ 5033634 h 6858000"/>
              <a:gd name="connsiteX121" fmla="*/ 1979378 w 7467600"/>
              <a:gd name="connsiteY121" fmla="*/ 4769504 h 6858000"/>
              <a:gd name="connsiteX122" fmla="*/ 1927410 w 7467600"/>
              <a:gd name="connsiteY122" fmla="*/ 4716164 h 6858000"/>
              <a:gd name="connsiteX123" fmla="*/ 1959587 w 7467600"/>
              <a:gd name="connsiteY123" fmla="*/ 4728849 h 6858000"/>
              <a:gd name="connsiteX124" fmla="*/ 2777707 w 7467600"/>
              <a:gd name="connsiteY124" fmla="*/ 5003991 h 6858000"/>
              <a:gd name="connsiteX125" fmla="*/ 2800768 w 7467600"/>
              <a:gd name="connsiteY125" fmla="*/ 5010056 h 6858000"/>
              <a:gd name="connsiteX126" fmla="*/ 2879408 w 7467600"/>
              <a:gd name="connsiteY126" fmla="*/ 5031590 h 6858000"/>
              <a:gd name="connsiteX127" fmla="*/ 2862295 w 7467600"/>
              <a:gd name="connsiteY127" fmla="*/ 5022958 h 6858000"/>
              <a:gd name="connsiteX128" fmla="*/ 2813343 w 7467600"/>
              <a:gd name="connsiteY128" fmla="*/ 4998369 h 6858000"/>
              <a:gd name="connsiteX129" fmla="*/ 2646245 w 7467600"/>
              <a:gd name="connsiteY129" fmla="*/ 4930999 h 6858000"/>
              <a:gd name="connsiteX130" fmla="*/ 1999243 w 7467600"/>
              <a:gd name="connsiteY130" fmla="*/ 4730524 h 6858000"/>
              <a:gd name="connsiteX131" fmla="*/ 1979527 w 7467600"/>
              <a:gd name="connsiteY131" fmla="*/ 4726651 h 6858000"/>
              <a:gd name="connsiteX132" fmla="*/ 1927410 w 7467600"/>
              <a:gd name="connsiteY132" fmla="*/ 4716164 h 6858000"/>
              <a:gd name="connsiteX133" fmla="*/ 1997014 w 7467600"/>
              <a:gd name="connsiteY133" fmla="*/ 4698007 h 6858000"/>
              <a:gd name="connsiteX134" fmla="*/ 2005458 w 7467600"/>
              <a:gd name="connsiteY134" fmla="*/ 4699540 h 6858000"/>
              <a:gd name="connsiteX135" fmla="*/ 2657186 w 7467600"/>
              <a:gd name="connsiteY135" fmla="*/ 4901687 h 6858000"/>
              <a:gd name="connsiteX136" fmla="*/ 2826662 w 7467600"/>
              <a:gd name="connsiteY136" fmla="*/ 4970362 h 6858000"/>
              <a:gd name="connsiteX137" fmla="*/ 2876100 w 7467600"/>
              <a:gd name="connsiteY137" fmla="*/ 4995397 h 6858000"/>
              <a:gd name="connsiteX138" fmla="*/ 3042600 w 7467600"/>
              <a:gd name="connsiteY138" fmla="*/ 5059532 h 6858000"/>
              <a:gd name="connsiteX139" fmla="*/ 1997014 w 7467600"/>
              <a:gd name="connsiteY139" fmla="*/ 4698007 h 6858000"/>
              <a:gd name="connsiteX140" fmla="*/ 2305292 w 7467600"/>
              <a:gd name="connsiteY140" fmla="*/ 4219492 h 6858000"/>
              <a:gd name="connsiteX141" fmla="*/ 3360922 w 7467600"/>
              <a:gd name="connsiteY141" fmla="*/ 4529373 h 6858000"/>
              <a:gd name="connsiteX142" fmla="*/ 3492420 w 7467600"/>
              <a:gd name="connsiteY142" fmla="*/ 4510145 h 6858000"/>
              <a:gd name="connsiteX143" fmla="*/ 3364086 w 7467600"/>
              <a:gd name="connsiteY143" fmla="*/ 4480340 h 6858000"/>
              <a:gd name="connsiteX144" fmla="*/ 3225818 w 7467600"/>
              <a:gd name="connsiteY144" fmla="*/ 4411822 h 6858000"/>
              <a:gd name="connsiteX145" fmla="*/ 3129696 w 7467600"/>
              <a:gd name="connsiteY145" fmla="*/ 4360704 h 6858000"/>
              <a:gd name="connsiteX146" fmla="*/ 2814545 w 7467600"/>
              <a:gd name="connsiteY146" fmla="*/ 4282955 h 6858000"/>
              <a:gd name="connsiteX147" fmla="*/ 2305292 w 7467600"/>
              <a:gd name="connsiteY147" fmla="*/ 4219492 h 6858000"/>
              <a:gd name="connsiteX148" fmla="*/ 2626982 w 7467600"/>
              <a:gd name="connsiteY148" fmla="*/ 4206450 h 6858000"/>
              <a:gd name="connsiteX149" fmla="*/ 2490617 w 7467600"/>
              <a:gd name="connsiteY149" fmla="*/ 4206951 h 6858000"/>
              <a:gd name="connsiteX150" fmla="*/ 2819869 w 7467600"/>
              <a:gd name="connsiteY150" fmla="*/ 4252936 h 6858000"/>
              <a:gd name="connsiteX151" fmla="*/ 3143018 w 7467600"/>
              <a:gd name="connsiteY151" fmla="*/ 4332698 h 6858000"/>
              <a:gd name="connsiteX152" fmla="*/ 3241520 w 7467600"/>
              <a:gd name="connsiteY152" fmla="*/ 4385112 h 6858000"/>
              <a:gd name="connsiteX153" fmla="*/ 3374575 w 7467600"/>
              <a:gd name="connsiteY153" fmla="*/ 4451517 h 6858000"/>
              <a:gd name="connsiteX154" fmla="*/ 3505221 w 7467600"/>
              <a:gd name="connsiteY154" fmla="*/ 4480757 h 6858000"/>
              <a:gd name="connsiteX155" fmla="*/ 2626982 w 7467600"/>
              <a:gd name="connsiteY155" fmla="*/ 4206450 h 6858000"/>
              <a:gd name="connsiteX156" fmla="*/ 1310106 w 7467600"/>
              <a:gd name="connsiteY156" fmla="*/ 3943217 h 6858000"/>
              <a:gd name="connsiteX157" fmla="*/ 854994 w 7467600"/>
              <a:gd name="connsiteY157" fmla="*/ 4399136 h 6858000"/>
              <a:gd name="connsiteX158" fmla="*/ 742462 w 7467600"/>
              <a:gd name="connsiteY158" fmla="*/ 4594648 h 6858000"/>
              <a:gd name="connsiteX159" fmla="*/ 820602 w 7467600"/>
              <a:gd name="connsiteY159" fmla="*/ 4485915 h 6858000"/>
              <a:gd name="connsiteX160" fmla="*/ 878295 w 7467600"/>
              <a:gd name="connsiteY160" fmla="*/ 4403594 h 6858000"/>
              <a:gd name="connsiteX161" fmla="*/ 1240607 w 7467600"/>
              <a:gd name="connsiteY161" fmla="*/ 4010401 h 6858000"/>
              <a:gd name="connsiteX162" fmla="*/ 1310106 w 7467600"/>
              <a:gd name="connsiteY162" fmla="*/ 3943217 h 6858000"/>
              <a:gd name="connsiteX163" fmla="*/ 1423113 w 7467600"/>
              <a:gd name="connsiteY163" fmla="*/ 3874565 h 6858000"/>
              <a:gd name="connsiteX164" fmla="*/ 1260565 w 7467600"/>
              <a:gd name="connsiteY164" fmla="*/ 4031982 h 6858000"/>
              <a:gd name="connsiteX165" fmla="*/ 901900 w 7467600"/>
              <a:gd name="connsiteY165" fmla="*/ 4421236 h 6858000"/>
              <a:gd name="connsiteX166" fmla="*/ 845044 w 7467600"/>
              <a:gd name="connsiteY166" fmla="*/ 4502436 h 6858000"/>
              <a:gd name="connsiteX167" fmla="*/ 685926 w 7467600"/>
              <a:gd name="connsiteY167" fmla="*/ 4703069 h 6858000"/>
              <a:gd name="connsiteX168" fmla="*/ 684248 w 7467600"/>
              <a:gd name="connsiteY168" fmla="*/ 4706721 h 6858000"/>
              <a:gd name="connsiteX169" fmla="*/ 1423113 w 7467600"/>
              <a:gd name="connsiteY169" fmla="*/ 3874565 h 6858000"/>
              <a:gd name="connsiteX170" fmla="*/ 3316479 w 7467600"/>
              <a:gd name="connsiteY170" fmla="*/ 3872136 h 6858000"/>
              <a:gd name="connsiteX171" fmla="*/ 3546806 w 7467600"/>
              <a:gd name="connsiteY171" fmla="*/ 4356139 h 6858000"/>
              <a:gd name="connsiteX172" fmla="*/ 3364433 w 7467600"/>
              <a:gd name="connsiteY172" fmla="*/ 3953121 h 6858000"/>
              <a:gd name="connsiteX173" fmla="*/ 3316479 w 7467600"/>
              <a:gd name="connsiteY173" fmla="*/ 3872136 h 6858000"/>
              <a:gd name="connsiteX174" fmla="*/ 3291335 w 7467600"/>
              <a:gd name="connsiteY174" fmla="*/ 3767420 h 6858000"/>
              <a:gd name="connsiteX175" fmla="*/ 3390805 w 7467600"/>
              <a:gd name="connsiteY175" fmla="*/ 3937163 h 6858000"/>
              <a:gd name="connsiteX176" fmla="*/ 3579062 w 7467600"/>
              <a:gd name="connsiteY176" fmla="*/ 4359040 h 6858000"/>
              <a:gd name="connsiteX177" fmla="*/ 3467355 w 7467600"/>
              <a:gd name="connsiteY177" fmla="*/ 3988130 h 6858000"/>
              <a:gd name="connsiteX178" fmla="*/ 3310753 w 7467600"/>
              <a:gd name="connsiteY178" fmla="*/ 3787140 h 6858000"/>
              <a:gd name="connsiteX179" fmla="*/ 3291335 w 7467600"/>
              <a:gd name="connsiteY179" fmla="*/ 3767420 h 6858000"/>
              <a:gd name="connsiteX180" fmla="*/ 1635889 w 7467600"/>
              <a:gd name="connsiteY180" fmla="*/ 3709494 h 6858000"/>
              <a:gd name="connsiteX181" fmla="*/ 1634800 w 7467600"/>
              <a:gd name="connsiteY181" fmla="*/ 3731111 h 6858000"/>
              <a:gd name="connsiteX182" fmla="*/ 1635889 w 7467600"/>
              <a:gd name="connsiteY182" fmla="*/ 3709494 h 6858000"/>
              <a:gd name="connsiteX183" fmla="*/ 1510397 w 7467600"/>
              <a:gd name="connsiteY183" fmla="*/ 3684705 h 6858000"/>
              <a:gd name="connsiteX184" fmla="*/ 1146550 w 7467600"/>
              <a:gd name="connsiteY184" fmla="*/ 3802012 h 6858000"/>
              <a:gd name="connsiteX185" fmla="*/ 698834 w 7467600"/>
              <a:gd name="connsiteY185" fmla="*/ 3952272 h 6858000"/>
              <a:gd name="connsiteX186" fmla="*/ 34256 w 7467600"/>
              <a:gd name="connsiteY186" fmla="*/ 4347603 h 6858000"/>
              <a:gd name="connsiteX187" fmla="*/ 527241 w 7467600"/>
              <a:gd name="connsiteY187" fmla="*/ 4065078 h 6858000"/>
              <a:gd name="connsiteX188" fmla="*/ 1510397 w 7467600"/>
              <a:gd name="connsiteY188" fmla="*/ 3684705 h 6858000"/>
              <a:gd name="connsiteX189" fmla="*/ 1313114 w 7467600"/>
              <a:gd name="connsiteY189" fmla="*/ 3655216 h 6858000"/>
              <a:gd name="connsiteX190" fmla="*/ 1109304 w 7467600"/>
              <a:gd name="connsiteY190" fmla="*/ 3669030 h 6858000"/>
              <a:gd name="connsiteX191" fmla="*/ 8129 w 7467600"/>
              <a:gd name="connsiteY191" fmla="*/ 4330519 h 6858000"/>
              <a:gd name="connsiteX192" fmla="*/ 687572 w 7467600"/>
              <a:gd name="connsiteY192" fmla="*/ 3925629 h 6858000"/>
              <a:gd name="connsiteX193" fmla="*/ 1138365 w 7467600"/>
              <a:gd name="connsiteY193" fmla="*/ 3774515 h 6858000"/>
              <a:gd name="connsiteX194" fmla="*/ 1505579 w 7467600"/>
              <a:gd name="connsiteY194" fmla="*/ 3655526 h 6858000"/>
              <a:gd name="connsiteX195" fmla="*/ 1313114 w 7467600"/>
              <a:gd name="connsiteY195" fmla="*/ 3655216 h 6858000"/>
              <a:gd name="connsiteX196" fmla="*/ 3655073 w 7467600"/>
              <a:gd name="connsiteY196" fmla="*/ 3650884 h 6858000"/>
              <a:gd name="connsiteX197" fmla="*/ 3989938 w 7467600"/>
              <a:gd name="connsiteY197" fmla="*/ 3991685 h 6858000"/>
              <a:gd name="connsiteX198" fmla="*/ 4393907 w 7467600"/>
              <a:gd name="connsiteY198" fmla="*/ 4261258 h 6858000"/>
              <a:gd name="connsiteX199" fmla="*/ 4648051 w 7467600"/>
              <a:gd name="connsiteY199" fmla="*/ 4374051 h 6858000"/>
              <a:gd name="connsiteX200" fmla="*/ 4383389 w 7467600"/>
              <a:gd name="connsiteY200" fmla="*/ 4184369 h 6858000"/>
              <a:gd name="connsiteX201" fmla="*/ 4165508 w 7467600"/>
              <a:gd name="connsiteY201" fmla="*/ 4035196 h 6858000"/>
              <a:gd name="connsiteX202" fmla="*/ 4068162 w 7467600"/>
              <a:gd name="connsiteY202" fmla="*/ 3953394 h 6858000"/>
              <a:gd name="connsiteX203" fmla="*/ 3981416 w 7467600"/>
              <a:gd name="connsiteY203" fmla="*/ 3880482 h 6858000"/>
              <a:gd name="connsiteX204" fmla="*/ 3800147 w 7467600"/>
              <a:gd name="connsiteY204" fmla="*/ 3749872 h 6858000"/>
              <a:gd name="connsiteX205" fmla="*/ 3655073 w 7467600"/>
              <a:gd name="connsiteY205" fmla="*/ 3650884 h 6858000"/>
              <a:gd name="connsiteX206" fmla="*/ 3670252 w 7467600"/>
              <a:gd name="connsiteY206" fmla="*/ 3622798 h 6858000"/>
              <a:gd name="connsiteX207" fmla="*/ 3817258 w 7467600"/>
              <a:gd name="connsiteY207" fmla="*/ 3723577 h 6858000"/>
              <a:gd name="connsiteX208" fmla="*/ 4000461 w 7467600"/>
              <a:gd name="connsiteY208" fmla="*/ 3855966 h 6858000"/>
              <a:gd name="connsiteX209" fmla="*/ 4088180 w 7467600"/>
              <a:gd name="connsiteY209" fmla="*/ 3929774 h 6858000"/>
              <a:gd name="connsiteX210" fmla="*/ 4184555 w 7467600"/>
              <a:gd name="connsiteY210" fmla="*/ 4010683 h 6858000"/>
              <a:gd name="connsiteX211" fmla="*/ 4399563 w 7467600"/>
              <a:gd name="connsiteY211" fmla="*/ 4158106 h 6858000"/>
              <a:gd name="connsiteX212" fmla="*/ 4684469 w 7467600"/>
              <a:gd name="connsiteY212" fmla="*/ 4364680 h 6858000"/>
              <a:gd name="connsiteX213" fmla="*/ 4690271 w 7467600"/>
              <a:gd name="connsiteY213" fmla="*/ 4370034 h 6858000"/>
              <a:gd name="connsiteX214" fmla="*/ 4136093 w 7467600"/>
              <a:gd name="connsiteY214" fmla="*/ 3858466 h 6858000"/>
              <a:gd name="connsiteX215" fmla="*/ 3670252 w 7467600"/>
              <a:gd name="connsiteY215" fmla="*/ 3622798 h 6858000"/>
              <a:gd name="connsiteX216" fmla="*/ 4440129 w 7467600"/>
              <a:gd name="connsiteY216" fmla="*/ 3448571 h 6858000"/>
              <a:gd name="connsiteX217" fmla="*/ 4856525 w 7467600"/>
              <a:gd name="connsiteY217" fmla="*/ 3915351 h 6858000"/>
              <a:gd name="connsiteX218" fmla="*/ 5059055 w 7467600"/>
              <a:gd name="connsiteY218" fmla="*/ 4108918 h 6858000"/>
              <a:gd name="connsiteX219" fmla="*/ 5290070 w 7467600"/>
              <a:gd name="connsiteY219" fmla="*/ 4263619 h 6858000"/>
              <a:gd name="connsiteX220" fmla="*/ 4834991 w 7467600"/>
              <a:gd name="connsiteY220" fmla="*/ 3830985 h 6858000"/>
              <a:gd name="connsiteX221" fmla="*/ 4440129 w 7467600"/>
              <a:gd name="connsiteY221" fmla="*/ 3448571 h 6858000"/>
              <a:gd name="connsiteX222" fmla="*/ 4441737 w 7467600"/>
              <a:gd name="connsiteY222" fmla="*/ 3399734 h 6858000"/>
              <a:gd name="connsiteX223" fmla="*/ 4431236 w 7467600"/>
              <a:gd name="connsiteY223" fmla="*/ 3400954 h 6858000"/>
              <a:gd name="connsiteX224" fmla="*/ 4557150 w 7467600"/>
              <a:gd name="connsiteY224" fmla="*/ 3510023 h 6858000"/>
              <a:gd name="connsiteX225" fmla="*/ 4856936 w 7467600"/>
              <a:gd name="connsiteY225" fmla="*/ 3809146 h 6858000"/>
              <a:gd name="connsiteX226" fmla="*/ 5111996 w 7467600"/>
              <a:gd name="connsiteY226" fmla="*/ 4065759 h 6858000"/>
              <a:gd name="connsiteX227" fmla="*/ 5388878 w 7467600"/>
              <a:gd name="connsiteY227" fmla="*/ 4300185 h 6858000"/>
              <a:gd name="connsiteX228" fmla="*/ 5425556 w 7467600"/>
              <a:gd name="connsiteY228" fmla="*/ 4308967 h 6858000"/>
              <a:gd name="connsiteX229" fmla="*/ 4943646 w 7467600"/>
              <a:gd name="connsiteY229" fmla="*/ 3822916 h 6858000"/>
              <a:gd name="connsiteX230" fmla="*/ 4594837 w 7467600"/>
              <a:gd name="connsiteY230" fmla="*/ 3532274 h 6858000"/>
              <a:gd name="connsiteX231" fmla="*/ 4441737 w 7467600"/>
              <a:gd name="connsiteY231" fmla="*/ 3399734 h 6858000"/>
              <a:gd name="connsiteX232" fmla="*/ 5425834 w 7467600"/>
              <a:gd name="connsiteY232" fmla="*/ 3162785 h 6858000"/>
              <a:gd name="connsiteX233" fmla="*/ 5401644 w 7467600"/>
              <a:gd name="connsiteY233" fmla="*/ 3617847 h 6858000"/>
              <a:gd name="connsiteX234" fmla="*/ 5467256 w 7467600"/>
              <a:gd name="connsiteY234" fmla="*/ 4175494 h 6858000"/>
              <a:gd name="connsiteX235" fmla="*/ 5448069 w 7467600"/>
              <a:gd name="connsiteY235" fmla="*/ 3567554 h 6858000"/>
              <a:gd name="connsiteX236" fmla="*/ 5425834 w 7467600"/>
              <a:gd name="connsiteY236" fmla="*/ 3162785 h 6858000"/>
              <a:gd name="connsiteX237" fmla="*/ 1318687 w 7467600"/>
              <a:gd name="connsiteY237" fmla="*/ 3113840 h 6858000"/>
              <a:gd name="connsiteX238" fmla="*/ 1066793 w 7467600"/>
              <a:gd name="connsiteY238" fmla="*/ 3212171 h 6858000"/>
              <a:gd name="connsiteX239" fmla="*/ 993319 w 7467600"/>
              <a:gd name="connsiteY239" fmla="*/ 3247648 h 6858000"/>
              <a:gd name="connsiteX240" fmla="*/ 853081 w 7467600"/>
              <a:gd name="connsiteY240" fmla="*/ 3312410 h 6858000"/>
              <a:gd name="connsiteX241" fmla="*/ 805957 w 7467600"/>
              <a:gd name="connsiteY241" fmla="*/ 3330443 h 6858000"/>
              <a:gd name="connsiteX242" fmla="*/ 1318687 w 7467600"/>
              <a:gd name="connsiteY242" fmla="*/ 3113840 h 6858000"/>
              <a:gd name="connsiteX243" fmla="*/ 5453702 w 7467600"/>
              <a:gd name="connsiteY243" fmla="*/ 3090882 h 6858000"/>
              <a:gd name="connsiteX244" fmla="*/ 5480135 w 7467600"/>
              <a:gd name="connsiteY244" fmla="*/ 3565802 h 6858000"/>
              <a:gd name="connsiteX245" fmla="*/ 5499023 w 7467600"/>
              <a:gd name="connsiteY245" fmla="*/ 4166310 h 6858000"/>
              <a:gd name="connsiteX246" fmla="*/ 5547022 w 7467600"/>
              <a:gd name="connsiteY246" fmla="*/ 3607838 h 6858000"/>
              <a:gd name="connsiteX247" fmla="*/ 5515964 w 7467600"/>
              <a:gd name="connsiteY247" fmla="*/ 3378541 h 6858000"/>
              <a:gd name="connsiteX248" fmla="*/ 5453702 w 7467600"/>
              <a:gd name="connsiteY248" fmla="*/ 3090882 h 6858000"/>
              <a:gd name="connsiteX249" fmla="*/ 1238695 w 7467600"/>
              <a:gd name="connsiteY249" fmla="*/ 3076820 h 6858000"/>
              <a:gd name="connsiteX250" fmla="*/ 716371 w 7467600"/>
              <a:gd name="connsiteY250" fmla="*/ 3293249 h 6858000"/>
              <a:gd name="connsiteX251" fmla="*/ 579522 w 7467600"/>
              <a:gd name="connsiteY251" fmla="*/ 3371759 h 6858000"/>
              <a:gd name="connsiteX252" fmla="*/ 600288 w 7467600"/>
              <a:gd name="connsiteY252" fmla="*/ 3365555 h 6858000"/>
              <a:gd name="connsiteX253" fmla="*/ 840692 w 7467600"/>
              <a:gd name="connsiteY253" fmla="*/ 3284921 h 6858000"/>
              <a:gd name="connsiteX254" fmla="*/ 979248 w 7467600"/>
              <a:gd name="connsiteY254" fmla="*/ 3221003 h 6858000"/>
              <a:gd name="connsiteX255" fmla="*/ 1053282 w 7467600"/>
              <a:gd name="connsiteY255" fmla="*/ 3185247 h 6858000"/>
              <a:gd name="connsiteX256" fmla="*/ 1320603 w 7467600"/>
              <a:gd name="connsiteY256" fmla="*/ 3081281 h 6858000"/>
              <a:gd name="connsiteX257" fmla="*/ 1238695 w 7467600"/>
              <a:gd name="connsiteY257" fmla="*/ 3076820 h 6858000"/>
              <a:gd name="connsiteX258" fmla="*/ 5425627 w 7467600"/>
              <a:gd name="connsiteY258" fmla="*/ 2954192 h 6858000"/>
              <a:gd name="connsiteX259" fmla="*/ 5470770 w 7467600"/>
              <a:gd name="connsiteY259" fmla="*/ 3005435 h 6858000"/>
              <a:gd name="connsiteX260" fmla="*/ 5519779 w 7467600"/>
              <a:gd name="connsiteY260" fmla="*/ 4359223 h 6858000"/>
              <a:gd name="connsiteX261" fmla="*/ 5520293 w 7467600"/>
              <a:gd name="connsiteY261" fmla="*/ 4360602 h 6858000"/>
              <a:gd name="connsiteX262" fmla="*/ 5767221 w 7467600"/>
              <a:gd name="connsiteY262" fmla="*/ 4665564 h 6858000"/>
              <a:gd name="connsiteX263" fmla="*/ 6937169 w 7467600"/>
              <a:gd name="connsiteY263" fmla="*/ 4815941 h 6858000"/>
              <a:gd name="connsiteX264" fmla="*/ 6953922 w 7467600"/>
              <a:gd name="connsiteY264" fmla="*/ 4890068 h 6858000"/>
              <a:gd name="connsiteX265" fmla="*/ 6071359 w 7467600"/>
              <a:gd name="connsiteY265" fmla="*/ 4770770 h 6858000"/>
              <a:gd name="connsiteX266" fmla="*/ 6038839 w 7467600"/>
              <a:gd name="connsiteY266" fmla="*/ 4764474 h 6858000"/>
              <a:gd name="connsiteX267" fmla="*/ 6038706 w 7467600"/>
              <a:gd name="connsiteY267" fmla="*/ 4763847 h 6858000"/>
              <a:gd name="connsiteX268" fmla="*/ 6037784 w 7467600"/>
              <a:gd name="connsiteY268" fmla="*/ 4764270 h 6858000"/>
              <a:gd name="connsiteX269" fmla="*/ 6038839 w 7467600"/>
              <a:gd name="connsiteY269" fmla="*/ 4764474 h 6858000"/>
              <a:gd name="connsiteX270" fmla="*/ 6040338 w 7467600"/>
              <a:gd name="connsiteY270" fmla="*/ 4771418 h 6858000"/>
              <a:gd name="connsiteX271" fmla="*/ 6024488 w 7467600"/>
              <a:gd name="connsiteY271" fmla="*/ 4809903 h 6858000"/>
              <a:gd name="connsiteX272" fmla="*/ 5599771 w 7467600"/>
              <a:gd name="connsiteY272" fmla="*/ 5509652 h 6858000"/>
              <a:gd name="connsiteX273" fmla="*/ 5548843 w 7467600"/>
              <a:gd name="connsiteY273" fmla="*/ 5563845 h 6858000"/>
              <a:gd name="connsiteX274" fmla="*/ 5940952 w 7467600"/>
              <a:gd name="connsiteY274" fmla="*/ 6250028 h 6858000"/>
              <a:gd name="connsiteX275" fmla="*/ 6043441 w 7467600"/>
              <a:gd name="connsiteY275" fmla="*/ 6665847 h 6858000"/>
              <a:gd name="connsiteX276" fmla="*/ 6093432 w 7467600"/>
              <a:gd name="connsiteY276" fmla="*/ 6858000 h 6858000"/>
              <a:gd name="connsiteX277" fmla="*/ 6034344 w 7467600"/>
              <a:gd name="connsiteY277" fmla="*/ 6858000 h 6858000"/>
              <a:gd name="connsiteX278" fmla="*/ 6026679 w 7467600"/>
              <a:gd name="connsiteY278" fmla="*/ 6836959 h 6858000"/>
              <a:gd name="connsiteX279" fmla="*/ 5800441 w 7467600"/>
              <a:gd name="connsiteY279" fmla="*/ 6335286 h 6858000"/>
              <a:gd name="connsiteX280" fmla="*/ 5526562 w 7467600"/>
              <a:gd name="connsiteY280" fmla="*/ 5705388 h 6858000"/>
              <a:gd name="connsiteX281" fmla="*/ 5519640 w 7467600"/>
              <a:gd name="connsiteY281" fmla="*/ 5683774 h 6858000"/>
              <a:gd name="connsiteX282" fmla="*/ 5844559 w 7467600"/>
              <a:gd name="connsiteY282" fmla="*/ 6553349 h 6858000"/>
              <a:gd name="connsiteX283" fmla="*/ 5975994 w 7467600"/>
              <a:gd name="connsiteY283" fmla="*/ 6858000 h 6858000"/>
              <a:gd name="connsiteX284" fmla="*/ 5898547 w 7467600"/>
              <a:gd name="connsiteY284" fmla="*/ 6858000 h 6858000"/>
              <a:gd name="connsiteX285" fmla="*/ 5682041 w 7467600"/>
              <a:gd name="connsiteY285" fmla="*/ 6355860 h 6858000"/>
              <a:gd name="connsiteX286" fmla="*/ 5461758 w 7467600"/>
              <a:gd name="connsiteY286" fmla="*/ 5820220 h 6858000"/>
              <a:gd name="connsiteX287" fmla="*/ 5237282 w 7467600"/>
              <a:gd name="connsiteY287" fmla="*/ 6579086 h 6858000"/>
              <a:gd name="connsiteX288" fmla="*/ 5115009 w 7467600"/>
              <a:gd name="connsiteY288" fmla="*/ 6858000 h 6858000"/>
              <a:gd name="connsiteX289" fmla="*/ 5028074 w 7467600"/>
              <a:gd name="connsiteY289" fmla="*/ 6858000 h 6858000"/>
              <a:gd name="connsiteX290" fmla="*/ 5079508 w 7467600"/>
              <a:gd name="connsiteY290" fmla="*/ 6749074 h 6858000"/>
              <a:gd name="connsiteX291" fmla="*/ 5371846 w 7467600"/>
              <a:gd name="connsiteY291" fmla="*/ 5924413 h 6858000"/>
              <a:gd name="connsiteX292" fmla="*/ 5270512 w 7467600"/>
              <a:gd name="connsiteY292" fmla="*/ 6138975 h 6858000"/>
              <a:gd name="connsiteX293" fmla="*/ 5062409 w 7467600"/>
              <a:gd name="connsiteY293" fmla="*/ 6653544 h 6858000"/>
              <a:gd name="connsiteX294" fmla="*/ 5036628 w 7467600"/>
              <a:gd name="connsiteY294" fmla="*/ 6754247 h 6858000"/>
              <a:gd name="connsiteX295" fmla="*/ 5009112 w 7467600"/>
              <a:gd name="connsiteY295" fmla="*/ 6858000 h 6858000"/>
              <a:gd name="connsiteX296" fmla="*/ 4976679 w 7467600"/>
              <a:gd name="connsiteY296" fmla="*/ 6858000 h 6858000"/>
              <a:gd name="connsiteX297" fmla="*/ 5006537 w 7467600"/>
              <a:gd name="connsiteY297" fmla="*/ 6747068 h 6858000"/>
              <a:gd name="connsiteX298" fmla="*/ 5032723 w 7467600"/>
              <a:gd name="connsiteY298" fmla="*/ 6644957 h 6858000"/>
              <a:gd name="connsiteX299" fmla="*/ 5242949 w 7467600"/>
              <a:gd name="connsiteY299" fmla="*/ 6125175 h 6858000"/>
              <a:gd name="connsiteX300" fmla="*/ 5286321 w 7467600"/>
              <a:gd name="connsiteY300" fmla="*/ 6033555 h 6858000"/>
              <a:gd name="connsiteX301" fmla="*/ 5008210 w 7467600"/>
              <a:gd name="connsiteY301" fmla="*/ 6649194 h 6858000"/>
              <a:gd name="connsiteX302" fmla="*/ 4986321 w 7467600"/>
              <a:gd name="connsiteY302" fmla="*/ 6765687 h 6858000"/>
              <a:gd name="connsiteX303" fmla="*/ 4973474 w 7467600"/>
              <a:gd name="connsiteY303" fmla="*/ 6858000 h 6858000"/>
              <a:gd name="connsiteX304" fmla="*/ 4907178 w 7467600"/>
              <a:gd name="connsiteY304" fmla="*/ 6858000 h 6858000"/>
              <a:gd name="connsiteX305" fmla="*/ 4910810 w 7467600"/>
              <a:gd name="connsiteY305" fmla="*/ 6829660 h 6858000"/>
              <a:gd name="connsiteX306" fmla="*/ 4987461 w 7467600"/>
              <a:gd name="connsiteY306" fmla="*/ 6432994 h 6858000"/>
              <a:gd name="connsiteX307" fmla="*/ 5179262 w 7467600"/>
              <a:gd name="connsiteY307" fmla="*/ 6035044 h 6858000"/>
              <a:gd name="connsiteX308" fmla="*/ 4689678 w 7467600"/>
              <a:gd name="connsiteY308" fmla="*/ 6440241 h 6858000"/>
              <a:gd name="connsiteX309" fmla="*/ 4477543 w 7467600"/>
              <a:gd name="connsiteY309" fmla="*/ 6674836 h 6858000"/>
              <a:gd name="connsiteX310" fmla="*/ 4329957 w 7467600"/>
              <a:gd name="connsiteY310" fmla="*/ 6858000 h 6858000"/>
              <a:gd name="connsiteX311" fmla="*/ 4218595 w 7467600"/>
              <a:gd name="connsiteY311" fmla="*/ 6858000 h 6858000"/>
              <a:gd name="connsiteX312" fmla="*/ 4368888 w 7467600"/>
              <a:gd name="connsiteY312" fmla="*/ 6668412 h 6858000"/>
              <a:gd name="connsiteX313" fmla="*/ 4563091 w 7467600"/>
              <a:gd name="connsiteY313" fmla="*/ 6442508 h 6858000"/>
              <a:gd name="connsiteX314" fmla="*/ 5387324 w 7467600"/>
              <a:gd name="connsiteY314" fmla="*/ 5705830 h 6858000"/>
              <a:gd name="connsiteX315" fmla="*/ 5073620 w 7467600"/>
              <a:gd name="connsiteY315" fmla="*/ 5955437 h 6858000"/>
              <a:gd name="connsiteX316" fmla="*/ 4689789 w 7467600"/>
              <a:gd name="connsiteY316" fmla="*/ 6268382 h 6858000"/>
              <a:gd name="connsiteX317" fmla="*/ 4418722 w 7467600"/>
              <a:gd name="connsiteY317" fmla="*/ 6570886 h 6858000"/>
              <a:gd name="connsiteX318" fmla="*/ 4214944 w 7467600"/>
              <a:gd name="connsiteY318" fmla="*/ 6858000 h 6858000"/>
              <a:gd name="connsiteX319" fmla="*/ 4177898 w 7467600"/>
              <a:gd name="connsiteY319" fmla="*/ 6858000 h 6858000"/>
              <a:gd name="connsiteX320" fmla="*/ 4391597 w 7467600"/>
              <a:gd name="connsiteY320" fmla="*/ 6556370 h 6858000"/>
              <a:gd name="connsiteX321" fmla="*/ 4668889 w 7467600"/>
              <a:gd name="connsiteY321" fmla="*/ 6246399 h 6858000"/>
              <a:gd name="connsiteX322" fmla="*/ 5055427 w 7467600"/>
              <a:gd name="connsiteY322" fmla="*/ 5931476 h 6858000"/>
              <a:gd name="connsiteX323" fmla="*/ 5371814 w 7467600"/>
              <a:gd name="connsiteY323" fmla="*/ 5678975 h 6858000"/>
              <a:gd name="connsiteX324" fmla="*/ 4987918 w 7467600"/>
              <a:gd name="connsiteY324" fmla="*/ 5838701 h 6858000"/>
              <a:gd name="connsiteX325" fmla="*/ 4317146 w 7467600"/>
              <a:gd name="connsiteY325" fmla="*/ 6587716 h 6858000"/>
              <a:gd name="connsiteX326" fmla="*/ 4171627 w 7467600"/>
              <a:gd name="connsiteY326" fmla="*/ 6858000 h 6858000"/>
              <a:gd name="connsiteX327" fmla="*/ 4081585 w 7467600"/>
              <a:gd name="connsiteY327" fmla="*/ 6858000 h 6858000"/>
              <a:gd name="connsiteX328" fmla="*/ 4238603 w 7467600"/>
              <a:gd name="connsiteY328" fmla="*/ 6559341 h 6858000"/>
              <a:gd name="connsiteX329" fmla="*/ 4778333 w 7467600"/>
              <a:gd name="connsiteY329" fmla="*/ 5873626 h 6858000"/>
              <a:gd name="connsiteX330" fmla="*/ 5414185 w 7467600"/>
              <a:gd name="connsiteY330" fmla="*/ 5573882 h 6858000"/>
              <a:gd name="connsiteX331" fmla="*/ 5959648 w 7467600"/>
              <a:gd name="connsiteY331" fmla="*/ 4760797 h 6858000"/>
              <a:gd name="connsiteX332" fmla="*/ 5355019 w 7467600"/>
              <a:gd name="connsiteY332" fmla="*/ 4734672 h 6858000"/>
              <a:gd name="connsiteX333" fmla="*/ 5083565 w 7467600"/>
              <a:gd name="connsiteY333" fmla="*/ 5179121 h 6858000"/>
              <a:gd name="connsiteX334" fmla="*/ 4713577 w 7467600"/>
              <a:gd name="connsiteY334" fmla="*/ 5616803 h 6858000"/>
              <a:gd name="connsiteX335" fmla="*/ 3989559 w 7467600"/>
              <a:gd name="connsiteY335" fmla="*/ 6145945 h 6858000"/>
              <a:gd name="connsiteX336" fmla="*/ 3939824 w 7467600"/>
              <a:gd name="connsiteY336" fmla="*/ 6066900 h 6858000"/>
              <a:gd name="connsiteX337" fmla="*/ 4584537 w 7467600"/>
              <a:gd name="connsiteY337" fmla="*/ 5324826 h 6858000"/>
              <a:gd name="connsiteX338" fmla="*/ 5037105 w 7467600"/>
              <a:gd name="connsiteY338" fmla="*/ 5088765 h 6858000"/>
              <a:gd name="connsiteX339" fmla="*/ 5039930 w 7467600"/>
              <a:gd name="connsiteY339" fmla="*/ 5089585 h 6858000"/>
              <a:gd name="connsiteX340" fmla="*/ 5263764 w 7467600"/>
              <a:gd name="connsiteY340" fmla="*/ 4735525 h 6858000"/>
              <a:gd name="connsiteX341" fmla="*/ 4086300 w 7467600"/>
              <a:gd name="connsiteY341" fmla="*/ 4884599 h 6858000"/>
              <a:gd name="connsiteX342" fmla="*/ 4085485 w 7467600"/>
              <a:gd name="connsiteY342" fmla="*/ 4899070 h 6858000"/>
              <a:gd name="connsiteX343" fmla="*/ 3871915 w 7467600"/>
              <a:gd name="connsiteY343" fmla="*/ 5253645 h 6858000"/>
              <a:gd name="connsiteX344" fmla="*/ 3799374 w 7467600"/>
              <a:gd name="connsiteY344" fmla="*/ 5466127 h 6858000"/>
              <a:gd name="connsiteX345" fmla="*/ 3498850 w 7467600"/>
              <a:gd name="connsiteY345" fmla="*/ 6661888 h 6858000"/>
              <a:gd name="connsiteX346" fmla="*/ 3399216 w 7467600"/>
              <a:gd name="connsiteY346" fmla="*/ 6858000 h 6858000"/>
              <a:gd name="connsiteX347" fmla="*/ 3303688 w 7467600"/>
              <a:gd name="connsiteY347" fmla="*/ 6858000 h 6858000"/>
              <a:gd name="connsiteX348" fmla="*/ 3391774 w 7467600"/>
              <a:gd name="connsiteY348" fmla="*/ 6697181 h 6858000"/>
              <a:gd name="connsiteX349" fmla="*/ 3735540 w 7467600"/>
              <a:gd name="connsiteY349" fmla="*/ 5546923 h 6858000"/>
              <a:gd name="connsiteX350" fmla="*/ 3729438 w 7467600"/>
              <a:gd name="connsiteY350" fmla="*/ 5569058 h 6858000"/>
              <a:gd name="connsiteX351" fmla="*/ 3707782 w 7467600"/>
              <a:gd name="connsiteY351" fmla="*/ 5644908 h 6858000"/>
              <a:gd name="connsiteX352" fmla="*/ 3583827 w 7467600"/>
              <a:gd name="connsiteY352" fmla="*/ 6039215 h 6858000"/>
              <a:gd name="connsiteX353" fmla="*/ 3547861 w 7467600"/>
              <a:gd name="connsiteY353" fmla="*/ 6129609 h 6858000"/>
              <a:gd name="connsiteX354" fmla="*/ 3490905 w 7467600"/>
              <a:gd name="connsiteY354" fmla="*/ 6277660 h 6858000"/>
              <a:gd name="connsiteX355" fmla="*/ 3455859 w 7467600"/>
              <a:gd name="connsiteY355" fmla="*/ 6391301 h 6858000"/>
              <a:gd name="connsiteX356" fmla="*/ 3429112 w 7467600"/>
              <a:gd name="connsiteY356" fmla="*/ 6479469 h 6858000"/>
              <a:gd name="connsiteX357" fmla="*/ 3304862 w 7467600"/>
              <a:gd name="connsiteY357" fmla="*/ 6796476 h 6858000"/>
              <a:gd name="connsiteX358" fmla="*/ 3276071 w 7467600"/>
              <a:gd name="connsiteY358" fmla="*/ 6858000 h 6858000"/>
              <a:gd name="connsiteX359" fmla="*/ 3240805 w 7467600"/>
              <a:gd name="connsiteY359" fmla="*/ 6858000 h 6858000"/>
              <a:gd name="connsiteX360" fmla="*/ 3275917 w 7467600"/>
              <a:gd name="connsiteY360" fmla="*/ 6783192 h 6858000"/>
              <a:gd name="connsiteX361" fmla="*/ 3399358 w 7467600"/>
              <a:gd name="connsiteY361" fmla="*/ 6469011 h 6858000"/>
              <a:gd name="connsiteX362" fmla="*/ 3425650 w 7467600"/>
              <a:gd name="connsiteY362" fmla="*/ 6381333 h 6858000"/>
              <a:gd name="connsiteX363" fmla="*/ 3460661 w 7467600"/>
              <a:gd name="connsiteY363" fmla="*/ 6266763 h 6858000"/>
              <a:gd name="connsiteX364" fmla="*/ 3518021 w 7467600"/>
              <a:gd name="connsiteY364" fmla="*/ 6117298 h 6858000"/>
              <a:gd name="connsiteX365" fmla="*/ 3554035 w 7467600"/>
              <a:gd name="connsiteY365" fmla="*/ 6027832 h 6858000"/>
              <a:gd name="connsiteX366" fmla="*/ 3677174 w 7467600"/>
              <a:gd name="connsiteY366" fmla="*/ 5636351 h 6858000"/>
              <a:gd name="connsiteX367" fmla="*/ 3698819 w 7467600"/>
              <a:gd name="connsiteY367" fmla="*/ 5560503 h 6858000"/>
              <a:gd name="connsiteX368" fmla="*/ 3702094 w 7467600"/>
              <a:gd name="connsiteY368" fmla="*/ 5549194 h 6858000"/>
              <a:gd name="connsiteX369" fmla="*/ 3398355 w 7467600"/>
              <a:gd name="connsiteY369" fmla="*/ 6094603 h 6858000"/>
              <a:gd name="connsiteX370" fmla="*/ 3193941 w 7467600"/>
              <a:gd name="connsiteY370" fmla="*/ 6798775 h 6858000"/>
              <a:gd name="connsiteX371" fmla="*/ 3184140 w 7467600"/>
              <a:gd name="connsiteY371" fmla="*/ 6858000 h 6858000"/>
              <a:gd name="connsiteX372" fmla="*/ 3099978 w 7467600"/>
              <a:gd name="connsiteY372" fmla="*/ 6858000 h 6858000"/>
              <a:gd name="connsiteX373" fmla="*/ 3101556 w 7467600"/>
              <a:gd name="connsiteY373" fmla="*/ 6843337 h 6858000"/>
              <a:gd name="connsiteX374" fmla="*/ 3370162 w 7467600"/>
              <a:gd name="connsiteY374" fmla="*/ 5785550 h 6858000"/>
              <a:gd name="connsiteX375" fmla="*/ 3746477 w 7467600"/>
              <a:gd name="connsiteY375" fmla="*/ 5377889 h 6858000"/>
              <a:gd name="connsiteX376" fmla="*/ 3863399 w 7467600"/>
              <a:gd name="connsiteY376" fmla="*/ 5087257 h 6858000"/>
              <a:gd name="connsiteX377" fmla="*/ 3968712 w 7467600"/>
              <a:gd name="connsiteY377" fmla="*/ 4913989 h 6858000"/>
              <a:gd name="connsiteX378" fmla="*/ 2792390 w 7467600"/>
              <a:gd name="connsiteY378" fmla="*/ 5382974 h 6858000"/>
              <a:gd name="connsiteX379" fmla="*/ 2714982 w 7467600"/>
              <a:gd name="connsiteY379" fmla="*/ 5427051 h 6858000"/>
              <a:gd name="connsiteX380" fmla="*/ 2813361 w 7467600"/>
              <a:gd name="connsiteY380" fmla="*/ 6023912 h 6858000"/>
              <a:gd name="connsiteX381" fmla="*/ 2688430 w 7467600"/>
              <a:gd name="connsiteY381" fmla="*/ 6801564 h 6858000"/>
              <a:gd name="connsiteX382" fmla="*/ 2629626 w 7467600"/>
              <a:gd name="connsiteY382" fmla="*/ 6763394 h 6858000"/>
              <a:gd name="connsiteX383" fmla="*/ 2565328 w 7467600"/>
              <a:gd name="connsiteY383" fmla="*/ 5516399 h 6858000"/>
              <a:gd name="connsiteX384" fmla="*/ 1922999 w 7467600"/>
              <a:gd name="connsiteY384" fmla="*/ 5980343 h 6858000"/>
              <a:gd name="connsiteX385" fmla="*/ 1950261 w 7467600"/>
              <a:gd name="connsiteY385" fmla="*/ 6405858 h 6858000"/>
              <a:gd name="connsiteX386" fmla="*/ 2365554 w 7467600"/>
              <a:gd name="connsiteY386" fmla="*/ 6759107 h 6858000"/>
              <a:gd name="connsiteX387" fmla="*/ 2424142 w 7467600"/>
              <a:gd name="connsiteY387" fmla="*/ 6858000 h 6858000"/>
              <a:gd name="connsiteX388" fmla="*/ 2395994 w 7467600"/>
              <a:gd name="connsiteY388" fmla="*/ 6858000 h 6858000"/>
              <a:gd name="connsiteX389" fmla="*/ 2392863 w 7467600"/>
              <a:gd name="connsiteY389" fmla="*/ 6852964 h 6858000"/>
              <a:gd name="connsiteX390" fmla="*/ 2017589 w 7467600"/>
              <a:gd name="connsiteY390" fmla="*/ 6493982 h 6858000"/>
              <a:gd name="connsiteX391" fmla="*/ 2147336 w 7467600"/>
              <a:gd name="connsiteY391" fmla="*/ 6594052 h 6858000"/>
              <a:gd name="connsiteX392" fmla="*/ 2207047 w 7467600"/>
              <a:gd name="connsiteY392" fmla="*/ 6654540 h 6858000"/>
              <a:gd name="connsiteX393" fmla="*/ 2299106 w 7467600"/>
              <a:gd name="connsiteY393" fmla="*/ 6778931 h 6858000"/>
              <a:gd name="connsiteX394" fmla="*/ 2314430 w 7467600"/>
              <a:gd name="connsiteY394" fmla="*/ 6801144 h 6858000"/>
              <a:gd name="connsiteX395" fmla="*/ 2352406 w 7467600"/>
              <a:gd name="connsiteY395" fmla="*/ 6858000 h 6858000"/>
              <a:gd name="connsiteX396" fmla="*/ 2314492 w 7467600"/>
              <a:gd name="connsiteY396" fmla="*/ 6858000 h 6858000"/>
              <a:gd name="connsiteX397" fmla="*/ 2288095 w 7467600"/>
              <a:gd name="connsiteY397" fmla="*/ 6818030 h 6858000"/>
              <a:gd name="connsiteX398" fmla="*/ 2272768 w 7467600"/>
              <a:gd name="connsiteY398" fmla="*/ 6795822 h 6858000"/>
              <a:gd name="connsiteX399" fmla="*/ 2182715 w 7467600"/>
              <a:gd name="connsiteY399" fmla="*/ 6675071 h 6858000"/>
              <a:gd name="connsiteX400" fmla="*/ 2032061 w 7467600"/>
              <a:gd name="connsiteY400" fmla="*/ 6541380 h 6858000"/>
              <a:gd name="connsiteX401" fmla="*/ 2257220 w 7467600"/>
              <a:gd name="connsiteY401" fmla="*/ 6826257 h 6858000"/>
              <a:gd name="connsiteX402" fmla="*/ 2281324 w 7467600"/>
              <a:gd name="connsiteY402" fmla="*/ 6858000 h 6858000"/>
              <a:gd name="connsiteX403" fmla="*/ 2242860 w 7467600"/>
              <a:gd name="connsiteY403" fmla="*/ 6858000 h 6858000"/>
              <a:gd name="connsiteX404" fmla="*/ 2232818 w 7467600"/>
              <a:gd name="connsiteY404" fmla="*/ 6844926 h 6858000"/>
              <a:gd name="connsiteX405" fmla="*/ 1990172 w 7467600"/>
              <a:gd name="connsiteY405" fmla="*/ 6542121 h 6858000"/>
              <a:gd name="connsiteX406" fmla="*/ 2124090 w 7467600"/>
              <a:gd name="connsiteY406" fmla="*/ 6761017 h 6858000"/>
              <a:gd name="connsiteX407" fmla="*/ 2200380 w 7467600"/>
              <a:gd name="connsiteY407" fmla="*/ 6858000 h 6858000"/>
              <a:gd name="connsiteX408" fmla="*/ 2147507 w 7467600"/>
              <a:gd name="connsiteY408" fmla="*/ 6858000 h 6858000"/>
              <a:gd name="connsiteX409" fmla="*/ 2070668 w 7467600"/>
              <a:gd name="connsiteY409" fmla="*/ 6761520 h 6858000"/>
              <a:gd name="connsiteX410" fmla="*/ 1975142 w 7467600"/>
              <a:gd name="connsiteY410" fmla="*/ 6585570 h 6858000"/>
              <a:gd name="connsiteX411" fmla="*/ 2050035 w 7467600"/>
              <a:gd name="connsiteY411" fmla="*/ 6813345 h 6858000"/>
              <a:gd name="connsiteX412" fmla="*/ 2063025 w 7467600"/>
              <a:gd name="connsiteY412" fmla="*/ 6858000 h 6858000"/>
              <a:gd name="connsiteX413" fmla="*/ 2021675 w 7467600"/>
              <a:gd name="connsiteY413" fmla="*/ 6858000 h 6858000"/>
              <a:gd name="connsiteX414" fmla="*/ 2019308 w 7467600"/>
              <a:gd name="connsiteY414" fmla="*/ 6847118 h 6858000"/>
              <a:gd name="connsiteX415" fmla="*/ 1938835 w 7467600"/>
              <a:gd name="connsiteY415" fmla="*/ 6551160 h 6858000"/>
              <a:gd name="connsiteX416" fmla="*/ 1953230 w 7467600"/>
              <a:gd name="connsiteY416" fmla="*/ 6759699 h 6858000"/>
              <a:gd name="connsiteX417" fmla="*/ 1956763 w 7467600"/>
              <a:gd name="connsiteY417" fmla="*/ 6778191 h 6858000"/>
              <a:gd name="connsiteX418" fmla="*/ 1967925 w 7467600"/>
              <a:gd name="connsiteY418" fmla="*/ 6858000 h 6858000"/>
              <a:gd name="connsiteX419" fmla="*/ 1936622 w 7467600"/>
              <a:gd name="connsiteY419" fmla="*/ 6858000 h 6858000"/>
              <a:gd name="connsiteX420" fmla="*/ 1926261 w 7467600"/>
              <a:gd name="connsiteY420" fmla="*/ 6784064 h 6858000"/>
              <a:gd name="connsiteX421" fmla="*/ 1922724 w 7467600"/>
              <a:gd name="connsiteY421" fmla="*/ 6765577 h 6858000"/>
              <a:gd name="connsiteX422" fmla="*/ 1904650 w 7467600"/>
              <a:gd name="connsiteY422" fmla="*/ 6639616 h 6858000"/>
              <a:gd name="connsiteX423" fmla="*/ 1885273 w 7467600"/>
              <a:gd name="connsiteY423" fmla="*/ 6858000 h 6858000"/>
              <a:gd name="connsiteX424" fmla="*/ 1854363 w 7467600"/>
              <a:gd name="connsiteY424" fmla="*/ 6858000 h 6858000"/>
              <a:gd name="connsiteX425" fmla="*/ 1880391 w 7467600"/>
              <a:gd name="connsiteY425" fmla="*/ 6603796 h 6858000"/>
              <a:gd name="connsiteX426" fmla="*/ 1818273 w 7467600"/>
              <a:gd name="connsiteY426" fmla="*/ 6715729 h 6858000"/>
              <a:gd name="connsiteX427" fmla="*/ 1794691 w 7467600"/>
              <a:gd name="connsiteY427" fmla="*/ 6843239 h 6858000"/>
              <a:gd name="connsiteX428" fmla="*/ 1794914 w 7467600"/>
              <a:gd name="connsiteY428" fmla="*/ 6858000 h 6858000"/>
              <a:gd name="connsiteX429" fmla="*/ 1746128 w 7467600"/>
              <a:gd name="connsiteY429" fmla="*/ 6858000 h 6858000"/>
              <a:gd name="connsiteX430" fmla="*/ 1753934 w 7467600"/>
              <a:gd name="connsiteY430" fmla="*/ 6724796 h 6858000"/>
              <a:gd name="connsiteX431" fmla="*/ 1792053 w 7467600"/>
              <a:gd name="connsiteY431" fmla="*/ 6572396 h 6858000"/>
              <a:gd name="connsiteX432" fmla="*/ 1862248 w 7467600"/>
              <a:gd name="connsiteY432" fmla="*/ 6266397 h 6858000"/>
              <a:gd name="connsiteX433" fmla="*/ 1862250 w 7467600"/>
              <a:gd name="connsiteY433" fmla="*/ 6033531 h 6858000"/>
              <a:gd name="connsiteX434" fmla="*/ 1211999 w 7467600"/>
              <a:gd name="connsiteY434" fmla="*/ 6683610 h 6858000"/>
              <a:gd name="connsiteX435" fmla="*/ 1213266 w 7467600"/>
              <a:gd name="connsiteY435" fmla="*/ 6691947 h 6858000"/>
              <a:gd name="connsiteX436" fmla="*/ 1203370 w 7467600"/>
              <a:gd name="connsiteY436" fmla="*/ 6850676 h 6858000"/>
              <a:gd name="connsiteX437" fmla="*/ 1203671 w 7467600"/>
              <a:gd name="connsiteY437" fmla="*/ 6858000 h 6858000"/>
              <a:gd name="connsiteX438" fmla="*/ 1143180 w 7467600"/>
              <a:gd name="connsiteY438" fmla="*/ 6858000 h 6858000"/>
              <a:gd name="connsiteX439" fmla="*/ 1142176 w 7467600"/>
              <a:gd name="connsiteY439" fmla="*/ 6766045 h 6858000"/>
              <a:gd name="connsiteX440" fmla="*/ 1067484 w 7467600"/>
              <a:gd name="connsiteY440" fmla="*/ 6858000 h 6858000"/>
              <a:gd name="connsiteX441" fmla="*/ 953928 w 7467600"/>
              <a:gd name="connsiteY441" fmla="*/ 6858000 h 6858000"/>
              <a:gd name="connsiteX442" fmla="*/ 959715 w 7467600"/>
              <a:gd name="connsiteY442" fmla="*/ 6850185 h 6858000"/>
              <a:gd name="connsiteX443" fmla="*/ 1483788 w 7467600"/>
              <a:gd name="connsiteY443" fmla="*/ 6259174 h 6858000"/>
              <a:gd name="connsiteX444" fmla="*/ 1100671 w 7467600"/>
              <a:gd name="connsiteY444" fmla="*/ 6252137 h 6858000"/>
              <a:gd name="connsiteX445" fmla="*/ 1090144 w 7467600"/>
              <a:gd name="connsiteY445" fmla="*/ 6256748 h 6858000"/>
              <a:gd name="connsiteX446" fmla="*/ 1095872 w 7467600"/>
              <a:gd name="connsiteY446" fmla="*/ 6271892 h 6858000"/>
              <a:gd name="connsiteX447" fmla="*/ 262785 w 7467600"/>
              <a:gd name="connsiteY447" fmla="*/ 6845450 h 6858000"/>
              <a:gd name="connsiteX448" fmla="*/ 209968 w 7467600"/>
              <a:gd name="connsiteY448" fmla="*/ 6770713 h 6858000"/>
              <a:gd name="connsiteX449" fmla="*/ 873460 w 7467600"/>
              <a:gd name="connsiteY449" fmla="*/ 6253768 h 6858000"/>
              <a:gd name="connsiteX450" fmla="*/ 192686 w 7467600"/>
              <a:gd name="connsiteY450" fmla="*/ 5849257 h 6858000"/>
              <a:gd name="connsiteX451" fmla="*/ 4696 w 7467600"/>
              <a:gd name="connsiteY451" fmla="*/ 5697668 h 6858000"/>
              <a:gd name="connsiteX452" fmla="*/ 0 w 7467600"/>
              <a:gd name="connsiteY452" fmla="*/ 5689984 h 6858000"/>
              <a:gd name="connsiteX453" fmla="*/ 0 w 7467600"/>
              <a:gd name="connsiteY453" fmla="*/ 5513472 h 6858000"/>
              <a:gd name="connsiteX454" fmla="*/ 174101 w 7467600"/>
              <a:gd name="connsiteY454" fmla="*/ 5620277 h 6858000"/>
              <a:gd name="connsiteX455" fmla="*/ 891800 w 7467600"/>
              <a:gd name="connsiteY455" fmla="*/ 6036935 h 6858000"/>
              <a:gd name="connsiteX456" fmla="*/ 1072219 w 7467600"/>
              <a:gd name="connsiteY456" fmla="*/ 6169443 h 6858000"/>
              <a:gd name="connsiteX457" fmla="*/ 1074117 w 7467600"/>
              <a:gd name="connsiteY457" fmla="*/ 6170301 h 6858000"/>
              <a:gd name="connsiteX458" fmla="*/ 1083114 w 7467600"/>
              <a:gd name="connsiteY458" fmla="*/ 6174131 h 6858000"/>
              <a:gd name="connsiteX459" fmla="*/ 1543010 w 7467600"/>
              <a:gd name="connsiteY459" fmla="*/ 6191140 h 6858000"/>
              <a:gd name="connsiteX460" fmla="*/ 1551080 w 7467600"/>
              <a:gd name="connsiteY460" fmla="*/ 6195006 h 6858000"/>
              <a:gd name="connsiteX461" fmla="*/ 2345443 w 7467600"/>
              <a:gd name="connsiteY461" fmla="*/ 5549882 h 6858000"/>
              <a:gd name="connsiteX462" fmla="*/ 1721499 w 7467600"/>
              <a:gd name="connsiteY462" fmla="*/ 5599969 h 6858000"/>
              <a:gd name="connsiteX463" fmla="*/ 767716 w 7467600"/>
              <a:gd name="connsiteY463" fmla="*/ 5472768 h 6858000"/>
              <a:gd name="connsiteX464" fmla="*/ 722147 w 7467600"/>
              <a:gd name="connsiteY464" fmla="*/ 5393091 h 6858000"/>
              <a:gd name="connsiteX465" fmla="*/ 1485552 w 7467600"/>
              <a:gd name="connsiteY465" fmla="*/ 5313202 h 6858000"/>
              <a:gd name="connsiteX466" fmla="*/ 2143004 w 7467600"/>
              <a:gd name="connsiteY466" fmla="*/ 5402420 h 6858000"/>
              <a:gd name="connsiteX467" fmla="*/ 1933391 w 7467600"/>
              <a:gd name="connsiteY467" fmla="*/ 5156971 h 6858000"/>
              <a:gd name="connsiteX468" fmla="*/ 1827118 w 7467600"/>
              <a:gd name="connsiteY468" fmla="*/ 4968410 h 6858000"/>
              <a:gd name="connsiteX469" fmla="*/ 1837349 w 7467600"/>
              <a:gd name="connsiteY469" fmla="*/ 4956357 h 6858000"/>
              <a:gd name="connsiteX470" fmla="*/ 2162835 w 7467600"/>
              <a:gd name="connsiteY470" fmla="*/ 5187853 h 6858000"/>
              <a:gd name="connsiteX471" fmla="*/ 2257167 w 7467600"/>
              <a:gd name="connsiteY471" fmla="*/ 5462123 h 6858000"/>
              <a:gd name="connsiteX472" fmla="*/ 2261598 w 7467600"/>
              <a:gd name="connsiteY472" fmla="*/ 5467998 h 6858000"/>
              <a:gd name="connsiteX473" fmla="*/ 2437177 w 7467600"/>
              <a:gd name="connsiteY473" fmla="*/ 5479608 h 6858000"/>
              <a:gd name="connsiteX474" fmla="*/ 2445247 w 7467600"/>
              <a:gd name="connsiteY474" fmla="*/ 5483476 h 6858000"/>
              <a:gd name="connsiteX475" fmla="*/ 2743626 w 7467600"/>
              <a:gd name="connsiteY475" fmla="*/ 5304819 h 6858000"/>
              <a:gd name="connsiteX476" fmla="*/ 3048102 w 7467600"/>
              <a:gd name="connsiteY476" fmla="*/ 5150595 h 6858000"/>
              <a:gd name="connsiteX477" fmla="*/ 1799414 w 7467600"/>
              <a:gd name="connsiteY477" fmla="*/ 4694732 h 6858000"/>
              <a:gd name="connsiteX478" fmla="*/ 1771735 w 7467600"/>
              <a:gd name="connsiteY478" fmla="*/ 4619929 h 6858000"/>
              <a:gd name="connsiteX479" fmla="*/ 3104273 w 7467600"/>
              <a:gd name="connsiteY479" fmla="*/ 5076159 h 6858000"/>
              <a:gd name="connsiteX480" fmla="*/ 3113245 w 7467600"/>
              <a:gd name="connsiteY480" fmla="*/ 5090705 h 6858000"/>
              <a:gd name="connsiteX481" fmla="*/ 3126294 w 7467600"/>
              <a:gd name="connsiteY481" fmla="*/ 5114400 h 6858000"/>
              <a:gd name="connsiteX482" fmla="*/ 3937433 w 7467600"/>
              <a:gd name="connsiteY482" fmla="*/ 4830473 h 6858000"/>
              <a:gd name="connsiteX483" fmla="*/ 3590475 w 7467600"/>
              <a:gd name="connsiteY483" fmla="*/ 4597974 h 6858000"/>
              <a:gd name="connsiteX484" fmla="*/ 3100264 w 7467600"/>
              <a:gd name="connsiteY484" fmla="*/ 4579845 h 6858000"/>
              <a:gd name="connsiteX485" fmla="*/ 2183576 w 7467600"/>
              <a:gd name="connsiteY485" fmla="*/ 4227150 h 6858000"/>
              <a:gd name="connsiteX486" fmla="*/ 2151029 w 7467600"/>
              <a:gd name="connsiteY486" fmla="*/ 4146947 h 6858000"/>
              <a:gd name="connsiteX487" fmla="*/ 3563434 w 7467600"/>
              <a:gd name="connsiteY487" fmla="*/ 4469115 h 6858000"/>
              <a:gd name="connsiteX488" fmla="*/ 3177952 w 7467600"/>
              <a:gd name="connsiteY488" fmla="*/ 3657386 h 6858000"/>
              <a:gd name="connsiteX489" fmla="*/ 3189263 w 7467600"/>
              <a:gd name="connsiteY489" fmla="*/ 3625726 h 6858000"/>
              <a:gd name="connsiteX490" fmla="*/ 3560912 w 7467600"/>
              <a:gd name="connsiteY490" fmla="*/ 4079863 h 6858000"/>
              <a:gd name="connsiteX491" fmla="*/ 3626636 w 7467600"/>
              <a:gd name="connsiteY491" fmla="*/ 4512230 h 6858000"/>
              <a:gd name="connsiteX492" fmla="*/ 3653088 w 7467600"/>
              <a:gd name="connsiteY492" fmla="*/ 4521417 h 6858000"/>
              <a:gd name="connsiteX493" fmla="*/ 3988128 w 7467600"/>
              <a:gd name="connsiteY493" fmla="*/ 4817267 h 6858000"/>
              <a:gd name="connsiteX494" fmla="*/ 4830582 w 7467600"/>
              <a:gd name="connsiteY494" fmla="*/ 4676000 h 6858000"/>
              <a:gd name="connsiteX495" fmla="*/ 4830100 w 7467600"/>
              <a:gd name="connsiteY495" fmla="*/ 4675554 h 6858000"/>
              <a:gd name="connsiteX496" fmla="*/ 4036318 w 7467600"/>
              <a:gd name="connsiteY496" fmla="*/ 4147013 h 6858000"/>
              <a:gd name="connsiteX497" fmla="*/ 3432098 w 7467600"/>
              <a:gd name="connsiteY497" fmla="*/ 3537312 h 6858000"/>
              <a:gd name="connsiteX498" fmla="*/ 3446761 w 7467600"/>
              <a:gd name="connsiteY498" fmla="*/ 3461278 h 6858000"/>
              <a:gd name="connsiteX499" fmla="*/ 4419733 w 7467600"/>
              <a:gd name="connsiteY499" fmla="*/ 3963555 h 6858000"/>
              <a:gd name="connsiteX500" fmla="*/ 4781371 w 7467600"/>
              <a:gd name="connsiteY500" fmla="*/ 4458604 h 6858000"/>
              <a:gd name="connsiteX501" fmla="*/ 4780440 w 7467600"/>
              <a:gd name="connsiteY501" fmla="*/ 4470290 h 6858000"/>
              <a:gd name="connsiteX502" fmla="*/ 4898954 w 7467600"/>
              <a:gd name="connsiteY502" fmla="*/ 4662092 h 6858000"/>
              <a:gd name="connsiteX503" fmla="*/ 4900699 w 7467600"/>
              <a:gd name="connsiteY503" fmla="*/ 4670867 h 6858000"/>
              <a:gd name="connsiteX504" fmla="*/ 5714511 w 7467600"/>
              <a:gd name="connsiteY504" fmla="*/ 4663483 h 6858000"/>
              <a:gd name="connsiteX505" fmla="*/ 5464793 w 7467600"/>
              <a:gd name="connsiteY505" fmla="*/ 4393556 h 6858000"/>
              <a:gd name="connsiteX506" fmla="*/ 5461897 w 7467600"/>
              <a:gd name="connsiteY506" fmla="*/ 4390879 h 6858000"/>
              <a:gd name="connsiteX507" fmla="*/ 4294126 w 7467600"/>
              <a:gd name="connsiteY507" fmla="*/ 3303048 h 6858000"/>
              <a:gd name="connsiteX508" fmla="*/ 4305321 w 7467600"/>
              <a:gd name="connsiteY508" fmla="*/ 3256953 h 6858000"/>
              <a:gd name="connsiteX509" fmla="*/ 4949299 w 7467600"/>
              <a:gd name="connsiteY509" fmla="*/ 3766336 h 6858000"/>
              <a:gd name="connsiteX510" fmla="*/ 5291452 w 7467600"/>
              <a:gd name="connsiteY510" fmla="*/ 4076801 h 6858000"/>
              <a:gd name="connsiteX511" fmla="*/ 5434998 w 7467600"/>
              <a:gd name="connsiteY511" fmla="*/ 4254100 h 6858000"/>
              <a:gd name="connsiteX512" fmla="*/ 5351015 w 7467600"/>
              <a:gd name="connsiteY512" fmla="*/ 3760989 h 6858000"/>
              <a:gd name="connsiteX513" fmla="*/ 5413780 w 7467600"/>
              <a:gd name="connsiteY513" fmla="*/ 2966265 h 6858000"/>
              <a:gd name="connsiteX514" fmla="*/ 5425627 w 7467600"/>
              <a:gd name="connsiteY514" fmla="*/ 2954192 h 6858000"/>
              <a:gd name="connsiteX515" fmla="*/ 6604735 w 7467600"/>
              <a:gd name="connsiteY515" fmla="*/ 2041381 h 6858000"/>
              <a:gd name="connsiteX516" fmla="*/ 7204487 w 7467600"/>
              <a:gd name="connsiteY516" fmla="*/ 2742112 h 6858000"/>
              <a:gd name="connsiteX517" fmla="*/ 7131592 w 7467600"/>
              <a:gd name="connsiteY517" fmla="*/ 2672096 h 6858000"/>
              <a:gd name="connsiteX518" fmla="*/ 6996344 w 7467600"/>
              <a:gd name="connsiteY518" fmla="*/ 2518310 h 6858000"/>
              <a:gd name="connsiteX519" fmla="*/ 6735495 w 7467600"/>
              <a:gd name="connsiteY519" fmla="*/ 2196890 h 6858000"/>
              <a:gd name="connsiteX520" fmla="*/ 6721901 w 7467600"/>
              <a:gd name="connsiteY520" fmla="*/ 2179274 h 6858000"/>
              <a:gd name="connsiteX521" fmla="*/ 6604735 w 7467600"/>
              <a:gd name="connsiteY521" fmla="*/ 2041381 h 6858000"/>
              <a:gd name="connsiteX522" fmla="*/ 6591670 w 7467600"/>
              <a:gd name="connsiteY522" fmla="*/ 1988277 h 6858000"/>
              <a:gd name="connsiteX523" fmla="*/ 6747349 w 7467600"/>
              <a:gd name="connsiteY523" fmla="*/ 2160069 h 6858000"/>
              <a:gd name="connsiteX524" fmla="*/ 6760943 w 7467600"/>
              <a:gd name="connsiteY524" fmla="*/ 2177686 h 6858000"/>
              <a:gd name="connsiteX525" fmla="*/ 7021065 w 7467600"/>
              <a:gd name="connsiteY525" fmla="*/ 2498102 h 6858000"/>
              <a:gd name="connsiteX526" fmla="*/ 7155223 w 7467600"/>
              <a:gd name="connsiteY526" fmla="*/ 2650386 h 6858000"/>
              <a:gd name="connsiteX527" fmla="*/ 7203167 w 7467600"/>
              <a:gd name="connsiteY527" fmla="*/ 2697288 h 6858000"/>
              <a:gd name="connsiteX528" fmla="*/ 6937703 w 7467600"/>
              <a:gd name="connsiteY528" fmla="*/ 2321981 h 6858000"/>
              <a:gd name="connsiteX529" fmla="*/ 6591670 w 7467600"/>
              <a:gd name="connsiteY529" fmla="*/ 1988277 h 6858000"/>
              <a:gd name="connsiteX530" fmla="*/ 5798671 w 7467600"/>
              <a:gd name="connsiteY530" fmla="*/ 1981601 h 6858000"/>
              <a:gd name="connsiteX531" fmla="*/ 5754709 w 7467600"/>
              <a:gd name="connsiteY531" fmla="*/ 2071454 h 6858000"/>
              <a:gd name="connsiteX532" fmla="*/ 5763044 w 7467600"/>
              <a:gd name="connsiteY532" fmla="*/ 2842206 h 6858000"/>
              <a:gd name="connsiteX533" fmla="*/ 5764974 w 7467600"/>
              <a:gd name="connsiteY533" fmla="*/ 2799609 h 6858000"/>
              <a:gd name="connsiteX534" fmla="*/ 5767665 w 7467600"/>
              <a:gd name="connsiteY534" fmla="*/ 2666409 h 6858000"/>
              <a:gd name="connsiteX535" fmla="*/ 5763055 w 7467600"/>
              <a:gd name="connsiteY535" fmla="*/ 2579705 h 6858000"/>
              <a:gd name="connsiteX536" fmla="*/ 5758079 w 7467600"/>
              <a:gd name="connsiteY536" fmla="*/ 2492508 h 6858000"/>
              <a:gd name="connsiteX537" fmla="*/ 5779325 w 7467600"/>
              <a:gd name="connsiteY537" fmla="*/ 2197069 h 6858000"/>
              <a:gd name="connsiteX538" fmla="*/ 5798671 w 7467600"/>
              <a:gd name="connsiteY538" fmla="*/ 1981601 h 6858000"/>
              <a:gd name="connsiteX539" fmla="*/ 5829202 w 7467600"/>
              <a:gd name="connsiteY539" fmla="*/ 1971679 h 6858000"/>
              <a:gd name="connsiteX540" fmla="*/ 5809558 w 7467600"/>
              <a:gd name="connsiteY540" fmla="*/ 2198043 h 6858000"/>
              <a:gd name="connsiteX541" fmla="*/ 5788653 w 7467600"/>
              <a:gd name="connsiteY541" fmla="*/ 2489430 h 6858000"/>
              <a:gd name="connsiteX542" fmla="*/ 5793439 w 7467600"/>
              <a:gd name="connsiteY542" fmla="*/ 2575235 h 6858000"/>
              <a:gd name="connsiteX543" fmla="*/ 5796837 w 7467600"/>
              <a:gd name="connsiteY543" fmla="*/ 2637633 h 6858000"/>
              <a:gd name="connsiteX544" fmla="*/ 5818614 w 7467600"/>
              <a:gd name="connsiteY544" fmla="*/ 2473055 h 6858000"/>
              <a:gd name="connsiteX545" fmla="*/ 5829202 w 7467600"/>
              <a:gd name="connsiteY545" fmla="*/ 1971679 h 6858000"/>
              <a:gd name="connsiteX546" fmla="*/ 5911389 w 7467600"/>
              <a:gd name="connsiteY546" fmla="*/ 1898371 h 6858000"/>
              <a:gd name="connsiteX547" fmla="*/ 6237627 w 7467600"/>
              <a:gd name="connsiteY547" fmla="*/ 2231921 h 6858000"/>
              <a:gd name="connsiteX548" fmla="*/ 5911389 w 7467600"/>
              <a:gd name="connsiteY548" fmla="*/ 1898371 h 6858000"/>
              <a:gd name="connsiteX549" fmla="*/ 6944437 w 7467600"/>
              <a:gd name="connsiteY549" fmla="*/ 1575402 h 6858000"/>
              <a:gd name="connsiteX550" fmla="*/ 6304730 w 7467600"/>
              <a:gd name="connsiteY550" fmla="*/ 1766654 h 6858000"/>
              <a:gd name="connsiteX551" fmla="*/ 6944437 w 7467600"/>
              <a:gd name="connsiteY551" fmla="*/ 1575402 h 6858000"/>
              <a:gd name="connsiteX552" fmla="*/ 7019523 w 7467600"/>
              <a:gd name="connsiteY552" fmla="*/ 1519450 h 6858000"/>
              <a:gd name="connsiteX553" fmla="*/ 6298091 w 7467600"/>
              <a:gd name="connsiteY553" fmla="*/ 1737122 h 6858000"/>
              <a:gd name="connsiteX554" fmla="*/ 7019523 w 7467600"/>
              <a:gd name="connsiteY554" fmla="*/ 1519450 h 6858000"/>
              <a:gd name="connsiteX555" fmla="*/ 2399523 w 7467600"/>
              <a:gd name="connsiteY555" fmla="*/ 1428234 h 6858000"/>
              <a:gd name="connsiteX556" fmla="*/ 2224982 w 7467600"/>
              <a:gd name="connsiteY556" fmla="*/ 1826201 h 6858000"/>
              <a:gd name="connsiteX557" fmla="*/ 2096099 w 7467600"/>
              <a:gd name="connsiteY557" fmla="*/ 2345900 h 6858000"/>
              <a:gd name="connsiteX558" fmla="*/ 2283317 w 7467600"/>
              <a:gd name="connsiteY558" fmla="*/ 1796925 h 6858000"/>
              <a:gd name="connsiteX559" fmla="*/ 2399523 w 7467600"/>
              <a:gd name="connsiteY559" fmla="*/ 1428234 h 6858000"/>
              <a:gd name="connsiteX560" fmla="*/ 2448558 w 7467600"/>
              <a:gd name="connsiteY560" fmla="*/ 1373435 h 6858000"/>
              <a:gd name="connsiteX561" fmla="*/ 2312521 w 7467600"/>
              <a:gd name="connsiteY561" fmla="*/ 1806140 h 6858000"/>
              <a:gd name="connsiteX562" fmla="*/ 2127533 w 7467600"/>
              <a:gd name="connsiteY562" fmla="*/ 2348380 h 6858000"/>
              <a:gd name="connsiteX563" fmla="*/ 2358080 w 7467600"/>
              <a:gd name="connsiteY563" fmla="*/ 1866134 h 6858000"/>
              <a:gd name="connsiteX564" fmla="*/ 2407436 w 7467600"/>
              <a:gd name="connsiteY564" fmla="*/ 1651070 h 6858000"/>
              <a:gd name="connsiteX565" fmla="*/ 2448558 w 7467600"/>
              <a:gd name="connsiteY565" fmla="*/ 1373435 h 6858000"/>
              <a:gd name="connsiteX566" fmla="*/ 278707 w 7467600"/>
              <a:gd name="connsiteY566" fmla="*/ 1352270 h 6858000"/>
              <a:gd name="connsiteX567" fmla="*/ 321570 w 7467600"/>
              <a:gd name="connsiteY567" fmla="*/ 1861610 h 6858000"/>
              <a:gd name="connsiteX568" fmla="*/ 294281 w 7467600"/>
              <a:gd name="connsiteY568" fmla="*/ 1440658 h 6858000"/>
              <a:gd name="connsiteX569" fmla="*/ 278707 w 7467600"/>
              <a:gd name="connsiteY569" fmla="*/ 1352270 h 6858000"/>
              <a:gd name="connsiteX570" fmla="*/ 1423821 w 7467600"/>
              <a:gd name="connsiteY570" fmla="*/ 1351958 h 6858000"/>
              <a:gd name="connsiteX571" fmla="*/ 1638521 w 7467600"/>
              <a:gd name="connsiteY571" fmla="*/ 1908470 h 6858000"/>
              <a:gd name="connsiteX572" fmla="*/ 1754199 w 7467600"/>
              <a:gd name="connsiteY572" fmla="*/ 2149284 h 6858000"/>
              <a:gd name="connsiteX573" fmla="*/ 1908359 w 7467600"/>
              <a:gd name="connsiteY573" fmla="*/ 2364988 h 6858000"/>
              <a:gd name="connsiteX574" fmla="*/ 1647661 w 7467600"/>
              <a:gd name="connsiteY574" fmla="*/ 1825945 h 6858000"/>
              <a:gd name="connsiteX575" fmla="*/ 1423821 w 7467600"/>
              <a:gd name="connsiteY575" fmla="*/ 1351958 h 6858000"/>
              <a:gd name="connsiteX576" fmla="*/ 1431890 w 7467600"/>
              <a:gd name="connsiteY576" fmla="*/ 1306475 h 6858000"/>
              <a:gd name="connsiteX577" fmla="*/ 1507597 w 7467600"/>
              <a:gd name="connsiteY577" fmla="*/ 1446132 h 6858000"/>
              <a:gd name="connsiteX578" fmla="*/ 1674586 w 7467600"/>
              <a:gd name="connsiteY578" fmla="*/ 1813832 h 6858000"/>
              <a:gd name="connsiteX579" fmla="*/ 1815950 w 7467600"/>
              <a:gd name="connsiteY579" fmla="*/ 2128564 h 6858000"/>
              <a:gd name="connsiteX580" fmla="*/ 1984242 w 7467600"/>
              <a:gd name="connsiteY580" fmla="*/ 2430829 h 6858000"/>
              <a:gd name="connsiteX581" fmla="*/ 2014023 w 7467600"/>
              <a:gd name="connsiteY581" fmla="*/ 2450995 h 6858000"/>
              <a:gd name="connsiteX582" fmla="*/ 1747337 w 7467600"/>
              <a:gd name="connsiteY582" fmla="*/ 1855264 h 6858000"/>
              <a:gd name="connsiteX583" fmla="*/ 1533749 w 7467600"/>
              <a:gd name="connsiteY583" fmla="*/ 1478656 h 6858000"/>
              <a:gd name="connsiteX584" fmla="*/ 1431890 w 7467600"/>
              <a:gd name="connsiteY584" fmla="*/ 1306475 h 6858000"/>
              <a:gd name="connsiteX585" fmla="*/ 5052692 w 7467600"/>
              <a:gd name="connsiteY585" fmla="*/ 1292994 h 6858000"/>
              <a:gd name="connsiteX586" fmla="*/ 5200661 w 7467600"/>
              <a:gd name="connsiteY586" fmla="*/ 1635186 h 6858000"/>
              <a:gd name="connsiteX587" fmla="*/ 5297138 w 7467600"/>
              <a:gd name="connsiteY587" fmla="*/ 1906351 h 6858000"/>
              <a:gd name="connsiteX588" fmla="*/ 5052692 w 7467600"/>
              <a:gd name="connsiteY588" fmla="*/ 1292994 h 6858000"/>
              <a:gd name="connsiteX589" fmla="*/ 5009948 w 7467600"/>
              <a:gd name="connsiteY589" fmla="*/ 1273619 h 6858000"/>
              <a:gd name="connsiteX590" fmla="*/ 5121777 w 7467600"/>
              <a:gd name="connsiteY590" fmla="*/ 1654213 h 6858000"/>
              <a:gd name="connsiteX591" fmla="*/ 5293545 w 7467600"/>
              <a:gd name="connsiteY591" fmla="*/ 2072247 h 6858000"/>
              <a:gd name="connsiteX592" fmla="*/ 5294042 w 7467600"/>
              <a:gd name="connsiteY592" fmla="*/ 2065019 h 6858000"/>
              <a:gd name="connsiteX593" fmla="*/ 5171936 w 7467600"/>
              <a:gd name="connsiteY593" fmla="*/ 1647613 h 6858000"/>
              <a:gd name="connsiteX594" fmla="*/ 5009948 w 7467600"/>
              <a:gd name="connsiteY594" fmla="*/ 1273619 h 6858000"/>
              <a:gd name="connsiteX595" fmla="*/ 655236 w 7467600"/>
              <a:gd name="connsiteY595" fmla="*/ 1268632 h 6858000"/>
              <a:gd name="connsiteX596" fmla="*/ 839521 w 7467600"/>
              <a:gd name="connsiteY596" fmla="*/ 1685315 h 6858000"/>
              <a:gd name="connsiteX597" fmla="*/ 1109416 w 7467600"/>
              <a:gd name="connsiteY597" fmla="*/ 2061663 h 6858000"/>
              <a:gd name="connsiteX598" fmla="*/ 1298300 w 7467600"/>
              <a:gd name="connsiteY598" fmla="*/ 2247742 h 6858000"/>
              <a:gd name="connsiteX599" fmla="*/ 1125871 w 7467600"/>
              <a:gd name="connsiteY599" fmla="*/ 1989513 h 6858000"/>
              <a:gd name="connsiteX600" fmla="*/ 981574 w 7467600"/>
              <a:gd name="connsiteY600" fmla="*/ 1783157 h 6858000"/>
              <a:gd name="connsiteX601" fmla="*/ 922198 w 7467600"/>
              <a:gd name="connsiteY601" fmla="*/ 1677437 h 6858000"/>
              <a:gd name="connsiteX602" fmla="*/ 869293 w 7467600"/>
              <a:gd name="connsiteY602" fmla="*/ 1583214 h 6858000"/>
              <a:gd name="connsiteX603" fmla="*/ 751431 w 7467600"/>
              <a:gd name="connsiteY603" fmla="*/ 1405731 h 6858000"/>
              <a:gd name="connsiteX604" fmla="*/ 655236 w 7467600"/>
              <a:gd name="connsiteY604" fmla="*/ 1268632 h 6858000"/>
              <a:gd name="connsiteX605" fmla="*/ 6516292 w 7467600"/>
              <a:gd name="connsiteY605" fmla="*/ 1263064 h 6858000"/>
              <a:gd name="connsiteX606" fmla="*/ 5736320 w 7467600"/>
              <a:gd name="connsiteY606" fmla="*/ 1501803 h 6858000"/>
              <a:gd name="connsiteX607" fmla="*/ 6516292 w 7467600"/>
              <a:gd name="connsiteY607" fmla="*/ 1263064 h 6858000"/>
              <a:gd name="connsiteX608" fmla="*/ 291466 w 7467600"/>
              <a:gd name="connsiteY608" fmla="*/ 1250369 h 6858000"/>
              <a:gd name="connsiteX609" fmla="*/ 323180 w 7467600"/>
              <a:gd name="connsiteY609" fmla="*/ 1435283 h 6858000"/>
              <a:gd name="connsiteX610" fmla="*/ 349381 w 7467600"/>
              <a:gd name="connsiteY610" fmla="*/ 1875041 h 6858000"/>
              <a:gd name="connsiteX611" fmla="*/ 374363 w 7467600"/>
              <a:gd name="connsiteY611" fmla="*/ 1506494 h 6858000"/>
              <a:gd name="connsiteX612" fmla="*/ 302168 w 7467600"/>
              <a:gd name="connsiteY612" fmla="*/ 1274495 h 6858000"/>
              <a:gd name="connsiteX613" fmla="*/ 291466 w 7467600"/>
              <a:gd name="connsiteY613" fmla="*/ 1250369 h 6858000"/>
              <a:gd name="connsiteX614" fmla="*/ 678222 w 7467600"/>
              <a:gd name="connsiteY614" fmla="*/ 1248670 h 6858000"/>
              <a:gd name="connsiteX615" fmla="*/ 775536 w 7467600"/>
              <a:gd name="connsiteY615" fmla="*/ 1388015 h 6858000"/>
              <a:gd name="connsiteX616" fmla="*/ 894529 w 7467600"/>
              <a:gd name="connsiteY616" fmla="*/ 1567739 h 6858000"/>
              <a:gd name="connsiteX617" fmla="*/ 948000 w 7467600"/>
              <a:gd name="connsiteY617" fmla="*/ 1663088 h 6858000"/>
              <a:gd name="connsiteX618" fmla="*/ 1006812 w 7467600"/>
              <a:gd name="connsiteY618" fmla="*/ 1767683 h 6858000"/>
              <a:gd name="connsiteX619" fmla="*/ 1149133 w 7467600"/>
              <a:gd name="connsiteY619" fmla="*/ 1971513 h 6858000"/>
              <a:gd name="connsiteX620" fmla="*/ 1333952 w 7467600"/>
              <a:gd name="connsiteY620" fmla="*/ 2251620 h 6858000"/>
              <a:gd name="connsiteX621" fmla="*/ 1337329 w 7467600"/>
              <a:gd name="connsiteY621" fmla="*/ 2258350 h 6858000"/>
              <a:gd name="connsiteX622" fmla="*/ 1014726 w 7467600"/>
              <a:gd name="connsiteY622" fmla="*/ 1615556 h 6858000"/>
              <a:gd name="connsiteX623" fmla="*/ 678222 w 7467600"/>
              <a:gd name="connsiteY623" fmla="*/ 1248670 h 6858000"/>
              <a:gd name="connsiteX624" fmla="*/ 6691602 w 7467600"/>
              <a:gd name="connsiteY624" fmla="*/ 1140573 h 6858000"/>
              <a:gd name="connsiteX625" fmla="*/ 6571100 w 7467600"/>
              <a:gd name="connsiteY625" fmla="*/ 1183662 h 6858000"/>
              <a:gd name="connsiteX626" fmla="*/ 6241687 w 7467600"/>
              <a:gd name="connsiteY626" fmla="*/ 1257600 h 6858000"/>
              <a:gd name="connsiteX627" fmla="*/ 5693009 w 7467600"/>
              <a:gd name="connsiteY627" fmla="*/ 1478256 h 6858000"/>
              <a:gd name="connsiteX628" fmla="*/ 6548420 w 7467600"/>
              <a:gd name="connsiteY628" fmla="*/ 1214599 h 6858000"/>
              <a:gd name="connsiteX629" fmla="*/ 6605473 w 7467600"/>
              <a:gd name="connsiteY629" fmla="*/ 1184686 h 6858000"/>
              <a:gd name="connsiteX630" fmla="*/ 6691602 w 7467600"/>
              <a:gd name="connsiteY630" fmla="*/ 1140573 h 6858000"/>
              <a:gd name="connsiteX631" fmla="*/ 4002475 w 7467600"/>
              <a:gd name="connsiteY631" fmla="*/ 1037802 h 6858000"/>
              <a:gd name="connsiteX632" fmla="*/ 4000324 w 7467600"/>
              <a:gd name="connsiteY632" fmla="*/ 1039362 h 6858000"/>
              <a:gd name="connsiteX633" fmla="*/ 4002862 w 7467600"/>
              <a:gd name="connsiteY633" fmla="*/ 1042866 h 6858000"/>
              <a:gd name="connsiteX634" fmla="*/ 4002475 w 7467600"/>
              <a:gd name="connsiteY634" fmla="*/ 1037802 h 6858000"/>
              <a:gd name="connsiteX635" fmla="*/ 506322 w 7467600"/>
              <a:gd name="connsiteY635" fmla="*/ 1020997 h 6858000"/>
              <a:gd name="connsiteX636" fmla="*/ 533068 w 7467600"/>
              <a:gd name="connsiteY636" fmla="*/ 1029409 h 6858000"/>
              <a:gd name="connsiteX637" fmla="*/ 1232525 w 7467600"/>
              <a:gd name="connsiteY637" fmla="*/ 1804675 h 6858000"/>
              <a:gd name="connsiteX638" fmla="*/ 1388858 w 7467600"/>
              <a:gd name="connsiteY638" fmla="*/ 2368011 h 6858000"/>
              <a:gd name="connsiteX639" fmla="*/ 1384098 w 7467600"/>
              <a:gd name="connsiteY639" fmla="*/ 2378125 h 6858000"/>
              <a:gd name="connsiteX640" fmla="*/ 1425393 w 7467600"/>
              <a:gd name="connsiteY640" fmla="*/ 2589124 h 6858000"/>
              <a:gd name="connsiteX641" fmla="*/ 1424001 w 7467600"/>
              <a:gd name="connsiteY641" fmla="*/ 2597541 h 6858000"/>
              <a:gd name="connsiteX642" fmla="*/ 2152729 w 7467600"/>
              <a:gd name="connsiteY642" fmla="*/ 2864487 h 6858000"/>
              <a:gd name="connsiteX643" fmla="*/ 2020609 w 7467600"/>
              <a:gd name="connsiteY643" fmla="*/ 2539671 h 6858000"/>
              <a:gd name="connsiteX644" fmla="*/ 2018920 w 7467600"/>
              <a:gd name="connsiteY644" fmla="*/ 2536309 h 6858000"/>
              <a:gd name="connsiteX645" fmla="*/ 1342441 w 7467600"/>
              <a:gd name="connsiteY645" fmla="*/ 1173017 h 6858000"/>
              <a:gd name="connsiteX646" fmla="*/ 1367925 w 7467600"/>
              <a:gd name="connsiteY646" fmla="*/ 1135648 h 6858000"/>
              <a:gd name="connsiteX647" fmla="*/ 1771401 w 7467600"/>
              <a:gd name="connsiteY647" fmla="*/ 1806673 h 6858000"/>
              <a:gd name="connsiteX648" fmla="*/ 1972385 w 7467600"/>
              <a:gd name="connsiteY648" fmla="*/ 2198735 h 6858000"/>
              <a:gd name="connsiteX649" fmla="*/ 2040892 w 7467600"/>
              <a:gd name="connsiteY649" fmla="*/ 2405205 h 6858000"/>
              <a:gd name="connsiteX650" fmla="*/ 2131689 w 7467600"/>
              <a:gd name="connsiteY650" fmla="*/ 1936926 h 6858000"/>
              <a:gd name="connsiteX651" fmla="*/ 2454820 w 7467600"/>
              <a:gd name="connsiteY651" fmla="*/ 1248808 h 6858000"/>
              <a:gd name="connsiteX652" fmla="*/ 2492512 w 7467600"/>
              <a:gd name="connsiteY652" fmla="*/ 1302920 h 6858000"/>
              <a:gd name="connsiteX653" fmla="*/ 2081216 w 7467600"/>
              <a:gd name="connsiteY653" fmla="*/ 2527513 h 6858000"/>
              <a:gd name="connsiteX654" fmla="*/ 2081211 w 7467600"/>
              <a:gd name="connsiteY654" fmla="*/ 2528916 h 6858000"/>
              <a:gd name="connsiteX655" fmla="*/ 2199067 w 7467600"/>
              <a:gd name="connsiteY655" fmla="*/ 2884061 h 6858000"/>
              <a:gd name="connsiteX656" fmla="*/ 3192586 w 7467600"/>
              <a:gd name="connsiteY656" fmla="*/ 3411496 h 6858000"/>
              <a:gd name="connsiteX657" fmla="*/ 3182620 w 7467600"/>
              <a:gd name="connsiteY657" fmla="*/ 3483279 h 6858000"/>
              <a:gd name="connsiteX658" fmla="*/ 2435119 w 7467600"/>
              <a:gd name="connsiteY658" fmla="*/ 3080173 h 6858000"/>
              <a:gd name="connsiteX659" fmla="*/ 2410152 w 7467600"/>
              <a:gd name="connsiteY659" fmla="*/ 3063751 h 6858000"/>
              <a:gd name="connsiteX660" fmla="*/ 2408099 w 7467600"/>
              <a:gd name="connsiteY660" fmla="*/ 3064403 h 6858000"/>
              <a:gd name="connsiteX661" fmla="*/ 2407218 w 7467600"/>
              <a:gd name="connsiteY661" fmla="*/ 3070324 h 6858000"/>
              <a:gd name="connsiteX662" fmla="*/ 2380138 w 7467600"/>
              <a:gd name="connsiteY662" fmla="*/ 3099341 h 6858000"/>
              <a:gd name="connsiteX663" fmla="*/ 1765923 w 7467600"/>
              <a:gd name="connsiteY663" fmla="*/ 3581043 h 6858000"/>
              <a:gd name="connsiteX664" fmla="*/ 1702258 w 7467600"/>
              <a:gd name="connsiteY664" fmla="*/ 3612286 h 6858000"/>
              <a:gd name="connsiteX665" fmla="*/ 1538370 w 7467600"/>
              <a:gd name="connsiteY665" fmla="*/ 3811804 h 6858000"/>
              <a:gd name="connsiteX666" fmla="*/ 542867 w 7467600"/>
              <a:gd name="connsiteY666" fmla="*/ 4944092 h 6858000"/>
              <a:gd name="connsiteX667" fmla="*/ 515800 w 7467600"/>
              <a:gd name="connsiteY667" fmla="*/ 4862180 h 6858000"/>
              <a:gd name="connsiteX668" fmla="*/ 909145 w 7467600"/>
              <a:gd name="connsiteY668" fmla="*/ 4199225 h 6858000"/>
              <a:gd name="connsiteX669" fmla="*/ 1214067 w 7467600"/>
              <a:gd name="connsiteY669" fmla="*/ 3908561 h 6858000"/>
              <a:gd name="connsiteX670" fmla="*/ 640967 w 7467600"/>
              <a:gd name="connsiteY670" fmla="*/ 4105601 h 6858000"/>
              <a:gd name="connsiteX671" fmla="*/ 112563 w 7467600"/>
              <a:gd name="connsiteY671" fmla="*/ 4396952 h 6858000"/>
              <a:gd name="connsiteX672" fmla="*/ 0 w 7467600"/>
              <a:gd name="connsiteY672" fmla="*/ 4466006 h 6858000"/>
              <a:gd name="connsiteX673" fmla="*/ 0 w 7467600"/>
              <a:gd name="connsiteY673" fmla="*/ 4233763 h 6858000"/>
              <a:gd name="connsiteX674" fmla="*/ 36881 w 7467600"/>
              <a:gd name="connsiteY674" fmla="*/ 4200118 h 6858000"/>
              <a:gd name="connsiteX675" fmla="*/ 910534 w 7467600"/>
              <a:gd name="connsiteY675" fmla="*/ 3629753 h 6858000"/>
              <a:gd name="connsiteX676" fmla="*/ 1578717 w 7467600"/>
              <a:gd name="connsiteY676" fmla="*/ 3575982 h 6858000"/>
              <a:gd name="connsiteX677" fmla="*/ 2338780 w 7467600"/>
              <a:gd name="connsiteY677" fmla="*/ 3033725 h 6858000"/>
              <a:gd name="connsiteX678" fmla="*/ 1807991 w 7467600"/>
              <a:gd name="connsiteY678" fmla="*/ 2807184 h 6858000"/>
              <a:gd name="connsiteX679" fmla="*/ 1416358 w 7467600"/>
              <a:gd name="connsiteY679" fmla="*/ 3112571 h 6858000"/>
              <a:gd name="connsiteX680" fmla="*/ 939066 w 7467600"/>
              <a:gd name="connsiteY680" fmla="*/ 3378798 h 6858000"/>
              <a:gd name="connsiteX681" fmla="*/ 115099 w 7467600"/>
              <a:gd name="connsiteY681" fmla="*/ 3607650 h 6858000"/>
              <a:gd name="connsiteX682" fmla="*/ 97284 w 7467600"/>
              <a:gd name="connsiteY682" fmla="*/ 3520393 h 6858000"/>
              <a:gd name="connsiteX683" fmla="*/ 922050 w 7467600"/>
              <a:gd name="connsiteY683" fmla="*/ 3074867 h 6858000"/>
              <a:gd name="connsiteX684" fmla="*/ 1405265 w 7467600"/>
              <a:gd name="connsiteY684" fmla="*/ 3016319 h 6858000"/>
              <a:gd name="connsiteX685" fmla="*/ 1407512 w 7467600"/>
              <a:gd name="connsiteY685" fmla="*/ 3018001 h 6858000"/>
              <a:gd name="connsiteX686" fmla="*/ 1726266 w 7467600"/>
              <a:gd name="connsiteY686" fmla="*/ 2777274 h 6858000"/>
              <a:gd name="connsiteX687" fmla="*/ 625390 w 7467600"/>
              <a:gd name="connsiteY687" fmla="*/ 2514541 h 6858000"/>
              <a:gd name="connsiteX688" fmla="*/ 619799 w 7467600"/>
              <a:gd name="connsiteY688" fmla="*/ 2527180 h 6858000"/>
              <a:gd name="connsiteX689" fmla="*/ 310030 w 7467600"/>
              <a:gd name="connsiteY689" fmla="*/ 2771818 h 6858000"/>
              <a:gd name="connsiteX690" fmla="*/ 173877 w 7467600"/>
              <a:gd name="connsiteY690" fmla="*/ 2937056 h 6858000"/>
              <a:gd name="connsiteX691" fmla="*/ 77889 w 7467600"/>
              <a:gd name="connsiteY691" fmla="*/ 3138440 h 6858000"/>
              <a:gd name="connsiteX692" fmla="*/ 0 w 7467600"/>
              <a:gd name="connsiteY692" fmla="*/ 3271395 h 6858000"/>
              <a:gd name="connsiteX693" fmla="*/ 0 w 7467600"/>
              <a:gd name="connsiteY693" fmla="*/ 3153002 h 6858000"/>
              <a:gd name="connsiteX694" fmla="*/ 2386 w 7467600"/>
              <a:gd name="connsiteY694" fmla="*/ 3149203 h 6858000"/>
              <a:gd name="connsiteX695" fmla="*/ 89753 w 7467600"/>
              <a:gd name="connsiteY695" fmla="*/ 2987702 h 6858000"/>
              <a:gd name="connsiteX696" fmla="*/ 76869 w 7467600"/>
              <a:gd name="connsiteY696" fmla="*/ 3005404 h 6858000"/>
              <a:gd name="connsiteX697" fmla="*/ 32049 w 7467600"/>
              <a:gd name="connsiteY697" fmla="*/ 3065814 h 6858000"/>
              <a:gd name="connsiteX698" fmla="*/ 0 w 7467600"/>
              <a:gd name="connsiteY698" fmla="*/ 3108744 h 6858000"/>
              <a:gd name="connsiteX699" fmla="*/ 0 w 7467600"/>
              <a:gd name="connsiteY699" fmla="*/ 3058059 h 6858000"/>
              <a:gd name="connsiteX700" fmla="*/ 7610 w 7467600"/>
              <a:gd name="connsiteY700" fmla="*/ 3047889 h 6858000"/>
              <a:gd name="connsiteX701" fmla="*/ 52419 w 7467600"/>
              <a:gd name="connsiteY701" fmla="*/ 2987479 h 6858000"/>
              <a:gd name="connsiteX702" fmla="*/ 59142 w 7467600"/>
              <a:gd name="connsiteY702" fmla="*/ 2978488 h 6858000"/>
              <a:gd name="connsiteX703" fmla="*/ 0 w 7467600"/>
              <a:gd name="connsiteY703" fmla="*/ 3015334 h 6858000"/>
              <a:gd name="connsiteX704" fmla="*/ 0 w 7467600"/>
              <a:gd name="connsiteY704" fmla="*/ 2914286 h 6858000"/>
              <a:gd name="connsiteX705" fmla="*/ 36383 w 7467600"/>
              <a:gd name="connsiteY705" fmla="*/ 2901128 h 6858000"/>
              <a:gd name="connsiteX706" fmla="*/ 156329 w 7467600"/>
              <a:gd name="connsiteY706" fmla="*/ 2840533 h 6858000"/>
              <a:gd name="connsiteX707" fmla="*/ 358355 w 7467600"/>
              <a:gd name="connsiteY707" fmla="*/ 2620471 h 6858000"/>
              <a:gd name="connsiteX708" fmla="*/ 510577 w 7467600"/>
              <a:gd name="connsiteY708" fmla="*/ 2501244 h 6858000"/>
              <a:gd name="connsiteX709" fmla="*/ 211967 w 7467600"/>
              <a:gd name="connsiteY709" fmla="*/ 2479171 h 6858000"/>
              <a:gd name="connsiteX710" fmla="*/ 0 w 7467600"/>
              <a:gd name="connsiteY710" fmla="*/ 2476398 h 6858000"/>
              <a:gd name="connsiteX711" fmla="*/ 0 w 7467600"/>
              <a:gd name="connsiteY711" fmla="*/ 2389189 h 6858000"/>
              <a:gd name="connsiteX712" fmla="*/ 103062 w 7467600"/>
              <a:gd name="connsiteY712" fmla="*/ 2389518 h 6858000"/>
              <a:gd name="connsiteX713" fmla="*/ 510734 w 7467600"/>
              <a:gd name="connsiteY713" fmla="*/ 2416201 h 6858000"/>
              <a:gd name="connsiteX714" fmla="*/ 279257 w 7467600"/>
              <a:gd name="connsiteY714" fmla="*/ 2092102 h 6858000"/>
              <a:gd name="connsiteX715" fmla="*/ 65265 w 7467600"/>
              <a:gd name="connsiteY715" fmla="*/ 2006049 h 6858000"/>
              <a:gd name="connsiteX716" fmla="*/ 0 w 7467600"/>
              <a:gd name="connsiteY716" fmla="*/ 1982532 h 6858000"/>
              <a:gd name="connsiteX717" fmla="*/ 0 w 7467600"/>
              <a:gd name="connsiteY717" fmla="*/ 1912789 h 6858000"/>
              <a:gd name="connsiteX718" fmla="*/ 97460 w 7467600"/>
              <a:gd name="connsiteY718" fmla="*/ 1953725 h 6858000"/>
              <a:gd name="connsiteX719" fmla="*/ 221272 w 7467600"/>
              <a:gd name="connsiteY719" fmla="*/ 1980766 h 6858000"/>
              <a:gd name="connsiteX720" fmla="*/ 116765 w 7467600"/>
              <a:gd name="connsiteY720" fmla="*/ 1911033 h 6858000"/>
              <a:gd name="connsiteX721" fmla="*/ 16405 w 7467600"/>
              <a:gd name="connsiteY721" fmla="*/ 1803412 h 6858000"/>
              <a:gd name="connsiteX722" fmla="*/ 0 w 7467600"/>
              <a:gd name="connsiteY722" fmla="*/ 1784777 h 6858000"/>
              <a:gd name="connsiteX723" fmla="*/ 0 w 7467600"/>
              <a:gd name="connsiteY723" fmla="*/ 1740082 h 6858000"/>
              <a:gd name="connsiteX724" fmla="*/ 39394 w 7467600"/>
              <a:gd name="connsiteY724" fmla="*/ 1784856 h 6858000"/>
              <a:gd name="connsiteX725" fmla="*/ 135813 w 7467600"/>
              <a:gd name="connsiteY725" fmla="*/ 1888838 h 6858000"/>
              <a:gd name="connsiteX726" fmla="*/ 242575 w 7467600"/>
              <a:gd name="connsiteY726" fmla="*/ 1958841 h 6858000"/>
              <a:gd name="connsiteX727" fmla="*/ 82197 w 7467600"/>
              <a:gd name="connsiteY727" fmla="*/ 1754826 h 6858000"/>
              <a:gd name="connsiteX728" fmla="*/ 0 w 7467600"/>
              <a:gd name="connsiteY728" fmla="*/ 1679650 h 6858000"/>
              <a:gd name="connsiteX729" fmla="*/ 0 w 7467600"/>
              <a:gd name="connsiteY729" fmla="*/ 1602463 h 6858000"/>
              <a:gd name="connsiteX730" fmla="*/ 84689 w 7467600"/>
              <a:gd name="connsiteY730" fmla="*/ 1677442 h 6858000"/>
              <a:gd name="connsiteX731" fmla="*/ 298437 w 7467600"/>
              <a:gd name="connsiteY731" fmla="*/ 1968019 h 6858000"/>
              <a:gd name="connsiteX732" fmla="*/ 227269 w 7467600"/>
              <a:gd name="connsiteY732" fmla="*/ 1114064 h 6858000"/>
              <a:gd name="connsiteX733" fmla="*/ 248003 w 7467600"/>
              <a:gd name="connsiteY733" fmla="*/ 1089613 h 6858000"/>
              <a:gd name="connsiteX734" fmla="*/ 427020 w 7467600"/>
              <a:gd name="connsiteY734" fmla="*/ 1619803 h 6858000"/>
              <a:gd name="connsiteX735" fmla="*/ 340345 w 7467600"/>
              <a:gd name="connsiteY735" fmla="*/ 2027739 h 6858000"/>
              <a:gd name="connsiteX736" fmla="*/ 360865 w 7467600"/>
              <a:gd name="connsiteY736" fmla="*/ 2044827 h 6858000"/>
              <a:gd name="connsiteX737" fmla="*/ 560414 w 7467600"/>
              <a:gd name="connsiteY737" fmla="*/ 2421457 h 6858000"/>
              <a:gd name="connsiteX738" fmla="*/ 1359703 w 7467600"/>
              <a:gd name="connsiteY738" fmla="*/ 2578554 h 6858000"/>
              <a:gd name="connsiteX739" fmla="*/ 1359422 w 7467600"/>
              <a:gd name="connsiteY739" fmla="*/ 2577994 h 6858000"/>
              <a:gd name="connsiteX740" fmla="*/ 828701 w 7467600"/>
              <a:gd name="connsiteY740" fmla="*/ 1839520 h 6858000"/>
              <a:gd name="connsiteX741" fmla="*/ 494427 w 7467600"/>
              <a:gd name="connsiteY741" fmla="*/ 1092333 h 6858000"/>
              <a:gd name="connsiteX742" fmla="*/ 506322 w 7467600"/>
              <a:gd name="connsiteY742" fmla="*/ 1020997 h 6858000"/>
              <a:gd name="connsiteX743" fmla="*/ 4570198 w 7467600"/>
              <a:gd name="connsiteY743" fmla="*/ 978081 h 6858000"/>
              <a:gd name="connsiteX744" fmla="*/ 4523691 w 7467600"/>
              <a:gd name="connsiteY744" fmla="*/ 1127776 h 6858000"/>
              <a:gd name="connsiteX745" fmla="*/ 4509875 w 7467600"/>
              <a:gd name="connsiteY745" fmla="*/ 1167552 h 6858000"/>
              <a:gd name="connsiteX746" fmla="*/ 4478168 w 7467600"/>
              <a:gd name="connsiteY746" fmla="*/ 1260735 h 6858000"/>
              <a:gd name="connsiteX747" fmla="*/ 4409309 w 7467600"/>
              <a:gd name="connsiteY747" fmla="*/ 1666996 h 6858000"/>
              <a:gd name="connsiteX748" fmla="*/ 4370031 w 7467600"/>
              <a:gd name="connsiteY748" fmla="*/ 1955666 h 6858000"/>
              <a:gd name="connsiteX749" fmla="*/ 4570198 w 7467600"/>
              <a:gd name="connsiteY749" fmla="*/ 978081 h 6858000"/>
              <a:gd name="connsiteX750" fmla="*/ 4557898 w 7467600"/>
              <a:gd name="connsiteY750" fmla="*/ 900011 h 6858000"/>
              <a:gd name="connsiteX751" fmla="*/ 4344840 w 7467600"/>
              <a:gd name="connsiteY751" fmla="*/ 1922038 h 6858000"/>
              <a:gd name="connsiteX752" fmla="*/ 4378710 w 7467600"/>
              <a:gd name="connsiteY752" fmla="*/ 1665516 h 6858000"/>
              <a:gd name="connsiteX753" fmla="*/ 4448798 w 7467600"/>
              <a:gd name="connsiteY753" fmla="*/ 1253024 h 6858000"/>
              <a:gd name="connsiteX754" fmla="*/ 4480315 w 7467600"/>
              <a:gd name="connsiteY754" fmla="*/ 1158454 h 6858000"/>
              <a:gd name="connsiteX755" fmla="*/ 4494133 w 7467600"/>
              <a:gd name="connsiteY755" fmla="*/ 1118676 h 6858000"/>
              <a:gd name="connsiteX756" fmla="*/ 4557898 w 7467600"/>
              <a:gd name="connsiteY756" fmla="*/ 900011 h 6858000"/>
              <a:gd name="connsiteX757" fmla="*/ 5870151 w 7467600"/>
              <a:gd name="connsiteY757" fmla="*/ 898890 h 6858000"/>
              <a:gd name="connsiteX758" fmla="*/ 5861335 w 7467600"/>
              <a:gd name="connsiteY758" fmla="*/ 899177 h 6858000"/>
              <a:gd name="connsiteX759" fmla="*/ 5843702 w 7467600"/>
              <a:gd name="connsiteY759" fmla="*/ 899748 h 6858000"/>
              <a:gd name="connsiteX760" fmla="*/ 5651107 w 7467600"/>
              <a:gd name="connsiteY760" fmla="*/ 920306 h 6858000"/>
              <a:gd name="connsiteX761" fmla="*/ 5459407 w 7467600"/>
              <a:gd name="connsiteY761" fmla="*/ 940975 h 6858000"/>
              <a:gd name="connsiteX762" fmla="*/ 5374846 w 7467600"/>
              <a:gd name="connsiteY762" fmla="*/ 941988 h 6858000"/>
              <a:gd name="connsiteX763" fmla="*/ 5256105 w 7467600"/>
              <a:gd name="connsiteY763" fmla="*/ 945632 h 6858000"/>
              <a:gd name="connsiteX764" fmla="*/ 5107071 w 7467600"/>
              <a:gd name="connsiteY764" fmla="*/ 969720 h 6858000"/>
              <a:gd name="connsiteX765" fmla="*/ 4998681 w 7467600"/>
              <a:gd name="connsiteY765" fmla="*/ 988771 h 6858000"/>
              <a:gd name="connsiteX766" fmla="*/ 5870151 w 7467600"/>
              <a:gd name="connsiteY766" fmla="*/ 898890 h 6858000"/>
              <a:gd name="connsiteX767" fmla="*/ 5504425 w 7467600"/>
              <a:gd name="connsiteY767" fmla="*/ 848067 h 6858000"/>
              <a:gd name="connsiteX768" fmla="*/ 4968849 w 7467600"/>
              <a:gd name="connsiteY768" fmla="*/ 962318 h 6858000"/>
              <a:gd name="connsiteX769" fmla="*/ 5104039 w 7467600"/>
              <a:gd name="connsiteY769" fmla="*/ 940634 h 6858000"/>
              <a:gd name="connsiteX770" fmla="*/ 5256311 w 7467600"/>
              <a:gd name="connsiteY770" fmla="*/ 916490 h 6858000"/>
              <a:gd name="connsiteX771" fmla="*/ 5377381 w 7467600"/>
              <a:gd name="connsiteY771" fmla="*/ 912671 h 6858000"/>
              <a:gd name="connsiteX772" fmla="*/ 5460148 w 7467600"/>
              <a:gd name="connsiteY772" fmla="*/ 911442 h 6858000"/>
              <a:gd name="connsiteX773" fmla="*/ 5648971 w 7467600"/>
              <a:gd name="connsiteY773" fmla="*/ 891331 h 6858000"/>
              <a:gd name="connsiteX774" fmla="*/ 5844807 w 7467600"/>
              <a:gd name="connsiteY774" fmla="*/ 870718 h 6858000"/>
              <a:gd name="connsiteX775" fmla="*/ 5862975 w 7467600"/>
              <a:gd name="connsiteY775" fmla="*/ 869756 h 6858000"/>
              <a:gd name="connsiteX776" fmla="*/ 5920887 w 7467600"/>
              <a:gd name="connsiteY776" fmla="*/ 865929 h 6858000"/>
              <a:gd name="connsiteX777" fmla="*/ 5504425 w 7467600"/>
              <a:gd name="connsiteY777" fmla="*/ 848067 h 6858000"/>
              <a:gd name="connsiteX778" fmla="*/ 3607114 w 7467600"/>
              <a:gd name="connsiteY778" fmla="*/ 467441 h 6858000"/>
              <a:gd name="connsiteX779" fmla="*/ 3296242 w 7467600"/>
              <a:gd name="connsiteY779" fmla="*/ 807991 h 6858000"/>
              <a:gd name="connsiteX780" fmla="*/ 3174674 w 7467600"/>
              <a:gd name="connsiteY780" fmla="*/ 919759 h 6858000"/>
              <a:gd name="connsiteX781" fmla="*/ 3042978 w 7467600"/>
              <a:gd name="connsiteY781" fmla="*/ 1054894 h 6858000"/>
              <a:gd name="connsiteX782" fmla="*/ 2968914 w 7467600"/>
              <a:gd name="connsiteY782" fmla="*/ 1133756 h 6858000"/>
              <a:gd name="connsiteX783" fmla="*/ 3103823 w 7467600"/>
              <a:gd name="connsiteY783" fmla="*/ 1026814 h 6858000"/>
              <a:gd name="connsiteX784" fmla="*/ 3607114 w 7467600"/>
              <a:gd name="connsiteY784" fmla="*/ 467441 h 6858000"/>
              <a:gd name="connsiteX785" fmla="*/ 3744487 w 7467600"/>
              <a:gd name="connsiteY785" fmla="*/ 383136 h 6858000"/>
              <a:gd name="connsiteX786" fmla="*/ 3970213 w 7467600"/>
              <a:gd name="connsiteY786" fmla="*/ 995559 h 6858000"/>
              <a:gd name="connsiteX787" fmla="*/ 3744487 w 7467600"/>
              <a:gd name="connsiteY787" fmla="*/ 383136 h 6858000"/>
              <a:gd name="connsiteX788" fmla="*/ 3624562 w 7467600"/>
              <a:gd name="connsiteY788" fmla="*/ 367041 h 6858000"/>
              <a:gd name="connsiteX789" fmla="*/ 3489712 w 7467600"/>
              <a:gd name="connsiteY789" fmla="*/ 485386 h 6858000"/>
              <a:gd name="connsiteX790" fmla="*/ 3182994 w 7467600"/>
              <a:gd name="connsiteY790" fmla="*/ 828265 h 6858000"/>
              <a:gd name="connsiteX791" fmla="*/ 2892114 w 7467600"/>
              <a:gd name="connsiteY791" fmla="*/ 1172635 h 6858000"/>
              <a:gd name="connsiteX792" fmla="*/ 3021459 w 7467600"/>
              <a:gd name="connsiteY792" fmla="*/ 1035385 h 6858000"/>
              <a:gd name="connsiteX793" fmla="*/ 3153873 w 7467600"/>
              <a:gd name="connsiteY793" fmla="*/ 898971 h 6858000"/>
              <a:gd name="connsiteX794" fmla="*/ 3276511 w 7467600"/>
              <a:gd name="connsiteY794" fmla="*/ 786423 h 6858000"/>
              <a:gd name="connsiteX795" fmla="*/ 3584154 w 7467600"/>
              <a:gd name="connsiteY795" fmla="*/ 448218 h 6858000"/>
              <a:gd name="connsiteX796" fmla="*/ 3624562 w 7467600"/>
              <a:gd name="connsiteY796" fmla="*/ 367041 h 6858000"/>
              <a:gd name="connsiteX797" fmla="*/ 3766672 w 7467600"/>
              <a:gd name="connsiteY797" fmla="*/ 359429 h 6858000"/>
              <a:gd name="connsiteX798" fmla="*/ 3996338 w 7467600"/>
              <a:gd name="connsiteY798" fmla="*/ 968237 h 6858000"/>
              <a:gd name="connsiteX799" fmla="*/ 3766672 w 7467600"/>
              <a:gd name="connsiteY799" fmla="*/ 359429 h 6858000"/>
              <a:gd name="connsiteX800" fmla="*/ 5805386 w 7467600"/>
              <a:gd name="connsiteY800" fmla="*/ 239240 h 6858000"/>
              <a:gd name="connsiteX801" fmla="*/ 5736947 w 7467600"/>
              <a:gd name="connsiteY801" fmla="*/ 261367 h 6858000"/>
              <a:gd name="connsiteX802" fmla="*/ 5427012 w 7467600"/>
              <a:gd name="connsiteY802" fmla="*/ 311272 h 6858000"/>
              <a:gd name="connsiteX803" fmla="*/ 5147818 w 7467600"/>
              <a:gd name="connsiteY803" fmla="*/ 322112 h 6858000"/>
              <a:gd name="connsiteX804" fmla="*/ 5060854 w 7467600"/>
              <a:gd name="connsiteY804" fmla="*/ 311882 h 6858000"/>
              <a:gd name="connsiteX805" fmla="*/ 4945989 w 7467600"/>
              <a:gd name="connsiteY805" fmla="*/ 300516 h 6858000"/>
              <a:gd name="connsiteX806" fmla="*/ 5410479 w 7467600"/>
              <a:gd name="connsiteY806" fmla="*/ 348434 h 6858000"/>
              <a:gd name="connsiteX807" fmla="*/ 5805386 w 7467600"/>
              <a:gd name="connsiteY807" fmla="*/ 239240 h 6858000"/>
              <a:gd name="connsiteX808" fmla="*/ 5905192 w 7467600"/>
              <a:gd name="connsiteY808" fmla="*/ 163079 h 6858000"/>
              <a:gd name="connsiteX809" fmla="*/ 5865655 w 7467600"/>
              <a:gd name="connsiteY809" fmla="*/ 171901 h 6858000"/>
              <a:gd name="connsiteX810" fmla="*/ 5259740 w 7467600"/>
              <a:gd name="connsiteY810" fmla="*/ 257013 h 6858000"/>
              <a:gd name="connsiteX811" fmla="*/ 5208466 w 7467600"/>
              <a:gd name="connsiteY811" fmla="*/ 257550 h 6858000"/>
              <a:gd name="connsiteX812" fmla="*/ 4980204 w 7467600"/>
              <a:gd name="connsiteY812" fmla="*/ 271903 h 6858000"/>
              <a:gd name="connsiteX813" fmla="*/ 5068068 w 7467600"/>
              <a:gd name="connsiteY813" fmla="*/ 282244 h 6858000"/>
              <a:gd name="connsiteX814" fmla="*/ 5153231 w 7467600"/>
              <a:gd name="connsiteY814" fmla="*/ 292240 h 6858000"/>
              <a:gd name="connsiteX815" fmla="*/ 5426491 w 7467600"/>
              <a:gd name="connsiteY815" fmla="*/ 281128 h 6858000"/>
              <a:gd name="connsiteX816" fmla="*/ 5731212 w 7467600"/>
              <a:gd name="connsiteY816" fmla="*/ 231951 h 6858000"/>
              <a:gd name="connsiteX817" fmla="*/ 5905192 w 7467600"/>
              <a:gd name="connsiteY817" fmla="*/ 163079 h 6858000"/>
              <a:gd name="connsiteX818" fmla="*/ 5944437 w 7467600"/>
              <a:gd name="connsiteY818" fmla="*/ 113829 h 6858000"/>
              <a:gd name="connsiteX819" fmla="*/ 5825032 w 7467600"/>
              <a:gd name="connsiteY819" fmla="*/ 146405 h 6858000"/>
              <a:gd name="connsiteX820" fmla="*/ 4955599 w 7467600"/>
              <a:gd name="connsiteY820" fmla="*/ 247008 h 6858000"/>
              <a:gd name="connsiteX821" fmla="*/ 5210104 w 7467600"/>
              <a:gd name="connsiteY821" fmla="*/ 228123 h 6858000"/>
              <a:gd name="connsiteX822" fmla="*/ 5261015 w 7467600"/>
              <a:gd name="connsiteY822" fmla="*/ 227087 h 6858000"/>
              <a:gd name="connsiteX823" fmla="*/ 5861181 w 7467600"/>
              <a:gd name="connsiteY823" fmla="*/ 143093 h 6858000"/>
              <a:gd name="connsiteX824" fmla="*/ 5961252 w 7467600"/>
              <a:gd name="connsiteY824" fmla="*/ 114820 h 6858000"/>
              <a:gd name="connsiteX825" fmla="*/ 5944437 w 7467600"/>
              <a:gd name="connsiteY825" fmla="*/ 113829 h 6858000"/>
              <a:gd name="connsiteX826" fmla="*/ 3882765 w 7467600"/>
              <a:gd name="connsiteY826" fmla="*/ 0 h 6858000"/>
              <a:gd name="connsiteX827" fmla="*/ 3995099 w 7467600"/>
              <a:gd name="connsiteY827" fmla="*/ 0 h 6858000"/>
              <a:gd name="connsiteX828" fmla="*/ 4163818 w 7467600"/>
              <a:gd name="connsiteY828" fmla="*/ 234104 h 6858000"/>
              <a:gd name="connsiteX829" fmla="*/ 4172099 w 7467600"/>
              <a:gd name="connsiteY829" fmla="*/ 234207 h 6858000"/>
              <a:gd name="connsiteX830" fmla="*/ 4784282 w 7467600"/>
              <a:gd name="connsiteY830" fmla="*/ 276561 h 6858000"/>
              <a:gd name="connsiteX831" fmla="*/ 4801687 w 7467600"/>
              <a:gd name="connsiteY831" fmla="*/ 267764 h 6858000"/>
              <a:gd name="connsiteX832" fmla="*/ 6082788 w 7467600"/>
              <a:gd name="connsiteY832" fmla="*/ 64119 h 6858000"/>
              <a:gd name="connsiteX833" fmla="*/ 6099442 w 7467600"/>
              <a:gd name="connsiteY833" fmla="*/ 82568 h 6858000"/>
              <a:gd name="connsiteX834" fmla="*/ 4804137 w 7467600"/>
              <a:gd name="connsiteY834" fmla="*/ 320931 h 6858000"/>
              <a:gd name="connsiteX835" fmla="*/ 4227047 w 7467600"/>
              <a:gd name="connsiteY835" fmla="*/ 313415 h 6858000"/>
              <a:gd name="connsiteX836" fmla="*/ 4346041 w 7467600"/>
              <a:gd name="connsiteY836" fmla="*/ 456086 h 6858000"/>
              <a:gd name="connsiteX837" fmla="*/ 4870967 w 7467600"/>
              <a:gd name="connsiteY837" fmla="*/ 963061 h 6858000"/>
              <a:gd name="connsiteX838" fmla="*/ 4889647 w 7467600"/>
              <a:gd name="connsiteY838" fmla="*/ 957147 h 6858000"/>
              <a:gd name="connsiteX839" fmla="*/ 5422504 w 7467600"/>
              <a:gd name="connsiteY839" fmla="*/ 805191 h 6858000"/>
              <a:gd name="connsiteX840" fmla="*/ 6087656 w 7467600"/>
              <a:gd name="connsiteY840" fmla="*/ 826703 h 6858000"/>
              <a:gd name="connsiteX841" fmla="*/ 6058717 w 7467600"/>
              <a:gd name="connsiteY841" fmla="*/ 865992 h 6858000"/>
              <a:gd name="connsiteX842" fmla="*/ 4974153 w 7467600"/>
              <a:gd name="connsiteY842" fmla="*/ 1045456 h 6858000"/>
              <a:gd name="connsiteX843" fmla="*/ 5627835 w 7467600"/>
              <a:gd name="connsiteY843" fmla="*/ 1472077 h 6858000"/>
              <a:gd name="connsiteX844" fmla="*/ 5629817 w 7467600"/>
              <a:gd name="connsiteY844" fmla="*/ 1471412 h 6858000"/>
              <a:gd name="connsiteX845" fmla="*/ 5634124 w 7467600"/>
              <a:gd name="connsiteY845" fmla="*/ 1470572 h 6858000"/>
              <a:gd name="connsiteX846" fmla="*/ 5755832 w 7467600"/>
              <a:gd name="connsiteY846" fmla="*/ 1383886 h 6858000"/>
              <a:gd name="connsiteX847" fmla="*/ 6014186 w 7467600"/>
              <a:gd name="connsiteY847" fmla="*/ 1279799 h 6858000"/>
              <a:gd name="connsiteX848" fmla="*/ 6901619 w 7467600"/>
              <a:gd name="connsiteY848" fmla="*/ 1047874 h 6858000"/>
              <a:gd name="connsiteX849" fmla="*/ 6931566 w 7467600"/>
              <a:gd name="connsiteY849" fmla="*/ 1062034 h 6858000"/>
              <a:gd name="connsiteX850" fmla="*/ 5790982 w 7467600"/>
              <a:gd name="connsiteY850" fmla="*/ 1561380 h 6858000"/>
              <a:gd name="connsiteX851" fmla="*/ 6188971 w 7467600"/>
              <a:gd name="connsiteY851" fmla="*/ 1755168 h 6858000"/>
              <a:gd name="connsiteX852" fmla="*/ 6202446 w 7467600"/>
              <a:gd name="connsiteY852" fmla="*/ 1752268 h 6858000"/>
              <a:gd name="connsiteX853" fmla="*/ 7179560 w 7467600"/>
              <a:gd name="connsiteY853" fmla="*/ 1467551 h 6858000"/>
              <a:gd name="connsiteX854" fmla="*/ 7158730 w 7467600"/>
              <a:gd name="connsiteY854" fmla="*/ 1507835 h 6858000"/>
              <a:gd name="connsiteX855" fmla="*/ 6326959 w 7467600"/>
              <a:gd name="connsiteY855" fmla="*/ 1817686 h 6858000"/>
              <a:gd name="connsiteX856" fmla="*/ 6537433 w 7467600"/>
              <a:gd name="connsiteY856" fmla="*/ 1907790 h 6858000"/>
              <a:gd name="connsiteX857" fmla="*/ 6550221 w 7467600"/>
              <a:gd name="connsiteY857" fmla="*/ 1910729 h 6858000"/>
              <a:gd name="connsiteX858" fmla="*/ 6964438 w 7467600"/>
              <a:gd name="connsiteY858" fmla="*/ 2209505 h 6858000"/>
              <a:gd name="connsiteX859" fmla="*/ 7367862 w 7467600"/>
              <a:gd name="connsiteY859" fmla="*/ 2806833 h 6858000"/>
              <a:gd name="connsiteX860" fmla="*/ 7364329 w 7467600"/>
              <a:gd name="connsiteY860" fmla="*/ 2826907 h 6858000"/>
              <a:gd name="connsiteX861" fmla="*/ 7290545 w 7467600"/>
              <a:gd name="connsiteY861" fmla="*/ 2850663 h 6858000"/>
              <a:gd name="connsiteX862" fmla="*/ 6472036 w 7467600"/>
              <a:gd name="connsiteY862" fmla="*/ 1959003 h 6858000"/>
              <a:gd name="connsiteX863" fmla="*/ 5792897 w 7467600"/>
              <a:gd name="connsiteY863" fmla="*/ 1647747 h 6858000"/>
              <a:gd name="connsiteX864" fmla="*/ 5842751 w 7467600"/>
              <a:gd name="connsiteY864" fmla="*/ 1816112 h 6858000"/>
              <a:gd name="connsiteX865" fmla="*/ 5847424 w 7467600"/>
              <a:gd name="connsiteY865" fmla="*/ 1815776 h 6858000"/>
              <a:gd name="connsiteX866" fmla="*/ 6399821 w 7467600"/>
              <a:gd name="connsiteY866" fmla="*/ 2344799 h 6858000"/>
              <a:gd name="connsiteX867" fmla="*/ 6323232 w 7467600"/>
              <a:gd name="connsiteY867" fmla="*/ 2389634 h 6858000"/>
              <a:gd name="connsiteX868" fmla="*/ 5942958 w 7467600"/>
              <a:gd name="connsiteY868" fmla="*/ 2077708 h 6858000"/>
              <a:gd name="connsiteX869" fmla="*/ 5921559 w 7467600"/>
              <a:gd name="connsiteY869" fmla="*/ 2378596 h 6858000"/>
              <a:gd name="connsiteX870" fmla="*/ 5817651 w 7467600"/>
              <a:gd name="connsiteY870" fmla="*/ 3023919 h 6858000"/>
              <a:gd name="connsiteX871" fmla="*/ 5729634 w 7467600"/>
              <a:gd name="connsiteY871" fmla="*/ 3051849 h 6858000"/>
              <a:gd name="connsiteX872" fmla="*/ 5611018 w 7467600"/>
              <a:gd name="connsiteY872" fmla="*/ 2316769 h 6858000"/>
              <a:gd name="connsiteX873" fmla="*/ 5687608 w 7467600"/>
              <a:gd name="connsiteY873" fmla="*/ 2039972 h 6858000"/>
              <a:gd name="connsiteX874" fmla="*/ 5657554 w 7467600"/>
              <a:gd name="connsiteY874" fmla="*/ 1576445 h 6858000"/>
              <a:gd name="connsiteX875" fmla="*/ 5150475 w 7467600"/>
              <a:gd name="connsiteY875" fmla="*/ 1274012 h 6858000"/>
              <a:gd name="connsiteX876" fmla="*/ 5349142 w 7467600"/>
              <a:gd name="connsiteY876" fmla="*/ 2204405 h 6858000"/>
              <a:gd name="connsiteX877" fmla="*/ 5262214 w 7467600"/>
              <a:gd name="connsiteY877" fmla="*/ 2233836 h 6858000"/>
              <a:gd name="connsiteX878" fmla="*/ 4981539 w 7467600"/>
              <a:gd name="connsiteY878" fmla="*/ 1542201 h 6858000"/>
              <a:gd name="connsiteX879" fmla="*/ 4958461 w 7467600"/>
              <a:gd name="connsiteY879" fmla="*/ 1136957 h 6858000"/>
              <a:gd name="connsiteX880" fmla="*/ 4655015 w 7467600"/>
              <a:gd name="connsiteY880" fmla="*/ 891426 h 6858000"/>
              <a:gd name="connsiteX881" fmla="*/ 4348002 w 7467600"/>
              <a:gd name="connsiteY881" fmla="*/ 2205895 h 6858000"/>
              <a:gd name="connsiteX882" fmla="*/ 4262250 w 7467600"/>
              <a:gd name="connsiteY882" fmla="*/ 2219972 h 6858000"/>
              <a:gd name="connsiteX883" fmla="*/ 4550611 w 7467600"/>
              <a:gd name="connsiteY883" fmla="*/ 817540 h 6858000"/>
              <a:gd name="connsiteX884" fmla="*/ 4564418 w 7467600"/>
              <a:gd name="connsiteY884" fmla="*/ 808293 h 6858000"/>
              <a:gd name="connsiteX885" fmla="*/ 4266388 w 7467600"/>
              <a:gd name="connsiteY885" fmla="*/ 500083 h 6858000"/>
              <a:gd name="connsiteX886" fmla="*/ 4032842 w 7467600"/>
              <a:gd name="connsiteY886" fmla="*/ 211809 h 6858000"/>
              <a:gd name="connsiteX887" fmla="*/ 3882765 w 7467600"/>
              <a:gd name="connsiteY887" fmla="*/ 0 h 6858000"/>
              <a:gd name="connsiteX888" fmla="*/ 3721337 w 7467600"/>
              <a:gd name="connsiteY888" fmla="*/ 0 h 6858000"/>
              <a:gd name="connsiteX889" fmla="*/ 3797544 w 7467600"/>
              <a:gd name="connsiteY889" fmla="*/ 0 h 6858000"/>
              <a:gd name="connsiteX890" fmla="*/ 3775734 w 7467600"/>
              <a:gd name="connsiteY890" fmla="*/ 95131 h 6858000"/>
              <a:gd name="connsiteX891" fmla="*/ 3724807 w 7467600"/>
              <a:gd name="connsiteY891" fmla="*/ 272257 h 6858000"/>
              <a:gd name="connsiteX892" fmla="*/ 3726844 w 7467600"/>
              <a:gd name="connsiteY892" fmla="*/ 282988 h 6858000"/>
              <a:gd name="connsiteX893" fmla="*/ 3742664 w 7467600"/>
              <a:gd name="connsiteY893" fmla="*/ 279918 h 6858000"/>
              <a:gd name="connsiteX894" fmla="*/ 4103910 w 7467600"/>
              <a:gd name="connsiteY894" fmla="*/ 1161917 h 6858000"/>
              <a:gd name="connsiteX895" fmla="*/ 4020269 w 7467600"/>
              <a:gd name="connsiteY895" fmla="*/ 1200406 h 6858000"/>
              <a:gd name="connsiteX896" fmla="*/ 3674882 w 7467600"/>
              <a:gd name="connsiteY896" fmla="*/ 488524 h 6858000"/>
              <a:gd name="connsiteX897" fmla="*/ 3132682 w 7467600"/>
              <a:gd name="connsiteY897" fmla="*/ 1072284 h 6858000"/>
              <a:gd name="connsiteX898" fmla="*/ 2716346 w 7467600"/>
              <a:gd name="connsiteY898" fmla="*/ 1276376 h 6858000"/>
              <a:gd name="connsiteX899" fmla="*/ 2716772 w 7467600"/>
              <a:gd name="connsiteY899" fmla="*/ 1255462 h 6858000"/>
              <a:gd name="connsiteX900" fmla="*/ 3471096 w 7467600"/>
              <a:gd name="connsiteY900" fmla="*/ 437072 h 6858000"/>
              <a:gd name="connsiteX901" fmla="*/ 3639057 w 7467600"/>
              <a:gd name="connsiteY901" fmla="*/ 286334 h 6858000"/>
              <a:gd name="connsiteX902" fmla="*/ 3640309 w 7467600"/>
              <a:gd name="connsiteY902" fmla="*/ 284664 h 6858000"/>
              <a:gd name="connsiteX903" fmla="*/ 3646022 w 7467600"/>
              <a:gd name="connsiteY903" fmla="*/ 276711 h 6858000"/>
              <a:gd name="connsiteX904" fmla="*/ 3707943 w 7467600"/>
              <a:gd name="connsiteY904" fmla="*/ 65958 h 6858000"/>
              <a:gd name="connsiteX905" fmla="*/ 3721337 w 7467600"/>
              <a:gd name="connsiteY905" fmla="*/ 0 h 6858000"/>
              <a:gd name="connsiteX906" fmla="*/ 2867960 w 7467600"/>
              <a:gd name="connsiteY906" fmla="*/ 0 h 6858000"/>
              <a:gd name="connsiteX907" fmla="*/ 2926351 w 7467600"/>
              <a:gd name="connsiteY907" fmla="*/ 0 h 6858000"/>
              <a:gd name="connsiteX908" fmla="*/ 2902823 w 7467600"/>
              <a:gd name="connsiteY908" fmla="*/ 262929 h 6858000"/>
              <a:gd name="connsiteX909" fmla="*/ 2940663 w 7467600"/>
              <a:gd name="connsiteY909" fmla="*/ 140884 h 6858000"/>
              <a:gd name="connsiteX910" fmla="*/ 2947039 w 7467600"/>
              <a:gd name="connsiteY910" fmla="*/ 122524 h 6858000"/>
              <a:gd name="connsiteX911" fmla="*/ 2984316 w 7467600"/>
              <a:gd name="connsiteY911" fmla="*/ 0 h 6858000"/>
              <a:gd name="connsiteX912" fmla="*/ 3016114 w 7467600"/>
              <a:gd name="connsiteY912" fmla="*/ 0 h 6858000"/>
              <a:gd name="connsiteX913" fmla="*/ 2979949 w 7467600"/>
              <a:gd name="connsiteY913" fmla="*/ 119274 h 6858000"/>
              <a:gd name="connsiteX914" fmla="*/ 3023879 w 7467600"/>
              <a:gd name="connsiteY914" fmla="*/ 0 h 6858000"/>
              <a:gd name="connsiteX915" fmla="*/ 3105400 w 7467600"/>
              <a:gd name="connsiteY915" fmla="*/ 0 h 6858000"/>
              <a:gd name="connsiteX916" fmla="*/ 3094669 w 7467600"/>
              <a:gd name="connsiteY916" fmla="*/ 30308 h 6858000"/>
              <a:gd name="connsiteX917" fmla="*/ 2901945 w 7467600"/>
              <a:gd name="connsiteY917" fmla="*/ 466538 h 6858000"/>
              <a:gd name="connsiteX918" fmla="*/ 2815209 w 7467600"/>
              <a:gd name="connsiteY918" fmla="*/ 497361 h 6858000"/>
              <a:gd name="connsiteX919" fmla="*/ 2844845 w 7467600"/>
              <a:gd name="connsiteY919" fmla="*/ 127638 h 6858000"/>
              <a:gd name="connsiteX920" fmla="*/ 2867960 w 7467600"/>
              <a:gd name="connsiteY920" fmla="*/ 0 h 6858000"/>
              <a:gd name="connsiteX921" fmla="*/ 1057230 w 7467600"/>
              <a:gd name="connsiteY921" fmla="*/ 0 h 6858000"/>
              <a:gd name="connsiteX922" fmla="*/ 1111003 w 7467600"/>
              <a:gd name="connsiteY922" fmla="*/ 0 h 6858000"/>
              <a:gd name="connsiteX923" fmla="*/ 1125553 w 7467600"/>
              <a:gd name="connsiteY923" fmla="*/ 52588 h 6858000"/>
              <a:gd name="connsiteX924" fmla="*/ 1304276 w 7467600"/>
              <a:gd name="connsiteY924" fmla="*/ 476275 h 6858000"/>
              <a:gd name="connsiteX925" fmla="*/ 1492066 w 7467600"/>
              <a:gd name="connsiteY925" fmla="*/ 886333 h 6858000"/>
              <a:gd name="connsiteX926" fmla="*/ 1423698 w 7467600"/>
              <a:gd name="connsiteY926" fmla="*/ 710817 h 6858000"/>
              <a:gd name="connsiteX927" fmla="*/ 1357609 w 7467600"/>
              <a:gd name="connsiteY927" fmla="*/ 532892 h 6858000"/>
              <a:gd name="connsiteX928" fmla="*/ 1309550 w 7467600"/>
              <a:gd name="connsiteY928" fmla="*/ 374031 h 6858000"/>
              <a:gd name="connsiteX929" fmla="*/ 1193673 w 7467600"/>
              <a:gd name="connsiteY929" fmla="*/ 49533 h 6858000"/>
              <a:gd name="connsiteX930" fmla="*/ 1164391 w 7467600"/>
              <a:gd name="connsiteY930" fmla="*/ 0 h 6858000"/>
              <a:gd name="connsiteX931" fmla="*/ 1200666 w 7467600"/>
              <a:gd name="connsiteY931" fmla="*/ 0 h 6858000"/>
              <a:gd name="connsiteX932" fmla="*/ 1223408 w 7467600"/>
              <a:gd name="connsiteY932" fmla="*/ 38996 h 6858000"/>
              <a:gd name="connsiteX933" fmla="*/ 1339635 w 7467600"/>
              <a:gd name="connsiteY933" fmla="*/ 365517 h 6858000"/>
              <a:gd name="connsiteX934" fmla="*/ 1387469 w 7467600"/>
              <a:gd name="connsiteY934" fmla="*/ 523079 h 6858000"/>
              <a:gd name="connsiteX935" fmla="*/ 1452685 w 7467600"/>
              <a:gd name="connsiteY935" fmla="*/ 699806 h 6858000"/>
              <a:gd name="connsiteX936" fmla="*/ 1492092 w 7467600"/>
              <a:gd name="connsiteY936" fmla="*/ 800424 h 6858000"/>
              <a:gd name="connsiteX937" fmla="*/ 1455302 w 7467600"/>
              <a:gd name="connsiteY937" fmla="*/ 632913 h 6858000"/>
              <a:gd name="connsiteX938" fmla="*/ 1222336 w 7467600"/>
              <a:gd name="connsiteY938" fmla="*/ 9480 h 6858000"/>
              <a:gd name="connsiteX939" fmla="*/ 1214634 w 7467600"/>
              <a:gd name="connsiteY939" fmla="*/ 0 h 6858000"/>
              <a:gd name="connsiteX940" fmla="*/ 1289827 w 7467600"/>
              <a:gd name="connsiteY940" fmla="*/ 0 h 6858000"/>
              <a:gd name="connsiteX941" fmla="*/ 1321076 w 7467600"/>
              <a:gd name="connsiteY941" fmla="*/ 59722 h 6858000"/>
              <a:gd name="connsiteX942" fmla="*/ 1512579 w 7467600"/>
              <a:gd name="connsiteY942" fmla="*/ 626441 h 6858000"/>
              <a:gd name="connsiteX943" fmla="*/ 1506076 w 7467600"/>
              <a:gd name="connsiteY943" fmla="*/ 1089289 h 6858000"/>
              <a:gd name="connsiteX944" fmla="*/ 1486346 w 7467600"/>
              <a:gd name="connsiteY944" fmla="*/ 1079919 h 6858000"/>
              <a:gd name="connsiteX945" fmla="*/ 1070511 w 7467600"/>
              <a:gd name="connsiteY945" fmla="*/ 48609 h 6858000"/>
              <a:gd name="connsiteX946" fmla="*/ 1057230 w 7467600"/>
              <a:gd name="connsiteY946" fmla="*/ 0 h 6858000"/>
              <a:gd name="connsiteX947" fmla="*/ 43151 w 7467600"/>
              <a:gd name="connsiteY947" fmla="*/ 0 h 6858000"/>
              <a:gd name="connsiteX948" fmla="*/ 95283 w 7467600"/>
              <a:gd name="connsiteY948" fmla="*/ 0 h 6858000"/>
              <a:gd name="connsiteX949" fmla="*/ 300708 w 7467600"/>
              <a:gd name="connsiteY949" fmla="*/ 154571 h 6858000"/>
              <a:gd name="connsiteX950" fmla="*/ 530414 w 7467600"/>
              <a:gd name="connsiteY950" fmla="*/ 354673 h 6858000"/>
              <a:gd name="connsiteX951" fmla="*/ 333785 w 7467600"/>
              <a:gd name="connsiteY951" fmla="*/ 161564 h 6858000"/>
              <a:gd name="connsiteX952" fmla="*/ 147005 w 7467600"/>
              <a:gd name="connsiteY952" fmla="*/ 0 h 6858000"/>
              <a:gd name="connsiteX953" fmla="*/ 272509 w 7467600"/>
              <a:gd name="connsiteY953" fmla="*/ 0 h 6858000"/>
              <a:gd name="connsiteX954" fmla="*/ 326276 w 7467600"/>
              <a:gd name="connsiteY954" fmla="*/ 45847 h 6858000"/>
              <a:gd name="connsiteX955" fmla="*/ 823759 w 7467600"/>
              <a:gd name="connsiteY955" fmla="*/ 574145 h 6858000"/>
              <a:gd name="connsiteX956" fmla="*/ 811254 w 7467600"/>
              <a:gd name="connsiteY956" fmla="*/ 665546 h 6858000"/>
              <a:gd name="connsiteX957" fmla="*/ 154042 w 7467600"/>
              <a:gd name="connsiteY957" fmla="*/ 261522 h 6858000"/>
              <a:gd name="connsiteX958" fmla="*/ 13550 w 7467600"/>
              <a:gd name="connsiteY958" fmla="*/ 158423 h 6858000"/>
              <a:gd name="connsiteX959" fmla="*/ 0 w 7467600"/>
              <a:gd name="connsiteY959" fmla="*/ 146618 h 6858000"/>
              <a:gd name="connsiteX960" fmla="*/ 0 w 7467600"/>
              <a:gd name="connsiteY960" fmla="*/ 59161 h 6858000"/>
              <a:gd name="connsiteX961" fmla="*/ 45427 w 7467600"/>
              <a:gd name="connsiteY961" fmla="*/ 101078 h 6858000"/>
              <a:gd name="connsiteX962" fmla="*/ 630103 w 7467600"/>
              <a:gd name="connsiteY962" fmla="*/ 485885 h 6858000"/>
              <a:gd name="connsiteX963" fmla="*/ 532040 w 7467600"/>
              <a:gd name="connsiteY963" fmla="*/ 399359 h 6858000"/>
              <a:gd name="connsiteX964" fmla="*/ 517618 w 7467600"/>
              <a:gd name="connsiteY964" fmla="*/ 385726 h 6858000"/>
              <a:gd name="connsiteX965" fmla="*/ 285074 w 7467600"/>
              <a:gd name="connsiteY965" fmla="*/ 182755 h 6858000"/>
              <a:gd name="connsiteX966" fmla="*/ 43151 w 7467600"/>
              <a:gd name="connsiteY96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6012219 h 6858000"/>
              <a:gd name="connsiteX77" fmla="*/ 7356878 w 7467600"/>
              <a:gd name="connsiteY77" fmla="*/ 5981332 h 6858000"/>
              <a:gd name="connsiteX78" fmla="*/ 7467600 w 7467600"/>
              <a:gd name="connsiteY78" fmla="*/ 6117703 h 6858000"/>
              <a:gd name="connsiteX79" fmla="*/ 7467600 w 7467600"/>
              <a:gd name="connsiteY79" fmla="*/ 6163634 h 6858000"/>
              <a:gd name="connsiteX80" fmla="*/ 7403637 w 7467600"/>
              <a:gd name="connsiteY80" fmla="*/ 6083957 h 6858000"/>
              <a:gd name="connsiteX81" fmla="*/ 7254615 w 7467600"/>
              <a:gd name="connsiteY81" fmla="*/ 5911918 h 6858000"/>
              <a:gd name="connsiteX82" fmla="*/ 7312589 w 7467600"/>
              <a:gd name="connsiteY82" fmla="*/ 5982309 h 6858000"/>
              <a:gd name="connsiteX83" fmla="*/ 7448321 w 7467600"/>
              <a:gd name="connsiteY83" fmla="*/ 6190991 h 6858000"/>
              <a:gd name="connsiteX84" fmla="*/ 7467600 w 7467600"/>
              <a:gd name="connsiteY84" fmla="*/ 6221686 h 6858000"/>
              <a:gd name="connsiteX85" fmla="*/ 7467600 w 7467600"/>
              <a:gd name="connsiteY85" fmla="*/ 6334256 h 6858000"/>
              <a:gd name="connsiteX86" fmla="*/ 7454976 w 7467600"/>
              <a:gd name="connsiteY86" fmla="*/ 6318297 h 6858000"/>
              <a:gd name="connsiteX87" fmla="*/ 1456157 w 7467600"/>
              <a:gd name="connsiteY87" fmla="*/ 5371404 h 6858000"/>
              <a:gd name="connsiteX88" fmla="*/ 1244432 w 7467600"/>
              <a:gd name="connsiteY88" fmla="*/ 5385601 h 6858000"/>
              <a:gd name="connsiteX89" fmla="*/ 973990 w 7467600"/>
              <a:gd name="connsiteY89" fmla="*/ 5424940 h 6858000"/>
              <a:gd name="connsiteX90" fmla="*/ 1103809 w 7467600"/>
              <a:gd name="connsiteY90" fmla="*/ 5433720 h 6858000"/>
              <a:gd name="connsiteX91" fmla="*/ 1123454 w 7467600"/>
              <a:gd name="connsiteY91" fmla="*/ 5435727 h 6858000"/>
              <a:gd name="connsiteX92" fmla="*/ 1737017 w 7467600"/>
              <a:gd name="connsiteY92" fmla="*/ 5452183 h 6858000"/>
              <a:gd name="connsiteX93" fmla="*/ 1824397 w 7467600"/>
              <a:gd name="connsiteY93" fmla="*/ 5447757 h 6858000"/>
              <a:gd name="connsiteX94" fmla="*/ 2070059 w 7467600"/>
              <a:gd name="connsiteY94" fmla="*/ 5441660 h 6858000"/>
              <a:gd name="connsiteX95" fmla="*/ 1456157 w 7467600"/>
              <a:gd name="connsiteY95" fmla="*/ 5371404 h 6858000"/>
              <a:gd name="connsiteX96" fmla="*/ 4988186 w 7467600"/>
              <a:gd name="connsiteY96" fmla="*/ 5216467 h 6858000"/>
              <a:gd name="connsiteX97" fmla="*/ 4777334 w 7467600"/>
              <a:gd name="connsiteY97" fmla="*/ 5406072 h 6858000"/>
              <a:gd name="connsiteX98" fmla="*/ 4718341 w 7467600"/>
              <a:gd name="connsiteY98" fmla="*/ 5468043 h 6858000"/>
              <a:gd name="connsiteX99" fmla="*/ 4604655 w 7467600"/>
              <a:gd name="connsiteY99" fmla="*/ 5583434 h 6858000"/>
              <a:gd name="connsiteX100" fmla="*/ 4565074 w 7467600"/>
              <a:gd name="connsiteY100" fmla="*/ 5618550 h 6858000"/>
              <a:gd name="connsiteX101" fmla="*/ 4988186 w 7467600"/>
              <a:gd name="connsiteY101" fmla="*/ 5216467 h 6858000"/>
              <a:gd name="connsiteX102" fmla="*/ 4978032 w 7467600"/>
              <a:gd name="connsiteY102" fmla="*/ 5183809 h 6858000"/>
              <a:gd name="connsiteX103" fmla="*/ 4463413 w 7467600"/>
              <a:gd name="connsiteY103" fmla="*/ 5615162 h 6858000"/>
              <a:gd name="connsiteX104" fmla="*/ 4358134 w 7467600"/>
              <a:gd name="connsiteY104" fmla="*/ 5742791 h 6858000"/>
              <a:gd name="connsiteX105" fmla="*/ 4376219 w 7467600"/>
              <a:gd name="connsiteY105" fmla="*/ 5729027 h 6858000"/>
              <a:gd name="connsiteX106" fmla="*/ 4582340 w 7467600"/>
              <a:gd name="connsiteY106" fmla="*/ 5561037 h 6858000"/>
              <a:gd name="connsiteX107" fmla="*/ 4694684 w 7467600"/>
              <a:gd name="connsiteY107" fmla="*/ 5447098 h 6858000"/>
              <a:gd name="connsiteX108" fmla="*/ 4754123 w 7467600"/>
              <a:gd name="connsiteY108" fmla="*/ 5384643 h 6858000"/>
              <a:gd name="connsiteX109" fmla="*/ 4978032 w 7467600"/>
              <a:gd name="connsiteY109" fmla="*/ 5183809 h 6858000"/>
              <a:gd name="connsiteX110" fmla="*/ 1903353 w 7467600"/>
              <a:gd name="connsiteY110" fmla="*/ 5044827 h 6858000"/>
              <a:gd name="connsiteX111" fmla="*/ 1936931 w 7467600"/>
              <a:gd name="connsiteY111" fmla="*/ 5093954 h 6858000"/>
              <a:gd name="connsiteX112" fmla="*/ 2195868 w 7467600"/>
              <a:gd name="connsiteY112" fmla="*/ 5396574 h 6858000"/>
              <a:gd name="connsiteX113" fmla="*/ 2088852 w 7467600"/>
              <a:gd name="connsiteY113" fmla="*/ 5166123 h 6858000"/>
              <a:gd name="connsiteX114" fmla="*/ 1958241 w 7467600"/>
              <a:gd name="connsiteY114" fmla="*/ 5067955 h 6858000"/>
              <a:gd name="connsiteX115" fmla="*/ 1903353 w 7467600"/>
              <a:gd name="connsiteY115" fmla="*/ 5044827 h 6858000"/>
              <a:gd name="connsiteX116" fmla="*/ 1979378 w 7467600"/>
              <a:gd name="connsiteY116" fmla="*/ 4769504 h 6858000"/>
              <a:gd name="connsiteX117" fmla="*/ 2882120 w 7467600"/>
              <a:gd name="connsiteY117" fmla="*/ 5064547 h 6858000"/>
              <a:gd name="connsiteX118" fmla="*/ 2793103 w 7467600"/>
              <a:gd name="connsiteY118" fmla="*/ 5039699 h 6858000"/>
              <a:gd name="connsiteX119" fmla="*/ 2770041 w 7467600"/>
              <a:gd name="connsiteY119" fmla="*/ 5033634 h 6858000"/>
              <a:gd name="connsiteX120" fmla="*/ 1979378 w 7467600"/>
              <a:gd name="connsiteY120" fmla="*/ 4769504 h 6858000"/>
              <a:gd name="connsiteX121" fmla="*/ 1927410 w 7467600"/>
              <a:gd name="connsiteY121" fmla="*/ 4716164 h 6858000"/>
              <a:gd name="connsiteX122" fmla="*/ 1959587 w 7467600"/>
              <a:gd name="connsiteY122" fmla="*/ 4728849 h 6858000"/>
              <a:gd name="connsiteX123" fmla="*/ 2777707 w 7467600"/>
              <a:gd name="connsiteY123" fmla="*/ 5003991 h 6858000"/>
              <a:gd name="connsiteX124" fmla="*/ 2800768 w 7467600"/>
              <a:gd name="connsiteY124" fmla="*/ 5010056 h 6858000"/>
              <a:gd name="connsiteX125" fmla="*/ 2879408 w 7467600"/>
              <a:gd name="connsiteY125" fmla="*/ 5031590 h 6858000"/>
              <a:gd name="connsiteX126" fmla="*/ 2862295 w 7467600"/>
              <a:gd name="connsiteY126" fmla="*/ 5022958 h 6858000"/>
              <a:gd name="connsiteX127" fmla="*/ 2813343 w 7467600"/>
              <a:gd name="connsiteY127" fmla="*/ 4998369 h 6858000"/>
              <a:gd name="connsiteX128" fmla="*/ 2646245 w 7467600"/>
              <a:gd name="connsiteY128" fmla="*/ 4930999 h 6858000"/>
              <a:gd name="connsiteX129" fmla="*/ 1999243 w 7467600"/>
              <a:gd name="connsiteY129" fmla="*/ 4730524 h 6858000"/>
              <a:gd name="connsiteX130" fmla="*/ 1979527 w 7467600"/>
              <a:gd name="connsiteY130" fmla="*/ 4726651 h 6858000"/>
              <a:gd name="connsiteX131" fmla="*/ 1927410 w 7467600"/>
              <a:gd name="connsiteY131" fmla="*/ 4716164 h 6858000"/>
              <a:gd name="connsiteX132" fmla="*/ 1997014 w 7467600"/>
              <a:gd name="connsiteY132" fmla="*/ 4698007 h 6858000"/>
              <a:gd name="connsiteX133" fmla="*/ 2005458 w 7467600"/>
              <a:gd name="connsiteY133" fmla="*/ 4699540 h 6858000"/>
              <a:gd name="connsiteX134" fmla="*/ 2657186 w 7467600"/>
              <a:gd name="connsiteY134" fmla="*/ 4901687 h 6858000"/>
              <a:gd name="connsiteX135" fmla="*/ 2826662 w 7467600"/>
              <a:gd name="connsiteY135" fmla="*/ 4970362 h 6858000"/>
              <a:gd name="connsiteX136" fmla="*/ 2876100 w 7467600"/>
              <a:gd name="connsiteY136" fmla="*/ 4995397 h 6858000"/>
              <a:gd name="connsiteX137" fmla="*/ 3042600 w 7467600"/>
              <a:gd name="connsiteY137" fmla="*/ 5059532 h 6858000"/>
              <a:gd name="connsiteX138" fmla="*/ 1997014 w 7467600"/>
              <a:gd name="connsiteY138" fmla="*/ 4698007 h 6858000"/>
              <a:gd name="connsiteX139" fmla="*/ 2305292 w 7467600"/>
              <a:gd name="connsiteY139" fmla="*/ 4219492 h 6858000"/>
              <a:gd name="connsiteX140" fmla="*/ 3360922 w 7467600"/>
              <a:gd name="connsiteY140" fmla="*/ 4529373 h 6858000"/>
              <a:gd name="connsiteX141" fmla="*/ 3492420 w 7467600"/>
              <a:gd name="connsiteY141" fmla="*/ 4510145 h 6858000"/>
              <a:gd name="connsiteX142" fmla="*/ 3364086 w 7467600"/>
              <a:gd name="connsiteY142" fmla="*/ 4480340 h 6858000"/>
              <a:gd name="connsiteX143" fmla="*/ 3225818 w 7467600"/>
              <a:gd name="connsiteY143" fmla="*/ 4411822 h 6858000"/>
              <a:gd name="connsiteX144" fmla="*/ 3129696 w 7467600"/>
              <a:gd name="connsiteY144" fmla="*/ 4360704 h 6858000"/>
              <a:gd name="connsiteX145" fmla="*/ 2814545 w 7467600"/>
              <a:gd name="connsiteY145" fmla="*/ 4282955 h 6858000"/>
              <a:gd name="connsiteX146" fmla="*/ 2305292 w 7467600"/>
              <a:gd name="connsiteY146" fmla="*/ 4219492 h 6858000"/>
              <a:gd name="connsiteX147" fmla="*/ 2626982 w 7467600"/>
              <a:gd name="connsiteY147" fmla="*/ 4206450 h 6858000"/>
              <a:gd name="connsiteX148" fmla="*/ 2490617 w 7467600"/>
              <a:gd name="connsiteY148" fmla="*/ 4206951 h 6858000"/>
              <a:gd name="connsiteX149" fmla="*/ 2819869 w 7467600"/>
              <a:gd name="connsiteY149" fmla="*/ 4252936 h 6858000"/>
              <a:gd name="connsiteX150" fmla="*/ 3143018 w 7467600"/>
              <a:gd name="connsiteY150" fmla="*/ 4332698 h 6858000"/>
              <a:gd name="connsiteX151" fmla="*/ 3241520 w 7467600"/>
              <a:gd name="connsiteY151" fmla="*/ 4385112 h 6858000"/>
              <a:gd name="connsiteX152" fmla="*/ 3374575 w 7467600"/>
              <a:gd name="connsiteY152" fmla="*/ 4451517 h 6858000"/>
              <a:gd name="connsiteX153" fmla="*/ 3505221 w 7467600"/>
              <a:gd name="connsiteY153" fmla="*/ 4480757 h 6858000"/>
              <a:gd name="connsiteX154" fmla="*/ 2626982 w 7467600"/>
              <a:gd name="connsiteY154" fmla="*/ 4206450 h 6858000"/>
              <a:gd name="connsiteX155" fmla="*/ 1310106 w 7467600"/>
              <a:gd name="connsiteY155" fmla="*/ 3943217 h 6858000"/>
              <a:gd name="connsiteX156" fmla="*/ 854994 w 7467600"/>
              <a:gd name="connsiteY156" fmla="*/ 4399136 h 6858000"/>
              <a:gd name="connsiteX157" fmla="*/ 742462 w 7467600"/>
              <a:gd name="connsiteY157" fmla="*/ 4594648 h 6858000"/>
              <a:gd name="connsiteX158" fmla="*/ 820602 w 7467600"/>
              <a:gd name="connsiteY158" fmla="*/ 4485915 h 6858000"/>
              <a:gd name="connsiteX159" fmla="*/ 878295 w 7467600"/>
              <a:gd name="connsiteY159" fmla="*/ 4403594 h 6858000"/>
              <a:gd name="connsiteX160" fmla="*/ 1240607 w 7467600"/>
              <a:gd name="connsiteY160" fmla="*/ 4010401 h 6858000"/>
              <a:gd name="connsiteX161" fmla="*/ 1310106 w 7467600"/>
              <a:gd name="connsiteY161" fmla="*/ 3943217 h 6858000"/>
              <a:gd name="connsiteX162" fmla="*/ 1423113 w 7467600"/>
              <a:gd name="connsiteY162" fmla="*/ 3874565 h 6858000"/>
              <a:gd name="connsiteX163" fmla="*/ 1260565 w 7467600"/>
              <a:gd name="connsiteY163" fmla="*/ 4031982 h 6858000"/>
              <a:gd name="connsiteX164" fmla="*/ 901900 w 7467600"/>
              <a:gd name="connsiteY164" fmla="*/ 4421236 h 6858000"/>
              <a:gd name="connsiteX165" fmla="*/ 845044 w 7467600"/>
              <a:gd name="connsiteY165" fmla="*/ 4502436 h 6858000"/>
              <a:gd name="connsiteX166" fmla="*/ 685926 w 7467600"/>
              <a:gd name="connsiteY166" fmla="*/ 4703069 h 6858000"/>
              <a:gd name="connsiteX167" fmla="*/ 684248 w 7467600"/>
              <a:gd name="connsiteY167" fmla="*/ 4706721 h 6858000"/>
              <a:gd name="connsiteX168" fmla="*/ 1423113 w 7467600"/>
              <a:gd name="connsiteY168" fmla="*/ 3874565 h 6858000"/>
              <a:gd name="connsiteX169" fmla="*/ 3316479 w 7467600"/>
              <a:gd name="connsiteY169" fmla="*/ 3872136 h 6858000"/>
              <a:gd name="connsiteX170" fmla="*/ 3546806 w 7467600"/>
              <a:gd name="connsiteY170" fmla="*/ 4356139 h 6858000"/>
              <a:gd name="connsiteX171" fmla="*/ 3364433 w 7467600"/>
              <a:gd name="connsiteY171" fmla="*/ 3953121 h 6858000"/>
              <a:gd name="connsiteX172" fmla="*/ 3316479 w 7467600"/>
              <a:gd name="connsiteY172" fmla="*/ 3872136 h 6858000"/>
              <a:gd name="connsiteX173" fmla="*/ 3291335 w 7467600"/>
              <a:gd name="connsiteY173" fmla="*/ 3767420 h 6858000"/>
              <a:gd name="connsiteX174" fmla="*/ 3390805 w 7467600"/>
              <a:gd name="connsiteY174" fmla="*/ 3937163 h 6858000"/>
              <a:gd name="connsiteX175" fmla="*/ 3579062 w 7467600"/>
              <a:gd name="connsiteY175" fmla="*/ 4359040 h 6858000"/>
              <a:gd name="connsiteX176" fmla="*/ 3467355 w 7467600"/>
              <a:gd name="connsiteY176" fmla="*/ 3988130 h 6858000"/>
              <a:gd name="connsiteX177" fmla="*/ 3310753 w 7467600"/>
              <a:gd name="connsiteY177" fmla="*/ 3787140 h 6858000"/>
              <a:gd name="connsiteX178" fmla="*/ 3291335 w 7467600"/>
              <a:gd name="connsiteY178" fmla="*/ 3767420 h 6858000"/>
              <a:gd name="connsiteX179" fmla="*/ 1635889 w 7467600"/>
              <a:gd name="connsiteY179" fmla="*/ 3709494 h 6858000"/>
              <a:gd name="connsiteX180" fmla="*/ 1634800 w 7467600"/>
              <a:gd name="connsiteY180" fmla="*/ 3731111 h 6858000"/>
              <a:gd name="connsiteX181" fmla="*/ 1635889 w 7467600"/>
              <a:gd name="connsiteY181" fmla="*/ 3709494 h 6858000"/>
              <a:gd name="connsiteX182" fmla="*/ 1510397 w 7467600"/>
              <a:gd name="connsiteY182" fmla="*/ 3684705 h 6858000"/>
              <a:gd name="connsiteX183" fmla="*/ 1146550 w 7467600"/>
              <a:gd name="connsiteY183" fmla="*/ 3802012 h 6858000"/>
              <a:gd name="connsiteX184" fmla="*/ 698834 w 7467600"/>
              <a:gd name="connsiteY184" fmla="*/ 3952272 h 6858000"/>
              <a:gd name="connsiteX185" fmla="*/ 34256 w 7467600"/>
              <a:gd name="connsiteY185" fmla="*/ 4347603 h 6858000"/>
              <a:gd name="connsiteX186" fmla="*/ 527241 w 7467600"/>
              <a:gd name="connsiteY186" fmla="*/ 4065078 h 6858000"/>
              <a:gd name="connsiteX187" fmla="*/ 1510397 w 7467600"/>
              <a:gd name="connsiteY187" fmla="*/ 3684705 h 6858000"/>
              <a:gd name="connsiteX188" fmla="*/ 1313114 w 7467600"/>
              <a:gd name="connsiteY188" fmla="*/ 3655216 h 6858000"/>
              <a:gd name="connsiteX189" fmla="*/ 1109304 w 7467600"/>
              <a:gd name="connsiteY189" fmla="*/ 3669030 h 6858000"/>
              <a:gd name="connsiteX190" fmla="*/ 8129 w 7467600"/>
              <a:gd name="connsiteY190" fmla="*/ 4330519 h 6858000"/>
              <a:gd name="connsiteX191" fmla="*/ 687572 w 7467600"/>
              <a:gd name="connsiteY191" fmla="*/ 3925629 h 6858000"/>
              <a:gd name="connsiteX192" fmla="*/ 1138365 w 7467600"/>
              <a:gd name="connsiteY192" fmla="*/ 3774515 h 6858000"/>
              <a:gd name="connsiteX193" fmla="*/ 1505579 w 7467600"/>
              <a:gd name="connsiteY193" fmla="*/ 3655526 h 6858000"/>
              <a:gd name="connsiteX194" fmla="*/ 1313114 w 7467600"/>
              <a:gd name="connsiteY194" fmla="*/ 3655216 h 6858000"/>
              <a:gd name="connsiteX195" fmla="*/ 3655073 w 7467600"/>
              <a:gd name="connsiteY195" fmla="*/ 3650884 h 6858000"/>
              <a:gd name="connsiteX196" fmla="*/ 3989938 w 7467600"/>
              <a:gd name="connsiteY196" fmla="*/ 3991685 h 6858000"/>
              <a:gd name="connsiteX197" fmla="*/ 4393907 w 7467600"/>
              <a:gd name="connsiteY197" fmla="*/ 4261258 h 6858000"/>
              <a:gd name="connsiteX198" fmla="*/ 4648051 w 7467600"/>
              <a:gd name="connsiteY198" fmla="*/ 4374051 h 6858000"/>
              <a:gd name="connsiteX199" fmla="*/ 4383389 w 7467600"/>
              <a:gd name="connsiteY199" fmla="*/ 4184369 h 6858000"/>
              <a:gd name="connsiteX200" fmla="*/ 4165508 w 7467600"/>
              <a:gd name="connsiteY200" fmla="*/ 4035196 h 6858000"/>
              <a:gd name="connsiteX201" fmla="*/ 4068162 w 7467600"/>
              <a:gd name="connsiteY201" fmla="*/ 3953394 h 6858000"/>
              <a:gd name="connsiteX202" fmla="*/ 3981416 w 7467600"/>
              <a:gd name="connsiteY202" fmla="*/ 3880482 h 6858000"/>
              <a:gd name="connsiteX203" fmla="*/ 3800147 w 7467600"/>
              <a:gd name="connsiteY203" fmla="*/ 3749872 h 6858000"/>
              <a:gd name="connsiteX204" fmla="*/ 3655073 w 7467600"/>
              <a:gd name="connsiteY204" fmla="*/ 3650884 h 6858000"/>
              <a:gd name="connsiteX205" fmla="*/ 3670252 w 7467600"/>
              <a:gd name="connsiteY205" fmla="*/ 3622798 h 6858000"/>
              <a:gd name="connsiteX206" fmla="*/ 3817258 w 7467600"/>
              <a:gd name="connsiteY206" fmla="*/ 3723577 h 6858000"/>
              <a:gd name="connsiteX207" fmla="*/ 4000461 w 7467600"/>
              <a:gd name="connsiteY207" fmla="*/ 3855966 h 6858000"/>
              <a:gd name="connsiteX208" fmla="*/ 4088180 w 7467600"/>
              <a:gd name="connsiteY208" fmla="*/ 3929774 h 6858000"/>
              <a:gd name="connsiteX209" fmla="*/ 4184555 w 7467600"/>
              <a:gd name="connsiteY209" fmla="*/ 4010683 h 6858000"/>
              <a:gd name="connsiteX210" fmla="*/ 4399563 w 7467600"/>
              <a:gd name="connsiteY210" fmla="*/ 4158106 h 6858000"/>
              <a:gd name="connsiteX211" fmla="*/ 4684469 w 7467600"/>
              <a:gd name="connsiteY211" fmla="*/ 4364680 h 6858000"/>
              <a:gd name="connsiteX212" fmla="*/ 4690271 w 7467600"/>
              <a:gd name="connsiteY212" fmla="*/ 4370034 h 6858000"/>
              <a:gd name="connsiteX213" fmla="*/ 4136093 w 7467600"/>
              <a:gd name="connsiteY213" fmla="*/ 3858466 h 6858000"/>
              <a:gd name="connsiteX214" fmla="*/ 3670252 w 7467600"/>
              <a:gd name="connsiteY214" fmla="*/ 3622798 h 6858000"/>
              <a:gd name="connsiteX215" fmla="*/ 4440129 w 7467600"/>
              <a:gd name="connsiteY215" fmla="*/ 3448571 h 6858000"/>
              <a:gd name="connsiteX216" fmla="*/ 4856525 w 7467600"/>
              <a:gd name="connsiteY216" fmla="*/ 3915351 h 6858000"/>
              <a:gd name="connsiteX217" fmla="*/ 5059055 w 7467600"/>
              <a:gd name="connsiteY217" fmla="*/ 4108918 h 6858000"/>
              <a:gd name="connsiteX218" fmla="*/ 5290070 w 7467600"/>
              <a:gd name="connsiteY218" fmla="*/ 4263619 h 6858000"/>
              <a:gd name="connsiteX219" fmla="*/ 4834991 w 7467600"/>
              <a:gd name="connsiteY219" fmla="*/ 3830985 h 6858000"/>
              <a:gd name="connsiteX220" fmla="*/ 4440129 w 7467600"/>
              <a:gd name="connsiteY220" fmla="*/ 3448571 h 6858000"/>
              <a:gd name="connsiteX221" fmla="*/ 4441737 w 7467600"/>
              <a:gd name="connsiteY221" fmla="*/ 3399734 h 6858000"/>
              <a:gd name="connsiteX222" fmla="*/ 4431236 w 7467600"/>
              <a:gd name="connsiteY222" fmla="*/ 3400954 h 6858000"/>
              <a:gd name="connsiteX223" fmla="*/ 4557150 w 7467600"/>
              <a:gd name="connsiteY223" fmla="*/ 3510023 h 6858000"/>
              <a:gd name="connsiteX224" fmla="*/ 4856936 w 7467600"/>
              <a:gd name="connsiteY224" fmla="*/ 3809146 h 6858000"/>
              <a:gd name="connsiteX225" fmla="*/ 5111996 w 7467600"/>
              <a:gd name="connsiteY225" fmla="*/ 4065759 h 6858000"/>
              <a:gd name="connsiteX226" fmla="*/ 5388878 w 7467600"/>
              <a:gd name="connsiteY226" fmla="*/ 4300185 h 6858000"/>
              <a:gd name="connsiteX227" fmla="*/ 5425556 w 7467600"/>
              <a:gd name="connsiteY227" fmla="*/ 4308967 h 6858000"/>
              <a:gd name="connsiteX228" fmla="*/ 4943646 w 7467600"/>
              <a:gd name="connsiteY228" fmla="*/ 3822916 h 6858000"/>
              <a:gd name="connsiteX229" fmla="*/ 4594837 w 7467600"/>
              <a:gd name="connsiteY229" fmla="*/ 3532274 h 6858000"/>
              <a:gd name="connsiteX230" fmla="*/ 4441737 w 7467600"/>
              <a:gd name="connsiteY230" fmla="*/ 3399734 h 6858000"/>
              <a:gd name="connsiteX231" fmla="*/ 5425834 w 7467600"/>
              <a:gd name="connsiteY231" fmla="*/ 3162785 h 6858000"/>
              <a:gd name="connsiteX232" fmla="*/ 5401644 w 7467600"/>
              <a:gd name="connsiteY232" fmla="*/ 3617847 h 6858000"/>
              <a:gd name="connsiteX233" fmla="*/ 5467256 w 7467600"/>
              <a:gd name="connsiteY233" fmla="*/ 4175494 h 6858000"/>
              <a:gd name="connsiteX234" fmla="*/ 5448069 w 7467600"/>
              <a:gd name="connsiteY234" fmla="*/ 3567554 h 6858000"/>
              <a:gd name="connsiteX235" fmla="*/ 5425834 w 7467600"/>
              <a:gd name="connsiteY235" fmla="*/ 3162785 h 6858000"/>
              <a:gd name="connsiteX236" fmla="*/ 1318687 w 7467600"/>
              <a:gd name="connsiteY236" fmla="*/ 3113840 h 6858000"/>
              <a:gd name="connsiteX237" fmla="*/ 1066793 w 7467600"/>
              <a:gd name="connsiteY237" fmla="*/ 3212171 h 6858000"/>
              <a:gd name="connsiteX238" fmla="*/ 993319 w 7467600"/>
              <a:gd name="connsiteY238" fmla="*/ 3247648 h 6858000"/>
              <a:gd name="connsiteX239" fmla="*/ 853081 w 7467600"/>
              <a:gd name="connsiteY239" fmla="*/ 3312410 h 6858000"/>
              <a:gd name="connsiteX240" fmla="*/ 805957 w 7467600"/>
              <a:gd name="connsiteY240" fmla="*/ 3330443 h 6858000"/>
              <a:gd name="connsiteX241" fmla="*/ 1318687 w 7467600"/>
              <a:gd name="connsiteY241" fmla="*/ 3113840 h 6858000"/>
              <a:gd name="connsiteX242" fmla="*/ 5453702 w 7467600"/>
              <a:gd name="connsiteY242" fmla="*/ 3090882 h 6858000"/>
              <a:gd name="connsiteX243" fmla="*/ 5480135 w 7467600"/>
              <a:gd name="connsiteY243" fmla="*/ 3565802 h 6858000"/>
              <a:gd name="connsiteX244" fmla="*/ 5499023 w 7467600"/>
              <a:gd name="connsiteY244" fmla="*/ 4166310 h 6858000"/>
              <a:gd name="connsiteX245" fmla="*/ 5547022 w 7467600"/>
              <a:gd name="connsiteY245" fmla="*/ 3607838 h 6858000"/>
              <a:gd name="connsiteX246" fmla="*/ 5515964 w 7467600"/>
              <a:gd name="connsiteY246" fmla="*/ 3378541 h 6858000"/>
              <a:gd name="connsiteX247" fmla="*/ 5453702 w 7467600"/>
              <a:gd name="connsiteY247" fmla="*/ 3090882 h 6858000"/>
              <a:gd name="connsiteX248" fmla="*/ 1238695 w 7467600"/>
              <a:gd name="connsiteY248" fmla="*/ 3076820 h 6858000"/>
              <a:gd name="connsiteX249" fmla="*/ 716371 w 7467600"/>
              <a:gd name="connsiteY249" fmla="*/ 3293249 h 6858000"/>
              <a:gd name="connsiteX250" fmla="*/ 579522 w 7467600"/>
              <a:gd name="connsiteY250" fmla="*/ 3371759 h 6858000"/>
              <a:gd name="connsiteX251" fmla="*/ 600288 w 7467600"/>
              <a:gd name="connsiteY251" fmla="*/ 3365555 h 6858000"/>
              <a:gd name="connsiteX252" fmla="*/ 840692 w 7467600"/>
              <a:gd name="connsiteY252" fmla="*/ 3284921 h 6858000"/>
              <a:gd name="connsiteX253" fmla="*/ 979248 w 7467600"/>
              <a:gd name="connsiteY253" fmla="*/ 3221003 h 6858000"/>
              <a:gd name="connsiteX254" fmla="*/ 1053282 w 7467600"/>
              <a:gd name="connsiteY254" fmla="*/ 3185247 h 6858000"/>
              <a:gd name="connsiteX255" fmla="*/ 1320603 w 7467600"/>
              <a:gd name="connsiteY255" fmla="*/ 3081281 h 6858000"/>
              <a:gd name="connsiteX256" fmla="*/ 1238695 w 7467600"/>
              <a:gd name="connsiteY256" fmla="*/ 3076820 h 6858000"/>
              <a:gd name="connsiteX257" fmla="*/ 5425627 w 7467600"/>
              <a:gd name="connsiteY257" fmla="*/ 2954192 h 6858000"/>
              <a:gd name="connsiteX258" fmla="*/ 5470770 w 7467600"/>
              <a:gd name="connsiteY258" fmla="*/ 3005435 h 6858000"/>
              <a:gd name="connsiteX259" fmla="*/ 5519779 w 7467600"/>
              <a:gd name="connsiteY259" fmla="*/ 4359223 h 6858000"/>
              <a:gd name="connsiteX260" fmla="*/ 5520293 w 7467600"/>
              <a:gd name="connsiteY260" fmla="*/ 4360602 h 6858000"/>
              <a:gd name="connsiteX261" fmla="*/ 5767221 w 7467600"/>
              <a:gd name="connsiteY261" fmla="*/ 4665564 h 6858000"/>
              <a:gd name="connsiteX262" fmla="*/ 6937169 w 7467600"/>
              <a:gd name="connsiteY262" fmla="*/ 4815941 h 6858000"/>
              <a:gd name="connsiteX263" fmla="*/ 6953922 w 7467600"/>
              <a:gd name="connsiteY263" fmla="*/ 4890068 h 6858000"/>
              <a:gd name="connsiteX264" fmla="*/ 6071359 w 7467600"/>
              <a:gd name="connsiteY264" fmla="*/ 4770770 h 6858000"/>
              <a:gd name="connsiteX265" fmla="*/ 6038839 w 7467600"/>
              <a:gd name="connsiteY265" fmla="*/ 4764474 h 6858000"/>
              <a:gd name="connsiteX266" fmla="*/ 6038706 w 7467600"/>
              <a:gd name="connsiteY266" fmla="*/ 4763847 h 6858000"/>
              <a:gd name="connsiteX267" fmla="*/ 6037784 w 7467600"/>
              <a:gd name="connsiteY267" fmla="*/ 4764270 h 6858000"/>
              <a:gd name="connsiteX268" fmla="*/ 6038839 w 7467600"/>
              <a:gd name="connsiteY268" fmla="*/ 4764474 h 6858000"/>
              <a:gd name="connsiteX269" fmla="*/ 6040338 w 7467600"/>
              <a:gd name="connsiteY269" fmla="*/ 4771418 h 6858000"/>
              <a:gd name="connsiteX270" fmla="*/ 6024488 w 7467600"/>
              <a:gd name="connsiteY270" fmla="*/ 4809903 h 6858000"/>
              <a:gd name="connsiteX271" fmla="*/ 5599771 w 7467600"/>
              <a:gd name="connsiteY271" fmla="*/ 5509652 h 6858000"/>
              <a:gd name="connsiteX272" fmla="*/ 5548843 w 7467600"/>
              <a:gd name="connsiteY272" fmla="*/ 5563845 h 6858000"/>
              <a:gd name="connsiteX273" fmla="*/ 5940952 w 7467600"/>
              <a:gd name="connsiteY273" fmla="*/ 6250028 h 6858000"/>
              <a:gd name="connsiteX274" fmla="*/ 6043441 w 7467600"/>
              <a:gd name="connsiteY274" fmla="*/ 6665847 h 6858000"/>
              <a:gd name="connsiteX275" fmla="*/ 6093432 w 7467600"/>
              <a:gd name="connsiteY275" fmla="*/ 6858000 h 6858000"/>
              <a:gd name="connsiteX276" fmla="*/ 6034344 w 7467600"/>
              <a:gd name="connsiteY276" fmla="*/ 6858000 h 6858000"/>
              <a:gd name="connsiteX277" fmla="*/ 6026679 w 7467600"/>
              <a:gd name="connsiteY277" fmla="*/ 6836959 h 6858000"/>
              <a:gd name="connsiteX278" fmla="*/ 5800441 w 7467600"/>
              <a:gd name="connsiteY278" fmla="*/ 6335286 h 6858000"/>
              <a:gd name="connsiteX279" fmla="*/ 5526562 w 7467600"/>
              <a:gd name="connsiteY279" fmla="*/ 5705388 h 6858000"/>
              <a:gd name="connsiteX280" fmla="*/ 5519640 w 7467600"/>
              <a:gd name="connsiteY280" fmla="*/ 5683774 h 6858000"/>
              <a:gd name="connsiteX281" fmla="*/ 5844559 w 7467600"/>
              <a:gd name="connsiteY281" fmla="*/ 6553349 h 6858000"/>
              <a:gd name="connsiteX282" fmla="*/ 5975994 w 7467600"/>
              <a:gd name="connsiteY282" fmla="*/ 6858000 h 6858000"/>
              <a:gd name="connsiteX283" fmla="*/ 5898547 w 7467600"/>
              <a:gd name="connsiteY283" fmla="*/ 6858000 h 6858000"/>
              <a:gd name="connsiteX284" fmla="*/ 5682041 w 7467600"/>
              <a:gd name="connsiteY284" fmla="*/ 6355860 h 6858000"/>
              <a:gd name="connsiteX285" fmla="*/ 5461758 w 7467600"/>
              <a:gd name="connsiteY285" fmla="*/ 5820220 h 6858000"/>
              <a:gd name="connsiteX286" fmla="*/ 5237282 w 7467600"/>
              <a:gd name="connsiteY286" fmla="*/ 6579086 h 6858000"/>
              <a:gd name="connsiteX287" fmla="*/ 5115009 w 7467600"/>
              <a:gd name="connsiteY287" fmla="*/ 6858000 h 6858000"/>
              <a:gd name="connsiteX288" fmla="*/ 5028074 w 7467600"/>
              <a:gd name="connsiteY288" fmla="*/ 6858000 h 6858000"/>
              <a:gd name="connsiteX289" fmla="*/ 5079508 w 7467600"/>
              <a:gd name="connsiteY289" fmla="*/ 6749074 h 6858000"/>
              <a:gd name="connsiteX290" fmla="*/ 5371846 w 7467600"/>
              <a:gd name="connsiteY290" fmla="*/ 5924413 h 6858000"/>
              <a:gd name="connsiteX291" fmla="*/ 5270512 w 7467600"/>
              <a:gd name="connsiteY291" fmla="*/ 6138975 h 6858000"/>
              <a:gd name="connsiteX292" fmla="*/ 5062409 w 7467600"/>
              <a:gd name="connsiteY292" fmla="*/ 6653544 h 6858000"/>
              <a:gd name="connsiteX293" fmla="*/ 5036628 w 7467600"/>
              <a:gd name="connsiteY293" fmla="*/ 6754247 h 6858000"/>
              <a:gd name="connsiteX294" fmla="*/ 5009112 w 7467600"/>
              <a:gd name="connsiteY294" fmla="*/ 6858000 h 6858000"/>
              <a:gd name="connsiteX295" fmla="*/ 4976679 w 7467600"/>
              <a:gd name="connsiteY295" fmla="*/ 6858000 h 6858000"/>
              <a:gd name="connsiteX296" fmla="*/ 5006537 w 7467600"/>
              <a:gd name="connsiteY296" fmla="*/ 6747068 h 6858000"/>
              <a:gd name="connsiteX297" fmla="*/ 5032723 w 7467600"/>
              <a:gd name="connsiteY297" fmla="*/ 6644957 h 6858000"/>
              <a:gd name="connsiteX298" fmla="*/ 5242949 w 7467600"/>
              <a:gd name="connsiteY298" fmla="*/ 6125175 h 6858000"/>
              <a:gd name="connsiteX299" fmla="*/ 5286321 w 7467600"/>
              <a:gd name="connsiteY299" fmla="*/ 6033555 h 6858000"/>
              <a:gd name="connsiteX300" fmla="*/ 5008210 w 7467600"/>
              <a:gd name="connsiteY300" fmla="*/ 6649194 h 6858000"/>
              <a:gd name="connsiteX301" fmla="*/ 4986321 w 7467600"/>
              <a:gd name="connsiteY301" fmla="*/ 6765687 h 6858000"/>
              <a:gd name="connsiteX302" fmla="*/ 4973474 w 7467600"/>
              <a:gd name="connsiteY302" fmla="*/ 6858000 h 6858000"/>
              <a:gd name="connsiteX303" fmla="*/ 4907178 w 7467600"/>
              <a:gd name="connsiteY303" fmla="*/ 6858000 h 6858000"/>
              <a:gd name="connsiteX304" fmla="*/ 4910810 w 7467600"/>
              <a:gd name="connsiteY304" fmla="*/ 6829660 h 6858000"/>
              <a:gd name="connsiteX305" fmla="*/ 4987461 w 7467600"/>
              <a:gd name="connsiteY305" fmla="*/ 6432994 h 6858000"/>
              <a:gd name="connsiteX306" fmla="*/ 5179262 w 7467600"/>
              <a:gd name="connsiteY306" fmla="*/ 6035044 h 6858000"/>
              <a:gd name="connsiteX307" fmla="*/ 4689678 w 7467600"/>
              <a:gd name="connsiteY307" fmla="*/ 6440241 h 6858000"/>
              <a:gd name="connsiteX308" fmla="*/ 4477543 w 7467600"/>
              <a:gd name="connsiteY308" fmla="*/ 6674836 h 6858000"/>
              <a:gd name="connsiteX309" fmla="*/ 4329957 w 7467600"/>
              <a:gd name="connsiteY309" fmla="*/ 6858000 h 6858000"/>
              <a:gd name="connsiteX310" fmla="*/ 4218595 w 7467600"/>
              <a:gd name="connsiteY310" fmla="*/ 6858000 h 6858000"/>
              <a:gd name="connsiteX311" fmla="*/ 4368888 w 7467600"/>
              <a:gd name="connsiteY311" fmla="*/ 6668412 h 6858000"/>
              <a:gd name="connsiteX312" fmla="*/ 4563091 w 7467600"/>
              <a:gd name="connsiteY312" fmla="*/ 6442508 h 6858000"/>
              <a:gd name="connsiteX313" fmla="*/ 5387324 w 7467600"/>
              <a:gd name="connsiteY313" fmla="*/ 5705830 h 6858000"/>
              <a:gd name="connsiteX314" fmla="*/ 5073620 w 7467600"/>
              <a:gd name="connsiteY314" fmla="*/ 5955437 h 6858000"/>
              <a:gd name="connsiteX315" fmla="*/ 4689789 w 7467600"/>
              <a:gd name="connsiteY315" fmla="*/ 6268382 h 6858000"/>
              <a:gd name="connsiteX316" fmla="*/ 4418722 w 7467600"/>
              <a:gd name="connsiteY316" fmla="*/ 6570886 h 6858000"/>
              <a:gd name="connsiteX317" fmla="*/ 4214944 w 7467600"/>
              <a:gd name="connsiteY317" fmla="*/ 6858000 h 6858000"/>
              <a:gd name="connsiteX318" fmla="*/ 4177898 w 7467600"/>
              <a:gd name="connsiteY318" fmla="*/ 6858000 h 6858000"/>
              <a:gd name="connsiteX319" fmla="*/ 4391597 w 7467600"/>
              <a:gd name="connsiteY319" fmla="*/ 6556370 h 6858000"/>
              <a:gd name="connsiteX320" fmla="*/ 4668889 w 7467600"/>
              <a:gd name="connsiteY320" fmla="*/ 6246399 h 6858000"/>
              <a:gd name="connsiteX321" fmla="*/ 5055427 w 7467600"/>
              <a:gd name="connsiteY321" fmla="*/ 5931476 h 6858000"/>
              <a:gd name="connsiteX322" fmla="*/ 5371814 w 7467600"/>
              <a:gd name="connsiteY322" fmla="*/ 5678975 h 6858000"/>
              <a:gd name="connsiteX323" fmla="*/ 4987918 w 7467600"/>
              <a:gd name="connsiteY323" fmla="*/ 5838701 h 6858000"/>
              <a:gd name="connsiteX324" fmla="*/ 4317146 w 7467600"/>
              <a:gd name="connsiteY324" fmla="*/ 6587716 h 6858000"/>
              <a:gd name="connsiteX325" fmla="*/ 4171627 w 7467600"/>
              <a:gd name="connsiteY325" fmla="*/ 6858000 h 6858000"/>
              <a:gd name="connsiteX326" fmla="*/ 4081585 w 7467600"/>
              <a:gd name="connsiteY326" fmla="*/ 6858000 h 6858000"/>
              <a:gd name="connsiteX327" fmla="*/ 4238603 w 7467600"/>
              <a:gd name="connsiteY327" fmla="*/ 6559341 h 6858000"/>
              <a:gd name="connsiteX328" fmla="*/ 4778333 w 7467600"/>
              <a:gd name="connsiteY328" fmla="*/ 5873626 h 6858000"/>
              <a:gd name="connsiteX329" fmla="*/ 5414185 w 7467600"/>
              <a:gd name="connsiteY329" fmla="*/ 5573882 h 6858000"/>
              <a:gd name="connsiteX330" fmla="*/ 5959648 w 7467600"/>
              <a:gd name="connsiteY330" fmla="*/ 4760797 h 6858000"/>
              <a:gd name="connsiteX331" fmla="*/ 5355019 w 7467600"/>
              <a:gd name="connsiteY331" fmla="*/ 4734672 h 6858000"/>
              <a:gd name="connsiteX332" fmla="*/ 5083565 w 7467600"/>
              <a:gd name="connsiteY332" fmla="*/ 5179121 h 6858000"/>
              <a:gd name="connsiteX333" fmla="*/ 4713577 w 7467600"/>
              <a:gd name="connsiteY333" fmla="*/ 5616803 h 6858000"/>
              <a:gd name="connsiteX334" fmla="*/ 3989559 w 7467600"/>
              <a:gd name="connsiteY334" fmla="*/ 6145945 h 6858000"/>
              <a:gd name="connsiteX335" fmla="*/ 3939824 w 7467600"/>
              <a:gd name="connsiteY335" fmla="*/ 6066900 h 6858000"/>
              <a:gd name="connsiteX336" fmla="*/ 4584537 w 7467600"/>
              <a:gd name="connsiteY336" fmla="*/ 5324826 h 6858000"/>
              <a:gd name="connsiteX337" fmla="*/ 5037105 w 7467600"/>
              <a:gd name="connsiteY337" fmla="*/ 5088765 h 6858000"/>
              <a:gd name="connsiteX338" fmla="*/ 5039930 w 7467600"/>
              <a:gd name="connsiteY338" fmla="*/ 5089585 h 6858000"/>
              <a:gd name="connsiteX339" fmla="*/ 5263764 w 7467600"/>
              <a:gd name="connsiteY339" fmla="*/ 4735525 h 6858000"/>
              <a:gd name="connsiteX340" fmla="*/ 4086300 w 7467600"/>
              <a:gd name="connsiteY340" fmla="*/ 4884599 h 6858000"/>
              <a:gd name="connsiteX341" fmla="*/ 4085485 w 7467600"/>
              <a:gd name="connsiteY341" fmla="*/ 4899070 h 6858000"/>
              <a:gd name="connsiteX342" fmla="*/ 3871915 w 7467600"/>
              <a:gd name="connsiteY342" fmla="*/ 5253645 h 6858000"/>
              <a:gd name="connsiteX343" fmla="*/ 3799374 w 7467600"/>
              <a:gd name="connsiteY343" fmla="*/ 5466127 h 6858000"/>
              <a:gd name="connsiteX344" fmla="*/ 3498850 w 7467600"/>
              <a:gd name="connsiteY344" fmla="*/ 6661888 h 6858000"/>
              <a:gd name="connsiteX345" fmla="*/ 3399216 w 7467600"/>
              <a:gd name="connsiteY345" fmla="*/ 6858000 h 6858000"/>
              <a:gd name="connsiteX346" fmla="*/ 3303688 w 7467600"/>
              <a:gd name="connsiteY346" fmla="*/ 6858000 h 6858000"/>
              <a:gd name="connsiteX347" fmla="*/ 3391774 w 7467600"/>
              <a:gd name="connsiteY347" fmla="*/ 6697181 h 6858000"/>
              <a:gd name="connsiteX348" fmla="*/ 3735540 w 7467600"/>
              <a:gd name="connsiteY348" fmla="*/ 5546923 h 6858000"/>
              <a:gd name="connsiteX349" fmla="*/ 3729438 w 7467600"/>
              <a:gd name="connsiteY349" fmla="*/ 5569058 h 6858000"/>
              <a:gd name="connsiteX350" fmla="*/ 3707782 w 7467600"/>
              <a:gd name="connsiteY350" fmla="*/ 5644908 h 6858000"/>
              <a:gd name="connsiteX351" fmla="*/ 3583827 w 7467600"/>
              <a:gd name="connsiteY351" fmla="*/ 6039215 h 6858000"/>
              <a:gd name="connsiteX352" fmla="*/ 3547861 w 7467600"/>
              <a:gd name="connsiteY352" fmla="*/ 6129609 h 6858000"/>
              <a:gd name="connsiteX353" fmla="*/ 3490905 w 7467600"/>
              <a:gd name="connsiteY353" fmla="*/ 6277660 h 6858000"/>
              <a:gd name="connsiteX354" fmla="*/ 3455859 w 7467600"/>
              <a:gd name="connsiteY354" fmla="*/ 6391301 h 6858000"/>
              <a:gd name="connsiteX355" fmla="*/ 3429112 w 7467600"/>
              <a:gd name="connsiteY355" fmla="*/ 6479469 h 6858000"/>
              <a:gd name="connsiteX356" fmla="*/ 3304862 w 7467600"/>
              <a:gd name="connsiteY356" fmla="*/ 6796476 h 6858000"/>
              <a:gd name="connsiteX357" fmla="*/ 3276071 w 7467600"/>
              <a:gd name="connsiteY357" fmla="*/ 6858000 h 6858000"/>
              <a:gd name="connsiteX358" fmla="*/ 3240805 w 7467600"/>
              <a:gd name="connsiteY358" fmla="*/ 6858000 h 6858000"/>
              <a:gd name="connsiteX359" fmla="*/ 3275917 w 7467600"/>
              <a:gd name="connsiteY359" fmla="*/ 6783192 h 6858000"/>
              <a:gd name="connsiteX360" fmla="*/ 3399358 w 7467600"/>
              <a:gd name="connsiteY360" fmla="*/ 6469011 h 6858000"/>
              <a:gd name="connsiteX361" fmla="*/ 3425650 w 7467600"/>
              <a:gd name="connsiteY361" fmla="*/ 6381333 h 6858000"/>
              <a:gd name="connsiteX362" fmla="*/ 3460661 w 7467600"/>
              <a:gd name="connsiteY362" fmla="*/ 6266763 h 6858000"/>
              <a:gd name="connsiteX363" fmla="*/ 3518021 w 7467600"/>
              <a:gd name="connsiteY363" fmla="*/ 6117298 h 6858000"/>
              <a:gd name="connsiteX364" fmla="*/ 3554035 w 7467600"/>
              <a:gd name="connsiteY364" fmla="*/ 6027832 h 6858000"/>
              <a:gd name="connsiteX365" fmla="*/ 3677174 w 7467600"/>
              <a:gd name="connsiteY365" fmla="*/ 5636351 h 6858000"/>
              <a:gd name="connsiteX366" fmla="*/ 3698819 w 7467600"/>
              <a:gd name="connsiteY366" fmla="*/ 5560503 h 6858000"/>
              <a:gd name="connsiteX367" fmla="*/ 3702094 w 7467600"/>
              <a:gd name="connsiteY367" fmla="*/ 5549194 h 6858000"/>
              <a:gd name="connsiteX368" fmla="*/ 3398355 w 7467600"/>
              <a:gd name="connsiteY368" fmla="*/ 6094603 h 6858000"/>
              <a:gd name="connsiteX369" fmla="*/ 3193941 w 7467600"/>
              <a:gd name="connsiteY369" fmla="*/ 6798775 h 6858000"/>
              <a:gd name="connsiteX370" fmla="*/ 3184140 w 7467600"/>
              <a:gd name="connsiteY370" fmla="*/ 6858000 h 6858000"/>
              <a:gd name="connsiteX371" fmla="*/ 3099978 w 7467600"/>
              <a:gd name="connsiteY371" fmla="*/ 6858000 h 6858000"/>
              <a:gd name="connsiteX372" fmla="*/ 3101556 w 7467600"/>
              <a:gd name="connsiteY372" fmla="*/ 6843337 h 6858000"/>
              <a:gd name="connsiteX373" fmla="*/ 3370162 w 7467600"/>
              <a:gd name="connsiteY373" fmla="*/ 5785550 h 6858000"/>
              <a:gd name="connsiteX374" fmla="*/ 3746477 w 7467600"/>
              <a:gd name="connsiteY374" fmla="*/ 5377889 h 6858000"/>
              <a:gd name="connsiteX375" fmla="*/ 3863399 w 7467600"/>
              <a:gd name="connsiteY375" fmla="*/ 5087257 h 6858000"/>
              <a:gd name="connsiteX376" fmla="*/ 3968712 w 7467600"/>
              <a:gd name="connsiteY376" fmla="*/ 4913989 h 6858000"/>
              <a:gd name="connsiteX377" fmla="*/ 2792390 w 7467600"/>
              <a:gd name="connsiteY377" fmla="*/ 5382974 h 6858000"/>
              <a:gd name="connsiteX378" fmla="*/ 2714982 w 7467600"/>
              <a:gd name="connsiteY378" fmla="*/ 5427051 h 6858000"/>
              <a:gd name="connsiteX379" fmla="*/ 2813361 w 7467600"/>
              <a:gd name="connsiteY379" fmla="*/ 6023912 h 6858000"/>
              <a:gd name="connsiteX380" fmla="*/ 2688430 w 7467600"/>
              <a:gd name="connsiteY380" fmla="*/ 6801564 h 6858000"/>
              <a:gd name="connsiteX381" fmla="*/ 2629626 w 7467600"/>
              <a:gd name="connsiteY381" fmla="*/ 6763394 h 6858000"/>
              <a:gd name="connsiteX382" fmla="*/ 2565328 w 7467600"/>
              <a:gd name="connsiteY382" fmla="*/ 5516399 h 6858000"/>
              <a:gd name="connsiteX383" fmla="*/ 1922999 w 7467600"/>
              <a:gd name="connsiteY383" fmla="*/ 5980343 h 6858000"/>
              <a:gd name="connsiteX384" fmla="*/ 1950261 w 7467600"/>
              <a:gd name="connsiteY384" fmla="*/ 6405858 h 6858000"/>
              <a:gd name="connsiteX385" fmla="*/ 2365554 w 7467600"/>
              <a:gd name="connsiteY385" fmla="*/ 6759107 h 6858000"/>
              <a:gd name="connsiteX386" fmla="*/ 2424142 w 7467600"/>
              <a:gd name="connsiteY386" fmla="*/ 6858000 h 6858000"/>
              <a:gd name="connsiteX387" fmla="*/ 2395994 w 7467600"/>
              <a:gd name="connsiteY387" fmla="*/ 6858000 h 6858000"/>
              <a:gd name="connsiteX388" fmla="*/ 2392863 w 7467600"/>
              <a:gd name="connsiteY388" fmla="*/ 6852964 h 6858000"/>
              <a:gd name="connsiteX389" fmla="*/ 2017589 w 7467600"/>
              <a:gd name="connsiteY389" fmla="*/ 6493982 h 6858000"/>
              <a:gd name="connsiteX390" fmla="*/ 2147336 w 7467600"/>
              <a:gd name="connsiteY390" fmla="*/ 6594052 h 6858000"/>
              <a:gd name="connsiteX391" fmla="*/ 2207047 w 7467600"/>
              <a:gd name="connsiteY391" fmla="*/ 6654540 h 6858000"/>
              <a:gd name="connsiteX392" fmla="*/ 2299106 w 7467600"/>
              <a:gd name="connsiteY392" fmla="*/ 6778931 h 6858000"/>
              <a:gd name="connsiteX393" fmla="*/ 2314430 w 7467600"/>
              <a:gd name="connsiteY393" fmla="*/ 6801144 h 6858000"/>
              <a:gd name="connsiteX394" fmla="*/ 2352406 w 7467600"/>
              <a:gd name="connsiteY394" fmla="*/ 6858000 h 6858000"/>
              <a:gd name="connsiteX395" fmla="*/ 2314492 w 7467600"/>
              <a:gd name="connsiteY395" fmla="*/ 6858000 h 6858000"/>
              <a:gd name="connsiteX396" fmla="*/ 2288095 w 7467600"/>
              <a:gd name="connsiteY396" fmla="*/ 6818030 h 6858000"/>
              <a:gd name="connsiteX397" fmla="*/ 2272768 w 7467600"/>
              <a:gd name="connsiteY397" fmla="*/ 6795822 h 6858000"/>
              <a:gd name="connsiteX398" fmla="*/ 2182715 w 7467600"/>
              <a:gd name="connsiteY398" fmla="*/ 6675071 h 6858000"/>
              <a:gd name="connsiteX399" fmla="*/ 2032061 w 7467600"/>
              <a:gd name="connsiteY399" fmla="*/ 6541380 h 6858000"/>
              <a:gd name="connsiteX400" fmla="*/ 2257220 w 7467600"/>
              <a:gd name="connsiteY400" fmla="*/ 6826257 h 6858000"/>
              <a:gd name="connsiteX401" fmla="*/ 2281324 w 7467600"/>
              <a:gd name="connsiteY401" fmla="*/ 6858000 h 6858000"/>
              <a:gd name="connsiteX402" fmla="*/ 2242860 w 7467600"/>
              <a:gd name="connsiteY402" fmla="*/ 6858000 h 6858000"/>
              <a:gd name="connsiteX403" fmla="*/ 2232818 w 7467600"/>
              <a:gd name="connsiteY403" fmla="*/ 6844926 h 6858000"/>
              <a:gd name="connsiteX404" fmla="*/ 1990172 w 7467600"/>
              <a:gd name="connsiteY404" fmla="*/ 6542121 h 6858000"/>
              <a:gd name="connsiteX405" fmla="*/ 2124090 w 7467600"/>
              <a:gd name="connsiteY405" fmla="*/ 6761017 h 6858000"/>
              <a:gd name="connsiteX406" fmla="*/ 2200380 w 7467600"/>
              <a:gd name="connsiteY406" fmla="*/ 6858000 h 6858000"/>
              <a:gd name="connsiteX407" fmla="*/ 2147507 w 7467600"/>
              <a:gd name="connsiteY407" fmla="*/ 6858000 h 6858000"/>
              <a:gd name="connsiteX408" fmla="*/ 2070668 w 7467600"/>
              <a:gd name="connsiteY408" fmla="*/ 6761520 h 6858000"/>
              <a:gd name="connsiteX409" fmla="*/ 1975142 w 7467600"/>
              <a:gd name="connsiteY409" fmla="*/ 6585570 h 6858000"/>
              <a:gd name="connsiteX410" fmla="*/ 2050035 w 7467600"/>
              <a:gd name="connsiteY410" fmla="*/ 6813345 h 6858000"/>
              <a:gd name="connsiteX411" fmla="*/ 2063025 w 7467600"/>
              <a:gd name="connsiteY411" fmla="*/ 6858000 h 6858000"/>
              <a:gd name="connsiteX412" fmla="*/ 2021675 w 7467600"/>
              <a:gd name="connsiteY412" fmla="*/ 6858000 h 6858000"/>
              <a:gd name="connsiteX413" fmla="*/ 2019308 w 7467600"/>
              <a:gd name="connsiteY413" fmla="*/ 6847118 h 6858000"/>
              <a:gd name="connsiteX414" fmla="*/ 1938835 w 7467600"/>
              <a:gd name="connsiteY414" fmla="*/ 6551160 h 6858000"/>
              <a:gd name="connsiteX415" fmla="*/ 1953230 w 7467600"/>
              <a:gd name="connsiteY415" fmla="*/ 6759699 h 6858000"/>
              <a:gd name="connsiteX416" fmla="*/ 1956763 w 7467600"/>
              <a:gd name="connsiteY416" fmla="*/ 6778191 h 6858000"/>
              <a:gd name="connsiteX417" fmla="*/ 1967925 w 7467600"/>
              <a:gd name="connsiteY417" fmla="*/ 6858000 h 6858000"/>
              <a:gd name="connsiteX418" fmla="*/ 1936622 w 7467600"/>
              <a:gd name="connsiteY418" fmla="*/ 6858000 h 6858000"/>
              <a:gd name="connsiteX419" fmla="*/ 1926261 w 7467600"/>
              <a:gd name="connsiteY419" fmla="*/ 6784064 h 6858000"/>
              <a:gd name="connsiteX420" fmla="*/ 1922724 w 7467600"/>
              <a:gd name="connsiteY420" fmla="*/ 6765577 h 6858000"/>
              <a:gd name="connsiteX421" fmla="*/ 1904650 w 7467600"/>
              <a:gd name="connsiteY421" fmla="*/ 6639616 h 6858000"/>
              <a:gd name="connsiteX422" fmla="*/ 1885273 w 7467600"/>
              <a:gd name="connsiteY422" fmla="*/ 6858000 h 6858000"/>
              <a:gd name="connsiteX423" fmla="*/ 1854363 w 7467600"/>
              <a:gd name="connsiteY423" fmla="*/ 6858000 h 6858000"/>
              <a:gd name="connsiteX424" fmla="*/ 1880391 w 7467600"/>
              <a:gd name="connsiteY424" fmla="*/ 6603796 h 6858000"/>
              <a:gd name="connsiteX425" fmla="*/ 1818273 w 7467600"/>
              <a:gd name="connsiteY425" fmla="*/ 6715729 h 6858000"/>
              <a:gd name="connsiteX426" fmla="*/ 1794691 w 7467600"/>
              <a:gd name="connsiteY426" fmla="*/ 6843239 h 6858000"/>
              <a:gd name="connsiteX427" fmla="*/ 1794914 w 7467600"/>
              <a:gd name="connsiteY427" fmla="*/ 6858000 h 6858000"/>
              <a:gd name="connsiteX428" fmla="*/ 1746128 w 7467600"/>
              <a:gd name="connsiteY428" fmla="*/ 6858000 h 6858000"/>
              <a:gd name="connsiteX429" fmla="*/ 1753934 w 7467600"/>
              <a:gd name="connsiteY429" fmla="*/ 6724796 h 6858000"/>
              <a:gd name="connsiteX430" fmla="*/ 1792053 w 7467600"/>
              <a:gd name="connsiteY430" fmla="*/ 6572396 h 6858000"/>
              <a:gd name="connsiteX431" fmla="*/ 1862248 w 7467600"/>
              <a:gd name="connsiteY431" fmla="*/ 6266397 h 6858000"/>
              <a:gd name="connsiteX432" fmla="*/ 1862250 w 7467600"/>
              <a:gd name="connsiteY432" fmla="*/ 6033531 h 6858000"/>
              <a:gd name="connsiteX433" fmla="*/ 1211999 w 7467600"/>
              <a:gd name="connsiteY433" fmla="*/ 6683610 h 6858000"/>
              <a:gd name="connsiteX434" fmla="*/ 1213266 w 7467600"/>
              <a:gd name="connsiteY434" fmla="*/ 6691947 h 6858000"/>
              <a:gd name="connsiteX435" fmla="*/ 1203370 w 7467600"/>
              <a:gd name="connsiteY435" fmla="*/ 6850676 h 6858000"/>
              <a:gd name="connsiteX436" fmla="*/ 1203671 w 7467600"/>
              <a:gd name="connsiteY436" fmla="*/ 6858000 h 6858000"/>
              <a:gd name="connsiteX437" fmla="*/ 1143180 w 7467600"/>
              <a:gd name="connsiteY437" fmla="*/ 6858000 h 6858000"/>
              <a:gd name="connsiteX438" fmla="*/ 1142176 w 7467600"/>
              <a:gd name="connsiteY438" fmla="*/ 6766045 h 6858000"/>
              <a:gd name="connsiteX439" fmla="*/ 1067484 w 7467600"/>
              <a:gd name="connsiteY439" fmla="*/ 6858000 h 6858000"/>
              <a:gd name="connsiteX440" fmla="*/ 953928 w 7467600"/>
              <a:gd name="connsiteY440" fmla="*/ 6858000 h 6858000"/>
              <a:gd name="connsiteX441" fmla="*/ 959715 w 7467600"/>
              <a:gd name="connsiteY441" fmla="*/ 6850185 h 6858000"/>
              <a:gd name="connsiteX442" fmla="*/ 1483788 w 7467600"/>
              <a:gd name="connsiteY442" fmla="*/ 6259174 h 6858000"/>
              <a:gd name="connsiteX443" fmla="*/ 1100671 w 7467600"/>
              <a:gd name="connsiteY443" fmla="*/ 6252137 h 6858000"/>
              <a:gd name="connsiteX444" fmla="*/ 1090144 w 7467600"/>
              <a:gd name="connsiteY444" fmla="*/ 6256748 h 6858000"/>
              <a:gd name="connsiteX445" fmla="*/ 1095872 w 7467600"/>
              <a:gd name="connsiteY445" fmla="*/ 6271892 h 6858000"/>
              <a:gd name="connsiteX446" fmla="*/ 262785 w 7467600"/>
              <a:gd name="connsiteY446" fmla="*/ 6845450 h 6858000"/>
              <a:gd name="connsiteX447" fmla="*/ 209968 w 7467600"/>
              <a:gd name="connsiteY447" fmla="*/ 6770713 h 6858000"/>
              <a:gd name="connsiteX448" fmla="*/ 873460 w 7467600"/>
              <a:gd name="connsiteY448" fmla="*/ 6253768 h 6858000"/>
              <a:gd name="connsiteX449" fmla="*/ 192686 w 7467600"/>
              <a:gd name="connsiteY449" fmla="*/ 5849257 h 6858000"/>
              <a:gd name="connsiteX450" fmla="*/ 4696 w 7467600"/>
              <a:gd name="connsiteY450" fmla="*/ 5697668 h 6858000"/>
              <a:gd name="connsiteX451" fmla="*/ 0 w 7467600"/>
              <a:gd name="connsiteY451" fmla="*/ 5689984 h 6858000"/>
              <a:gd name="connsiteX452" fmla="*/ 0 w 7467600"/>
              <a:gd name="connsiteY452" fmla="*/ 5513472 h 6858000"/>
              <a:gd name="connsiteX453" fmla="*/ 174101 w 7467600"/>
              <a:gd name="connsiteY453" fmla="*/ 5620277 h 6858000"/>
              <a:gd name="connsiteX454" fmla="*/ 891800 w 7467600"/>
              <a:gd name="connsiteY454" fmla="*/ 6036935 h 6858000"/>
              <a:gd name="connsiteX455" fmla="*/ 1072219 w 7467600"/>
              <a:gd name="connsiteY455" fmla="*/ 6169443 h 6858000"/>
              <a:gd name="connsiteX456" fmla="*/ 1074117 w 7467600"/>
              <a:gd name="connsiteY456" fmla="*/ 6170301 h 6858000"/>
              <a:gd name="connsiteX457" fmla="*/ 1083114 w 7467600"/>
              <a:gd name="connsiteY457" fmla="*/ 6174131 h 6858000"/>
              <a:gd name="connsiteX458" fmla="*/ 1543010 w 7467600"/>
              <a:gd name="connsiteY458" fmla="*/ 6191140 h 6858000"/>
              <a:gd name="connsiteX459" fmla="*/ 1551080 w 7467600"/>
              <a:gd name="connsiteY459" fmla="*/ 6195006 h 6858000"/>
              <a:gd name="connsiteX460" fmla="*/ 2345443 w 7467600"/>
              <a:gd name="connsiteY460" fmla="*/ 5549882 h 6858000"/>
              <a:gd name="connsiteX461" fmla="*/ 1721499 w 7467600"/>
              <a:gd name="connsiteY461" fmla="*/ 5599969 h 6858000"/>
              <a:gd name="connsiteX462" fmla="*/ 767716 w 7467600"/>
              <a:gd name="connsiteY462" fmla="*/ 5472768 h 6858000"/>
              <a:gd name="connsiteX463" fmla="*/ 722147 w 7467600"/>
              <a:gd name="connsiteY463" fmla="*/ 5393091 h 6858000"/>
              <a:gd name="connsiteX464" fmla="*/ 1485552 w 7467600"/>
              <a:gd name="connsiteY464" fmla="*/ 5313202 h 6858000"/>
              <a:gd name="connsiteX465" fmla="*/ 2143004 w 7467600"/>
              <a:gd name="connsiteY465" fmla="*/ 5402420 h 6858000"/>
              <a:gd name="connsiteX466" fmla="*/ 1933391 w 7467600"/>
              <a:gd name="connsiteY466" fmla="*/ 5156971 h 6858000"/>
              <a:gd name="connsiteX467" fmla="*/ 1827118 w 7467600"/>
              <a:gd name="connsiteY467" fmla="*/ 4968410 h 6858000"/>
              <a:gd name="connsiteX468" fmla="*/ 1837349 w 7467600"/>
              <a:gd name="connsiteY468" fmla="*/ 4956357 h 6858000"/>
              <a:gd name="connsiteX469" fmla="*/ 2162835 w 7467600"/>
              <a:gd name="connsiteY469" fmla="*/ 5187853 h 6858000"/>
              <a:gd name="connsiteX470" fmla="*/ 2257167 w 7467600"/>
              <a:gd name="connsiteY470" fmla="*/ 5462123 h 6858000"/>
              <a:gd name="connsiteX471" fmla="*/ 2261598 w 7467600"/>
              <a:gd name="connsiteY471" fmla="*/ 5467998 h 6858000"/>
              <a:gd name="connsiteX472" fmla="*/ 2437177 w 7467600"/>
              <a:gd name="connsiteY472" fmla="*/ 5479608 h 6858000"/>
              <a:gd name="connsiteX473" fmla="*/ 2445247 w 7467600"/>
              <a:gd name="connsiteY473" fmla="*/ 5483476 h 6858000"/>
              <a:gd name="connsiteX474" fmla="*/ 2743626 w 7467600"/>
              <a:gd name="connsiteY474" fmla="*/ 5304819 h 6858000"/>
              <a:gd name="connsiteX475" fmla="*/ 3048102 w 7467600"/>
              <a:gd name="connsiteY475" fmla="*/ 5150595 h 6858000"/>
              <a:gd name="connsiteX476" fmla="*/ 1799414 w 7467600"/>
              <a:gd name="connsiteY476" fmla="*/ 4694732 h 6858000"/>
              <a:gd name="connsiteX477" fmla="*/ 1771735 w 7467600"/>
              <a:gd name="connsiteY477" fmla="*/ 4619929 h 6858000"/>
              <a:gd name="connsiteX478" fmla="*/ 3104273 w 7467600"/>
              <a:gd name="connsiteY478" fmla="*/ 5076159 h 6858000"/>
              <a:gd name="connsiteX479" fmla="*/ 3113245 w 7467600"/>
              <a:gd name="connsiteY479" fmla="*/ 5090705 h 6858000"/>
              <a:gd name="connsiteX480" fmla="*/ 3126294 w 7467600"/>
              <a:gd name="connsiteY480" fmla="*/ 5114400 h 6858000"/>
              <a:gd name="connsiteX481" fmla="*/ 3937433 w 7467600"/>
              <a:gd name="connsiteY481" fmla="*/ 4830473 h 6858000"/>
              <a:gd name="connsiteX482" fmla="*/ 3590475 w 7467600"/>
              <a:gd name="connsiteY482" fmla="*/ 4597974 h 6858000"/>
              <a:gd name="connsiteX483" fmla="*/ 3100264 w 7467600"/>
              <a:gd name="connsiteY483" fmla="*/ 4579845 h 6858000"/>
              <a:gd name="connsiteX484" fmla="*/ 2183576 w 7467600"/>
              <a:gd name="connsiteY484" fmla="*/ 4227150 h 6858000"/>
              <a:gd name="connsiteX485" fmla="*/ 2151029 w 7467600"/>
              <a:gd name="connsiteY485" fmla="*/ 4146947 h 6858000"/>
              <a:gd name="connsiteX486" fmla="*/ 3563434 w 7467600"/>
              <a:gd name="connsiteY486" fmla="*/ 4469115 h 6858000"/>
              <a:gd name="connsiteX487" fmla="*/ 3177952 w 7467600"/>
              <a:gd name="connsiteY487" fmla="*/ 3657386 h 6858000"/>
              <a:gd name="connsiteX488" fmla="*/ 3189263 w 7467600"/>
              <a:gd name="connsiteY488" fmla="*/ 3625726 h 6858000"/>
              <a:gd name="connsiteX489" fmla="*/ 3560912 w 7467600"/>
              <a:gd name="connsiteY489" fmla="*/ 4079863 h 6858000"/>
              <a:gd name="connsiteX490" fmla="*/ 3626636 w 7467600"/>
              <a:gd name="connsiteY490" fmla="*/ 4512230 h 6858000"/>
              <a:gd name="connsiteX491" fmla="*/ 3653088 w 7467600"/>
              <a:gd name="connsiteY491" fmla="*/ 4521417 h 6858000"/>
              <a:gd name="connsiteX492" fmla="*/ 3988128 w 7467600"/>
              <a:gd name="connsiteY492" fmla="*/ 4817267 h 6858000"/>
              <a:gd name="connsiteX493" fmla="*/ 4830582 w 7467600"/>
              <a:gd name="connsiteY493" fmla="*/ 4676000 h 6858000"/>
              <a:gd name="connsiteX494" fmla="*/ 4830100 w 7467600"/>
              <a:gd name="connsiteY494" fmla="*/ 4675554 h 6858000"/>
              <a:gd name="connsiteX495" fmla="*/ 4036318 w 7467600"/>
              <a:gd name="connsiteY495" fmla="*/ 4147013 h 6858000"/>
              <a:gd name="connsiteX496" fmla="*/ 3432098 w 7467600"/>
              <a:gd name="connsiteY496" fmla="*/ 3537312 h 6858000"/>
              <a:gd name="connsiteX497" fmla="*/ 3446761 w 7467600"/>
              <a:gd name="connsiteY497" fmla="*/ 3461278 h 6858000"/>
              <a:gd name="connsiteX498" fmla="*/ 4419733 w 7467600"/>
              <a:gd name="connsiteY498" fmla="*/ 3963555 h 6858000"/>
              <a:gd name="connsiteX499" fmla="*/ 4781371 w 7467600"/>
              <a:gd name="connsiteY499" fmla="*/ 4458604 h 6858000"/>
              <a:gd name="connsiteX500" fmla="*/ 4780440 w 7467600"/>
              <a:gd name="connsiteY500" fmla="*/ 4470290 h 6858000"/>
              <a:gd name="connsiteX501" fmla="*/ 4898954 w 7467600"/>
              <a:gd name="connsiteY501" fmla="*/ 4662092 h 6858000"/>
              <a:gd name="connsiteX502" fmla="*/ 4900699 w 7467600"/>
              <a:gd name="connsiteY502" fmla="*/ 4670867 h 6858000"/>
              <a:gd name="connsiteX503" fmla="*/ 5714511 w 7467600"/>
              <a:gd name="connsiteY503" fmla="*/ 4663483 h 6858000"/>
              <a:gd name="connsiteX504" fmla="*/ 5464793 w 7467600"/>
              <a:gd name="connsiteY504" fmla="*/ 4393556 h 6858000"/>
              <a:gd name="connsiteX505" fmla="*/ 5461897 w 7467600"/>
              <a:gd name="connsiteY505" fmla="*/ 4390879 h 6858000"/>
              <a:gd name="connsiteX506" fmla="*/ 4294126 w 7467600"/>
              <a:gd name="connsiteY506" fmla="*/ 3303048 h 6858000"/>
              <a:gd name="connsiteX507" fmla="*/ 4305321 w 7467600"/>
              <a:gd name="connsiteY507" fmla="*/ 3256953 h 6858000"/>
              <a:gd name="connsiteX508" fmla="*/ 4949299 w 7467600"/>
              <a:gd name="connsiteY508" fmla="*/ 3766336 h 6858000"/>
              <a:gd name="connsiteX509" fmla="*/ 5291452 w 7467600"/>
              <a:gd name="connsiteY509" fmla="*/ 4076801 h 6858000"/>
              <a:gd name="connsiteX510" fmla="*/ 5434998 w 7467600"/>
              <a:gd name="connsiteY510" fmla="*/ 4254100 h 6858000"/>
              <a:gd name="connsiteX511" fmla="*/ 5351015 w 7467600"/>
              <a:gd name="connsiteY511" fmla="*/ 3760989 h 6858000"/>
              <a:gd name="connsiteX512" fmla="*/ 5413780 w 7467600"/>
              <a:gd name="connsiteY512" fmla="*/ 2966265 h 6858000"/>
              <a:gd name="connsiteX513" fmla="*/ 5425627 w 7467600"/>
              <a:gd name="connsiteY513" fmla="*/ 2954192 h 6858000"/>
              <a:gd name="connsiteX514" fmla="*/ 6604735 w 7467600"/>
              <a:gd name="connsiteY514" fmla="*/ 2041381 h 6858000"/>
              <a:gd name="connsiteX515" fmla="*/ 7204487 w 7467600"/>
              <a:gd name="connsiteY515" fmla="*/ 2742112 h 6858000"/>
              <a:gd name="connsiteX516" fmla="*/ 7131592 w 7467600"/>
              <a:gd name="connsiteY516" fmla="*/ 2672096 h 6858000"/>
              <a:gd name="connsiteX517" fmla="*/ 6996344 w 7467600"/>
              <a:gd name="connsiteY517" fmla="*/ 2518310 h 6858000"/>
              <a:gd name="connsiteX518" fmla="*/ 6735495 w 7467600"/>
              <a:gd name="connsiteY518" fmla="*/ 2196890 h 6858000"/>
              <a:gd name="connsiteX519" fmla="*/ 6721901 w 7467600"/>
              <a:gd name="connsiteY519" fmla="*/ 2179274 h 6858000"/>
              <a:gd name="connsiteX520" fmla="*/ 6604735 w 7467600"/>
              <a:gd name="connsiteY520" fmla="*/ 2041381 h 6858000"/>
              <a:gd name="connsiteX521" fmla="*/ 6591670 w 7467600"/>
              <a:gd name="connsiteY521" fmla="*/ 1988277 h 6858000"/>
              <a:gd name="connsiteX522" fmla="*/ 6747349 w 7467600"/>
              <a:gd name="connsiteY522" fmla="*/ 2160069 h 6858000"/>
              <a:gd name="connsiteX523" fmla="*/ 6760943 w 7467600"/>
              <a:gd name="connsiteY523" fmla="*/ 2177686 h 6858000"/>
              <a:gd name="connsiteX524" fmla="*/ 7021065 w 7467600"/>
              <a:gd name="connsiteY524" fmla="*/ 2498102 h 6858000"/>
              <a:gd name="connsiteX525" fmla="*/ 7155223 w 7467600"/>
              <a:gd name="connsiteY525" fmla="*/ 2650386 h 6858000"/>
              <a:gd name="connsiteX526" fmla="*/ 7203167 w 7467600"/>
              <a:gd name="connsiteY526" fmla="*/ 2697288 h 6858000"/>
              <a:gd name="connsiteX527" fmla="*/ 6937703 w 7467600"/>
              <a:gd name="connsiteY527" fmla="*/ 2321981 h 6858000"/>
              <a:gd name="connsiteX528" fmla="*/ 6591670 w 7467600"/>
              <a:gd name="connsiteY528" fmla="*/ 1988277 h 6858000"/>
              <a:gd name="connsiteX529" fmla="*/ 5798671 w 7467600"/>
              <a:gd name="connsiteY529" fmla="*/ 1981601 h 6858000"/>
              <a:gd name="connsiteX530" fmla="*/ 5754709 w 7467600"/>
              <a:gd name="connsiteY530" fmla="*/ 2071454 h 6858000"/>
              <a:gd name="connsiteX531" fmla="*/ 5763044 w 7467600"/>
              <a:gd name="connsiteY531" fmla="*/ 2842206 h 6858000"/>
              <a:gd name="connsiteX532" fmla="*/ 5764974 w 7467600"/>
              <a:gd name="connsiteY532" fmla="*/ 2799609 h 6858000"/>
              <a:gd name="connsiteX533" fmla="*/ 5767665 w 7467600"/>
              <a:gd name="connsiteY533" fmla="*/ 2666409 h 6858000"/>
              <a:gd name="connsiteX534" fmla="*/ 5763055 w 7467600"/>
              <a:gd name="connsiteY534" fmla="*/ 2579705 h 6858000"/>
              <a:gd name="connsiteX535" fmla="*/ 5758079 w 7467600"/>
              <a:gd name="connsiteY535" fmla="*/ 2492508 h 6858000"/>
              <a:gd name="connsiteX536" fmla="*/ 5779325 w 7467600"/>
              <a:gd name="connsiteY536" fmla="*/ 2197069 h 6858000"/>
              <a:gd name="connsiteX537" fmla="*/ 5798671 w 7467600"/>
              <a:gd name="connsiteY537" fmla="*/ 1981601 h 6858000"/>
              <a:gd name="connsiteX538" fmla="*/ 5829202 w 7467600"/>
              <a:gd name="connsiteY538" fmla="*/ 1971679 h 6858000"/>
              <a:gd name="connsiteX539" fmla="*/ 5809558 w 7467600"/>
              <a:gd name="connsiteY539" fmla="*/ 2198043 h 6858000"/>
              <a:gd name="connsiteX540" fmla="*/ 5788653 w 7467600"/>
              <a:gd name="connsiteY540" fmla="*/ 2489430 h 6858000"/>
              <a:gd name="connsiteX541" fmla="*/ 5793439 w 7467600"/>
              <a:gd name="connsiteY541" fmla="*/ 2575235 h 6858000"/>
              <a:gd name="connsiteX542" fmla="*/ 5796837 w 7467600"/>
              <a:gd name="connsiteY542" fmla="*/ 2637633 h 6858000"/>
              <a:gd name="connsiteX543" fmla="*/ 5818614 w 7467600"/>
              <a:gd name="connsiteY543" fmla="*/ 2473055 h 6858000"/>
              <a:gd name="connsiteX544" fmla="*/ 5829202 w 7467600"/>
              <a:gd name="connsiteY544" fmla="*/ 1971679 h 6858000"/>
              <a:gd name="connsiteX545" fmla="*/ 5911389 w 7467600"/>
              <a:gd name="connsiteY545" fmla="*/ 1898371 h 6858000"/>
              <a:gd name="connsiteX546" fmla="*/ 6237627 w 7467600"/>
              <a:gd name="connsiteY546" fmla="*/ 2231921 h 6858000"/>
              <a:gd name="connsiteX547" fmla="*/ 5911389 w 7467600"/>
              <a:gd name="connsiteY547" fmla="*/ 1898371 h 6858000"/>
              <a:gd name="connsiteX548" fmla="*/ 6944437 w 7467600"/>
              <a:gd name="connsiteY548" fmla="*/ 1575402 h 6858000"/>
              <a:gd name="connsiteX549" fmla="*/ 6304730 w 7467600"/>
              <a:gd name="connsiteY549" fmla="*/ 1766654 h 6858000"/>
              <a:gd name="connsiteX550" fmla="*/ 6944437 w 7467600"/>
              <a:gd name="connsiteY550" fmla="*/ 1575402 h 6858000"/>
              <a:gd name="connsiteX551" fmla="*/ 7019523 w 7467600"/>
              <a:gd name="connsiteY551" fmla="*/ 1519450 h 6858000"/>
              <a:gd name="connsiteX552" fmla="*/ 6298091 w 7467600"/>
              <a:gd name="connsiteY552" fmla="*/ 1737122 h 6858000"/>
              <a:gd name="connsiteX553" fmla="*/ 7019523 w 7467600"/>
              <a:gd name="connsiteY553" fmla="*/ 1519450 h 6858000"/>
              <a:gd name="connsiteX554" fmla="*/ 2399523 w 7467600"/>
              <a:gd name="connsiteY554" fmla="*/ 1428234 h 6858000"/>
              <a:gd name="connsiteX555" fmla="*/ 2224982 w 7467600"/>
              <a:gd name="connsiteY555" fmla="*/ 1826201 h 6858000"/>
              <a:gd name="connsiteX556" fmla="*/ 2096099 w 7467600"/>
              <a:gd name="connsiteY556" fmla="*/ 2345900 h 6858000"/>
              <a:gd name="connsiteX557" fmla="*/ 2283317 w 7467600"/>
              <a:gd name="connsiteY557" fmla="*/ 1796925 h 6858000"/>
              <a:gd name="connsiteX558" fmla="*/ 2399523 w 7467600"/>
              <a:gd name="connsiteY558" fmla="*/ 1428234 h 6858000"/>
              <a:gd name="connsiteX559" fmla="*/ 2448558 w 7467600"/>
              <a:gd name="connsiteY559" fmla="*/ 1373435 h 6858000"/>
              <a:gd name="connsiteX560" fmla="*/ 2312521 w 7467600"/>
              <a:gd name="connsiteY560" fmla="*/ 1806140 h 6858000"/>
              <a:gd name="connsiteX561" fmla="*/ 2127533 w 7467600"/>
              <a:gd name="connsiteY561" fmla="*/ 2348380 h 6858000"/>
              <a:gd name="connsiteX562" fmla="*/ 2358080 w 7467600"/>
              <a:gd name="connsiteY562" fmla="*/ 1866134 h 6858000"/>
              <a:gd name="connsiteX563" fmla="*/ 2407436 w 7467600"/>
              <a:gd name="connsiteY563" fmla="*/ 1651070 h 6858000"/>
              <a:gd name="connsiteX564" fmla="*/ 2448558 w 7467600"/>
              <a:gd name="connsiteY564" fmla="*/ 1373435 h 6858000"/>
              <a:gd name="connsiteX565" fmla="*/ 278707 w 7467600"/>
              <a:gd name="connsiteY565" fmla="*/ 1352270 h 6858000"/>
              <a:gd name="connsiteX566" fmla="*/ 321570 w 7467600"/>
              <a:gd name="connsiteY566" fmla="*/ 1861610 h 6858000"/>
              <a:gd name="connsiteX567" fmla="*/ 294281 w 7467600"/>
              <a:gd name="connsiteY567" fmla="*/ 1440658 h 6858000"/>
              <a:gd name="connsiteX568" fmla="*/ 278707 w 7467600"/>
              <a:gd name="connsiteY568" fmla="*/ 1352270 h 6858000"/>
              <a:gd name="connsiteX569" fmla="*/ 1423821 w 7467600"/>
              <a:gd name="connsiteY569" fmla="*/ 1351958 h 6858000"/>
              <a:gd name="connsiteX570" fmla="*/ 1638521 w 7467600"/>
              <a:gd name="connsiteY570" fmla="*/ 1908470 h 6858000"/>
              <a:gd name="connsiteX571" fmla="*/ 1754199 w 7467600"/>
              <a:gd name="connsiteY571" fmla="*/ 2149284 h 6858000"/>
              <a:gd name="connsiteX572" fmla="*/ 1908359 w 7467600"/>
              <a:gd name="connsiteY572" fmla="*/ 2364988 h 6858000"/>
              <a:gd name="connsiteX573" fmla="*/ 1647661 w 7467600"/>
              <a:gd name="connsiteY573" fmla="*/ 1825945 h 6858000"/>
              <a:gd name="connsiteX574" fmla="*/ 1423821 w 7467600"/>
              <a:gd name="connsiteY574" fmla="*/ 1351958 h 6858000"/>
              <a:gd name="connsiteX575" fmla="*/ 1431890 w 7467600"/>
              <a:gd name="connsiteY575" fmla="*/ 1306475 h 6858000"/>
              <a:gd name="connsiteX576" fmla="*/ 1507597 w 7467600"/>
              <a:gd name="connsiteY576" fmla="*/ 1446132 h 6858000"/>
              <a:gd name="connsiteX577" fmla="*/ 1674586 w 7467600"/>
              <a:gd name="connsiteY577" fmla="*/ 1813832 h 6858000"/>
              <a:gd name="connsiteX578" fmla="*/ 1815950 w 7467600"/>
              <a:gd name="connsiteY578" fmla="*/ 2128564 h 6858000"/>
              <a:gd name="connsiteX579" fmla="*/ 1984242 w 7467600"/>
              <a:gd name="connsiteY579" fmla="*/ 2430829 h 6858000"/>
              <a:gd name="connsiteX580" fmla="*/ 2014023 w 7467600"/>
              <a:gd name="connsiteY580" fmla="*/ 2450995 h 6858000"/>
              <a:gd name="connsiteX581" fmla="*/ 1747337 w 7467600"/>
              <a:gd name="connsiteY581" fmla="*/ 1855264 h 6858000"/>
              <a:gd name="connsiteX582" fmla="*/ 1533749 w 7467600"/>
              <a:gd name="connsiteY582" fmla="*/ 1478656 h 6858000"/>
              <a:gd name="connsiteX583" fmla="*/ 1431890 w 7467600"/>
              <a:gd name="connsiteY583" fmla="*/ 1306475 h 6858000"/>
              <a:gd name="connsiteX584" fmla="*/ 5052692 w 7467600"/>
              <a:gd name="connsiteY584" fmla="*/ 1292994 h 6858000"/>
              <a:gd name="connsiteX585" fmla="*/ 5200661 w 7467600"/>
              <a:gd name="connsiteY585" fmla="*/ 1635186 h 6858000"/>
              <a:gd name="connsiteX586" fmla="*/ 5297138 w 7467600"/>
              <a:gd name="connsiteY586" fmla="*/ 1906351 h 6858000"/>
              <a:gd name="connsiteX587" fmla="*/ 5052692 w 7467600"/>
              <a:gd name="connsiteY587" fmla="*/ 1292994 h 6858000"/>
              <a:gd name="connsiteX588" fmla="*/ 5009948 w 7467600"/>
              <a:gd name="connsiteY588" fmla="*/ 1273619 h 6858000"/>
              <a:gd name="connsiteX589" fmla="*/ 5121777 w 7467600"/>
              <a:gd name="connsiteY589" fmla="*/ 1654213 h 6858000"/>
              <a:gd name="connsiteX590" fmla="*/ 5293545 w 7467600"/>
              <a:gd name="connsiteY590" fmla="*/ 2072247 h 6858000"/>
              <a:gd name="connsiteX591" fmla="*/ 5294042 w 7467600"/>
              <a:gd name="connsiteY591" fmla="*/ 2065019 h 6858000"/>
              <a:gd name="connsiteX592" fmla="*/ 5171936 w 7467600"/>
              <a:gd name="connsiteY592" fmla="*/ 1647613 h 6858000"/>
              <a:gd name="connsiteX593" fmla="*/ 5009948 w 7467600"/>
              <a:gd name="connsiteY593" fmla="*/ 1273619 h 6858000"/>
              <a:gd name="connsiteX594" fmla="*/ 655236 w 7467600"/>
              <a:gd name="connsiteY594" fmla="*/ 1268632 h 6858000"/>
              <a:gd name="connsiteX595" fmla="*/ 839521 w 7467600"/>
              <a:gd name="connsiteY595" fmla="*/ 1685315 h 6858000"/>
              <a:gd name="connsiteX596" fmla="*/ 1109416 w 7467600"/>
              <a:gd name="connsiteY596" fmla="*/ 2061663 h 6858000"/>
              <a:gd name="connsiteX597" fmla="*/ 1298300 w 7467600"/>
              <a:gd name="connsiteY597" fmla="*/ 2247742 h 6858000"/>
              <a:gd name="connsiteX598" fmla="*/ 1125871 w 7467600"/>
              <a:gd name="connsiteY598" fmla="*/ 1989513 h 6858000"/>
              <a:gd name="connsiteX599" fmla="*/ 981574 w 7467600"/>
              <a:gd name="connsiteY599" fmla="*/ 1783157 h 6858000"/>
              <a:gd name="connsiteX600" fmla="*/ 922198 w 7467600"/>
              <a:gd name="connsiteY600" fmla="*/ 1677437 h 6858000"/>
              <a:gd name="connsiteX601" fmla="*/ 869293 w 7467600"/>
              <a:gd name="connsiteY601" fmla="*/ 1583214 h 6858000"/>
              <a:gd name="connsiteX602" fmla="*/ 751431 w 7467600"/>
              <a:gd name="connsiteY602" fmla="*/ 1405731 h 6858000"/>
              <a:gd name="connsiteX603" fmla="*/ 655236 w 7467600"/>
              <a:gd name="connsiteY603" fmla="*/ 1268632 h 6858000"/>
              <a:gd name="connsiteX604" fmla="*/ 6516292 w 7467600"/>
              <a:gd name="connsiteY604" fmla="*/ 1263064 h 6858000"/>
              <a:gd name="connsiteX605" fmla="*/ 5736320 w 7467600"/>
              <a:gd name="connsiteY605" fmla="*/ 1501803 h 6858000"/>
              <a:gd name="connsiteX606" fmla="*/ 6516292 w 7467600"/>
              <a:gd name="connsiteY606" fmla="*/ 1263064 h 6858000"/>
              <a:gd name="connsiteX607" fmla="*/ 291466 w 7467600"/>
              <a:gd name="connsiteY607" fmla="*/ 1250369 h 6858000"/>
              <a:gd name="connsiteX608" fmla="*/ 323180 w 7467600"/>
              <a:gd name="connsiteY608" fmla="*/ 1435283 h 6858000"/>
              <a:gd name="connsiteX609" fmla="*/ 349381 w 7467600"/>
              <a:gd name="connsiteY609" fmla="*/ 1875041 h 6858000"/>
              <a:gd name="connsiteX610" fmla="*/ 374363 w 7467600"/>
              <a:gd name="connsiteY610" fmla="*/ 1506494 h 6858000"/>
              <a:gd name="connsiteX611" fmla="*/ 302168 w 7467600"/>
              <a:gd name="connsiteY611" fmla="*/ 1274495 h 6858000"/>
              <a:gd name="connsiteX612" fmla="*/ 291466 w 7467600"/>
              <a:gd name="connsiteY612" fmla="*/ 1250369 h 6858000"/>
              <a:gd name="connsiteX613" fmla="*/ 678222 w 7467600"/>
              <a:gd name="connsiteY613" fmla="*/ 1248670 h 6858000"/>
              <a:gd name="connsiteX614" fmla="*/ 775536 w 7467600"/>
              <a:gd name="connsiteY614" fmla="*/ 1388015 h 6858000"/>
              <a:gd name="connsiteX615" fmla="*/ 894529 w 7467600"/>
              <a:gd name="connsiteY615" fmla="*/ 1567739 h 6858000"/>
              <a:gd name="connsiteX616" fmla="*/ 948000 w 7467600"/>
              <a:gd name="connsiteY616" fmla="*/ 1663088 h 6858000"/>
              <a:gd name="connsiteX617" fmla="*/ 1006812 w 7467600"/>
              <a:gd name="connsiteY617" fmla="*/ 1767683 h 6858000"/>
              <a:gd name="connsiteX618" fmla="*/ 1149133 w 7467600"/>
              <a:gd name="connsiteY618" fmla="*/ 1971513 h 6858000"/>
              <a:gd name="connsiteX619" fmla="*/ 1333952 w 7467600"/>
              <a:gd name="connsiteY619" fmla="*/ 2251620 h 6858000"/>
              <a:gd name="connsiteX620" fmla="*/ 1337329 w 7467600"/>
              <a:gd name="connsiteY620" fmla="*/ 2258350 h 6858000"/>
              <a:gd name="connsiteX621" fmla="*/ 1014726 w 7467600"/>
              <a:gd name="connsiteY621" fmla="*/ 1615556 h 6858000"/>
              <a:gd name="connsiteX622" fmla="*/ 678222 w 7467600"/>
              <a:gd name="connsiteY622" fmla="*/ 1248670 h 6858000"/>
              <a:gd name="connsiteX623" fmla="*/ 6691602 w 7467600"/>
              <a:gd name="connsiteY623" fmla="*/ 1140573 h 6858000"/>
              <a:gd name="connsiteX624" fmla="*/ 6571100 w 7467600"/>
              <a:gd name="connsiteY624" fmla="*/ 1183662 h 6858000"/>
              <a:gd name="connsiteX625" fmla="*/ 6241687 w 7467600"/>
              <a:gd name="connsiteY625" fmla="*/ 1257600 h 6858000"/>
              <a:gd name="connsiteX626" fmla="*/ 5693009 w 7467600"/>
              <a:gd name="connsiteY626" fmla="*/ 1478256 h 6858000"/>
              <a:gd name="connsiteX627" fmla="*/ 6548420 w 7467600"/>
              <a:gd name="connsiteY627" fmla="*/ 1214599 h 6858000"/>
              <a:gd name="connsiteX628" fmla="*/ 6605473 w 7467600"/>
              <a:gd name="connsiteY628" fmla="*/ 1184686 h 6858000"/>
              <a:gd name="connsiteX629" fmla="*/ 6691602 w 7467600"/>
              <a:gd name="connsiteY629" fmla="*/ 1140573 h 6858000"/>
              <a:gd name="connsiteX630" fmla="*/ 4002475 w 7467600"/>
              <a:gd name="connsiteY630" fmla="*/ 1037802 h 6858000"/>
              <a:gd name="connsiteX631" fmla="*/ 4000324 w 7467600"/>
              <a:gd name="connsiteY631" fmla="*/ 1039362 h 6858000"/>
              <a:gd name="connsiteX632" fmla="*/ 4002862 w 7467600"/>
              <a:gd name="connsiteY632" fmla="*/ 1042866 h 6858000"/>
              <a:gd name="connsiteX633" fmla="*/ 4002475 w 7467600"/>
              <a:gd name="connsiteY633" fmla="*/ 1037802 h 6858000"/>
              <a:gd name="connsiteX634" fmla="*/ 506322 w 7467600"/>
              <a:gd name="connsiteY634" fmla="*/ 1020997 h 6858000"/>
              <a:gd name="connsiteX635" fmla="*/ 533068 w 7467600"/>
              <a:gd name="connsiteY635" fmla="*/ 1029409 h 6858000"/>
              <a:gd name="connsiteX636" fmla="*/ 1232525 w 7467600"/>
              <a:gd name="connsiteY636" fmla="*/ 1804675 h 6858000"/>
              <a:gd name="connsiteX637" fmla="*/ 1388858 w 7467600"/>
              <a:gd name="connsiteY637" fmla="*/ 2368011 h 6858000"/>
              <a:gd name="connsiteX638" fmla="*/ 1384098 w 7467600"/>
              <a:gd name="connsiteY638" fmla="*/ 2378125 h 6858000"/>
              <a:gd name="connsiteX639" fmla="*/ 1425393 w 7467600"/>
              <a:gd name="connsiteY639" fmla="*/ 2589124 h 6858000"/>
              <a:gd name="connsiteX640" fmla="*/ 1424001 w 7467600"/>
              <a:gd name="connsiteY640" fmla="*/ 2597541 h 6858000"/>
              <a:gd name="connsiteX641" fmla="*/ 2152729 w 7467600"/>
              <a:gd name="connsiteY641" fmla="*/ 2864487 h 6858000"/>
              <a:gd name="connsiteX642" fmla="*/ 2020609 w 7467600"/>
              <a:gd name="connsiteY642" fmla="*/ 2539671 h 6858000"/>
              <a:gd name="connsiteX643" fmla="*/ 2018920 w 7467600"/>
              <a:gd name="connsiteY643" fmla="*/ 2536309 h 6858000"/>
              <a:gd name="connsiteX644" fmla="*/ 1342441 w 7467600"/>
              <a:gd name="connsiteY644" fmla="*/ 1173017 h 6858000"/>
              <a:gd name="connsiteX645" fmla="*/ 1367925 w 7467600"/>
              <a:gd name="connsiteY645" fmla="*/ 1135648 h 6858000"/>
              <a:gd name="connsiteX646" fmla="*/ 1771401 w 7467600"/>
              <a:gd name="connsiteY646" fmla="*/ 1806673 h 6858000"/>
              <a:gd name="connsiteX647" fmla="*/ 1972385 w 7467600"/>
              <a:gd name="connsiteY647" fmla="*/ 2198735 h 6858000"/>
              <a:gd name="connsiteX648" fmla="*/ 2040892 w 7467600"/>
              <a:gd name="connsiteY648" fmla="*/ 2405205 h 6858000"/>
              <a:gd name="connsiteX649" fmla="*/ 2131689 w 7467600"/>
              <a:gd name="connsiteY649" fmla="*/ 1936926 h 6858000"/>
              <a:gd name="connsiteX650" fmla="*/ 2454820 w 7467600"/>
              <a:gd name="connsiteY650" fmla="*/ 1248808 h 6858000"/>
              <a:gd name="connsiteX651" fmla="*/ 2492512 w 7467600"/>
              <a:gd name="connsiteY651" fmla="*/ 1302920 h 6858000"/>
              <a:gd name="connsiteX652" fmla="*/ 2081216 w 7467600"/>
              <a:gd name="connsiteY652" fmla="*/ 2527513 h 6858000"/>
              <a:gd name="connsiteX653" fmla="*/ 2081211 w 7467600"/>
              <a:gd name="connsiteY653" fmla="*/ 2528916 h 6858000"/>
              <a:gd name="connsiteX654" fmla="*/ 2199067 w 7467600"/>
              <a:gd name="connsiteY654" fmla="*/ 2884061 h 6858000"/>
              <a:gd name="connsiteX655" fmla="*/ 3192586 w 7467600"/>
              <a:gd name="connsiteY655" fmla="*/ 3411496 h 6858000"/>
              <a:gd name="connsiteX656" fmla="*/ 3182620 w 7467600"/>
              <a:gd name="connsiteY656" fmla="*/ 3483279 h 6858000"/>
              <a:gd name="connsiteX657" fmla="*/ 2435119 w 7467600"/>
              <a:gd name="connsiteY657" fmla="*/ 3080173 h 6858000"/>
              <a:gd name="connsiteX658" fmla="*/ 2410152 w 7467600"/>
              <a:gd name="connsiteY658" fmla="*/ 3063751 h 6858000"/>
              <a:gd name="connsiteX659" fmla="*/ 2408099 w 7467600"/>
              <a:gd name="connsiteY659" fmla="*/ 3064403 h 6858000"/>
              <a:gd name="connsiteX660" fmla="*/ 2407218 w 7467600"/>
              <a:gd name="connsiteY660" fmla="*/ 3070324 h 6858000"/>
              <a:gd name="connsiteX661" fmla="*/ 2380138 w 7467600"/>
              <a:gd name="connsiteY661" fmla="*/ 3099341 h 6858000"/>
              <a:gd name="connsiteX662" fmla="*/ 1765923 w 7467600"/>
              <a:gd name="connsiteY662" fmla="*/ 3581043 h 6858000"/>
              <a:gd name="connsiteX663" fmla="*/ 1702258 w 7467600"/>
              <a:gd name="connsiteY663" fmla="*/ 3612286 h 6858000"/>
              <a:gd name="connsiteX664" fmla="*/ 1538370 w 7467600"/>
              <a:gd name="connsiteY664" fmla="*/ 3811804 h 6858000"/>
              <a:gd name="connsiteX665" fmla="*/ 542867 w 7467600"/>
              <a:gd name="connsiteY665" fmla="*/ 4944092 h 6858000"/>
              <a:gd name="connsiteX666" fmla="*/ 515800 w 7467600"/>
              <a:gd name="connsiteY666" fmla="*/ 4862180 h 6858000"/>
              <a:gd name="connsiteX667" fmla="*/ 909145 w 7467600"/>
              <a:gd name="connsiteY667" fmla="*/ 4199225 h 6858000"/>
              <a:gd name="connsiteX668" fmla="*/ 1214067 w 7467600"/>
              <a:gd name="connsiteY668" fmla="*/ 3908561 h 6858000"/>
              <a:gd name="connsiteX669" fmla="*/ 640967 w 7467600"/>
              <a:gd name="connsiteY669" fmla="*/ 4105601 h 6858000"/>
              <a:gd name="connsiteX670" fmla="*/ 112563 w 7467600"/>
              <a:gd name="connsiteY670" fmla="*/ 4396952 h 6858000"/>
              <a:gd name="connsiteX671" fmla="*/ 0 w 7467600"/>
              <a:gd name="connsiteY671" fmla="*/ 4466006 h 6858000"/>
              <a:gd name="connsiteX672" fmla="*/ 0 w 7467600"/>
              <a:gd name="connsiteY672" fmla="*/ 4233763 h 6858000"/>
              <a:gd name="connsiteX673" fmla="*/ 36881 w 7467600"/>
              <a:gd name="connsiteY673" fmla="*/ 4200118 h 6858000"/>
              <a:gd name="connsiteX674" fmla="*/ 910534 w 7467600"/>
              <a:gd name="connsiteY674" fmla="*/ 3629753 h 6858000"/>
              <a:gd name="connsiteX675" fmla="*/ 1578717 w 7467600"/>
              <a:gd name="connsiteY675" fmla="*/ 3575982 h 6858000"/>
              <a:gd name="connsiteX676" fmla="*/ 2338780 w 7467600"/>
              <a:gd name="connsiteY676" fmla="*/ 3033725 h 6858000"/>
              <a:gd name="connsiteX677" fmla="*/ 1807991 w 7467600"/>
              <a:gd name="connsiteY677" fmla="*/ 2807184 h 6858000"/>
              <a:gd name="connsiteX678" fmla="*/ 1416358 w 7467600"/>
              <a:gd name="connsiteY678" fmla="*/ 3112571 h 6858000"/>
              <a:gd name="connsiteX679" fmla="*/ 939066 w 7467600"/>
              <a:gd name="connsiteY679" fmla="*/ 3378798 h 6858000"/>
              <a:gd name="connsiteX680" fmla="*/ 115099 w 7467600"/>
              <a:gd name="connsiteY680" fmla="*/ 3607650 h 6858000"/>
              <a:gd name="connsiteX681" fmla="*/ 97284 w 7467600"/>
              <a:gd name="connsiteY681" fmla="*/ 3520393 h 6858000"/>
              <a:gd name="connsiteX682" fmla="*/ 922050 w 7467600"/>
              <a:gd name="connsiteY682" fmla="*/ 3074867 h 6858000"/>
              <a:gd name="connsiteX683" fmla="*/ 1405265 w 7467600"/>
              <a:gd name="connsiteY683" fmla="*/ 3016319 h 6858000"/>
              <a:gd name="connsiteX684" fmla="*/ 1407512 w 7467600"/>
              <a:gd name="connsiteY684" fmla="*/ 3018001 h 6858000"/>
              <a:gd name="connsiteX685" fmla="*/ 1726266 w 7467600"/>
              <a:gd name="connsiteY685" fmla="*/ 2777274 h 6858000"/>
              <a:gd name="connsiteX686" fmla="*/ 625390 w 7467600"/>
              <a:gd name="connsiteY686" fmla="*/ 2514541 h 6858000"/>
              <a:gd name="connsiteX687" fmla="*/ 619799 w 7467600"/>
              <a:gd name="connsiteY687" fmla="*/ 2527180 h 6858000"/>
              <a:gd name="connsiteX688" fmla="*/ 310030 w 7467600"/>
              <a:gd name="connsiteY688" fmla="*/ 2771818 h 6858000"/>
              <a:gd name="connsiteX689" fmla="*/ 173877 w 7467600"/>
              <a:gd name="connsiteY689" fmla="*/ 2937056 h 6858000"/>
              <a:gd name="connsiteX690" fmla="*/ 77889 w 7467600"/>
              <a:gd name="connsiteY690" fmla="*/ 3138440 h 6858000"/>
              <a:gd name="connsiteX691" fmla="*/ 0 w 7467600"/>
              <a:gd name="connsiteY691" fmla="*/ 3271395 h 6858000"/>
              <a:gd name="connsiteX692" fmla="*/ 0 w 7467600"/>
              <a:gd name="connsiteY692" fmla="*/ 3153002 h 6858000"/>
              <a:gd name="connsiteX693" fmla="*/ 2386 w 7467600"/>
              <a:gd name="connsiteY693" fmla="*/ 3149203 h 6858000"/>
              <a:gd name="connsiteX694" fmla="*/ 89753 w 7467600"/>
              <a:gd name="connsiteY694" fmla="*/ 2987702 h 6858000"/>
              <a:gd name="connsiteX695" fmla="*/ 76869 w 7467600"/>
              <a:gd name="connsiteY695" fmla="*/ 3005404 h 6858000"/>
              <a:gd name="connsiteX696" fmla="*/ 32049 w 7467600"/>
              <a:gd name="connsiteY696" fmla="*/ 3065814 h 6858000"/>
              <a:gd name="connsiteX697" fmla="*/ 0 w 7467600"/>
              <a:gd name="connsiteY697" fmla="*/ 3108744 h 6858000"/>
              <a:gd name="connsiteX698" fmla="*/ 0 w 7467600"/>
              <a:gd name="connsiteY698" fmla="*/ 3058059 h 6858000"/>
              <a:gd name="connsiteX699" fmla="*/ 7610 w 7467600"/>
              <a:gd name="connsiteY699" fmla="*/ 3047889 h 6858000"/>
              <a:gd name="connsiteX700" fmla="*/ 52419 w 7467600"/>
              <a:gd name="connsiteY700" fmla="*/ 2987479 h 6858000"/>
              <a:gd name="connsiteX701" fmla="*/ 59142 w 7467600"/>
              <a:gd name="connsiteY701" fmla="*/ 2978488 h 6858000"/>
              <a:gd name="connsiteX702" fmla="*/ 0 w 7467600"/>
              <a:gd name="connsiteY702" fmla="*/ 3015334 h 6858000"/>
              <a:gd name="connsiteX703" fmla="*/ 0 w 7467600"/>
              <a:gd name="connsiteY703" fmla="*/ 2914286 h 6858000"/>
              <a:gd name="connsiteX704" fmla="*/ 36383 w 7467600"/>
              <a:gd name="connsiteY704" fmla="*/ 2901128 h 6858000"/>
              <a:gd name="connsiteX705" fmla="*/ 156329 w 7467600"/>
              <a:gd name="connsiteY705" fmla="*/ 2840533 h 6858000"/>
              <a:gd name="connsiteX706" fmla="*/ 358355 w 7467600"/>
              <a:gd name="connsiteY706" fmla="*/ 2620471 h 6858000"/>
              <a:gd name="connsiteX707" fmla="*/ 510577 w 7467600"/>
              <a:gd name="connsiteY707" fmla="*/ 2501244 h 6858000"/>
              <a:gd name="connsiteX708" fmla="*/ 211967 w 7467600"/>
              <a:gd name="connsiteY708" fmla="*/ 2479171 h 6858000"/>
              <a:gd name="connsiteX709" fmla="*/ 0 w 7467600"/>
              <a:gd name="connsiteY709" fmla="*/ 2476398 h 6858000"/>
              <a:gd name="connsiteX710" fmla="*/ 0 w 7467600"/>
              <a:gd name="connsiteY710" fmla="*/ 2389189 h 6858000"/>
              <a:gd name="connsiteX711" fmla="*/ 103062 w 7467600"/>
              <a:gd name="connsiteY711" fmla="*/ 2389518 h 6858000"/>
              <a:gd name="connsiteX712" fmla="*/ 510734 w 7467600"/>
              <a:gd name="connsiteY712" fmla="*/ 2416201 h 6858000"/>
              <a:gd name="connsiteX713" fmla="*/ 279257 w 7467600"/>
              <a:gd name="connsiteY713" fmla="*/ 2092102 h 6858000"/>
              <a:gd name="connsiteX714" fmla="*/ 65265 w 7467600"/>
              <a:gd name="connsiteY714" fmla="*/ 2006049 h 6858000"/>
              <a:gd name="connsiteX715" fmla="*/ 0 w 7467600"/>
              <a:gd name="connsiteY715" fmla="*/ 1982532 h 6858000"/>
              <a:gd name="connsiteX716" fmla="*/ 0 w 7467600"/>
              <a:gd name="connsiteY716" fmla="*/ 1912789 h 6858000"/>
              <a:gd name="connsiteX717" fmla="*/ 97460 w 7467600"/>
              <a:gd name="connsiteY717" fmla="*/ 1953725 h 6858000"/>
              <a:gd name="connsiteX718" fmla="*/ 221272 w 7467600"/>
              <a:gd name="connsiteY718" fmla="*/ 1980766 h 6858000"/>
              <a:gd name="connsiteX719" fmla="*/ 116765 w 7467600"/>
              <a:gd name="connsiteY719" fmla="*/ 1911033 h 6858000"/>
              <a:gd name="connsiteX720" fmla="*/ 16405 w 7467600"/>
              <a:gd name="connsiteY720" fmla="*/ 1803412 h 6858000"/>
              <a:gd name="connsiteX721" fmla="*/ 0 w 7467600"/>
              <a:gd name="connsiteY721" fmla="*/ 1784777 h 6858000"/>
              <a:gd name="connsiteX722" fmla="*/ 0 w 7467600"/>
              <a:gd name="connsiteY722" fmla="*/ 1740082 h 6858000"/>
              <a:gd name="connsiteX723" fmla="*/ 39394 w 7467600"/>
              <a:gd name="connsiteY723" fmla="*/ 1784856 h 6858000"/>
              <a:gd name="connsiteX724" fmla="*/ 135813 w 7467600"/>
              <a:gd name="connsiteY724" fmla="*/ 1888838 h 6858000"/>
              <a:gd name="connsiteX725" fmla="*/ 242575 w 7467600"/>
              <a:gd name="connsiteY725" fmla="*/ 1958841 h 6858000"/>
              <a:gd name="connsiteX726" fmla="*/ 82197 w 7467600"/>
              <a:gd name="connsiteY726" fmla="*/ 1754826 h 6858000"/>
              <a:gd name="connsiteX727" fmla="*/ 0 w 7467600"/>
              <a:gd name="connsiteY727" fmla="*/ 1679650 h 6858000"/>
              <a:gd name="connsiteX728" fmla="*/ 0 w 7467600"/>
              <a:gd name="connsiteY728" fmla="*/ 1602463 h 6858000"/>
              <a:gd name="connsiteX729" fmla="*/ 84689 w 7467600"/>
              <a:gd name="connsiteY729" fmla="*/ 1677442 h 6858000"/>
              <a:gd name="connsiteX730" fmla="*/ 298437 w 7467600"/>
              <a:gd name="connsiteY730" fmla="*/ 1968019 h 6858000"/>
              <a:gd name="connsiteX731" fmla="*/ 227269 w 7467600"/>
              <a:gd name="connsiteY731" fmla="*/ 1114064 h 6858000"/>
              <a:gd name="connsiteX732" fmla="*/ 248003 w 7467600"/>
              <a:gd name="connsiteY732" fmla="*/ 1089613 h 6858000"/>
              <a:gd name="connsiteX733" fmla="*/ 427020 w 7467600"/>
              <a:gd name="connsiteY733" fmla="*/ 1619803 h 6858000"/>
              <a:gd name="connsiteX734" fmla="*/ 340345 w 7467600"/>
              <a:gd name="connsiteY734" fmla="*/ 2027739 h 6858000"/>
              <a:gd name="connsiteX735" fmla="*/ 360865 w 7467600"/>
              <a:gd name="connsiteY735" fmla="*/ 2044827 h 6858000"/>
              <a:gd name="connsiteX736" fmla="*/ 560414 w 7467600"/>
              <a:gd name="connsiteY736" fmla="*/ 2421457 h 6858000"/>
              <a:gd name="connsiteX737" fmla="*/ 1359703 w 7467600"/>
              <a:gd name="connsiteY737" fmla="*/ 2578554 h 6858000"/>
              <a:gd name="connsiteX738" fmla="*/ 1359422 w 7467600"/>
              <a:gd name="connsiteY738" fmla="*/ 2577994 h 6858000"/>
              <a:gd name="connsiteX739" fmla="*/ 828701 w 7467600"/>
              <a:gd name="connsiteY739" fmla="*/ 1839520 h 6858000"/>
              <a:gd name="connsiteX740" fmla="*/ 494427 w 7467600"/>
              <a:gd name="connsiteY740" fmla="*/ 1092333 h 6858000"/>
              <a:gd name="connsiteX741" fmla="*/ 506322 w 7467600"/>
              <a:gd name="connsiteY741" fmla="*/ 1020997 h 6858000"/>
              <a:gd name="connsiteX742" fmla="*/ 4570198 w 7467600"/>
              <a:gd name="connsiteY742" fmla="*/ 978081 h 6858000"/>
              <a:gd name="connsiteX743" fmla="*/ 4523691 w 7467600"/>
              <a:gd name="connsiteY743" fmla="*/ 1127776 h 6858000"/>
              <a:gd name="connsiteX744" fmla="*/ 4509875 w 7467600"/>
              <a:gd name="connsiteY744" fmla="*/ 1167552 h 6858000"/>
              <a:gd name="connsiteX745" fmla="*/ 4478168 w 7467600"/>
              <a:gd name="connsiteY745" fmla="*/ 1260735 h 6858000"/>
              <a:gd name="connsiteX746" fmla="*/ 4409309 w 7467600"/>
              <a:gd name="connsiteY746" fmla="*/ 1666996 h 6858000"/>
              <a:gd name="connsiteX747" fmla="*/ 4370031 w 7467600"/>
              <a:gd name="connsiteY747" fmla="*/ 1955666 h 6858000"/>
              <a:gd name="connsiteX748" fmla="*/ 4570198 w 7467600"/>
              <a:gd name="connsiteY748" fmla="*/ 978081 h 6858000"/>
              <a:gd name="connsiteX749" fmla="*/ 4557898 w 7467600"/>
              <a:gd name="connsiteY749" fmla="*/ 900011 h 6858000"/>
              <a:gd name="connsiteX750" fmla="*/ 4344840 w 7467600"/>
              <a:gd name="connsiteY750" fmla="*/ 1922038 h 6858000"/>
              <a:gd name="connsiteX751" fmla="*/ 4378710 w 7467600"/>
              <a:gd name="connsiteY751" fmla="*/ 1665516 h 6858000"/>
              <a:gd name="connsiteX752" fmla="*/ 4448798 w 7467600"/>
              <a:gd name="connsiteY752" fmla="*/ 1253024 h 6858000"/>
              <a:gd name="connsiteX753" fmla="*/ 4480315 w 7467600"/>
              <a:gd name="connsiteY753" fmla="*/ 1158454 h 6858000"/>
              <a:gd name="connsiteX754" fmla="*/ 4494133 w 7467600"/>
              <a:gd name="connsiteY754" fmla="*/ 1118676 h 6858000"/>
              <a:gd name="connsiteX755" fmla="*/ 4557898 w 7467600"/>
              <a:gd name="connsiteY755" fmla="*/ 900011 h 6858000"/>
              <a:gd name="connsiteX756" fmla="*/ 5870151 w 7467600"/>
              <a:gd name="connsiteY756" fmla="*/ 898890 h 6858000"/>
              <a:gd name="connsiteX757" fmla="*/ 5861335 w 7467600"/>
              <a:gd name="connsiteY757" fmla="*/ 899177 h 6858000"/>
              <a:gd name="connsiteX758" fmla="*/ 5843702 w 7467600"/>
              <a:gd name="connsiteY758" fmla="*/ 899748 h 6858000"/>
              <a:gd name="connsiteX759" fmla="*/ 5651107 w 7467600"/>
              <a:gd name="connsiteY759" fmla="*/ 920306 h 6858000"/>
              <a:gd name="connsiteX760" fmla="*/ 5459407 w 7467600"/>
              <a:gd name="connsiteY760" fmla="*/ 940975 h 6858000"/>
              <a:gd name="connsiteX761" fmla="*/ 5374846 w 7467600"/>
              <a:gd name="connsiteY761" fmla="*/ 941988 h 6858000"/>
              <a:gd name="connsiteX762" fmla="*/ 5256105 w 7467600"/>
              <a:gd name="connsiteY762" fmla="*/ 945632 h 6858000"/>
              <a:gd name="connsiteX763" fmla="*/ 5107071 w 7467600"/>
              <a:gd name="connsiteY763" fmla="*/ 969720 h 6858000"/>
              <a:gd name="connsiteX764" fmla="*/ 4998681 w 7467600"/>
              <a:gd name="connsiteY764" fmla="*/ 988771 h 6858000"/>
              <a:gd name="connsiteX765" fmla="*/ 5870151 w 7467600"/>
              <a:gd name="connsiteY765" fmla="*/ 898890 h 6858000"/>
              <a:gd name="connsiteX766" fmla="*/ 5504425 w 7467600"/>
              <a:gd name="connsiteY766" fmla="*/ 848067 h 6858000"/>
              <a:gd name="connsiteX767" fmla="*/ 4968849 w 7467600"/>
              <a:gd name="connsiteY767" fmla="*/ 962318 h 6858000"/>
              <a:gd name="connsiteX768" fmla="*/ 5104039 w 7467600"/>
              <a:gd name="connsiteY768" fmla="*/ 940634 h 6858000"/>
              <a:gd name="connsiteX769" fmla="*/ 5256311 w 7467600"/>
              <a:gd name="connsiteY769" fmla="*/ 916490 h 6858000"/>
              <a:gd name="connsiteX770" fmla="*/ 5377381 w 7467600"/>
              <a:gd name="connsiteY770" fmla="*/ 912671 h 6858000"/>
              <a:gd name="connsiteX771" fmla="*/ 5460148 w 7467600"/>
              <a:gd name="connsiteY771" fmla="*/ 911442 h 6858000"/>
              <a:gd name="connsiteX772" fmla="*/ 5648971 w 7467600"/>
              <a:gd name="connsiteY772" fmla="*/ 891331 h 6858000"/>
              <a:gd name="connsiteX773" fmla="*/ 5844807 w 7467600"/>
              <a:gd name="connsiteY773" fmla="*/ 870718 h 6858000"/>
              <a:gd name="connsiteX774" fmla="*/ 5862975 w 7467600"/>
              <a:gd name="connsiteY774" fmla="*/ 869756 h 6858000"/>
              <a:gd name="connsiteX775" fmla="*/ 5920887 w 7467600"/>
              <a:gd name="connsiteY775" fmla="*/ 865929 h 6858000"/>
              <a:gd name="connsiteX776" fmla="*/ 5504425 w 7467600"/>
              <a:gd name="connsiteY776" fmla="*/ 848067 h 6858000"/>
              <a:gd name="connsiteX777" fmla="*/ 3607114 w 7467600"/>
              <a:gd name="connsiteY777" fmla="*/ 467441 h 6858000"/>
              <a:gd name="connsiteX778" fmla="*/ 3296242 w 7467600"/>
              <a:gd name="connsiteY778" fmla="*/ 807991 h 6858000"/>
              <a:gd name="connsiteX779" fmla="*/ 3174674 w 7467600"/>
              <a:gd name="connsiteY779" fmla="*/ 919759 h 6858000"/>
              <a:gd name="connsiteX780" fmla="*/ 3042978 w 7467600"/>
              <a:gd name="connsiteY780" fmla="*/ 1054894 h 6858000"/>
              <a:gd name="connsiteX781" fmla="*/ 2968914 w 7467600"/>
              <a:gd name="connsiteY781" fmla="*/ 1133756 h 6858000"/>
              <a:gd name="connsiteX782" fmla="*/ 3103823 w 7467600"/>
              <a:gd name="connsiteY782" fmla="*/ 1026814 h 6858000"/>
              <a:gd name="connsiteX783" fmla="*/ 3607114 w 7467600"/>
              <a:gd name="connsiteY783" fmla="*/ 467441 h 6858000"/>
              <a:gd name="connsiteX784" fmla="*/ 3744487 w 7467600"/>
              <a:gd name="connsiteY784" fmla="*/ 383136 h 6858000"/>
              <a:gd name="connsiteX785" fmla="*/ 3970213 w 7467600"/>
              <a:gd name="connsiteY785" fmla="*/ 995559 h 6858000"/>
              <a:gd name="connsiteX786" fmla="*/ 3744487 w 7467600"/>
              <a:gd name="connsiteY786" fmla="*/ 383136 h 6858000"/>
              <a:gd name="connsiteX787" fmla="*/ 3624562 w 7467600"/>
              <a:gd name="connsiteY787" fmla="*/ 367041 h 6858000"/>
              <a:gd name="connsiteX788" fmla="*/ 3489712 w 7467600"/>
              <a:gd name="connsiteY788" fmla="*/ 485386 h 6858000"/>
              <a:gd name="connsiteX789" fmla="*/ 3182994 w 7467600"/>
              <a:gd name="connsiteY789" fmla="*/ 828265 h 6858000"/>
              <a:gd name="connsiteX790" fmla="*/ 2892114 w 7467600"/>
              <a:gd name="connsiteY790" fmla="*/ 1172635 h 6858000"/>
              <a:gd name="connsiteX791" fmla="*/ 3021459 w 7467600"/>
              <a:gd name="connsiteY791" fmla="*/ 1035385 h 6858000"/>
              <a:gd name="connsiteX792" fmla="*/ 3153873 w 7467600"/>
              <a:gd name="connsiteY792" fmla="*/ 898971 h 6858000"/>
              <a:gd name="connsiteX793" fmla="*/ 3276511 w 7467600"/>
              <a:gd name="connsiteY793" fmla="*/ 786423 h 6858000"/>
              <a:gd name="connsiteX794" fmla="*/ 3584154 w 7467600"/>
              <a:gd name="connsiteY794" fmla="*/ 448218 h 6858000"/>
              <a:gd name="connsiteX795" fmla="*/ 3624562 w 7467600"/>
              <a:gd name="connsiteY795" fmla="*/ 367041 h 6858000"/>
              <a:gd name="connsiteX796" fmla="*/ 3766672 w 7467600"/>
              <a:gd name="connsiteY796" fmla="*/ 359429 h 6858000"/>
              <a:gd name="connsiteX797" fmla="*/ 3996338 w 7467600"/>
              <a:gd name="connsiteY797" fmla="*/ 968237 h 6858000"/>
              <a:gd name="connsiteX798" fmla="*/ 3766672 w 7467600"/>
              <a:gd name="connsiteY798" fmla="*/ 359429 h 6858000"/>
              <a:gd name="connsiteX799" fmla="*/ 5805386 w 7467600"/>
              <a:gd name="connsiteY799" fmla="*/ 239240 h 6858000"/>
              <a:gd name="connsiteX800" fmla="*/ 5736947 w 7467600"/>
              <a:gd name="connsiteY800" fmla="*/ 261367 h 6858000"/>
              <a:gd name="connsiteX801" fmla="*/ 5427012 w 7467600"/>
              <a:gd name="connsiteY801" fmla="*/ 311272 h 6858000"/>
              <a:gd name="connsiteX802" fmla="*/ 5147818 w 7467600"/>
              <a:gd name="connsiteY802" fmla="*/ 322112 h 6858000"/>
              <a:gd name="connsiteX803" fmla="*/ 5060854 w 7467600"/>
              <a:gd name="connsiteY803" fmla="*/ 311882 h 6858000"/>
              <a:gd name="connsiteX804" fmla="*/ 4945989 w 7467600"/>
              <a:gd name="connsiteY804" fmla="*/ 300516 h 6858000"/>
              <a:gd name="connsiteX805" fmla="*/ 5410479 w 7467600"/>
              <a:gd name="connsiteY805" fmla="*/ 348434 h 6858000"/>
              <a:gd name="connsiteX806" fmla="*/ 5805386 w 7467600"/>
              <a:gd name="connsiteY806" fmla="*/ 239240 h 6858000"/>
              <a:gd name="connsiteX807" fmla="*/ 5905192 w 7467600"/>
              <a:gd name="connsiteY807" fmla="*/ 163079 h 6858000"/>
              <a:gd name="connsiteX808" fmla="*/ 5865655 w 7467600"/>
              <a:gd name="connsiteY808" fmla="*/ 171901 h 6858000"/>
              <a:gd name="connsiteX809" fmla="*/ 5259740 w 7467600"/>
              <a:gd name="connsiteY809" fmla="*/ 257013 h 6858000"/>
              <a:gd name="connsiteX810" fmla="*/ 5208466 w 7467600"/>
              <a:gd name="connsiteY810" fmla="*/ 257550 h 6858000"/>
              <a:gd name="connsiteX811" fmla="*/ 4980204 w 7467600"/>
              <a:gd name="connsiteY811" fmla="*/ 271903 h 6858000"/>
              <a:gd name="connsiteX812" fmla="*/ 5068068 w 7467600"/>
              <a:gd name="connsiteY812" fmla="*/ 282244 h 6858000"/>
              <a:gd name="connsiteX813" fmla="*/ 5153231 w 7467600"/>
              <a:gd name="connsiteY813" fmla="*/ 292240 h 6858000"/>
              <a:gd name="connsiteX814" fmla="*/ 5426491 w 7467600"/>
              <a:gd name="connsiteY814" fmla="*/ 281128 h 6858000"/>
              <a:gd name="connsiteX815" fmla="*/ 5731212 w 7467600"/>
              <a:gd name="connsiteY815" fmla="*/ 231951 h 6858000"/>
              <a:gd name="connsiteX816" fmla="*/ 5905192 w 7467600"/>
              <a:gd name="connsiteY816" fmla="*/ 163079 h 6858000"/>
              <a:gd name="connsiteX817" fmla="*/ 5944437 w 7467600"/>
              <a:gd name="connsiteY817" fmla="*/ 113829 h 6858000"/>
              <a:gd name="connsiteX818" fmla="*/ 5825032 w 7467600"/>
              <a:gd name="connsiteY818" fmla="*/ 146405 h 6858000"/>
              <a:gd name="connsiteX819" fmla="*/ 4955599 w 7467600"/>
              <a:gd name="connsiteY819" fmla="*/ 247008 h 6858000"/>
              <a:gd name="connsiteX820" fmla="*/ 5210104 w 7467600"/>
              <a:gd name="connsiteY820" fmla="*/ 228123 h 6858000"/>
              <a:gd name="connsiteX821" fmla="*/ 5261015 w 7467600"/>
              <a:gd name="connsiteY821" fmla="*/ 227087 h 6858000"/>
              <a:gd name="connsiteX822" fmla="*/ 5861181 w 7467600"/>
              <a:gd name="connsiteY822" fmla="*/ 143093 h 6858000"/>
              <a:gd name="connsiteX823" fmla="*/ 5961252 w 7467600"/>
              <a:gd name="connsiteY823" fmla="*/ 114820 h 6858000"/>
              <a:gd name="connsiteX824" fmla="*/ 5944437 w 7467600"/>
              <a:gd name="connsiteY824" fmla="*/ 113829 h 6858000"/>
              <a:gd name="connsiteX825" fmla="*/ 3882765 w 7467600"/>
              <a:gd name="connsiteY825" fmla="*/ 0 h 6858000"/>
              <a:gd name="connsiteX826" fmla="*/ 3995099 w 7467600"/>
              <a:gd name="connsiteY826" fmla="*/ 0 h 6858000"/>
              <a:gd name="connsiteX827" fmla="*/ 4163818 w 7467600"/>
              <a:gd name="connsiteY827" fmla="*/ 234104 h 6858000"/>
              <a:gd name="connsiteX828" fmla="*/ 4172099 w 7467600"/>
              <a:gd name="connsiteY828" fmla="*/ 234207 h 6858000"/>
              <a:gd name="connsiteX829" fmla="*/ 4784282 w 7467600"/>
              <a:gd name="connsiteY829" fmla="*/ 276561 h 6858000"/>
              <a:gd name="connsiteX830" fmla="*/ 4801687 w 7467600"/>
              <a:gd name="connsiteY830" fmla="*/ 267764 h 6858000"/>
              <a:gd name="connsiteX831" fmla="*/ 6082788 w 7467600"/>
              <a:gd name="connsiteY831" fmla="*/ 64119 h 6858000"/>
              <a:gd name="connsiteX832" fmla="*/ 6099442 w 7467600"/>
              <a:gd name="connsiteY832" fmla="*/ 82568 h 6858000"/>
              <a:gd name="connsiteX833" fmla="*/ 4804137 w 7467600"/>
              <a:gd name="connsiteY833" fmla="*/ 320931 h 6858000"/>
              <a:gd name="connsiteX834" fmla="*/ 4227047 w 7467600"/>
              <a:gd name="connsiteY834" fmla="*/ 313415 h 6858000"/>
              <a:gd name="connsiteX835" fmla="*/ 4346041 w 7467600"/>
              <a:gd name="connsiteY835" fmla="*/ 456086 h 6858000"/>
              <a:gd name="connsiteX836" fmla="*/ 4870967 w 7467600"/>
              <a:gd name="connsiteY836" fmla="*/ 963061 h 6858000"/>
              <a:gd name="connsiteX837" fmla="*/ 4889647 w 7467600"/>
              <a:gd name="connsiteY837" fmla="*/ 957147 h 6858000"/>
              <a:gd name="connsiteX838" fmla="*/ 5422504 w 7467600"/>
              <a:gd name="connsiteY838" fmla="*/ 805191 h 6858000"/>
              <a:gd name="connsiteX839" fmla="*/ 6087656 w 7467600"/>
              <a:gd name="connsiteY839" fmla="*/ 826703 h 6858000"/>
              <a:gd name="connsiteX840" fmla="*/ 6058717 w 7467600"/>
              <a:gd name="connsiteY840" fmla="*/ 865992 h 6858000"/>
              <a:gd name="connsiteX841" fmla="*/ 4974153 w 7467600"/>
              <a:gd name="connsiteY841" fmla="*/ 1045456 h 6858000"/>
              <a:gd name="connsiteX842" fmla="*/ 5627835 w 7467600"/>
              <a:gd name="connsiteY842" fmla="*/ 1472077 h 6858000"/>
              <a:gd name="connsiteX843" fmla="*/ 5629817 w 7467600"/>
              <a:gd name="connsiteY843" fmla="*/ 1471412 h 6858000"/>
              <a:gd name="connsiteX844" fmla="*/ 5634124 w 7467600"/>
              <a:gd name="connsiteY844" fmla="*/ 1470572 h 6858000"/>
              <a:gd name="connsiteX845" fmla="*/ 5755832 w 7467600"/>
              <a:gd name="connsiteY845" fmla="*/ 1383886 h 6858000"/>
              <a:gd name="connsiteX846" fmla="*/ 6014186 w 7467600"/>
              <a:gd name="connsiteY846" fmla="*/ 1279799 h 6858000"/>
              <a:gd name="connsiteX847" fmla="*/ 6901619 w 7467600"/>
              <a:gd name="connsiteY847" fmla="*/ 1047874 h 6858000"/>
              <a:gd name="connsiteX848" fmla="*/ 6931566 w 7467600"/>
              <a:gd name="connsiteY848" fmla="*/ 1062034 h 6858000"/>
              <a:gd name="connsiteX849" fmla="*/ 5790982 w 7467600"/>
              <a:gd name="connsiteY849" fmla="*/ 1561380 h 6858000"/>
              <a:gd name="connsiteX850" fmla="*/ 6188971 w 7467600"/>
              <a:gd name="connsiteY850" fmla="*/ 1755168 h 6858000"/>
              <a:gd name="connsiteX851" fmla="*/ 6202446 w 7467600"/>
              <a:gd name="connsiteY851" fmla="*/ 1752268 h 6858000"/>
              <a:gd name="connsiteX852" fmla="*/ 7179560 w 7467600"/>
              <a:gd name="connsiteY852" fmla="*/ 1467551 h 6858000"/>
              <a:gd name="connsiteX853" fmla="*/ 7158730 w 7467600"/>
              <a:gd name="connsiteY853" fmla="*/ 1507835 h 6858000"/>
              <a:gd name="connsiteX854" fmla="*/ 6326959 w 7467600"/>
              <a:gd name="connsiteY854" fmla="*/ 1817686 h 6858000"/>
              <a:gd name="connsiteX855" fmla="*/ 6537433 w 7467600"/>
              <a:gd name="connsiteY855" fmla="*/ 1907790 h 6858000"/>
              <a:gd name="connsiteX856" fmla="*/ 6550221 w 7467600"/>
              <a:gd name="connsiteY856" fmla="*/ 1910729 h 6858000"/>
              <a:gd name="connsiteX857" fmla="*/ 6964438 w 7467600"/>
              <a:gd name="connsiteY857" fmla="*/ 2209505 h 6858000"/>
              <a:gd name="connsiteX858" fmla="*/ 7367862 w 7467600"/>
              <a:gd name="connsiteY858" fmla="*/ 2806833 h 6858000"/>
              <a:gd name="connsiteX859" fmla="*/ 7364329 w 7467600"/>
              <a:gd name="connsiteY859" fmla="*/ 2826907 h 6858000"/>
              <a:gd name="connsiteX860" fmla="*/ 7290545 w 7467600"/>
              <a:gd name="connsiteY860" fmla="*/ 2850663 h 6858000"/>
              <a:gd name="connsiteX861" fmla="*/ 6472036 w 7467600"/>
              <a:gd name="connsiteY861" fmla="*/ 1959003 h 6858000"/>
              <a:gd name="connsiteX862" fmla="*/ 5792897 w 7467600"/>
              <a:gd name="connsiteY862" fmla="*/ 1647747 h 6858000"/>
              <a:gd name="connsiteX863" fmla="*/ 5842751 w 7467600"/>
              <a:gd name="connsiteY863" fmla="*/ 1816112 h 6858000"/>
              <a:gd name="connsiteX864" fmla="*/ 5847424 w 7467600"/>
              <a:gd name="connsiteY864" fmla="*/ 1815776 h 6858000"/>
              <a:gd name="connsiteX865" fmla="*/ 6399821 w 7467600"/>
              <a:gd name="connsiteY865" fmla="*/ 2344799 h 6858000"/>
              <a:gd name="connsiteX866" fmla="*/ 6323232 w 7467600"/>
              <a:gd name="connsiteY866" fmla="*/ 2389634 h 6858000"/>
              <a:gd name="connsiteX867" fmla="*/ 5942958 w 7467600"/>
              <a:gd name="connsiteY867" fmla="*/ 2077708 h 6858000"/>
              <a:gd name="connsiteX868" fmla="*/ 5921559 w 7467600"/>
              <a:gd name="connsiteY868" fmla="*/ 2378596 h 6858000"/>
              <a:gd name="connsiteX869" fmla="*/ 5817651 w 7467600"/>
              <a:gd name="connsiteY869" fmla="*/ 3023919 h 6858000"/>
              <a:gd name="connsiteX870" fmla="*/ 5729634 w 7467600"/>
              <a:gd name="connsiteY870" fmla="*/ 3051849 h 6858000"/>
              <a:gd name="connsiteX871" fmla="*/ 5611018 w 7467600"/>
              <a:gd name="connsiteY871" fmla="*/ 2316769 h 6858000"/>
              <a:gd name="connsiteX872" fmla="*/ 5687608 w 7467600"/>
              <a:gd name="connsiteY872" fmla="*/ 2039972 h 6858000"/>
              <a:gd name="connsiteX873" fmla="*/ 5657554 w 7467600"/>
              <a:gd name="connsiteY873" fmla="*/ 1576445 h 6858000"/>
              <a:gd name="connsiteX874" fmla="*/ 5150475 w 7467600"/>
              <a:gd name="connsiteY874" fmla="*/ 1274012 h 6858000"/>
              <a:gd name="connsiteX875" fmla="*/ 5349142 w 7467600"/>
              <a:gd name="connsiteY875" fmla="*/ 2204405 h 6858000"/>
              <a:gd name="connsiteX876" fmla="*/ 5262214 w 7467600"/>
              <a:gd name="connsiteY876" fmla="*/ 2233836 h 6858000"/>
              <a:gd name="connsiteX877" fmla="*/ 4981539 w 7467600"/>
              <a:gd name="connsiteY877" fmla="*/ 1542201 h 6858000"/>
              <a:gd name="connsiteX878" fmla="*/ 4958461 w 7467600"/>
              <a:gd name="connsiteY878" fmla="*/ 1136957 h 6858000"/>
              <a:gd name="connsiteX879" fmla="*/ 4655015 w 7467600"/>
              <a:gd name="connsiteY879" fmla="*/ 891426 h 6858000"/>
              <a:gd name="connsiteX880" fmla="*/ 4348002 w 7467600"/>
              <a:gd name="connsiteY880" fmla="*/ 2205895 h 6858000"/>
              <a:gd name="connsiteX881" fmla="*/ 4262250 w 7467600"/>
              <a:gd name="connsiteY881" fmla="*/ 2219972 h 6858000"/>
              <a:gd name="connsiteX882" fmla="*/ 4550611 w 7467600"/>
              <a:gd name="connsiteY882" fmla="*/ 817540 h 6858000"/>
              <a:gd name="connsiteX883" fmla="*/ 4564418 w 7467600"/>
              <a:gd name="connsiteY883" fmla="*/ 808293 h 6858000"/>
              <a:gd name="connsiteX884" fmla="*/ 4266388 w 7467600"/>
              <a:gd name="connsiteY884" fmla="*/ 500083 h 6858000"/>
              <a:gd name="connsiteX885" fmla="*/ 4032842 w 7467600"/>
              <a:gd name="connsiteY885" fmla="*/ 211809 h 6858000"/>
              <a:gd name="connsiteX886" fmla="*/ 3882765 w 7467600"/>
              <a:gd name="connsiteY886" fmla="*/ 0 h 6858000"/>
              <a:gd name="connsiteX887" fmla="*/ 3721337 w 7467600"/>
              <a:gd name="connsiteY887" fmla="*/ 0 h 6858000"/>
              <a:gd name="connsiteX888" fmla="*/ 3797544 w 7467600"/>
              <a:gd name="connsiteY888" fmla="*/ 0 h 6858000"/>
              <a:gd name="connsiteX889" fmla="*/ 3775734 w 7467600"/>
              <a:gd name="connsiteY889" fmla="*/ 95131 h 6858000"/>
              <a:gd name="connsiteX890" fmla="*/ 3724807 w 7467600"/>
              <a:gd name="connsiteY890" fmla="*/ 272257 h 6858000"/>
              <a:gd name="connsiteX891" fmla="*/ 3726844 w 7467600"/>
              <a:gd name="connsiteY891" fmla="*/ 282988 h 6858000"/>
              <a:gd name="connsiteX892" fmla="*/ 3742664 w 7467600"/>
              <a:gd name="connsiteY892" fmla="*/ 279918 h 6858000"/>
              <a:gd name="connsiteX893" fmla="*/ 4103910 w 7467600"/>
              <a:gd name="connsiteY893" fmla="*/ 1161917 h 6858000"/>
              <a:gd name="connsiteX894" fmla="*/ 4020269 w 7467600"/>
              <a:gd name="connsiteY894" fmla="*/ 1200406 h 6858000"/>
              <a:gd name="connsiteX895" fmla="*/ 3674882 w 7467600"/>
              <a:gd name="connsiteY895" fmla="*/ 488524 h 6858000"/>
              <a:gd name="connsiteX896" fmla="*/ 3132682 w 7467600"/>
              <a:gd name="connsiteY896" fmla="*/ 1072284 h 6858000"/>
              <a:gd name="connsiteX897" fmla="*/ 2716346 w 7467600"/>
              <a:gd name="connsiteY897" fmla="*/ 1276376 h 6858000"/>
              <a:gd name="connsiteX898" fmla="*/ 2716772 w 7467600"/>
              <a:gd name="connsiteY898" fmla="*/ 1255462 h 6858000"/>
              <a:gd name="connsiteX899" fmla="*/ 3471096 w 7467600"/>
              <a:gd name="connsiteY899" fmla="*/ 437072 h 6858000"/>
              <a:gd name="connsiteX900" fmla="*/ 3639057 w 7467600"/>
              <a:gd name="connsiteY900" fmla="*/ 286334 h 6858000"/>
              <a:gd name="connsiteX901" fmla="*/ 3640309 w 7467600"/>
              <a:gd name="connsiteY901" fmla="*/ 284664 h 6858000"/>
              <a:gd name="connsiteX902" fmla="*/ 3646022 w 7467600"/>
              <a:gd name="connsiteY902" fmla="*/ 276711 h 6858000"/>
              <a:gd name="connsiteX903" fmla="*/ 3707943 w 7467600"/>
              <a:gd name="connsiteY903" fmla="*/ 65958 h 6858000"/>
              <a:gd name="connsiteX904" fmla="*/ 3721337 w 7467600"/>
              <a:gd name="connsiteY904" fmla="*/ 0 h 6858000"/>
              <a:gd name="connsiteX905" fmla="*/ 2867960 w 7467600"/>
              <a:gd name="connsiteY905" fmla="*/ 0 h 6858000"/>
              <a:gd name="connsiteX906" fmla="*/ 2926351 w 7467600"/>
              <a:gd name="connsiteY906" fmla="*/ 0 h 6858000"/>
              <a:gd name="connsiteX907" fmla="*/ 2902823 w 7467600"/>
              <a:gd name="connsiteY907" fmla="*/ 262929 h 6858000"/>
              <a:gd name="connsiteX908" fmla="*/ 2940663 w 7467600"/>
              <a:gd name="connsiteY908" fmla="*/ 140884 h 6858000"/>
              <a:gd name="connsiteX909" fmla="*/ 2947039 w 7467600"/>
              <a:gd name="connsiteY909" fmla="*/ 122524 h 6858000"/>
              <a:gd name="connsiteX910" fmla="*/ 2984316 w 7467600"/>
              <a:gd name="connsiteY910" fmla="*/ 0 h 6858000"/>
              <a:gd name="connsiteX911" fmla="*/ 3016114 w 7467600"/>
              <a:gd name="connsiteY911" fmla="*/ 0 h 6858000"/>
              <a:gd name="connsiteX912" fmla="*/ 2979949 w 7467600"/>
              <a:gd name="connsiteY912" fmla="*/ 119274 h 6858000"/>
              <a:gd name="connsiteX913" fmla="*/ 3023879 w 7467600"/>
              <a:gd name="connsiteY913" fmla="*/ 0 h 6858000"/>
              <a:gd name="connsiteX914" fmla="*/ 3105400 w 7467600"/>
              <a:gd name="connsiteY914" fmla="*/ 0 h 6858000"/>
              <a:gd name="connsiteX915" fmla="*/ 3094669 w 7467600"/>
              <a:gd name="connsiteY915" fmla="*/ 30308 h 6858000"/>
              <a:gd name="connsiteX916" fmla="*/ 2901945 w 7467600"/>
              <a:gd name="connsiteY916" fmla="*/ 466538 h 6858000"/>
              <a:gd name="connsiteX917" fmla="*/ 2815209 w 7467600"/>
              <a:gd name="connsiteY917" fmla="*/ 497361 h 6858000"/>
              <a:gd name="connsiteX918" fmla="*/ 2844845 w 7467600"/>
              <a:gd name="connsiteY918" fmla="*/ 127638 h 6858000"/>
              <a:gd name="connsiteX919" fmla="*/ 2867960 w 7467600"/>
              <a:gd name="connsiteY919" fmla="*/ 0 h 6858000"/>
              <a:gd name="connsiteX920" fmla="*/ 1057230 w 7467600"/>
              <a:gd name="connsiteY920" fmla="*/ 0 h 6858000"/>
              <a:gd name="connsiteX921" fmla="*/ 1111003 w 7467600"/>
              <a:gd name="connsiteY921" fmla="*/ 0 h 6858000"/>
              <a:gd name="connsiteX922" fmla="*/ 1125553 w 7467600"/>
              <a:gd name="connsiteY922" fmla="*/ 52588 h 6858000"/>
              <a:gd name="connsiteX923" fmla="*/ 1304276 w 7467600"/>
              <a:gd name="connsiteY923" fmla="*/ 476275 h 6858000"/>
              <a:gd name="connsiteX924" fmla="*/ 1492066 w 7467600"/>
              <a:gd name="connsiteY924" fmla="*/ 886333 h 6858000"/>
              <a:gd name="connsiteX925" fmla="*/ 1423698 w 7467600"/>
              <a:gd name="connsiteY925" fmla="*/ 710817 h 6858000"/>
              <a:gd name="connsiteX926" fmla="*/ 1357609 w 7467600"/>
              <a:gd name="connsiteY926" fmla="*/ 532892 h 6858000"/>
              <a:gd name="connsiteX927" fmla="*/ 1309550 w 7467600"/>
              <a:gd name="connsiteY927" fmla="*/ 374031 h 6858000"/>
              <a:gd name="connsiteX928" fmla="*/ 1193673 w 7467600"/>
              <a:gd name="connsiteY928" fmla="*/ 49533 h 6858000"/>
              <a:gd name="connsiteX929" fmla="*/ 1164391 w 7467600"/>
              <a:gd name="connsiteY929" fmla="*/ 0 h 6858000"/>
              <a:gd name="connsiteX930" fmla="*/ 1200666 w 7467600"/>
              <a:gd name="connsiteY930" fmla="*/ 0 h 6858000"/>
              <a:gd name="connsiteX931" fmla="*/ 1223408 w 7467600"/>
              <a:gd name="connsiteY931" fmla="*/ 38996 h 6858000"/>
              <a:gd name="connsiteX932" fmla="*/ 1339635 w 7467600"/>
              <a:gd name="connsiteY932" fmla="*/ 365517 h 6858000"/>
              <a:gd name="connsiteX933" fmla="*/ 1387469 w 7467600"/>
              <a:gd name="connsiteY933" fmla="*/ 523079 h 6858000"/>
              <a:gd name="connsiteX934" fmla="*/ 1452685 w 7467600"/>
              <a:gd name="connsiteY934" fmla="*/ 699806 h 6858000"/>
              <a:gd name="connsiteX935" fmla="*/ 1492092 w 7467600"/>
              <a:gd name="connsiteY935" fmla="*/ 800424 h 6858000"/>
              <a:gd name="connsiteX936" fmla="*/ 1455302 w 7467600"/>
              <a:gd name="connsiteY936" fmla="*/ 632913 h 6858000"/>
              <a:gd name="connsiteX937" fmla="*/ 1222336 w 7467600"/>
              <a:gd name="connsiteY937" fmla="*/ 9480 h 6858000"/>
              <a:gd name="connsiteX938" fmla="*/ 1214634 w 7467600"/>
              <a:gd name="connsiteY938" fmla="*/ 0 h 6858000"/>
              <a:gd name="connsiteX939" fmla="*/ 1289827 w 7467600"/>
              <a:gd name="connsiteY939" fmla="*/ 0 h 6858000"/>
              <a:gd name="connsiteX940" fmla="*/ 1321076 w 7467600"/>
              <a:gd name="connsiteY940" fmla="*/ 59722 h 6858000"/>
              <a:gd name="connsiteX941" fmla="*/ 1512579 w 7467600"/>
              <a:gd name="connsiteY941" fmla="*/ 626441 h 6858000"/>
              <a:gd name="connsiteX942" fmla="*/ 1506076 w 7467600"/>
              <a:gd name="connsiteY942" fmla="*/ 1089289 h 6858000"/>
              <a:gd name="connsiteX943" fmla="*/ 1486346 w 7467600"/>
              <a:gd name="connsiteY943" fmla="*/ 1079919 h 6858000"/>
              <a:gd name="connsiteX944" fmla="*/ 1070511 w 7467600"/>
              <a:gd name="connsiteY944" fmla="*/ 48609 h 6858000"/>
              <a:gd name="connsiteX945" fmla="*/ 1057230 w 7467600"/>
              <a:gd name="connsiteY945" fmla="*/ 0 h 6858000"/>
              <a:gd name="connsiteX946" fmla="*/ 43151 w 7467600"/>
              <a:gd name="connsiteY946" fmla="*/ 0 h 6858000"/>
              <a:gd name="connsiteX947" fmla="*/ 95283 w 7467600"/>
              <a:gd name="connsiteY947" fmla="*/ 0 h 6858000"/>
              <a:gd name="connsiteX948" fmla="*/ 300708 w 7467600"/>
              <a:gd name="connsiteY948" fmla="*/ 154571 h 6858000"/>
              <a:gd name="connsiteX949" fmla="*/ 530414 w 7467600"/>
              <a:gd name="connsiteY949" fmla="*/ 354673 h 6858000"/>
              <a:gd name="connsiteX950" fmla="*/ 333785 w 7467600"/>
              <a:gd name="connsiteY950" fmla="*/ 161564 h 6858000"/>
              <a:gd name="connsiteX951" fmla="*/ 147005 w 7467600"/>
              <a:gd name="connsiteY951" fmla="*/ 0 h 6858000"/>
              <a:gd name="connsiteX952" fmla="*/ 272509 w 7467600"/>
              <a:gd name="connsiteY952" fmla="*/ 0 h 6858000"/>
              <a:gd name="connsiteX953" fmla="*/ 326276 w 7467600"/>
              <a:gd name="connsiteY953" fmla="*/ 45847 h 6858000"/>
              <a:gd name="connsiteX954" fmla="*/ 823759 w 7467600"/>
              <a:gd name="connsiteY954" fmla="*/ 574145 h 6858000"/>
              <a:gd name="connsiteX955" fmla="*/ 811254 w 7467600"/>
              <a:gd name="connsiteY955" fmla="*/ 665546 h 6858000"/>
              <a:gd name="connsiteX956" fmla="*/ 154042 w 7467600"/>
              <a:gd name="connsiteY956" fmla="*/ 261522 h 6858000"/>
              <a:gd name="connsiteX957" fmla="*/ 13550 w 7467600"/>
              <a:gd name="connsiteY957" fmla="*/ 158423 h 6858000"/>
              <a:gd name="connsiteX958" fmla="*/ 0 w 7467600"/>
              <a:gd name="connsiteY958" fmla="*/ 146618 h 6858000"/>
              <a:gd name="connsiteX959" fmla="*/ 0 w 7467600"/>
              <a:gd name="connsiteY959" fmla="*/ 59161 h 6858000"/>
              <a:gd name="connsiteX960" fmla="*/ 45427 w 7467600"/>
              <a:gd name="connsiteY960" fmla="*/ 101078 h 6858000"/>
              <a:gd name="connsiteX961" fmla="*/ 630103 w 7467600"/>
              <a:gd name="connsiteY961" fmla="*/ 485885 h 6858000"/>
              <a:gd name="connsiteX962" fmla="*/ 532040 w 7467600"/>
              <a:gd name="connsiteY962" fmla="*/ 399359 h 6858000"/>
              <a:gd name="connsiteX963" fmla="*/ 517618 w 7467600"/>
              <a:gd name="connsiteY963" fmla="*/ 385726 h 6858000"/>
              <a:gd name="connsiteX964" fmla="*/ 285074 w 7467600"/>
              <a:gd name="connsiteY964" fmla="*/ 182755 h 6858000"/>
              <a:gd name="connsiteX965" fmla="*/ 43151 w 7467600"/>
              <a:gd name="connsiteY965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03637 w 7472601"/>
              <a:gd name="connsiteY79" fmla="*/ 6083957 h 6858000"/>
              <a:gd name="connsiteX80" fmla="*/ 7254615 w 7472601"/>
              <a:gd name="connsiteY80" fmla="*/ 5911918 h 6858000"/>
              <a:gd name="connsiteX81" fmla="*/ 7312589 w 7472601"/>
              <a:gd name="connsiteY81" fmla="*/ 5982309 h 6858000"/>
              <a:gd name="connsiteX82" fmla="*/ 7448321 w 7472601"/>
              <a:gd name="connsiteY82" fmla="*/ 6190991 h 6858000"/>
              <a:gd name="connsiteX83" fmla="*/ 7467600 w 7472601"/>
              <a:gd name="connsiteY83" fmla="*/ 6221686 h 6858000"/>
              <a:gd name="connsiteX84" fmla="*/ 7467600 w 7472601"/>
              <a:gd name="connsiteY84" fmla="*/ 6334256 h 6858000"/>
              <a:gd name="connsiteX85" fmla="*/ 7454976 w 7472601"/>
              <a:gd name="connsiteY85" fmla="*/ 6318297 h 6858000"/>
              <a:gd name="connsiteX86" fmla="*/ 1456157 w 7472601"/>
              <a:gd name="connsiteY86" fmla="*/ 5371404 h 6858000"/>
              <a:gd name="connsiteX87" fmla="*/ 1244432 w 7472601"/>
              <a:gd name="connsiteY87" fmla="*/ 5385601 h 6858000"/>
              <a:gd name="connsiteX88" fmla="*/ 973990 w 7472601"/>
              <a:gd name="connsiteY88" fmla="*/ 5424940 h 6858000"/>
              <a:gd name="connsiteX89" fmla="*/ 1103809 w 7472601"/>
              <a:gd name="connsiteY89" fmla="*/ 5433720 h 6858000"/>
              <a:gd name="connsiteX90" fmla="*/ 1123454 w 7472601"/>
              <a:gd name="connsiteY90" fmla="*/ 5435727 h 6858000"/>
              <a:gd name="connsiteX91" fmla="*/ 1737017 w 7472601"/>
              <a:gd name="connsiteY91" fmla="*/ 5452183 h 6858000"/>
              <a:gd name="connsiteX92" fmla="*/ 1824397 w 7472601"/>
              <a:gd name="connsiteY92" fmla="*/ 5447757 h 6858000"/>
              <a:gd name="connsiteX93" fmla="*/ 2070059 w 7472601"/>
              <a:gd name="connsiteY93" fmla="*/ 5441660 h 6858000"/>
              <a:gd name="connsiteX94" fmla="*/ 1456157 w 7472601"/>
              <a:gd name="connsiteY94" fmla="*/ 5371404 h 6858000"/>
              <a:gd name="connsiteX95" fmla="*/ 4988186 w 7472601"/>
              <a:gd name="connsiteY95" fmla="*/ 5216467 h 6858000"/>
              <a:gd name="connsiteX96" fmla="*/ 4777334 w 7472601"/>
              <a:gd name="connsiteY96" fmla="*/ 5406072 h 6858000"/>
              <a:gd name="connsiteX97" fmla="*/ 4718341 w 7472601"/>
              <a:gd name="connsiteY97" fmla="*/ 5468043 h 6858000"/>
              <a:gd name="connsiteX98" fmla="*/ 4604655 w 7472601"/>
              <a:gd name="connsiteY98" fmla="*/ 5583434 h 6858000"/>
              <a:gd name="connsiteX99" fmla="*/ 4565074 w 7472601"/>
              <a:gd name="connsiteY99" fmla="*/ 5618550 h 6858000"/>
              <a:gd name="connsiteX100" fmla="*/ 4988186 w 7472601"/>
              <a:gd name="connsiteY100" fmla="*/ 5216467 h 6858000"/>
              <a:gd name="connsiteX101" fmla="*/ 4978032 w 7472601"/>
              <a:gd name="connsiteY101" fmla="*/ 5183809 h 6858000"/>
              <a:gd name="connsiteX102" fmla="*/ 4463413 w 7472601"/>
              <a:gd name="connsiteY102" fmla="*/ 5615162 h 6858000"/>
              <a:gd name="connsiteX103" fmla="*/ 4358134 w 7472601"/>
              <a:gd name="connsiteY103" fmla="*/ 5742791 h 6858000"/>
              <a:gd name="connsiteX104" fmla="*/ 4376219 w 7472601"/>
              <a:gd name="connsiteY104" fmla="*/ 5729027 h 6858000"/>
              <a:gd name="connsiteX105" fmla="*/ 4582340 w 7472601"/>
              <a:gd name="connsiteY105" fmla="*/ 5561037 h 6858000"/>
              <a:gd name="connsiteX106" fmla="*/ 4694684 w 7472601"/>
              <a:gd name="connsiteY106" fmla="*/ 5447098 h 6858000"/>
              <a:gd name="connsiteX107" fmla="*/ 4754123 w 7472601"/>
              <a:gd name="connsiteY107" fmla="*/ 5384643 h 6858000"/>
              <a:gd name="connsiteX108" fmla="*/ 4978032 w 7472601"/>
              <a:gd name="connsiteY108" fmla="*/ 5183809 h 6858000"/>
              <a:gd name="connsiteX109" fmla="*/ 1903353 w 7472601"/>
              <a:gd name="connsiteY109" fmla="*/ 5044827 h 6858000"/>
              <a:gd name="connsiteX110" fmla="*/ 1936931 w 7472601"/>
              <a:gd name="connsiteY110" fmla="*/ 5093954 h 6858000"/>
              <a:gd name="connsiteX111" fmla="*/ 2195868 w 7472601"/>
              <a:gd name="connsiteY111" fmla="*/ 5396574 h 6858000"/>
              <a:gd name="connsiteX112" fmla="*/ 2088852 w 7472601"/>
              <a:gd name="connsiteY112" fmla="*/ 5166123 h 6858000"/>
              <a:gd name="connsiteX113" fmla="*/ 1958241 w 7472601"/>
              <a:gd name="connsiteY113" fmla="*/ 5067955 h 6858000"/>
              <a:gd name="connsiteX114" fmla="*/ 1903353 w 7472601"/>
              <a:gd name="connsiteY114" fmla="*/ 5044827 h 6858000"/>
              <a:gd name="connsiteX115" fmla="*/ 1979378 w 7472601"/>
              <a:gd name="connsiteY115" fmla="*/ 4769504 h 6858000"/>
              <a:gd name="connsiteX116" fmla="*/ 2882120 w 7472601"/>
              <a:gd name="connsiteY116" fmla="*/ 5064547 h 6858000"/>
              <a:gd name="connsiteX117" fmla="*/ 2793103 w 7472601"/>
              <a:gd name="connsiteY117" fmla="*/ 5039699 h 6858000"/>
              <a:gd name="connsiteX118" fmla="*/ 2770041 w 7472601"/>
              <a:gd name="connsiteY118" fmla="*/ 5033634 h 6858000"/>
              <a:gd name="connsiteX119" fmla="*/ 1979378 w 7472601"/>
              <a:gd name="connsiteY119" fmla="*/ 4769504 h 6858000"/>
              <a:gd name="connsiteX120" fmla="*/ 1927410 w 7472601"/>
              <a:gd name="connsiteY120" fmla="*/ 4716164 h 6858000"/>
              <a:gd name="connsiteX121" fmla="*/ 1959587 w 7472601"/>
              <a:gd name="connsiteY121" fmla="*/ 4728849 h 6858000"/>
              <a:gd name="connsiteX122" fmla="*/ 2777707 w 7472601"/>
              <a:gd name="connsiteY122" fmla="*/ 5003991 h 6858000"/>
              <a:gd name="connsiteX123" fmla="*/ 2800768 w 7472601"/>
              <a:gd name="connsiteY123" fmla="*/ 5010056 h 6858000"/>
              <a:gd name="connsiteX124" fmla="*/ 2879408 w 7472601"/>
              <a:gd name="connsiteY124" fmla="*/ 5031590 h 6858000"/>
              <a:gd name="connsiteX125" fmla="*/ 2862295 w 7472601"/>
              <a:gd name="connsiteY125" fmla="*/ 5022958 h 6858000"/>
              <a:gd name="connsiteX126" fmla="*/ 2813343 w 7472601"/>
              <a:gd name="connsiteY126" fmla="*/ 4998369 h 6858000"/>
              <a:gd name="connsiteX127" fmla="*/ 2646245 w 7472601"/>
              <a:gd name="connsiteY127" fmla="*/ 4930999 h 6858000"/>
              <a:gd name="connsiteX128" fmla="*/ 1999243 w 7472601"/>
              <a:gd name="connsiteY128" fmla="*/ 4730524 h 6858000"/>
              <a:gd name="connsiteX129" fmla="*/ 1979527 w 7472601"/>
              <a:gd name="connsiteY129" fmla="*/ 4726651 h 6858000"/>
              <a:gd name="connsiteX130" fmla="*/ 1927410 w 7472601"/>
              <a:gd name="connsiteY130" fmla="*/ 4716164 h 6858000"/>
              <a:gd name="connsiteX131" fmla="*/ 1997014 w 7472601"/>
              <a:gd name="connsiteY131" fmla="*/ 4698007 h 6858000"/>
              <a:gd name="connsiteX132" fmla="*/ 2005458 w 7472601"/>
              <a:gd name="connsiteY132" fmla="*/ 4699540 h 6858000"/>
              <a:gd name="connsiteX133" fmla="*/ 2657186 w 7472601"/>
              <a:gd name="connsiteY133" fmla="*/ 4901687 h 6858000"/>
              <a:gd name="connsiteX134" fmla="*/ 2826662 w 7472601"/>
              <a:gd name="connsiteY134" fmla="*/ 4970362 h 6858000"/>
              <a:gd name="connsiteX135" fmla="*/ 2876100 w 7472601"/>
              <a:gd name="connsiteY135" fmla="*/ 4995397 h 6858000"/>
              <a:gd name="connsiteX136" fmla="*/ 3042600 w 7472601"/>
              <a:gd name="connsiteY136" fmla="*/ 5059532 h 6858000"/>
              <a:gd name="connsiteX137" fmla="*/ 1997014 w 7472601"/>
              <a:gd name="connsiteY137" fmla="*/ 4698007 h 6858000"/>
              <a:gd name="connsiteX138" fmla="*/ 2305292 w 7472601"/>
              <a:gd name="connsiteY138" fmla="*/ 4219492 h 6858000"/>
              <a:gd name="connsiteX139" fmla="*/ 3360922 w 7472601"/>
              <a:gd name="connsiteY139" fmla="*/ 4529373 h 6858000"/>
              <a:gd name="connsiteX140" fmla="*/ 3492420 w 7472601"/>
              <a:gd name="connsiteY140" fmla="*/ 4510145 h 6858000"/>
              <a:gd name="connsiteX141" fmla="*/ 3364086 w 7472601"/>
              <a:gd name="connsiteY141" fmla="*/ 4480340 h 6858000"/>
              <a:gd name="connsiteX142" fmla="*/ 3225818 w 7472601"/>
              <a:gd name="connsiteY142" fmla="*/ 4411822 h 6858000"/>
              <a:gd name="connsiteX143" fmla="*/ 3129696 w 7472601"/>
              <a:gd name="connsiteY143" fmla="*/ 4360704 h 6858000"/>
              <a:gd name="connsiteX144" fmla="*/ 2814545 w 7472601"/>
              <a:gd name="connsiteY144" fmla="*/ 4282955 h 6858000"/>
              <a:gd name="connsiteX145" fmla="*/ 2305292 w 7472601"/>
              <a:gd name="connsiteY145" fmla="*/ 4219492 h 6858000"/>
              <a:gd name="connsiteX146" fmla="*/ 2626982 w 7472601"/>
              <a:gd name="connsiteY146" fmla="*/ 4206450 h 6858000"/>
              <a:gd name="connsiteX147" fmla="*/ 2490617 w 7472601"/>
              <a:gd name="connsiteY147" fmla="*/ 4206951 h 6858000"/>
              <a:gd name="connsiteX148" fmla="*/ 2819869 w 7472601"/>
              <a:gd name="connsiteY148" fmla="*/ 4252936 h 6858000"/>
              <a:gd name="connsiteX149" fmla="*/ 3143018 w 7472601"/>
              <a:gd name="connsiteY149" fmla="*/ 4332698 h 6858000"/>
              <a:gd name="connsiteX150" fmla="*/ 3241520 w 7472601"/>
              <a:gd name="connsiteY150" fmla="*/ 4385112 h 6858000"/>
              <a:gd name="connsiteX151" fmla="*/ 3374575 w 7472601"/>
              <a:gd name="connsiteY151" fmla="*/ 4451517 h 6858000"/>
              <a:gd name="connsiteX152" fmla="*/ 3505221 w 7472601"/>
              <a:gd name="connsiteY152" fmla="*/ 4480757 h 6858000"/>
              <a:gd name="connsiteX153" fmla="*/ 2626982 w 7472601"/>
              <a:gd name="connsiteY153" fmla="*/ 4206450 h 6858000"/>
              <a:gd name="connsiteX154" fmla="*/ 1310106 w 7472601"/>
              <a:gd name="connsiteY154" fmla="*/ 3943217 h 6858000"/>
              <a:gd name="connsiteX155" fmla="*/ 854994 w 7472601"/>
              <a:gd name="connsiteY155" fmla="*/ 4399136 h 6858000"/>
              <a:gd name="connsiteX156" fmla="*/ 742462 w 7472601"/>
              <a:gd name="connsiteY156" fmla="*/ 4594648 h 6858000"/>
              <a:gd name="connsiteX157" fmla="*/ 820602 w 7472601"/>
              <a:gd name="connsiteY157" fmla="*/ 4485915 h 6858000"/>
              <a:gd name="connsiteX158" fmla="*/ 878295 w 7472601"/>
              <a:gd name="connsiteY158" fmla="*/ 4403594 h 6858000"/>
              <a:gd name="connsiteX159" fmla="*/ 1240607 w 7472601"/>
              <a:gd name="connsiteY159" fmla="*/ 4010401 h 6858000"/>
              <a:gd name="connsiteX160" fmla="*/ 1310106 w 7472601"/>
              <a:gd name="connsiteY160" fmla="*/ 3943217 h 6858000"/>
              <a:gd name="connsiteX161" fmla="*/ 1423113 w 7472601"/>
              <a:gd name="connsiteY161" fmla="*/ 3874565 h 6858000"/>
              <a:gd name="connsiteX162" fmla="*/ 1260565 w 7472601"/>
              <a:gd name="connsiteY162" fmla="*/ 4031982 h 6858000"/>
              <a:gd name="connsiteX163" fmla="*/ 901900 w 7472601"/>
              <a:gd name="connsiteY163" fmla="*/ 4421236 h 6858000"/>
              <a:gd name="connsiteX164" fmla="*/ 845044 w 7472601"/>
              <a:gd name="connsiteY164" fmla="*/ 4502436 h 6858000"/>
              <a:gd name="connsiteX165" fmla="*/ 685926 w 7472601"/>
              <a:gd name="connsiteY165" fmla="*/ 4703069 h 6858000"/>
              <a:gd name="connsiteX166" fmla="*/ 684248 w 7472601"/>
              <a:gd name="connsiteY166" fmla="*/ 4706721 h 6858000"/>
              <a:gd name="connsiteX167" fmla="*/ 1423113 w 7472601"/>
              <a:gd name="connsiteY167" fmla="*/ 3874565 h 6858000"/>
              <a:gd name="connsiteX168" fmla="*/ 3316479 w 7472601"/>
              <a:gd name="connsiteY168" fmla="*/ 3872136 h 6858000"/>
              <a:gd name="connsiteX169" fmla="*/ 3546806 w 7472601"/>
              <a:gd name="connsiteY169" fmla="*/ 4356139 h 6858000"/>
              <a:gd name="connsiteX170" fmla="*/ 3364433 w 7472601"/>
              <a:gd name="connsiteY170" fmla="*/ 3953121 h 6858000"/>
              <a:gd name="connsiteX171" fmla="*/ 3316479 w 7472601"/>
              <a:gd name="connsiteY171" fmla="*/ 3872136 h 6858000"/>
              <a:gd name="connsiteX172" fmla="*/ 3291335 w 7472601"/>
              <a:gd name="connsiteY172" fmla="*/ 3767420 h 6858000"/>
              <a:gd name="connsiteX173" fmla="*/ 3390805 w 7472601"/>
              <a:gd name="connsiteY173" fmla="*/ 3937163 h 6858000"/>
              <a:gd name="connsiteX174" fmla="*/ 3579062 w 7472601"/>
              <a:gd name="connsiteY174" fmla="*/ 4359040 h 6858000"/>
              <a:gd name="connsiteX175" fmla="*/ 3467355 w 7472601"/>
              <a:gd name="connsiteY175" fmla="*/ 3988130 h 6858000"/>
              <a:gd name="connsiteX176" fmla="*/ 3310753 w 7472601"/>
              <a:gd name="connsiteY176" fmla="*/ 3787140 h 6858000"/>
              <a:gd name="connsiteX177" fmla="*/ 3291335 w 7472601"/>
              <a:gd name="connsiteY177" fmla="*/ 3767420 h 6858000"/>
              <a:gd name="connsiteX178" fmla="*/ 1635889 w 7472601"/>
              <a:gd name="connsiteY178" fmla="*/ 3709494 h 6858000"/>
              <a:gd name="connsiteX179" fmla="*/ 1634800 w 7472601"/>
              <a:gd name="connsiteY179" fmla="*/ 3731111 h 6858000"/>
              <a:gd name="connsiteX180" fmla="*/ 1635889 w 7472601"/>
              <a:gd name="connsiteY180" fmla="*/ 3709494 h 6858000"/>
              <a:gd name="connsiteX181" fmla="*/ 1510397 w 7472601"/>
              <a:gd name="connsiteY181" fmla="*/ 3684705 h 6858000"/>
              <a:gd name="connsiteX182" fmla="*/ 1146550 w 7472601"/>
              <a:gd name="connsiteY182" fmla="*/ 3802012 h 6858000"/>
              <a:gd name="connsiteX183" fmla="*/ 698834 w 7472601"/>
              <a:gd name="connsiteY183" fmla="*/ 3952272 h 6858000"/>
              <a:gd name="connsiteX184" fmla="*/ 34256 w 7472601"/>
              <a:gd name="connsiteY184" fmla="*/ 4347603 h 6858000"/>
              <a:gd name="connsiteX185" fmla="*/ 527241 w 7472601"/>
              <a:gd name="connsiteY185" fmla="*/ 4065078 h 6858000"/>
              <a:gd name="connsiteX186" fmla="*/ 1510397 w 7472601"/>
              <a:gd name="connsiteY186" fmla="*/ 3684705 h 6858000"/>
              <a:gd name="connsiteX187" fmla="*/ 1313114 w 7472601"/>
              <a:gd name="connsiteY187" fmla="*/ 3655216 h 6858000"/>
              <a:gd name="connsiteX188" fmla="*/ 1109304 w 7472601"/>
              <a:gd name="connsiteY188" fmla="*/ 3669030 h 6858000"/>
              <a:gd name="connsiteX189" fmla="*/ 8129 w 7472601"/>
              <a:gd name="connsiteY189" fmla="*/ 4330519 h 6858000"/>
              <a:gd name="connsiteX190" fmla="*/ 687572 w 7472601"/>
              <a:gd name="connsiteY190" fmla="*/ 3925629 h 6858000"/>
              <a:gd name="connsiteX191" fmla="*/ 1138365 w 7472601"/>
              <a:gd name="connsiteY191" fmla="*/ 3774515 h 6858000"/>
              <a:gd name="connsiteX192" fmla="*/ 1505579 w 7472601"/>
              <a:gd name="connsiteY192" fmla="*/ 3655526 h 6858000"/>
              <a:gd name="connsiteX193" fmla="*/ 1313114 w 7472601"/>
              <a:gd name="connsiteY193" fmla="*/ 3655216 h 6858000"/>
              <a:gd name="connsiteX194" fmla="*/ 3655073 w 7472601"/>
              <a:gd name="connsiteY194" fmla="*/ 3650884 h 6858000"/>
              <a:gd name="connsiteX195" fmla="*/ 3989938 w 7472601"/>
              <a:gd name="connsiteY195" fmla="*/ 3991685 h 6858000"/>
              <a:gd name="connsiteX196" fmla="*/ 4393907 w 7472601"/>
              <a:gd name="connsiteY196" fmla="*/ 4261258 h 6858000"/>
              <a:gd name="connsiteX197" fmla="*/ 4648051 w 7472601"/>
              <a:gd name="connsiteY197" fmla="*/ 4374051 h 6858000"/>
              <a:gd name="connsiteX198" fmla="*/ 4383389 w 7472601"/>
              <a:gd name="connsiteY198" fmla="*/ 4184369 h 6858000"/>
              <a:gd name="connsiteX199" fmla="*/ 4165508 w 7472601"/>
              <a:gd name="connsiteY199" fmla="*/ 4035196 h 6858000"/>
              <a:gd name="connsiteX200" fmla="*/ 4068162 w 7472601"/>
              <a:gd name="connsiteY200" fmla="*/ 3953394 h 6858000"/>
              <a:gd name="connsiteX201" fmla="*/ 3981416 w 7472601"/>
              <a:gd name="connsiteY201" fmla="*/ 3880482 h 6858000"/>
              <a:gd name="connsiteX202" fmla="*/ 3800147 w 7472601"/>
              <a:gd name="connsiteY202" fmla="*/ 3749872 h 6858000"/>
              <a:gd name="connsiteX203" fmla="*/ 3655073 w 7472601"/>
              <a:gd name="connsiteY203" fmla="*/ 3650884 h 6858000"/>
              <a:gd name="connsiteX204" fmla="*/ 3670252 w 7472601"/>
              <a:gd name="connsiteY204" fmla="*/ 3622798 h 6858000"/>
              <a:gd name="connsiteX205" fmla="*/ 3817258 w 7472601"/>
              <a:gd name="connsiteY205" fmla="*/ 3723577 h 6858000"/>
              <a:gd name="connsiteX206" fmla="*/ 4000461 w 7472601"/>
              <a:gd name="connsiteY206" fmla="*/ 3855966 h 6858000"/>
              <a:gd name="connsiteX207" fmla="*/ 4088180 w 7472601"/>
              <a:gd name="connsiteY207" fmla="*/ 3929774 h 6858000"/>
              <a:gd name="connsiteX208" fmla="*/ 4184555 w 7472601"/>
              <a:gd name="connsiteY208" fmla="*/ 4010683 h 6858000"/>
              <a:gd name="connsiteX209" fmla="*/ 4399563 w 7472601"/>
              <a:gd name="connsiteY209" fmla="*/ 4158106 h 6858000"/>
              <a:gd name="connsiteX210" fmla="*/ 4684469 w 7472601"/>
              <a:gd name="connsiteY210" fmla="*/ 4364680 h 6858000"/>
              <a:gd name="connsiteX211" fmla="*/ 4690271 w 7472601"/>
              <a:gd name="connsiteY211" fmla="*/ 4370034 h 6858000"/>
              <a:gd name="connsiteX212" fmla="*/ 4136093 w 7472601"/>
              <a:gd name="connsiteY212" fmla="*/ 3858466 h 6858000"/>
              <a:gd name="connsiteX213" fmla="*/ 3670252 w 7472601"/>
              <a:gd name="connsiteY213" fmla="*/ 3622798 h 6858000"/>
              <a:gd name="connsiteX214" fmla="*/ 4440129 w 7472601"/>
              <a:gd name="connsiteY214" fmla="*/ 3448571 h 6858000"/>
              <a:gd name="connsiteX215" fmla="*/ 4856525 w 7472601"/>
              <a:gd name="connsiteY215" fmla="*/ 3915351 h 6858000"/>
              <a:gd name="connsiteX216" fmla="*/ 5059055 w 7472601"/>
              <a:gd name="connsiteY216" fmla="*/ 4108918 h 6858000"/>
              <a:gd name="connsiteX217" fmla="*/ 5290070 w 7472601"/>
              <a:gd name="connsiteY217" fmla="*/ 4263619 h 6858000"/>
              <a:gd name="connsiteX218" fmla="*/ 4834991 w 7472601"/>
              <a:gd name="connsiteY218" fmla="*/ 3830985 h 6858000"/>
              <a:gd name="connsiteX219" fmla="*/ 4440129 w 7472601"/>
              <a:gd name="connsiteY219" fmla="*/ 3448571 h 6858000"/>
              <a:gd name="connsiteX220" fmla="*/ 4441737 w 7472601"/>
              <a:gd name="connsiteY220" fmla="*/ 3399734 h 6858000"/>
              <a:gd name="connsiteX221" fmla="*/ 4431236 w 7472601"/>
              <a:gd name="connsiteY221" fmla="*/ 3400954 h 6858000"/>
              <a:gd name="connsiteX222" fmla="*/ 4557150 w 7472601"/>
              <a:gd name="connsiteY222" fmla="*/ 3510023 h 6858000"/>
              <a:gd name="connsiteX223" fmla="*/ 4856936 w 7472601"/>
              <a:gd name="connsiteY223" fmla="*/ 3809146 h 6858000"/>
              <a:gd name="connsiteX224" fmla="*/ 5111996 w 7472601"/>
              <a:gd name="connsiteY224" fmla="*/ 4065759 h 6858000"/>
              <a:gd name="connsiteX225" fmla="*/ 5388878 w 7472601"/>
              <a:gd name="connsiteY225" fmla="*/ 4300185 h 6858000"/>
              <a:gd name="connsiteX226" fmla="*/ 5425556 w 7472601"/>
              <a:gd name="connsiteY226" fmla="*/ 4308967 h 6858000"/>
              <a:gd name="connsiteX227" fmla="*/ 4943646 w 7472601"/>
              <a:gd name="connsiteY227" fmla="*/ 3822916 h 6858000"/>
              <a:gd name="connsiteX228" fmla="*/ 4594837 w 7472601"/>
              <a:gd name="connsiteY228" fmla="*/ 3532274 h 6858000"/>
              <a:gd name="connsiteX229" fmla="*/ 4441737 w 7472601"/>
              <a:gd name="connsiteY229" fmla="*/ 3399734 h 6858000"/>
              <a:gd name="connsiteX230" fmla="*/ 5425834 w 7472601"/>
              <a:gd name="connsiteY230" fmla="*/ 3162785 h 6858000"/>
              <a:gd name="connsiteX231" fmla="*/ 5401644 w 7472601"/>
              <a:gd name="connsiteY231" fmla="*/ 3617847 h 6858000"/>
              <a:gd name="connsiteX232" fmla="*/ 5467256 w 7472601"/>
              <a:gd name="connsiteY232" fmla="*/ 4175494 h 6858000"/>
              <a:gd name="connsiteX233" fmla="*/ 5448069 w 7472601"/>
              <a:gd name="connsiteY233" fmla="*/ 3567554 h 6858000"/>
              <a:gd name="connsiteX234" fmla="*/ 5425834 w 7472601"/>
              <a:gd name="connsiteY234" fmla="*/ 3162785 h 6858000"/>
              <a:gd name="connsiteX235" fmla="*/ 1318687 w 7472601"/>
              <a:gd name="connsiteY235" fmla="*/ 3113840 h 6858000"/>
              <a:gd name="connsiteX236" fmla="*/ 1066793 w 7472601"/>
              <a:gd name="connsiteY236" fmla="*/ 3212171 h 6858000"/>
              <a:gd name="connsiteX237" fmla="*/ 993319 w 7472601"/>
              <a:gd name="connsiteY237" fmla="*/ 3247648 h 6858000"/>
              <a:gd name="connsiteX238" fmla="*/ 853081 w 7472601"/>
              <a:gd name="connsiteY238" fmla="*/ 3312410 h 6858000"/>
              <a:gd name="connsiteX239" fmla="*/ 805957 w 7472601"/>
              <a:gd name="connsiteY239" fmla="*/ 3330443 h 6858000"/>
              <a:gd name="connsiteX240" fmla="*/ 1318687 w 7472601"/>
              <a:gd name="connsiteY240" fmla="*/ 3113840 h 6858000"/>
              <a:gd name="connsiteX241" fmla="*/ 5453702 w 7472601"/>
              <a:gd name="connsiteY241" fmla="*/ 3090882 h 6858000"/>
              <a:gd name="connsiteX242" fmla="*/ 5480135 w 7472601"/>
              <a:gd name="connsiteY242" fmla="*/ 3565802 h 6858000"/>
              <a:gd name="connsiteX243" fmla="*/ 5499023 w 7472601"/>
              <a:gd name="connsiteY243" fmla="*/ 4166310 h 6858000"/>
              <a:gd name="connsiteX244" fmla="*/ 5547022 w 7472601"/>
              <a:gd name="connsiteY244" fmla="*/ 3607838 h 6858000"/>
              <a:gd name="connsiteX245" fmla="*/ 5515964 w 7472601"/>
              <a:gd name="connsiteY245" fmla="*/ 3378541 h 6858000"/>
              <a:gd name="connsiteX246" fmla="*/ 5453702 w 7472601"/>
              <a:gd name="connsiteY246" fmla="*/ 3090882 h 6858000"/>
              <a:gd name="connsiteX247" fmla="*/ 1238695 w 7472601"/>
              <a:gd name="connsiteY247" fmla="*/ 3076820 h 6858000"/>
              <a:gd name="connsiteX248" fmla="*/ 716371 w 7472601"/>
              <a:gd name="connsiteY248" fmla="*/ 3293249 h 6858000"/>
              <a:gd name="connsiteX249" fmla="*/ 579522 w 7472601"/>
              <a:gd name="connsiteY249" fmla="*/ 3371759 h 6858000"/>
              <a:gd name="connsiteX250" fmla="*/ 600288 w 7472601"/>
              <a:gd name="connsiteY250" fmla="*/ 3365555 h 6858000"/>
              <a:gd name="connsiteX251" fmla="*/ 840692 w 7472601"/>
              <a:gd name="connsiteY251" fmla="*/ 3284921 h 6858000"/>
              <a:gd name="connsiteX252" fmla="*/ 979248 w 7472601"/>
              <a:gd name="connsiteY252" fmla="*/ 3221003 h 6858000"/>
              <a:gd name="connsiteX253" fmla="*/ 1053282 w 7472601"/>
              <a:gd name="connsiteY253" fmla="*/ 3185247 h 6858000"/>
              <a:gd name="connsiteX254" fmla="*/ 1320603 w 7472601"/>
              <a:gd name="connsiteY254" fmla="*/ 3081281 h 6858000"/>
              <a:gd name="connsiteX255" fmla="*/ 1238695 w 7472601"/>
              <a:gd name="connsiteY255" fmla="*/ 3076820 h 6858000"/>
              <a:gd name="connsiteX256" fmla="*/ 5425627 w 7472601"/>
              <a:gd name="connsiteY256" fmla="*/ 2954192 h 6858000"/>
              <a:gd name="connsiteX257" fmla="*/ 5470770 w 7472601"/>
              <a:gd name="connsiteY257" fmla="*/ 3005435 h 6858000"/>
              <a:gd name="connsiteX258" fmla="*/ 5519779 w 7472601"/>
              <a:gd name="connsiteY258" fmla="*/ 4359223 h 6858000"/>
              <a:gd name="connsiteX259" fmla="*/ 5520293 w 7472601"/>
              <a:gd name="connsiteY259" fmla="*/ 4360602 h 6858000"/>
              <a:gd name="connsiteX260" fmla="*/ 5767221 w 7472601"/>
              <a:gd name="connsiteY260" fmla="*/ 4665564 h 6858000"/>
              <a:gd name="connsiteX261" fmla="*/ 6937169 w 7472601"/>
              <a:gd name="connsiteY261" fmla="*/ 4815941 h 6858000"/>
              <a:gd name="connsiteX262" fmla="*/ 6953922 w 7472601"/>
              <a:gd name="connsiteY262" fmla="*/ 4890068 h 6858000"/>
              <a:gd name="connsiteX263" fmla="*/ 6071359 w 7472601"/>
              <a:gd name="connsiteY263" fmla="*/ 4770770 h 6858000"/>
              <a:gd name="connsiteX264" fmla="*/ 6038839 w 7472601"/>
              <a:gd name="connsiteY264" fmla="*/ 4764474 h 6858000"/>
              <a:gd name="connsiteX265" fmla="*/ 6038706 w 7472601"/>
              <a:gd name="connsiteY265" fmla="*/ 4763847 h 6858000"/>
              <a:gd name="connsiteX266" fmla="*/ 6037784 w 7472601"/>
              <a:gd name="connsiteY266" fmla="*/ 4764270 h 6858000"/>
              <a:gd name="connsiteX267" fmla="*/ 6038839 w 7472601"/>
              <a:gd name="connsiteY267" fmla="*/ 4764474 h 6858000"/>
              <a:gd name="connsiteX268" fmla="*/ 6040338 w 7472601"/>
              <a:gd name="connsiteY268" fmla="*/ 4771418 h 6858000"/>
              <a:gd name="connsiteX269" fmla="*/ 6024488 w 7472601"/>
              <a:gd name="connsiteY269" fmla="*/ 4809903 h 6858000"/>
              <a:gd name="connsiteX270" fmla="*/ 5599771 w 7472601"/>
              <a:gd name="connsiteY270" fmla="*/ 5509652 h 6858000"/>
              <a:gd name="connsiteX271" fmla="*/ 5548843 w 7472601"/>
              <a:gd name="connsiteY271" fmla="*/ 5563845 h 6858000"/>
              <a:gd name="connsiteX272" fmla="*/ 5940952 w 7472601"/>
              <a:gd name="connsiteY272" fmla="*/ 6250028 h 6858000"/>
              <a:gd name="connsiteX273" fmla="*/ 6043441 w 7472601"/>
              <a:gd name="connsiteY273" fmla="*/ 6665847 h 6858000"/>
              <a:gd name="connsiteX274" fmla="*/ 6093432 w 7472601"/>
              <a:gd name="connsiteY274" fmla="*/ 6858000 h 6858000"/>
              <a:gd name="connsiteX275" fmla="*/ 6034344 w 7472601"/>
              <a:gd name="connsiteY275" fmla="*/ 6858000 h 6858000"/>
              <a:gd name="connsiteX276" fmla="*/ 6026679 w 7472601"/>
              <a:gd name="connsiteY276" fmla="*/ 6836959 h 6858000"/>
              <a:gd name="connsiteX277" fmla="*/ 5800441 w 7472601"/>
              <a:gd name="connsiteY277" fmla="*/ 6335286 h 6858000"/>
              <a:gd name="connsiteX278" fmla="*/ 5526562 w 7472601"/>
              <a:gd name="connsiteY278" fmla="*/ 5705388 h 6858000"/>
              <a:gd name="connsiteX279" fmla="*/ 5519640 w 7472601"/>
              <a:gd name="connsiteY279" fmla="*/ 5683774 h 6858000"/>
              <a:gd name="connsiteX280" fmla="*/ 5844559 w 7472601"/>
              <a:gd name="connsiteY280" fmla="*/ 6553349 h 6858000"/>
              <a:gd name="connsiteX281" fmla="*/ 5975994 w 7472601"/>
              <a:gd name="connsiteY281" fmla="*/ 6858000 h 6858000"/>
              <a:gd name="connsiteX282" fmla="*/ 5898547 w 7472601"/>
              <a:gd name="connsiteY282" fmla="*/ 6858000 h 6858000"/>
              <a:gd name="connsiteX283" fmla="*/ 5682041 w 7472601"/>
              <a:gd name="connsiteY283" fmla="*/ 6355860 h 6858000"/>
              <a:gd name="connsiteX284" fmla="*/ 5461758 w 7472601"/>
              <a:gd name="connsiteY284" fmla="*/ 5820220 h 6858000"/>
              <a:gd name="connsiteX285" fmla="*/ 5237282 w 7472601"/>
              <a:gd name="connsiteY285" fmla="*/ 6579086 h 6858000"/>
              <a:gd name="connsiteX286" fmla="*/ 5115009 w 7472601"/>
              <a:gd name="connsiteY286" fmla="*/ 6858000 h 6858000"/>
              <a:gd name="connsiteX287" fmla="*/ 5028074 w 7472601"/>
              <a:gd name="connsiteY287" fmla="*/ 6858000 h 6858000"/>
              <a:gd name="connsiteX288" fmla="*/ 5079508 w 7472601"/>
              <a:gd name="connsiteY288" fmla="*/ 6749074 h 6858000"/>
              <a:gd name="connsiteX289" fmla="*/ 5371846 w 7472601"/>
              <a:gd name="connsiteY289" fmla="*/ 5924413 h 6858000"/>
              <a:gd name="connsiteX290" fmla="*/ 5270512 w 7472601"/>
              <a:gd name="connsiteY290" fmla="*/ 6138975 h 6858000"/>
              <a:gd name="connsiteX291" fmla="*/ 5062409 w 7472601"/>
              <a:gd name="connsiteY291" fmla="*/ 6653544 h 6858000"/>
              <a:gd name="connsiteX292" fmla="*/ 5036628 w 7472601"/>
              <a:gd name="connsiteY292" fmla="*/ 6754247 h 6858000"/>
              <a:gd name="connsiteX293" fmla="*/ 5009112 w 7472601"/>
              <a:gd name="connsiteY293" fmla="*/ 6858000 h 6858000"/>
              <a:gd name="connsiteX294" fmla="*/ 4976679 w 7472601"/>
              <a:gd name="connsiteY294" fmla="*/ 6858000 h 6858000"/>
              <a:gd name="connsiteX295" fmla="*/ 5006537 w 7472601"/>
              <a:gd name="connsiteY295" fmla="*/ 6747068 h 6858000"/>
              <a:gd name="connsiteX296" fmla="*/ 5032723 w 7472601"/>
              <a:gd name="connsiteY296" fmla="*/ 6644957 h 6858000"/>
              <a:gd name="connsiteX297" fmla="*/ 5242949 w 7472601"/>
              <a:gd name="connsiteY297" fmla="*/ 6125175 h 6858000"/>
              <a:gd name="connsiteX298" fmla="*/ 5286321 w 7472601"/>
              <a:gd name="connsiteY298" fmla="*/ 6033555 h 6858000"/>
              <a:gd name="connsiteX299" fmla="*/ 5008210 w 7472601"/>
              <a:gd name="connsiteY299" fmla="*/ 6649194 h 6858000"/>
              <a:gd name="connsiteX300" fmla="*/ 4986321 w 7472601"/>
              <a:gd name="connsiteY300" fmla="*/ 6765687 h 6858000"/>
              <a:gd name="connsiteX301" fmla="*/ 4973474 w 7472601"/>
              <a:gd name="connsiteY301" fmla="*/ 6858000 h 6858000"/>
              <a:gd name="connsiteX302" fmla="*/ 4907178 w 7472601"/>
              <a:gd name="connsiteY302" fmla="*/ 6858000 h 6858000"/>
              <a:gd name="connsiteX303" fmla="*/ 4910810 w 7472601"/>
              <a:gd name="connsiteY303" fmla="*/ 6829660 h 6858000"/>
              <a:gd name="connsiteX304" fmla="*/ 4987461 w 7472601"/>
              <a:gd name="connsiteY304" fmla="*/ 6432994 h 6858000"/>
              <a:gd name="connsiteX305" fmla="*/ 5179262 w 7472601"/>
              <a:gd name="connsiteY305" fmla="*/ 6035044 h 6858000"/>
              <a:gd name="connsiteX306" fmla="*/ 4689678 w 7472601"/>
              <a:gd name="connsiteY306" fmla="*/ 6440241 h 6858000"/>
              <a:gd name="connsiteX307" fmla="*/ 4477543 w 7472601"/>
              <a:gd name="connsiteY307" fmla="*/ 6674836 h 6858000"/>
              <a:gd name="connsiteX308" fmla="*/ 4329957 w 7472601"/>
              <a:gd name="connsiteY308" fmla="*/ 6858000 h 6858000"/>
              <a:gd name="connsiteX309" fmla="*/ 4218595 w 7472601"/>
              <a:gd name="connsiteY309" fmla="*/ 6858000 h 6858000"/>
              <a:gd name="connsiteX310" fmla="*/ 4368888 w 7472601"/>
              <a:gd name="connsiteY310" fmla="*/ 6668412 h 6858000"/>
              <a:gd name="connsiteX311" fmla="*/ 4563091 w 7472601"/>
              <a:gd name="connsiteY311" fmla="*/ 6442508 h 6858000"/>
              <a:gd name="connsiteX312" fmla="*/ 5387324 w 7472601"/>
              <a:gd name="connsiteY312" fmla="*/ 5705830 h 6858000"/>
              <a:gd name="connsiteX313" fmla="*/ 5073620 w 7472601"/>
              <a:gd name="connsiteY313" fmla="*/ 5955437 h 6858000"/>
              <a:gd name="connsiteX314" fmla="*/ 4689789 w 7472601"/>
              <a:gd name="connsiteY314" fmla="*/ 6268382 h 6858000"/>
              <a:gd name="connsiteX315" fmla="*/ 4418722 w 7472601"/>
              <a:gd name="connsiteY315" fmla="*/ 6570886 h 6858000"/>
              <a:gd name="connsiteX316" fmla="*/ 4214944 w 7472601"/>
              <a:gd name="connsiteY316" fmla="*/ 6858000 h 6858000"/>
              <a:gd name="connsiteX317" fmla="*/ 4177898 w 7472601"/>
              <a:gd name="connsiteY317" fmla="*/ 6858000 h 6858000"/>
              <a:gd name="connsiteX318" fmla="*/ 4391597 w 7472601"/>
              <a:gd name="connsiteY318" fmla="*/ 6556370 h 6858000"/>
              <a:gd name="connsiteX319" fmla="*/ 4668889 w 7472601"/>
              <a:gd name="connsiteY319" fmla="*/ 6246399 h 6858000"/>
              <a:gd name="connsiteX320" fmla="*/ 5055427 w 7472601"/>
              <a:gd name="connsiteY320" fmla="*/ 5931476 h 6858000"/>
              <a:gd name="connsiteX321" fmla="*/ 5371814 w 7472601"/>
              <a:gd name="connsiteY321" fmla="*/ 5678975 h 6858000"/>
              <a:gd name="connsiteX322" fmla="*/ 4987918 w 7472601"/>
              <a:gd name="connsiteY322" fmla="*/ 5838701 h 6858000"/>
              <a:gd name="connsiteX323" fmla="*/ 4317146 w 7472601"/>
              <a:gd name="connsiteY323" fmla="*/ 6587716 h 6858000"/>
              <a:gd name="connsiteX324" fmla="*/ 4171627 w 7472601"/>
              <a:gd name="connsiteY324" fmla="*/ 6858000 h 6858000"/>
              <a:gd name="connsiteX325" fmla="*/ 4081585 w 7472601"/>
              <a:gd name="connsiteY325" fmla="*/ 6858000 h 6858000"/>
              <a:gd name="connsiteX326" fmla="*/ 4238603 w 7472601"/>
              <a:gd name="connsiteY326" fmla="*/ 6559341 h 6858000"/>
              <a:gd name="connsiteX327" fmla="*/ 4778333 w 7472601"/>
              <a:gd name="connsiteY327" fmla="*/ 5873626 h 6858000"/>
              <a:gd name="connsiteX328" fmla="*/ 5414185 w 7472601"/>
              <a:gd name="connsiteY328" fmla="*/ 5573882 h 6858000"/>
              <a:gd name="connsiteX329" fmla="*/ 5959648 w 7472601"/>
              <a:gd name="connsiteY329" fmla="*/ 4760797 h 6858000"/>
              <a:gd name="connsiteX330" fmla="*/ 5355019 w 7472601"/>
              <a:gd name="connsiteY330" fmla="*/ 4734672 h 6858000"/>
              <a:gd name="connsiteX331" fmla="*/ 5083565 w 7472601"/>
              <a:gd name="connsiteY331" fmla="*/ 5179121 h 6858000"/>
              <a:gd name="connsiteX332" fmla="*/ 4713577 w 7472601"/>
              <a:gd name="connsiteY332" fmla="*/ 5616803 h 6858000"/>
              <a:gd name="connsiteX333" fmla="*/ 3989559 w 7472601"/>
              <a:gd name="connsiteY333" fmla="*/ 6145945 h 6858000"/>
              <a:gd name="connsiteX334" fmla="*/ 3939824 w 7472601"/>
              <a:gd name="connsiteY334" fmla="*/ 6066900 h 6858000"/>
              <a:gd name="connsiteX335" fmla="*/ 4584537 w 7472601"/>
              <a:gd name="connsiteY335" fmla="*/ 5324826 h 6858000"/>
              <a:gd name="connsiteX336" fmla="*/ 5037105 w 7472601"/>
              <a:gd name="connsiteY336" fmla="*/ 5088765 h 6858000"/>
              <a:gd name="connsiteX337" fmla="*/ 5039930 w 7472601"/>
              <a:gd name="connsiteY337" fmla="*/ 5089585 h 6858000"/>
              <a:gd name="connsiteX338" fmla="*/ 5263764 w 7472601"/>
              <a:gd name="connsiteY338" fmla="*/ 4735525 h 6858000"/>
              <a:gd name="connsiteX339" fmla="*/ 4086300 w 7472601"/>
              <a:gd name="connsiteY339" fmla="*/ 4884599 h 6858000"/>
              <a:gd name="connsiteX340" fmla="*/ 4085485 w 7472601"/>
              <a:gd name="connsiteY340" fmla="*/ 4899070 h 6858000"/>
              <a:gd name="connsiteX341" fmla="*/ 3871915 w 7472601"/>
              <a:gd name="connsiteY341" fmla="*/ 5253645 h 6858000"/>
              <a:gd name="connsiteX342" fmla="*/ 3799374 w 7472601"/>
              <a:gd name="connsiteY342" fmla="*/ 5466127 h 6858000"/>
              <a:gd name="connsiteX343" fmla="*/ 3498850 w 7472601"/>
              <a:gd name="connsiteY343" fmla="*/ 6661888 h 6858000"/>
              <a:gd name="connsiteX344" fmla="*/ 3399216 w 7472601"/>
              <a:gd name="connsiteY344" fmla="*/ 6858000 h 6858000"/>
              <a:gd name="connsiteX345" fmla="*/ 3303688 w 7472601"/>
              <a:gd name="connsiteY345" fmla="*/ 6858000 h 6858000"/>
              <a:gd name="connsiteX346" fmla="*/ 3391774 w 7472601"/>
              <a:gd name="connsiteY346" fmla="*/ 6697181 h 6858000"/>
              <a:gd name="connsiteX347" fmla="*/ 3735540 w 7472601"/>
              <a:gd name="connsiteY347" fmla="*/ 5546923 h 6858000"/>
              <a:gd name="connsiteX348" fmla="*/ 3729438 w 7472601"/>
              <a:gd name="connsiteY348" fmla="*/ 5569058 h 6858000"/>
              <a:gd name="connsiteX349" fmla="*/ 3707782 w 7472601"/>
              <a:gd name="connsiteY349" fmla="*/ 5644908 h 6858000"/>
              <a:gd name="connsiteX350" fmla="*/ 3583827 w 7472601"/>
              <a:gd name="connsiteY350" fmla="*/ 6039215 h 6858000"/>
              <a:gd name="connsiteX351" fmla="*/ 3547861 w 7472601"/>
              <a:gd name="connsiteY351" fmla="*/ 6129609 h 6858000"/>
              <a:gd name="connsiteX352" fmla="*/ 3490905 w 7472601"/>
              <a:gd name="connsiteY352" fmla="*/ 6277660 h 6858000"/>
              <a:gd name="connsiteX353" fmla="*/ 3455859 w 7472601"/>
              <a:gd name="connsiteY353" fmla="*/ 6391301 h 6858000"/>
              <a:gd name="connsiteX354" fmla="*/ 3429112 w 7472601"/>
              <a:gd name="connsiteY354" fmla="*/ 6479469 h 6858000"/>
              <a:gd name="connsiteX355" fmla="*/ 3304862 w 7472601"/>
              <a:gd name="connsiteY355" fmla="*/ 6796476 h 6858000"/>
              <a:gd name="connsiteX356" fmla="*/ 3276071 w 7472601"/>
              <a:gd name="connsiteY356" fmla="*/ 6858000 h 6858000"/>
              <a:gd name="connsiteX357" fmla="*/ 3240805 w 7472601"/>
              <a:gd name="connsiteY357" fmla="*/ 6858000 h 6858000"/>
              <a:gd name="connsiteX358" fmla="*/ 3275917 w 7472601"/>
              <a:gd name="connsiteY358" fmla="*/ 6783192 h 6858000"/>
              <a:gd name="connsiteX359" fmla="*/ 3399358 w 7472601"/>
              <a:gd name="connsiteY359" fmla="*/ 6469011 h 6858000"/>
              <a:gd name="connsiteX360" fmla="*/ 3425650 w 7472601"/>
              <a:gd name="connsiteY360" fmla="*/ 6381333 h 6858000"/>
              <a:gd name="connsiteX361" fmla="*/ 3460661 w 7472601"/>
              <a:gd name="connsiteY361" fmla="*/ 6266763 h 6858000"/>
              <a:gd name="connsiteX362" fmla="*/ 3518021 w 7472601"/>
              <a:gd name="connsiteY362" fmla="*/ 6117298 h 6858000"/>
              <a:gd name="connsiteX363" fmla="*/ 3554035 w 7472601"/>
              <a:gd name="connsiteY363" fmla="*/ 6027832 h 6858000"/>
              <a:gd name="connsiteX364" fmla="*/ 3677174 w 7472601"/>
              <a:gd name="connsiteY364" fmla="*/ 5636351 h 6858000"/>
              <a:gd name="connsiteX365" fmla="*/ 3698819 w 7472601"/>
              <a:gd name="connsiteY365" fmla="*/ 5560503 h 6858000"/>
              <a:gd name="connsiteX366" fmla="*/ 3702094 w 7472601"/>
              <a:gd name="connsiteY366" fmla="*/ 5549194 h 6858000"/>
              <a:gd name="connsiteX367" fmla="*/ 3398355 w 7472601"/>
              <a:gd name="connsiteY367" fmla="*/ 6094603 h 6858000"/>
              <a:gd name="connsiteX368" fmla="*/ 3193941 w 7472601"/>
              <a:gd name="connsiteY368" fmla="*/ 6798775 h 6858000"/>
              <a:gd name="connsiteX369" fmla="*/ 3184140 w 7472601"/>
              <a:gd name="connsiteY369" fmla="*/ 6858000 h 6858000"/>
              <a:gd name="connsiteX370" fmla="*/ 3099978 w 7472601"/>
              <a:gd name="connsiteY370" fmla="*/ 6858000 h 6858000"/>
              <a:gd name="connsiteX371" fmla="*/ 3101556 w 7472601"/>
              <a:gd name="connsiteY371" fmla="*/ 6843337 h 6858000"/>
              <a:gd name="connsiteX372" fmla="*/ 3370162 w 7472601"/>
              <a:gd name="connsiteY372" fmla="*/ 5785550 h 6858000"/>
              <a:gd name="connsiteX373" fmla="*/ 3746477 w 7472601"/>
              <a:gd name="connsiteY373" fmla="*/ 5377889 h 6858000"/>
              <a:gd name="connsiteX374" fmla="*/ 3863399 w 7472601"/>
              <a:gd name="connsiteY374" fmla="*/ 5087257 h 6858000"/>
              <a:gd name="connsiteX375" fmla="*/ 3968712 w 7472601"/>
              <a:gd name="connsiteY375" fmla="*/ 4913989 h 6858000"/>
              <a:gd name="connsiteX376" fmla="*/ 2792390 w 7472601"/>
              <a:gd name="connsiteY376" fmla="*/ 5382974 h 6858000"/>
              <a:gd name="connsiteX377" fmla="*/ 2714982 w 7472601"/>
              <a:gd name="connsiteY377" fmla="*/ 5427051 h 6858000"/>
              <a:gd name="connsiteX378" fmla="*/ 2813361 w 7472601"/>
              <a:gd name="connsiteY378" fmla="*/ 6023912 h 6858000"/>
              <a:gd name="connsiteX379" fmla="*/ 2688430 w 7472601"/>
              <a:gd name="connsiteY379" fmla="*/ 6801564 h 6858000"/>
              <a:gd name="connsiteX380" fmla="*/ 2629626 w 7472601"/>
              <a:gd name="connsiteY380" fmla="*/ 6763394 h 6858000"/>
              <a:gd name="connsiteX381" fmla="*/ 2565328 w 7472601"/>
              <a:gd name="connsiteY381" fmla="*/ 5516399 h 6858000"/>
              <a:gd name="connsiteX382" fmla="*/ 1922999 w 7472601"/>
              <a:gd name="connsiteY382" fmla="*/ 5980343 h 6858000"/>
              <a:gd name="connsiteX383" fmla="*/ 1950261 w 7472601"/>
              <a:gd name="connsiteY383" fmla="*/ 6405858 h 6858000"/>
              <a:gd name="connsiteX384" fmla="*/ 2365554 w 7472601"/>
              <a:gd name="connsiteY384" fmla="*/ 6759107 h 6858000"/>
              <a:gd name="connsiteX385" fmla="*/ 2424142 w 7472601"/>
              <a:gd name="connsiteY385" fmla="*/ 6858000 h 6858000"/>
              <a:gd name="connsiteX386" fmla="*/ 2395994 w 7472601"/>
              <a:gd name="connsiteY386" fmla="*/ 6858000 h 6858000"/>
              <a:gd name="connsiteX387" fmla="*/ 2392863 w 7472601"/>
              <a:gd name="connsiteY387" fmla="*/ 6852964 h 6858000"/>
              <a:gd name="connsiteX388" fmla="*/ 2017589 w 7472601"/>
              <a:gd name="connsiteY388" fmla="*/ 6493982 h 6858000"/>
              <a:gd name="connsiteX389" fmla="*/ 2147336 w 7472601"/>
              <a:gd name="connsiteY389" fmla="*/ 6594052 h 6858000"/>
              <a:gd name="connsiteX390" fmla="*/ 2207047 w 7472601"/>
              <a:gd name="connsiteY390" fmla="*/ 6654540 h 6858000"/>
              <a:gd name="connsiteX391" fmla="*/ 2299106 w 7472601"/>
              <a:gd name="connsiteY391" fmla="*/ 6778931 h 6858000"/>
              <a:gd name="connsiteX392" fmla="*/ 2314430 w 7472601"/>
              <a:gd name="connsiteY392" fmla="*/ 6801144 h 6858000"/>
              <a:gd name="connsiteX393" fmla="*/ 2352406 w 7472601"/>
              <a:gd name="connsiteY393" fmla="*/ 6858000 h 6858000"/>
              <a:gd name="connsiteX394" fmla="*/ 2314492 w 7472601"/>
              <a:gd name="connsiteY394" fmla="*/ 6858000 h 6858000"/>
              <a:gd name="connsiteX395" fmla="*/ 2288095 w 7472601"/>
              <a:gd name="connsiteY395" fmla="*/ 6818030 h 6858000"/>
              <a:gd name="connsiteX396" fmla="*/ 2272768 w 7472601"/>
              <a:gd name="connsiteY396" fmla="*/ 6795822 h 6858000"/>
              <a:gd name="connsiteX397" fmla="*/ 2182715 w 7472601"/>
              <a:gd name="connsiteY397" fmla="*/ 6675071 h 6858000"/>
              <a:gd name="connsiteX398" fmla="*/ 2032061 w 7472601"/>
              <a:gd name="connsiteY398" fmla="*/ 6541380 h 6858000"/>
              <a:gd name="connsiteX399" fmla="*/ 2257220 w 7472601"/>
              <a:gd name="connsiteY399" fmla="*/ 6826257 h 6858000"/>
              <a:gd name="connsiteX400" fmla="*/ 2281324 w 7472601"/>
              <a:gd name="connsiteY400" fmla="*/ 6858000 h 6858000"/>
              <a:gd name="connsiteX401" fmla="*/ 2242860 w 7472601"/>
              <a:gd name="connsiteY401" fmla="*/ 6858000 h 6858000"/>
              <a:gd name="connsiteX402" fmla="*/ 2232818 w 7472601"/>
              <a:gd name="connsiteY402" fmla="*/ 6844926 h 6858000"/>
              <a:gd name="connsiteX403" fmla="*/ 1990172 w 7472601"/>
              <a:gd name="connsiteY403" fmla="*/ 6542121 h 6858000"/>
              <a:gd name="connsiteX404" fmla="*/ 2124090 w 7472601"/>
              <a:gd name="connsiteY404" fmla="*/ 6761017 h 6858000"/>
              <a:gd name="connsiteX405" fmla="*/ 2200380 w 7472601"/>
              <a:gd name="connsiteY405" fmla="*/ 6858000 h 6858000"/>
              <a:gd name="connsiteX406" fmla="*/ 2147507 w 7472601"/>
              <a:gd name="connsiteY406" fmla="*/ 6858000 h 6858000"/>
              <a:gd name="connsiteX407" fmla="*/ 2070668 w 7472601"/>
              <a:gd name="connsiteY407" fmla="*/ 6761520 h 6858000"/>
              <a:gd name="connsiteX408" fmla="*/ 1975142 w 7472601"/>
              <a:gd name="connsiteY408" fmla="*/ 6585570 h 6858000"/>
              <a:gd name="connsiteX409" fmla="*/ 2050035 w 7472601"/>
              <a:gd name="connsiteY409" fmla="*/ 6813345 h 6858000"/>
              <a:gd name="connsiteX410" fmla="*/ 2063025 w 7472601"/>
              <a:gd name="connsiteY410" fmla="*/ 6858000 h 6858000"/>
              <a:gd name="connsiteX411" fmla="*/ 2021675 w 7472601"/>
              <a:gd name="connsiteY411" fmla="*/ 6858000 h 6858000"/>
              <a:gd name="connsiteX412" fmla="*/ 2019308 w 7472601"/>
              <a:gd name="connsiteY412" fmla="*/ 6847118 h 6858000"/>
              <a:gd name="connsiteX413" fmla="*/ 1938835 w 7472601"/>
              <a:gd name="connsiteY413" fmla="*/ 6551160 h 6858000"/>
              <a:gd name="connsiteX414" fmla="*/ 1953230 w 7472601"/>
              <a:gd name="connsiteY414" fmla="*/ 6759699 h 6858000"/>
              <a:gd name="connsiteX415" fmla="*/ 1956763 w 7472601"/>
              <a:gd name="connsiteY415" fmla="*/ 6778191 h 6858000"/>
              <a:gd name="connsiteX416" fmla="*/ 1967925 w 7472601"/>
              <a:gd name="connsiteY416" fmla="*/ 6858000 h 6858000"/>
              <a:gd name="connsiteX417" fmla="*/ 1936622 w 7472601"/>
              <a:gd name="connsiteY417" fmla="*/ 6858000 h 6858000"/>
              <a:gd name="connsiteX418" fmla="*/ 1926261 w 7472601"/>
              <a:gd name="connsiteY418" fmla="*/ 6784064 h 6858000"/>
              <a:gd name="connsiteX419" fmla="*/ 1922724 w 7472601"/>
              <a:gd name="connsiteY419" fmla="*/ 6765577 h 6858000"/>
              <a:gd name="connsiteX420" fmla="*/ 1904650 w 7472601"/>
              <a:gd name="connsiteY420" fmla="*/ 6639616 h 6858000"/>
              <a:gd name="connsiteX421" fmla="*/ 1885273 w 7472601"/>
              <a:gd name="connsiteY421" fmla="*/ 6858000 h 6858000"/>
              <a:gd name="connsiteX422" fmla="*/ 1854363 w 7472601"/>
              <a:gd name="connsiteY422" fmla="*/ 6858000 h 6858000"/>
              <a:gd name="connsiteX423" fmla="*/ 1880391 w 7472601"/>
              <a:gd name="connsiteY423" fmla="*/ 6603796 h 6858000"/>
              <a:gd name="connsiteX424" fmla="*/ 1818273 w 7472601"/>
              <a:gd name="connsiteY424" fmla="*/ 6715729 h 6858000"/>
              <a:gd name="connsiteX425" fmla="*/ 1794691 w 7472601"/>
              <a:gd name="connsiteY425" fmla="*/ 6843239 h 6858000"/>
              <a:gd name="connsiteX426" fmla="*/ 1794914 w 7472601"/>
              <a:gd name="connsiteY426" fmla="*/ 6858000 h 6858000"/>
              <a:gd name="connsiteX427" fmla="*/ 1746128 w 7472601"/>
              <a:gd name="connsiteY427" fmla="*/ 6858000 h 6858000"/>
              <a:gd name="connsiteX428" fmla="*/ 1753934 w 7472601"/>
              <a:gd name="connsiteY428" fmla="*/ 6724796 h 6858000"/>
              <a:gd name="connsiteX429" fmla="*/ 1792053 w 7472601"/>
              <a:gd name="connsiteY429" fmla="*/ 6572396 h 6858000"/>
              <a:gd name="connsiteX430" fmla="*/ 1862248 w 7472601"/>
              <a:gd name="connsiteY430" fmla="*/ 6266397 h 6858000"/>
              <a:gd name="connsiteX431" fmla="*/ 1862250 w 7472601"/>
              <a:gd name="connsiteY431" fmla="*/ 6033531 h 6858000"/>
              <a:gd name="connsiteX432" fmla="*/ 1211999 w 7472601"/>
              <a:gd name="connsiteY432" fmla="*/ 6683610 h 6858000"/>
              <a:gd name="connsiteX433" fmla="*/ 1213266 w 7472601"/>
              <a:gd name="connsiteY433" fmla="*/ 6691947 h 6858000"/>
              <a:gd name="connsiteX434" fmla="*/ 1203370 w 7472601"/>
              <a:gd name="connsiteY434" fmla="*/ 6850676 h 6858000"/>
              <a:gd name="connsiteX435" fmla="*/ 1203671 w 7472601"/>
              <a:gd name="connsiteY435" fmla="*/ 6858000 h 6858000"/>
              <a:gd name="connsiteX436" fmla="*/ 1143180 w 7472601"/>
              <a:gd name="connsiteY436" fmla="*/ 6858000 h 6858000"/>
              <a:gd name="connsiteX437" fmla="*/ 1142176 w 7472601"/>
              <a:gd name="connsiteY437" fmla="*/ 6766045 h 6858000"/>
              <a:gd name="connsiteX438" fmla="*/ 1067484 w 7472601"/>
              <a:gd name="connsiteY438" fmla="*/ 6858000 h 6858000"/>
              <a:gd name="connsiteX439" fmla="*/ 953928 w 7472601"/>
              <a:gd name="connsiteY439" fmla="*/ 6858000 h 6858000"/>
              <a:gd name="connsiteX440" fmla="*/ 959715 w 7472601"/>
              <a:gd name="connsiteY440" fmla="*/ 6850185 h 6858000"/>
              <a:gd name="connsiteX441" fmla="*/ 1483788 w 7472601"/>
              <a:gd name="connsiteY441" fmla="*/ 6259174 h 6858000"/>
              <a:gd name="connsiteX442" fmla="*/ 1100671 w 7472601"/>
              <a:gd name="connsiteY442" fmla="*/ 6252137 h 6858000"/>
              <a:gd name="connsiteX443" fmla="*/ 1090144 w 7472601"/>
              <a:gd name="connsiteY443" fmla="*/ 6256748 h 6858000"/>
              <a:gd name="connsiteX444" fmla="*/ 1095872 w 7472601"/>
              <a:gd name="connsiteY444" fmla="*/ 6271892 h 6858000"/>
              <a:gd name="connsiteX445" fmla="*/ 262785 w 7472601"/>
              <a:gd name="connsiteY445" fmla="*/ 6845450 h 6858000"/>
              <a:gd name="connsiteX446" fmla="*/ 209968 w 7472601"/>
              <a:gd name="connsiteY446" fmla="*/ 6770713 h 6858000"/>
              <a:gd name="connsiteX447" fmla="*/ 873460 w 7472601"/>
              <a:gd name="connsiteY447" fmla="*/ 6253768 h 6858000"/>
              <a:gd name="connsiteX448" fmla="*/ 192686 w 7472601"/>
              <a:gd name="connsiteY448" fmla="*/ 5849257 h 6858000"/>
              <a:gd name="connsiteX449" fmla="*/ 4696 w 7472601"/>
              <a:gd name="connsiteY449" fmla="*/ 5697668 h 6858000"/>
              <a:gd name="connsiteX450" fmla="*/ 0 w 7472601"/>
              <a:gd name="connsiteY450" fmla="*/ 5689984 h 6858000"/>
              <a:gd name="connsiteX451" fmla="*/ 0 w 7472601"/>
              <a:gd name="connsiteY451" fmla="*/ 5513472 h 6858000"/>
              <a:gd name="connsiteX452" fmla="*/ 174101 w 7472601"/>
              <a:gd name="connsiteY452" fmla="*/ 5620277 h 6858000"/>
              <a:gd name="connsiteX453" fmla="*/ 891800 w 7472601"/>
              <a:gd name="connsiteY453" fmla="*/ 6036935 h 6858000"/>
              <a:gd name="connsiteX454" fmla="*/ 1072219 w 7472601"/>
              <a:gd name="connsiteY454" fmla="*/ 6169443 h 6858000"/>
              <a:gd name="connsiteX455" fmla="*/ 1074117 w 7472601"/>
              <a:gd name="connsiteY455" fmla="*/ 6170301 h 6858000"/>
              <a:gd name="connsiteX456" fmla="*/ 1083114 w 7472601"/>
              <a:gd name="connsiteY456" fmla="*/ 6174131 h 6858000"/>
              <a:gd name="connsiteX457" fmla="*/ 1543010 w 7472601"/>
              <a:gd name="connsiteY457" fmla="*/ 6191140 h 6858000"/>
              <a:gd name="connsiteX458" fmla="*/ 1551080 w 7472601"/>
              <a:gd name="connsiteY458" fmla="*/ 6195006 h 6858000"/>
              <a:gd name="connsiteX459" fmla="*/ 2345443 w 7472601"/>
              <a:gd name="connsiteY459" fmla="*/ 5549882 h 6858000"/>
              <a:gd name="connsiteX460" fmla="*/ 1721499 w 7472601"/>
              <a:gd name="connsiteY460" fmla="*/ 5599969 h 6858000"/>
              <a:gd name="connsiteX461" fmla="*/ 767716 w 7472601"/>
              <a:gd name="connsiteY461" fmla="*/ 5472768 h 6858000"/>
              <a:gd name="connsiteX462" fmla="*/ 722147 w 7472601"/>
              <a:gd name="connsiteY462" fmla="*/ 5393091 h 6858000"/>
              <a:gd name="connsiteX463" fmla="*/ 1485552 w 7472601"/>
              <a:gd name="connsiteY463" fmla="*/ 5313202 h 6858000"/>
              <a:gd name="connsiteX464" fmla="*/ 2143004 w 7472601"/>
              <a:gd name="connsiteY464" fmla="*/ 5402420 h 6858000"/>
              <a:gd name="connsiteX465" fmla="*/ 1933391 w 7472601"/>
              <a:gd name="connsiteY465" fmla="*/ 5156971 h 6858000"/>
              <a:gd name="connsiteX466" fmla="*/ 1827118 w 7472601"/>
              <a:gd name="connsiteY466" fmla="*/ 4968410 h 6858000"/>
              <a:gd name="connsiteX467" fmla="*/ 1837349 w 7472601"/>
              <a:gd name="connsiteY467" fmla="*/ 4956357 h 6858000"/>
              <a:gd name="connsiteX468" fmla="*/ 2162835 w 7472601"/>
              <a:gd name="connsiteY468" fmla="*/ 5187853 h 6858000"/>
              <a:gd name="connsiteX469" fmla="*/ 2257167 w 7472601"/>
              <a:gd name="connsiteY469" fmla="*/ 5462123 h 6858000"/>
              <a:gd name="connsiteX470" fmla="*/ 2261598 w 7472601"/>
              <a:gd name="connsiteY470" fmla="*/ 5467998 h 6858000"/>
              <a:gd name="connsiteX471" fmla="*/ 2437177 w 7472601"/>
              <a:gd name="connsiteY471" fmla="*/ 5479608 h 6858000"/>
              <a:gd name="connsiteX472" fmla="*/ 2445247 w 7472601"/>
              <a:gd name="connsiteY472" fmla="*/ 5483476 h 6858000"/>
              <a:gd name="connsiteX473" fmla="*/ 2743626 w 7472601"/>
              <a:gd name="connsiteY473" fmla="*/ 5304819 h 6858000"/>
              <a:gd name="connsiteX474" fmla="*/ 3048102 w 7472601"/>
              <a:gd name="connsiteY474" fmla="*/ 5150595 h 6858000"/>
              <a:gd name="connsiteX475" fmla="*/ 1799414 w 7472601"/>
              <a:gd name="connsiteY475" fmla="*/ 4694732 h 6858000"/>
              <a:gd name="connsiteX476" fmla="*/ 1771735 w 7472601"/>
              <a:gd name="connsiteY476" fmla="*/ 4619929 h 6858000"/>
              <a:gd name="connsiteX477" fmla="*/ 3104273 w 7472601"/>
              <a:gd name="connsiteY477" fmla="*/ 5076159 h 6858000"/>
              <a:gd name="connsiteX478" fmla="*/ 3113245 w 7472601"/>
              <a:gd name="connsiteY478" fmla="*/ 5090705 h 6858000"/>
              <a:gd name="connsiteX479" fmla="*/ 3126294 w 7472601"/>
              <a:gd name="connsiteY479" fmla="*/ 5114400 h 6858000"/>
              <a:gd name="connsiteX480" fmla="*/ 3937433 w 7472601"/>
              <a:gd name="connsiteY480" fmla="*/ 4830473 h 6858000"/>
              <a:gd name="connsiteX481" fmla="*/ 3590475 w 7472601"/>
              <a:gd name="connsiteY481" fmla="*/ 4597974 h 6858000"/>
              <a:gd name="connsiteX482" fmla="*/ 3100264 w 7472601"/>
              <a:gd name="connsiteY482" fmla="*/ 4579845 h 6858000"/>
              <a:gd name="connsiteX483" fmla="*/ 2183576 w 7472601"/>
              <a:gd name="connsiteY483" fmla="*/ 4227150 h 6858000"/>
              <a:gd name="connsiteX484" fmla="*/ 2151029 w 7472601"/>
              <a:gd name="connsiteY484" fmla="*/ 4146947 h 6858000"/>
              <a:gd name="connsiteX485" fmla="*/ 3563434 w 7472601"/>
              <a:gd name="connsiteY485" fmla="*/ 4469115 h 6858000"/>
              <a:gd name="connsiteX486" fmla="*/ 3177952 w 7472601"/>
              <a:gd name="connsiteY486" fmla="*/ 3657386 h 6858000"/>
              <a:gd name="connsiteX487" fmla="*/ 3189263 w 7472601"/>
              <a:gd name="connsiteY487" fmla="*/ 3625726 h 6858000"/>
              <a:gd name="connsiteX488" fmla="*/ 3560912 w 7472601"/>
              <a:gd name="connsiteY488" fmla="*/ 4079863 h 6858000"/>
              <a:gd name="connsiteX489" fmla="*/ 3626636 w 7472601"/>
              <a:gd name="connsiteY489" fmla="*/ 4512230 h 6858000"/>
              <a:gd name="connsiteX490" fmla="*/ 3653088 w 7472601"/>
              <a:gd name="connsiteY490" fmla="*/ 4521417 h 6858000"/>
              <a:gd name="connsiteX491" fmla="*/ 3988128 w 7472601"/>
              <a:gd name="connsiteY491" fmla="*/ 4817267 h 6858000"/>
              <a:gd name="connsiteX492" fmla="*/ 4830582 w 7472601"/>
              <a:gd name="connsiteY492" fmla="*/ 4676000 h 6858000"/>
              <a:gd name="connsiteX493" fmla="*/ 4830100 w 7472601"/>
              <a:gd name="connsiteY493" fmla="*/ 4675554 h 6858000"/>
              <a:gd name="connsiteX494" fmla="*/ 4036318 w 7472601"/>
              <a:gd name="connsiteY494" fmla="*/ 4147013 h 6858000"/>
              <a:gd name="connsiteX495" fmla="*/ 3432098 w 7472601"/>
              <a:gd name="connsiteY495" fmla="*/ 3537312 h 6858000"/>
              <a:gd name="connsiteX496" fmla="*/ 3446761 w 7472601"/>
              <a:gd name="connsiteY496" fmla="*/ 3461278 h 6858000"/>
              <a:gd name="connsiteX497" fmla="*/ 4419733 w 7472601"/>
              <a:gd name="connsiteY497" fmla="*/ 3963555 h 6858000"/>
              <a:gd name="connsiteX498" fmla="*/ 4781371 w 7472601"/>
              <a:gd name="connsiteY498" fmla="*/ 4458604 h 6858000"/>
              <a:gd name="connsiteX499" fmla="*/ 4780440 w 7472601"/>
              <a:gd name="connsiteY499" fmla="*/ 4470290 h 6858000"/>
              <a:gd name="connsiteX500" fmla="*/ 4898954 w 7472601"/>
              <a:gd name="connsiteY500" fmla="*/ 4662092 h 6858000"/>
              <a:gd name="connsiteX501" fmla="*/ 4900699 w 7472601"/>
              <a:gd name="connsiteY501" fmla="*/ 4670867 h 6858000"/>
              <a:gd name="connsiteX502" fmla="*/ 5714511 w 7472601"/>
              <a:gd name="connsiteY502" fmla="*/ 4663483 h 6858000"/>
              <a:gd name="connsiteX503" fmla="*/ 5464793 w 7472601"/>
              <a:gd name="connsiteY503" fmla="*/ 4393556 h 6858000"/>
              <a:gd name="connsiteX504" fmla="*/ 5461897 w 7472601"/>
              <a:gd name="connsiteY504" fmla="*/ 4390879 h 6858000"/>
              <a:gd name="connsiteX505" fmla="*/ 4294126 w 7472601"/>
              <a:gd name="connsiteY505" fmla="*/ 3303048 h 6858000"/>
              <a:gd name="connsiteX506" fmla="*/ 4305321 w 7472601"/>
              <a:gd name="connsiteY506" fmla="*/ 3256953 h 6858000"/>
              <a:gd name="connsiteX507" fmla="*/ 4949299 w 7472601"/>
              <a:gd name="connsiteY507" fmla="*/ 3766336 h 6858000"/>
              <a:gd name="connsiteX508" fmla="*/ 5291452 w 7472601"/>
              <a:gd name="connsiteY508" fmla="*/ 4076801 h 6858000"/>
              <a:gd name="connsiteX509" fmla="*/ 5434998 w 7472601"/>
              <a:gd name="connsiteY509" fmla="*/ 4254100 h 6858000"/>
              <a:gd name="connsiteX510" fmla="*/ 5351015 w 7472601"/>
              <a:gd name="connsiteY510" fmla="*/ 3760989 h 6858000"/>
              <a:gd name="connsiteX511" fmla="*/ 5413780 w 7472601"/>
              <a:gd name="connsiteY511" fmla="*/ 2966265 h 6858000"/>
              <a:gd name="connsiteX512" fmla="*/ 5425627 w 7472601"/>
              <a:gd name="connsiteY512" fmla="*/ 2954192 h 6858000"/>
              <a:gd name="connsiteX513" fmla="*/ 6604735 w 7472601"/>
              <a:gd name="connsiteY513" fmla="*/ 2041381 h 6858000"/>
              <a:gd name="connsiteX514" fmla="*/ 7204487 w 7472601"/>
              <a:gd name="connsiteY514" fmla="*/ 2742112 h 6858000"/>
              <a:gd name="connsiteX515" fmla="*/ 7131592 w 7472601"/>
              <a:gd name="connsiteY515" fmla="*/ 2672096 h 6858000"/>
              <a:gd name="connsiteX516" fmla="*/ 6996344 w 7472601"/>
              <a:gd name="connsiteY516" fmla="*/ 2518310 h 6858000"/>
              <a:gd name="connsiteX517" fmla="*/ 6735495 w 7472601"/>
              <a:gd name="connsiteY517" fmla="*/ 2196890 h 6858000"/>
              <a:gd name="connsiteX518" fmla="*/ 6721901 w 7472601"/>
              <a:gd name="connsiteY518" fmla="*/ 2179274 h 6858000"/>
              <a:gd name="connsiteX519" fmla="*/ 6604735 w 7472601"/>
              <a:gd name="connsiteY519" fmla="*/ 2041381 h 6858000"/>
              <a:gd name="connsiteX520" fmla="*/ 6591670 w 7472601"/>
              <a:gd name="connsiteY520" fmla="*/ 1988277 h 6858000"/>
              <a:gd name="connsiteX521" fmla="*/ 6747349 w 7472601"/>
              <a:gd name="connsiteY521" fmla="*/ 2160069 h 6858000"/>
              <a:gd name="connsiteX522" fmla="*/ 6760943 w 7472601"/>
              <a:gd name="connsiteY522" fmla="*/ 2177686 h 6858000"/>
              <a:gd name="connsiteX523" fmla="*/ 7021065 w 7472601"/>
              <a:gd name="connsiteY523" fmla="*/ 2498102 h 6858000"/>
              <a:gd name="connsiteX524" fmla="*/ 7155223 w 7472601"/>
              <a:gd name="connsiteY524" fmla="*/ 2650386 h 6858000"/>
              <a:gd name="connsiteX525" fmla="*/ 7203167 w 7472601"/>
              <a:gd name="connsiteY525" fmla="*/ 2697288 h 6858000"/>
              <a:gd name="connsiteX526" fmla="*/ 6937703 w 7472601"/>
              <a:gd name="connsiteY526" fmla="*/ 2321981 h 6858000"/>
              <a:gd name="connsiteX527" fmla="*/ 6591670 w 7472601"/>
              <a:gd name="connsiteY527" fmla="*/ 1988277 h 6858000"/>
              <a:gd name="connsiteX528" fmla="*/ 5798671 w 7472601"/>
              <a:gd name="connsiteY528" fmla="*/ 1981601 h 6858000"/>
              <a:gd name="connsiteX529" fmla="*/ 5754709 w 7472601"/>
              <a:gd name="connsiteY529" fmla="*/ 2071454 h 6858000"/>
              <a:gd name="connsiteX530" fmla="*/ 5763044 w 7472601"/>
              <a:gd name="connsiteY530" fmla="*/ 2842206 h 6858000"/>
              <a:gd name="connsiteX531" fmla="*/ 5764974 w 7472601"/>
              <a:gd name="connsiteY531" fmla="*/ 2799609 h 6858000"/>
              <a:gd name="connsiteX532" fmla="*/ 5767665 w 7472601"/>
              <a:gd name="connsiteY532" fmla="*/ 2666409 h 6858000"/>
              <a:gd name="connsiteX533" fmla="*/ 5763055 w 7472601"/>
              <a:gd name="connsiteY533" fmla="*/ 2579705 h 6858000"/>
              <a:gd name="connsiteX534" fmla="*/ 5758079 w 7472601"/>
              <a:gd name="connsiteY534" fmla="*/ 2492508 h 6858000"/>
              <a:gd name="connsiteX535" fmla="*/ 5779325 w 7472601"/>
              <a:gd name="connsiteY535" fmla="*/ 2197069 h 6858000"/>
              <a:gd name="connsiteX536" fmla="*/ 5798671 w 7472601"/>
              <a:gd name="connsiteY536" fmla="*/ 1981601 h 6858000"/>
              <a:gd name="connsiteX537" fmla="*/ 5829202 w 7472601"/>
              <a:gd name="connsiteY537" fmla="*/ 1971679 h 6858000"/>
              <a:gd name="connsiteX538" fmla="*/ 5809558 w 7472601"/>
              <a:gd name="connsiteY538" fmla="*/ 2198043 h 6858000"/>
              <a:gd name="connsiteX539" fmla="*/ 5788653 w 7472601"/>
              <a:gd name="connsiteY539" fmla="*/ 2489430 h 6858000"/>
              <a:gd name="connsiteX540" fmla="*/ 5793439 w 7472601"/>
              <a:gd name="connsiteY540" fmla="*/ 2575235 h 6858000"/>
              <a:gd name="connsiteX541" fmla="*/ 5796837 w 7472601"/>
              <a:gd name="connsiteY541" fmla="*/ 2637633 h 6858000"/>
              <a:gd name="connsiteX542" fmla="*/ 5818614 w 7472601"/>
              <a:gd name="connsiteY542" fmla="*/ 2473055 h 6858000"/>
              <a:gd name="connsiteX543" fmla="*/ 5829202 w 7472601"/>
              <a:gd name="connsiteY543" fmla="*/ 1971679 h 6858000"/>
              <a:gd name="connsiteX544" fmla="*/ 5911389 w 7472601"/>
              <a:gd name="connsiteY544" fmla="*/ 1898371 h 6858000"/>
              <a:gd name="connsiteX545" fmla="*/ 6237627 w 7472601"/>
              <a:gd name="connsiteY545" fmla="*/ 2231921 h 6858000"/>
              <a:gd name="connsiteX546" fmla="*/ 5911389 w 7472601"/>
              <a:gd name="connsiteY546" fmla="*/ 1898371 h 6858000"/>
              <a:gd name="connsiteX547" fmla="*/ 6944437 w 7472601"/>
              <a:gd name="connsiteY547" fmla="*/ 1575402 h 6858000"/>
              <a:gd name="connsiteX548" fmla="*/ 6304730 w 7472601"/>
              <a:gd name="connsiteY548" fmla="*/ 1766654 h 6858000"/>
              <a:gd name="connsiteX549" fmla="*/ 6944437 w 7472601"/>
              <a:gd name="connsiteY549" fmla="*/ 1575402 h 6858000"/>
              <a:gd name="connsiteX550" fmla="*/ 7019523 w 7472601"/>
              <a:gd name="connsiteY550" fmla="*/ 1519450 h 6858000"/>
              <a:gd name="connsiteX551" fmla="*/ 6298091 w 7472601"/>
              <a:gd name="connsiteY551" fmla="*/ 1737122 h 6858000"/>
              <a:gd name="connsiteX552" fmla="*/ 7019523 w 7472601"/>
              <a:gd name="connsiteY552" fmla="*/ 1519450 h 6858000"/>
              <a:gd name="connsiteX553" fmla="*/ 2399523 w 7472601"/>
              <a:gd name="connsiteY553" fmla="*/ 1428234 h 6858000"/>
              <a:gd name="connsiteX554" fmla="*/ 2224982 w 7472601"/>
              <a:gd name="connsiteY554" fmla="*/ 1826201 h 6858000"/>
              <a:gd name="connsiteX555" fmla="*/ 2096099 w 7472601"/>
              <a:gd name="connsiteY555" fmla="*/ 2345900 h 6858000"/>
              <a:gd name="connsiteX556" fmla="*/ 2283317 w 7472601"/>
              <a:gd name="connsiteY556" fmla="*/ 1796925 h 6858000"/>
              <a:gd name="connsiteX557" fmla="*/ 2399523 w 7472601"/>
              <a:gd name="connsiteY557" fmla="*/ 1428234 h 6858000"/>
              <a:gd name="connsiteX558" fmla="*/ 2448558 w 7472601"/>
              <a:gd name="connsiteY558" fmla="*/ 1373435 h 6858000"/>
              <a:gd name="connsiteX559" fmla="*/ 2312521 w 7472601"/>
              <a:gd name="connsiteY559" fmla="*/ 1806140 h 6858000"/>
              <a:gd name="connsiteX560" fmla="*/ 2127533 w 7472601"/>
              <a:gd name="connsiteY560" fmla="*/ 2348380 h 6858000"/>
              <a:gd name="connsiteX561" fmla="*/ 2358080 w 7472601"/>
              <a:gd name="connsiteY561" fmla="*/ 1866134 h 6858000"/>
              <a:gd name="connsiteX562" fmla="*/ 2407436 w 7472601"/>
              <a:gd name="connsiteY562" fmla="*/ 1651070 h 6858000"/>
              <a:gd name="connsiteX563" fmla="*/ 2448558 w 7472601"/>
              <a:gd name="connsiteY563" fmla="*/ 1373435 h 6858000"/>
              <a:gd name="connsiteX564" fmla="*/ 278707 w 7472601"/>
              <a:gd name="connsiteY564" fmla="*/ 1352270 h 6858000"/>
              <a:gd name="connsiteX565" fmla="*/ 321570 w 7472601"/>
              <a:gd name="connsiteY565" fmla="*/ 1861610 h 6858000"/>
              <a:gd name="connsiteX566" fmla="*/ 294281 w 7472601"/>
              <a:gd name="connsiteY566" fmla="*/ 1440658 h 6858000"/>
              <a:gd name="connsiteX567" fmla="*/ 278707 w 7472601"/>
              <a:gd name="connsiteY567" fmla="*/ 1352270 h 6858000"/>
              <a:gd name="connsiteX568" fmla="*/ 1423821 w 7472601"/>
              <a:gd name="connsiteY568" fmla="*/ 1351958 h 6858000"/>
              <a:gd name="connsiteX569" fmla="*/ 1638521 w 7472601"/>
              <a:gd name="connsiteY569" fmla="*/ 1908470 h 6858000"/>
              <a:gd name="connsiteX570" fmla="*/ 1754199 w 7472601"/>
              <a:gd name="connsiteY570" fmla="*/ 2149284 h 6858000"/>
              <a:gd name="connsiteX571" fmla="*/ 1908359 w 7472601"/>
              <a:gd name="connsiteY571" fmla="*/ 2364988 h 6858000"/>
              <a:gd name="connsiteX572" fmla="*/ 1647661 w 7472601"/>
              <a:gd name="connsiteY572" fmla="*/ 1825945 h 6858000"/>
              <a:gd name="connsiteX573" fmla="*/ 1423821 w 7472601"/>
              <a:gd name="connsiteY573" fmla="*/ 1351958 h 6858000"/>
              <a:gd name="connsiteX574" fmla="*/ 1431890 w 7472601"/>
              <a:gd name="connsiteY574" fmla="*/ 1306475 h 6858000"/>
              <a:gd name="connsiteX575" fmla="*/ 1507597 w 7472601"/>
              <a:gd name="connsiteY575" fmla="*/ 1446132 h 6858000"/>
              <a:gd name="connsiteX576" fmla="*/ 1674586 w 7472601"/>
              <a:gd name="connsiteY576" fmla="*/ 1813832 h 6858000"/>
              <a:gd name="connsiteX577" fmla="*/ 1815950 w 7472601"/>
              <a:gd name="connsiteY577" fmla="*/ 2128564 h 6858000"/>
              <a:gd name="connsiteX578" fmla="*/ 1984242 w 7472601"/>
              <a:gd name="connsiteY578" fmla="*/ 2430829 h 6858000"/>
              <a:gd name="connsiteX579" fmla="*/ 2014023 w 7472601"/>
              <a:gd name="connsiteY579" fmla="*/ 2450995 h 6858000"/>
              <a:gd name="connsiteX580" fmla="*/ 1747337 w 7472601"/>
              <a:gd name="connsiteY580" fmla="*/ 1855264 h 6858000"/>
              <a:gd name="connsiteX581" fmla="*/ 1533749 w 7472601"/>
              <a:gd name="connsiteY581" fmla="*/ 1478656 h 6858000"/>
              <a:gd name="connsiteX582" fmla="*/ 1431890 w 7472601"/>
              <a:gd name="connsiteY582" fmla="*/ 1306475 h 6858000"/>
              <a:gd name="connsiteX583" fmla="*/ 5052692 w 7472601"/>
              <a:gd name="connsiteY583" fmla="*/ 1292994 h 6858000"/>
              <a:gd name="connsiteX584" fmla="*/ 5200661 w 7472601"/>
              <a:gd name="connsiteY584" fmla="*/ 1635186 h 6858000"/>
              <a:gd name="connsiteX585" fmla="*/ 5297138 w 7472601"/>
              <a:gd name="connsiteY585" fmla="*/ 1906351 h 6858000"/>
              <a:gd name="connsiteX586" fmla="*/ 5052692 w 7472601"/>
              <a:gd name="connsiteY586" fmla="*/ 1292994 h 6858000"/>
              <a:gd name="connsiteX587" fmla="*/ 5009948 w 7472601"/>
              <a:gd name="connsiteY587" fmla="*/ 1273619 h 6858000"/>
              <a:gd name="connsiteX588" fmla="*/ 5121777 w 7472601"/>
              <a:gd name="connsiteY588" fmla="*/ 1654213 h 6858000"/>
              <a:gd name="connsiteX589" fmla="*/ 5293545 w 7472601"/>
              <a:gd name="connsiteY589" fmla="*/ 2072247 h 6858000"/>
              <a:gd name="connsiteX590" fmla="*/ 5294042 w 7472601"/>
              <a:gd name="connsiteY590" fmla="*/ 2065019 h 6858000"/>
              <a:gd name="connsiteX591" fmla="*/ 5171936 w 7472601"/>
              <a:gd name="connsiteY591" fmla="*/ 1647613 h 6858000"/>
              <a:gd name="connsiteX592" fmla="*/ 5009948 w 7472601"/>
              <a:gd name="connsiteY592" fmla="*/ 1273619 h 6858000"/>
              <a:gd name="connsiteX593" fmla="*/ 655236 w 7472601"/>
              <a:gd name="connsiteY593" fmla="*/ 1268632 h 6858000"/>
              <a:gd name="connsiteX594" fmla="*/ 839521 w 7472601"/>
              <a:gd name="connsiteY594" fmla="*/ 1685315 h 6858000"/>
              <a:gd name="connsiteX595" fmla="*/ 1109416 w 7472601"/>
              <a:gd name="connsiteY595" fmla="*/ 2061663 h 6858000"/>
              <a:gd name="connsiteX596" fmla="*/ 1298300 w 7472601"/>
              <a:gd name="connsiteY596" fmla="*/ 2247742 h 6858000"/>
              <a:gd name="connsiteX597" fmla="*/ 1125871 w 7472601"/>
              <a:gd name="connsiteY597" fmla="*/ 1989513 h 6858000"/>
              <a:gd name="connsiteX598" fmla="*/ 981574 w 7472601"/>
              <a:gd name="connsiteY598" fmla="*/ 1783157 h 6858000"/>
              <a:gd name="connsiteX599" fmla="*/ 922198 w 7472601"/>
              <a:gd name="connsiteY599" fmla="*/ 1677437 h 6858000"/>
              <a:gd name="connsiteX600" fmla="*/ 869293 w 7472601"/>
              <a:gd name="connsiteY600" fmla="*/ 1583214 h 6858000"/>
              <a:gd name="connsiteX601" fmla="*/ 751431 w 7472601"/>
              <a:gd name="connsiteY601" fmla="*/ 1405731 h 6858000"/>
              <a:gd name="connsiteX602" fmla="*/ 655236 w 7472601"/>
              <a:gd name="connsiteY602" fmla="*/ 1268632 h 6858000"/>
              <a:gd name="connsiteX603" fmla="*/ 6516292 w 7472601"/>
              <a:gd name="connsiteY603" fmla="*/ 1263064 h 6858000"/>
              <a:gd name="connsiteX604" fmla="*/ 5736320 w 7472601"/>
              <a:gd name="connsiteY604" fmla="*/ 1501803 h 6858000"/>
              <a:gd name="connsiteX605" fmla="*/ 6516292 w 7472601"/>
              <a:gd name="connsiteY605" fmla="*/ 1263064 h 6858000"/>
              <a:gd name="connsiteX606" fmla="*/ 291466 w 7472601"/>
              <a:gd name="connsiteY606" fmla="*/ 1250369 h 6858000"/>
              <a:gd name="connsiteX607" fmla="*/ 323180 w 7472601"/>
              <a:gd name="connsiteY607" fmla="*/ 1435283 h 6858000"/>
              <a:gd name="connsiteX608" fmla="*/ 349381 w 7472601"/>
              <a:gd name="connsiteY608" fmla="*/ 1875041 h 6858000"/>
              <a:gd name="connsiteX609" fmla="*/ 374363 w 7472601"/>
              <a:gd name="connsiteY609" fmla="*/ 1506494 h 6858000"/>
              <a:gd name="connsiteX610" fmla="*/ 302168 w 7472601"/>
              <a:gd name="connsiteY610" fmla="*/ 1274495 h 6858000"/>
              <a:gd name="connsiteX611" fmla="*/ 291466 w 7472601"/>
              <a:gd name="connsiteY611" fmla="*/ 1250369 h 6858000"/>
              <a:gd name="connsiteX612" fmla="*/ 678222 w 7472601"/>
              <a:gd name="connsiteY612" fmla="*/ 1248670 h 6858000"/>
              <a:gd name="connsiteX613" fmla="*/ 775536 w 7472601"/>
              <a:gd name="connsiteY613" fmla="*/ 1388015 h 6858000"/>
              <a:gd name="connsiteX614" fmla="*/ 894529 w 7472601"/>
              <a:gd name="connsiteY614" fmla="*/ 1567739 h 6858000"/>
              <a:gd name="connsiteX615" fmla="*/ 948000 w 7472601"/>
              <a:gd name="connsiteY615" fmla="*/ 1663088 h 6858000"/>
              <a:gd name="connsiteX616" fmla="*/ 1006812 w 7472601"/>
              <a:gd name="connsiteY616" fmla="*/ 1767683 h 6858000"/>
              <a:gd name="connsiteX617" fmla="*/ 1149133 w 7472601"/>
              <a:gd name="connsiteY617" fmla="*/ 1971513 h 6858000"/>
              <a:gd name="connsiteX618" fmla="*/ 1333952 w 7472601"/>
              <a:gd name="connsiteY618" fmla="*/ 2251620 h 6858000"/>
              <a:gd name="connsiteX619" fmla="*/ 1337329 w 7472601"/>
              <a:gd name="connsiteY619" fmla="*/ 2258350 h 6858000"/>
              <a:gd name="connsiteX620" fmla="*/ 1014726 w 7472601"/>
              <a:gd name="connsiteY620" fmla="*/ 1615556 h 6858000"/>
              <a:gd name="connsiteX621" fmla="*/ 678222 w 7472601"/>
              <a:gd name="connsiteY621" fmla="*/ 1248670 h 6858000"/>
              <a:gd name="connsiteX622" fmla="*/ 6691602 w 7472601"/>
              <a:gd name="connsiteY622" fmla="*/ 1140573 h 6858000"/>
              <a:gd name="connsiteX623" fmla="*/ 6571100 w 7472601"/>
              <a:gd name="connsiteY623" fmla="*/ 1183662 h 6858000"/>
              <a:gd name="connsiteX624" fmla="*/ 6241687 w 7472601"/>
              <a:gd name="connsiteY624" fmla="*/ 1257600 h 6858000"/>
              <a:gd name="connsiteX625" fmla="*/ 5693009 w 7472601"/>
              <a:gd name="connsiteY625" fmla="*/ 1478256 h 6858000"/>
              <a:gd name="connsiteX626" fmla="*/ 6548420 w 7472601"/>
              <a:gd name="connsiteY626" fmla="*/ 1214599 h 6858000"/>
              <a:gd name="connsiteX627" fmla="*/ 6605473 w 7472601"/>
              <a:gd name="connsiteY627" fmla="*/ 1184686 h 6858000"/>
              <a:gd name="connsiteX628" fmla="*/ 6691602 w 7472601"/>
              <a:gd name="connsiteY628" fmla="*/ 1140573 h 6858000"/>
              <a:gd name="connsiteX629" fmla="*/ 4002475 w 7472601"/>
              <a:gd name="connsiteY629" fmla="*/ 1037802 h 6858000"/>
              <a:gd name="connsiteX630" fmla="*/ 4000324 w 7472601"/>
              <a:gd name="connsiteY630" fmla="*/ 1039362 h 6858000"/>
              <a:gd name="connsiteX631" fmla="*/ 4002862 w 7472601"/>
              <a:gd name="connsiteY631" fmla="*/ 1042866 h 6858000"/>
              <a:gd name="connsiteX632" fmla="*/ 4002475 w 7472601"/>
              <a:gd name="connsiteY632" fmla="*/ 1037802 h 6858000"/>
              <a:gd name="connsiteX633" fmla="*/ 506322 w 7472601"/>
              <a:gd name="connsiteY633" fmla="*/ 1020997 h 6858000"/>
              <a:gd name="connsiteX634" fmla="*/ 533068 w 7472601"/>
              <a:gd name="connsiteY634" fmla="*/ 1029409 h 6858000"/>
              <a:gd name="connsiteX635" fmla="*/ 1232525 w 7472601"/>
              <a:gd name="connsiteY635" fmla="*/ 1804675 h 6858000"/>
              <a:gd name="connsiteX636" fmla="*/ 1388858 w 7472601"/>
              <a:gd name="connsiteY636" fmla="*/ 2368011 h 6858000"/>
              <a:gd name="connsiteX637" fmla="*/ 1384098 w 7472601"/>
              <a:gd name="connsiteY637" fmla="*/ 2378125 h 6858000"/>
              <a:gd name="connsiteX638" fmla="*/ 1425393 w 7472601"/>
              <a:gd name="connsiteY638" fmla="*/ 2589124 h 6858000"/>
              <a:gd name="connsiteX639" fmla="*/ 1424001 w 7472601"/>
              <a:gd name="connsiteY639" fmla="*/ 2597541 h 6858000"/>
              <a:gd name="connsiteX640" fmla="*/ 2152729 w 7472601"/>
              <a:gd name="connsiteY640" fmla="*/ 2864487 h 6858000"/>
              <a:gd name="connsiteX641" fmla="*/ 2020609 w 7472601"/>
              <a:gd name="connsiteY641" fmla="*/ 2539671 h 6858000"/>
              <a:gd name="connsiteX642" fmla="*/ 2018920 w 7472601"/>
              <a:gd name="connsiteY642" fmla="*/ 2536309 h 6858000"/>
              <a:gd name="connsiteX643" fmla="*/ 1342441 w 7472601"/>
              <a:gd name="connsiteY643" fmla="*/ 1173017 h 6858000"/>
              <a:gd name="connsiteX644" fmla="*/ 1367925 w 7472601"/>
              <a:gd name="connsiteY644" fmla="*/ 1135648 h 6858000"/>
              <a:gd name="connsiteX645" fmla="*/ 1771401 w 7472601"/>
              <a:gd name="connsiteY645" fmla="*/ 1806673 h 6858000"/>
              <a:gd name="connsiteX646" fmla="*/ 1972385 w 7472601"/>
              <a:gd name="connsiteY646" fmla="*/ 2198735 h 6858000"/>
              <a:gd name="connsiteX647" fmla="*/ 2040892 w 7472601"/>
              <a:gd name="connsiteY647" fmla="*/ 2405205 h 6858000"/>
              <a:gd name="connsiteX648" fmla="*/ 2131689 w 7472601"/>
              <a:gd name="connsiteY648" fmla="*/ 1936926 h 6858000"/>
              <a:gd name="connsiteX649" fmla="*/ 2454820 w 7472601"/>
              <a:gd name="connsiteY649" fmla="*/ 1248808 h 6858000"/>
              <a:gd name="connsiteX650" fmla="*/ 2492512 w 7472601"/>
              <a:gd name="connsiteY650" fmla="*/ 1302920 h 6858000"/>
              <a:gd name="connsiteX651" fmla="*/ 2081216 w 7472601"/>
              <a:gd name="connsiteY651" fmla="*/ 2527513 h 6858000"/>
              <a:gd name="connsiteX652" fmla="*/ 2081211 w 7472601"/>
              <a:gd name="connsiteY652" fmla="*/ 2528916 h 6858000"/>
              <a:gd name="connsiteX653" fmla="*/ 2199067 w 7472601"/>
              <a:gd name="connsiteY653" fmla="*/ 2884061 h 6858000"/>
              <a:gd name="connsiteX654" fmla="*/ 3192586 w 7472601"/>
              <a:gd name="connsiteY654" fmla="*/ 3411496 h 6858000"/>
              <a:gd name="connsiteX655" fmla="*/ 3182620 w 7472601"/>
              <a:gd name="connsiteY655" fmla="*/ 3483279 h 6858000"/>
              <a:gd name="connsiteX656" fmla="*/ 2435119 w 7472601"/>
              <a:gd name="connsiteY656" fmla="*/ 3080173 h 6858000"/>
              <a:gd name="connsiteX657" fmla="*/ 2410152 w 7472601"/>
              <a:gd name="connsiteY657" fmla="*/ 3063751 h 6858000"/>
              <a:gd name="connsiteX658" fmla="*/ 2408099 w 7472601"/>
              <a:gd name="connsiteY658" fmla="*/ 3064403 h 6858000"/>
              <a:gd name="connsiteX659" fmla="*/ 2407218 w 7472601"/>
              <a:gd name="connsiteY659" fmla="*/ 3070324 h 6858000"/>
              <a:gd name="connsiteX660" fmla="*/ 2380138 w 7472601"/>
              <a:gd name="connsiteY660" fmla="*/ 3099341 h 6858000"/>
              <a:gd name="connsiteX661" fmla="*/ 1765923 w 7472601"/>
              <a:gd name="connsiteY661" fmla="*/ 3581043 h 6858000"/>
              <a:gd name="connsiteX662" fmla="*/ 1702258 w 7472601"/>
              <a:gd name="connsiteY662" fmla="*/ 3612286 h 6858000"/>
              <a:gd name="connsiteX663" fmla="*/ 1538370 w 7472601"/>
              <a:gd name="connsiteY663" fmla="*/ 3811804 h 6858000"/>
              <a:gd name="connsiteX664" fmla="*/ 542867 w 7472601"/>
              <a:gd name="connsiteY664" fmla="*/ 4944092 h 6858000"/>
              <a:gd name="connsiteX665" fmla="*/ 515800 w 7472601"/>
              <a:gd name="connsiteY665" fmla="*/ 4862180 h 6858000"/>
              <a:gd name="connsiteX666" fmla="*/ 909145 w 7472601"/>
              <a:gd name="connsiteY666" fmla="*/ 4199225 h 6858000"/>
              <a:gd name="connsiteX667" fmla="*/ 1214067 w 7472601"/>
              <a:gd name="connsiteY667" fmla="*/ 3908561 h 6858000"/>
              <a:gd name="connsiteX668" fmla="*/ 640967 w 7472601"/>
              <a:gd name="connsiteY668" fmla="*/ 4105601 h 6858000"/>
              <a:gd name="connsiteX669" fmla="*/ 112563 w 7472601"/>
              <a:gd name="connsiteY669" fmla="*/ 4396952 h 6858000"/>
              <a:gd name="connsiteX670" fmla="*/ 0 w 7472601"/>
              <a:gd name="connsiteY670" fmla="*/ 4466006 h 6858000"/>
              <a:gd name="connsiteX671" fmla="*/ 0 w 7472601"/>
              <a:gd name="connsiteY671" fmla="*/ 4233763 h 6858000"/>
              <a:gd name="connsiteX672" fmla="*/ 36881 w 7472601"/>
              <a:gd name="connsiteY672" fmla="*/ 4200118 h 6858000"/>
              <a:gd name="connsiteX673" fmla="*/ 910534 w 7472601"/>
              <a:gd name="connsiteY673" fmla="*/ 3629753 h 6858000"/>
              <a:gd name="connsiteX674" fmla="*/ 1578717 w 7472601"/>
              <a:gd name="connsiteY674" fmla="*/ 3575982 h 6858000"/>
              <a:gd name="connsiteX675" fmla="*/ 2338780 w 7472601"/>
              <a:gd name="connsiteY675" fmla="*/ 3033725 h 6858000"/>
              <a:gd name="connsiteX676" fmla="*/ 1807991 w 7472601"/>
              <a:gd name="connsiteY676" fmla="*/ 2807184 h 6858000"/>
              <a:gd name="connsiteX677" fmla="*/ 1416358 w 7472601"/>
              <a:gd name="connsiteY677" fmla="*/ 3112571 h 6858000"/>
              <a:gd name="connsiteX678" fmla="*/ 939066 w 7472601"/>
              <a:gd name="connsiteY678" fmla="*/ 3378798 h 6858000"/>
              <a:gd name="connsiteX679" fmla="*/ 115099 w 7472601"/>
              <a:gd name="connsiteY679" fmla="*/ 3607650 h 6858000"/>
              <a:gd name="connsiteX680" fmla="*/ 97284 w 7472601"/>
              <a:gd name="connsiteY680" fmla="*/ 3520393 h 6858000"/>
              <a:gd name="connsiteX681" fmla="*/ 922050 w 7472601"/>
              <a:gd name="connsiteY681" fmla="*/ 3074867 h 6858000"/>
              <a:gd name="connsiteX682" fmla="*/ 1405265 w 7472601"/>
              <a:gd name="connsiteY682" fmla="*/ 3016319 h 6858000"/>
              <a:gd name="connsiteX683" fmla="*/ 1407512 w 7472601"/>
              <a:gd name="connsiteY683" fmla="*/ 3018001 h 6858000"/>
              <a:gd name="connsiteX684" fmla="*/ 1726266 w 7472601"/>
              <a:gd name="connsiteY684" fmla="*/ 2777274 h 6858000"/>
              <a:gd name="connsiteX685" fmla="*/ 625390 w 7472601"/>
              <a:gd name="connsiteY685" fmla="*/ 2514541 h 6858000"/>
              <a:gd name="connsiteX686" fmla="*/ 619799 w 7472601"/>
              <a:gd name="connsiteY686" fmla="*/ 2527180 h 6858000"/>
              <a:gd name="connsiteX687" fmla="*/ 310030 w 7472601"/>
              <a:gd name="connsiteY687" fmla="*/ 2771818 h 6858000"/>
              <a:gd name="connsiteX688" fmla="*/ 173877 w 7472601"/>
              <a:gd name="connsiteY688" fmla="*/ 2937056 h 6858000"/>
              <a:gd name="connsiteX689" fmla="*/ 77889 w 7472601"/>
              <a:gd name="connsiteY689" fmla="*/ 3138440 h 6858000"/>
              <a:gd name="connsiteX690" fmla="*/ 0 w 7472601"/>
              <a:gd name="connsiteY690" fmla="*/ 3271395 h 6858000"/>
              <a:gd name="connsiteX691" fmla="*/ 0 w 7472601"/>
              <a:gd name="connsiteY691" fmla="*/ 3153002 h 6858000"/>
              <a:gd name="connsiteX692" fmla="*/ 2386 w 7472601"/>
              <a:gd name="connsiteY692" fmla="*/ 3149203 h 6858000"/>
              <a:gd name="connsiteX693" fmla="*/ 89753 w 7472601"/>
              <a:gd name="connsiteY693" fmla="*/ 2987702 h 6858000"/>
              <a:gd name="connsiteX694" fmla="*/ 76869 w 7472601"/>
              <a:gd name="connsiteY694" fmla="*/ 3005404 h 6858000"/>
              <a:gd name="connsiteX695" fmla="*/ 32049 w 7472601"/>
              <a:gd name="connsiteY695" fmla="*/ 3065814 h 6858000"/>
              <a:gd name="connsiteX696" fmla="*/ 0 w 7472601"/>
              <a:gd name="connsiteY696" fmla="*/ 3108744 h 6858000"/>
              <a:gd name="connsiteX697" fmla="*/ 0 w 7472601"/>
              <a:gd name="connsiteY697" fmla="*/ 3058059 h 6858000"/>
              <a:gd name="connsiteX698" fmla="*/ 7610 w 7472601"/>
              <a:gd name="connsiteY698" fmla="*/ 3047889 h 6858000"/>
              <a:gd name="connsiteX699" fmla="*/ 52419 w 7472601"/>
              <a:gd name="connsiteY699" fmla="*/ 2987479 h 6858000"/>
              <a:gd name="connsiteX700" fmla="*/ 59142 w 7472601"/>
              <a:gd name="connsiteY700" fmla="*/ 2978488 h 6858000"/>
              <a:gd name="connsiteX701" fmla="*/ 0 w 7472601"/>
              <a:gd name="connsiteY701" fmla="*/ 3015334 h 6858000"/>
              <a:gd name="connsiteX702" fmla="*/ 0 w 7472601"/>
              <a:gd name="connsiteY702" fmla="*/ 2914286 h 6858000"/>
              <a:gd name="connsiteX703" fmla="*/ 36383 w 7472601"/>
              <a:gd name="connsiteY703" fmla="*/ 2901128 h 6858000"/>
              <a:gd name="connsiteX704" fmla="*/ 156329 w 7472601"/>
              <a:gd name="connsiteY704" fmla="*/ 2840533 h 6858000"/>
              <a:gd name="connsiteX705" fmla="*/ 358355 w 7472601"/>
              <a:gd name="connsiteY705" fmla="*/ 2620471 h 6858000"/>
              <a:gd name="connsiteX706" fmla="*/ 510577 w 7472601"/>
              <a:gd name="connsiteY706" fmla="*/ 2501244 h 6858000"/>
              <a:gd name="connsiteX707" fmla="*/ 211967 w 7472601"/>
              <a:gd name="connsiteY707" fmla="*/ 2479171 h 6858000"/>
              <a:gd name="connsiteX708" fmla="*/ 0 w 7472601"/>
              <a:gd name="connsiteY708" fmla="*/ 2476398 h 6858000"/>
              <a:gd name="connsiteX709" fmla="*/ 0 w 7472601"/>
              <a:gd name="connsiteY709" fmla="*/ 2389189 h 6858000"/>
              <a:gd name="connsiteX710" fmla="*/ 103062 w 7472601"/>
              <a:gd name="connsiteY710" fmla="*/ 2389518 h 6858000"/>
              <a:gd name="connsiteX711" fmla="*/ 510734 w 7472601"/>
              <a:gd name="connsiteY711" fmla="*/ 2416201 h 6858000"/>
              <a:gd name="connsiteX712" fmla="*/ 279257 w 7472601"/>
              <a:gd name="connsiteY712" fmla="*/ 2092102 h 6858000"/>
              <a:gd name="connsiteX713" fmla="*/ 65265 w 7472601"/>
              <a:gd name="connsiteY713" fmla="*/ 2006049 h 6858000"/>
              <a:gd name="connsiteX714" fmla="*/ 0 w 7472601"/>
              <a:gd name="connsiteY714" fmla="*/ 1982532 h 6858000"/>
              <a:gd name="connsiteX715" fmla="*/ 0 w 7472601"/>
              <a:gd name="connsiteY715" fmla="*/ 1912789 h 6858000"/>
              <a:gd name="connsiteX716" fmla="*/ 97460 w 7472601"/>
              <a:gd name="connsiteY716" fmla="*/ 1953725 h 6858000"/>
              <a:gd name="connsiteX717" fmla="*/ 221272 w 7472601"/>
              <a:gd name="connsiteY717" fmla="*/ 1980766 h 6858000"/>
              <a:gd name="connsiteX718" fmla="*/ 116765 w 7472601"/>
              <a:gd name="connsiteY718" fmla="*/ 1911033 h 6858000"/>
              <a:gd name="connsiteX719" fmla="*/ 16405 w 7472601"/>
              <a:gd name="connsiteY719" fmla="*/ 1803412 h 6858000"/>
              <a:gd name="connsiteX720" fmla="*/ 0 w 7472601"/>
              <a:gd name="connsiteY720" fmla="*/ 1784777 h 6858000"/>
              <a:gd name="connsiteX721" fmla="*/ 0 w 7472601"/>
              <a:gd name="connsiteY721" fmla="*/ 1740082 h 6858000"/>
              <a:gd name="connsiteX722" fmla="*/ 39394 w 7472601"/>
              <a:gd name="connsiteY722" fmla="*/ 1784856 h 6858000"/>
              <a:gd name="connsiteX723" fmla="*/ 135813 w 7472601"/>
              <a:gd name="connsiteY723" fmla="*/ 1888838 h 6858000"/>
              <a:gd name="connsiteX724" fmla="*/ 242575 w 7472601"/>
              <a:gd name="connsiteY724" fmla="*/ 1958841 h 6858000"/>
              <a:gd name="connsiteX725" fmla="*/ 82197 w 7472601"/>
              <a:gd name="connsiteY725" fmla="*/ 1754826 h 6858000"/>
              <a:gd name="connsiteX726" fmla="*/ 0 w 7472601"/>
              <a:gd name="connsiteY726" fmla="*/ 1679650 h 6858000"/>
              <a:gd name="connsiteX727" fmla="*/ 0 w 7472601"/>
              <a:gd name="connsiteY727" fmla="*/ 1602463 h 6858000"/>
              <a:gd name="connsiteX728" fmla="*/ 84689 w 7472601"/>
              <a:gd name="connsiteY728" fmla="*/ 1677442 h 6858000"/>
              <a:gd name="connsiteX729" fmla="*/ 298437 w 7472601"/>
              <a:gd name="connsiteY729" fmla="*/ 1968019 h 6858000"/>
              <a:gd name="connsiteX730" fmla="*/ 227269 w 7472601"/>
              <a:gd name="connsiteY730" fmla="*/ 1114064 h 6858000"/>
              <a:gd name="connsiteX731" fmla="*/ 248003 w 7472601"/>
              <a:gd name="connsiteY731" fmla="*/ 1089613 h 6858000"/>
              <a:gd name="connsiteX732" fmla="*/ 427020 w 7472601"/>
              <a:gd name="connsiteY732" fmla="*/ 1619803 h 6858000"/>
              <a:gd name="connsiteX733" fmla="*/ 340345 w 7472601"/>
              <a:gd name="connsiteY733" fmla="*/ 2027739 h 6858000"/>
              <a:gd name="connsiteX734" fmla="*/ 360865 w 7472601"/>
              <a:gd name="connsiteY734" fmla="*/ 2044827 h 6858000"/>
              <a:gd name="connsiteX735" fmla="*/ 560414 w 7472601"/>
              <a:gd name="connsiteY735" fmla="*/ 2421457 h 6858000"/>
              <a:gd name="connsiteX736" fmla="*/ 1359703 w 7472601"/>
              <a:gd name="connsiteY736" fmla="*/ 2578554 h 6858000"/>
              <a:gd name="connsiteX737" fmla="*/ 1359422 w 7472601"/>
              <a:gd name="connsiteY737" fmla="*/ 2577994 h 6858000"/>
              <a:gd name="connsiteX738" fmla="*/ 828701 w 7472601"/>
              <a:gd name="connsiteY738" fmla="*/ 1839520 h 6858000"/>
              <a:gd name="connsiteX739" fmla="*/ 494427 w 7472601"/>
              <a:gd name="connsiteY739" fmla="*/ 1092333 h 6858000"/>
              <a:gd name="connsiteX740" fmla="*/ 506322 w 7472601"/>
              <a:gd name="connsiteY740" fmla="*/ 1020997 h 6858000"/>
              <a:gd name="connsiteX741" fmla="*/ 4570198 w 7472601"/>
              <a:gd name="connsiteY741" fmla="*/ 978081 h 6858000"/>
              <a:gd name="connsiteX742" fmla="*/ 4523691 w 7472601"/>
              <a:gd name="connsiteY742" fmla="*/ 1127776 h 6858000"/>
              <a:gd name="connsiteX743" fmla="*/ 4509875 w 7472601"/>
              <a:gd name="connsiteY743" fmla="*/ 1167552 h 6858000"/>
              <a:gd name="connsiteX744" fmla="*/ 4478168 w 7472601"/>
              <a:gd name="connsiteY744" fmla="*/ 1260735 h 6858000"/>
              <a:gd name="connsiteX745" fmla="*/ 4409309 w 7472601"/>
              <a:gd name="connsiteY745" fmla="*/ 1666996 h 6858000"/>
              <a:gd name="connsiteX746" fmla="*/ 4370031 w 7472601"/>
              <a:gd name="connsiteY746" fmla="*/ 1955666 h 6858000"/>
              <a:gd name="connsiteX747" fmla="*/ 4570198 w 7472601"/>
              <a:gd name="connsiteY747" fmla="*/ 978081 h 6858000"/>
              <a:gd name="connsiteX748" fmla="*/ 4557898 w 7472601"/>
              <a:gd name="connsiteY748" fmla="*/ 900011 h 6858000"/>
              <a:gd name="connsiteX749" fmla="*/ 4344840 w 7472601"/>
              <a:gd name="connsiteY749" fmla="*/ 1922038 h 6858000"/>
              <a:gd name="connsiteX750" fmla="*/ 4378710 w 7472601"/>
              <a:gd name="connsiteY750" fmla="*/ 1665516 h 6858000"/>
              <a:gd name="connsiteX751" fmla="*/ 4448798 w 7472601"/>
              <a:gd name="connsiteY751" fmla="*/ 1253024 h 6858000"/>
              <a:gd name="connsiteX752" fmla="*/ 4480315 w 7472601"/>
              <a:gd name="connsiteY752" fmla="*/ 1158454 h 6858000"/>
              <a:gd name="connsiteX753" fmla="*/ 4494133 w 7472601"/>
              <a:gd name="connsiteY753" fmla="*/ 1118676 h 6858000"/>
              <a:gd name="connsiteX754" fmla="*/ 4557898 w 7472601"/>
              <a:gd name="connsiteY754" fmla="*/ 900011 h 6858000"/>
              <a:gd name="connsiteX755" fmla="*/ 5870151 w 7472601"/>
              <a:gd name="connsiteY755" fmla="*/ 898890 h 6858000"/>
              <a:gd name="connsiteX756" fmla="*/ 5861335 w 7472601"/>
              <a:gd name="connsiteY756" fmla="*/ 899177 h 6858000"/>
              <a:gd name="connsiteX757" fmla="*/ 5843702 w 7472601"/>
              <a:gd name="connsiteY757" fmla="*/ 899748 h 6858000"/>
              <a:gd name="connsiteX758" fmla="*/ 5651107 w 7472601"/>
              <a:gd name="connsiteY758" fmla="*/ 920306 h 6858000"/>
              <a:gd name="connsiteX759" fmla="*/ 5459407 w 7472601"/>
              <a:gd name="connsiteY759" fmla="*/ 940975 h 6858000"/>
              <a:gd name="connsiteX760" fmla="*/ 5374846 w 7472601"/>
              <a:gd name="connsiteY760" fmla="*/ 941988 h 6858000"/>
              <a:gd name="connsiteX761" fmla="*/ 5256105 w 7472601"/>
              <a:gd name="connsiteY761" fmla="*/ 945632 h 6858000"/>
              <a:gd name="connsiteX762" fmla="*/ 5107071 w 7472601"/>
              <a:gd name="connsiteY762" fmla="*/ 969720 h 6858000"/>
              <a:gd name="connsiteX763" fmla="*/ 4998681 w 7472601"/>
              <a:gd name="connsiteY763" fmla="*/ 988771 h 6858000"/>
              <a:gd name="connsiteX764" fmla="*/ 5870151 w 7472601"/>
              <a:gd name="connsiteY764" fmla="*/ 898890 h 6858000"/>
              <a:gd name="connsiteX765" fmla="*/ 5504425 w 7472601"/>
              <a:gd name="connsiteY765" fmla="*/ 848067 h 6858000"/>
              <a:gd name="connsiteX766" fmla="*/ 4968849 w 7472601"/>
              <a:gd name="connsiteY766" fmla="*/ 962318 h 6858000"/>
              <a:gd name="connsiteX767" fmla="*/ 5104039 w 7472601"/>
              <a:gd name="connsiteY767" fmla="*/ 940634 h 6858000"/>
              <a:gd name="connsiteX768" fmla="*/ 5256311 w 7472601"/>
              <a:gd name="connsiteY768" fmla="*/ 916490 h 6858000"/>
              <a:gd name="connsiteX769" fmla="*/ 5377381 w 7472601"/>
              <a:gd name="connsiteY769" fmla="*/ 912671 h 6858000"/>
              <a:gd name="connsiteX770" fmla="*/ 5460148 w 7472601"/>
              <a:gd name="connsiteY770" fmla="*/ 911442 h 6858000"/>
              <a:gd name="connsiteX771" fmla="*/ 5648971 w 7472601"/>
              <a:gd name="connsiteY771" fmla="*/ 891331 h 6858000"/>
              <a:gd name="connsiteX772" fmla="*/ 5844807 w 7472601"/>
              <a:gd name="connsiteY772" fmla="*/ 870718 h 6858000"/>
              <a:gd name="connsiteX773" fmla="*/ 5862975 w 7472601"/>
              <a:gd name="connsiteY773" fmla="*/ 869756 h 6858000"/>
              <a:gd name="connsiteX774" fmla="*/ 5920887 w 7472601"/>
              <a:gd name="connsiteY774" fmla="*/ 865929 h 6858000"/>
              <a:gd name="connsiteX775" fmla="*/ 5504425 w 7472601"/>
              <a:gd name="connsiteY775" fmla="*/ 848067 h 6858000"/>
              <a:gd name="connsiteX776" fmla="*/ 3607114 w 7472601"/>
              <a:gd name="connsiteY776" fmla="*/ 467441 h 6858000"/>
              <a:gd name="connsiteX777" fmla="*/ 3296242 w 7472601"/>
              <a:gd name="connsiteY777" fmla="*/ 807991 h 6858000"/>
              <a:gd name="connsiteX778" fmla="*/ 3174674 w 7472601"/>
              <a:gd name="connsiteY778" fmla="*/ 919759 h 6858000"/>
              <a:gd name="connsiteX779" fmla="*/ 3042978 w 7472601"/>
              <a:gd name="connsiteY779" fmla="*/ 1054894 h 6858000"/>
              <a:gd name="connsiteX780" fmla="*/ 2968914 w 7472601"/>
              <a:gd name="connsiteY780" fmla="*/ 1133756 h 6858000"/>
              <a:gd name="connsiteX781" fmla="*/ 3103823 w 7472601"/>
              <a:gd name="connsiteY781" fmla="*/ 1026814 h 6858000"/>
              <a:gd name="connsiteX782" fmla="*/ 3607114 w 7472601"/>
              <a:gd name="connsiteY782" fmla="*/ 467441 h 6858000"/>
              <a:gd name="connsiteX783" fmla="*/ 3744487 w 7472601"/>
              <a:gd name="connsiteY783" fmla="*/ 383136 h 6858000"/>
              <a:gd name="connsiteX784" fmla="*/ 3970213 w 7472601"/>
              <a:gd name="connsiteY784" fmla="*/ 995559 h 6858000"/>
              <a:gd name="connsiteX785" fmla="*/ 3744487 w 7472601"/>
              <a:gd name="connsiteY785" fmla="*/ 383136 h 6858000"/>
              <a:gd name="connsiteX786" fmla="*/ 3624562 w 7472601"/>
              <a:gd name="connsiteY786" fmla="*/ 367041 h 6858000"/>
              <a:gd name="connsiteX787" fmla="*/ 3489712 w 7472601"/>
              <a:gd name="connsiteY787" fmla="*/ 485386 h 6858000"/>
              <a:gd name="connsiteX788" fmla="*/ 3182994 w 7472601"/>
              <a:gd name="connsiteY788" fmla="*/ 828265 h 6858000"/>
              <a:gd name="connsiteX789" fmla="*/ 2892114 w 7472601"/>
              <a:gd name="connsiteY789" fmla="*/ 1172635 h 6858000"/>
              <a:gd name="connsiteX790" fmla="*/ 3021459 w 7472601"/>
              <a:gd name="connsiteY790" fmla="*/ 1035385 h 6858000"/>
              <a:gd name="connsiteX791" fmla="*/ 3153873 w 7472601"/>
              <a:gd name="connsiteY791" fmla="*/ 898971 h 6858000"/>
              <a:gd name="connsiteX792" fmla="*/ 3276511 w 7472601"/>
              <a:gd name="connsiteY792" fmla="*/ 786423 h 6858000"/>
              <a:gd name="connsiteX793" fmla="*/ 3584154 w 7472601"/>
              <a:gd name="connsiteY793" fmla="*/ 448218 h 6858000"/>
              <a:gd name="connsiteX794" fmla="*/ 3624562 w 7472601"/>
              <a:gd name="connsiteY794" fmla="*/ 367041 h 6858000"/>
              <a:gd name="connsiteX795" fmla="*/ 3766672 w 7472601"/>
              <a:gd name="connsiteY795" fmla="*/ 359429 h 6858000"/>
              <a:gd name="connsiteX796" fmla="*/ 3996338 w 7472601"/>
              <a:gd name="connsiteY796" fmla="*/ 968237 h 6858000"/>
              <a:gd name="connsiteX797" fmla="*/ 3766672 w 7472601"/>
              <a:gd name="connsiteY797" fmla="*/ 359429 h 6858000"/>
              <a:gd name="connsiteX798" fmla="*/ 5805386 w 7472601"/>
              <a:gd name="connsiteY798" fmla="*/ 239240 h 6858000"/>
              <a:gd name="connsiteX799" fmla="*/ 5736947 w 7472601"/>
              <a:gd name="connsiteY799" fmla="*/ 261367 h 6858000"/>
              <a:gd name="connsiteX800" fmla="*/ 5427012 w 7472601"/>
              <a:gd name="connsiteY800" fmla="*/ 311272 h 6858000"/>
              <a:gd name="connsiteX801" fmla="*/ 5147818 w 7472601"/>
              <a:gd name="connsiteY801" fmla="*/ 322112 h 6858000"/>
              <a:gd name="connsiteX802" fmla="*/ 5060854 w 7472601"/>
              <a:gd name="connsiteY802" fmla="*/ 311882 h 6858000"/>
              <a:gd name="connsiteX803" fmla="*/ 4945989 w 7472601"/>
              <a:gd name="connsiteY803" fmla="*/ 300516 h 6858000"/>
              <a:gd name="connsiteX804" fmla="*/ 5410479 w 7472601"/>
              <a:gd name="connsiteY804" fmla="*/ 348434 h 6858000"/>
              <a:gd name="connsiteX805" fmla="*/ 5805386 w 7472601"/>
              <a:gd name="connsiteY805" fmla="*/ 239240 h 6858000"/>
              <a:gd name="connsiteX806" fmla="*/ 5905192 w 7472601"/>
              <a:gd name="connsiteY806" fmla="*/ 163079 h 6858000"/>
              <a:gd name="connsiteX807" fmla="*/ 5865655 w 7472601"/>
              <a:gd name="connsiteY807" fmla="*/ 171901 h 6858000"/>
              <a:gd name="connsiteX808" fmla="*/ 5259740 w 7472601"/>
              <a:gd name="connsiteY808" fmla="*/ 257013 h 6858000"/>
              <a:gd name="connsiteX809" fmla="*/ 5208466 w 7472601"/>
              <a:gd name="connsiteY809" fmla="*/ 257550 h 6858000"/>
              <a:gd name="connsiteX810" fmla="*/ 4980204 w 7472601"/>
              <a:gd name="connsiteY810" fmla="*/ 271903 h 6858000"/>
              <a:gd name="connsiteX811" fmla="*/ 5068068 w 7472601"/>
              <a:gd name="connsiteY811" fmla="*/ 282244 h 6858000"/>
              <a:gd name="connsiteX812" fmla="*/ 5153231 w 7472601"/>
              <a:gd name="connsiteY812" fmla="*/ 292240 h 6858000"/>
              <a:gd name="connsiteX813" fmla="*/ 5426491 w 7472601"/>
              <a:gd name="connsiteY813" fmla="*/ 281128 h 6858000"/>
              <a:gd name="connsiteX814" fmla="*/ 5731212 w 7472601"/>
              <a:gd name="connsiteY814" fmla="*/ 231951 h 6858000"/>
              <a:gd name="connsiteX815" fmla="*/ 5905192 w 7472601"/>
              <a:gd name="connsiteY815" fmla="*/ 163079 h 6858000"/>
              <a:gd name="connsiteX816" fmla="*/ 5944437 w 7472601"/>
              <a:gd name="connsiteY816" fmla="*/ 113829 h 6858000"/>
              <a:gd name="connsiteX817" fmla="*/ 5825032 w 7472601"/>
              <a:gd name="connsiteY817" fmla="*/ 146405 h 6858000"/>
              <a:gd name="connsiteX818" fmla="*/ 4955599 w 7472601"/>
              <a:gd name="connsiteY818" fmla="*/ 247008 h 6858000"/>
              <a:gd name="connsiteX819" fmla="*/ 5210104 w 7472601"/>
              <a:gd name="connsiteY819" fmla="*/ 228123 h 6858000"/>
              <a:gd name="connsiteX820" fmla="*/ 5261015 w 7472601"/>
              <a:gd name="connsiteY820" fmla="*/ 227087 h 6858000"/>
              <a:gd name="connsiteX821" fmla="*/ 5861181 w 7472601"/>
              <a:gd name="connsiteY821" fmla="*/ 143093 h 6858000"/>
              <a:gd name="connsiteX822" fmla="*/ 5961252 w 7472601"/>
              <a:gd name="connsiteY822" fmla="*/ 114820 h 6858000"/>
              <a:gd name="connsiteX823" fmla="*/ 5944437 w 7472601"/>
              <a:gd name="connsiteY823" fmla="*/ 113829 h 6858000"/>
              <a:gd name="connsiteX824" fmla="*/ 3882765 w 7472601"/>
              <a:gd name="connsiteY824" fmla="*/ 0 h 6858000"/>
              <a:gd name="connsiteX825" fmla="*/ 3995099 w 7472601"/>
              <a:gd name="connsiteY825" fmla="*/ 0 h 6858000"/>
              <a:gd name="connsiteX826" fmla="*/ 4163818 w 7472601"/>
              <a:gd name="connsiteY826" fmla="*/ 234104 h 6858000"/>
              <a:gd name="connsiteX827" fmla="*/ 4172099 w 7472601"/>
              <a:gd name="connsiteY827" fmla="*/ 234207 h 6858000"/>
              <a:gd name="connsiteX828" fmla="*/ 4784282 w 7472601"/>
              <a:gd name="connsiteY828" fmla="*/ 276561 h 6858000"/>
              <a:gd name="connsiteX829" fmla="*/ 4801687 w 7472601"/>
              <a:gd name="connsiteY829" fmla="*/ 267764 h 6858000"/>
              <a:gd name="connsiteX830" fmla="*/ 6082788 w 7472601"/>
              <a:gd name="connsiteY830" fmla="*/ 64119 h 6858000"/>
              <a:gd name="connsiteX831" fmla="*/ 6099442 w 7472601"/>
              <a:gd name="connsiteY831" fmla="*/ 82568 h 6858000"/>
              <a:gd name="connsiteX832" fmla="*/ 4804137 w 7472601"/>
              <a:gd name="connsiteY832" fmla="*/ 320931 h 6858000"/>
              <a:gd name="connsiteX833" fmla="*/ 4227047 w 7472601"/>
              <a:gd name="connsiteY833" fmla="*/ 313415 h 6858000"/>
              <a:gd name="connsiteX834" fmla="*/ 4346041 w 7472601"/>
              <a:gd name="connsiteY834" fmla="*/ 456086 h 6858000"/>
              <a:gd name="connsiteX835" fmla="*/ 4870967 w 7472601"/>
              <a:gd name="connsiteY835" fmla="*/ 963061 h 6858000"/>
              <a:gd name="connsiteX836" fmla="*/ 4889647 w 7472601"/>
              <a:gd name="connsiteY836" fmla="*/ 957147 h 6858000"/>
              <a:gd name="connsiteX837" fmla="*/ 5422504 w 7472601"/>
              <a:gd name="connsiteY837" fmla="*/ 805191 h 6858000"/>
              <a:gd name="connsiteX838" fmla="*/ 6087656 w 7472601"/>
              <a:gd name="connsiteY838" fmla="*/ 826703 h 6858000"/>
              <a:gd name="connsiteX839" fmla="*/ 6058717 w 7472601"/>
              <a:gd name="connsiteY839" fmla="*/ 865992 h 6858000"/>
              <a:gd name="connsiteX840" fmla="*/ 4974153 w 7472601"/>
              <a:gd name="connsiteY840" fmla="*/ 1045456 h 6858000"/>
              <a:gd name="connsiteX841" fmla="*/ 5627835 w 7472601"/>
              <a:gd name="connsiteY841" fmla="*/ 1472077 h 6858000"/>
              <a:gd name="connsiteX842" fmla="*/ 5629817 w 7472601"/>
              <a:gd name="connsiteY842" fmla="*/ 1471412 h 6858000"/>
              <a:gd name="connsiteX843" fmla="*/ 5634124 w 7472601"/>
              <a:gd name="connsiteY843" fmla="*/ 1470572 h 6858000"/>
              <a:gd name="connsiteX844" fmla="*/ 5755832 w 7472601"/>
              <a:gd name="connsiteY844" fmla="*/ 1383886 h 6858000"/>
              <a:gd name="connsiteX845" fmla="*/ 6014186 w 7472601"/>
              <a:gd name="connsiteY845" fmla="*/ 1279799 h 6858000"/>
              <a:gd name="connsiteX846" fmla="*/ 6901619 w 7472601"/>
              <a:gd name="connsiteY846" fmla="*/ 1047874 h 6858000"/>
              <a:gd name="connsiteX847" fmla="*/ 6931566 w 7472601"/>
              <a:gd name="connsiteY847" fmla="*/ 1062034 h 6858000"/>
              <a:gd name="connsiteX848" fmla="*/ 5790982 w 7472601"/>
              <a:gd name="connsiteY848" fmla="*/ 1561380 h 6858000"/>
              <a:gd name="connsiteX849" fmla="*/ 6188971 w 7472601"/>
              <a:gd name="connsiteY849" fmla="*/ 1755168 h 6858000"/>
              <a:gd name="connsiteX850" fmla="*/ 6202446 w 7472601"/>
              <a:gd name="connsiteY850" fmla="*/ 1752268 h 6858000"/>
              <a:gd name="connsiteX851" fmla="*/ 7179560 w 7472601"/>
              <a:gd name="connsiteY851" fmla="*/ 1467551 h 6858000"/>
              <a:gd name="connsiteX852" fmla="*/ 7158730 w 7472601"/>
              <a:gd name="connsiteY852" fmla="*/ 1507835 h 6858000"/>
              <a:gd name="connsiteX853" fmla="*/ 6326959 w 7472601"/>
              <a:gd name="connsiteY853" fmla="*/ 1817686 h 6858000"/>
              <a:gd name="connsiteX854" fmla="*/ 6537433 w 7472601"/>
              <a:gd name="connsiteY854" fmla="*/ 1907790 h 6858000"/>
              <a:gd name="connsiteX855" fmla="*/ 6550221 w 7472601"/>
              <a:gd name="connsiteY855" fmla="*/ 1910729 h 6858000"/>
              <a:gd name="connsiteX856" fmla="*/ 6964438 w 7472601"/>
              <a:gd name="connsiteY856" fmla="*/ 2209505 h 6858000"/>
              <a:gd name="connsiteX857" fmla="*/ 7367862 w 7472601"/>
              <a:gd name="connsiteY857" fmla="*/ 2806833 h 6858000"/>
              <a:gd name="connsiteX858" fmla="*/ 7364329 w 7472601"/>
              <a:gd name="connsiteY858" fmla="*/ 2826907 h 6858000"/>
              <a:gd name="connsiteX859" fmla="*/ 7290545 w 7472601"/>
              <a:gd name="connsiteY859" fmla="*/ 2850663 h 6858000"/>
              <a:gd name="connsiteX860" fmla="*/ 6472036 w 7472601"/>
              <a:gd name="connsiteY860" fmla="*/ 1959003 h 6858000"/>
              <a:gd name="connsiteX861" fmla="*/ 5792897 w 7472601"/>
              <a:gd name="connsiteY861" fmla="*/ 1647747 h 6858000"/>
              <a:gd name="connsiteX862" fmla="*/ 5842751 w 7472601"/>
              <a:gd name="connsiteY862" fmla="*/ 1816112 h 6858000"/>
              <a:gd name="connsiteX863" fmla="*/ 5847424 w 7472601"/>
              <a:gd name="connsiteY863" fmla="*/ 1815776 h 6858000"/>
              <a:gd name="connsiteX864" fmla="*/ 6399821 w 7472601"/>
              <a:gd name="connsiteY864" fmla="*/ 2344799 h 6858000"/>
              <a:gd name="connsiteX865" fmla="*/ 6323232 w 7472601"/>
              <a:gd name="connsiteY865" fmla="*/ 2389634 h 6858000"/>
              <a:gd name="connsiteX866" fmla="*/ 5942958 w 7472601"/>
              <a:gd name="connsiteY866" fmla="*/ 2077708 h 6858000"/>
              <a:gd name="connsiteX867" fmla="*/ 5921559 w 7472601"/>
              <a:gd name="connsiteY867" fmla="*/ 2378596 h 6858000"/>
              <a:gd name="connsiteX868" fmla="*/ 5817651 w 7472601"/>
              <a:gd name="connsiteY868" fmla="*/ 3023919 h 6858000"/>
              <a:gd name="connsiteX869" fmla="*/ 5729634 w 7472601"/>
              <a:gd name="connsiteY869" fmla="*/ 3051849 h 6858000"/>
              <a:gd name="connsiteX870" fmla="*/ 5611018 w 7472601"/>
              <a:gd name="connsiteY870" fmla="*/ 2316769 h 6858000"/>
              <a:gd name="connsiteX871" fmla="*/ 5687608 w 7472601"/>
              <a:gd name="connsiteY871" fmla="*/ 2039972 h 6858000"/>
              <a:gd name="connsiteX872" fmla="*/ 5657554 w 7472601"/>
              <a:gd name="connsiteY872" fmla="*/ 1576445 h 6858000"/>
              <a:gd name="connsiteX873" fmla="*/ 5150475 w 7472601"/>
              <a:gd name="connsiteY873" fmla="*/ 1274012 h 6858000"/>
              <a:gd name="connsiteX874" fmla="*/ 5349142 w 7472601"/>
              <a:gd name="connsiteY874" fmla="*/ 2204405 h 6858000"/>
              <a:gd name="connsiteX875" fmla="*/ 5262214 w 7472601"/>
              <a:gd name="connsiteY875" fmla="*/ 2233836 h 6858000"/>
              <a:gd name="connsiteX876" fmla="*/ 4981539 w 7472601"/>
              <a:gd name="connsiteY876" fmla="*/ 1542201 h 6858000"/>
              <a:gd name="connsiteX877" fmla="*/ 4958461 w 7472601"/>
              <a:gd name="connsiteY877" fmla="*/ 1136957 h 6858000"/>
              <a:gd name="connsiteX878" fmla="*/ 4655015 w 7472601"/>
              <a:gd name="connsiteY878" fmla="*/ 891426 h 6858000"/>
              <a:gd name="connsiteX879" fmla="*/ 4348002 w 7472601"/>
              <a:gd name="connsiteY879" fmla="*/ 2205895 h 6858000"/>
              <a:gd name="connsiteX880" fmla="*/ 4262250 w 7472601"/>
              <a:gd name="connsiteY880" fmla="*/ 2219972 h 6858000"/>
              <a:gd name="connsiteX881" fmla="*/ 4550611 w 7472601"/>
              <a:gd name="connsiteY881" fmla="*/ 817540 h 6858000"/>
              <a:gd name="connsiteX882" fmla="*/ 4564418 w 7472601"/>
              <a:gd name="connsiteY882" fmla="*/ 808293 h 6858000"/>
              <a:gd name="connsiteX883" fmla="*/ 4266388 w 7472601"/>
              <a:gd name="connsiteY883" fmla="*/ 500083 h 6858000"/>
              <a:gd name="connsiteX884" fmla="*/ 4032842 w 7472601"/>
              <a:gd name="connsiteY884" fmla="*/ 211809 h 6858000"/>
              <a:gd name="connsiteX885" fmla="*/ 3882765 w 7472601"/>
              <a:gd name="connsiteY885" fmla="*/ 0 h 6858000"/>
              <a:gd name="connsiteX886" fmla="*/ 3721337 w 7472601"/>
              <a:gd name="connsiteY886" fmla="*/ 0 h 6858000"/>
              <a:gd name="connsiteX887" fmla="*/ 3797544 w 7472601"/>
              <a:gd name="connsiteY887" fmla="*/ 0 h 6858000"/>
              <a:gd name="connsiteX888" fmla="*/ 3775734 w 7472601"/>
              <a:gd name="connsiteY888" fmla="*/ 95131 h 6858000"/>
              <a:gd name="connsiteX889" fmla="*/ 3724807 w 7472601"/>
              <a:gd name="connsiteY889" fmla="*/ 272257 h 6858000"/>
              <a:gd name="connsiteX890" fmla="*/ 3726844 w 7472601"/>
              <a:gd name="connsiteY890" fmla="*/ 282988 h 6858000"/>
              <a:gd name="connsiteX891" fmla="*/ 3742664 w 7472601"/>
              <a:gd name="connsiteY891" fmla="*/ 279918 h 6858000"/>
              <a:gd name="connsiteX892" fmla="*/ 4103910 w 7472601"/>
              <a:gd name="connsiteY892" fmla="*/ 1161917 h 6858000"/>
              <a:gd name="connsiteX893" fmla="*/ 4020269 w 7472601"/>
              <a:gd name="connsiteY893" fmla="*/ 1200406 h 6858000"/>
              <a:gd name="connsiteX894" fmla="*/ 3674882 w 7472601"/>
              <a:gd name="connsiteY894" fmla="*/ 488524 h 6858000"/>
              <a:gd name="connsiteX895" fmla="*/ 3132682 w 7472601"/>
              <a:gd name="connsiteY895" fmla="*/ 1072284 h 6858000"/>
              <a:gd name="connsiteX896" fmla="*/ 2716346 w 7472601"/>
              <a:gd name="connsiteY896" fmla="*/ 1276376 h 6858000"/>
              <a:gd name="connsiteX897" fmla="*/ 2716772 w 7472601"/>
              <a:gd name="connsiteY897" fmla="*/ 1255462 h 6858000"/>
              <a:gd name="connsiteX898" fmla="*/ 3471096 w 7472601"/>
              <a:gd name="connsiteY898" fmla="*/ 437072 h 6858000"/>
              <a:gd name="connsiteX899" fmla="*/ 3639057 w 7472601"/>
              <a:gd name="connsiteY899" fmla="*/ 286334 h 6858000"/>
              <a:gd name="connsiteX900" fmla="*/ 3640309 w 7472601"/>
              <a:gd name="connsiteY900" fmla="*/ 284664 h 6858000"/>
              <a:gd name="connsiteX901" fmla="*/ 3646022 w 7472601"/>
              <a:gd name="connsiteY901" fmla="*/ 276711 h 6858000"/>
              <a:gd name="connsiteX902" fmla="*/ 3707943 w 7472601"/>
              <a:gd name="connsiteY902" fmla="*/ 65958 h 6858000"/>
              <a:gd name="connsiteX903" fmla="*/ 3721337 w 7472601"/>
              <a:gd name="connsiteY903" fmla="*/ 0 h 6858000"/>
              <a:gd name="connsiteX904" fmla="*/ 2867960 w 7472601"/>
              <a:gd name="connsiteY904" fmla="*/ 0 h 6858000"/>
              <a:gd name="connsiteX905" fmla="*/ 2926351 w 7472601"/>
              <a:gd name="connsiteY905" fmla="*/ 0 h 6858000"/>
              <a:gd name="connsiteX906" fmla="*/ 2902823 w 7472601"/>
              <a:gd name="connsiteY906" fmla="*/ 262929 h 6858000"/>
              <a:gd name="connsiteX907" fmla="*/ 2940663 w 7472601"/>
              <a:gd name="connsiteY907" fmla="*/ 140884 h 6858000"/>
              <a:gd name="connsiteX908" fmla="*/ 2947039 w 7472601"/>
              <a:gd name="connsiteY908" fmla="*/ 122524 h 6858000"/>
              <a:gd name="connsiteX909" fmla="*/ 2984316 w 7472601"/>
              <a:gd name="connsiteY909" fmla="*/ 0 h 6858000"/>
              <a:gd name="connsiteX910" fmla="*/ 3016114 w 7472601"/>
              <a:gd name="connsiteY910" fmla="*/ 0 h 6858000"/>
              <a:gd name="connsiteX911" fmla="*/ 2979949 w 7472601"/>
              <a:gd name="connsiteY911" fmla="*/ 119274 h 6858000"/>
              <a:gd name="connsiteX912" fmla="*/ 3023879 w 7472601"/>
              <a:gd name="connsiteY912" fmla="*/ 0 h 6858000"/>
              <a:gd name="connsiteX913" fmla="*/ 3105400 w 7472601"/>
              <a:gd name="connsiteY913" fmla="*/ 0 h 6858000"/>
              <a:gd name="connsiteX914" fmla="*/ 3094669 w 7472601"/>
              <a:gd name="connsiteY914" fmla="*/ 30308 h 6858000"/>
              <a:gd name="connsiteX915" fmla="*/ 2901945 w 7472601"/>
              <a:gd name="connsiteY915" fmla="*/ 466538 h 6858000"/>
              <a:gd name="connsiteX916" fmla="*/ 2815209 w 7472601"/>
              <a:gd name="connsiteY916" fmla="*/ 497361 h 6858000"/>
              <a:gd name="connsiteX917" fmla="*/ 2844845 w 7472601"/>
              <a:gd name="connsiteY917" fmla="*/ 127638 h 6858000"/>
              <a:gd name="connsiteX918" fmla="*/ 2867960 w 7472601"/>
              <a:gd name="connsiteY918" fmla="*/ 0 h 6858000"/>
              <a:gd name="connsiteX919" fmla="*/ 1057230 w 7472601"/>
              <a:gd name="connsiteY919" fmla="*/ 0 h 6858000"/>
              <a:gd name="connsiteX920" fmla="*/ 1111003 w 7472601"/>
              <a:gd name="connsiteY920" fmla="*/ 0 h 6858000"/>
              <a:gd name="connsiteX921" fmla="*/ 1125553 w 7472601"/>
              <a:gd name="connsiteY921" fmla="*/ 52588 h 6858000"/>
              <a:gd name="connsiteX922" fmla="*/ 1304276 w 7472601"/>
              <a:gd name="connsiteY922" fmla="*/ 476275 h 6858000"/>
              <a:gd name="connsiteX923" fmla="*/ 1492066 w 7472601"/>
              <a:gd name="connsiteY923" fmla="*/ 886333 h 6858000"/>
              <a:gd name="connsiteX924" fmla="*/ 1423698 w 7472601"/>
              <a:gd name="connsiteY924" fmla="*/ 710817 h 6858000"/>
              <a:gd name="connsiteX925" fmla="*/ 1357609 w 7472601"/>
              <a:gd name="connsiteY925" fmla="*/ 532892 h 6858000"/>
              <a:gd name="connsiteX926" fmla="*/ 1309550 w 7472601"/>
              <a:gd name="connsiteY926" fmla="*/ 374031 h 6858000"/>
              <a:gd name="connsiteX927" fmla="*/ 1193673 w 7472601"/>
              <a:gd name="connsiteY927" fmla="*/ 49533 h 6858000"/>
              <a:gd name="connsiteX928" fmla="*/ 1164391 w 7472601"/>
              <a:gd name="connsiteY928" fmla="*/ 0 h 6858000"/>
              <a:gd name="connsiteX929" fmla="*/ 1200666 w 7472601"/>
              <a:gd name="connsiteY929" fmla="*/ 0 h 6858000"/>
              <a:gd name="connsiteX930" fmla="*/ 1223408 w 7472601"/>
              <a:gd name="connsiteY930" fmla="*/ 38996 h 6858000"/>
              <a:gd name="connsiteX931" fmla="*/ 1339635 w 7472601"/>
              <a:gd name="connsiteY931" fmla="*/ 365517 h 6858000"/>
              <a:gd name="connsiteX932" fmla="*/ 1387469 w 7472601"/>
              <a:gd name="connsiteY932" fmla="*/ 523079 h 6858000"/>
              <a:gd name="connsiteX933" fmla="*/ 1452685 w 7472601"/>
              <a:gd name="connsiteY933" fmla="*/ 699806 h 6858000"/>
              <a:gd name="connsiteX934" fmla="*/ 1492092 w 7472601"/>
              <a:gd name="connsiteY934" fmla="*/ 800424 h 6858000"/>
              <a:gd name="connsiteX935" fmla="*/ 1455302 w 7472601"/>
              <a:gd name="connsiteY935" fmla="*/ 632913 h 6858000"/>
              <a:gd name="connsiteX936" fmla="*/ 1222336 w 7472601"/>
              <a:gd name="connsiteY936" fmla="*/ 9480 h 6858000"/>
              <a:gd name="connsiteX937" fmla="*/ 1214634 w 7472601"/>
              <a:gd name="connsiteY937" fmla="*/ 0 h 6858000"/>
              <a:gd name="connsiteX938" fmla="*/ 1289827 w 7472601"/>
              <a:gd name="connsiteY938" fmla="*/ 0 h 6858000"/>
              <a:gd name="connsiteX939" fmla="*/ 1321076 w 7472601"/>
              <a:gd name="connsiteY939" fmla="*/ 59722 h 6858000"/>
              <a:gd name="connsiteX940" fmla="*/ 1512579 w 7472601"/>
              <a:gd name="connsiteY940" fmla="*/ 626441 h 6858000"/>
              <a:gd name="connsiteX941" fmla="*/ 1506076 w 7472601"/>
              <a:gd name="connsiteY941" fmla="*/ 1089289 h 6858000"/>
              <a:gd name="connsiteX942" fmla="*/ 1486346 w 7472601"/>
              <a:gd name="connsiteY942" fmla="*/ 1079919 h 6858000"/>
              <a:gd name="connsiteX943" fmla="*/ 1070511 w 7472601"/>
              <a:gd name="connsiteY943" fmla="*/ 48609 h 6858000"/>
              <a:gd name="connsiteX944" fmla="*/ 1057230 w 7472601"/>
              <a:gd name="connsiteY944" fmla="*/ 0 h 6858000"/>
              <a:gd name="connsiteX945" fmla="*/ 43151 w 7472601"/>
              <a:gd name="connsiteY945" fmla="*/ 0 h 6858000"/>
              <a:gd name="connsiteX946" fmla="*/ 95283 w 7472601"/>
              <a:gd name="connsiteY946" fmla="*/ 0 h 6858000"/>
              <a:gd name="connsiteX947" fmla="*/ 300708 w 7472601"/>
              <a:gd name="connsiteY947" fmla="*/ 154571 h 6858000"/>
              <a:gd name="connsiteX948" fmla="*/ 530414 w 7472601"/>
              <a:gd name="connsiteY948" fmla="*/ 354673 h 6858000"/>
              <a:gd name="connsiteX949" fmla="*/ 333785 w 7472601"/>
              <a:gd name="connsiteY949" fmla="*/ 161564 h 6858000"/>
              <a:gd name="connsiteX950" fmla="*/ 147005 w 7472601"/>
              <a:gd name="connsiteY950" fmla="*/ 0 h 6858000"/>
              <a:gd name="connsiteX951" fmla="*/ 272509 w 7472601"/>
              <a:gd name="connsiteY951" fmla="*/ 0 h 6858000"/>
              <a:gd name="connsiteX952" fmla="*/ 326276 w 7472601"/>
              <a:gd name="connsiteY952" fmla="*/ 45847 h 6858000"/>
              <a:gd name="connsiteX953" fmla="*/ 823759 w 7472601"/>
              <a:gd name="connsiteY953" fmla="*/ 574145 h 6858000"/>
              <a:gd name="connsiteX954" fmla="*/ 811254 w 7472601"/>
              <a:gd name="connsiteY954" fmla="*/ 665546 h 6858000"/>
              <a:gd name="connsiteX955" fmla="*/ 154042 w 7472601"/>
              <a:gd name="connsiteY955" fmla="*/ 261522 h 6858000"/>
              <a:gd name="connsiteX956" fmla="*/ 13550 w 7472601"/>
              <a:gd name="connsiteY956" fmla="*/ 158423 h 6858000"/>
              <a:gd name="connsiteX957" fmla="*/ 0 w 7472601"/>
              <a:gd name="connsiteY957" fmla="*/ 146618 h 6858000"/>
              <a:gd name="connsiteX958" fmla="*/ 0 w 7472601"/>
              <a:gd name="connsiteY958" fmla="*/ 59161 h 6858000"/>
              <a:gd name="connsiteX959" fmla="*/ 45427 w 7472601"/>
              <a:gd name="connsiteY959" fmla="*/ 101078 h 6858000"/>
              <a:gd name="connsiteX960" fmla="*/ 630103 w 7472601"/>
              <a:gd name="connsiteY960" fmla="*/ 485885 h 6858000"/>
              <a:gd name="connsiteX961" fmla="*/ 532040 w 7472601"/>
              <a:gd name="connsiteY961" fmla="*/ 399359 h 6858000"/>
              <a:gd name="connsiteX962" fmla="*/ 517618 w 7472601"/>
              <a:gd name="connsiteY962" fmla="*/ 385726 h 6858000"/>
              <a:gd name="connsiteX963" fmla="*/ 285074 w 7472601"/>
              <a:gd name="connsiteY963" fmla="*/ 182755 h 6858000"/>
              <a:gd name="connsiteX964" fmla="*/ 43151 w 7472601"/>
              <a:gd name="connsiteY964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03637 w 7472601"/>
              <a:gd name="connsiteY79" fmla="*/ 6083957 h 6858000"/>
              <a:gd name="connsiteX80" fmla="*/ 7312589 w 7472601"/>
              <a:gd name="connsiteY80" fmla="*/ 5982309 h 6858000"/>
              <a:gd name="connsiteX81" fmla="*/ 7448321 w 7472601"/>
              <a:gd name="connsiteY81" fmla="*/ 6190991 h 6858000"/>
              <a:gd name="connsiteX82" fmla="*/ 7467600 w 7472601"/>
              <a:gd name="connsiteY82" fmla="*/ 6221686 h 6858000"/>
              <a:gd name="connsiteX83" fmla="*/ 7467600 w 7472601"/>
              <a:gd name="connsiteY83" fmla="*/ 6334256 h 6858000"/>
              <a:gd name="connsiteX84" fmla="*/ 7454976 w 7472601"/>
              <a:gd name="connsiteY84" fmla="*/ 6318297 h 6858000"/>
              <a:gd name="connsiteX85" fmla="*/ 1456157 w 7472601"/>
              <a:gd name="connsiteY85" fmla="*/ 5371404 h 6858000"/>
              <a:gd name="connsiteX86" fmla="*/ 1244432 w 7472601"/>
              <a:gd name="connsiteY86" fmla="*/ 5385601 h 6858000"/>
              <a:gd name="connsiteX87" fmla="*/ 973990 w 7472601"/>
              <a:gd name="connsiteY87" fmla="*/ 5424940 h 6858000"/>
              <a:gd name="connsiteX88" fmla="*/ 1103809 w 7472601"/>
              <a:gd name="connsiteY88" fmla="*/ 5433720 h 6858000"/>
              <a:gd name="connsiteX89" fmla="*/ 1123454 w 7472601"/>
              <a:gd name="connsiteY89" fmla="*/ 5435727 h 6858000"/>
              <a:gd name="connsiteX90" fmla="*/ 1737017 w 7472601"/>
              <a:gd name="connsiteY90" fmla="*/ 5452183 h 6858000"/>
              <a:gd name="connsiteX91" fmla="*/ 1824397 w 7472601"/>
              <a:gd name="connsiteY91" fmla="*/ 5447757 h 6858000"/>
              <a:gd name="connsiteX92" fmla="*/ 2070059 w 7472601"/>
              <a:gd name="connsiteY92" fmla="*/ 5441660 h 6858000"/>
              <a:gd name="connsiteX93" fmla="*/ 1456157 w 7472601"/>
              <a:gd name="connsiteY93" fmla="*/ 5371404 h 6858000"/>
              <a:gd name="connsiteX94" fmla="*/ 4988186 w 7472601"/>
              <a:gd name="connsiteY94" fmla="*/ 5216467 h 6858000"/>
              <a:gd name="connsiteX95" fmla="*/ 4777334 w 7472601"/>
              <a:gd name="connsiteY95" fmla="*/ 5406072 h 6858000"/>
              <a:gd name="connsiteX96" fmla="*/ 4718341 w 7472601"/>
              <a:gd name="connsiteY96" fmla="*/ 5468043 h 6858000"/>
              <a:gd name="connsiteX97" fmla="*/ 4604655 w 7472601"/>
              <a:gd name="connsiteY97" fmla="*/ 5583434 h 6858000"/>
              <a:gd name="connsiteX98" fmla="*/ 4565074 w 7472601"/>
              <a:gd name="connsiteY98" fmla="*/ 5618550 h 6858000"/>
              <a:gd name="connsiteX99" fmla="*/ 4988186 w 7472601"/>
              <a:gd name="connsiteY99" fmla="*/ 5216467 h 6858000"/>
              <a:gd name="connsiteX100" fmla="*/ 4978032 w 7472601"/>
              <a:gd name="connsiteY100" fmla="*/ 5183809 h 6858000"/>
              <a:gd name="connsiteX101" fmla="*/ 4463413 w 7472601"/>
              <a:gd name="connsiteY101" fmla="*/ 5615162 h 6858000"/>
              <a:gd name="connsiteX102" fmla="*/ 4358134 w 7472601"/>
              <a:gd name="connsiteY102" fmla="*/ 5742791 h 6858000"/>
              <a:gd name="connsiteX103" fmla="*/ 4376219 w 7472601"/>
              <a:gd name="connsiteY103" fmla="*/ 5729027 h 6858000"/>
              <a:gd name="connsiteX104" fmla="*/ 4582340 w 7472601"/>
              <a:gd name="connsiteY104" fmla="*/ 5561037 h 6858000"/>
              <a:gd name="connsiteX105" fmla="*/ 4694684 w 7472601"/>
              <a:gd name="connsiteY105" fmla="*/ 5447098 h 6858000"/>
              <a:gd name="connsiteX106" fmla="*/ 4754123 w 7472601"/>
              <a:gd name="connsiteY106" fmla="*/ 5384643 h 6858000"/>
              <a:gd name="connsiteX107" fmla="*/ 4978032 w 7472601"/>
              <a:gd name="connsiteY107" fmla="*/ 5183809 h 6858000"/>
              <a:gd name="connsiteX108" fmla="*/ 1903353 w 7472601"/>
              <a:gd name="connsiteY108" fmla="*/ 5044827 h 6858000"/>
              <a:gd name="connsiteX109" fmla="*/ 1936931 w 7472601"/>
              <a:gd name="connsiteY109" fmla="*/ 5093954 h 6858000"/>
              <a:gd name="connsiteX110" fmla="*/ 2195868 w 7472601"/>
              <a:gd name="connsiteY110" fmla="*/ 5396574 h 6858000"/>
              <a:gd name="connsiteX111" fmla="*/ 2088852 w 7472601"/>
              <a:gd name="connsiteY111" fmla="*/ 5166123 h 6858000"/>
              <a:gd name="connsiteX112" fmla="*/ 1958241 w 7472601"/>
              <a:gd name="connsiteY112" fmla="*/ 5067955 h 6858000"/>
              <a:gd name="connsiteX113" fmla="*/ 1903353 w 7472601"/>
              <a:gd name="connsiteY113" fmla="*/ 5044827 h 6858000"/>
              <a:gd name="connsiteX114" fmla="*/ 1979378 w 7472601"/>
              <a:gd name="connsiteY114" fmla="*/ 4769504 h 6858000"/>
              <a:gd name="connsiteX115" fmla="*/ 2882120 w 7472601"/>
              <a:gd name="connsiteY115" fmla="*/ 5064547 h 6858000"/>
              <a:gd name="connsiteX116" fmla="*/ 2793103 w 7472601"/>
              <a:gd name="connsiteY116" fmla="*/ 5039699 h 6858000"/>
              <a:gd name="connsiteX117" fmla="*/ 2770041 w 7472601"/>
              <a:gd name="connsiteY117" fmla="*/ 5033634 h 6858000"/>
              <a:gd name="connsiteX118" fmla="*/ 1979378 w 7472601"/>
              <a:gd name="connsiteY118" fmla="*/ 4769504 h 6858000"/>
              <a:gd name="connsiteX119" fmla="*/ 1927410 w 7472601"/>
              <a:gd name="connsiteY119" fmla="*/ 4716164 h 6858000"/>
              <a:gd name="connsiteX120" fmla="*/ 1959587 w 7472601"/>
              <a:gd name="connsiteY120" fmla="*/ 4728849 h 6858000"/>
              <a:gd name="connsiteX121" fmla="*/ 2777707 w 7472601"/>
              <a:gd name="connsiteY121" fmla="*/ 5003991 h 6858000"/>
              <a:gd name="connsiteX122" fmla="*/ 2800768 w 7472601"/>
              <a:gd name="connsiteY122" fmla="*/ 5010056 h 6858000"/>
              <a:gd name="connsiteX123" fmla="*/ 2879408 w 7472601"/>
              <a:gd name="connsiteY123" fmla="*/ 5031590 h 6858000"/>
              <a:gd name="connsiteX124" fmla="*/ 2862295 w 7472601"/>
              <a:gd name="connsiteY124" fmla="*/ 5022958 h 6858000"/>
              <a:gd name="connsiteX125" fmla="*/ 2813343 w 7472601"/>
              <a:gd name="connsiteY125" fmla="*/ 4998369 h 6858000"/>
              <a:gd name="connsiteX126" fmla="*/ 2646245 w 7472601"/>
              <a:gd name="connsiteY126" fmla="*/ 4930999 h 6858000"/>
              <a:gd name="connsiteX127" fmla="*/ 1999243 w 7472601"/>
              <a:gd name="connsiteY127" fmla="*/ 4730524 h 6858000"/>
              <a:gd name="connsiteX128" fmla="*/ 1979527 w 7472601"/>
              <a:gd name="connsiteY128" fmla="*/ 4726651 h 6858000"/>
              <a:gd name="connsiteX129" fmla="*/ 1927410 w 7472601"/>
              <a:gd name="connsiteY129" fmla="*/ 4716164 h 6858000"/>
              <a:gd name="connsiteX130" fmla="*/ 1997014 w 7472601"/>
              <a:gd name="connsiteY130" fmla="*/ 4698007 h 6858000"/>
              <a:gd name="connsiteX131" fmla="*/ 2005458 w 7472601"/>
              <a:gd name="connsiteY131" fmla="*/ 4699540 h 6858000"/>
              <a:gd name="connsiteX132" fmla="*/ 2657186 w 7472601"/>
              <a:gd name="connsiteY132" fmla="*/ 4901687 h 6858000"/>
              <a:gd name="connsiteX133" fmla="*/ 2826662 w 7472601"/>
              <a:gd name="connsiteY133" fmla="*/ 4970362 h 6858000"/>
              <a:gd name="connsiteX134" fmla="*/ 2876100 w 7472601"/>
              <a:gd name="connsiteY134" fmla="*/ 4995397 h 6858000"/>
              <a:gd name="connsiteX135" fmla="*/ 3042600 w 7472601"/>
              <a:gd name="connsiteY135" fmla="*/ 5059532 h 6858000"/>
              <a:gd name="connsiteX136" fmla="*/ 1997014 w 7472601"/>
              <a:gd name="connsiteY136" fmla="*/ 4698007 h 6858000"/>
              <a:gd name="connsiteX137" fmla="*/ 2305292 w 7472601"/>
              <a:gd name="connsiteY137" fmla="*/ 4219492 h 6858000"/>
              <a:gd name="connsiteX138" fmla="*/ 3360922 w 7472601"/>
              <a:gd name="connsiteY138" fmla="*/ 4529373 h 6858000"/>
              <a:gd name="connsiteX139" fmla="*/ 3492420 w 7472601"/>
              <a:gd name="connsiteY139" fmla="*/ 4510145 h 6858000"/>
              <a:gd name="connsiteX140" fmla="*/ 3364086 w 7472601"/>
              <a:gd name="connsiteY140" fmla="*/ 4480340 h 6858000"/>
              <a:gd name="connsiteX141" fmla="*/ 3225818 w 7472601"/>
              <a:gd name="connsiteY141" fmla="*/ 4411822 h 6858000"/>
              <a:gd name="connsiteX142" fmla="*/ 3129696 w 7472601"/>
              <a:gd name="connsiteY142" fmla="*/ 4360704 h 6858000"/>
              <a:gd name="connsiteX143" fmla="*/ 2814545 w 7472601"/>
              <a:gd name="connsiteY143" fmla="*/ 4282955 h 6858000"/>
              <a:gd name="connsiteX144" fmla="*/ 2305292 w 7472601"/>
              <a:gd name="connsiteY144" fmla="*/ 4219492 h 6858000"/>
              <a:gd name="connsiteX145" fmla="*/ 2626982 w 7472601"/>
              <a:gd name="connsiteY145" fmla="*/ 4206450 h 6858000"/>
              <a:gd name="connsiteX146" fmla="*/ 2490617 w 7472601"/>
              <a:gd name="connsiteY146" fmla="*/ 4206951 h 6858000"/>
              <a:gd name="connsiteX147" fmla="*/ 2819869 w 7472601"/>
              <a:gd name="connsiteY147" fmla="*/ 4252936 h 6858000"/>
              <a:gd name="connsiteX148" fmla="*/ 3143018 w 7472601"/>
              <a:gd name="connsiteY148" fmla="*/ 4332698 h 6858000"/>
              <a:gd name="connsiteX149" fmla="*/ 3241520 w 7472601"/>
              <a:gd name="connsiteY149" fmla="*/ 4385112 h 6858000"/>
              <a:gd name="connsiteX150" fmla="*/ 3374575 w 7472601"/>
              <a:gd name="connsiteY150" fmla="*/ 4451517 h 6858000"/>
              <a:gd name="connsiteX151" fmla="*/ 3505221 w 7472601"/>
              <a:gd name="connsiteY151" fmla="*/ 4480757 h 6858000"/>
              <a:gd name="connsiteX152" fmla="*/ 2626982 w 7472601"/>
              <a:gd name="connsiteY152" fmla="*/ 4206450 h 6858000"/>
              <a:gd name="connsiteX153" fmla="*/ 1310106 w 7472601"/>
              <a:gd name="connsiteY153" fmla="*/ 3943217 h 6858000"/>
              <a:gd name="connsiteX154" fmla="*/ 854994 w 7472601"/>
              <a:gd name="connsiteY154" fmla="*/ 4399136 h 6858000"/>
              <a:gd name="connsiteX155" fmla="*/ 742462 w 7472601"/>
              <a:gd name="connsiteY155" fmla="*/ 4594648 h 6858000"/>
              <a:gd name="connsiteX156" fmla="*/ 820602 w 7472601"/>
              <a:gd name="connsiteY156" fmla="*/ 4485915 h 6858000"/>
              <a:gd name="connsiteX157" fmla="*/ 878295 w 7472601"/>
              <a:gd name="connsiteY157" fmla="*/ 4403594 h 6858000"/>
              <a:gd name="connsiteX158" fmla="*/ 1240607 w 7472601"/>
              <a:gd name="connsiteY158" fmla="*/ 4010401 h 6858000"/>
              <a:gd name="connsiteX159" fmla="*/ 1310106 w 7472601"/>
              <a:gd name="connsiteY159" fmla="*/ 3943217 h 6858000"/>
              <a:gd name="connsiteX160" fmla="*/ 1423113 w 7472601"/>
              <a:gd name="connsiteY160" fmla="*/ 3874565 h 6858000"/>
              <a:gd name="connsiteX161" fmla="*/ 1260565 w 7472601"/>
              <a:gd name="connsiteY161" fmla="*/ 4031982 h 6858000"/>
              <a:gd name="connsiteX162" fmla="*/ 901900 w 7472601"/>
              <a:gd name="connsiteY162" fmla="*/ 4421236 h 6858000"/>
              <a:gd name="connsiteX163" fmla="*/ 845044 w 7472601"/>
              <a:gd name="connsiteY163" fmla="*/ 4502436 h 6858000"/>
              <a:gd name="connsiteX164" fmla="*/ 685926 w 7472601"/>
              <a:gd name="connsiteY164" fmla="*/ 4703069 h 6858000"/>
              <a:gd name="connsiteX165" fmla="*/ 684248 w 7472601"/>
              <a:gd name="connsiteY165" fmla="*/ 4706721 h 6858000"/>
              <a:gd name="connsiteX166" fmla="*/ 1423113 w 7472601"/>
              <a:gd name="connsiteY166" fmla="*/ 3874565 h 6858000"/>
              <a:gd name="connsiteX167" fmla="*/ 3316479 w 7472601"/>
              <a:gd name="connsiteY167" fmla="*/ 3872136 h 6858000"/>
              <a:gd name="connsiteX168" fmla="*/ 3546806 w 7472601"/>
              <a:gd name="connsiteY168" fmla="*/ 4356139 h 6858000"/>
              <a:gd name="connsiteX169" fmla="*/ 3364433 w 7472601"/>
              <a:gd name="connsiteY169" fmla="*/ 3953121 h 6858000"/>
              <a:gd name="connsiteX170" fmla="*/ 3316479 w 7472601"/>
              <a:gd name="connsiteY170" fmla="*/ 3872136 h 6858000"/>
              <a:gd name="connsiteX171" fmla="*/ 3291335 w 7472601"/>
              <a:gd name="connsiteY171" fmla="*/ 3767420 h 6858000"/>
              <a:gd name="connsiteX172" fmla="*/ 3390805 w 7472601"/>
              <a:gd name="connsiteY172" fmla="*/ 3937163 h 6858000"/>
              <a:gd name="connsiteX173" fmla="*/ 3579062 w 7472601"/>
              <a:gd name="connsiteY173" fmla="*/ 4359040 h 6858000"/>
              <a:gd name="connsiteX174" fmla="*/ 3467355 w 7472601"/>
              <a:gd name="connsiteY174" fmla="*/ 3988130 h 6858000"/>
              <a:gd name="connsiteX175" fmla="*/ 3310753 w 7472601"/>
              <a:gd name="connsiteY175" fmla="*/ 3787140 h 6858000"/>
              <a:gd name="connsiteX176" fmla="*/ 3291335 w 7472601"/>
              <a:gd name="connsiteY176" fmla="*/ 3767420 h 6858000"/>
              <a:gd name="connsiteX177" fmla="*/ 1635889 w 7472601"/>
              <a:gd name="connsiteY177" fmla="*/ 3709494 h 6858000"/>
              <a:gd name="connsiteX178" fmla="*/ 1634800 w 7472601"/>
              <a:gd name="connsiteY178" fmla="*/ 3731111 h 6858000"/>
              <a:gd name="connsiteX179" fmla="*/ 1635889 w 7472601"/>
              <a:gd name="connsiteY179" fmla="*/ 3709494 h 6858000"/>
              <a:gd name="connsiteX180" fmla="*/ 1510397 w 7472601"/>
              <a:gd name="connsiteY180" fmla="*/ 3684705 h 6858000"/>
              <a:gd name="connsiteX181" fmla="*/ 1146550 w 7472601"/>
              <a:gd name="connsiteY181" fmla="*/ 3802012 h 6858000"/>
              <a:gd name="connsiteX182" fmla="*/ 698834 w 7472601"/>
              <a:gd name="connsiteY182" fmla="*/ 3952272 h 6858000"/>
              <a:gd name="connsiteX183" fmla="*/ 34256 w 7472601"/>
              <a:gd name="connsiteY183" fmla="*/ 4347603 h 6858000"/>
              <a:gd name="connsiteX184" fmla="*/ 527241 w 7472601"/>
              <a:gd name="connsiteY184" fmla="*/ 4065078 h 6858000"/>
              <a:gd name="connsiteX185" fmla="*/ 1510397 w 7472601"/>
              <a:gd name="connsiteY185" fmla="*/ 3684705 h 6858000"/>
              <a:gd name="connsiteX186" fmla="*/ 1313114 w 7472601"/>
              <a:gd name="connsiteY186" fmla="*/ 3655216 h 6858000"/>
              <a:gd name="connsiteX187" fmla="*/ 1109304 w 7472601"/>
              <a:gd name="connsiteY187" fmla="*/ 3669030 h 6858000"/>
              <a:gd name="connsiteX188" fmla="*/ 8129 w 7472601"/>
              <a:gd name="connsiteY188" fmla="*/ 4330519 h 6858000"/>
              <a:gd name="connsiteX189" fmla="*/ 687572 w 7472601"/>
              <a:gd name="connsiteY189" fmla="*/ 3925629 h 6858000"/>
              <a:gd name="connsiteX190" fmla="*/ 1138365 w 7472601"/>
              <a:gd name="connsiteY190" fmla="*/ 3774515 h 6858000"/>
              <a:gd name="connsiteX191" fmla="*/ 1505579 w 7472601"/>
              <a:gd name="connsiteY191" fmla="*/ 3655526 h 6858000"/>
              <a:gd name="connsiteX192" fmla="*/ 1313114 w 7472601"/>
              <a:gd name="connsiteY192" fmla="*/ 3655216 h 6858000"/>
              <a:gd name="connsiteX193" fmla="*/ 3655073 w 7472601"/>
              <a:gd name="connsiteY193" fmla="*/ 3650884 h 6858000"/>
              <a:gd name="connsiteX194" fmla="*/ 3989938 w 7472601"/>
              <a:gd name="connsiteY194" fmla="*/ 3991685 h 6858000"/>
              <a:gd name="connsiteX195" fmla="*/ 4393907 w 7472601"/>
              <a:gd name="connsiteY195" fmla="*/ 4261258 h 6858000"/>
              <a:gd name="connsiteX196" fmla="*/ 4648051 w 7472601"/>
              <a:gd name="connsiteY196" fmla="*/ 4374051 h 6858000"/>
              <a:gd name="connsiteX197" fmla="*/ 4383389 w 7472601"/>
              <a:gd name="connsiteY197" fmla="*/ 4184369 h 6858000"/>
              <a:gd name="connsiteX198" fmla="*/ 4165508 w 7472601"/>
              <a:gd name="connsiteY198" fmla="*/ 4035196 h 6858000"/>
              <a:gd name="connsiteX199" fmla="*/ 4068162 w 7472601"/>
              <a:gd name="connsiteY199" fmla="*/ 3953394 h 6858000"/>
              <a:gd name="connsiteX200" fmla="*/ 3981416 w 7472601"/>
              <a:gd name="connsiteY200" fmla="*/ 3880482 h 6858000"/>
              <a:gd name="connsiteX201" fmla="*/ 3800147 w 7472601"/>
              <a:gd name="connsiteY201" fmla="*/ 3749872 h 6858000"/>
              <a:gd name="connsiteX202" fmla="*/ 3655073 w 7472601"/>
              <a:gd name="connsiteY202" fmla="*/ 3650884 h 6858000"/>
              <a:gd name="connsiteX203" fmla="*/ 3670252 w 7472601"/>
              <a:gd name="connsiteY203" fmla="*/ 3622798 h 6858000"/>
              <a:gd name="connsiteX204" fmla="*/ 3817258 w 7472601"/>
              <a:gd name="connsiteY204" fmla="*/ 3723577 h 6858000"/>
              <a:gd name="connsiteX205" fmla="*/ 4000461 w 7472601"/>
              <a:gd name="connsiteY205" fmla="*/ 3855966 h 6858000"/>
              <a:gd name="connsiteX206" fmla="*/ 4088180 w 7472601"/>
              <a:gd name="connsiteY206" fmla="*/ 3929774 h 6858000"/>
              <a:gd name="connsiteX207" fmla="*/ 4184555 w 7472601"/>
              <a:gd name="connsiteY207" fmla="*/ 4010683 h 6858000"/>
              <a:gd name="connsiteX208" fmla="*/ 4399563 w 7472601"/>
              <a:gd name="connsiteY208" fmla="*/ 4158106 h 6858000"/>
              <a:gd name="connsiteX209" fmla="*/ 4684469 w 7472601"/>
              <a:gd name="connsiteY209" fmla="*/ 4364680 h 6858000"/>
              <a:gd name="connsiteX210" fmla="*/ 4690271 w 7472601"/>
              <a:gd name="connsiteY210" fmla="*/ 4370034 h 6858000"/>
              <a:gd name="connsiteX211" fmla="*/ 4136093 w 7472601"/>
              <a:gd name="connsiteY211" fmla="*/ 3858466 h 6858000"/>
              <a:gd name="connsiteX212" fmla="*/ 3670252 w 7472601"/>
              <a:gd name="connsiteY212" fmla="*/ 3622798 h 6858000"/>
              <a:gd name="connsiteX213" fmla="*/ 4440129 w 7472601"/>
              <a:gd name="connsiteY213" fmla="*/ 3448571 h 6858000"/>
              <a:gd name="connsiteX214" fmla="*/ 4856525 w 7472601"/>
              <a:gd name="connsiteY214" fmla="*/ 3915351 h 6858000"/>
              <a:gd name="connsiteX215" fmla="*/ 5059055 w 7472601"/>
              <a:gd name="connsiteY215" fmla="*/ 4108918 h 6858000"/>
              <a:gd name="connsiteX216" fmla="*/ 5290070 w 7472601"/>
              <a:gd name="connsiteY216" fmla="*/ 4263619 h 6858000"/>
              <a:gd name="connsiteX217" fmla="*/ 4834991 w 7472601"/>
              <a:gd name="connsiteY217" fmla="*/ 3830985 h 6858000"/>
              <a:gd name="connsiteX218" fmla="*/ 4440129 w 7472601"/>
              <a:gd name="connsiteY218" fmla="*/ 3448571 h 6858000"/>
              <a:gd name="connsiteX219" fmla="*/ 4441737 w 7472601"/>
              <a:gd name="connsiteY219" fmla="*/ 3399734 h 6858000"/>
              <a:gd name="connsiteX220" fmla="*/ 4431236 w 7472601"/>
              <a:gd name="connsiteY220" fmla="*/ 3400954 h 6858000"/>
              <a:gd name="connsiteX221" fmla="*/ 4557150 w 7472601"/>
              <a:gd name="connsiteY221" fmla="*/ 3510023 h 6858000"/>
              <a:gd name="connsiteX222" fmla="*/ 4856936 w 7472601"/>
              <a:gd name="connsiteY222" fmla="*/ 3809146 h 6858000"/>
              <a:gd name="connsiteX223" fmla="*/ 5111996 w 7472601"/>
              <a:gd name="connsiteY223" fmla="*/ 4065759 h 6858000"/>
              <a:gd name="connsiteX224" fmla="*/ 5388878 w 7472601"/>
              <a:gd name="connsiteY224" fmla="*/ 4300185 h 6858000"/>
              <a:gd name="connsiteX225" fmla="*/ 5425556 w 7472601"/>
              <a:gd name="connsiteY225" fmla="*/ 4308967 h 6858000"/>
              <a:gd name="connsiteX226" fmla="*/ 4943646 w 7472601"/>
              <a:gd name="connsiteY226" fmla="*/ 3822916 h 6858000"/>
              <a:gd name="connsiteX227" fmla="*/ 4594837 w 7472601"/>
              <a:gd name="connsiteY227" fmla="*/ 3532274 h 6858000"/>
              <a:gd name="connsiteX228" fmla="*/ 4441737 w 7472601"/>
              <a:gd name="connsiteY228" fmla="*/ 3399734 h 6858000"/>
              <a:gd name="connsiteX229" fmla="*/ 5425834 w 7472601"/>
              <a:gd name="connsiteY229" fmla="*/ 3162785 h 6858000"/>
              <a:gd name="connsiteX230" fmla="*/ 5401644 w 7472601"/>
              <a:gd name="connsiteY230" fmla="*/ 3617847 h 6858000"/>
              <a:gd name="connsiteX231" fmla="*/ 5467256 w 7472601"/>
              <a:gd name="connsiteY231" fmla="*/ 4175494 h 6858000"/>
              <a:gd name="connsiteX232" fmla="*/ 5448069 w 7472601"/>
              <a:gd name="connsiteY232" fmla="*/ 3567554 h 6858000"/>
              <a:gd name="connsiteX233" fmla="*/ 5425834 w 7472601"/>
              <a:gd name="connsiteY233" fmla="*/ 3162785 h 6858000"/>
              <a:gd name="connsiteX234" fmla="*/ 1318687 w 7472601"/>
              <a:gd name="connsiteY234" fmla="*/ 3113840 h 6858000"/>
              <a:gd name="connsiteX235" fmla="*/ 1066793 w 7472601"/>
              <a:gd name="connsiteY235" fmla="*/ 3212171 h 6858000"/>
              <a:gd name="connsiteX236" fmla="*/ 993319 w 7472601"/>
              <a:gd name="connsiteY236" fmla="*/ 3247648 h 6858000"/>
              <a:gd name="connsiteX237" fmla="*/ 853081 w 7472601"/>
              <a:gd name="connsiteY237" fmla="*/ 3312410 h 6858000"/>
              <a:gd name="connsiteX238" fmla="*/ 805957 w 7472601"/>
              <a:gd name="connsiteY238" fmla="*/ 3330443 h 6858000"/>
              <a:gd name="connsiteX239" fmla="*/ 1318687 w 7472601"/>
              <a:gd name="connsiteY239" fmla="*/ 3113840 h 6858000"/>
              <a:gd name="connsiteX240" fmla="*/ 5453702 w 7472601"/>
              <a:gd name="connsiteY240" fmla="*/ 3090882 h 6858000"/>
              <a:gd name="connsiteX241" fmla="*/ 5480135 w 7472601"/>
              <a:gd name="connsiteY241" fmla="*/ 3565802 h 6858000"/>
              <a:gd name="connsiteX242" fmla="*/ 5499023 w 7472601"/>
              <a:gd name="connsiteY242" fmla="*/ 4166310 h 6858000"/>
              <a:gd name="connsiteX243" fmla="*/ 5547022 w 7472601"/>
              <a:gd name="connsiteY243" fmla="*/ 3607838 h 6858000"/>
              <a:gd name="connsiteX244" fmla="*/ 5515964 w 7472601"/>
              <a:gd name="connsiteY244" fmla="*/ 3378541 h 6858000"/>
              <a:gd name="connsiteX245" fmla="*/ 5453702 w 7472601"/>
              <a:gd name="connsiteY245" fmla="*/ 3090882 h 6858000"/>
              <a:gd name="connsiteX246" fmla="*/ 1238695 w 7472601"/>
              <a:gd name="connsiteY246" fmla="*/ 3076820 h 6858000"/>
              <a:gd name="connsiteX247" fmla="*/ 716371 w 7472601"/>
              <a:gd name="connsiteY247" fmla="*/ 3293249 h 6858000"/>
              <a:gd name="connsiteX248" fmla="*/ 579522 w 7472601"/>
              <a:gd name="connsiteY248" fmla="*/ 3371759 h 6858000"/>
              <a:gd name="connsiteX249" fmla="*/ 600288 w 7472601"/>
              <a:gd name="connsiteY249" fmla="*/ 3365555 h 6858000"/>
              <a:gd name="connsiteX250" fmla="*/ 840692 w 7472601"/>
              <a:gd name="connsiteY250" fmla="*/ 3284921 h 6858000"/>
              <a:gd name="connsiteX251" fmla="*/ 979248 w 7472601"/>
              <a:gd name="connsiteY251" fmla="*/ 3221003 h 6858000"/>
              <a:gd name="connsiteX252" fmla="*/ 1053282 w 7472601"/>
              <a:gd name="connsiteY252" fmla="*/ 3185247 h 6858000"/>
              <a:gd name="connsiteX253" fmla="*/ 1320603 w 7472601"/>
              <a:gd name="connsiteY253" fmla="*/ 3081281 h 6858000"/>
              <a:gd name="connsiteX254" fmla="*/ 1238695 w 7472601"/>
              <a:gd name="connsiteY254" fmla="*/ 3076820 h 6858000"/>
              <a:gd name="connsiteX255" fmla="*/ 5425627 w 7472601"/>
              <a:gd name="connsiteY255" fmla="*/ 2954192 h 6858000"/>
              <a:gd name="connsiteX256" fmla="*/ 5470770 w 7472601"/>
              <a:gd name="connsiteY256" fmla="*/ 3005435 h 6858000"/>
              <a:gd name="connsiteX257" fmla="*/ 5519779 w 7472601"/>
              <a:gd name="connsiteY257" fmla="*/ 4359223 h 6858000"/>
              <a:gd name="connsiteX258" fmla="*/ 5520293 w 7472601"/>
              <a:gd name="connsiteY258" fmla="*/ 4360602 h 6858000"/>
              <a:gd name="connsiteX259" fmla="*/ 5767221 w 7472601"/>
              <a:gd name="connsiteY259" fmla="*/ 4665564 h 6858000"/>
              <a:gd name="connsiteX260" fmla="*/ 6937169 w 7472601"/>
              <a:gd name="connsiteY260" fmla="*/ 4815941 h 6858000"/>
              <a:gd name="connsiteX261" fmla="*/ 6953922 w 7472601"/>
              <a:gd name="connsiteY261" fmla="*/ 4890068 h 6858000"/>
              <a:gd name="connsiteX262" fmla="*/ 6071359 w 7472601"/>
              <a:gd name="connsiteY262" fmla="*/ 4770770 h 6858000"/>
              <a:gd name="connsiteX263" fmla="*/ 6038839 w 7472601"/>
              <a:gd name="connsiteY263" fmla="*/ 4764474 h 6858000"/>
              <a:gd name="connsiteX264" fmla="*/ 6038706 w 7472601"/>
              <a:gd name="connsiteY264" fmla="*/ 4763847 h 6858000"/>
              <a:gd name="connsiteX265" fmla="*/ 6037784 w 7472601"/>
              <a:gd name="connsiteY265" fmla="*/ 4764270 h 6858000"/>
              <a:gd name="connsiteX266" fmla="*/ 6038839 w 7472601"/>
              <a:gd name="connsiteY266" fmla="*/ 4764474 h 6858000"/>
              <a:gd name="connsiteX267" fmla="*/ 6040338 w 7472601"/>
              <a:gd name="connsiteY267" fmla="*/ 4771418 h 6858000"/>
              <a:gd name="connsiteX268" fmla="*/ 6024488 w 7472601"/>
              <a:gd name="connsiteY268" fmla="*/ 4809903 h 6858000"/>
              <a:gd name="connsiteX269" fmla="*/ 5599771 w 7472601"/>
              <a:gd name="connsiteY269" fmla="*/ 5509652 h 6858000"/>
              <a:gd name="connsiteX270" fmla="*/ 5548843 w 7472601"/>
              <a:gd name="connsiteY270" fmla="*/ 5563845 h 6858000"/>
              <a:gd name="connsiteX271" fmla="*/ 5940952 w 7472601"/>
              <a:gd name="connsiteY271" fmla="*/ 6250028 h 6858000"/>
              <a:gd name="connsiteX272" fmla="*/ 6043441 w 7472601"/>
              <a:gd name="connsiteY272" fmla="*/ 6665847 h 6858000"/>
              <a:gd name="connsiteX273" fmla="*/ 6093432 w 7472601"/>
              <a:gd name="connsiteY273" fmla="*/ 6858000 h 6858000"/>
              <a:gd name="connsiteX274" fmla="*/ 6034344 w 7472601"/>
              <a:gd name="connsiteY274" fmla="*/ 6858000 h 6858000"/>
              <a:gd name="connsiteX275" fmla="*/ 6026679 w 7472601"/>
              <a:gd name="connsiteY275" fmla="*/ 6836959 h 6858000"/>
              <a:gd name="connsiteX276" fmla="*/ 5800441 w 7472601"/>
              <a:gd name="connsiteY276" fmla="*/ 6335286 h 6858000"/>
              <a:gd name="connsiteX277" fmla="*/ 5526562 w 7472601"/>
              <a:gd name="connsiteY277" fmla="*/ 5705388 h 6858000"/>
              <a:gd name="connsiteX278" fmla="*/ 5519640 w 7472601"/>
              <a:gd name="connsiteY278" fmla="*/ 5683774 h 6858000"/>
              <a:gd name="connsiteX279" fmla="*/ 5844559 w 7472601"/>
              <a:gd name="connsiteY279" fmla="*/ 6553349 h 6858000"/>
              <a:gd name="connsiteX280" fmla="*/ 5975994 w 7472601"/>
              <a:gd name="connsiteY280" fmla="*/ 6858000 h 6858000"/>
              <a:gd name="connsiteX281" fmla="*/ 5898547 w 7472601"/>
              <a:gd name="connsiteY281" fmla="*/ 6858000 h 6858000"/>
              <a:gd name="connsiteX282" fmla="*/ 5682041 w 7472601"/>
              <a:gd name="connsiteY282" fmla="*/ 6355860 h 6858000"/>
              <a:gd name="connsiteX283" fmla="*/ 5461758 w 7472601"/>
              <a:gd name="connsiteY283" fmla="*/ 5820220 h 6858000"/>
              <a:gd name="connsiteX284" fmla="*/ 5237282 w 7472601"/>
              <a:gd name="connsiteY284" fmla="*/ 6579086 h 6858000"/>
              <a:gd name="connsiteX285" fmla="*/ 5115009 w 7472601"/>
              <a:gd name="connsiteY285" fmla="*/ 6858000 h 6858000"/>
              <a:gd name="connsiteX286" fmla="*/ 5028074 w 7472601"/>
              <a:gd name="connsiteY286" fmla="*/ 6858000 h 6858000"/>
              <a:gd name="connsiteX287" fmla="*/ 5079508 w 7472601"/>
              <a:gd name="connsiteY287" fmla="*/ 6749074 h 6858000"/>
              <a:gd name="connsiteX288" fmla="*/ 5371846 w 7472601"/>
              <a:gd name="connsiteY288" fmla="*/ 5924413 h 6858000"/>
              <a:gd name="connsiteX289" fmla="*/ 5270512 w 7472601"/>
              <a:gd name="connsiteY289" fmla="*/ 6138975 h 6858000"/>
              <a:gd name="connsiteX290" fmla="*/ 5062409 w 7472601"/>
              <a:gd name="connsiteY290" fmla="*/ 6653544 h 6858000"/>
              <a:gd name="connsiteX291" fmla="*/ 5036628 w 7472601"/>
              <a:gd name="connsiteY291" fmla="*/ 6754247 h 6858000"/>
              <a:gd name="connsiteX292" fmla="*/ 5009112 w 7472601"/>
              <a:gd name="connsiteY292" fmla="*/ 6858000 h 6858000"/>
              <a:gd name="connsiteX293" fmla="*/ 4976679 w 7472601"/>
              <a:gd name="connsiteY293" fmla="*/ 6858000 h 6858000"/>
              <a:gd name="connsiteX294" fmla="*/ 5006537 w 7472601"/>
              <a:gd name="connsiteY294" fmla="*/ 6747068 h 6858000"/>
              <a:gd name="connsiteX295" fmla="*/ 5032723 w 7472601"/>
              <a:gd name="connsiteY295" fmla="*/ 6644957 h 6858000"/>
              <a:gd name="connsiteX296" fmla="*/ 5242949 w 7472601"/>
              <a:gd name="connsiteY296" fmla="*/ 6125175 h 6858000"/>
              <a:gd name="connsiteX297" fmla="*/ 5286321 w 7472601"/>
              <a:gd name="connsiteY297" fmla="*/ 6033555 h 6858000"/>
              <a:gd name="connsiteX298" fmla="*/ 5008210 w 7472601"/>
              <a:gd name="connsiteY298" fmla="*/ 6649194 h 6858000"/>
              <a:gd name="connsiteX299" fmla="*/ 4986321 w 7472601"/>
              <a:gd name="connsiteY299" fmla="*/ 6765687 h 6858000"/>
              <a:gd name="connsiteX300" fmla="*/ 4973474 w 7472601"/>
              <a:gd name="connsiteY300" fmla="*/ 6858000 h 6858000"/>
              <a:gd name="connsiteX301" fmla="*/ 4907178 w 7472601"/>
              <a:gd name="connsiteY301" fmla="*/ 6858000 h 6858000"/>
              <a:gd name="connsiteX302" fmla="*/ 4910810 w 7472601"/>
              <a:gd name="connsiteY302" fmla="*/ 6829660 h 6858000"/>
              <a:gd name="connsiteX303" fmla="*/ 4987461 w 7472601"/>
              <a:gd name="connsiteY303" fmla="*/ 6432994 h 6858000"/>
              <a:gd name="connsiteX304" fmla="*/ 5179262 w 7472601"/>
              <a:gd name="connsiteY304" fmla="*/ 6035044 h 6858000"/>
              <a:gd name="connsiteX305" fmla="*/ 4689678 w 7472601"/>
              <a:gd name="connsiteY305" fmla="*/ 6440241 h 6858000"/>
              <a:gd name="connsiteX306" fmla="*/ 4477543 w 7472601"/>
              <a:gd name="connsiteY306" fmla="*/ 6674836 h 6858000"/>
              <a:gd name="connsiteX307" fmla="*/ 4329957 w 7472601"/>
              <a:gd name="connsiteY307" fmla="*/ 6858000 h 6858000"/>
              <a:gd name="connsiteX308" fmla="*/ 4218595 w 7472601"/>
              <a:gd name="connsiteY308" fmla="*/ 6858000 h 6858000"/>
              <a:gd name="connsiteX309" fmla="*/ 4368888 w 7472601"/>
              <a:gd name="connsiteY309" fmla="*/ 6668412 h 6858000"/>
              <a:gd name="connsiteX310" fmla="*/ 4563091 w 7472601"/>
              <a:gd name="connsiteY310" fmla="*/ 6442508 h 6858000"/>
              <a:gd name="connsiteX311" fmla="*/ 5387324 w 7472601"/>
              <a:gd name="connsiteY311" fmla="*/ 5705830 h 6858000"/>
              <a:gd name="connsiteX312" fmla="*/ 5073620 w 7472601"/>
              <a:gd name="connsiteY312" fmla="*/ 5955437 h 6858000"/>
              <a:gd name="connsiteX313" fmla="*/ 4689789 w 7472601"/>
              <a:gd name="connsiteY313" fmla="*/ 6268382 h 6858000"/>
              <a:gd name="connsiteX314" fmla="*/ 4418722 w 7472601"/>
              <a:gd name="connsiteY314" fmla="*/ 6570886 h 6858000"/>
              <a:gd name="connsiteX315" fmla="*/ 4214944 w 7472601"/>
              <a:gd name="connsiteY315" fmla="*/ 6858000 h 6858000"/>
              <a:gd name="connsiteX316" fmla="*/ 4177898 w 7472601"/>
              <a:gd name="connsiteY316" fmla="*/ 6858000 h 6858000"/>
              <a:gd name="connsiteX317" fmla="*/ 4391597 w 7472601"/>
              <a:gd name="connsiteY317" fmla="*/ 6556370 h 6858000"/>
              <a:gd name="connsiteX318" fmla="*/ 4668889 w 7472601"/>
              <a:gd name="connsiteY318" fmla="*/ 6246399 h 6858000"/>
              <a:gd name="connsiteX319" fmla="*/ 5055427 w 7472601"/>
              <a:gd name="connsiteY319" fmla="*/ 5931476 h 6858000"/>
              <a:gd name="connsiteX320" fmla="*/ 5371814 w 7472601"/>
              <a:gd name="connsiteY320" fmla="*/ 5678975 h 6858000"/>
              <a:gd name="connsiteX321" fmla="*/ 4987918 w 7472601"/>
              <a:gd name="connsiteY321" fmla="*/ 5838701 h 6858000"/>
              <a:gd name="connsiteX322" fmla="*/ 4317146 w 7472601"/>
              <a:gd name="connsiteY322" fmla="*/ 6587716 h 6858000"/>
              <a:gd name="connsiteX323" fmla="*/ 4171627 w 7472601"/>
              <a:gd name="connsiteY323" fmla="*/ 6858000 h 6858000"/>
              <a:gd name="connsiteX324" fmla="*/ 4081585 w 7472601"/>
              <a:gd name="connsiteY324" fmla="*/ 6858000 h 6858000"/>
              <a:gd name="connsiteX325" fmla="*/ 4238603 w 7472601"/>
              <a:gd name="connsiteY325" fmla="*/ 6559341 h 6858000"/>
              <a:gd name="connsiteX326" fmla="*/ 4778333 w 7472601"/>
              <a:gd name="connsiteY326" fmla="*/ 5873626 h 6858000"/>
              <a:gd name="connsiteX327" fmla="*/ 5414185 w 7472601"/>
              <a:gd name="connsiteY327" fmla="*/ 5573882 h 6858000"/>
              <a:gd name="connsiteX328" fmla="*/ 5959648 w 7472601"/>
              <a:gd name="connsiteY328" fmla="*/ 4760797 h 6858000"/>
              <a:gd name="connsiteX329" fmla="*/ 5355019 w 7472601"/>
              <a:gd name="connsiteY329" fmla="*/ 4734672 h 6858000"/>
              <a:gd name="connsiteX330" fmla="*/ 5083565 w 7472601"/>
              <a:gd name="connsiteY330" fmla="*/ 5179121 h 6858000"/>
              <a:gd name="connsiteX331" fmla="*/ 4713577 w 7472601"/>
              <a:gd name="connsiteY331" fmla="*/ 5616803 h 6858000"/>
              <a:gd name="connsiteX332" fmla="*/ 3989559 w 7472601"/>
              <a:gd name="connsiteY332" fmla="*/ 6145945 h 6858000"/>
              <a:gd name="connsiteX333" fmla="*/ 3939824 w 7472601"/>
              <a:gd name="connsiteY333" fmla="*/ 6066900 h 6858000"/>
              <a:gd name="connsiteX334" fmla="*/ 4584537 w 7472601"/>
              <a:gd name="connsiteY334" fmla="*/ 5324826 h 6858000"/>
              <a:gd name="connsiteX335" fmla="*/ 5037105 w 7472601"/>
              <a:gd name="connsiteY335" fmla="*/ 5088765 h 6858000"/>
              <a:gd name="connsiteX336" fmla="*/ 5039930 w 7472601"/>
              <a:gd name="connsiteY336" fmla="*/ 5089585 h 6858000"/>
              <a:gd name="connsiteX337" fmla="*/ 5263764 w 7472601"/>
              <a:gd name="connsiteY337" fmla="*/ 4735525 h 6858000"/>
              <a:gd name="connsiteX338" fmla="*/ 4086300 w 7472601"/>
              <a:gd name="connsiteY338" fmla="*/ 4884599 h 6858000"/>
              <a:gd name="connsiteX339" fmla="*/ 4085485 w 7472601"/>
              <a:gd name="connsiteY339" fmla="*/ 4899070 h 6858000"/>
              <a:gd name="connsiteX340" fmla="*/ 3871915 w 7472601"/>
              <a:gd name="connsiteY340" fmla="*/ 5253645 h 6858000"/>
              <a:gd name="connsiteX341" fmla="*/ 3799374 w 7472601"/>
              <a:gd name="connsiteY341" fmla="*/ 5466127 h 6858000"/>
              <a:gd name="connsiteX342" fmla="*/ 3498850 w 7472601"/>
              <a:gd name="connsiteY342" fmla="*/ 6661888 h 6858000"/>
              <a:gd name="connsiteX343" fmla="*/ 3399216 w 7472601"/>
              <a:gd name="connsiteY343" fmla="*/ 6858000 h 6858000"/>
              <a:gd name="connsiteX344" fmla="*/ 3303688 w 7472601"/>
              <a:gd name="connsiteY344" fmla="*/ 6858000 h 6858000"/>
              <a:gd name="connsiteX345" fmla="*/ 3391774 w 7472601"/>
              <a:gd name="connsiteY345" fmla="*/ 6697181 h 6858000"/>
              <a:gd name="connsiteX346" fmla="*/ 3735540 w 7472601"/>
              <a:gd name="connsiteY346" fmla="*/ 5546923 h 6858000"/>
              <a:gd name="connsiteX347" fmla="*/ 3729438 w 7472601"/>
              <a:gd name="connsiteY347" fmla="*/ 5569058 h 6858000"/>
              <a:gd name="connsiteX348" fmla="*/ 3707782 w 7472601"/>
              <a:gd name="connsiteY348" fmla="*/ 5644908 h 6858000"/>
              <a:gd name="connsiteX349" fmla="*/ 3583827 w 7472601"/>
              <a:gd name="connsiteY349" fmla="*/ 6039215 h 6858000"/>
              <a:gd name="connsiteX350" fmla="*/ 3547861 w 7472601"/>
              <a:gd name="connsiteY350" fmla="*/ 6129609 h 6858000"/>
              <a:gd name="connsiteX351" fmla="*/ 3490905 w 7472601"/>
              <a:gd name="connsiteY351" fmla="*/ 6277660 h 6858000"/>
              <a:gd name="connsiteX352" fmla="*/ 3455859 w 7472601"/>
              <a:gd name="connsiteY352" fmla="*/ 6391301 h 6858000"/>
              <a:gd name="connsiteX353" fmla="*/ 3429112 w 7472601"/>
              <a:gd name="connsiteY353" fmla="*/ 6479469 h 6858000"/>
              <a:gd name="connsiteX354" fmla="*/ 3304862 w 7472601"/>
              <a:gd name="connsiteY354" fmla="*/ 6796476 h 6858000"/>
              <a:gd name="connsiteX355" fmla="*/ 3276071 w 7472601"/>
              <a:gd name="connsiteY355" fmla="*/ 6858000 h 6858000"/>
              <a:gd name="connsiteX356" fmla="*/ 3240805 w 7472601"/>
              <a:gd name="connsiteY356" fmla="*/ 6858000 h 6858000"/>
              <a:gd name="connsiteX357" fmla="*/ 3275917 w 7472601"/>
              <a:gd name="connsiteY357" fmla="*/ 6783192 h 6858000"/>
              <a:gd name="connsiteX358" fmla="*/ 3399358 w 7472601"/>
              <a:gd name="connsiteY358" fmla="*/ 6469011 h 6858000"/>
              <a:gd name="connsiteX359" fmla="*/ 3425650 w 7472601"/>
              <a:gd name="connsiteY359" fmla="*/ 6381333 h 6858000"/>
              <a:gd name="connsiteX360" fmla="*/ 3460661 w 7472601"/>
              <a:gd name="connsiteY360" fmla="*/ 6266763 h 6858000"/>
              <a:gd name="connsiteX361" fmla="*/ 3518021 w 7472601"/>
              <a:gd name="connsiteY361" fmla="*/ 6117298 h 6858000"/>
              <a:gd name="connsiteX362" fmla="*/ 3554035 w 7472601"/>
              <a:gd name="connsiteY362" fmla="*/ 6027832 h 6858000"/>
              <a:gd name="connsiteX363" fmla="*/ 3677174 w 7472601"/>
              <a:gd name="connsiteY363" fmla="*/ 5636351 h 6858000"/>
              <a:gd name="connsiteX364" fmla="*/ 3698819 w 7472601"/>
              <a:gd name="connsiteY364" fmla="*/ 5560503 h 6858000"/>
              <a:gd name="connsiteX365" fmla="*/ 3702094 w 7472601"/>
              <a:gd name="connsiteY365" fmla="*/ 5549194 h 6858000"/>
              <a:gd name="connsiteX366" fmla="*/ 3398355 w 7472601"/>
              <a:gd name="connsiteY366" fmla="*/ 6094603 h 6858000"/>
              <a:gd name="connsiteX367" fmla="*/ 3193941 w 7472601"/>
              <a:gd name="connsiteY367" fmla="*/ 6798775 h 6858000"/>
              <a:gd name="connsiteX368" fmla="*/ 3184140 w 7472601"/>
              <a:gd name="connsiteY368" fmla="*/ 6858000 h 6858000"/>
              <a:gd name="connsiteX369" fmla="*/ 3099978 w 7472601"/>
              <a:gd name="connsiteY369" fmla="*/ 6858000 h 6858000"/>
              <a:gd name="connsiteX370" fmla="*/ 3101556 w 7472601"/>
              <a:gd name="connsiteY370" fmla="*/ 6843337 h 6858000"/>
              <a:gd name="connsiteX371" fmla="*/ 3370162 w 7472601"/>
              <a:gd name="connsiteY371" fmla="*/ 5785550 h 6858000"/>
              <a:gd name="connsiteX372" fmla="*/ 3746477 w 7472601"/>
              <a:gd name="connsiteY372" fmla="*/ 5377889 h 6858000"/>
              <a:gd name="connsiteX373" fmla="*/ 3863399 w 7472601"/>
              <a:gd name="connsiteY373" fmla="*/ 5087257 h 6858000"/>
              <a:gd name="connsiteX374" fmla="*/ 3968712 w 7472601"/>
              <a:gd name="connsiteY374" fmla="*/ 4913989 h 6858000"/>
              <a:gd name="connsiteX375" fmla="*/ 2792390 w 7472601"/>
              <a:gd name="connsiteY375" fmla="*/ 5382974 h 6858000"/>
              <a:gd name="connsiteX376" fmla="*/ 2714982 w 7472601"/>
              <a:gd name="connsiteY376" fmla="*/ 5427051 h 6858000"/>
              <a:gd name="connsiteX377" fmla="*/ 2813361 w 7472601"/>
              <a:gd name="connsiteY377" fmla="*/ 6023912 h 6858000"/>
              <a:gd name="connsiteX378" fmla="*/ 2688430 w 7472601"/>
              <a:gd name="connsiteY378" fmla="*/ 6801564 h 6858000"/>
              <a:gd name="connsiteX379" fmla="*/ 2629626 w 7472601"/>
              <a:gd name="connsiteY379" fmla="*/ 6763394 h 6858000"/>
              <a:gd name="connsiteX380" fmla="*/ 2565328 w 7472601"/>
              <a:gd name="connsiteY380" fmla="*/ 5516399 h 6858000"/>
              <a:gd name="connsiteX381" fmla="*/ 1922999 w 7472601"/>
              <a:gd name="connsiteY381" fmla="*/ 5980343 h 6858000"/>
              <a:gd name="connsiteX382" fmla="*/ 1950261 w 7472601"/>
              <a:gd name="connsiteY382" fmla="*/ 6405858 h 6858000"/>
              <a:gd name="connsiteX383" fmla="*/ 2365554 w 7472601"/>
              <a:gd name="connsiteY383" fmla="*/ 6759107 h 6858000"/>
              <a:gd name="connsiteX384" fmla="*/ 2424142 w 7472601"/>
              <a:gd name="connsiteY384" fmla="*/ 6858000 h 6858000"/>
              <a:gd name="connsiteX385" fmla="*/ 2395994 w 7472601"/>
              <a:gd name="connsiteY385" fmla="*/ 6858000 h 6858000"/>
              <a:gd name="connsiteX386" fmla="*/ 2392863 w 7472601"/>
              <a:gd name="connsiteY386" fmla="*/ 6852964 h 6858000"/>
              <a:gd name="connsiteX387" fmla="*/ 2017589 w 7472601"/>
              <a:gd name="connsiteY387" fmla="*/ 6493982 h 6858000"/>
              <a:gd name="connsiteX388" fmla="*/ 2147336 w 7472601"/>
              <a:gd name="connsiteY388" fmla="*/ 6594052 h 6858000"/>
              <a:gd name="connsiteX389" fmla="*/ 2207047 w 7472601"/>
              <a:gd name="connsiteY389" fmla="*/ 6654540 h 6858000"/>
              <a:gd name="connsiteX390" fmla="*/ 2299106 w 7472601"/>
              <a:gd name="connsiteY390" fmla="*/ 6778931 h 6858000"/>
              <a:gd name="connsiteX391" fmla="*/ 2314430 w 7472601"/>
              <a:gd name="connsiteY391" fmla="*/ 6801144 h 6858000"/>
              <a:gd name="connsiteX392" fmla="*/ 2352406 w 7472601"/>
              <a:gd name="connsiteY392" fmla="*/ 6858000 h 6858000"/>
              <a:gd name="connsiteX393" fmla="*/ 2314492 w 7472601"/>
              <a:gd name="connsiteY393" fmla="*/ 6858000 h 6858000"/>
              <a:gd name="connsiteX394" fmla="*/ 2288095 w 7472601"/>
              <a:gd name="connsiteY394" fmla="*/ 6818030 h 6858000"/>
              <a:gd name="connsiteX395" fmla="*/ 2272768 w 7472601"/>
              <a:gd name="connsiteY395" fmla="*/ 6795822 h 6858000"/>
              <a:gd name="connsiteX396" fmla="*/ 2182715 w 7472601"/>
              <a:gd name="connsiteY396" fmla="*/ 6675071 h 6858000"/>
              <a:gd name="connsiteX397" fmla="*/ 2032061 w 7472601"/>
              <a:gd name="connsiteY397" fmla="*/ 6541380 h 6858000"/>
              <a:gd name="connsiteX398" fmla="*/ 2257220 w 7472601"/>
              <a:gd name="connsiteY398" fmla="*/ 6826257 h 6858000"/>
              <a:gd name="connsiteX399" fmla="*/ 2281324 w 7472601"/>
              <a:gd name="connsiteY399" fmla="*/ 6858000 h 6858000"/>
              <a:gd name="connsiteX400" fmla="*/ 2242860 w 7472601"/>
              <a:gd name="connsiteY400" fmla="*/ 6858000 h 6858000"/>
              <a:gd name="connsiteX401" fmla="*/ 2232818 w 7472601"/>
              <a:gd name="connsiteY401" fmla="*/ 6844926 h 6858000"/>
              <a:gd name="connsiteX402" fmla="*/ 1990172 w 7472601"/>
              <a:gd name="connsiteY402" fmla="*/ 6542121 h 6858000"/>
              <a:gd name="connsiteX403" fmla="*/ 2124090 w 7472601"/>
              <a:gd name="connsiteY403" fmla="*/ 6761017 h 6858000"/>
              <a:gd name="connsiteX404" fmla="*/ 2200380 w 7472601"/>
              <a:gd name="connsiteY404" fmla="*/ 6858000 h 6858000"/>
              <a:gd name="connsiteX405" fmla="*/ 2147507 w 7472601"/>
              <a:gd name="connsiteY405" fmla="*/ 6858000 h 6858000"/>
              <a:gd name="connsiteX406" fmla="*/ 2070668 w 7472601"/>
              <a:gd name="connsiteY406" fmla="*/ 6761520 h 6858000"/>
              <a:gd name="connsiteX407" fmla="*/ 1975142 w 7472601"/>
              <a:gd name="connsiteY407" fmla="*/ 6585570 h 6858000"/>
              <a:gd name="connsiteX408" fmla="*/ 2050035 w 7472601"/>
              <a:gd name="connsiteY408" fmla="*/ 6813345 h 6858000"/>
              <a:gd name="connsiteX409" fmla="*/ 2063025 w 7472601"/>
              <a:gd name="connsiteY409" fmla="*/ 6858000 h 6858000"/>
              <a:gd name="connsiteX410" fmla="*/ 2021675 w 7472601"/>
              <a:gd name="connsiteY410" fmla="*/ 6858000 h 6858000"/>
              <a:gd name="connsiteX411" fmla="*/ 2019308 w 7472601"/>
              <a:gd name="connsiteY411" fmla="*/ 6847118 h 6858000"/>
              <a:gd name="connsiteX412" fmla="*/ 1938835 w 7472601"/>
              <a:gd name="connsiteY412" fmla="*/ 6551160 h 6858000"/>
              <a:gd name="connsiteX413" fmla="*/ 1953230 w 7472601"/>
              <a:gd name="connsiteY413" fmla="*/ 6759699 h 6858000"/>
              <a:gd name="connsiteX414" fmla="*/ 1956763 w 7472601"/>
              <a:gd name="connsiteY414" fmla="*/ 6778191 h 6858000"/>
              <a:gd name="connsiteX415" fmla="*/ 1967925 w 7472601"/>
              <a:gd name="connsiteY415" fmla="*/ 6858000 h 6858000"/>
              <a:gd name="connsiteX416" fmla="*/ 1936622 w 7472601"/>
              <a:gd name="connsiteY416" fmla="*/ 6858000 h 6858000"/>
              <a:gd name="connsiteX417" fmla="*/ 1926261 w 7472601"/>
              <a:gd name="connsiteY417" fmla="*/ 6784064 h 6858000"/>
              <a:gd name="connsiteX418" fmla="*/ 1922724 w 7472601"/>
              <a:gd name="connsiteY418" fmla="*/ 6765577 h 6858000"/>
              <a:gd name="connsiteX419" fmla="*/ 1904650 w 7472601"/>
              <a:gd name="connsiteY419" fmla="*/ 6639616 h 6858000"/>
              <a:gd name="connsiteX420" fmla="*/ 1885273 w 7472601"/>
              <a:gd name="connsiteY420" fmla="*/ 6858000 h 6858000"/>
              <a:gd name="connsiteX421" fmla="*/ 1854363 w 7472601"/>
              <a:gd name="connsiteY421" fmla="*/ 6858000 h 6858000"/>
              <a:gd name="connsiteX422" fmla="*/ 1880391 w 7472601"/>
              <a:gd name="connsiteY422" fmla="*/ 6603796 h 6858000"/>
              <a:gd name="connsiteX423" fmla="*/ 1818273 w 7472601"/>
              <a:gd name="connsiteY423" fmla="*/ 6715729 h 6858000"/>
              <a:gd name="connsiteX424" fmla="*/ 1794691 w 7472601"/>
              <a:gd name="connsiteY424" fmla="*/ 6843239 h 6858000"/>
              <a:gd name="connsiteX425" fmla="*/ 1794914 w 7472601"/>
              <a:gd name="connsiteY425" fmla="*/ 6858000 h 6858000"/>
              <a:gd name="connsiteX426" fmla="*/ 1746128 w 7472601"/>
              <a:gd name="connsiteY426" fmla="*/ 6858000 h 6858000"/>
              <a:gd name="connsiteX427" fmla="*/ 1753934 w 7472601"/>
              <a:gd name="connsiteY427" fmla="*/ 6724796 h 6858000"/>
              <a:gd name="connsiteX428" fmla="*/ 1792053 w 7472601"/>
              <a:gd name="connsiteY428" fmla="*/ 6572396 h 6858000"/>
              <a:gd name="connsiteX429" fmla="*/ 1862248 w 7472601"/>
              <a:gd name="connsiteY429" fmla="*/ 6266397 h 6858000"/>
              <a:gd name="connsiteX430" fmla="*/ 1862250 w 7472601"/>
              <a:gd name="connsiteY430" fmla="*/ 6033531 h 6858000"/>
              <a:gd name="connsiteX431" fmla="*/ 1211999 w 7472601"/>
              <a:gd name="connsiteY431" fmla="*/ 6683610 h 6858000"/>
              <a:gd name="connsiteX432" fmla="*/ 1213266 w 7472601"/>
              <a:gd name="connsiteY432" fmla="*/ 6691947 h 6858000"/>
              <a:gd name="connsiteX433" fmla="*/ 1203370 w 7472601"/>
              <a:gd name="connsiteY433" fmla="*/ 6850676 h 6858000"/>
              <a:gd name="connsiteX434" fmla="*/ 1203671 w 7472601"/>
              <a:gd name="connsiteY434" fmla="*/ 6858000 h 6858000"/>
              <a:gd name="connsiteX435" fmla="*/ 1143180 w 7472601"/>
              <a:gd name="connsiteY435" fmla="*/ 6858000 h 6858000"/>
              <a:gd name="connsiteX436" fmla="*/ 1142176 w 7472601"/>
              <a:gd name="connsiteY436" fmla="*/ 6766045 h 6858000"/>
              <a:gd name="connsiteX437" fmla="*/ 1067484 w 7472601"/>
              <a:gd name="connsiteY437" fmla="*/ 6858000 h 6858000"/>
              <a:gd name="connsiteX438" fmla="*/ 953928 w 7472601"/>
              <a:gd name="connsiteY438" fmla="*/ 6858000 h 6858000"/>
              <a:gd name="connsiteX439" fmla="*/ 959715 w 7472601"/>
              <a:gd name="connsiteY439" fmla="*/ 6850185 h 6858000"/>
              <a:gd name="connsiteX440" fmla="*/ 1483788 w 7472601"/>
              <a:gd name="connsiteY440" fmla="*/ 6259174 h 6858000"/>
              <a:gd name="connsiteX441" fmla="*/ 1100671 w 7472601"/>
              <a:gd name="connsiteY441" fmla="*/ 6252137 h 6858000"/>
              <a:gd name="connsiteX442" fmla="*/ 1090144 w 7472601"/>
              <a:gd name="connsiteY442" fmla="*/ 6256748 h 6858000"/>
              <a:gd name="connsiteX443" fmla="*/ 1095872 w 7472601"/>
              <a:gd name="connsiteY443" fmla="*/ 6271892 h 6858000"/>
              <a:gd name="connsiteX444" fmla="*/ 262785 w 7472601"/>
              <a:gd name="connsiteY444" fmla="*/ 6845450 h 6858000"/>
              <a:gd name="connsiteX445" fmla="*/ 209968 w 7472601"/>
              <a:gd name="connsiteY445" fmla="*/ 6770713 h 6858000"/>
              <a:gd name="connsiteX446" fmla="*/ 873460 w 7472601"/>
              <a:gd name="connsiteY446" fmla="*/ 6253768 h 6858000"/>
              <a:gd name="connsiteX447" fmla="*/ 192686 w 7472601"/>
              <a:gd name="connsiteY447" fmla="*/ 5849257 h 6858000"/>
              <a:gd name="connsiteX448" fmla="*/ 4696 w 7472601"/>
              <a:gd name="connsiteY448" fmla="*/ 5697668 h 6858000"/>
              <a:gd name="connsiteX449" fmla="*/ 0 w 7472601"/>
              <a:gd name="connsiteY449" fmla="*/ 5689984 h 6858000"/>
              <a:gd name="connsiteX450" fmla="*/ 0 w 7472601"/>
              <a:gd name="connsiteY450" fmla="*/ 5513472 h 6858000"/>
              <a:gd name="connsiteX451" fmla="*/ 174101 w 7472601"/>
              <a:gd name="connsiteY451" fmla="*/ 5620277 h 6858000"/>
              <a:gd name="connsiteX452" fmla="*/ 891800 w 7472601"/>
              <a:gd name="connsiteY452" fmla="*/ 6036935 h 6858000"/>
              <a:gd name="connsiteX453" fmla="*/ 1072219 w 7472601"/>
              <a:gd name="connsiteY453" fmla="*/ 6169443 h 6858000"/>
              <a:gd name="connsiteX454" fmla="*/ 1074117 w 7472601"/>
              <a:gd name="connsiteY454" fmla="*/ 6170301 h 6858000"/>
              <a:gd name="connsiteX455" fmla="*/ 1083114 w 7472601"/>
              <a:gd name="connsiteY455" fmla="*/ 6174131 h 6858000"/>
              <a:gd name="connsiteX456" fmla="*/ 1543010 w 7472601"/>
              <a:gd name="connsiteY456" fmla="*/ 6191140 h 6858000"/>
              <a:gd name="connsiteX457" fmla="*/ 1551080 w 7472601"/>
              <a:gd name="connsiteY457" fmla="*/ 6195006 h 6858000"/>
              <a:gd name="connsiteX458" fmla="*/ 2345443 w 7472601"/>
              <a:gd name="connsiteY458" fmla="*/ 5549882 h 6858000"/>
              <a:gd name="connsiteX459" fmla="*/ 1721499 w 7472601"/>
              <a:gd name="connsiteY459" fmla="*/ 5599969 h 6858000"/>
              <a:gd name="connsiteX460" fmla="*/ 767716 w 7472601"/>
              <a:gd name="connsiteY460" fmla="*/ 5472768 h 6858000"/>
              <a:gd name="connsiteX461" fmla="*/ 722147 w 7472601"/>
              <a:gd name="connsiteY461" fmla="*/ 5393091 h 6858000"/>
              <a:gd name="connsiteX462" fmla="*/ 1485552 w 7472601"/>
              <a:gd name="connsiteY462" fmla="*/ 5313202 h 6858000"/>
              <a:gd name="connsiteX463" fmla="*/ 2143004 w 7472601"/>
              <a:gd name="connsiteY463" fmla="*/ 5402420 h 6858000"/>
              <a:gd name="connsiteX464" fmla="*/ 1933391 w 7472601"/>
              <a:gd name="connsiteY464" fmla="*/ 5156971 h 6858000"/>
              <a:gd name="connsiteX465" fmla="*/ 1827118 w 7472601"/>
              <a:gd name="connsiteY465" fmla="*/ 4968410 h 6858000"/>
              <a:gd name="connsiteX466" fmla="*/ 1837349 w 7472601"/>
              <a:gd name="connsiteY466" fmla="*/ 4956357 h 6858000"/>
              <a:gd name="connsiteX467" fmla="*/ 2162835 w 7472601"/>
              <a:gd name="connsiteY467" fmla="*/ 5187853 h 6858000"/>
              <a:gd name="connsiteX468" fmla="*/ 2257167 w 7472601"/>
              <a:gd name="connsiteY468" fmla="*/ 5462123 h 6858000"/>
              <a:gd name="connsiteX469" fmla="*/ 2261598 w 7472601"/>
              <a:gd name="connsiteY469" fmla="*/ 5467998 h 6858000"/>
              <a:gd name="connsiteX470" fmla="*/ 2437177 w 7472601"/>
              <a:gd name="connsiteY470" fmla="*/ 5479608 h 6858000"/>
              <a:gd name="connsiteX471" fmla="*/ 2445247 w 7472601"/>
              <a:gd name="connsiteY471" fmla="*/ 5483476 h 6858000"/>
              <a:gd name="connsiteX472" fmla="*/ 2743626 w 7472601"/>
              <a:gd name="connsiteY472" fmla="*/ 5304819 h 6858000"/>
              <a:gd name="connsiteX473" fmla="*/ 3048102 w 7472601"/>
              <a:gd name="connsiteY473" fmla="*/ 5150595 h 6858000"/>
              <a:gd name="connsiteX474" fmla="*/ 1799414 w 7472601"/>
              <a:gd name="connsiteY474" fmla="*/ 4694732 h 6858000"/>
              <a:gd name="connsiteX475" fmla="*/ 1771735 w 7472601"/>
              <a:gd name="connsiteY475" fmla="*/ 4619929 h 6858000"/>
              <a:gd name="connsiteX476" fmla="*/ 3104273 w 7472601"/>
              <a:gd name="connsiteY476" fmla="*/ 5076159 h 6858000"/>
              <a:gd name="connsiteX477" fmla="*/ 3113245 w 7472601"/>
              <a:gd name="connsiteY477" fmla="*/ 5090705 h 6858000"/>
              <a:gd name="connsiteX478" fmla="*/ 3126294 w 7472601"/>
              <a:gd name="connsiteY478" fmla="*/ 5114400 h 6858000"/>
              <a:gd name="connsiteX479" fmla="*/ 3937433 w 7472601"/>
              <a:gd name="connsiteY479" fmla="*/ 4830473 h 6858000"/>
              <a:gd name="connsiteX480" fmla="*/ 3590475 w 7472601"/>
              <a:gd name="connsiteY480" fmla="*/ 4597974 h 6858000"/>
              <a:gd name="connsiteX481" fmla="*/ 3100264 w 7472601"/>
              <a:gd name="connsiteY481" fmla="*/ 4579845 h 6858000"/>
              <a:gd name="connsiteX482" fmla="*/ 2183576 w 7472601"/>
              <a:gd name="connsiteY482" fmla="*/ 4227150 h 6858000"/>
              <a:gd name="connsiteX483" fmla="*/ 2151029 w 7472601"/>
              <a:gd name="connsiteY483" fmla="*/ 4146947 h 6858000"/>
              <a:gd name="connsiteX484" fmla="*/ 3563434 w 7472601"/>
              <a:gd name="connsiteY484" fmla="*/ 4469115 h 6858000"/>
              <a:gd name="connsiteX485" fmla="*/ 3177952 w 7472601"/>
              <a:gd name="connsiteY485" fmla="*/ 3657386 h 6858000"/>
              <a:gd name="connsiteX486" fmla="*/ 3189263 w 7472601"/>
              <a:gd name="connsiteY486" fmla="*/ 3625726 h 6858000"/>
              <a:gd name="connsiteX487" fmla="*/ 3560912 w 7472601"/>
              <a:gd name="connsiteY487" fmla="*/ 4079863 h 6858000"/>
              <a:gd name="connsiteX488" fmla="*/ 3626636 w 7472601"/>
              <a:gd name="connsiteY488" fmla="*/ 4512230 h 6858000"/>
              <a:gd name="connsiteX489" fmla="*/ 3653088 w 7472601"/>
              <a:gd name="connsiteY489" fmla="*/ 4521417 h 6858000"/>
              <a:gd name="connsiteX490" fmla="*/ 3988128 w 7472601"/>
              <a:gd name="connsiteY490" fmla="*/ 4817267 h 6858000"/>
              <a:gd name="connsiteX491" fmla="*/ 4830582 w 7472601"/>
              <a:gd name="connsiteY491" fmla="*/ 4676000 h 6858000"/>
              <a:gd name="connsiteX492" fmla="*/ 4830100 w 7472601"/>
              <a:gd name="connsiteY492" fmla="*/ 4675554 h 6858000"/>
              <a:gd name="connsiteX493" fmla="*/ 4036318 w 7472601"/>
              <a:gd name="connsiteY493" fmla="*/ 4147013 h 6858000"/>
              <a:gd name="connsiteX494" fmla="*/ 3432098 w 7472601"/>
              <a:gd name="connsiteY494" fmla="*/ 3537312 h 6858000"/>
              <a:gd name="connsiteX495" fmla="*/ 3446761 w 7472601"/>
              <a:gd name="connsiteY495" fmla="*/ 3461278 h 6858000"/>
              <a:gd name="connsiteX496" fmla="*/ 4419733 w 7472601"/>
              <a:gd name="connsiteY496" fmla="*/ 3963555 h 6858000"/>
              <a:gd name="connsiteX497" fmla="*/ 4781371 w 7472601"/>
              <a:gd name="connsiteY497" fmla="*/ 4458604 h 6858000"/>
              <a:gd name="connsiteX498" fmla="*/ 4780440 w 7472601"/>
              <a:gd name="connsiteY498" fmla="*/ 4470290 h 6858000"/>
              <a:gd name="connsiteX499" fmla="*/ 4898954 w 7472601"/>
              <a:gd name="connsiteY499" fmla="*/ 4662092 h 6858000"/>
              <a:gd name="connsiteX500" fmla="*/ 4900699 w 7472601"/>
              <a:gd name="connsiteY500" fmla="*/ 4670867 h 6858000"/>
              <a:gd name="connsiteX501" fmla="*/ 5714511 w 7472601"/>
              <a:gd name="connsiteY501" fmla="*/ 4663483 h 6858000"/>
              <a:gd name="connsiteX502" fmla="*/ 5464793 w 7472601"/>
              <a:gd name="connsiteY502" fmla="*/ 4393556 h 6858000"/>
              <a:gd name="connsiteX503" fmla="*/ 5461897 w 7472601"/>
              <a:gd name="connsiteY503" fmla="*/ 4390879 h 6858000"/>
              <a:gd name="connsiteX504" fmla="*/ 4294126 w 7472601"/>
              <a:gd name="connsiteY504" fmla="*/ 3303048 h 6858000"/>
              <a:gd name="connsiteX505" fmla="*/ 4305321 w 7472601"/>
              <a:gd name="connsiteY505" fmla="*/ 3256953 h 6858000"/>
              <a:gd name="connsiteX506" fmla="*/ 4949299 w 7472601"/>
              <a:gd name="connsiteY506" fmla="*/ 3766336 h 6858000"/>
              <a:gd name="connsiteX507" fmla="*/ 5291452 w 7472601"/>
              <a:gd name="connsiteY507" fmla="*/ 4076801 h 6858000"/>
              <a:gd name="connsiteX508" fmla="*/ 5434998 w 7472601"/>
              <a:gd name="connsiteY508" fmla="*/ 4254100 h 6858000"/>
              <a:gd name="connsiteX509" fmla="*/ 5351015 w 7472601"/>
              <a:gd name="connsiteY509" fmla="*/ 3760989 h 6858000"/>
              <a:gd name="connsiteX510" fmla="*/ 5413780 w 7472601"/>
              <a:gd name="connsiteY510" fmla="*/ 2966265 h 6858000"/>
              <a:gd name="connsiteX511" fmla="*/ 5425627 w 7472601"/>
              <a:gd name="connsiteY511" fmla="*/ 2954192 h 6858000"/>
              <a:gd name="connsiteX512" fmla="*/ 6604735 w 7472601"/>
              <a:gd name="connsiteY512" fmla="*/ 2041381 h 6858000"/>
              <a:gd name="connsiteX513" fmla="*/ 7204487 w 7472601"/>
              <a:gd name="connsiteY513" fmla="*/ 2742112 h 6858000"/>
              <a:gd name="connsiteX514" fmla="*/ 7131592 w 7472601"/>
              <a:gd name="connsiteY514" fmla="*/ 2672096 h 6858000"/>
              <a:gd name="connsiteX515" fmla="*/ 6996344 w 7472601"/>
              <a:gd name="connsiteY515" fmla="*/ 2518310 h 6858000"/>
              <a:gd name="connsiteX516" fmla="*/ 6735495 w 7472601"/>
              <a:gd name="connsiteY516" fmla="*/ 2196890 h 6858000"/>
              <a:gd name="connsiteX517" fmla="*/ 6721901 w 7472601"/>
              <a:gd name="connsiteY517" fmla="*/ 2179274 h 6858000"/>
              <a:gd name="connsiteX518" fmla="*/ 6604735 w 7472601"/>
              <a:gd name="connsiteY518" fmla="*/ 2041381 h 6858000"/>
              <a:gd name="connsiteX519" fmla="*/ 6591670 w 7472601"/>
              <a:gd name="connsiteY519" fmla="*/ 1988277 h 6858000"/>
              <a:gd name="connsiteX520" fmla="*/ 6747349 w 7472601"/>
              <a:gd name="connsiteY520" fmla="*/ 2160069 h 6858000"/>
              <a:gd name="connsiteX521" fmla="*/ 6760943 w 7472601"/>
              <a:gd name="connsiteY521" fmla="*/ 2177686 h 6858000"/>
              <a:gd name="connsiteX522" fmla="*/ 7021065 w 7472601"/>
              <a:gd name="connsiteY522" fmla="*/ 2498102 h 6858000"/>
              <a:gd name="connsiteX523" fmla="*/ 7155223 w 7472601"/>
              <a:gd name="connsiteY523" fmla="*/ 2650386 h 6858000"/>
              <a:gd name="connsiteX524" fmla="*/ 7203167 w 7472601"/>
              <a:gd name="connsiteY524" fmla="*/ 2697288 h 6858000"/>
              <a:gd name="connsiteX525" fmla="*/ 6937703 w 7472601"/>
              <a:gd name="connsiteY525" fmla="*/ 2321981 h 6858000"/>
              <a:gd name="connsiteX526" fmla="*/ 6591670 w 7472601"/>
              <a:gd name="connsiteY526" fmla="*/ 1988277 h 6858000"/>
              <a:gd name="connsiteX527" fmla="*/ 5798671 w 7472601"/>
              <a:gd name="connsiteY527" fmla="*/ 1981601 h 6858000"/>
              <a:gd name="connsiteX528" fmla="*/ 5754709 w 7472601"/>
              <a:gd name="connsiteY528" fmla="*/ 2071454 h 6858000"/>
              <a:gd name="connsiteX529" fmla="*/ 5763044 w 7472601"/>
              <a:gd name="connsiteY529" fmla="*/ 2842206 h 6858000"/>
              <a:gd name="connsiteX530" fmla="*/ 5764974 w 7472601"/>
              <a:gd name="connsiteY530" fmla="*/ 2799609 h 6858000"/>
              <a:gd name="connsiteX531" fmla="*/ 5767665 w 7472601"/>
              <a:gd name="connsiteY531" fmla="*/ 2666409 h 6858000"/>
              <a:gd name="connsiteX532" fmla="*/ 5763055 w 7472601"/>
              <a:gd name="connsiteY532" fmla="*/ 2579705 h 6858000"/>
              <a:gd name="connsiteX533" fmla="*/ 5758079 w 7472601"/>
              <a:gd name="connsiteY533" fmla="*/ 2492508 h 6858000"/>
              <a:gd name="connsiteX534" fmla="*/ 5779325 w 7472601"/>
              <a:gd name="connsiteY534" fmla="*/ 2197069 h 6858000"/>
              <a:gd name="connsiteX535" fmla="*/ 5798671 w 7472601"/>
              <a:gd name="connsiteY535" fmla="*/ 1981601 h 6858000"/>
              <a:gd name="connsiteX536" fmla="*/ 5829202 w 7472601"/>
              <a:gd name="connsiteY536" fmla="*/ 1971679 h 6858000"/>
              <a:gd name="connsiteX537" fmla="*/ 5809558 w 7472601"/>
              <a:gd name="connsiteY537" fmla="*/ 2198043 h 6858000"/>
              <a:gd name="connsiteX538" fmla="*/ 5788653 w 7472601"/>
              <a:gd name="connsiteY538" fmla="*/ 2489430 h 6858000"/>
              <a:gd name="connsiteX539" fmla="*/ 5793439 w 7472601"/>
              <a:gd name="connsiteY539" fmla="*/ 2575235 h 6858000"/>
              <a:gd name="connsiteX540" fmla="*/ 5796837 w 7472601"/>
              <a:gd name="connsiteY540" fmla="*/ 2637633 h 6858000"/>
              <a:gd name="connsiteX541" fmla="*/ 5818614 w 7472601"/>
              <a:gd name="connsiteY541" fmla="*/ 2473055 h 6858000"/>
              <a:gd name="connsiteX542" fmla="*/ 5829202 w 7472601"/>
              <a:gd name="connsiteY542" fmla="*/ 1971679 h 6858000"/>
              <a:gd name="connsiteX543" fmla="*/ 5911389 w 7472601"/>
              <a:gd name="connsiteY543" fmla="*/ 1898371 h 6858000"/>
              <a:gd name="connsiteX544" fmla="*/ 6237627 w 7472601"/>
              <a:gd name="connsiteY544" fmla="*/ 2231921 h 6858000"/>
              <a:gd name="connsiteX545" fmla="*/ 5911389 w 7472601"/>
              <a:gd name="connsiteY545" fmla="*/ 1898371 h 6858000"/>
              <a:gd name="connsiteX546" fmla="*/ 6944437 w 7472601"/>
              <a:gd name="connsiteY546" fmla="*/ 1575402 h 6858000"/>
              <a:gd name="connsiteX547" fmla="*/ 6304730 w 7472601"/>
              <a:gd name="connsiteY547" fmla="*/ 1766654 h 6858000"/>
              <a:gd name="connsiteX548" fmla="*/ 6944437 w 7472601"/>
              <a:gd name="connsiteY548" fmla="*/ 1575402 h 6858000"/>
              <a:gd name="connsiteX549" fmla="*/ 7019523 w 7472601"/>
              <a:gd name="connsiteY549" fmla="*/ 1519450 h 6858000"/>
              <a:gd name="connsiteX550" fmla="*/ 6298091 w 7472601"/>
              <a:gd name="connsiteY550" fmla="*/ 1737122 h 6858000"/>
              <a:gd name="connsiteX551" fmla="*/ 7019523 w 7472601"/>
              <a:gd name="connsiteY551" fmla="*/ 1519450 h 6858000"/>
              <a:gd name="connsiteX552" fmla="*/ 2399523 w 7472601"/>
              <a:gd name="connsiteY552" fmla="*/ 1428234 h 6858000"/>
              <a:gd name="connsiteX553" fmla="*/ 2224982 w 7472601"/>
              <a:gd name="connsiteY553" fmla="*/ 1826201 h 6858000"/>
              <a:gd name="connsiteX554" fmla="*/ 2096099 w 7472601"/>
              <a:gd name="connsiteY554" fmla="*/ 2345900 h 6858000"/>
              <a:gd name="connsiteX555" fmla="*/ 2283317 w 7472601"/>
              <a:gd name="connsiteY555" fmla="*/ 1796925 h 6858000"/>
              <a:gd name="connsiteX556" fmla="*/ 2399523 w 7472601"/>
              <a:gd name="connsiteY556" fmla="*/ 1428234 h 6858000"/>
              <a:gd name="connsiteX557" fmla="*/ 2448558 w 7472601"/>
              <a:gd name="connsiteY557" fmla="*/ 1373435 h 6858000"/>
              <a:gd name="connsiteX558" fmla="*/ 2312521 w 7472601"/>
              <a:gd name="connsiteY558" fmla="*/ 1806140 h 6858000"/>
              <a:gd name="connsiteX559" fmla="*/ 2127533 w 7472601"/>
              <a:gd name="connsiteY559" fmla="*/ 2348380 h 6858000"/>
              <a:gd name="connsiteX560" fmla="*/ 2358080 w 7472601"/>
              <a:gd name="connsiteY560" fmla="*/ 1866134 h 6858000"/>
              <a:gd name="connsiteX561" fmla="*/ 2407436 w 7472601"/>
              <a:gd name="connsiteY561" fmla="*/ 1651070 h 6858000"/>
              <a:gd name="connsiteX562" fmla="*/ 2448558 w 7472601"/>
              <a:gd name="connsiteY562" fmla="*/ 1373435 h 6858000"/>
              <a:gd name="connsiteX563" fmla="*/ 278707 w 7472601"/>
              <a:gd name="connsiteY563" fmla="*/ 1352270 h 6858000"/>
              <a:gd name="connsiteX564" fmla="*/ 321570 w 7472601"/>
              <a:gd name="connsiteY564" fmla="*/ 1861610 h 6858000"/>
              <a:gd name="connsiteX565" fmla="*/ 294281 w 7472601"/>
              <a:gd name="connsiteY565" fmla="*/ 1440658 h 6858000"/>
              <a:gd name="connsiteX566" fmla="*/ 278707 w 7472601"/>
              <a:gd name="connsiteY566" fmla="*/ 1352270 h 6858000"/>
              <a:gd name="connsiteX567" fmla="*/ 1423821 w 7472601"/>
              <a:gd name="connsiteY567" fmla="*/ 1351958 h 6858000"/>
              <a:gd name="connsiteX568" fmla="*/ 1638521 w 7472601"/>
              <a:gd name="connsiteY568" fmla="*/ 1908470 h 6858000"/>
              <a:gd name="connsiteX569" fmla="*/ 1754199 w 7472601"/>
              <a:gd name="connsiteY569" fmla="*/ 2149284 h 6858000"/>
              <a:gd name="connsiteX570" fmla="*/ 1908359 w 7472601"/>
              <a:gd name="connsiteY570" fmla="*/ 2364988 h 6858000"/>
              <a:gd name="connsiteX571" fmla="*/ 1647661 w 7472601"/>
              <a:gd name="connsiteY571" fmla="*/ 1825945 h 6858000"/>
              <a:gd name="connsiteX572" fmla="*/ 1423821 w 7472601"/>
              <a:gd name="connsiteY572" fmla="*/ 1351958 h 6858000"/>
              <a:gd name="connsiteX573" fmla="*/ 1431890 w 7472601"/>
              <a:gd name="connsiteY573" fmla="*/ 1306475 h 6858000"/>
              <a:gd name="connsiteX574" fmla="*/ 1507597 w 7472601"/>
              <a:gd name="connsiteY574" fmla="*/ 1446132 h 6858000"/>
              <a:gd name="connsiteX575" fmla="*/ 1674586 w 7472601"/>
              <a:gd name="connsiteY575" fmla="*/ 1813832 h 6858000"/>
              <a:gd name="connsiteX576" fmla="*/ 1815950 w 7472601"/>
              <a:gd name="connsiteY576" fmla="*/ 2128564 h 6858000"/>
              <a:gd name="connsiteX577" fmla="*/ 1984242 w 7472601"/>
              <a:gd name="connsiteY577" fmla="*/ 2430829 h 6858000"/>
              <a:gd name="connsiteX578" fmla="*/ 2014023 w 7472601"/>
              <a:gd name="connsiteY578" fmla="*/ 2450995 h 6858000"/>
              <a:gd name="connsiteX579" fmla="*/ 1747337 w 7472601"/>
              <a:gd name="connsiteY579" fmla="*/ 1855264 h 6858000"/>
              <a:gd name="connsiteX580" fmla="*/ 1533749 w 7472601"/>
              <a:gd name="connsiteY580" fmla="*/ 1478656 h 6858000"/>
              <a:gd name="connsiteX581" fmla="*/ 1431890 w 7472601"/>
              <a:gd name="connsiteY581" fmla="*/ 1306475 h 6858000"/>
              <a:gd name="connsiteX582" fmla="*/ 5052692 w 7472601"/>
              <a:gd name="connsiteY582" fmla="*/ 1292994 h 6858000"/>
              <a:gd name="connsiteX583" fmla="*/ 5200661 w 7472601"/>
              <a:gd name="connsiteY583" fmla="*/ 1635186 h 6858000"/>
              <a:gd name="connsiteX584" fmla="*/ 5297138 w 7472601"/>
              <a:gd name="connsiteY584" fmla="*/ 1906351 h 6858000"/>
              <a:gd name="connsiteX585" fmla="*/ 5052692 w 7472601"/>
              <a:gd name="connsiteY585" fmla="*/ 1292994 h 6858000"/>
              <a:gd name="connsiteX586" fmla="*/ 5009948 w 7472601"/>
              <a:gd name="connsiteY586" fmla="*/ 1273619 h 6858000"/>
              <a:gd name="connsiteX587" fmla="*/ 5121777 w 7472601"/>
              <a:gd name="connsiteY587" fmla="*/ 1654213 h 6858000"/>
              <a:gd name="connsiteX588" fmla="*/ 5293545 w 7472601"/>
              <a:gd name="connsiteY588" fmla="*/ 2072247 h 6858000"/>
              <a:gd name="connsiteX589" fmla="*/ 5294042 w 7472601"/>
              <a:gd name="connsiteY589" fmla="*/ 2065019 h 6858000"/>
              <a:gd name="connsiteX590" fmla="*/ 5171936 w 7472601"/>
              <a:gd name="connsiteY590" fmla="*/ 1647613 h 6858000"/>
              <a:gd name="connsiteX591" fmla="*/ 5009948 w 7472601"/>
              <a:gd name="connsiteY591" fmla="*/ 1273619 h 6858000"/>
              <a:gd name="connsiteX592" fmla="*/ 655236 w 7472601"/>
              <a:gd name="connsiteY592" fmla="*/ 1268632 h 6858000"/>
              <a:gd name="connsiteX593" fmla="*/ 839521 w 7472601"/>
              <a:gd name="connsiteY593" fmla="*/ 1685315 h 6858000"/>
              <a:gd name="connsiteX594" fmla="*/ 1109416 w 7472601"/>
              <a:gd name="connsiteY594" fmla="*/ 2061663 h 6858000"/>
              <a:gd name="connsiteX595" fmla="*/ 1298300 w 7472601"/>
              <a:gd name="connsiteY595" fmla="*/ 2247742 h 6858000"/>
              <a:gd name="connsiteX596" fmla="*/ 1125871 w 7472601"/>
              <a:gd name="connsiteY596" fmla="*/ 1989513 h 6858000"/>
              <a:gd name="connsiteX597" fmla="*/ 981574 w 7472601"/>
              <a:gd name="connsiteY597" fmla="*/ 1783157 h 6858000"/>
              <a:gd name="connsiteX598" fmla="*/ 922198 w 7472601"/>
              <a:gd name="connsiteY598" fmla="*/ 1677437 h 6858000"/>
              <a:gd name="connsiteX599" fmla="*/ 869293 w 7472601"/>
              <a:gd name="connsiteY599" fmla="*/ 1583214 h 6858000"/>
              <a:gd name="connsiteX600" fmla="*/ 751431 w 7472601"/>
              <a:gd name="connsiteY600" fmla="*/ 1405731 h 6858000"/>
              <a:gd name="connsiteX601" fmla="*/ 655236 w 7472601"/>
              <a:gd name="connsiteY601" fmla="*/ 1268632 h 6858000"/>
              <a:gd name="connsiteX602" fmla="*/ 6516292 w 7472601"/>
              <a:gd name="connsiteY602" fmla="*/ 1263064 h 6858000"/>
              <a:gd name="connsiteX603" fmla="*/ 5736320 w 7472601"/>
              <a:gd name="connsiteY603" fmla="*/ 1501803 h 6858000"/>
              <a:gd name="connsiteX604" fmla="*/ 6516292 w 7472601"/>
              <a:gd name="connsiteY604" fmla="*/ 1263064 h 6858000"/>
              <a:gd name="connsiteX605" fmla="*/ 291466 w 7472601"/>
              <a:gd name="connsiteY605" fmla="*/ 1250369 h 6858000"/>
              <a:gd name="connsiteX606" fmla="*/ 323180 w 7472601"/>
              <a:gd name="connsiteY606" fmla="*/ 1435283 h 6858000"/>
              <a:gd name="connsiteX607" fmla="*/ 349381 w 7472601"/>
              <a:gd name="connsiteY607" fmla="*/ 1875041 h 6858000"/>
              <a:gd name="connsiteX608" fmla="*/ 374363 w 7472601"/>
              <a:gd name="connsiteY608" fmla="*/ 1506494 h 6858000"/>
              <a:gd name="connsiteX609" fmla="*/ 302168 w 7472601"/>
              <a:gd name="connsiteY609" fmla="*/ 1274495 h 6858000"/>
              <a:gd name="connsiteX610" fmla="*/ 291466 w 7472601"/>
              <a:gd name="connsiteY610" fmla="*/ 1250369 h 6858000"/>
              <a:gd name="connsiteX611" fmla="*/ 678222 w 7472601"/>
              <a:gd name="connsiteY611" fmla="*/ 1248670 h 6858000"/>
              <a:gd name="connsiteX612" fmla="*/ 775536 w 7472601"/>
              <a:gd name="connsiteY612" fmla="*/ 1388015 h 6858000"/>
              <a:gd name="connsiteX613" fmla="*/ 894529 w 7472601"/>
              <a:gd name="connsiteY613" fmla="*/ 1567739 h 6858000"/>
              <a:gd name="connsiteX614" fmla="*/ 948000 w 7472601"/>
              <a:gd name="connsiteY614" fmla="*/ 1663088 h 6858000"/>
              <a:gd name="connsiteX615" fmla="*/ 1006812 w 7472601"/>
              <a:gd name="connsiteY615" fmla="*/ 1767683 h 6858000"/>
              <a:gd name="connsiteX616" fmla="*/ 1149133 w 7472601"/>
              <a:gd name="connsiteY616" fmla="*/ 1971513 h 6858000"/>
              <a:gd name="connsiteX617" fmla="*/ 1333952 w 7472601"/>
              <a:gd name="connsiteY617" fmla="*/ 2251620 h 6858000"/>
              <a:gd name="connsiteX618" fmla="*/ 1337329 w 7472601"/>
              <a:gd name="connsiteY618" fmla="*/ 2258350 h 6858000"/>
              <a:gd name="connsiteX619" fmla="*/ 1014726 w 7472601"/>
              <a:gd name="connsiteY619" fmla="*/ 1615556 h 6858000"/>
              <a:gd name="connsiteX620" fmla="*/ 678222 w 7472601"/>
              <a:gd name="connsiteY620" fmla="*/ 1248670 h 6858000"/>
              <a:gd name="connsiteX621" fmla="*/ 6691602 w 7472601"/>
              <a:gd name="connsiteY621" fmla="*/ 1140573 h 6858000"/>
              <a:gd name="connsiteX622" fmla="*/ 6571100 w 7472601"/>
              <a:gd name="connsiteY622" fmla="*/ 1183662 h 6858000"/>
              <a:gd name="connsiteX623" fmla="*/ 6241687 w 7472601"/>
              <a:gd name="connsiteY623" fmla="*/ 1257600 h 6858000"/>
              <a:gd name="connsiteX624" fmla="*/ 5693009 w 7472601"/>
              <a:gd name="connsiteY624" fmla="*/ 1478256 h 6858000"/>
              <a:gd name="connsiteX625" fmla="*/ 6548420 w 7472601"/>
              <a:gd name="connsiteY625" fmla="*/ 1214599 h 6858000"/>
              <a:gd name="connsiteX626" fmla="*/ 6605473 w 7472601"/>
              <a:gd name="connsiteY626" fmla="*/ 1184686 h 6858000"/>
              <a:gd name="connsiteX627" fmla="*/ 6691602 w 7472601"/>
              <a:gd name="connsiteY627" fmla="*/ 1140573 h 6858000"/>
              <a:gd name="connsiteX628" fmla="*/ 4002475 w 7472601"/>
              <a:gd name="connsiteY628" fmla="*/ 1037802 h 6858000"/>
              <a:gd name="connsiteX629" fmla="*/ 4000324 w 7472601"/>
              <a:gd name="connsiteY629" fmla="*/ 1039362 h 6858000"/>
              <a:gd name="connsiteX630" fmla="*/ 4002862 w 7472601"/>
              <a:gd name="connsiteY630" fmla="*/ 1042866 h 6858000"/>
              <a:gd name="connsiteX631" fmla="*/ 4002475 w 7472601"/>
              <a:gd name="connsiteY631" fmla="*/ 1037802 h 6858000"/>
              <a:gd name="connsiteX632" fmla="*/ 506322 w 7472601"/>
              <a:gd name="connsiteY632" fmla="*/ 1020997 h 6858000"/>
              <a:gd name="connsiteX633" fmla="*/ 533068 w 7472601"/>
              <a:gd name="connsiteY633" fmla="*/ 1029409 h 6858000"/>
              <a:gd name="connsiteX634" fmla="*/ 1232525 w 7472601"/>
              <a:gd name="connsiteY634" fmla="*/ 1804675 h 6858000"/>
              <a:gd name="connsiteX635" fmla="*/ 1388858 w 7472601"/>
              <a:gd name="connsiteY635" fmla="*/ 2368011 h 6858000"/>
              <a:gd name="connsiteX636" fmla="*/ 1384098 w 7472601"/>
              <a:gd name="connsiteY636" fmla="*/ 2378125 h 6858000"/>
              <a:gd name="connsiteX637" fmla="*/ 1425393 w 7472601"/>
              <a:gd name="connsiteY637" fmla="*/ 2589124 h 6858000"/>
              <a:gd name="connsiteX638" fmla="*/ 1424001 w 7472601"/>
              <a:gd name="connsiteY638" fmla="*/ 2597541 h 6858000"/>
              <a:gd name="connsiteX639" fmla="*/ 2152729 w 7472601"/>
              <a:gd name="connsiteY639" fmla="*/ 2864487 h 6858000"/>
              <a:gd name="connsiteX640" fmla="*/ 2020609 w 7472601"/>
              <a:gd name="connsiteY640" fmla="*/ 2539671 h 6858000"/>
              <a:gd name="connsiteX641" fmla="*/ 2018920 w 7472601"/>
              <a:gd name="connsiteY641" fmla="*/ 2536309 h 6858000"/>
              <a:gd name="connsiteX642" fmla="*/ 1342441 w 7472601"/>
              <a:gd name="connsiteY642" fmla="*/ 1173017 h 6858000"/>
              <a:gd name="connsiteX643" fmla="*/ 1367925 w 7472601"/>
              <a:gd name="connsiteY643" fmla="*/ 1135648 h 6858000"/>
              <a:gd name="connsiteX644" fmla="*/ 1771401 w 7472601"/>
              <a:gd name="connsiteY644" fmla="*/ 1806673 h 6858000"/>
              <a:gd name="connsiteX645" fmla="*/ 1972385 w 7472601"/>
              <a:gd name="connsiteY645" fmla="*/ 2198735 h 6858000"/>
              <a:gd name="connsiteX646" fmla="*/ 2040892 w 7472601"/>
              <a:gd name="connsiteY646" fmla="*/ 2405205 h 6858000"/>
              <a:gd name="connsiteX647" fmla="*/ 2131689 w 7472601"/>
              <a:gd name="connsiteY647" fmla="*/ 1936926 h 6858000"/>
              <a:gd name="connsiteX648" fmla="*/ 2454820 w 7472601"/>
              <a:gd name="connsiteY648" fmla="*/ 1248808 h 6858000"/>
              <a:gd name="connsiteX649" fmla="*/ 2492512 w 7472601"/>
              <a:gd name="connsiteY649" fmla="*/ 1302920 h 6858000"/>
              <a:gd name="connsiteX650" fmla="*/ 2081216 w 7472601"/>
              <a:gd name="connsiteY650" fmla="*/ 2527513 h 6858000"/>
              <a:gd name="connsiteX651" fmla="*/ 2081211 w 7472601"/>
              <a:gd name="connsiteY651" fmla="*/ 2528916 h 6858000"/>
              <a:gd name="connsiteX652" fmla="*/ 2199067 w 7472601"/>
              <a:gd name="connsiteY652" fmla="*/ 2884061 h 6858000"/>
              <a:gd name="connsiteX653" fmla="*/ 3192586 w 7472601"/>
              <a:gd name="connsiteY653" fmla="*/ 3411496 h 6858000"/>
              <a:gd name="connsiteX654" fmla="*/ 3182620 w 7472601"/>
              <a:gd name="connsiteY654" fmla="*/ 3483279 h 6858000"/>
              <a:gd name="connsiteX655" fmla="*/ 2435119 w 7472601"/>
              <a:gd name="connsiteY655" fmla="*/ 3080173 h 6858000"/>
              <a:gd name="connsiteX656" fmla="*/ 2410152 w 7472601"/>
              <a:gd name="connsiteY656" fmla="*/ 3063751 h 6858000"/>
              <a:gd name="connsiteX657" fmla="*/ 2408099 w 7472601"/>
              <a:gd name="connsiteY657" fmla="*/ 3064403 h 6858000"/>
              <a:gd name="connsiteX658" fmla="*/ 2407218 w 7472601"/>
              <a:gd name="connsiteY658" fmla="*/ 3070324 h 6858000"/>
              <a:gd name="connsiteX659" fmla="*/ 2380138 w 7472601"/>
              <a:gd name="connsiteY659" fmla="*/ 3099341 h 6858000"/>
              <a:gd name="connsiteX660" fmla="*/ 1765923 w 7472601"/>
              <a:gd name="connsiteY660" fmla="*/ 3581043 h 6858000"/>
              <a:gd name="connsiteX661" fmla="*/ 1702258 w 7472601"/>
              <a:gd name="connsiteY661" fmla="*/ 3612286 h 6858000"/>
              <a:gd name="connsiteX662" fmla="*/ 1538370 w 7472601"/>
              <a:gd name="connsiteY662" fmla="*/ 3811804 h 6858000"/>
              <a:gd name="connsiteX663" fmla="*/ 542867 w 7472601"/>
              <a:gd name="connsiteY663" fmla="*/ 4944092 h 6858000"/>
              <a:gd name="connsiteX664" fmla="*/ 515800 w 7472601"/>
              <a:gd name="connsiteY664" fmla="*/ 4862180 h 6858000"/>
              <a:gd name="connsiteX665" fmla="*/ 909145 w 7472601"/>
              <a:gd name="connsiteY665" fmla="*/ 4199225 h 6858000"/>
              <a:gd name="connsiteX666" fmla="*/ 1214067 w 7472601"/>
              <a:gd name="connsiteY666" fmla="*/ 3908561 h 6858000"/>
              <a:gd name="connsiteX667" fmla="*/ 640967 w 7472601"/>
              <a:gd name="connsiteY667" fmla="*/ 4105601 h 6858000"/>
              <a:gd name="connsiteX668" fmla="*/ 112563 w 7472601"/>
              <a:gd name="connsiteY668" fmla="*/ 4396952 h 6858000"/>
              <a:gd name="connsiteX669" fmla="*/ 0 w 7472601"/>
              <a:gd name="connsiteY669" fmla="*/ 4466006 h 6858000"/>
              <a:gd name="connsiteX670" fmla="*/ 0 w 7472601"/>
              <a:gd name="connsiteY670" fmla="*/ 4233763 h 6858000"/>
              <a:gd name="connsiteX671" fmla="*/ 36881 w 7472601"/>
              <a:gd name="connsiteY671" fmla="*/ 4200118 h 6858000"/>
              <a:gd name="connsiteX672" fmla="*/ 910534 w 7472601"/>
              <a:gd name="connsiteY672" fmla="*/ 3629753 h 6858000"/>
              <a:gd name="connsiteX673" fmla="*/ 1578717 w 7472601"/>
              <a:gd name="connsiteY673" fmla="*/ 3575982 h 6858000"/>
              <a:gd name="connsiteX674" fmla="*/ 2338780 w 7472601"/>
              <a:gd name="connsiteY674" fmla="*/ 3033725 h 6858000"/>
              <a:gd name="connsiteX675" fmla="*/ 1807991 w 7472601"/>
              <a:gd name="connsiteY675" fmla="*/ 2807184 h 6858000"/>
              <a:gd name="connsiteX676" fmla="*/ 1416358 w 7472601"/>
              <a:gd name="connsiteY676" fmla="*/ 3112571 h 6858000"/>
              <a:gd name="connsiteX677" fmla="*/ 939066 w 7472601"/>
              <a:gd name="connsiteY677" fmla="*/ 3378798 h 6858000"/>
              <a:gd name="connsiteX678" fmla="*/ 115099 w 7472601"/>
              <a:gd name="connsiteY678" fmla="*/ 3607650 h 6858000"/>
              <a:gd name="connsiteX679" fmla="*/ 97284 w 7472601"/>
              <a:gd name="connsiteY679" fmla="*/ 3520393 h 6858000"/>
              <a:gd name="connsiteX680" fmla="*/ 922050 w 7472601"/>
              <a:gd name="connsiteY680" fmla="*/ 3074867 h 6858000"/>
              <a:gd name="connsiteX681" fmla="*/ 1405265 w 7472601"/>
              <a:gd name="connsiteY681" fmla="*/ 3016319 h 6858000"/>
              <a:gd name="connsiteX682" fmla="*/ 1407512 w 7472601"/>
              <a:gd name="connsiteY682" fmla="*/ 3018001 h 6858000"/>
              <a:gd name="connsiteX683" fmla="*/ 1726266 w 7472601"/>
              <a:gd name="connsiteY683" fmla="*/ 2777274 h 6858000"/>
              <a:gd name="connsiteX684" fmla="*/ 625390 w 7472601"/>
              <a:gd name="connsiteY684" fmla="*/ 2514541 h 6858000"/>
              <a:gd name="connsiteX685" fmla="*/ 619799 w 7472601"/>
              <a:gd name="connsiteY685" fmla="*/ 2527180 h 6858000"/>
              <a:gd name="connsiteX686" fmla="*/ 310030 w 7472601"/>
              <a:gd name="connsiteY686" fmla="*/ 2771818 h 6858000"/>
              <a:gd name="connsiteX687" fmla="*/ 173877 w 7472601"/>
              <a:gd name="connsiteY687" fmla="*/ 2937056 h 6858000"/>
              <a:gd name="connsiteX688" fmla="*/ 77889 w 7472601"/>
              <a:gd name="connsiteY688" fmla="*/ 3138440 h 6858000"/>
              <a:gd name="connsiteX689" fmla="*/ 0 w 7472601"/>
              <a:gd name="connsiteY689" fmla="*/ 3271395 h 6858000"/>
              <a:gd name="connsiteX690" fmla="*/ 0 w 7472601"/>
              <a:gd name="connsiteY690" fmla="*/ 3153002 h 6858000"/>
              <a:gd name="connsiteX691" fmla="*/ 2386 w 7472601"/>
              <a:gd name="connsiteY691" fmla="*/ 3149203 h 6858000"/>
              <a:gd name="connsiteX692" fmla="*/ 89753 w 7472601"/>
              <a:gd name="connsiteY692" fmla="*/ 2987702 h 6858000"/>
              <a:gd name="connsiteX693" fmla="*/ 76869 w 7472601"/>
              <a:gd name="connsiteY693" fmla="*/ 3005404 h 6858000"/>
              <a:gd name="connsiteX694" fmla="*/ 32049 w 7472601"/>
              <a:gd name="connsiteY694" fmla="*/ 3065814 h 6858000"/>
              <a:gd name="connsiteX695" fmla="*/ 0 w 7472601"/>
              <a:gd name="connsiteY695" fmla="*/ 3108744 h 6858000"/>
              <a:gd name="connsiteX696" fmla="*/ 0 w 7472601"/>
              <a:gd name="connsiteY696" fmla="*/ 3058059 h 6858000"/>
              <a:gd name="connsiteX697" fmla="*/ 7610 w 7472601"/>
              <a:gd name="connsiteY697" fmla="*/ 3047889 h 6858000"/>
              <a:gd name="connsiteX698" fmla="*/ 52419 w 7472601"/>
              <a:gd name="connsiteY698" fmla="*/ 2987479 h 6858000"/>
              <a:gd name="connsiteX699" fmla="*/ 59142 w 7472601"/>
              <a:gd name="connsiteY699" fmla="*/ 2978488 h 6858000"/>
              <a:gd name="connsiteX700" fmla="*/ 0 w 7472601"/>
              <a:gd name="connsiteY700" fmla="*/ 3015334 h 6858000"/>
              <a:gd name="connsiteX701" fmla="*/ 0 w 7472601"/>
              <a:gd name="connsiteY701" fmla="*/ 2914286 h 6858000"/>
              <a:gd name="connsiteX702" fmla="*/ 36383 w 7472601"/>
              <a:gd name="connsiteY702" fmla="*/ 2901128 h 6858000"/>
              <a:gd name="connsiteX703" fmla="*/ 156329 w 7472601"/>
              <a:gd name="connsiteY703" fmla="*/ 2840533 h 6858000"/>
              <a:gd name="connsiteX704" fmla="*/ 358355 w 7472601"/>
              <a:gd name="connsiteY704" fmla="*/ 2620471 h 6858000"/>
              <a:gd name="connsiteX705" fmla="*/ 510577 w 7472601"/>
              <a:gd name="connsiteY705" fmla="*/ 2501244 h 6858000"/>
              <a:gd name="connsiteX706" fmla="*/ 211967 w 7472601"/>
              <a:gd name="connsiteY706" fmla="*/ 2479171 h 6858000"/>
              <a:gd name="connsiteX707" fmla="*/ 0 w 7472601"/>
              <a:gd name="connsiteY707" fmla="*/ 2476398 h 6858000"/>
              <a:gd name="connsiteX708" fmla="*/ 0 w 7472601"/>
              <a:gd name="connsiteY708" fmla="*/ 2389189 h 6858000"/>
              <a:gd name="connsiteX709" fmla="*/ 103062 w 7472601"/>
              <a:gd name="connsiteY709" fmla="*/ 2389518 h 6858000"/>
              <a:gd name="connsiteX710" fmla="*/ 510734 w 7472601"/>
              <a:gd name="connsiteY710" fmla="*/ 2416201 h 6858000"/>
              <a:gd name="connsiteX711" fmla="*/ 279257 w 7472601"/>
              <a:gd name="connsiteY711" fmla="*/ 2092102 h 6858000"/>
              <a:gd name="connsiteX712" fmla="*/ 65265 w 7472601"/>
              <a:gd name="connsiteY712" fmla="*/ 2006049 h 6858000"/>
              <a:gd name="connsiteX713" fmla="*/ 0 w 7472601"/>
              <a:gd name="connsiteY713" fmla="*/ 1982532 h 6858000"/>
              <a:gd name="connsiteX714" fmla="*/ 0 w 7472601"/>
              <a:gd name="connsiteY714" fmla="*/ 1912789 h 6858000"/>
              <a:gd name="connsiteX715" fmla="*/ 97460 w 7472601"/>
              <a:gd name="connsiteY715" fmla="*/ 1953725 h 6858000"/>
              <a:gd name="connsiteX716" fmla="*/ 221272 w 7472601"/>
              <a:gd name="connsiteY716" fmla="*/ 1980766 h 6858000"/>
              <a:gd name="connsiteX717" fmla="*/ 116765 w 7472601"/>
              <a:gd name="connsiteY717" fmla="*/ 1911033 h 6858000"/>
              <a:gd name="connsiteX718" fmla="*/ 16405 w 7472601"/>
              <a:gd name="connsiteY718" fmla="*/ 1803412 h 6858000"/>
              <a:gd name="connsiteX719" fmla="*/ 0 w 7472601"/>
              <a:gd name="connsiteY719" fmla="*/ 1784777 h 6858000"/>
              <a:gd name="connsiteX720" fmla="*/ 0 w 7472601"/>
              <a:gd name="connsiteY720" fmla="*/ 1740082 h 6858000"/>
              <a:gd name="connsiteX721" fmla="*/ 39394 w 7472601"/>
              <a:gd name="connsiteY721" fmla="*/ 1784856 h 6858000"/>
              <a:gd name="connsiteX722" fmla="*/ 135813 w 7472601"/>
              <a:gd name="connsiteY722" fmla="*/ 1888838 h 6858000"/>
              <a:gd name="connsiteX723" fmla="*/ 242575 w 7472601"/>
              <a:gd name="connsiteY723" fmla="*/ 1958841 h 6858000"/>
              <a:gd name="connsiteX724" fmla="*/ 82197 w 7472601"/>
              <a:gd name="connsiteY724" fmla="*/ 1754826 h 6858000"/>
              <a:gd name="connsiteX725" fmla="*/ 0 w 7472601"/>
              <a:gd name="connsiteY725" fmla="*/ 1679650 h 6858000"/>
              <a:gd name="connsiteX726" fmla="*/ 0 w 7472601"/>
              <a:gd name="connsiteY726" fmla="*/ 1602463 h 6858000"/>
              <a:gd name="connsiteX727" fmla="*/ 84689 w 7472601"/>
              <a:gd name="connsiteY727" fmla="*/ 1677442 h 6858000"/>
              <a:gd name="connsiteX728" fmla="*/ 298437 w 7472601"/>
              <a:gd name="connsiteY728" fmla="*/ 1968019 h 6858000"/>
              <a:gd name="connsiteX729" fmla="*/ 227269 w 7472601"/>
              <a:gd name="connsiteY729" fmla="*/ 1114064 h 6858000"/>
              <a:gd name="connsiteX730" fmla="*/ 248003 w 7472601"/>
              <a:gd name="connsiteY730" fmla="*/ 1089613 h 6858000"/>
              <a:gd name="connsiteX731" fmla="*/ 427020 w 7472601"/>
              <a:gd name="connsiteY731" fmla="*/ 1619803 h 6858000"/>
              <a:gd name="connsiteX732" fmla="*/ 340345 w 7472601"/>
              <a:gd name="connsiteY732" fmla="*/ 2027739 h 6858000"/>
              <a:gd name="connsiteX733" fmla="*/ 360865 w 7472601"/>
              <a:gd name="connsiteY733" fmla="*/ 2044827 h 6858000"/>
              <a:gd name="connsiteX734" fmla="*/ 560414 w 7472601"/>
              <a:gd name="connsiteY734" fmla="*/ 2421457 h 6858000"/>
              <a:gd name="connsiteX735" fmla="*/ 1359703 w 7472601"/>
              <a:gd name="connsiteY735" fmla="*/ 2578554 h 6858000"/>
              <a:gd name="connsiteX736" fmla="*/ 1359422 w 7472601"/>
              <a:gd name="connsiteY736" fmla="*/ 2577994 h 6858000"/>
              <a:gd name="connsiteX737" fmla="*/ 828701 w 7472601"/>
              <a:gd name="connsiteY737" fmla="*/ 1839520 h 6858000"/>
              <a:gd name="connsiteX738" fmla="*/ 494427 w 7472601"/>
              <a:gd name="connsiteY738" fmla="*/ 1092333 h 6858000"/>
              <a:gd name="connsiteX739" fmla="*/ 506322 w 7472601"/>
              <a:gd name="connsiteY739" fmla="*/ 1020997 h 6858000"/>
              <a:gd name="connsiteX740" fmla="*/ 4570198 w 7472601"/>
              <a:gd name="connsiteY740" fmla="*/ 978081 h 6858000"/>
              <a:gd name="connsiteX741" fmla="*/ 4523691 w 7472601"/>
              <a:gd name="connsiteY741" fmla="*/ 1127776 h 6858000"/>
              <a:gd name="connsiteX742" fmla="*/ 4509875 w 7472601"/>
              <a:gd name="connsiteY742" fmla="*/ 1167552 h 6858000"/>
              <a:gd name="connsiteX743" fmla="*/ 4478168 w 7472601"/>
              <a:gd name="connsiteY743" fmla="*/ 1260735 h 6858000"/>
              <a:gd name="connsiteX744" fmla="*/ 4409309 w 7472601"/>
              <a:gd name="connsiteY744" fmla="*/ 1666996 h 6858000"/>
              <a:gd name="connsiteX745" fmla="*/ 4370031 w 7472601"/>
              <a:gd name="connsiteY745" fmla="*/ 1955666 h 6858000"/>
              <a:gd name="connsiteX746" fmla="*/ 4570198 w 7472601"/>
              <a:gd name="connsiteY746" fmla="*/ 978081 h 6858000"/>
              <a:gd name="connsiteX747" fmla="*/ 4557898 w 7472601"/>
              <a:gd name="connsiteY747" fmla="*/ 900011 h 6858000"/>
              <a:gd name="connsiteX748" fmla="*/ 4344840 w 7472601"/>
              <a:gd name="connsiteY748" fmla="*/ 1922038 h 6858000"/>
              <a:gd name="connsiteX749" fmla="*/ 4378710 w 7472601"/>
              <a:gd name="connsiteY749" fmla="*/ 1665516 h 6858000"/>
              <a:gd name="connsiteX750" fmla="*/ 4448798 w 7472601"/>
              <a:gd name="connsiteY750" fmla="*/ 1253024 h 6858000"/>
              <a:gd name="connsiteX751" fmla="*/ 4480315 w 7472601"/>
              <a:gd name="connsiteY751" fmla="*/ 1158454 h 6858000"/>
              <a:gd name="connsiteX752" fmla="*/ 4494133 w 7472601"/>
              <a:gd name="connsiteY752" fmla="*/ 1118676 h 6858000"/>
              <a:gd name="connsiteX753" fmla="*/ 4557898 w 7472601"/>
              <a:gd name="connsiteY753" fmla="*/ 900011 h 6858000"/>
              <a:gd name="connsiteX754" fmla="*/ 5870151 w 7472601"/>
              <a:gd name="connsiteY754" fmla="*/ 898890 h 6858000"/>
              <a:gd name="connsiteX755" fmla="*/ 5861335 w 7472601"/>
              <a:gd name="connsiteY755" fmla="*/ 899177 h 6858000"/>
              <a:gd name="connsiteX756" fmla="*/ 5843702 w 7472601"/>
              <a:gd name="connsiteY756" fmla="*/ 899748 h 6858000"/>
              <a:gd name="connsiteX757" fmla="*/ 5651107 w 7472601"/>
              <a:gd name="connsiteY757" fmla="*/ 920306 h 6858000"/>
              <a:gd name="connsiteX758" fmla="*/ 5459407 w 7472601"/>
              <a:gd name="connsiteY758" fmla="*/ 940975 h 6858000"/>
              <a:gd name="connsiteX759" fmla="*/ 5374846 w 7472601"/>
              <a:gd name="connsiteY759" fmla="*/ 941988 h 6858000"/>
              <a:gd name="connsiteX760" fmla="*/ 5256105 w 7472601"/>
              <a:gd name="connsiteY760" fmla="*/ 945632 h 6858000"/>
              <a:gd name="connsiteX761" fmla="*/ 5107071 w 7472601"/>
              <a:gd name="connsiteY761" fmla="*/ 969720 h 6858000"/>
              <a:gd name="connsiteX762" fmla="*/ 4998681 w 7472601"/>
              <a:gd name="connsiteY762" fmla="*/ 988771 h 6858000"/>
              <a:gd name="connsiteX763" fmla="*/ 5870151 w 7472601"/>
              <a:gd name="connsiteY763" fmla="*/ 898890 h 6858000"/>
              <a:gd name="connsiteX764" fmla="*/ 5504425 w 7472601"/>
              <a:gd name="connsiteY764" fmla="*/ 848067 h 6858000"/>
              <a:gd name="connsiteX765" fmla="*/ 4968849 w 7472601"/>
              <a:gd name="connsiteY765" fmla="*/ 962318 h 6858000"/>
              <a:gd name="connsiteX766" fmla="*/ 5104039 w 7472601"/>
              <a:gd name="connsiteY766" fmla="*/ 940634 h 6858000"/>
              <a:gd name="connsiteX767" fmla="*/ 5256311 w 7472601"/>
              <a:gd name="connsiteY767" fmla="*/ 916490 h 6858000"/>
              <a:gd name="connsiteX768" fmla="*/ 5377381 w 7472601"/>
              <a:gd name="connsiteY768" fmla="*/ 912671 h 6858000"/>
              <a:gd name="connsiteX769" fmla="*/ 5460148 w 7472601"/>
              <a:gd name="connsiteY769" fmla="*/ 911442 h 6858000"/>
              <a:gd name="connsiteX770" fmla="*/ 5648971 w 7472601"/>
              <a:gd name="connsiteY770" fmla="*/ 891331 h 6858000"/>
              <a:gd name="connsiteX771" fmla="*/ 5844807 w 7472601"/>
              <a:gd name="connsiteY771" fmla="*/ 870718 h 6858000"/>
              <a:gd name="connsiteX772" fmla="*/ 5862975 w 7472601"/>
              <a:gd name="connsiteY772" fmla="*/ 869756 h 6858000"/>
              <a:gd name="connsiteX773" fmla="*/ 5920887 w 7472601"/>
              <a:gd name="connsiteY773" fmla="*/ 865929 h 6858000"/>
              <a:gd name="connsiteX774" fmla="*/ 5504425 w 7472601"/>
              <a:gd name="connsiteY774" fmla="*/ 848067 h 6858000"/>
              <a:gd name="connsiteX775" fmla="*/ 3607114 w 7472601"/>
              <a:gd name="connsiteY775" fmla="*/ 467441 h 6858000"/>
              <a:gd name="connsiteX776" fmla="*/ 3296242 w 7472601"/>
              <a:gd name="connsiteY776" fmla="*/ 807991 h 6858000"/>
              <a:gd name="connsiteX777" fmla="*/ 3174674 w 7472601"/>
              <a:gd name="connsiteY777" fmla="*/ 919759 h 6858000"/>
              <a:gd name="connsiteX778" fmla="*/ 3042978 w 7472601"/>
              <a:gd name="connsiteY778" fmla="*/ 1054894 h 6858000"/>
              <a:gd name="connsiteX779" fmla="*/ 2968914 w 7472601"/>
              <a:gd name="connsiteY779" fmla="*/ 1133756 h 6858000"/>
              <a:gd name="connsiteX780" fmla="*/ 3103823 w 7472601"/>
              <a:gd name="connsiteY780" fmla="*/ 1026814 h 6858000"/>
              <a:gd name="connsiteX781" fmla="*/ 3607114 w 7472601"/>
              <a:gd name="connsiteY781" fmla="*/ 467441 h 6858000"/>
              <a:gd name="connsiteX782" fmla="*/ 3744487 w 7472601"/>
              <a:gd name="connsiteY782" fmla="*/ 383136 h 6858000"/>
              <a:gd name="connsiteX783" fmla="*/ 3970213 w 7472601"/>
              <a:gd name="connsiteY783" fmla="*/ 995559 h 6858000"/>
              <a:gd name="connsiteX784" fmla="*/ 3744487 w 7472601"/>
              <a:gd name="connsiteY784" fmla="*/ 383136 h 6858000"/>
              <a:gd name="connsiteX785" fmla="*/ 3624562 w 7472601"/>
              <a:gd name="connsiteY785" fmla="*/ 367041 h 6858000"/>
              <a:gd name="connsiteX786" fmla="*/ 3489712 w 7472601"/>
              <a:gd name="connsiteY786" fmla="*/ 485386 h 6858000"/>
              <a:gd name="connsiteX787" fmla="*/ 3182994 w 7472601"/>
              <a:gd name="connsiteY787" fmla="*/ 828265 h 6858000"/>
              <a:gd name="connsiteX788" fmla="*/ 2892114 w 7472601"/>
              <a:gd name="connsiteY788" fmla="*/ 1172635 h 6858000"/>
              <a:gd name="connsiteX789" fmla="*/ 3021459 w 7472601"/>
              <a:gd name="connsiteY789" fmla="*/ 1035385 h 6858000"/>
              <a:gd name="connsiteX790" fmla="*/ 3153873 w 7472601"/>
              <a:gd name="connsiteY790" fmla="*/ 898971 h 6858000"/>
              <a:gd name="connsiteX791" fmla="*/ 3276511 w 7472601"/>
              <a:gd name="connsiteY791" fmla="*/ 786423 h 6858000"/>
              <a:gd name="connsiteX792" fmla="*/ 3584154 w 7472601"/>
              <a:gd name="connsiteY792" fmla="*/ 448218 h 6858000"/>
              <a:gd name="connsiteX793" fmla="*/ 3624562 w 7472601"/>
              <a:gd name="connsiteY793" fmla="*/ 367041 h 6858000"/>
              <a:gd name="connsiteX794" fmla="*/ 3766672 w 7472601"/>
              <a:gd name="connsiteY794" fmla="*/ 359429 h 6858000"/>
              <a:gd name="connsiteX795" fmla="*/ 3996338 w 7472601"/>
              <a:gd name="connsiteY795" fmla="*/ 968237 h 6858000"/>
              <a:gd name="connsiteX796" fmla="*/ 3766672 w 7472601"/>
              <a:gd name="connsiteY796" fmla="*/ 359429 h 6858000"/>
              <a:gd name="connsiteX797" fmla="*/ 5805386 w 7472601"/>
              <a:gd name="connsiteY797" fmla="*/ 239240 h 6858000"/>
              <a:gd name="connsiteX798" fmla="*/ 5736947 w 7472601"/>
              <a:gd name="connsiteY798" fmla="*/ 261367 h 6858000"/>
              <a:gd name="connsiteX799" fmla="*/ 5427012 w 7472601"/>
              <a:gd name="connsiteY799" fmla="*/ 311272 h 6858000"/>
              <a:gd name="connsiteX800" fmla="*/ 5147818 w 7472601"/>
              <a:gd name="connsiteY800" fmla="*/ 322112 h 6858000"/>
              <a:gd name="connsiteX801" fmla="*/ 5060854 w 7472601"/>
              <a:gd name="connsiteY801" fmla="*/ 311882 h 6858000"/>
              <a:gd name="connsiteX802" fmla="*/ 4945989 w 7472601"/>
              <a:gd name="connsiteY802" fmla="*/ 300516 h 6858000"/>
              <a:gd name="connsiteX803" fmla="*/ 5410479 w 7472601"/>
              <a:gd name="connsiteY803" fmla="*/ 348434 h 6858000"/>
              <a:gd name="connsiteX804" fmla="*/ 5805386 w 7472601"/>
              <a:gd name="connsiteY804" fmla="*/ 239240 h 6858000"/>
              <a:gd name="connsiteX805" fmla="*/ 5905192 w 7472601"/>
              <a:gd name="connsiteY805" fmla="*/ 163079 h 6858000"/>
              <a:gd name="connsiteX806" fmla="*/ 5865655 w 7472601"/>
              <a:gd name="connsiteY806" fmla="*/ 171901 h 6858000"/>
              <a:gd name="connsiteX807" fmla="*/ 5259740 w 7472601"/>
              <a:gd name="connsiteY807" fmla="*/ 257013 h 6858000"/>
              <a:gd name="connsiteX808" fmla="*/ 5208466 w 7472601"/>
              <a:gd name="connsiteY808" fmla="*/ 257550 h 6858000"/>
              <a:gd name="connsiteX809" fmla="*/ 4980204 w 7472601"/>
              <a:gd name="connsiteY809" fmla="*/ 271903 h 6858000"/>
              <a:gd name="connsiteX810" fmla="*/ 5068068 w 7472601"/>
              <a:gd name="connsiteY810" fmla="*/ 282244 h 6858000"/>
              <a:gd name="connsiteX811" fmla="*/ 5153231 w 7472601"/>
              <a:gd name="connsiteY811" fmla="*/ 292240 h 6858000"/>
              <a:gd name="connsiteX812" fmla="*/ 5426491 w 7472601"/>
              <a:gd name="connsiteY812" fmla="*/ 281128 h 6858000"/>
              <a:gd name="connsiteX813" fmla="*/ 5731212 w 7472601"/>
              <a:gd name="connsiteY813" fmla="*/ 231951 h 6858000"/>
              <a:gd name="connsiteX814" fmla="*/ 5905192 w 7472601"/>
              <a:gd name="connsiteY814" fmla="*/ 163079 h 6858000"/>
              <a:gd name="connsiteX815" fmla="*/ 5944437 w 7472601"/>
              <a:gd name="connsiteY815" fmla="*/ 113829 h 6858000"/>
              <a:gd name="connsiteX816" fmla="*/ 5825032 w 7472601"/>
              <a:gd name="connsiteY816" fmla="*/ 146405 h 6858000"/>
              <a:gd name="connsiteX817" fmla="*/ 4955599 w 7472601"/>
              <a:gd name="connsiteY817" fmla="*/ 247008 h 6858000"/>
              <a:gd name="connsiteX818" fmla="*/ 5210104 w 7472601"/>
              <a:gd name="connsiteY818" fmla="*/ 228123 h 6858000"/>
              <a:gd name="connsiteX819" fmla="*/ 5261015 w 7472601"/>
              <a:gd name="connsiteY819" fmla="*/ 227087 h 6858000"/>
              <a:gd name="connsiteX820" fmla="*/ 5861181 w 7472601"/>
              <a:gd name="connsiteY820" fmla="*/ 143093 h 6858000"/>
              <a:gd name="connsiteX821" fmla="*/ 5961252 w 7472601"/>
              <a:gd name="connsiteY821" fmla="*/ 114820 h 6858000"/>
              <a:gd name="connsiteX822" fmla="*/ 5944437 w 7472601"/>
              <a:gd name="connsiteY822" fmla="*/ 113829 h 6858000"/>
              <a:gd name="connsiteX823" fmla="*/ 3882765 w 7472601"/>
              <a:gd name="connsiteY823" fmla="*/ 0 h 6858000"/>
              <a:gd name="connsiteX824" fmla="*/ 3995099 w 7472601"/>
              <a:gd name="connsiteY824" fmla="*/ 0 h 6858000"/>
              <a:gd name="connsiteX825" fmla="*/ 4163818 w 7472601"/>
              <a:gd name="connsiteY825" fmla="*/ 234104 h 6858000"/>
              <a:gd name="connsiteX826" fmla="*/ 4172099 w 7472601"/>
              <a:gd name="connsiteY826" fmla="*/ 234207 h 6858000"/>
              <a:gd name="connsiteX827" fmla="*/ 4784282 w 7472601"/>
              <a:gd name="connsiteY827" fmla="*/ 276561 h 6858000"/>
              <a:gd name="connsiteX828" fmla="*/ 4801687 w 7472601"/>
              <a:gd name="connsiteY828" fmla="*/ 267764 h 6858000"/>
              <a:gd name="connsiteX829" fmla="*/ 6082788 w 7472601"/>
              <a:gd name="connsiteY829" fmla="*/ 64119 h 6858000"/>
              <a:gd name="connsiteX830" fmla="*/ 6099442 w 7472601"/>
              <a:gd name="connsiteY830" fmla="*/ 82568 h 6858000"/>
              <a:gd name="connsiteX831" fmla="*/ 4804137 w 7472601"/>
              <a:gd name="connsiteY831" fmla="*/ 320931 h 6858000"/>
              <a:gd name="connsiteX832" fmla="*/ 4227047 w 7472601"/>
              <a:gd name="connsiteY832" fmla="*/ 313415 h 6858000"/>
              <a:gd name="connsiteX833" fmla="*/ 4346041 w 7472601"/>
              <a:gd name="connsiteY833" fmla="*/ 456086 h 6858000"/>
              <a:gd name="connsiteX834" fmla="*/ 4870967 w 7472601"/>
              <a:gd name="connsiteY834" fmla="*/ 963061 h 6858000"/>
              <a:gd name="connsiteX835" fmla="*/ 4889647 w 7472601"/>
              <a:gd name="connsiteY835" fmla="*/ 957147 h 6858000"/>
              <a:gd name="connsiteX836" fmla="*/ 5422504 w 7472601"/>
              <a:gd name="connsiteY836" fmla="*/ 805191 h 6858000"/>
              <a:gd name="connsiteX837" fmla="*/ 6087656 w 7472601"/>
              <a:gd name="connsiteY837" fmla="*/ 826703 h 6858000"/>
              <a:gd name="connsiteX838" fmla="*/ 6058717 w 7472601"/>
              <a:gd name="connsiteY838" fmla="*/ 865992 h 6858000"/>
              <a:gd name="connsiteX839" fmla="*/ 4974153 w 7472601"/>
              <a:gd name="connsiteY839" fmla="*/ 1045456 h 6858000"/>
              <a:gd name="connsiteX840" fmla="*/ 5627835 w 7472601"/>
              <a:gd name="connsiteY840" fmla="*/ 1472077 h 6858000"/>
              <a:gd name="connsiteX841" fmla="*/ 5629817 w 7472601"/>
              <a:gd name="connsiteY841" fmla="*/ 1471412 h 6858000"/>
              <a:gd name="connsiteX842" fmla="*/ 5634124 w 7472601"/>
              <a:gd name="connsiteY842" fmla="*/ 1470572 h 6858000"/>
              <a:gd name="connsiteX843" fmla="*/ 5755832 w 7472601"/>
              <a:gd name="connsiteY843" fmla="*/ 1383886 h 6858000"/>
              <a:gd name="connsiteX844" fmla="*/ 6014186 w 7472601"/>
              <a:gd name="connsiteY844" fmla="*/ 1279799 h 6858000"/>
              <a:gd name="connsiteX845" fmla="*/ 6901619 w 7472601"/>
              <a:gd name="connsiteY845" fmla="*/ 1047874 h 6858000"/>
              <a:gd name="connsiteX846" fmla="*/ 6931566 w 7472601"/>
              <a:gd name="connsiteY846" fmla="*/ 1062034 h 6858000"/>
              <a:gd name="connsiteX847" fmla="*/ 5790982 w 7472601"/>
              <a:gd name="connsiteY847" fmla="*/ 1561380 h 6858000"/>
              <a:gd name="connsiteX848" fmla="*/ 6188971 w 7472601"/>
              <a:gd name="connsiteY848" fmla="*/ 1755168 h 6858000"/>
              <a:gd name="connsiteX849" fmla="*/ 6202446 w 7472601"/>
              <a:gd name="connsiteY849" fmla="*/ 1752268 h 6858000"/>
              <a:gd name="connsiteX850" fmla="*/ 7179560 w 7472601"/>
              <a:gd name="connsiteY850" fmla="*/ 1467551 h 6858000"/>
              <a:gd name="connsiteX851" fmla="*/ 7158730 w 7472601"/>
              <a:gd name="connsiteY851" fmla="*/ 1507835 h 6858000"/>
              <a:gd name="connsiteX852" fmla="*/ 6326959 w 7472601"/>
              <a:gd name="connsiteY852" fmla="*/ 1817686 h 6858000"/>
              <a:gd name="connsiteX853" fmla="*/ 6537433 w 7472601"/>
              <a:gd name="connsiteY853" fmla="*/ 1907790 h 6858000"/>
              <a:gd name="connsiteX854" fmla="*/ 6550221 w 7472601"/>
              <a:gd name="connsiteY854" fmla="*/ 1910729 h 6858000"/>
              <a:gd name="connsiteX855" fmla="*/ 6964438 w 7472601"/>
              <a:gd name="connsiteY855" fmla="*/ 2209505 h 6858000"/>
              <a:gd name="connsiteX856" fmla="*/ 7367862 w 7472601"/>
              <a:gd name="connsiteY856" fmla="*/ 2806833 h 6858000"/>
              <a:gd name="connsiteX857" fmla="*/ 7364329 w 7472601"/>
              <a:gd name="connsiteY857" fmla="*/ 2826907 h 6858000"/>
              <a:gd name="connsiteX858" fmla="*/ 7290545 w 7472601"/>
              <a:gd name="connsiteY858" fmla="*/ 2850663 h 6858000"/>
              <a:gd name="connsiteX859" fmla="*/ 6472036 w 7472601"/>
              <a:gd name="connsiteY859" fmla="*/ 1959003 h 6858000"/>
              <a:gd name="connsiteX860" fmla="*/ 5792897 w 7472601"/>
              <a:gd name="connsiteY860" fmla="*/ 1647747 h 6858000"/>
              <a:gd name="connsiteX861" fmla="*/ 5842751 w 7472601"/>
              <a:gd name="connsiteY861" fmla="*/ 1816112 h 6858000"/>
              <a:gd name="connsiteX862" fmla="*/ 5847424 w 7472601"/>
              <a:gd name="connsiteY862" fmla="*/ 1815776 h 6858000"/>
              <a:gd name="connsiteX863" fmla="*/ 6399821 w 7472601"/>
              <a:gd name="connsiteY863" fmla="*/ 2344799 h 6858000"/>
              <a:gd name="connsiteX864" fmla="*/ 6323232 w 7472601"/>
              <a:gd name="connsiteY864" fmla="*/ 2389634 h 6858000"/>
              <a:gd name="connsiteX865" fmla="*/ 5942958 w 7472601"/>
              <a:gd name="connsiteY865" fmla="*/ 2077708 h 6858000"/>
              <a:gd name="connsiteX866" fmla="*/ 5921559 w 7472601"/>
              <a:gd name="connsiteY866" fmla="*/ 2378596 h 6858000"/>
              <a:gd name="connsiteX867" fmla="*/ 5817651 w 7472601"/>
              <a:gd name="connsiteY867" fmla="*/ 3023919 h 6858000"/>
              <a:gd name="connsiteX868" fmla="*/ 5729634 w 7472601"/>
              <a:gd name="connsiteY868" fmla="*/ 3051849 h 6858000"/>
              <a:gd name="connsiteX869" fmla="*/ 5611018 w 7472601"/>
              <a:gd name="connsiteY869" fmla="*/ 2316769 h 6858000"/>
              <a:gd name="connsiteX870" fmla="*/ 5687608 w 7472601"/>
              <a:gd name="connsiteY870" fmla="*/ 2039972 h 6858000"/>
              <a:gd name="connsiteX871" fmla="*/ 5657554 w 7472601"/>
              <a:gd name="connsiteY871" fmla="*/ 1576445 h 6858000"/>
              <a:gd name="connsiteX872" fmla="*/ 5150475 w 7472601"/>
              <a:gd name="connsiteY872" fmla="*/ 1274012 h 6858000"/>
              <a:gd name="connsiteX873" fmla="*/ 5349142 w 7472601"/>
              <a:gd name="connsiteY873" fmla="*/ 2204405 h 6858000"/>
              <a:gd name="connsiteX874" fmla="*/ 5262214 w 7472601"/>
              <a:gd name="connsiteY874" fmla="*/ 2233836 h 6858000"/>
              <a:gd name="connsiteX875" fmla="*/ 4981539 w 7472601"/>
              <a:gd name="connsiteY875" fmla="*/ 1542201 h 6858000"/>
              <a:gd name="connsiteX876" fmla="*/ 4958461 w 7472601"/>
              <a:gd name="connsiteY876" fmla="*/ 1136957 h 6858000"/>
              <a:gd name="connsiteX877" fmla="*/ 4655015 w 7472601"/>
              <a:gd name="connsiteY877" fmla="*/ 891426 h 6858000"/>
              <a:gd name="connsiteX878" fmla="*/ 4348002 w 7472601"/>
              <a:gd name="connsiteY878" fmla="*/ 2205895 h 6858000"/>
              <a:gd name="connsiteX879" fmla="*/ 4262250 w 7472601"/>
              <a:gd name="connsiteY879" fmla="*/ 2219972 h 6858000"/>
              <a:gd name="connsiteX880" fmla="*/ 4550611 w 7472601"/>
              <a:gd name="connsiteY880" fmla="*/ 817540 h 6858000"/>
              <a:gd name="connsiteX881" fmla="*/ 4564418 w 7472601"/>
              <a:gd name="connsiteY881" fmla="*/ 808293 h 6858000"/>
              <a:gd name="connsiteX882" fmla="*/ 4266388 w 7472601"/>
              <a:gd name="connsiteY882" fmla="*/ 500083 h 6858000"/>
              <a:gd name="connsiteX883" fmla="*/ 4032842 w 7472601"/>
              <a:gd name="connsiteY883" fmla="*/ 211809 h 6858000"/>
              <a:gd name="connsiteX884" fmla="*/ 3882765 w 7472601"/>
              <a:gd name="connsiteY884" fmla="*/ 0 h 6858000"/>
              <a:gd name="connsiteX885" fmla="*/ 3721337 w 7472601"/>
              <a:gd name="connsiteY885" fmla="*/ 0 h 6858000"/>
              <a:gd name="connsiteX886" fmla="*/ 3797544 w 7472601"/>
              <a:gd name="connsiteY886" fmla="*/ 0 h 6858000"/>
              <a:gd name="connsiteX887" fmla="*/ 3775734 w 7472601"/>
              <a:gd name="connsiteY887" fmla="*/ 95131 h 6858000"/>
              <a:gd name="connsiteX888" fmla="*/ 3724807 w 7472601"/>
              <a:gd name="connsiteY888" fmla="*/ 272257 h 6858000"/>
              <a:gd name="connsiteX889" fmla="*/ 3726844 w 7472601"/>
              <a:gd name="connsiteY889" fmla="*/ 282988 h 6858000"/>
              <a:gd name="connsiteX890" fmla="*/ 3742664 w 7472601"/>
              <a:gd name="connsiteY890" fmla="*/ 279918 h 6858000"/>
              <a:gd name="connsiteX891" fmla="*/ 4103910 w 7472601"/>
              <a:gd name="connsiteY891" fmla="*/ 1161917 h 6858000"/>
              <a:gd name="connsiteX892" fmla="*/ 4020269 w 7472601"/>
              <a:gd name="connsiteY892" fmla="*/ 1200406 h 6858000"/>
              <a:gd name="connsiteX893" fmla="*/ 3674882 w 7472601"/>
              <a:gd name="connsiteY893" fmla="*/ 488524 h 6858000"/>
              <a:gd name="connsiteX894" fmla="*/ 3132682 w 7472601"/>
              <a:gd name="connsiteY894" fmla="*/ 1072284 h 6858000"/>
              <a:gd name="connsiteX895" fmla="*/ 2716346 w 7472601"/>
              <a:gd name="connsiteY895" fmla="*/ 1276376 h 6858000"/>
              <a:gd name="connsiteX896" fmla="*/ 2716772 w 7472601"/>
              <a:gd name="connsiteY896" fmla="*/ 1255462 h 6858000"/>
              <a:gd name="connsiteX897" fmla="*/ 3471096 w 7472601"/>
              <a:gd name="connsiteY897" fmla="*/ 437072 h 6858000"/>
              <a:gd name="connsiteX898" fmla="*/ 3639057 w 7472601"/>
              <a:gd name="connsiteY898" fmla="*/ 286334 h 6858000"/>
              <a:gd name="connsiteX899" fmla="*/ 3640309 w 7472601"/>
              <a:gd name="connsiteY899" fmla="*/ 284664 h 6858000"/>
              <a:gd name="connsiteX900" fmla="*/ 3646022 w 7472601"/>
              <a:gd name="connsiteY900" fmla="*/ 276711 h 6858000"/>
              <a:gd name="connsiteX901" fmla="*/ 3707943 w 7472601"/>
              <a:gd name="connsiteY901" fmla="*/ 65958 h 6858000"/>
              <a:gd name="connsiteX902" fmla="*/ 3721337 w 7472601"/>
              <a:gd name="connsiteY902" fmla="*/ 0 h 6858000"/>
              <a:gd name="connsiteX903" fmla="*/ 2867960 w 7472601"/>
              <a:gd name="connsiteY903" fmla="*/ 0 h 6858000"/>
              <a:gd name="connsiteX904" fmla="*/ 2926351 w 7472601"/>
              <a:gd name="connsiteY904" fmla="*/ 0 h 6858000"/>
              <a:gd name="connsiteX905" fmla="*/ 2902823 w 7472601"/>
              <a:gd name="connsiteY905" fmla="*/ 262929 h 6858000"/>
              <a:gd name="connsiteX906" fmla="*/ 2940663 w 7472601"/>
              <a:gd name="connsiteY906" fmla="*/ 140884 h 6858000"/>
              <a:gd name="connsiteX907" fmla="*/ 2947039 w 7472601"/>
              <a:gd name="connsiteY907" fmla="*/ 122524 h 6858000"/>
              <a:gd name="connsiteX908" fmla="*/ 2984316 w 7472601"/>
              <a:gd name="connsiteY908" fmla="*/ 0 h 6858000"/>
              <a:gd name="connsiteX909" fmla="*/ 3016114 w 7472601"/>
              <a:gd name="connsiteY909" fmla="*/ 0 h 6858000"/>
              <a:gd name="connsiteX910" fmla="*/ 2979949 w 7472601"/>
              <a:gd name="connsiteY910" fmla="*/ 119274 h 6858000"/>
              <a:gd name="connsiteX911" fmla="*/ 3023879 w 7472601"/>
              <a:gd name="connsiteY911" fmla="*/ 0 h 6858000"/>
              <a:gd name="connsiteX912" fmla="*/ 3105400 w 7472601"/>
              <a:gd name="connsiteY912" fmla="*/ 0 h 6858000"/>
              <a:gd name="connsiteX913" fmla="*/ 3094669 w 7472601"/>
              <a:gd name="connsiteY913" fmla="*/ 30308 h 6858000"/>
              <a:gd name="connsiteX914" fmla="*/ 2901945 w 7472601"/>
              <a:gd name="connsiteY914" fmla="*/ 466538 h 6858000"/>
              <a:gd name="connsiteX915" fmla="*/ 2815209 w 7472601"/>
              <a:gd name="connsiteY915" fmla="*/ 497361 h 6858000"/>
              <a:gd name="connsiteX916" fmla="*/ 2844845 w 7472601"/>
              <a:gd name="connsiteY916" fmla="*/ 127638 h 6858000"/>
              <a:gd name="connsiteX917" fmla="*/ 2867960 w 7472601"/>
              <a:gd name="connsiteY917" fmla="*/ 0 h 6858000"/>
              <a:gd name="connsiteX918" fmla="*/ 1057230 w 7472601"/>
              <a:gd name="connsiteY918" fmla="*/ 0 h 6858000"/>
              <a:gd name="connsiteX919" fmla="*/ 1111003 w 7472601"/>
              <a:gd name="connsiteY919" fmla="*/ 0 h 6858000"/>
              <a:gd name="connsiteX920" fmla="*/ 1125553 w 7472601"/>
              <a:gd name="connsiteY920" fmla="*/ 52588 h 6858000"/>
              <a:gd name="connsiteX921" fmla="*/ 1304276 w 7472601"/>
              <a:gd name="connsiteY921" fmla="*/ 476275 h 6858000"/>
              <a:gd name="connsiteX922" fmla="*/ 1492066 w 7472601"/>
              <a:gd name="connsiteY922" fmla="*/ 886333 h 6858000"/>
              <a:gd name="connsiteX923" fmla="*/ 1423698 w 7472601"/>
              <a:gd name="connsiteY923" fmla="*/ 710817 h 6858000"/>
              <a:gd name="connsiteX924" fmla="*/ 1357609 w 7472601"/>
              <a:gd name="connsiteY924" fmla="*/ 532892 h 6858000"/>
              <a:gd name="connsiteX925" fmla="*/ 1309550 w 7472601"/>
              <a:gd name="connsiteY925" fmla="*/ 374031 h 6858000"/>
              <a:gd name="connsiteX926" fmla="*/ 1193673 w 7472601"/>
              <a:gd name="connsiteY926" fmla="*/ 49533 h 6858000"/>
              <a:gd name="connsiteX927" fmla="*/ 1164391 w 7472601"/>
              <a:gd name="connsiteY927" fmla="*/ 0 h 6858000"/>
              <a:gd name="connsiteX928" fmla="*/ 1200666 w 7472601"/>
              <a:gd name="connsiteY928" fmla="*/ 0 h 6858000"/>
              <a:gd name="connsiteX929" fmla="*/ 1223408 w 7472601"/>
              <a:gd name="connsiteY929" fmla="*/ 38996 h 6858000"/>
              <a:gd name="connsiteX930" fmla="*/ 1339635 w 7472601"/>
              <a:gd name="connsiteY930" fmla="*/ 365517 h 6858000"/>
              <a:gd name="connsiteX931" fmla="*/ 1387469 w 7472601"/>
              <a:gd name="connsiteY931" fmla="*/ 523079 h 6858000"/>
              <a:gd name="connsiteX932" fmla="*/ 1452685 w 7472601"/>
              <a:gd name="connsiteY932" fmla="*/ 699806 h 6858000"/>
              <a:gd name="connsiteX933" fmla="*/ 1492092 w 7472601"/>
              <a:gd name="connsiteY933" fmla="*/ 800424 h 6858000"/>
              <a:gd name="connsiteX934" fmla="*/ 1455302 w 7472601"/>
              <a:gd name="connsiteY934" fmla="*/ 632913 h 6858000"/>
              <a:gd name="connsiteX935" fmla="*/ 1222336 w 7472601"/>
              <a:gd name="connsiteY935" fmla="*/ 9480 h 6858000"/>
              <a:gd name="connsiteX936" fmla="*/ 1214634 w 7472601"/>
              <a:gd name="connsiteY936" fmla="*/ 0 h 6858000"/>
              <a:gd name="connsiteX937" fmla="*/ 1289827 w 7472601"/>
              <a:gd name="connsiteY937" fmla="*/ 0 h 6858000"/>
              <a:gd name="connsiteX938" fmla="*/ 1321076 w 7472601"/>
              <a:gd name="connsiteY938" fmla="*/ 59722 h 6858000"/>
              <a:gd name="connsiteX939" fmla="*/ 1512579 w 7472601"/>
              <a:gd name="connsiteY939" fmla="*/ 626441 h 6858000"/>
              <a:gd name="connsiteX940" fmla="*/ 1506076 w 7472601"/>
              <a:gd name="connsiteY940" fmla="*/ 1089289 h 6858000"/>
              <a:gd name="connsiteX941" fmla="*/ 1486346 w 7472601"/>
              <a:gd name="connsiteY941" fmla="*/ 1079919 h 6858000"/>
              <a:gd name="connsiteX942" fmla="*/ 1070511 w 7472601"/>
              <a:gd name="connsiteY942" fmla="*/ 48609 h 6858000"/>
              <a:gd name="connsiteX943" fmla="*/ 1057230 w 7472601"/>
              <a:gd name="connsiteY943" fmla="*/ 0 h 6858000"/>
              <a:gd name="connsiteX944" fmla="*/ 43151 w 7472601"/>
              <a:gd name="connsiteY944" fmla="*/ 0 h 6858000"/>
              <a:gd name="connsiteX945" fmla="*/ 95283 w 7472601"/>
              <a:gd name="connsiteY945" fmla="*/ 0 h 6858000"/>
              <a:gd name="connsiteX946" fmla="*/ 300708 w 7472601"/>
              <a:gd name="connsiteY946" fmla="*/ 154571 h 6858000"/>
              <a:gd name="connsiteX947" fmla="*/ 530414 w 7472601"/>
              <a:gd name="connsiteY947" fmla="*/ 354673 h 6858000"/>
              <a:gd name="connsiteX948" fmla="*/ 333785 w 7472601"/>
              <a:gd name="connsiteY948" fmla="*/ 161564 h 6858000"/>
              <a:gd name="connsiteX949" fmla="*/ 147005 w 7472601"/>
              <a:gd name="connsiteY949" fmla="*/ 0 h 6858000"/>
              <a:gd name="connsiteX950" fmla="*/ 272509 w 7472601"/>
              <a:gd name="connsiteY950" fmla="*/ 0 h 6858000"/>
              <a:gd name="connsiteX951" fmla="*/ 326276 w 7472601"/>
              <a:gd name="connsiteY951" fmla="*/ 45847 h 6858000"/>
              <a:gd name="connsiteX952" fmla="*/ 823759 w 7472601"/>
              <a:gd name="connsiteY952" fmla="*/ 574145 h 6858000"/>
              <a:gd name="connsiteX953" fmla="*/ 811254 w 7472601"/>
              <a:gd name="connsiteY953" fmla="*/ 665546 h 6858000"/>
              <a:gd name="connsiteX954" fmla="*/ 154042 w 7472601"/>
              <a:gd name="connsiteY954" fmla="*/ 261522 h 6858000"/>
              <a:gd name="connsiteX955" fmla="*/ 13550 w 7472601"/>
              <a:gd name="connsiteY955" fmla="*/ 158423 h 6858000"/>
              <a:gd name="connsiteX956" fmla="*/ 0 w 7472601"/>
              <a:gd name="connsiteY956" fmla="*/ 146618 h 6858000"/>
              <a:gd name="connsiteX957" fmla="*/ 0 w 7472601"/>
              <a:gd name="connsiteY957" fmla="*/ 59161 h 6858000"/>
              <a:gd name="connsiteX958" fmla="*/ 45427 w 7472601"/>
              <a:gd name="connsiteY958" fmla="*/ 101078 h 6858000"/>
              <a:gd name="connsiteX959" fmla="*/ 630103 w 7472601"/>
              <a:gd name="connsiteY959" fmla="*/ 485885 h 6858000"/>
              <a:gd name="connsiteX960" fmla="*/ 532040 w 7472601"/>
              <a:gd name="connsiteY960" fmla="*/ 399359 h 6858000"/>
              <a:gd name="connsiteX961" fmla="*/ 517618 w 7472601"/>
              <a:gd name="connsiteY961" fmla="*/ 385726 h 6858000"/>
              <a:gd name="connsiteX962" fmla="*/ 285074 w 7472601"/>
              <a:gd name="connsiteY962" fmla="*/ 182755 h 6858000"/>
              <a:gd name="connsiteX963" fmla="*/ 43151 w 7472601"/>
              <a:gd name="connsiteY963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03637 w 7472601"/>
              <a:gd name="connsiteY79" fmla="*/ 6083957 h 6858000"/>
              <a:gd name="connsiteX80" fmla="*/ 7448321 w 7472601"/>
              <a:gd name="connsiteY80" fmla="*/ 6190991 h 6858000"/>
              <a:gd name="connsiteX81" fmla="*/ 7467600 w 7472601"/>
              <a:gd name="connsiteY81" fmla="*/ 6221686 h 6858000"/>
              <a:gd name="connsiteX82" fmla="*/ 7467600 w 7472601"/>
              <a:gd name="connsiteY82" fmla="*/ 6334256 h 6858000"/>
              <a:gd name="connsiteX83" fmla="*/ 7454976 w 7472601"/>
              <a:gd name="connsiteY83" fmla="*/ 6318297 h 6858000"/>
              <a:gd name="connsiteX84" fmla="*/ 1456157 w 7472601"/>
              <a:gd name="connsiteY84" fmla="*/ 5371404 h 6858000"/>
              <a:gd name="connsiteX85" fmla="*/ 1244432 w 7472601"/>
              <a:gd name="connsiteY85" fmla="*/ 5385601 h 6858000"/>
              <a:gd name="connsiteX86" fmla="*/ 973990 w 7472601"/>
              <a:gd name="connsiteY86" fmla="*/ 5424940 h 6858000"/>
              <a:gd name="connsiteX87" fmla="*/ 1103809 w 7472601"/>
              <a:gd name="connsiteY87" fmla="*/ 5433720 h 6858000"/>
              <a:gd name="connsiteX88" fmla="*/ 1123454 w 7472601"/>
              <a:gd name="connsiteY88" fmla="*/ 5435727 h 6858000"/>
              <a:gd name="connsiteX89" fmla="*/ 1737017 w 7472601"/>
              <a:gd name="connsiteY89" fmla="*/ 5452183 h 6858000"/>
              <a:gd name="connsiteX90" fmla="*/ 1824397 w 7472601"/>
              <a:gd name="connsiteY90" fmla="*/ 5447757 h 6858000"/>
              <a:gd name="connsiteX91" fmla="*/ 2070059 w 7472601"/>
              <a:gd name="connsiteY91" fmla="*/ 5441660 h 6858000"/>
              <a:gd name="connsiteX92" fmla="*/ 1456157 w 7472601"/>
              <a:gd name="connsiteY92" fmla="*/ 5371404 h 6858000"/>
              <a:gd name="connsiteX93" fmla="*/ 4988186 w 7472601"/>
              <a:gd name="connsiteY93" fmla="*/ 5216467 h 6858000"/>
              <a:gd name="connsiteX94" fmla="*/ 4777334 w 7472601"/>
              <a:gd name="connsiteY94" fmla="*/ 5406072 h 6858000"/>
              <a:gd name="connsiteX95" fmla="*/ 4718341 w 7472601"/>
              <a:gd name="connsiteY95" fmla="*/ 5468043 h 6858000"/>
              <a:gd name="connsiteX96" fmla="*/ 4604655 w 7472601"/>
              <a:gd name="connsiteY96" fmla="*/ 5583434 h 6858000"/>
              <a:gd name="connsiteX97" fmla="*/ 4565074 w 7472601"/>
              <a:gd name="connsiteY97" fmla="*/ 5618550 h 6858000"/>
              <a:gd name="connsiteX98" fmla="*/ 4988186 w 7472601"/>
              <a:gd name="connsiteY98" fmla="*/ 5216467 h 6858000"/>
              <a:gd name="connsiteX99" fmla="*/ 4978032 w 7472601"/>
              <a:gd name="connsiteY99" fmla="*/ 5183809 h 6858000"/>
              <a:gd name="connsiteX100" fmla="*/ 4463413 w 7472601"/>
              <a:gd name="connsiteY100" fmla="*/ 5615162 h 6858000"/>
              <a:gd name="connsiteX101" fmla="*/ 4358134 w 7472601"/>
              <a:gd name="connsiteY101" fmla="*/ 5742791 h 6858000"/>
              <a:gd name="connsiteX102" fmla="*/ 4376219 w 7472601"/>
              <a:gd name="connsiteY102" fmla="*/ 5729027 h 6858000"/>
              <a:gd name="connsiteX103" fmla="*/ 4582340 w 7472601"/>
              <a:gd name="connsiteY103" fmla="*/ 5561037 h 6858000"/>
              <a:gd name="connsiteX104" fmla="*/ 4694684 w 7472601"/>
              <a:gd name="connsiteY104" fmla="*/ 5447098 h 6858000"/>
              <a:gd name="connsiteX105" fmla="*/ 4754123 w 7472601"/>
              <a:gd name="connsiteY105" fmla="*/ 5384643 h 6858000"/>
              <a:gd name="connsiteX106" fmla="*/ 4978032 w 7472601"/>
              <a:gd name="connsiteY106" fmla="*/ 5183809 h 6858000"/>
              <a:gd name="connsiteX107" fmla="*/ 1903353 w 7472601"/>
              <a:gd name="connsiteY107" fmla="*/ 5044827 h 6858000"/>
              <a:gd name="connsiteX108" fmla="*/ 1936931 w 7472601"/>
              <a:gd name="connsiteY108" fmla="*/ 5093954 h 6858000"/>
              <a:gd name="connsiteX109" fmla="*/ 2195868 w 7472601"/>
              <a:gd name="connsiteY109" fmla="*/ 5396574 h 6858000"/>
              <a:gd name="connsiteX110" fmla="*/ 2088852 w 7472601"/>
              <a:gd name="connsiteY110" fmla="*/ 5166123 h 6858000"/>
              <a:gd name="connsiteX111" fmla="*/ 1958241 w 7472601"/>
              <a:gd name="connsiteY111" fmla="*/ 5067955 h 6858000"/>
              <a:gd name="connsiteX112" fmla="*/ 1903353 w 7472601"/>
              <a:gd name="connsiteY112" fmla="*/ 5044827 h 6858000"/>
              <a:gd name="connsiteX113" fmla="*/ 1979378 w 7472601"/>
              <a:gd name="connsiteY113" fmla="*/ 4769504 h 6858000"/>
              <a:gd name="connsiteX114" fmla="*/ 2882120 w 7472601"/>
              <a:gd name="connsiteY114" fmla="*/ 5064547 h 6858000"/>
              <a:gd name="connsiteX115" fmla="*/ 2793103 w 7472601"/>
              <a:gd name="connsiteY115" fmla="*/ 5039699 h 6858000"/>
              <a:gd name="connsiteX116" fmla="*/ 2770041 w 7472601"/>
              <a:gd name="connsiteY116" fmla="*/ 5033634 h 6858000"/>
              <a:gd name="connsiteX117" fmla="*/ 1979378 w 7472601"/>
              <a:gd name="connsiteY117" fmla="*/ 4769504 h 6858000"/>
              <a:gd name="connsiteX118" fmla="*/ 1927410 w 7472601"/>
              <a:gd name="connsiteY118" fmla="*/ 4716164 h 6858000"/>
              <a:gd name="connsiteX119" fmla="*/ 1959587 w 7472601"/>
              <a:gd name="connsiteY119" fmla="*/ 4728849 h 6858000"/>
              <a:gd name="connsiteX120" fmla="*/ 2777707 w 7472601"/>
              <a:gd name="connsiteY120" fmla="*/ 5003991 h 6858000"/>
              <a:gd name="connsiteX121" fmla="*/ 2800768 w 7472601"/>
              <a:gd name="connsiteY121" fmla="*/ 5010056 h 6858000"/>
              <a:gd name="connsiteX122" fmla="*/ 2879408 w 7472601"/>
              <a:gd name="connsiteY122" fmla="*/ 5031590 h 6858000"/>
              <a:gd name="connsiteX123" fmla="*/ 2862295 w 7472601"/>
              <a:gd name="connsiteY123" fmla="*/ 5022958 h 6858000"/>
              <a:gd name="connsiteX124" fmla="*/ 2813343 w 7472601"/>
              <a:gd name="connsiteY124" fmla="*/ 4998369 h 6858000"/>
              <a:gd name="connsiteX125" fmla="*/ 2646245 w 7472601"/>
              <a:gd name="connsiteY125" fmla="*/ 4930999 h 6858000"/>
              <a:gd name="connsiteX126" fmla="*/ 1999243 w 7472601"/>
              <a:gd name="connsiteY126" fmla="*/ 4730524 h 6858000"/>
              <a:gd name="connsiteX127" fmla="*/ 1979527 w 7472601"/>
              <a:gd name="connsiteY127" fmla="*/ 4726651 h 6858000"/>
              <a:gd name="connsiteX128" fmla="*/ 1927410 w 7472601"/>
              <a:gd name="connsiteY128" fmla="*/ 4716164 h 6858000"/>
              <a:gd name="connsiteX129" fmla="*/ 1997014 w 7472601"/>
              <a:gd name="connsiteY129" fmla="*/ 4698007 h 6858000"/>
              <a:gd name="connsiteX130" fmla="*/ 2005458 w 7472601"/>
              <a:gd name="connsiteY130" fmla="*/ 4699540 h 6858000"/>
              <a:gd name="connsiteX131" fmla="*/ 2657186 w 7472601"/>
              <a:gd name="connsiteY131" fmla="*/ 4901687 h 6858000"/>
              <a:gd name="connsiteX132" fmla="*/ 2826662 w 7472601"/>
              <a:gd name="connsiteY132" fmla="*/ 4970362 h 6858000"/>
              <a:gd name="connsiteX133" fmla="*/ 2876100 w 7472601"/>
              <a:gd name="connsiteY133" fmla="*/ 4995397 h 6858000"/>
              <a:gd name="connsiteX134" fmla="*/ 3042600 w 7472601"/>
              <a:gd name="connsiteY134" fmla="*/ 5059532 h 6858000"/>
              <a:gd name="connsiteX135" fmla="*/ 1997014 w 7472601"/>
              <a:gd name="connsiteY135" fmla="*/ 4698007 h 6858000"/>
              <a:gd name="connsiteX136" fmla="*/ 2305292 w 7472601"/>
              <a:gd name="connsiteY136" fmla="*/ 4219492 h 6858000"/>
              <a:gd name="connsiteX137" fmla="*/ 3360922 w 7472601"/>
              <a:gd name="connsiteY137" fmla="*/ 4529373 h 6858000"/>
              <a:gd name="connsiteX138" fmla="*/ 3492420 w 7472601"/>
              <a:gd name="connsiteY138" fmla="*/ 4510145 h 6858000"/>
              <a:gd name="connsiteX139" fmla="*/ 3364086 w 7472601"/>
              <a:gd name="connsiteY139" fmla="*/ 4480340 h 6858000"/>
              <a:gd name="connsiteX140" fmla="*/ 3225818 w 7472601"/>
              <a:gd name="connsiteY140" fmla="*/ 4411822 h 6858000"/>
              <a:gd name="connsiteX141" fmla="*/ 3129696 w 7472601"/>
              <a:gd name="connsiteY141" fmla="*/ 4360704 h 6858000"/>
              <a:gd name="connsiteX142" fmla="*/ 2814545 w 7472601"/>
              <a:gd name="connsiteY142" fmla="*/ 4282955 h 6858000"/>
              <a:gd name="connsiteX143" fmla="*/ 2305292 w 7472601"/>
              <a:gd name="connsiteY143" fmla="*/ 4219492 h 6858000"/>
              <a:gd name="connsiteX144" fmla="*/ 2626982 w 7472601"/>
              <a:gd name="connsiteY144" fmla="*/ 4206450 h 6858000"/>
              <a:gd name="connsiteX145" fmla="*/ 2490617 w 7472601"/>
              <a:gd name="connsiteY145" fmla="*/ 4206951 h 6858000"/>
              <a:gd name="connsiteX146" fmla="*/ 2819869 w 7472601"/>
              <a:gd name="connsiteY146" fmla="*/ 4252936 h 6858000"/>
              <a:gd name="connsiteX147" fmla="*/ 3143018 w 7472601"/>
              <a:gd name="connsiteY147" fmla="*/ 4332698 h 6858000"/>
              <a:gd name="connsiteX148" fmla="*/ 3241520 w 7472601"/>
              <a:gd name="connsiteY148" fmla="*/ 4385112 h 6858000"/>
              <a:gd name="connsiteX149" fmla="*/ 3374575 w 7472601"/>
              <a:gd name="connsiteY149" fmla="*/ 4451517 h 6858000"/>
              <a:gd name="connsiteX150" fmla="*/ 3505221 w 7472601"/>
              <a:gd name="connsiteY150" fmla="*/ 4480757 h 6858000"/>
              <a:gd name="connsiteX151" fmla="*/ 2626982 w 7472601"/>
              <a:gd name="connsiteY151" fmla="*/ 4206450 h 6858000"/>
              <a:gd name="connsiteX152" fmla="*/ 1310106 w 7472601"/>
              <a:gd name="connsiteY152" fmla="*/ 3943217 h 6858000"/>
              <a:gd name="connsiteX153" fmla="*/ 854994 w 7472601"/>
              <a:gd name="connsiteY153" fmla="*/ 4399136 h 6858000"/>
              <a:gd name="connsiteX154" fmla="*/ 742462 w 7472601"/>
              <a:gd name="connsiteY154" fmla="*/ 4594648 h 6858000"/>
              <a:gd name="connsiteX155" fmla="*/ 820602 w 7472601"/>
              <a:gd name="connsiteY155" fmla="*/ 4485915 h 6858000"/>
              <a:gd name="connsiteX156" fmla="*/ 878295 w 7472601"/>
              <a:gd name="connsiteY156" fmla="*/ 4403594 h 6858000"/>
              <a:gd name="connsiteX157" fmla="*/ 1240607 w 7472601"/>
              <a:gd name="connsiteY157" fmla="*/ 4010401 h 6858000"/>
              <a:gd name="connsiteX158" fmla="*/ 1310106 w 7472601"/>
              <a:gd name="connsiteY158" fmla="*/ 3943217 h 6858000"/>
              <a:gd name="connsiteX159" fmla="*/ 1423113 w 7472601"/>
              <a:gd name="connsiteY159" fmla="*/ 3874565 h 6858000"/>
              <a:gd name="connsiteX160" fmla="*/ 1260565 w 7472601"/>
              <a:gd name="connsiteY160" fmla="*/ 4031982 h 6858000"/>
              <a:gd name="connsiteX161" fmla="*/ 901900 w 7472601"/>
              <a:gd name="connsiteY161" fmla="*/ 4421236 h 6858000"/>
              <a:gd name="connsiteX162" fmla="*/ 845044 w 7472601"/>
              <a:gd name="connsiteY162" fmla="*/ 4502436 h 6858000"/>
              <a:gd name="connsiteX163" fmla="*/ 685926 w 7472601"/>
              <a:gd name="connsiteY163" fmla="*/ 4703069 h 6858000"/>
              <a:gd name="connsiteX164" fmla="*/ 684248 w 7472601"/>
              <a:gd name="connsiteY164" fmla="*/ 4706721 h 6858000"/>
              <a:gd name="connsiteX165" fmla="*/ 1423113 w 7472601"/>
              <a:gd name="connsiteY165" fmla="*/ 3874565 h 6858000"/>
              <a:gd name="connsiteX166" fmla="*/ 3316479 w 7472601"/>
              <a:gd name="connsiteY166" fmla="*/ 3872136 h 6858000"/>
              <a:gd name="connsiteX167" fmla="*/ 3546806 w 7472601"/>
              <a:gd name="connsiteY167" fmla="*/ 4356139 h 6858000"/>
              <a:gd name="connsiteX168" fmla="*/ 3364433 w 7472601"/>
              <a:gd name="connsiteY168" fmla="*/ 3953121 h 6858000"/>
              <a:gd name="connsiteX169" fmla="*/ 3316479 w 7472601"/>
              <a:gd name="connsiteY169" fmla="*/ 3872136 h 6858000"/>
              <a:gd name="connsiteX170" fmla="*/ 3291335 w 7472601"/>
              <a:gd name="connsiteY170" fmla="*/ 3767420 h 6858000"/>
              <a:gd name="connsiteX171" fmla="*/ 3390805 w 7472601"/>
              <a:gd name="connsiteY171" fmla="*/ 3937163 h 6858000"/>
              <a:gd name="connsiteX172" fmla="*/ 3579062 w 7472601"/>
              <a:gd name="connsiteY172" fmla="*/ 4359040 h 6858000"/>
              <a:gd name="connsiteX173" fmla="*/ 3467355 w 7472601"/>
              <a:gd name="connsiteY173" fmla="*/ 3988130 h 6858000"/>
              <a:gd name="connsiteX174" fmla="*/ 3310753 w 7472601"/>
              <a:gd name="connsiteY174" fmla="*/ 3787140 h 6858000"/>
              <a:gd name="connsiteX175" fmla="*/ 3291335 w 7472601"/>
              <a:gd name="connsiteY175" fmla="*/ 3767420 h 6858000"/>
              <a:gd name="connsiteX176" fmla="*/ 1635889 w 7472601"/>
              <a:gd name="connsiteY176" fmla="*/ 3709494 h 6858000"/>
              <a:gd name="connsiteX177" fmla="*/ 1634800 w 7472601"/>
              <a:gd name="connsiteY177" fmla="*/ 3731111 h 6858000"/>
              <a:gd name="connsiteX178" fmla="*/ 1635889 w 7472601"/>
              <a:gd name="connsiteY178" fmla="*/ 3709494 h 6858000"/>
              <a:gd name="connsiteX179" fmla="*/ 1510397 w 7472601"/>
              <a:gd name="connsiteY179" fmla="*/ 3684705 h 6858000"/>
              <a:gd name="connsiteX180" fmla="*/ 1146550 w 7472601"/>
              <a:gd name="connsiteY180" fmla="*/ 3802012 h 6858000"/>
              <a:gd name="connsiteX181" fmla="*/ 698834 w 7472601"/>
              <a:gd name="connsiteY181" fmla="*/ 3952272 h 6858000"/>
              <a:gd name="connsiteX182" fmla="*/ 34256 w 7472601"/>
              <a:gd name="connsiteY182" fmla="*/ 4347603 h 6858000"/>
              <a:gd name="connsiteX183" fmla="*/ 527241 w 7472601"/>
              <a:gd name="connsiteY183" fmla="*/ 4065078 h 6858000"/>
              <a:gd name="connsiteX184" fmla="*/ 1510397 w 7472601"/>
              <a:gd name="connsiteY184" fmla="*/ 3684705 h 6858000"/>
              <a:gd name="connsiteX185" fmla="*/ 1313114 w 7472601"/>
              <a:gd name="connsiteY185" fmla="*/ 3655216 h 6858000"/>
              <a:gd name="connsiteX186" fmla="*/ 1109304 w 7472601"/>
              <a:gd name="connsiteY186" fmla="*/ 3669030 h 6858000"/>
              <a:gd name="connsiteX187" fmla="*/ 8129 w 7472601"/>
              <a:gd name="connsiteY187" fmla="*/ 4330519 h 6858000"/>
              <a:gd name="connsiteX188" fmla="*/ 687572 w 7472601"/>
              <a:gd name="connsiteY188" fmla="*/ 3925629 h 6858000"/>
              <a:gd name="connsiteX189" fmla="*/ 1138365 w 7472601"/>
              <a:gd name="connsiteY189" fmla="*/ 3774515 h 6858000"/>
              <a:gd name="connsiteX190" fmla="*/ 1505579 w 7472601"/>
              <a:gd name="connsiteY190" fmla="*/ 3655526 h 6858000"/>
              <a:gd name="connsiteX191" fmla="*/ 1313114 w 7472601"/>
              <a:gd name="connsiteY191" fmla="*/ 3655216 h 6858000"/>
              <a:gd name="connsiteX192" fmla="*/ 3655073 w 7472601"/>
              <a:gd name="connsiteY192" fmla="*/ 3650884 h 6858000"/>
              <a:gd name="connsiteX193" fmla="*/ 3989938 w 7472601"/>
              <a:gd name="connsiteY193" fmla="*/ 3991685 h 6858000"/>
              <a:gd name="connsiteX194" fmla="*/ 4393907 w 7472601"/>
              <a:gd name="connsiteY194" fmla="*/ 4261258 h 6858000"/>
              <a:gd name="connsiteX195" fmla="*/ 4648051 w 7472601"/>
              <a:gd name="connsiteY195" fmla="*/ 4374051 h 6858000"/>
              <a:gd name="connsiteX196" fmla="*/ 4383389 w 7472601"/>
              <a:gd name="connsiteY196" fmla="*/ 4184369 h 6858000"/>
              <a:gd name="connsiteX197" fmla="*/ 4165508 w 7472601"/>
              <a:gd name="connsiteY197" fmla="*/ 4035196 h 6858000"/>
              <a:gd name="connsiteX198" fmla="*/ 4068162 w 7472601"/>
              <a:gd name="connsiteY198" fmla="*/ 3953394 h 6858000"/>
              <a:gd name="connsiteX199" fmla="*/ 3981416 w 7472601"/>
              <a:gd name="connsiteY199" fmla="*/ 3880482 h 6858000"/>
              <a:gd name="connsiteX200" fmla="*/ 3800147 w 7472601"/>
              <a:gd name="connsiteY200" fmla="*/ 3749872 h 6858000"/>
              <a:gd name="connsiteX201" fmla="*/ 3655073 w 7472601"/>
              <a:gd name="connsiteY201" fmla="*/ 3650884 h 6858000"/>
              <a:gd name="connsiteX202" fmla="*/ 3670252 w 7472601"/>
              <a:gd name="connsiteY202" fmla="*/ 3622798 h 6858000"/>
              <a:gd name="connsiteX203" fmla="*/ 3817258 w 7472601"/>
              <a:gd name="connsiteY203" fmla="*/ 3723577 h 6858000"/>
              <a:gd name="connsiteX204" fmla="*/ 4000461 w 7472601"/>
              <a:gd name="connsiteY204" fmla="*/ 3855966 h 6858000"/>
              <a:gd name="connsiteX205" fmla="*/ 4088180 w 7472601"/>
              <a:gd name="connsiteY205" fmla="*/ 3929774 h 6858000"/>
              <a:gd name="connsiteX206" fmla="*/ 4184555 w 7472601"/>
              <a:gd name="connsiteY206" fmla="*/ 4010683 h 6858000"/>
              <a:gd name="connsiteX207" fmla="*/ 4399563 w 7472601"/>
              <a:gd name="connsiteY207" fmla="*/ 4158106 h 6858000"/>
              <a:gd name="connsiteX208" fmla="*/ 4684469 w 7472601"/>
              <a:gd name="connsiteY208" fmla="*/ 4364680 h 6858000"/>
              <a:gd name="connsiteX209" fmla="*/ 4690271 w 7472601"/>
              <a:gd name="connsiteY209" fmla="*/ 4370034 h 6858000"/>
              <a:gd name="connsiteX210" fmla="*/ 4136093 w 7472601"/>
              <a:gd name="connsiteY210" fmla="*/ 3858466 h 6858000"/>
              <a:gd name="connsiteX211" fmla="*/ 3670252 w 7472601"/>
              <a:gd name="connsiteY211" fmla="*/ 3622798 h 6858000"/>
              <a:gd name="connsiteX212" fmla="*/ 4440129 w 7472601"/>
              <a:gd name="connsiteY212" fmla="*/ 3448571 h 6858000"/>
              <a:gd name="connsiteX213" fmla="*/ 4856525 w 7472601"/>
              <a:gd name="connsiteY213" fmla="*/ 3915351 h 6858000"/>
              <a:gd name="connsiteX214" fmla="*/ 5059055 w 7472601"/>
              <a:gd name="connsiteY214" fmla="*/ 4108918 h 6858000"/>
              <a:gd name="connsiteX215" fmla="*/ 5290070 w 7472601"/>
              <a:gd name="connsiteY215" fmla="*/ 4263619 h 6858000"/>
              <a:gd name="connsiteX216" fmla="*/ 4834991 w 7472601"/>
              <a:gd name="connsiteY216" fmla="*/ 3830985 h 6858000"/>
              <a:gd name="connsiteX217" fmla="*/ 4440129 w 7472601"/>
              <a:gd name="connsiteY217" fmla="*/ 3448571 h 6858000"/>
              <a:gd name="connsiteX218" fmla="*/ 4441737 w 7472601"/>
              <a:gd name="connsiteY218" fmla="*/ 3399734 h 6858000"/>
              <a:gd name="connsiteX219" fmla="*/ 4431236 w 7472601"/>
              <a:gd name="connsiteY219" fmla="*/ 3400954 h 6858000"/>
              <a:gd name="connsiteX220" fmla="*/ 4557150 w 7472601"/>
              <a:gd name="connsiteY220" fmla="*/ 3510023 h 6858000"/>
              <a:gd name="connsiteX221" fmla="*/ 4856936 w 7472601"/>
              <a:gd name="connsiteY221" fmla="*/ 3809146 h 6858000"/>
              <a:gd name="connsiteX222" fmla="*/ 5111996 w 7472601"/>
              <a:gd name="connsiteY222" fmla="*/ 4065759 h 6858000"/>
              <a:gd name="connsiteX223" fmla="*/ 5388878 w 7472601"/>
              <a:gd name="connsiteY223" fmla="*/ 4300185 h 6858000"/>
              <a:gd name="connsiteX224" fmla="*/ 5425556 w 7472601"/>
              <a:gd name="connsiteY224" fmla="*/ 4308967 h 6858000"/>
              <a:gd name="connsiteX225" fmla="*/ 4943646 w 7472601"/>
              <a:gd name="connsiteY225" fmla="*/ 3822916 h 6858000"/>
              <a:gd name="connsiteX226" fmla="*/ 4594837 w 7472601"/>
              <a:gd name="connsiteY226" fmla="*/ 3532274 h 6858000"/>
              <a:gd name="connsiteX227" fmla="*/ 4441737 w 7472601"/>
              <a:gd name="connsiteY227" fmla="*/ 3399734 h 6858000"/>
              <a:gd name="connsiteX228" fmla="*/ 5425834 w 7472601"/>
              <a:gd name="connsiteY228" fmla="*/ 3162785 h 6858000"/>
              <a:gd name="connsiteX229" fmla="*/ 5401644 w 7472601"/>
              <a:gd name="connsiteY229" fmla="*/ 3617847 h 6858000"/>
              <a:gd name="connsiteX230" fmla="*/ 5467256 w 7472601"/>
              <a:gd name="connsiteY230" fmla="*/ 4175494 h 6858000"/>
              <a:gd name="connsiteX231" fmla="*/ 5448069 w 7472601"/>
              <a:gd name="connsiteY231" fmla="*/ 3567554 h 6858000"/>
              <a:gd name="connsiteX232" fmla="*/ 5425834 w 7472601"/>
              <a:gd name="connsiteY232" fmla="*/ 3162785 h 6858000"/>
              <a:gd name="connsiteX233" fmla="*/ 1318687 w 7472601"/>
              <a:gd name="connsiteY233" fmla="*/ 3113840 h 6858000"/>
              <a:gd name="connsiteX234" fmla="*/ 1066793 w 7472601"/>
              <a:gd name="connsiteY234" fmla="*/ 3212171 h 6858000"/>
              <a:gd name="connsiteX235" fmla="*/ 993319 w 7472601"/>
              <a:gd name="connsiteY235" fmla="*/ 3247648 h 6858000"/>
              <a:gd name="connsiteX236" fmla="*/ 853081 w 7472601"/>
              <a:gd name="connsiteY236" fmla="*/ 3312410 h 6858000"/>
              <a:gd name="connsiteX237" fmla="*/ 805957 w 7472601"/>
              <a:gd name="connsiteY237" fmla="*/ 3330443 h 6858000"/>
              <a:gd name="connsiteX238" fmla="*/ 1318687 w 7472601"/>
              <a:gd name="connsiteY238" fmla="*/ 3113840 h 6858000"/>
              <a:gd name="connsiteX239" fmla="*/ 5453702 w 7472601"/>
              <a:gd name="connsiteY239" fmla="*/ 3090882 h 6858000"/>
              <a:gd name="connsiteX240" fmla="*/ 5480135 w 7472601"/>
              <a:gd name="connsiteY240" fmla="*/ 3565802 h 6858000"/>
              <a:gd name="connsiteX241" fmla="*/ 5499023 w 7472601"/>
              <a:gd name="connsiteY241" fmla="*/ 4166310 h 6858000"/>
              <a:gd name="connsiteX242" fmla="*/ 5547022 w 7472601"/>
              <a:gd name="connsiteY242" fmla="*/ 3607838 h 6858000"/>
              <a:gd name="connsiteX243" fmla="*/ 5515964 w 7472601"/>
              <a:gd name="connsiteY243" fmla="*/ 3378541 h 6858000"/>
              <a:gd name="connsiteX244" fmla="*/ 5453702 w 7472601"/>
              <a:gd name="connsiteY244" fmla="*/ 3090882 h 6858000"/>
              <a:gd name="connsiteX245" fmla="*/ 1238695 w 7472601"/>
              <a:gd name="connsiteY245" fmla="*/ 3076820 h 6858000"/>
              <a:gd name="connsiteX246" fmla="*/ 716371 w 7472601"/>
              <a:gd name="connsiteY246" fmla="*/ 3293249 h 6858000"/>
              <a:gd name="connsiteX247" fmla="*/ 579522 w 7472601"/>
              <a:gd name="connsiteY247" fmla="*/ 3371759 h 6858000"/>
              <a:gd name="connsiteX248" fmla="*/ 600288 w 7472601"/>
              <a:gd name="connsiteY248" fmla="*/ 3365555 h 6858000"/>
              <a:gd name="connsiteX249" fmla="*/ 840692 w 7472601"/>
              <a:gd name="connsiteY249" fmla="*/ 3284921 h 6858000"/>
              <a:gd name="connsiteX250" fmla="*/ 979248 w 7472601"/>
              <a:gd name="connsiteY250" fmla="*/ 3221003 h 6858000"/>
              <a:gd name="connsiteX251" fmla="*/ 1053282 w 7472601"/>
              <a:gd name="connsiteY251" fmla="*/ 3185247 h 6858000"/>
              <a:gd name="connsiteX252" fmla="*/ 1320603 w 7472601"/>
              <a:gd name="connsiteY252" fmla="*/ 3081281 h 6858000"/>
              <a:gd name="connsiteX253" fmla="*/ 1238695 w 7472601"/>
              <a:gd name="connsiteY253" fmla="*/ 3076820 h 6858000"/>
              <a:gd name="connsiteX254" fmla="*/ 5425627 w 7472601"/>
              <a:gd name="connsiteY254" fmla="*/ 2954192 h 6858000"/>
              <a:gd name="connsiteX255" fmla="*/ 5470770 w 7472601"/>
              <a:gd name="connsiteY255" fmla="*/ 3005435 h 6858000"/>
              <a:gd name="connsiteX256" fmla="*/ 5519779 w 7472601"/>
              <a:gd name="connsiteY256" fmla="*/ 4359223 h 6858000"/>
              <a:gd name="connsiteX257" fmla="*/ 5520293 w 7472601"/>
              <a:gd name="connsiteY257" fmla="*/ 4360602 h 6858000"/>
              <a:gd name="connsiteX258" fmla="*/ 5767221 w 7472601"/>
              <a:gd name="connsiteY258" fmla="*/ 4665564 h 6858000"/>
              <a:gd name="connsiteX259" fmla="*/ 6937169 w 7472601"/>
              <a:gd name="connsiteY259" fmla="*/ 4815941 h 6858000"/>
              <a:gd name="connsiteX260" fmla="*/ 6953922 w 7472601"/>
              <a:gd name="connsiteY260" fmla="*/ 4890068 h 6858000"/>
              <a:gd name="connsiteX261" fmla="*/ 6071359 w 7472601"/>
              <a:gd name="connsiteY261" fmla="*/ 4770770 h 6858000"/>
              <a:gd name="connsiteX262" fmla="*/ 6038839 w 7472601"/>
              <a:gd name="connsiteY262" fmla="*/ 4764474 h 6858000"/>
              <a:gd name="connsiteX263" fmla="*/ 6038706 w 7472601"/>
              <a:gd name="connsiteY263" fmla="*/ 4763847 h 6858000"/>
              <a:gd name="connsiteX264" fmla="*/ 6037784 w 7472601"/>
              <a:gd name="connsiteY264" fmla="*/ 4764270 h 6858000"/>
              <a:gd name="connsiteX265" fmla="*/ 6038839 w 7472601"/>
              <a:gd name="connsiteY265" fmla="*/ 4764474 h 6858000"/>
              <a:gd name="connsiteX266" fmla="*/ 6040338 w 7472601"/>
              <a:gd name="connsiteY266" fmla="*/ 4771418 h 6858000"/>
              <a:gd name="connsiteX267" fmla="*/ 6024488 w 7472601"/>
              <a:gd name="connsiteY267" fmla="*/ 4809903 h 6858000"/>
              <a:gd name="connsiteX268" fmla="*/ 5599771 w 7472601"/>
              <a:gd name="connsiteY268" fmla="*/ 5509652 h 6858000"/>
              <a:gd name="connsiteX269" fmla="*/ 5548843 w 7472601"/>
              <a:gd name="connsiteY269" fmla="*/ 5563845 h 6858000"/>
              <a:gd name="connsiteX270" fmla="*/ 5940952 w 7472601"/>
              <a:gd name="connsiteY270" fmla="*/ 6250028 h 6858000"/>
              <a:gd name="connsiteX271" fmla="*/ 6043441 w 7472601"/>
              <a:gd name="connsiteY271" fmla="*/ 6665847 h 6858000"/>
              <a:gd name="connsiteX272" fmla="*/ 6093432 w 7472601"/>
              <a:gd name="connsiteY272" fmla="*/ 6858000 h 6858000"/>
              <a:gd name="connsiteX273" fmla="*/ 6034344 w 7472601"/>
              <a:gd name="connsiteY273" fmla="*/ 6858000 h 6858000"/>
              <a:gd name="connsiteX274" fmla="*/ 6026679 w 7472601"/>
              <a:gd name="connsiteY274" fmla="*/ 6836959 h 6858000"/>
              <a:gd name="connsiteX275" fmla="*/ 5800441 w 7472601"/>
              <a:gd name="connsiteY275" fmla="*/ 6335286 h 6858000"/>
              <a:gd name="connsiteX276" fmla="*/ 5526562 w 7472601"/>
              <a:gd name="connsiteY276" fmla="*/ 5705388 h 6858000"/>
              <a:gd name="connsiteX277" fmla="*/ 5519640 w 7472601"/>
              <a:gd name="connsiteY277" fmla="*/ 5683774 h 6858000"/>
              <a:gd name="connsiteX278" fmla="*/ 5844559 w 7472601"/>
              <a:gd name="connsiteY278" fmla="*/ 6553349 h 6858000"/>
              <a:gd name="connsiteX279" fmla="*/ 5975994 w 7472601"/>
              <a:gd name="connsiteY279" fmla="*/ 6858000 h 6858000"/>
              <a:gd name="connsiteX280" fmla="*/ 5898547 w 7472601"/>
              <a:gd name="connsiteY280" fmla="*/ 6858000 h 6858000"/>
              <a:gd name="connsiteX281" fmla="*/ 5682041 w 7472601"/>
              <a:gd name="connsiteY281" fmla="*/ 6355860 h 6858000"/>
              <a:gd name="connsiteX282" fmla="*/ 5461758 w 7472601"/>
              <a:gd name="connsiteY282" fmla="*/ 5820220 h 6858000"/>
              <a:gd name="connsiteX283" fmla="*/ 5237282 w 7472601"/>
              <a:gd name="connsiteY283" fmla="*/ 6579086 h 6858000"/>
              <a:gd name="connsiteX284" fmla="*/ 5115009 w 7472601"/>
              <a:gd name="connsiteY284" fmla="*/ 6858000 h 6858000"/>
              <a:gd name="connsiteX285" fmla="*/ 5028074 w 7472601"/>
              <a:gd name="connsiteY285" fmla="*/ 6858000 h 6858000"/>
              <a:gd name="connsiteX286" fmla="*/ 5079508 w 7472601"/>
              <a:gd name="connsiteY286" fmla="*/ 6749074 h 6858000"/>
              <a:gd name="connsiteX287" fmla="*/ 5371846 w 7472601"/>
              <a:gd name="connsiteY287" fmla="*/ 5924413 h 6858000"/>
              <a:gd name="connsiteX288" fmla="*/ 5270512 w 7472601"/>
              <a:gd name="connsiteY288" fmla="*/ 6138975 h 6858000"/>
              <a:gd name="connsiteX289" fmla="*/ 5062409 w 7472601"/>
              <a:gd name="connsiteY289" fmla="*/ 6653544 h 6858000"/>
              <a:gd name="connsiteX290" fmla="*/ 5036628 w 7472601"/>
              <a:gd name="connsiteY290" fmla="*/ 6754247 h 6858000"/>
              <a:gd name="connsiteX291" fmla="*/ 5009112 w 7472601"/>
              <a:gd name="connsiteY291" fmla="*/ 6858000 h 6858000"/>
              <a:gd name="connsiteX292" fmla="*/ 4976679 w 7472601"/>
              <a:gd name="connsiteY292" fmla="*/ 6858000 h 6858000"/>
              <a:gd name="connsiteX293" fmla="*/ 5006537 w 7472601"/>
              <a:gd name="connsiteY293" fmla="*/ 6747068 h 6858000"/>
              <a:gd name="connsiteX294" fmla="*/ 5032723 w 7472601"/>
              <a:gd name="connsiteY294" fmla="*/ 6644957 h 6858000"/>
              <a:gd name="connsiteX295" fmla="*/ 5242949 w 7472601"/>
              <a:gd name="connsiteY295" fmla="*/ 6125175 h 6858000"/>
              <a:gd name="connsiteX296" fmla="*/ 5286321 w 7472601"/>
              <a:gd name="connsiteY296" fmla="*/ 6033555 h 6858000"/>
              <a:gd name="connsiteX297" fmla="*/ 5008210 w 7472601"/>
              <a:gd name="connsiteY297" fmla="*/ 6649194 h 6858000"/>
              <a:gd name="connsiteX298" fmla="*/ 4986321 w 7472601"/>
              <a:gd name="connsiteY298" fmla="*/ 6765687 h 6858000"/>
              <a:gd name="connsiteX299" fmla="*/ 4973474 w 7472601"/>
              <a:gd name="connsiteY299" fmla="*/ 6858000 h 6858000"/>
              <a:gd name="connsiteX300" fmla="*/ 4907178 w 7472601"/>
              <a:gd name="connsiteY300" fmla="*/ 6858000 h 6858000"/>
              <a:gd name="connsiteX301" fmla="*/ 4910810 w 7472601"/>
              <a:gd name="connsiteY301" fmla="*/ 6829660 h 6858000"/>
              <a:gd name="connsiteX302" fmla="*/ 4987461 w 7472601"/>
              <a:gd name="connsiteY302" fmla="*/ 6432994 h 6858000"/>
              <a:gd name="connsiteX303" fmla="*/ 5179262 w 7472601"/>
              <a:gd name="connsiteY303" fmla="*/ 6035044 h 6858000"/>
              <a:gd name="connsiteX304" fmla="*/ 4689678 w 7472601"/>
              <a:gd name="connsiteY304" fmla="*/ 6440241 h 6858000"/>
              <a:gd name="connsiteX305" fmla="*/ 4477543 w 7472601"/>
              <a:gd name="connsiteY305" fmla="*/ 6674836 h 6858000"/>
              <a:gd name="connsiteX306" fmla="*/ 4329957 w 7472601"/>
              <a:gd name="connsiteY306" fmla="*/ 6858000 h 6858000"/>
              <a:gd name="connsiteX307" fmla="*/ 4218595 w 7472601"/>
              <a:gd name="connsiteY307" fmla="*/ 6858000 h 6858000"/>
              <a:gd name="connsiteX308" fmla="*/ 4368888 w 7472601"/>
              <a:gd name="connsiteY308" fmla="*/ 6668412 h 6858000"/>
              <a:gd name="connsiteX309" fmla="*/ 4563091 w 7472601"/>
              <a:gd name="connsiteY309" fmla="*/ 6442508 h 6858000"/>
              <a:gd name="connsiteX310" fmla="*/ 5387324 w 7472601"/>
              <a:gd name="connsiteY310" fmla="*/ 5705830 h 6858000"/>
              <a:gd name="connsiteX311" fmla="*/ 5073620 w 7472601"/>
              <a:gd name="connsiteY311" fmla="*/ 5955437 h 6858000"/>
              <a:gd name="connsiteX312" fmla="*/ 4689789 w 7472601"/>
              <a:gd name="connsiteY312" fmla="*/ 6268382 h 6858000"/>
              <a:gd name="connsiteX313" fmla="*/ 4418722 w 7472601"/>
              <a:gd name="connsiteY313" fmla="*/ 6570886 h 6858000"/>
              <a:gd name="connsiteX314" fmla="*/ 4214944 w 7472601"/>
              <a:gd name="connsiteY314" fmla="*/ 6858000 h 6858000"/>
              <a:gd name="connsiteX315" fmla="*/ 4177898 w 7472601"/>
              <a:gd name="connsiteY315" fmla="*/ 6858000 h 6858000"/>
              <a:gd name="connsiteX316" fmla="*/ 4391597 w 7472601"/>
              <a:gd name="connsiteY316" fmla="*/ 6556370 h 6858000"/>
              <a:gd name="connsiteX317" fmla="*/ 4668889 w 7472601"/>
              <a:gd name="connsiteY317" fmla="*/ 6246399 h 6858000"/>
              <a:gd name="connsiteX318" fmla="*/ 5055427 w 7472601"/>
              <a:gd name="connsiteY318" fmla="*/ 5931476 h 6858000"/>
              <a:gd name="connsiteX319" fmla="*/ 5371814 w 7472601"/>
              <a:gd name="connsiteY319" fmla="*/ 5678975 h 6858000"/>
              <a:gd name="connsiteX320" fmla="*/ 4987918 w 7472601"/>
              <a:gd name="connsiteY320" fmla="*/ 5838701 h 6858000"/>
              <a:gd name="connsiteX321" fmla="*/ 4317146 w 7472601"/>
              <a:gd name="connsiteY321" fmla="*/ 6587716 h 6858000"/>
              <a:gd name="connsiteX322" fmla="*/ 4171627 w 7472601"/>
              <a:gd name="connsiteY322" fmla="*/ 6858000 h 6858000"/>
              <a:gd name="connsiteX323" fmla="*/ 4081585 w 7472601"/>
              <a:gd name="connsiteY323" fmla="*/ 6858000 h 6858000"/>
              <a:gd name="connsiteX324" fmla="*/ 4238603 w 7472601"/>
              <a:gd name="connsiteY324" fmla="*/ 6559341 h 6858000"/>
              <a:gd name="connsiteX325" fmla="*/ 4778333 w 7472601"/>
              <a:gd name="connsiteY325" fmla="*/ 5873626 h 6858000"/>
              <a:gd name="connsiteX326" fmla="*/ 5414185 w 7472601"/>
              <a:gd name="connsiteY326" fmla="*/ 5573882 h 6858000"/>
              <a:gd name="connsiteX327" fmla="*/ 5959648 w 7472601"/>
              <a:gd name="connsiteY327" fmla="*/ 4760797 h 6858000"/>
              <a:gd name="connsiteX328" fmla="*/ 5355019 w 7472601"/>
              <a:gd name="connsiteY328" fmla="*/ 4734672 h 6858000"/>
              <a:gd name="connsiteX329" fmla="*/ 5083565 w 7472601"/>
              <a:gd name="connsiteY329" fmla="*/ 5179121 h 6858000"/>
              <a:gd name="connsiteX330" fmla="*/ 4713577 w 7472601"/>
              <a:gd name="connsiteY330" fmla="*/ 5616803 h 6858000"/>
              <a:gd name="connsiteX331" fmla="*/ 3989559 w 7472601"/>
              <a:gd name="connsiteY331" fmla="*/ 6145945 h 6858000"/>
              <a:gd name="connsiteX332" fmla="*/ 3939824 w 7472601"/>
              <a:gd name="connsiteY332" fmla="*/ 6066900 h 6858000"/>
              <a:gd name="connsiteX333" fmla="*/ 4584537 w 7472601"/>
              <a:gd name="connsiteY333" fmla="*/ 5324826 h 6858000"/>
              <a:gd name="connsiteX334" fmla="*/ 5037105 w 7472601"/>
              <a:gd name="connsiteY334" fmla="*/ 5088765 h 6858000"/>
              <a:gd name="connsiteX335" fmla="*/ 5039930 w 7472601"/>
              <a:gd name="connsiteY335" fmla="*/ 5089585 h 6858000"/>
              <a:gd name="connsiteX336" fmla="*/ 5263764 w 7472601"/>
              <a:gd name="connsiteY336" fmla="*/ 4735525 h 6858000"/>
              <a:gd name="connsiteX337" fmla="*/ 4086300 w 7472601"/>
              <a:gd name="connsiteY337" fmla="*/ 4884599 h 6858000"/>
              <a:gd name="connsiteX338" fmla="*/ 4085485 w 7472601"/>
              <a:gd name="connsiteY338" fmla="*/ 4899070 h 6858000"/>
              <a:gd name="connsiteX339" fmla="*/ 3871915 w 7472601"/>
              <a:gd name="connsiteY339" fmla="*/ 5253645 h 6858000"/>
              <a:gd name="connsiteX340" fmla="*/ 3799374 w 7472601"/>
              <a:gd name="connsiteY340" fmla="*/ 5466127 h 6858000"/>
              <a:gd name="connsiteX341" fmla="*/ 3498850 w 7472601"/>
              <a:gd name="connsiteY341" fmla="*/ 6661888 h 6858000"/>
              <a:gd name="connsiteX342" fmla="*/ 3399216 w 7472601"/>
              <a:gd name="connsiteY342" fmla="*/ 6858000 h 6858000"/>
              <a:gd name="connsiteX343" fmla="*/ 3303688 w 7472601"/>
              <a:gd name="connsiteY343" fmla="*/ 6858000 h 6858000"/>
              <a:gd name="connsiteX344" fmla="*/ 3391774 w 7472601"/>
              <a:gd name="connsiteY344" fmla="*/ 6697181 h 6858000"/>
              <a:gd name="connsiteX345" fmla="*/ 3735540 w 7472601"/>
              <a:gd name="connsiteY345" fmla="*/ 5546923 h 6858000"/>
              <a:gd name="connsiteX346" fmla="*/ 3729438 w 7472601"/>
              <a:gd name="connsiteY346" fmla="*/ 5569058 h 6858000"/>
              <a:gd name="connsiteX347" fmla="*/ 3707782 w 7472601"/>
              <a:gd name="connsiteY347" fmla="*/ 5644908 h 6858000"/>
              <a:gd name="connsiteX348" fmla="*/ 3583827 w 7472601"/>
              <a:gd name="connsiteY348" fmla="*/ 6039215 h 6858000"/>
              <a:gd name="connsiteX349" fmla="*/ 3547861 w 7472601"/>
              <a:gd name="connsiteY349" fmla="*/ 6129609 h 6858000"/>
              <a:gd name="connsiteX350" fmla="*/ 3490905 w 7472601"/>
              <a:gd name="connsiteY350" fmla="*/ 6277660 h 6858000"/>
              <a:gd name="connsiteX351" fmla="*/ 3455859 w 7472601"/>
              <a:gd name="connsiteY351" fmla="*/ 6391301 h 6858000"/>
              <a:gd name="connsiteX352" fmla="*/ 3429112 w 7472601"/>
              <a:gd name="connsiteY352" fmla="*/ 6479469 h 6858000"/>
              <a:gd name="connsiteX353" fmla="*/ 3304862 w 7472601"/>
              <a:gd name="connsiteY353" fmla="*/ 6796476 h 6858000"/>
              <a:gd name="connsiteX354" fmla="*/ 3276071 w 7472601"/>
              <a:gd name="connsiteY354" fmla="*/ 6858000 h 6858000"/>
              <a:gd name="connsiteX355" fmla="*/ 3240805 w 7472601"/>
              <a:gd name="connsiteY355" fmla="*/ 6858000 h 6858000"/>
              <a:gd name="connsiteX356" fmla="*/ 3275917 w 7472601"/>
              <a:gd name="connsiteY356" fmla="*/ 6783192 h 6858000"/>
              <a:gd name="connsiteX357" fmla="*/ 3399358 w 7472601"/>
              <a:gd name="connsiteY357" fmla="*/ 6469011 h 6858000"/>
              <a:gd name="connsiteX358" fmla="*/ 3425650 w 7472601"/>
              <a:gd name="connsiteY358" fmla="*/ 6381333 h 6858000"/>
              <a:gd name="connsiteX359" fmla="*/ 3460661 w 7472601"/>
              <a:gd name="connsiteY359" fmla="*/ 6266763 h 6858000"/>
              <a:gd name="connsiteX360" fmla="*/ 3518021 w 7472601"/>
              <a:gd name="connsiteY360" fmla="*/ 6117298 h 6858000"/>
              <a:gd name="connsiteX361" fmla="*/ 3554035 w 7472601"/>
              <a:gd name="connsiteY361" fmla="*/ 6027832 h 6858000"/>
              <a:gd name="connsiteX362" fmla="*/ 3677174 w 7472601"/>
              <a:gd name="connsiteY362" fmla="*/ 5636351 h 6858000"/>
              <a:gd name="connsiteX363" fmla="*/ 3698819 w 7472601"/>
              <a:gd name="connsiteY363" fmla="*/ 5560503 h 6858000"/>
              <a:gd name="connsiteX364" fmla="*/ 3702094 w 7472601"/>
              <a:gd name="connsiteY364" fmla="*/ 5549194 h 6858000"/>
              <a:gd name="connsiteX365" fmla="*/ 3398355 w 7472601"/>
              <a:gd name="connsiteY365" fmla="*/ 6094603 h 6858000"/>
              <a:gd name="connsiteX366" fmla="*/ 3193941 w 7472601"/>
              <a:gd name="connsiteY366" fmla="*/ 6798775 h 6858000"/>
              <a:gd name="connsiteX367" fmla="*/ 3184140 w 7472601"/>
              <a:gd name="connsiteY367" fmla="*/ 6858000 h 6858000"/>
              <a:gd name="connsiteX368" fmla="*/ 3099978 w 7472601"/>
              <a:gd name="connsiteY368" fmla="*/ 6858000 h 6858000"/>
              <a:gd name="connsiteX369" fmla="*/ 3101556 w 7472601"/>
              <a:gd name="connsiteY369" fmla="*/ 6843337 h 6858000"/>
              <a:gd name="connsiteX370" fmla="*/ 3370162 w 7472601"/>
              <a:gd name="connsiteY370" fmla="*/ 5785550 h 6858000"/>
              <a:gd name="connsiteX371" fmla="*/ 3746477 w 7472601"/>
              <a:gd name="connsiteY371" fmla="*/ 5377889 h 6858000"/>
              <a:gd name="connsiteX372" fmla="*/ 3863399 w 7472601"/>
              <a:gd name="connsiteY372" fmla="*/ 5087257 h 6858000"/>
              <a:gd name="connsiteX373" fmla="*/ 3968712 w 7472601"/>
              <a:gd name="connsiteY373" fmla="*/ 4913989 h 6858000"/>
              <a:gd name="connsiteX374" fmla="*/ 2792390 w 7472601"/>
              <a:gd name="connsiteY374" fmla="*/ 5382974 h 6858000"/>
              <a:gd name="connsiteX375" fmla="*/ 2714982 w 7472601"/>
              <a:gd name="connsiteY375" fmla="*/ 5427051 h 6858000"/>
              <a:gd name="connsiteX376" fmla="*/ 2813361 w 7472601"/>
              <a:gd name="connsiteY376" fmla="*/ 6023912 h 6858000"/>
              <a:gd name="connsiteX377" fmla="*/ 2688430 w 7472601"/>
              <a:gd name="connsiteY377" fmla="*/ 6801564 h 6858000"/>
              <a:gd name="connsiteX378" fmla="*/ 2629626 w 7472601"/>
              <a:gd name="connsiteY378" fmla="*/ 6763394 h 6858000"/>
              <a:gd name="connsiteX379" fmla="*/ 2565328 w 7472601"/>
              <a:gd name="connsiteY379" fmla="*/ 5516399 h 6858000"/>
              <a:gd name="connsiteX380" fmla="*/ 1922999 w 7472601"/>
              <a:gd name="connsiteY380" fmla="*/ 5980343 h 6858000"/>
              <a:gd name="connsiteX381" fmla="*/ 1950261 w 7472601"/>
              <a:gd name="connsiteY381" fmla="*/ 6405858 h 6858000"/>
              <a:gd name="connsiteX382" fmla="*/ 2365554 w 7472601"/>
              <a:gd name="connsiteY382" fmla="*/ 6759107 h 6858000"/>
              <a:gd name="connsiteX383" fmla="*/ 2424142 w 7472601"/>
              <a:gd name="connsiteY383" fmla="*/ 6858000 h 6858000"/>
              <a:gd name="connsiteX384" fmla="*/ 2395994 w 7472601"/>
              <a:gd name="connsiteY384" fmla="*/ 6858000 h 6858000"/>
              <a:gd name="connsiteX385" fmla="*/ 2392863 w 7472601"/>
              <a:gd name="connsiteY385" fmla="*/ 6852964 h 6858000"/>
              <a:gd name="connsiteX386" fmla="*/ 2017589 w 7472601"/>
              <a:gd name="connsiteY386" fmla="*/ 6493982 h 6858000"/>
              <a:gd name="connsiteX387" fmla="*/ 2147336 w 7472601"/>
              <a:gd name="connsiteY387" fmla="*/ 6594052 h 6858000"/>
              <a:gd name="connsiteX388" fmla="*/ 2207047 w 7472601"/>
              <a:gd name="connsiteY388" fmla="*/ 6654540 h 6858000"/>
              <a:gd name="connsiteX389" fmla="*/ 2299106 w 7472601"/>
              <a:gd name="connsiteY389" fmla="*/ 6778931 h 6858000"/>
              <a:gd name="connsiteX390" fmla="*/ 2314430 w 7472601"/>
              <a:gd name="connsiteY390" fmla="*/ 6801144 h 6858000"/>
              <a:gd name="connsiteX391" fmla="*/ 2352406 w 7472601"/>
              <a:gd name="connsiteY391" fmla="*/ 6858000 h 6858000"/>
              <a:gd name="connsiteX392" fmla="*/ 2314492 w 7472601"/>
              <a:gd name="connsiteY392" fmla="*/ 6858000 h 6858000"/>
              <a:gd name="connsiteX393" fmla="*/ 2288095 w 7472601"/>
              <a:gd name="connsiteY393" fmla="*/ 6818030 h 6858000"/>
              <a:gd name="connsiteX394" fmla="*/ 2272768 w 7472601"/>
              <a:gd name="connsiteY394" fmla="*/ 6795822 h 6858000"/>
              <a:gd name="connsiteX395" fmla="*/ 2182715 w 7472601"/>
              <a:gd name="connsiteY395" fmla="*/ 6675071 h 6858000"/>
              <a:gd name="connsiteX396" fmla="*/ 2032061 w 7472601"/>
              <a:gd name="connsiteY396" fmla="*/ 6541380 h 6858000"/>
              <a:gd name="connsiteX397" fmla="*/ 2257220 w 7472601"/>
              <a:gd name="connsiteY397" fmla="*/ 6826257 h 6858000"/>
              <a:gd name="connsiteX398" fmla="*/ 2281324 w 7472601"/>
              <a:gd name="connsiteY398" fmla="*/ 6858000 h 6858000"/>
              <a:gd name="connsiteX399" fmla="*/ 2242860 w 7472601"/>
              <a:gd name="connsiteY399" fmla="*/ 6858000 h 6858000"/>
              <a:gd name="connsiteX400" fmla="*/ 2232818 w 7472601"/>
              <a:gd name="connsiteY400" fmla="*/ 6844926 h 6858000"/>
              <a:gd name="connsiteX401" fmla="*/ 1990172 w 7472601"/>
              <a:gd name="connsiteY401" fmla="*/ 6542121 h 6858000"/>
              <a:gd name="connsiteX402" fmla="*/ 2124090 w 7472601"/>
              <a:gd name="connsiteY402" fmla="*/ 6761017 h 6858000"/>
              <a:gd name="connsiteX403" fmla="*/ 2200380 w 7472601"/>
              <a:gd name="connsiteY403" fmla="*/ 6858000 h 6858000"/>
              <a:gd name="connsiteX404" fmla="*/ 2147507 w 7472601"/>
              <a:gd name="connsiteY404" fmla="*/ 6858000 h 6858000"/>
              <a:gd name="connsiteX405" fmla="*/ 2070668 w 7472601"/>
              <a:gd name="connsiteY405" fmla="*/ 6761520 h 6858000"/>
              <a:gd name="connsiteX406" fmla="*/ 1975142 w 7472601"/>
              <a:gd name="connsiteY406" fmla="*/ 6585570 h 6858000"/>
              <a:gd name="connsiteX407" fmla="*/ 2050035 w 7472601"/>
              <a:gd name="connsiteY407" fmla="*/ 6813345 h 6858000"/>
              <a:gd name="connsiteX408" fmla="*/ 2063025 w 7472601"/>
              <a:gd name="connsiteY408" fmla="*/ 6858000 h 6858000"/>
              <a:gd name="connsiteX409" fmla="*/ 2021675 w 7472601"/>
              <a:gd name="connsiteY409" fmla="*/ 6858000 h 6858000"/>
              <a:gd name="connsiteX410" fmla="*/ 2019308 w 7472601"/>
              <a:gd name="connsiteY410" fmla="*/ 6847118 h 6858000"/>
              <a:gd name="connsiteX411" fmla="*/ 1938835 w 7472601"/>
              <a:gd name="connsiteY411" fmla="*/ 6551160 h 6858000"/>
              <a:gd name="connsiteX412" fmla="*/ 1953230 w 7472601"/>
              <a:gd name="connsiteY412" fmla="*/ 6759699 h 6858000"/>
              <a:gd name="connsiteX413" fmla="*/ 1956763 w 7472601"/>
              <a:gd name="connsiteY413" fmla="*/ 6778191 h 6858000"/>
              <a:gd name="connsiteX414" fmla="*/ 1967925 w 7472601"/>
              <a:gd name="connsiteY414" fmla="*/ 6858000 h 6858000"/>
              <a:gd name="connsiteX415" fmla="*/ 1936622 w 7472601"/>
              <a:gd name="connsiteY415" fmla="*/ 6858000 h 6858000"/>
              <a:gd name="connsiteX416" fmla="*/ 1926261 w 7472601"/>
              <a:gd name="connsiteY416" fmla="*/ 6784064 h 6858000"/>
              <a:gd name="connsiteX417" fmla="*/ 1922724 w 7472601"/>
              <a:gd name="connsiteY417" fmla="*/ 6765577 h 6858000"/>
              <a:gd name="connsiteX418" fmla="*/ 1904650 w 7472601"/>
              <a:gd name="connsiteY418" fmla="*/ 6639616 h 6858000"/>
              <a:gd name="connsiteX419" fmla="*/ 1885273 w 7472601"/>
              <a:gd name="connsiteY419" fmla="*/ 6858000 h 6858000"/>
              <a:gd name="connsiteX420" fmla="*/ 1854363 w 7472601"/>
              <a:gd name="connsiteY420" fmla="*/ 6858000 h 6858000"/>
              <a:gd name="connsiteX421" fmla="*/ 1880391 w 7472601"/>
              <a:gd name="connsiteY421" fmla="*/ 6603796 h 6858000"/>
              <a:gd name="connsiteX422" fmla="*/ 1818273 w 7472601"/>
              <a:gd name="connsiteY422" fmla="*/ 6715729 h 6858000"/>
              <a:gd name="connsiteX423" fmla="*/ 1794691 w 7472601"/>
              <a:gd name="connsiteY423" fmla="*/ 6843239 h 6858000"/>
              <a:gd name="connsiteX424" fmla="*/ 1794914 w 7472601"/>
              <a:gd name="connsiteY424" fmla="*/ 6858000 h 6858000"/>
              <a:gd name="connsiteX425" fmla="*/ 1746128 w 7472601"/>
              <a:gd name="connsiteY425" fmla="*/ 6858000 h 6858000"/>
              <a:gd name="connsiteX426" fmla="*/ 1753934 w 7472601"/>
              <a:gd name="connsiteY426" fmla="*/ 6724796 h 6858000"/>
              <a:gd name="connsiteX427" fmla="*/ 1792053 w 7472601"/>
              <a:gd name="connsiteY427" fmla="*/ 6572396 h 6858000"/>
              <a:gd name="connsiteX428" fmla="*/ 1862248 w 7472601"/>
              <a:gd name="connsiteY428" fmla="*/ 6266397 h 6858000"/>
              <a:gd name="connsiteX429" fmla="*/ 1862250 w 7472601"/>
              <a:gd name="connsiteY429" fmla="*/ 6033531 h 6858000"/>
              <a:gd name="connsiteX430" fmla="*/ 1211999 w 7472601"/>
              <a:gd name="connsiteY430" fmla="*/ 6683610 h 6858000"/>
              <a:gd name="connsiteX431" fmla="*/ 1213266 w 7472601"/>
              <a:gd name="connsiteY431" fmla="*/ 6691947 h 6858000"/>
              <a:gd name="connsiteX432" fmla="*/ 1203370 w 7472601"/>
              <a:gd name="connsiteY432" fmla="*/ 6850676 h 6858000"/>
              <a:gd name="connsiteX433" fmla="*/ 1203671 w 7472601"/>
              <a:gd name="connsiteY433" fmla="*/ 6858000 h 6858000"/>
              <a:gd name="connsiteX434" fmla="*/ 1143180 w 7472601"/>
              <a:gd name="connsiteY434" fmla="*/ 6858000 h 6858000"/>
              <a:gd name="connsiteX435" fmla="*/ 1142176 w 7472601"/>
              <a:gd name="connsiteY435" fmla="*/ 6766045 h 6858000"/>
              <a:gd name="connsiteX436" fmla="*/ 1067484 w 7472601"/>
              <a:gd name="connsiteY436" fmla="*/ 6858000 h 6858000"/>
              <a:gd name="connsiteX437" fmla="*/ 953928 w 7472601"/>
              <a:gd name="connsiteY437" fmla="*/ 6858000 h 6858000"/>
              <a:gd name="connsiteX438" fmla="*/ 959715 w 7472601"/>
              <a:gd name="connsiteY438" fmla="*/ 6850185 h 6858000"/>
              <a:gd name="connsiteX439" fmla="*/ 1483788 w 7472601"/>
              <a:gd name="connsiteY439" fmla="*/ 6259174 h 6858000"/>
              <a:gd name="connsiteX440" fmla="*/ 1100671 w 7472601"/>
              <a:gd name="connsiteY440" fmla="*/ 6252137 h 6858000"/>
              <a:gd name="connsiteX441" fmla="*/ 1090144 w 7472601"/>
              <a:gd name="connsiteY441" fmla="*/ 6256748 h 6858000"/>
              <a:gd name="connsiteX442" fmla="*/ 1095872 w 7472601"/>
              <a:gd name="connsiteY442" fmla="*/ 6271892 h 6858000"/>
              <a:gd name="connsiteX443" fmla="*/ 262785 w 7472601"/>
              <a:gd name="connsiteY443" fmla="*/ 6845450 h 6858000"/>
              <a:gd name="connsiteX444" fmla="*/ 209968 w 7472601"/>
              <a:gd name="connsiteY444" fmla="*/ 6770713 h 6858000"/>
              <a:gd name="connsiteX445" fmla="*/ 873460 w 7472601"/>
              <a:gd name="connsiteY445" fmla="*/ 6253768 h 6858000"/>
              <a:gd name="connsiteX446" fmla="*/ 192686 w 7472601"/>
              <a:gd name="connsiteY446" fmla="*/ 5849257 h 6858000"/>
              <a:gd name="connsiteX447" fmla="*/ 4696 w 7472601"/>
              <a:gd name="connsiteY447" fmla="*/ 5697668 h 6858000"/>
              <a:gd name="connsiteX448" fmla="*/ 0 w 7472601"/>
              <a:gd name="connsiteY448" fmla="*/ 5689984 h 6858000"/>
              <a:gd name="connsiteX449" fmla="*/ 0 w 7472601"/>
              <a:gd name="connsiteY449" fmla="*/ 5513472 h 6858000"/>
              <a:gd name="connsiteX450" fmla="*/ 174101 w 7472601"/>
              <a:gd name="connsiteY450" fmla="*/ 5620277 h 6858000"/>
              <a:gd name="connsiteX451" fmla="*/ 891800 w 7472601"/>
              <a:gd name="connsiteY451" fmla="*/ 6036935 h 6858000"/>
              <a:gd name="connsiteX452" fmla="*/ 1072219 w 7472601"/>
              <a:gd name="connsiteY452" fmla="*/ 6169443 h 6858000"/>
              <a:gd name="connsiteX453" fmla="*/ 1074117 w 7472601"/>
              <a:gd name="connsiteY453" fmla="*/ 6170301 h 6858000"/>
              <a:gd name="connsiteX454" fmla="*/ 1083114 w 7472601"/>
              <a:gd name="connsiteY454" fmla="*/ 6174131 h 6858000"/>
              <a:gd name="connsiteX455" fmla="*/ 1543010 w 7472601"/>
              <a:gd name="connsiteY455" fmla="*/ 6191140 h 6858000"/>
              <a:gd name="connsiteX456" fmla="*/ 1551080 w 7472601"/>
              <a:gd name="connsiteY456" fmla="*/ 6195006 h 6858000"/>
              <a:gd name="connsiteX457" fmla="*/ 2345443 w 7472601"/>
              <a:gd name="connsiteY457" fmla="*/ 5549882 h 6858000"/>
              <a:gd name="connsiteX458" fmla="*/ 1721499 w 7472601"/>
              <a:gd name="connsiteY458" fmla="*/ 5599969 h 6858000"/>
              <a:gd name="connsiteX459" fmla="*/ 767716 w 7472601"/>
              <a:gd name="connsiteY459" fmla="*/ 5472768 h 6858000"/>
              <a:gd name="connsiteX460" fmla="*/ 722147 w 7472601"/>
              <a:gd name="connsiteY460" fmla="*/ 5393091 h 6858000"/>
              <a:gd name="connsiteX461" fmla="*/ 1485552 w 7472601"/>
              <a:gd name="connsiteY461" fmla="*/ 5313202 h 6858000"/>
              <a:gd name="connsiteX462" fmla="*/ 2143004 w 7472601"/>
              <a:gd name="connsiteY462" fmla="*/ 5402420 h 6858000"/>
              <a:gd name="connsiteX463" fmla="*/ 1933391 w 7472601"/>
              <a:gd name="connsiteY463" fmla="*/ 5156971 h 6858000"/>
              <a:gd name="connsiteX464" fmla="*/ 1827118 w 7472601"/>
              <a:gd name="connsiteY464" fmla="*/ 4968410 h 6858000"/>
              <a:gd name="connsiteX465" fmla="*/ 1837349 w 7472601"/>
              <a:gd name="connsiteY465" fmla="*/ 4956357 h 6858000"/>
              <a:gd name="connsiteX466" fmla="*/ 2162835 w 7472601"/>
              <a:gd name="connsiteY466" fmla="*/ 5187853 h 6858000"/>
              <a:gd name="connsiteX467" fmla="*/ 2257167 w 7472601"/>
              <a:gd name="connsiteY467" fmla="*/ 5462123 h 6858000"/>
              <a:gd name="connsiteX468" fmla="*/ 2261598 w 7472601"/>
              <a:gd name="connsiteY468" fmla="*/ 5467998 h 6858000"/>
              <a:gd name="connsiteX469" fmla="*/ 2437177 w 7472601"/>
              <a:gd name="connsiteY469" fmla="*/ 5479608 h 6858000"/>
              <a:gd name="connsiteX470" fmla="*/ 2445247 w 7472601"/>
              <a:gd name="connsiteY470" fmla="*/ 5483476 h 6858000"/>
              <a:gd name="connsiteX471" fmla="*/ 2743626 w 7472601"/>
              <a:gd name="connsiteY471" fmla="*/ 5304819 h 6858000"/>
              <a:gd name="connsiteX472" fmla="*/ 3048102 w 7472601"/>
              <a:gd name="connsiteY472" fmla="*/ 5150595 h 6858000"/>
              <a:gd name="connsiteX473" fmla="*/ 1799414 w 7472601"/>
              <a:gd name="connsiteY473" fmla="*/ 4694732 h 6858000"/>
              <a:gd name="connsiteX474" fmla="*/ 1771735 w 7472601"/>
              <a:gd name="connsiteY474" fmla="*/ 4619929 h 6858000"/>
              <a:gd name="connsiteX475" fmla="*/ 3104273 w 7472601"/>
              <a:gd name="connsiteY475" fmla="*/ 5076159 h 6858000"/>
              <a:gd name="connsiteX476" fmla="*/ 3113245 w 7472601"/>
              <a:gd name="connsiteY476" fmla="*/ 5090705 h 6858000"/>
              <a:gd name="connsiteX477" fmla="*/ 3126294 w 7472601"/>
              <a:gd name="connsiteY477" fmla="*/ 5114400 h 6858000"/>
              <a:gd name="connsiteX478" fmla="*/ 3937433 w 7472601"/>
              <a:gd name="connsiteY478" fmla="*/ 4830473 h 6858000"/>
              <a:gd name="connsiteX479" fmla="*/ 3590475 w 7472601"/>
              <a:gd name="connsiteY479" fmla="*/ 4597974 h 6858000"/>
              <a:gd name="connsiteX480" fmla="*/ 3100264 w 7472601"/>
              <a:gd name="connsiteY480" fmla="*/ 4579845 h 6858000"/>
              <a:gd name="connsiteX481" fmla="*/ 2183576 w 7472601"/>
              <a:gd name="connsiteY481" fmla="*/ 4227150 h 6858000"/>
              <a:gd name="connsiteX482" fmla="*/ 2151029 w 7472601"/>
              <a:gd name="connsiteY482" fmla="*/ 4146947 h 6858000"/>
              <a:gd name="connsiteX483" fmla="*/ 3563434 w 7472601"/>
              <a:gd name="connsiteY483" fmla="*/ 4469115 h 6858000"/>
              <a:gd name="connsiteX484" fmla="*/ 3177952 w 7472601"/>
              <a:gd name="connsiteY484" fmla="*/ 3657386 h 6858000"/>
              <a:gd name="connsiteX485" fmla="*/ 3189263 w 7472601"/>
              <a:gd name="connsiteY485" fmla="*/ 3625726 h 6858000"/>
              <a:gd name="connsiteX486" fmla="*/ 3560912 w 7472601"/>
              <a:gd name="connsiteY486" fmla="*/ 4079863 h 6858000"/>
              <a:gd name="connsiteX487" fmla="*/ 3626636 w 7472601"/>
              <a:gd name="connsiteY487" fmla="*/ 4512230 h 6858000"/>
              <a:gd name="connsiteX488" fmla="*/ 3653088 w 7472601"/>
              <a:gd name="connsiteY488" fmla="*/ 4521417 h 6858000"/>
              <a:gd name="connsiteX489" fmla="*/ 3988128 w 7472601"/>
              <a:gd name="connsiteY489" fmla="*/ 4817267 h 6858000"/>
              <a:gd name="connsiteX490" fmla="*/ 4830582 w 7472601"/>
              <a:gd name="connsiteY490" fmla="*/ 4676000 h 6858000"/>
              <a:gd name="connsiteX491" fmla="*/ 4830100 w 7472601"/>
              <a:gd name="connsiteY491" fmla="*/ 4675554 h 6858000"/>
              <a:gd name="connsiteX492" fmla="*/ 4036318 w 7472601"/>
              <a:gd name="connsiteY492" fmla="*/ 4147013 h 6858000"/>
              <a:gd name="connsiteX493" fmla="*/ 3432098 w 7472601"/>
              <a:gd name="connsiteY493" fmla="*/ 3537312 h 6858000"/>
              <a:gd name="connsiteX494" fmla="*/ 3446761 w 7472601"/>
              <a:gd name="connsiteY494" fmla="*/ 3461278 h 6858000"/>
              <a:gd name="connsiteX495" fmla="*/ 4419733 w 7472601"/>
              <a:gd name="connsiteY495" fmla="*/ 3963555 h 6858000"/>
              <a:gd name="connsiteX496" fmla="*/ 4781371 w 7472601"/>
              <a:gd name="connsiteY496" fmla="*/ 4458604 h 6858000"/>
              <a:gd name="connsiteX497" fmla="*/ 4780440 w 7472601"/>
              <a:gd name="connsiteY497" fmla="*/ 4470290 h 6858000"/>
              <a:gd name="connsiteX498" fmla="*/ 4898954 w 7472601"/>
              <a:gd name="connsiteY498" fmla="*/ 4662092 h 6858000"/>
              <a:gd name="connsiteX499" fmla="*/ 4900699 w 7472601"/>
              <a:gd name="connsiteY499" fmla="*/ 4670867 h 6858000"/>
              <a:gd name="connsiteX500" fmla="*/ 5714511 w 7472601"/>
              <a:gd name="connsiteY500" fmla="*/ 4663483 h 6858000"/>
              <a:gd name="connsiteX501" fmla="*/ 5464793 w 7472601"/>
              <a:gd name="connsiteY501" fmla="*/ 4393556 h 6858000"/>
              <a:gd name="connsiteX502" fmla="*/ 5461897 w 7472601"/>
              <a:gd name="connsiteY502" fmla="*/ 4390879 h 6858000"/>
              <a:gd name="connsiteX503" fmla="*/ 4294126 w 7472601"/>
              <a:gd name="connsiteY503" fmla="*/ 3303048 h 6858000"/>
              <a:gd name="connsiteX504" fmla="*/ 4305321 w 7472601"/>
              <a:gd name="connsiteY504" fmla="*/ 3256953 h 6858000"/>
              <a:gd name="connsiteX505" fmla="*/ 4949299 w 7472601"/>
              <a:gd name="connsiteY505" fmla="*/ 3766336 h 6858000"/>
              <a:gd name="connsiteX506" fmla="*/ 5291452 w 7472601"/>
              <a:gd name="connsiteY506" fmla="*/ 4076801 h 6858000"/>
              <a:gd name="connsiteX507" fmla="*/ 5434998 w 7472601"/>
              <a:gd name="connsiteY507" fmla="*/ 4254100 h 6858000"/>
              <a:gd name="connsiteX508" fmla="*/ 5351015 w 7472601"/>
              <a:gd name="connsiteY508" fmla="*/ 3760989 h 6858000"/>
              <a:gd name="connsiteX509" fmla="*/ 5413780 w 7472601"/>
              <a:gd name="connsiteY509" fmla="*/ 2966265 h 6858000"/>
              <a:gd name="connsiteX510" fmla="*/ 5425627 w 7472601"/>
              <a:gd name="connsiteY510" fmla="*/ 2954192 h 6858000"/>
              <a:gd name="connsiteX511" fmla="*/ 6604735 w 7472601"/>
              <a:gd name="connsiteY511" fmla="*/ 2041381 h 6858000"/>
              <a:gd name="connsiteX512" fmla="*/ 7204487 w 7472601"/>
              <a:gd name="connsiteY512" fmla="*/ 2742112 h 6858000"/>
              <a:gd name="connsiteX513" fmla="*/ 7131592 w 7472601"/>
              <a:gd name="connsiteY513" fmla="*/ 2672096 h 6858000"/>
              <a:gd name="connsiteX514" fmla="*/ 6996344 w 7472601"/>
              <a:gd name="connsiteY514" fmla="*/ 2518310 h 6858000"/>
              <a:gd name="connsiteX515" fmla="*/ 6735495 w 7472601"/>
              <a:gd name="connsiteY515" fmla="*/ 2196890 h 6858000"/>
              <a:gd name="connsiteX516" fmla="*/ 6721901 w 7472601"/>
              <a:gd name="connsiteY516" fmla="*/ 2179274 h 6858000"/>
              <a:gd name="connsiteX517" fmla="*/ 6604735 w 7472601"/>
              <a:gd name="connsiteY517" fmla="*/ 2041381 h 6858000"/>
              <a:gd name="connsiteX518" fmla="*/ 6591670 w 7472601"/>
              <a:gd name="connsiteY518" fmla="*/ 1988277 h 6858000"/>
              <a:gd name="connsiteX519" fmla="*/ 6747349 w 7472601"/>
              <a:gd name="connsiteY519" fmla="*/ 2160069 h 6858000"/>
              <a:gd name="connsiteX520" fmla="*/ 6760943 w 7472601"/>
              <a:gd name="connsiteY520" fmla="*/ 2177686 h 6858000"/>
              <a:gd name="connsiteX521" fmla="*/ 7021065 w 7472601"/>
              <a:gd name="connsiteY521" fmla="*/ 2498102 h 6858000"/>
              <a:gd name="connsiteX522" fmla="*/ 7155223 w 7472601"/>
              <a:gd name="connsiteY522" fmla="*/ 2650386 h 6858000"/>
              <a:gd name="connsiteX523" fmla="*/ 7203167 w 7472601"/>
              <a:gd name="connsiteY523" fmla="*/ 2697288 h 6858000"/>
              <a:gd name="connsiteX524" fmla="*/ 6937703 w 7472601"/>
              <a:gd name="connsiteY524" fmla="*/ 2321981 h 6858000"/>
              <a:gd name="connsiteX525" fmla="*/ 6591670 w 7472601"/>
              <a:gd name="connsiteY525" fmla="*/ 1988277 h 6858000"/>
              <a:gd name="connsiteX526" fmla="*/ 5798671 w 7472601"/>
              <a:gd name="connsiteY526" fmla="*/ 1981601 h 6858000"/>
              <a:gd name="connsiteX527" fmla="*/ 5754709 w 7472601"/>
              <a:gd name="connsiteY527" fmla="*/ 2071454 h 6858000"/>
              <a:gd name="connsiteX528" fmla="*/ 5763044 w 7472601"/>
              <a:gd name="connsiteY528" fmla="*/ 2842206 h 6858000"/>
              <a:gd name="connsiteX529" fmla="*/ 5764974 w 7472601"/>
              <a:gd name="connsiteY529" fmla="*/ 2799609 h 6858000"/>
              <a:gd name="connsiteX530" fmla="*/ 5767665 w 7472601"/>
              <a:gd name="connsiteY530" fmla="*/ 2666409 h 6858000"/>
              <a:gd name="connsiteX531" fmla="*/ 5763055 w 7472601"/>
              <a:gd name="connsiteY531" fmla="*/ 2579705 h 6858000"/>
              <a:gd name="connsiteX532" fmla="*/ 5758079 w 7472601"/>
              <a:gd name="connsiteY532" fmla="*/ 2492508 h 6858000"/>
              <a:gd name="connsiteX533" fmla="*/ 5779325 w 7472601"/>
              <a:gd name="connsiteY533" fmla="*/ 2197069 h 6858000"/>
              <a:gd name="connsiteX534" fmla="*/ 5798671 w 7472601"/>
              <a:gd name="connsiteY534" fmla="*/ 1981601 h 6858000"/>
              <a:gd name="connsiteX535" fmla="*/ 5829202 w 7472601"/>
              <a:gd name="connsiteY535" fmla="*/ 1971679 h 6858000"/>
              <a:gd name="connsiteX536" fmla="*/ 5809558 w 7472601"/>
              <a:gd name="connsiteY536" fmla="*/ 2198043 h 6858000"/>
              <a:gd name="connsiteX537" fmla="*/ 5788653 w 7472601"/>
              <a:gd name="connsiteY537" fmla="*/ 2489430 h 6858000"/>
              <a:gd name="connsiteX538" fmla="*/ 5793439 w 7472601"/>
              <a:gd name="connsiteY538" fmla="*/ 2575235 h 6858000"/>
              <a:gd name="connsiteX539" fmla="*/ 5796837 w 7472601"/>
              <a:gd name="connsiteY539" fmla="*/ 2637633 h 6858000"/>
              <a:gd name="connsiteX540" fmla="*/ 5818614 w 7472601"/>
              <a:gd name="connsiteY540" fmla="*/ 2473055 h 6858000"/>
              <a:gd name="connsiteX541" fmla="*/ 5829202 w 7472601"/>
              <a:gd name="connsiteY541" fmla="*/ 1971679 h 6858000"/>
              <a:gd name="connsiteX542" fmla="*/ 5911389 w 7472601"/>
              <a:gd name="connsiteY542" fmla="*/ 1898371 h 6858000"/>
              <a:gd name="connsiteX543" fmla="*/ 6237627 w 7472601"/>
              <a:gd name="connsiteY543" fmla="*/ 2231921 h 6858000"/>
              <a:gd name="connsiteX544" fmla="*/ 5911389 w 7472601"/>
              <a:gd name="connsiteY544" fmla="*/ 1898371 h 6858000"/>
              <a:gd name="connsiteX545" fmla="*/ 6944437 w 7472601"/>
              <a:gd name="connsiteY545" fmla="*/ 1575402 h 6858000"/>
              <a:gd name="connsiteX546" fmla="*/ 6304730 w 7472601"/>
              <a:gd name="connsiteY546" fmla="*/ 1766654 h 6858000"/>
              <a:gd name="connsiteX547" fmla="*/ 6944437 w 7472601"/>
              <a:gd name="connsiteY547" fmla="*/ 1575402 h 6858000"/>
              <a:gd name="connsiteX548" fmla="*/ 7019523 w 7472601"/>
              <a:gd name="connsiteY548" fmla="*/ 1519450 h 6858000"/>
              <a:gd name="connsiteX549" fmla="*/ 6298091 w 7472601"/>
              <a:gd name="connsiteY549" fmla="*/ 1737122 h 6858000"/>
              <a:gd name="connsiteX550" fmla="*/ 7019523 w 7472601"/>
              <a:gd name="connsiteY550" fmla="*/ 1519450 h 6858000"/>
              <a:gd name="connsiteX551" fmla="*/ 2399523 w 7472601"/>
              <a:gd name="connsiteY551" fmla="*/ 1428234 h 6858000"/>
              <a:gd name="connsiteX552" fmla="*/ 2224982 w 7472601"/>
              <a:gd name="connsiteY552" fmla="*/ 1826201 h 6858000"/>
              <a:gd name="connsiteX553" fmla="*/ 2096099 w 7472601"/>
              <a:gd name="connsiteY553" fmla="*/ 2345900 h 6858000"/>
              <a:gd name="connsiteX554" fmla="*/ 2283317 w 7472601"/>
              <a:gd name="connsiteY554" fmla="*/ 1796925 h 6858000"/>
              <a:gd name="connsiteX555" fmla="*/ 2399523 w 7472601"/>
              <a:gd name="connsiteY555" fmla="*/ 1428234 h 6858000"/>
              <a:gd name="connsiteX556" fmla="*/ 2448558 w 7472601"/>
              <a:gd name="connsiteY556" fmla="*/ 1373435 h 6858000"/>
              <a:gd name="connsiteX557" fmla="*/ 2312521 w 7472601"/>
              <a:gd name="connsiteY557" fmla="*/ 1806140 h 6858000"/>
              <a:gd name="connsiteX558" fmla="*/ 2127533 w 7472601"/>
              <a:gd name="connsiteY558" fmla="*/ 2348380 h 6858000"/>
              <a:gd name="connsiteX559" fmla="*/ 2358080 w 7472601"/>
              <a:gd name="connsiteY559" fmla="*/ 1866134 h 6858000"/>
              <a:gd name="connsiteX560" fmla="*/ 2407436 w 7472601"/>
              <a:gd name="connsiteY560" fmla="*/ 1651070 h 6858000"/>
              <a:gd name="connsiteX561" fmla="*/ 2448558 w 7472601"/>
              <a:gd name="connsiteY561" fmla="*/ 1373435 h 6858000"/>
              <a:gd name="connsiteX562" fmla="*/ 278707 w 7472601"/>
              <a:gd name="connsiteY562" fmla="*/ 1352270 h 6858000"/>
              <a:gd name="connsiteX563" fmla="*/ 321570 w 7472601"/>
              <a:gd name="connsiteY563" fmla="*/ 1861610 h 6858000"/>
              <a:gd name="connsiteX564" fmla="*/ 294281 w 7472601"/>
              <a:gd name="connsiteY564" fmla="*/ 1440658 h 6858000"/>
              <a:gd name="connsiteX565" fmla="*/ 278707 w 7472601"/>
              <a:gd name="connsiteY565" fmla="*/ 1352270 h 6858000"/>
              <a:gd name="connsiteX566" fmla="*/ 1423821 w 7472601"/>
              <a:gd name="connsiteY566" fmla="*/ 1351958 h 6858000"/>
              <a:gd name="connsiteX567" fmla="*/ 1638521 w 7472601"/>
              <a:gd name="connsiteY567" fmla="*/ 1908470 h 6858000"/>
              <a:gd name="connsiteX568" fmla="*/ 1754199 w 7472601"/>
              <a:gd name="connsiteY568" fmla="*/ 2149284 h 6858000"/>
              <a:gd name="connsiteX569" fmla="*/ 1908359 w 7472601"/>
              <a:gd name="connsiteY569" fmla="*/ 2364988 h 6858000"/>
              <a:gd name="connsiteX570" fmla="*/ 1647661 w 7472601"/>
              <a:gd name="connsiteY570" fmla="*/ 1825945 h 6858000"/>
              <a:gd name="connsiteX571" fmla="*/ 1423821 w 7472601"/>
              <a:gd name="connsiteY571" fmla="*/ 1351958 h 6858000"/>
              <a:gd name="connsiteX572" fmla="*/ 1431890 w 7472601"/>
              <a:gd name="connsiteY572" fmla="*/ 1306475 h 6858000"/>
              <a:gd name="connsiteX573" fmla="*/ 1507597 w 7472601"/>
              <a:gd name="connsiteY573" fmla="*/ 1446132 h 6858000"/>
              <a:gd name="connsiteX574" fmla="*/ 1674586 w 7472601"/>
              <a:gd name="connsiteY574" fmla="*/ 1813832 h 6858000"/>
              <a:gd name="connsiteX575" fmla="*/ 1815950 w 7472601"/>
              <a:gd name="connsiteY575" fmla="*/ 2128564 h 6858000"/>
              <a:gd name="connsiteX576" fmla="*/ 1984242 w 7472601"/>
              <a:gd name="connsiteY576" fmla="*/ 2430829 h 6858000"/>
              <a:gd name="connsiteX577" fmla="*/ 2014023 w 7472601"/>
              <a:gd name="connsiteY577" fmla="*/ 2450995 h 6858000"/>
              <a:gd name="connsiteX578" fmla="*/ 1747337 w 7472601"/>
              <a:gd name="connsiteY578" fmla="*/ 1855264 h 6858000"/>
              <a:gd name="connsiteX579" fmla="*/ 1533749 w 7472601"/>
              <a:gd name="connsiteY579" fmla="*/ 1478656 h 6858000"/>
              <a:gd name="connsiteX580" fmla="*/ 1431890 w 7472601"/>
              <a:gd name="connsiteY580" fmla="*/ 1306475 h 6858000"/>
              <a:gd name="connsiteX581" fmla="*/ 5052692 w 7472601"/>
              <a:gd name="connsiteY581" fmla="*/ 1292994 h 6858000"/>
              <a:gd name="connsiteX582" fmla="*/ 5200661 w 7472601"/>
              <a:gd name="connsiteY582" fmla="*/ 1635186 h 6858000"/>
              <a:gd name="connsiteX583" fmla="*/ 5297138 w 7472601"/>
              <a:gd name="connsiteY583" fmla="*/ 1906351 h 6858000"/>
              <a:gd name="connsiteX584" fmla="*/ 5052692 w 7472601"/>
              <a:gd name="connsiteY584" fmla="*/ 1292994 h 6858000"/>
              <a:gd name="connsiteX585" fmla="*/ 5009948 w 7472601"/>
              <a:gd name="connsiteY585" fmla="*/ 1273619 h 6858000"/>
              <a:gd name="connsiteX586" fmla="*/ 5121777 w 7472601"/>
              <a:gd name="connsiteY586" fmla="*/ 1654213 h 6858000"/>
              <a:gd name="connsiteX587" fmla="*/ 5293545 w 7472601"/>
              <a:gd name="connsiteY587" fmla="*/ 2072247 h 6858000"/>
              <a:gd name="connsiteX588" fmla="*/ 5294042 w 7472601"/>
              <a:gd name="connsiteY588" fmla="*/ 2065019 h 6858000"/>
              <a:gd name="connsiteX589" fmla="*/ 5171936 w 7472601"/>
              <a:gd name="connsiteY589" fmla="*/ 1647613 h 6858000"/>
              <a:gd name="connsiteX590" fmla="*/ 5009948 w 7472601"/>
              <a:gd name="connsiteY590" fmla="*/ 1273619 h 6858000"/>
              <a:gd name="connsiteX591" fmla="*/ 655236 w 7472601"/>
              <a:gd name="connsiteY591" fmla="*/ 1268632 h 6858000"/>
              <a:gd name="connsiteX592" fmla="*/ 839521 w 7472601"/>
              <a:gd name="connsiteY592" fmla="*/ 1685315 h 6858000"/>
              <a:gd name="connsiteX593" fmla="*/ 1109416 w 7472601"/>
              <a:gd name="connsiteY593" fmla="*/ 2061663 h 6858000"/>
              <a:gd name="connsiteX594" fmla="*/ 1298300 w 7472601"/>
              <a:gd name="connsiteY594" fmla="*/ 2247742 h 6858000"/>
              <a:gd name="connsiteX595" fmla="*/ 1125871 w 7472601"/>
              <a:gd name="connsiteY595" fmla="*/ 1989513 h 6858000"/>
              <a:gd name="connsiteX596" fmla="*/ 981574 w 7472601"/>
              <a:gd name="connsiteY596" fmla="*/ 1783157 h 6858000"/>
              <a:gd name="connsiteX597" fmla="*/ 922198 w 7472601"/>
              <a:gd name="connsiteY597" fmla="*/ 1677437 h 6858000"/>
              <a:gd name="connsiteX598" fmla="*/ 869293 w 7472601"/>
              <a:gd name="connsiteY598" fmla="*/ 1583214 h 6858000"/>
              <a:gd name="connsiteX599" fmla="*/ 751431 w 7472601"/>
              <a:gd name="connsiteY599" fmla="*/ 1405731 h 6858000"/>
              <a:gd name="connsiteX600" fmla="*/ 655236 w 7472601"/>
              <a:gd name="connsiteY600" fmla="*/ 1268632 h 6858000"/>
              <a:gd name="connsiteX601" fmla="*/ 6516292 w 7472601"/>
              <a:gd name="connsiteY601" fmla="*/ 1263064 h 6858000"/>
              <a:gd name="connsiteX602" fmla="*/ 5736320 w 7472601"/>
              <a:gd name="connsiteY602" fmla="*/ 1501803 h 6858000"/>
              <a:gd name="connsiteX603" fmla="*/ 6516292 w 7472601"/>
              <a:gd name="connsiteY603" fmla="*/ 1263064 h 6858000"/>
              <a:gd name="connsiteX604" fmla="*/ 291466 w 7472601"/>
              <a:gd name="connsiteY604" fmla="*/ 1250369 h 6858000"/>
              <a:gd name="connsiteX605" fmla="*/ 323180 w 7472601"/>
              <a:gd name="connsiteY605" fmla="*/ 1435283 h 6858000"/>
              <a:gd name="connsiteX606" fmla="*/ 349381 w 7472601"/>
              <a:gd name="connsiteY606" fmla="*/ 1875041 h 6858000"/>
              <a:gd name="connsiteX607" fmla="*/ 374363 w 7472601"/>
              <a:gd name="connsiteY607" fmla="*/ 1506494 h 6858000"/>
              <a:gd name="connsiteX608" fmla="*/ 302168 w 7472601"/>
              <a:gd name="connsiteY608" fmla="*/ 1274495 h 6858000"/>
              <a:gd name="connsiteX609" fmla="*/ 291466 w 7472601"/>
              <a:gd name="connsiteY609" fmla="*/ 1250369 h 6858000"/>
              <a:gd name="connsiteX610" fmla="*/ 678222 w 7472601"/>
              <a:gd name="connsiteY610" fmla="*/ 1248670 h 6858000"/>
              <a:gd name="connsiteX611" fmla="*/ 775536 w 7472601"/>
              <a:gd name="connsiteY611" fmla="*/ 1388015 h 6858000"/>
              <a:gd name="connsiteX612" fmla="*/ 894529 w 7472601"/>
              <a:gd name="connsiteY612" fmla="*/ 1567739 h 6858000"/>
              <a:gd name="connsiteX613" fmla="*/ 948000 w 7472601"/>
              <a:gd name="connsiteY613" fmla="*/ 1663088 h 6858000"/>
              <a:gd name="connsiteX614" fmla="*/ 1006812 w 7472601"/>
              <a:gd name="connsiteY614" fmla="*/ 1767683 h 6858000"/>
              <a:gd name="connsiteX615" fmla="*/ 1149133 w 7472601"/>
              <a:gd name="connsiteY615" fmla="*/ 1971513 h 6858000"/>
              <a:gd name="connsiteX616" fmla="*/ 1333952 w 7472601"/>
              <a:gd name="connsiteY616" fmla="*/ 2251620 h 6858000"/>
              <a:gd name="connsiteX617" fmla="*/ 1337329 w 7472601"/>
              <a:gd name="connsiteY617" fmla="*/ 2258350 h 6858000"/>
              <a:gd name="connsiteX618" fmla="*/ 1014726 w 7472601"/>
              <a:gd name="connsiteY618" fmla="*/ 1615556 h 6858000"/>
              <a:gd name="connsiteX619" fmla="*/ 678222 w 7472601"/>
              <a:gd name="connsiteY619" fmla="*/ 1248670 h 6858000"/>
              <a:gd name="connsiteX620" fmla="*/ 6691602 w 7472601"/>
              <a:gd name="connsiteY620" fmla="*/ 1140573 h 6858000"/>
              <a:gd name="connsiteX621" fmla="*/ 6571100 w 7472601"/>
              <a:gd name="connsiteY621" fmla="*/ 1183662 h 6858000"/>
              <a:gd name="connsiteX622" fmla="*/ 6241687 w 7472601"/>
              <a:gd name="connsiteY622" fmla="*/ 1257600 h 6858000"/>
              <a:gd name="connsiteX623" fmla="*/ 5693009 w 7472601"/>
              <a:gd name="connsiteY623" fmla="*/ 1478256 h 6858000"/>
              <a:gd name="connsiteX624" fmla="*/ 6548420 w 7472601"/>
              <a:gd name="connsiteY624" fmla="*/ 1214599 h 6858000"/>
              <a:gd name="connsiteX625" fmla="*/ 6605473 w 7472601"/>
              <a:gd name="connsiteY625" fmla="*/ 1184686 h 6858000"/>
              <a:gd name="connsiteX626" fmla="*/ 6691602 w 7472601"/>
              <a:gd name="connsiteY626" fmla="*/ 1140573 h 6858000"/>
              <a:gd name="connsiteX627" fmla="*/ 4002475 w 7472601"/>
              <a:gd name="connsiteY627" fmla="*/ 1037802 h 6858000"/>
              <a:gd name="connsiteX628" fmla="*/ 4000324 w 7472601"/>
              <a:gd name="connsiteY628" fmla="*/ 1039362 h 6858000"/>
              <a:gd name="connsiteX629" fmla="*/ 4002862 w 7472601"/>
              <a:gd name="connsiteY629" fmla="*/ 1042866 h 6858000"/>
              <a:gd name="connsiteX630" fmla="*/ 4002475 w 7472601"/>
              <a:gd name="connsiteY630" fmla="*/ 1037802 h 6858000"/>
              <a:gd name="connsiteX631" fmla="*/ 506322 w 7472601"/>
              <a:gd name="connsiteY631" fmla="*/ 1020997 h 6858000"/>
              <a:gd name="connsiteX632" fmla="*/ 533068 w 7472601"/>
              <a:gd name="connsiteY632" fmla="*/ 1029409 h 6858000"/>
              <a:gd name="connsiteX633" fmla="*/ 1232525 w 7472601"/>
              <a:gd name="connsiteY633" fmla="*/ 1804675 h 6858000"/>
              <a:gd name="connsiteX634" fmla="*/ 1388858 w 7472601"/>
              <a:gd name="connsiteY634" fmla="*/ 2368011 h 6858000"/>
              <a:gd name="connsiteX635" fmla="*/ 1384098 w 7472601"/>
              <a:gd name="connsiteY635" fmla="*/ 2378125 h 6858000"/>
              <a:gd name="connsiteX636" fmla="*/ 1425393 w 7472601"/>
              <a:gd name="connsiteY636" fmla="*/ 2589124 h 6858000"/>
              <a:gd name="connsiteX637" fmla="*/ 1424001 w 7472601"/>
              <a:gd name="connsiteY637" fmla="*/ 2597541 h 6858000"/>
              <a:gd name="connsiteX638" fmla="*/ 2152729 w 7472601"/>
              <a:gd name="connsiteY638" fmla="*/ 2864487 h 6858000"/>
              <a:gd name="connsiteX639" fmla="*/ 2020609 w 7472601"/>
              <a:gd name="connsiteY639" fmla="*/ 2539671 h 6858000"/>
              <a:gd name="connsiteX640" fmla="*/ 2018920 w 7472601"/>
              <a:gd name="connsiteY640" fmla="*/ 2536309 h 6858000"/>
              <a:gd name="connsiteX641" fmla="*/ 1342441 w 7472601"/>
              <a:gd name="connsiteY641" fmla="*/ 1173017 h 6858000"/>
              <a:gd name="connsiteX642" fmla="*/ 1367925 w 7472601"/>
              <a:gd name="connsiteY642" fmla="*/ 1135648 h 6858000"/>
              <a:gd name="connsiteX643" fmla="*/ 1771401 w 7472601"/>
              <a:gd name="connsiteY643" fmla="*/ 1806673 h 6858000"/>
              <a:gd name="connsiteX644" fmla="*/ 1972385 w 7472601"/>
              <a:gd name="connsiteY644" fmla="*/ 2198735 h 6858000"/>
              <a:gd name="connsiteX645" fmla="*/ 2040892 w 7472601"/>
              <a:gd name="connsiteY645" fmla="*/ 2405205 h 6858000"/>
              <a:gd name="connsiteX646" fmla="*/ 2131689 w 7472601"/>
              <a:gd name="connsiteY646" fmla="*/ 1936926 h 6858000"/>
              <a:gd name="connsiteX647" fmla="*/ 2454820 w 7472601"/>
              <a:gd name="connsiteY647" fmla="*/ 1248808 h 6858000"/>
              <a:gd name="connsiteX648" fmla="*/ 2492512 w 7472601"/>
              <a:gd name="connsiteY648" fmla="*/ 1302920 h 6858000"/>
              <a:gd name="connsiteX649" fmla="*/ 2081216 w 7472601"/>
              <a:gd name="connsiteY649" fmla="*/ 2527513 h 6858000"/>
              <a:gd name="connsiteX650" fmla="*/ 2081211 w 7472601"/>
              <a:gd name="connsiteY650" fmla="*/ 2528916 h 6858000"/>
              <a:gd name="connsiteX651" fmla="*/ 2199067 w 7472601"/>
              <a:gd name="connsiteY651" fmla="*/ 2884061 h 6858000"/>
              <a:gd name="connsiteX652" fmla="*/ 3192586 w 7472601"/>
              <a:gd name="connsiteY652" fmla="*/ 3411496 h 6858000"/>
              <a:gd name="connsiteX653" fmla="*/ 3182620 w 7472601"/>
              <a:gd name="connsiteY653" fmla="*/ 3483279 h 6858000"/>
              <a:gd name="connsiteX654" fmla="*/ 2435119 w 7472601"/>
              <a:gd name="connsiteY654" fmla="*/ 3080173 h 6858000"/>
              <a:gd name="connsiteX655" fmla="*/ 2410152 w 7472601"/>
              <a:gd name="connsiteY655" fmla="*/ 3063751 h 6858000"/>
              <a:gd name="connsiteX656" fmla="*/ 2408099 w 7472601"/>
              <a:gd name="connsiteY656" fmla="*/ 3064403 h 6858000"/>
              <a:gd name="connsiteX657" fmla="*/ 2407218 w 7472601"/>
              <a:gd name="connsiteY657" fmla="*/ 3070324 h 6858000"/>
              <a:gd name="connsiteX658" fmla="*/ 2380138 w 7472601"/>
              <a:gd name="connsiteY658" fmla="*/ 3099341 h 6858000"/>
              <a:gd name="connsiteX659" fmla="*/ 1765923 w 7472601"/>
              <a:gd name="connsiteY659" fmla="*/ 3581043 h 6858000"/>
              <a:gd name="connsiteX660" fmla="*/ 1702258 w 7472601"/>
              <a:gd name="connsiteY660" fmla="*/ 3612286 h 6858000"/>
              <a:gd name="connsiteX661" fmla="*/ 1538370 w 7472601"/>
              <a:gd name="connsiteY661" fmla="*/ 3811804 h 6858000"/>
              <a:gd name="connsiteX662" fmla="*/ 542867 w 7472601"/>
              <a:gd name="connsiteY662" fmla="*/ 4944092 h 6858000"/>
              <a:gd name="connsiteX663" fmla="*/ 515800 w 7472601"/>
              <a:gd name="connsiteY663" fmla="*/ 4862180 h 6858000"/>
              <a:gd name="connsiteX664" fmla="*/ 909145 w 7472601"/>
              <a:gd name="connsiteY664" fmla="*/ 4199225 h 6858000"/>
              <a:gd name="connsiteX665" fmla="*/ 1214067 w 7472601"/>
              <a:gd name="connsiteY665" fmla="*/ 3908561 h 6858000"/>
              <a:gd name="connsiteX666" fmla="*/ 640967 w 7472601"/>
              <a:gd name="connsiteY666" fmla="*/ 4105601 h 6858000"/>
              <a:gd name="connsiteX667" fmla="*/ 112563 w 7472601"/>
              <a:gd name="connsiteY667" fmla="*/ 4396952 h 6858000"/>
              <a:gd name="connsiteX668" fmla="*/ 0 w 7472601"/>
              <a:gd name="connsiteY668" fmla="*/ 4466006 h 6858000"/>
              <a:gd name="connsiteX669" fmla="*/ 0 w 7472601"/>
              <a:gd name="connsiteY669" fmla="*/ 4233763 h 6858000"/>
              <a:gd name="connsiteX670" fmla="*/ 36881 w 7472601"/>
              <a:gd name="connsiteY670" fmla="*/ 4200118 h 6858000"/>
              <a:gd name="connsiteX671" fmla="*/ 910534 w 7472601"/>
              <a:gd name="connsiteY671" fmla="*/ 3629753 h 6858000"/>
              <a:gd name="connsiteX672" fmla="*/ 1578717 w 7472601"/>
              <a:gd name="connsiteY672" fmla="*/ 3575982 h 6858000"/>
              <a:gd name="connsiteX673" fmla="*/ 2338780 w 7472601"/>
              <a:gd name="connsiteY673" fmla="*/ 3033725 h 6858000"/>
              <a:gd name="connsiteX674" fmla="*/ 1807991 w 7472601"/>
              <a:gd name="connsiteY674" fmla="*/ 2807184 h 6858000"/>
              <a:gd name="connsiteX675" fmla="*/ 1416358 w 7472601"/>
              <a:gd name="connsiteY675" fmla="*/ 3112571 h 6858000"/>
              <a:gd name="connsiteX676" fmla="*/ 939066 w 7472601"/>
              <a:gd name="connsiteY676" fmla="*/ 3378798 h 6858000"/>
              <a:gd name="connsiteX677" fmla="*/ 115099 w 7472601"/>
              <a:gd name="connsiteY677" fmla="*/ 3607650 h 6858000"/>
              <a:gd name="connsiteX678" fmla="*/ 97284 w 7472601"/>
              <a:gd name="connsiteY678" fmla="*/ 3520393 h 6858000"/>
              <a:gd name="connsiteX679" fmla="*/ 922050 w 7472601"/>
              <a:gd name="connsiteY679" fmla="*/ 3074867 h 6858000"/>
              <a:gd name="connsiteX680" fmla="*/ 1405265 w 7472601"/>
              <a:gd name="connsiteY680" fmla="*/ 3016319 h 6858000"/>
              <a:gd name="connsiteX681" fmla="*/ 1407512 w 7472601"/>
              <a:gd name="connsiteY681" fmla="*/ 3018001 h 6858000"/>
              <a:gd name="connsiteX682" fmla="*/ 1726266 w 7472601"/>
              <a:gd name="connsiteY682" fmla="*/ 2777274 h 6858000"/>
              <a:gd name="connsiteX683" fmla="*/ 625390 w 7472601"/>
              <a:gd name="connsiteY683" fmla="*/ 2514541 h 6858000"/>
              <a:gd name="connsiteX684" fmla="*/ 619799 w 7472601"/>
              <a:gd name="connsiteY684" fmla="*/ 2527180 h 6858000"/>
              <a:gd name="connsiteX685" fmla="*/ 310030 w 7472601"/>
              <a:gd name="connsiteY685" fmla="*/ 2771818 h 6858000"/>
              <a:gd name="connsiteX686" fmla="*/ 173877 w 7472601"/>
              <a:gd name="connsiteY686" fmla="*/ 2937056 h 6858000"/>
              <a:gd name="connsiteX687" fmla="*/ 77889 w 7472601"/>
              <a:gd name="connsiteY687" fmla="*/ 3138440 h 6858000"/>
              <a:gd name="connsiteX688" fmla="*/ 0 w 7472601"/>
              <a:gd name="connsiteY688" fmla="*/ 3271395 h 6858000"/>
              <a:gd name="connsiteX689" fmla="*/ 0 w 7472601"/>
              <a:gd name="connsiteY689" fmla="*/ 3153002 h 6858000"/>
              <a:gd name="connsiteX690" fmla="*/ 2386 w 7472601"/>
              <a:gd name="connsiteY690" fmla="*/ 3149203 h 6858000"/>
              <a:gd name="connsiteX691" fmla="*/ 89753 w 7472601"/>
              <a:gd name="connsiteY691" fmla="*/ 2987702 h 6858000"/>
              <a:gd name="connsiteX692" fmla="*/ 76869 w 7472601"/>
              <a:gd name="connsiteY692" fmla="*/ 3005404 h 6858000"/>
              <a:gd name="connsiteX693" fmla="*/ 32049 w 7472601"/>
              <a:gd name="connsiteY693" fmla="*/ 3065814 h 6858000"/>
              <a:gd name="connsiteX694" fmla="*/ 0 w 7472601"/>
              <a:gd name="connsiteY694" fmla="*/ 3108744 h 6858000"/>
              <a:gd name="connsiteX695" fmla="*/ 0 w 7472601"/>
              <a:gd name="connsiteY695" fmla="*/ 3058059 h 6858000"/>
              <a:gd name="connsiteX696" fmla="*/ 7610 w 7472601"/>
              <a:gd name="connsiteY696" fmla="*/ 3047889 h 6858000"/>
              <a:gd name="connsiteX697" fmla="*/ 52419 w 7472601"/>
              <a:gd name="connsiteY697" fmla="*/ 2987479 h 6858000"/>
              <a:gd name="connsiteX698" fmla="*/ 59142 w 7472601"/>
              <a:gd name="connsiteY698" fmla="*/ 2978488 h 6858000"/>
              <a:gd name="connsiteX699" fmla="*/ 0 w 7472601"/>
              <a:gd name="connsiteY699" fmla="*/ 3015334 h 6858000"/>
              <a:gd name="connsiteX700" fmla="*/ 0 w 7472601"/>
              <a:gd name="connsiteY700" fmla="*/ 2914286 h 6858000"/>
              <a:gd name="connsiteX701" fmla="*/ 36383 w 7472601"/>
              <a:gd name="connsiteY701" fmla="*/ 2901128 h 6858000"/>
              <a:gd name="connsiteX702" fmla="*/ 156329 w 7472601"/>
              <a:gd name="connsiteY702" fmla="*/ 2840533 h 6858000"/>
              <a:gd name="connsiteX703" fmla="*/ 358355 w 7472601"/>
              <a:gd name="connsiteY703" fmla="*/ 2620471 h 6858000"/>
              <a:gd name="connsiteX704" fmla="*/ 510577 w 7472601"/>
              <a:gd name="connsiteY704" fmla="*/ 2501244 h 6858000"/>
              <a:gd name="connsiteX705" fmla="*/ 211967 w 7472601"/>
              <a:gd name="connsiteY705" fmla="*/ 2479171 h 6858000"/>
              <a:gd name="connsiteX706" fmla="*/ 0 w 7472601"/>
              <a:gd name="connsiteY706" fmla="*/ 2476398 h 6858000"/>
              <a:gd name="connsiteX707" fmla="*/ 0 w 7472601"/>
              <a:gd name="connsiteY707" fmla="*/ 2389189 h 6858000"/>
              <a:gd name="connsiteX708" fmla="*/ 103062 w 7472601"/>
              <a:gd name="connsiteY708" fmla="*/ 2389518 h 6858000"/>
              <a:gd name="connsiteX709" fmla="*/ 510734 w 7472601"/>
              <a:gd name="connsiteY709" fmla="*/ 2416201 h 6858000"/>
              <a:gd name="connsiteX710" fmla="*/ 279257 w 7472601"/>
              <a:gd name="connsiteY710" fmla="*/ 2092102 h 6858000"/>
              <a:gd name="connsiteX711" fmla="*/ 65265 w 7472601"/>
              <a:gd name="connsiteY711" fmla="*/ 2006049 h 6858000"/>
              <a:gd name="connsiteX712" fmla="*/ 0 w 7472601"/>
              <a:gd name="connsiteY712" fmla="*/ 1982532 h 6858000"/>
              <a:gd name="connsiteX713" fmla="*/ 0 w 7472601"/>
              <a:gd name="connsiteY713" fmla="*/ 1912789 h 6858000"/>
              <a:gd name="connsiteX714" fmla="*/ 97460 w 7472601"/>
              <a:gd name="connsiteY714" fmla="*/ 1953725 h 6858000"/>
              <a:gd name="connsiteX715" fmla="*/ 221272 w 7472601"/>
              <a:gd name="connsiteY715" fmla="*/ 1980766 h 6858000"/>
              <a:gd name="connsiteX716" fmla="*/ 116765 w 7472601"/>
              <a:gd name="connsiteY716" fmla="*/ 1911033 h 6858000"/>
              <a:gd name="connsiteX717" fmla="*/ 16405 w 7472601"/>
              <a:gd name="connsiteY717" fmla="*/ 1803412 h 6858000"/>
              <a:gd name="connsiteX718" fmla="*/ 0 w 7472601"/>
              <a:gd name="connsiteY718" fmla="*/ 1784777 h 6858000"/>
              <a:gd name="connsiteX719" fmla="*/ 0 w 7472601"/>
              <a:gd name="connsiteY719" fmla="*/ 1740082 h 6858000"/>
              <a:gd name="connsiteX720" fmla="*/ 39394 w 7472601"/>
              <a:gd name="connsiteY720" fmla="*/ 1784856 h 6858000"/>
              <a:gd name="connsiteX721" fmla="*/ 135813 w 7472601"/>
              <a:gd name="connsiteY721" fmla="*/ 1888838 h 6858000"/>
              <a:gd name="connsiteX722" fmla="*/ 242575 w 7472601"/>
              <a:gd name="connsiteY722" fmla="*/ 1958841 h 6858000"/>
              <a:gd name="connsiteX723" fmla="*/ 82197 w 7472601"/>
              <a:gd name="connsiteY723" fmla="*/ 1754826 h 6858000"/>
              <a:gd name="connsiteX724" fmla="*/ 0 w 7472601"/>
              <a:gd name="connsiteY724" fmla="*/ 1679650 h 6858000"/>
              <a:gd name="connsiteX725" fmla="*/ 0 w 7472601"/>
              <a:gd name="connsiteY725" fmla="*/ 1602463 h 6858000"/>
              <a:gd name="connsiteX726" fmla="*/ 84689 w 7472601"/>
              <a:gd name="connsiteY726" fmla="*/ 1677442 h 6858000"/>
              <a:gd name="connsiteX727" fmla="*/ 298437 w 7472601"/>
              <a:gd name="connsiteY727" fmla="*/ 1968019 h 6858000"/>
              <a:gd name="connsiteX728" fmla="*/ 227269 w 7472601"/>
              <a:gd name="connsiteY728" fmla="*/ 1114064 h 6858000"/>
              <a:gd name="connsiteX729" fmla="*/ 248003 w 7472601"/>
              <a:gd name="connsiteY729" fmla="*/ 1089613 h 6858000"/>
              <a:gd name="connsiteX730" fmla="*/ 427020 w 7472601"/>
              <a:gd name="connsiteY730" fmla="*/ 1619803 h 6858000"/>
              <a:gd name="connsiteX731" fmla="*/ 340345 w 7472601"/>
              <a:gd name="connsiteY731" fmla="*/ 2027739 h 6858000"/>
              <a:gd name="connsiteX732" fmla="*/ 360865 w 7472601"/>
              <a:gd name="connsiteY732" fmla="*/ 2044827 h 6858000"/>
              <a:gd name="connsiteX733" fmla="*/ 560414 w 7472601"/>
              <a:gd name="connsiteY733" fmla="*/ 2421457 h 6858000"/>
              <a:gd name="connsiteX734" fmla="*/ 1359703 w 7472601"/>
              <a:gd name="connsiteY734" fmla="*/ 2578554 h 6858000"/>
              <a:gd name="connsiteX735" fmla="*/ 1359422 w 7472601"/>
              <a:gd name="connsiteY735" fmla="*/ 2577994 h 6858000"/>
              <a:gd name="connsiteX736" fmla="*/ 828701 w 7472601"/>
              <a:gd name="connsiteY736" fmla="*/ 1839520 h 6858000"/>
              <a:gd name="connsiteX737" fmla="*/ 494427 w 7472601"/>
              <a:gd name="connsiteY737" fmla="*/ 1092333 h 6858000"/>
              <a:gd name="connsiteX738" fmla="*/ 506322 w 7472601"/>
              <a:gd name="connsiteY738" fmla="*/ 1020997 h 6858000"/>
              <a:gd name="connsiteX739" fmla="*/ 4570198 w 7472601"/>
              <a:gd name="connsiteY739" fmla="*/ 978081 h 6858000"/>
              <a:gd name="connsiteX740" fmla="*/ 4523691 w 7472601"/>
              <a:gd name="connsiteY740" fmla="*/ 1127776 h 6858000"/>
              <a:gd name="connsiteX741" fmla="*/ 4509875 w 7472601"/>
              <a:gd name="connsiteY741" fmla="*/ 1167552 h 6858000"/>
              <a:gd name="connsiteX742" fmla="*/ 4478168 w 7472601"/>
              <a:gd name="connsiteY742" fmla="*/ 1260735 h 6858000"/>
              <a:gd name="connsiteX743" fmla="*/ 4409309 w 7472601"/>
              <a:gd name="connsiteY743" fmla="*/ 1666996 h 6858000"/>
              <a:gd name="connsiteX744" fmla="*/ 4370031 w 7472601"/>
              <a:gd name="connsiteY744" fmla="*/ 1955666 h 6858000"/>
              <a:gd name="connsiteX745" fmla="*/ 4570198 w 7472601"/>
              <a:gd name="connsiteY745" fmla="*/ 978081 h 6858000"/>
              <a:gd name="connsiteX746" fmla="*/ 4557898 w 7472601"/>
              <a:gd name="connsiteY746" fmla="*/ 900011 h 6858000"/>
              <a:gd name="connsiteX747" fmla="*/ 4344840 w 7472601"/>
              <a:gd name="connsiteY747" fmla="*/ 1922038 h 6858000"/>
              <a:gd name="connsiteX748" fmla="*/ 4378710 w 7472601"/>
              <a:gd name="connsiteY748" fmla="*/ 1665516 h 6858000"/>
              <a:gd name="connsiteX749" fmla="*/ 4448798 w 7472601"/>
              <a:gd name="connsiteY749" fmla="*/ 1253024 h 6858000"/>
              <a:gd name="connsiteX750" fmla="*/ 4480315 w 7472601"/>
              <a:gd name="connsiteY750" fmla="*/ 1158454 h 6858000"/>
              <a:gd name="connsiteX751" fmla="*/ 4494133 w 7472601"/>
              <a:gd name="connsiteY751" fmla="*/ 1118676 h 6858000"/>
              <a:gd name="connsiteX752" fmla="*/ 4557898 w 7472601"/>
              <a:gd name="connsiteY752" fmla="*/ 900011 h 6858000"/>
              <a:gd name="connsiteX753" fmla="*/ 5870151 w 7472601"/>
              <a:gd name="connsiteY753" fmla="*/ 898890 h 6858000"/>
              <a:gd name="connsiteX754" fmla="*/ 5861335 w 7472601"/>
              <a:gd name="connsiteY754" fmla="*/ 899177 h 6858000"/>
              <a:gd name="connsiteX755" fmla="*/ 5843702 w 7472601"/>
              <a:gd name="connsiteY755" fmla="*/ 899748 h 6858000"/>
              <a:gd name="connsiteX756" fmla="*/ 5651107 w 7472601"/>
              <a:gd name="connsiteY756" fmla="*/ 920306 h 6858000"/>
              <a:gd name="connsiteX757" fmla="*/ 5459407 w 7472601"/>
              <a:gd name="connsiteY757" fmla="*/ 940975 h 6858000"/>
              <a:gd name="connsiteX758" fmla="*/ 5374846 w 7472601"/>
              <a:gd name="connsiteY758" fmla="*/ 941988 h 6858000"/>
              <a:gd name="connsiteX759" fmla="*/ 5256105 w 7472601"/>
              <a:gd name="connsiteY759" fmla="*/ 945632 h 6858000"/>
              <a:gd name="connsiteX760" fmla="*/ 5107071 w 7472601"/>
              <a:gd name="connsiteY760" fmla="*/ 969720 h 6858000"/>
              <a:gd name="connsiteX761" fmla="*/ 4998681 w 7472601"/>
              <a:gd name="connsiteY761" fmla="*/ 988771 h 6858000"/>
              <a:gd name="connsiteX762" fmla="*/ 5870151 w 7472601"/>
              <a:gd name="connsiteY762" fmla="*/ 898890 h 6858000"/>
              <a:gd name="connsiteX763" fmla="*/ 5504425 w 7472601"/>
              <a:gd name="connsiteY763" fmla="*/ 848067 h 6858000"/>
              <a:gd name="connsiteX764" fmla="*/ 4968849 w 7472601"/>
              <a:gd name="connsiteY764" fmla="*/ 962318 h 6858000"/>
              <a:gd name="connsiteX765" fmla="*/ 5104039 w 7472601"/>
              <a:gd name="connsiteY765" fmla="*/ 940634 h 6858000"/>
              <a:gd name="connsiteX766" fmla="*/ 5256311 w 7472601"/>
              <a:gd name="connsiteY766" fmla="*/ 916490 h 6858000"/>
              <a:gd name="connsiteX767" fmla="*/ 5377381 w 7472601"/>
              <a:gd name="connsiteY767" fmla="*/ 912671 h 6858000"/>
              <a:gd name="connsiteX768" fmla="*/ 5460148 w 7472601"/>
              <a:gd name="connsiteY768" fmla="*/ 911442 h 6858000"/>
              <a:gd name="connsiteX769" fmla="*/ 5648971 w 7472601"/>
              <a:gd name="connsiteY769" fmla="*/ 891331 h 6858000"/>
              <a:gd name="connsiteX770" fmla="*/ 5844807 w 7472601"/>
              <a:gd name="connsiteY770" fmla="*/ 870718 h 6858000"/>
              <a:gd name="connsiteX771" fmla="*/ 5862975 w 7472601"/>
              <a:gd name="connsiteY771" fmla="*/ 869756 h 6858000"/>
              <a:gd name="connsiteX772" fmla="*/ 5920887 w 7472601"/>
              <a:gd name="connsiteY772" fmla="*/ 865929 h 6858000"/>
              <a:gd name="connsiteX773" fmla="*/ 5504425 w 7472601"/>
              <a:gd name="connsiteY773" fmla="*/ 848067 h 6858000"/>
              <a:gd name="connsiteX774" fmla="*/ 3607114 w 7472601"/>
              <a:gd name="connsiteY774" fmla="*/ 467441 h 6858000"/>
              <a:gd name="connsiteX775" fmla="*/ 3296242 w 7472601"/>
              <a:gd name="connsiteY775" fmla="*/ 807991 h 6858000"/>
              <a:gd name="connsiteX776" fmla="*/ 3174674 w 7472601"/>
              <a:gd name="connsiteY776" fmla="*/ 919759 h 6858000"/>
              <a:gd name="connsiteX777" fmla="*/ 3042978 w 7472601"/>
              <a:gd name="connsiteY777" fmla="*/ 1054894 h 6858000"/>
              <a:gd name="connsiteX778" fmla="*/ 2968914 w 7472601"/>
              <a:gd name="connsiteY778" fmla="*/ 1133756 h 6858000"/>
              <a:gd name="connsiteX779" fmla="*/ 3103823 w 7472601"/>
              <a:gd name="connsiteY779" fmla="*/ 1026814 h 6858000"/>
              <a:gd name="connsiteX780" fmla="*/ 3607114 w 7472601"/>
              <a:gd name="connsiteY780" fmla="*/ 467441 h 6858000"/>
              <a:gd name="connsiteX781" fmla="*/ 3744487 w 7472601"/>
              <a:gd name="connsiteY781" fmla="*/ 383136 h 6858000"/>
              <a:gd name="connsiteX782" fmla="*/ 3970213 w 7472601"/>
              <a:gd name="connsiteY782" fmla="*/ 995559 h 6858000"/>
              <a:gd name="connsiteX783" fmla="*/ 3744487 w 7472601"/>
              <a:gd name="connsiteY783" fmla="*/ 383136 h 6858000"/>
              <a:gd name="connsiteX784" fmla="*/ 3624562 w 7472601"/>
              <a:gd name="connsiteY784" fmla="*/ 367041 h 6858000"/>
              <a:gd name="connsiteX785" fmla="*/ 3489712 w 7472601"/>
              <a:gd name="connsiteY785" fmla="*/ 485386 h 6858000"/>
              <a:gd name="connsiteX786" fmla="*/ 3182994 w 7472601"/>
              <a:gd name="connsiteY786" fmla="*/ 828265 h 6858000"/>
              <a:gd name="connsiteX787" fmla="*/ 2892114 w 7472601"/>
              <a:gd name="connsiteY787" fmla="*/ 1172635 h 6858000"/>
              <a:gd name="connsiteX788" fmla="*/ 3021459 w 7472601"/>
              <a:gd name="connsiteY788" fmla="*/ 1035385 h 6858000"/>
              <a:gd name="connsiteX789" fmla="*/ 3153873 w 7472601"/>
              <a:gd name="connsiteY789" fmla="*/ 898971 h 6858000"/>
              <a:gd name="connsiteX790" fmla="*/ 3276511 w 7472601"/>
              <a:gd name="connsiteY790" fmla="*/ 786423 h 6858000"/>
              <a:gd name="connsiteX791" fmla="*/ 3584154 w 7472601"/>
              <a:gd name="connsiteY791" fmla="*/ 448218 h 6858000"/>
              <a:gd name="connsiteX792" fmla="*/ 3624562 w 7472601"/>
              <a:gd name="connsiteY792" fmla="*/ 367041 h 6858000"/>
              <a:gd name="connsiteX793" fmla="*/ 3766672 w 7472601"/>
              <a:gd name="connsiteY793" fmla="*/ 359429 h 6858000"/>
              <a:gd name="connsiteX794" fmla="*/ 3996338 w 7472601"/>
              <a:gd name="connsiteY794" fmla="*/ 968237 h 6858000"/>
              <a:gd name="connsiteX795" fmla="*/ 3766672 w 7472601"/>
              <a:gd name="connsiteY795" fmla="*/ 359429 h 6858000"/>
              <a:gd name="connsiteX796" fmla="*/ 5805386 w 7472601"/>
              <a:gd name="connsiteY796" fmla="*/ 239240 h 6858000"/>
              <a:gd name="connsiteX797" fmla="*/ 5736947 w 7472601"/>
              <a:gd name="connsiteY797" fmla="*/ 261367 h 6858000"/>
              <a:gd name="connsiteX798" fmla="*/ 5427012 w 7472601"/>
              <a:gd name="connsiteY798" fmla="*/ 311272 h 6858000"/>
              <a:gd name="connsiteX799" fmla="*/ 5147818 w 7472601"/>
              <a:gd name="connsiteY799" fmla="*/ 322112 h 6858000"/>
              <a:gd name="connsiteX800" fmla="*/ 5060854 w 7472601"/>
              <a:gd name="connsiteY800" fmla="*/ 311882 h 6858000"/>
              <a:gd name="connsiteX801" fmla="*/ 4945989 w 7472601"/>
              <a:gd name="connsiteY801" fmla="*/ 300516 h 6858000"/>
              <a:gd name="connsiteX802" fmla="*/ 5410479 w 7472601"/>
              <a:gd name="connsiteY802" fmla="*/ 348434 h 6858000"/>
              <a:gd name="connsiteX803" fmla="*/ 5805386 w 7472601"/>
              <a:gd name="connsiteY803" fmla="*/ 239240 h 6858000"/>
              <a:gd name="connsiteX804" fmla="*/ 5905192 w 7472601"/>
              <a:gd name="connsiteY804" fmla="*/ 163079 h 6858000"/>
              <a:gd name="connsiteX805" fmla="*/ 5865655 w 7472601"/>
              <a:gd name="connsiteY805" fmla="*/ 171901 h 6858000"/>
              <a:gd name="connsiteX806" fmla="*/ 5259740 w 7472601"/>
              <a:gd name="connsiteY806" fmla="*/ 257013 h 6858000"/>
              <a:gd name="connsiteX807" fmla="*/ 5208466 w 7472601"/>
              <a:gd name="connsiteY807" fmla="*/ 257550 h 6858000"/>
              <a:gd name="connsiteX808" fmla="*/ 4980204 w 7472601"/>
              <a:gd name="connsiteY808" fmla="*/ 271903 h 6858000"/>
              <a:gd name="connsiteX809" fmla="*/ 5068068 w 7472601"/>
              <a:gd name="connsiteY809" fmla="*/ 282244 h 6858000"/>
              <a:gd name="connsiteX810" fmla="*/ 5153231 w 7472601"/>
              <a:gd name="connsiteY810" fmla="*/ 292240 h 6858000"/>
              <a:gd name="connsiteX811" fmla="*/ 5426491 w 7472601"/>
              <a:gd name="connsiteY811" fmla="*/ 281128 h 6858000"/>
              <a:gd name="connsiteX812" fmla="*/ 5731212 w 7472601"/>
              <a:gd name="connsiteY812" fmla="*/ 231951 h 6858000"/>
              <a:gd name="connsiteX813" fmla="*/ 5905192 w 7472601"/>
              <a:gd name="connsiteY813" fmla="*/ 163079 h 6858000"/>
              <a:gd name="connsiteX814" fmla="*/ 5944437 w 7472601"/>
              <a:gd name="connsiteY814" fmla="*/ 113829 h 6858000"/>
              <a:gd name="connsiteX815" fmla="*/ 5825032 w 7472601"/>
              <a:gd name="connsiteY815" fmla="*/ 146405 h 6858000"/>
              <a:gd name="connsiteX816" fmla="*/ 4955599 w 7472601"/>
              <a:gd name="connsiteY816" fmla="*/ 247008 h 6858000"/>
              <a:gd name="connsiteX817" fmla="*/ 5210104 w 7472601"/>
              <a:gd name="connsiteY817" fmla="*/ 228123 h 6858000"/>
              <a:gd name="connsiteX818" fmla="*/ 5261015 w 7472601"/>
              <a:gd name="connsiteY818" fmla="*/ 227087 h 6858000"/>
              <a:gd name="connsiteX819" fmla="*/ 5861181 w 7472601"/>
              <a:gd name="connsiteY819" fmla="*/ 143093 h 6858000"/>
              <a:gd name="connsiteX820" fmla="*/ 5961252 w 7472601"/>
              <a:gd name="connsiteY820" fmla="*/ 114820 h 6858000"/>
              <a:gd name="connsiteX821" fmla="*/ 5944437 w 7472601"/>
              <a:gd name="connsiteY821" fmla="*/ 113829 h 6858000"/>
              <a:gd name="connsiteX822" fmla="*/ 3882765 w 7472601"/>
              <a:gd name="connsiteY822" fmla="*/ 0 h 6858000"/>
              <a:gd name="connsiteX823" fmla="*/ 3995099 w 7472601"/>
              <a:gd name="connsiteY823" fmla="*/ 0 h 6858000"/>
              <a:gd name="connsiteX824" fmla="*/ 4163818 w 7472601"/>
              <a:gd name="connsiteY824" fmla="*/ 234104 h 6858000"/>
              <a:gd name="connsiteX825" fmla="*/ 4172099 w 7472601"/>
              <a:gd name="connsiteY825" fmla="*/ 234207 h 6858000"/>
              <a:gd name="connsiteX826" fmla="*/ 4784282 w 7472601"/>
              <a:gd name="connsiteY826" fmla="*/ 276561 h 6858000"/>
              <a:gd name="connsiteX827" fmla="*/ 4801687 w 7472601"/>
              <a:gd name="connsiteY827" fmla="*/ 267764 h 6858000"/>
              <a:gd name="connsiteX828" fmla="*/ 6082788 w 7472601"/>
              <a:gd name="connsiteY828" fmla="*/ 64119 h 6858000"/>
              <a:gd name="connsiteX829" fmla="*/ 6099442 w 7472601"/>
              <a:gd name="connsiteY829" fmla="*/ 82568 h 6858000"/>
              <a:gd name="connsiteX830" fmla="*/ 4804137 w 7472601"/>
              <a:gd name="connsiteY830" fmla="*/ 320931 h 6858000"/>
              <a:gd name="connsiteX831" fmla="*/ 4227047 w 7472601"/>
              <a:gd name="connsiteY831" fmla="*/ 313415 h 6858000"/>
              <a:gd name="connsiteX832" fmla="*/ 4346041 w 7472601"/>
              <a:gd name="connsiteY832" fmla="*/ 456086 h 6858000"/>
              <a:gd name="connsiteX833" fmla="*/ 4870967 w 7472601"/>
              <a:gd name="connsiteY833" fmla="*/ 963061 h 6858000"/>
              <a:gd name="connsiteX834" fmla="*/ 4889647 w 7472601"/>
              <a:gd name="connsiteY834" fmla="*/ 957147 h 6858000"/>
              <a:gd name="connsiteX835" fmla="*/ 5422504 w 7472601"/>
              <a:gd name="connsiteY835" fmla="*/ 805191 h 6858000"/>
              <a:gd name="connsiteX836" fmla="*/ 6087656 w 7472601"/>
              <a:gd name="connsiteY836" fmla="*/ 826703 h 6858000"/>
              <a:gd name="connsiteX837" fmla="*/ 6058717 w 7472601"/>
              <a:gd name="connsiteY837" fmla="*/ 865992 h 6858000"/>
              <a:gd name="connsiteX838" fmla="*/ 4974153 w 7472601"/>
              <a:gd name="connsiteY838" fmla="*/ 1045456 h 6858000"/>
              <a:gd name="connsiteX839" fmla="*/ 5627835 w 7472601"/>
              <a:gd name="connsiteY839" fmla="*/ 1472077 h 6858000"/>
              <a:gd name="connsiteX840" fmla="*/ 5629817 w 7472601"/>
              <a:gd name="connsiteY840" fmla="*/ 1471412 h 6858000"/>
              <a:gd name="connsiteX841" fmla="*/ 5634124 w 7472601"/>
              <a:gd name="connsiteY841" fmla="*/ 1470572 h 6858000"/>
              <a:gd name="connsiteX842" fmla="*/ 5755832 w 7472601"/>
              <a:gd name="connsiteY842" fmla="*/ 1383886 h 6858000"/>
              <a:gd name="connsiteX843" fmla="*/ 6014186 w 7472601"/>
              <a:gd name="connsiteY843" fmla="*/ 1279799 h 6858000"/>
              <a:gd name="connsiteX844" fmla="*/ 6901619 w 7472601"/>
              <a:gd name="connsiteY844" fmla="*/ 1047874 h 6858000"/>
              <a:gd name="connsiteX845" fmla="*/ 6931566 w 7472601"/>
              <a:gd name="connsiteY845" fmla="*/ 1062034 h 6858000"/>
              <a:gd name="connsiteX846" fmla="*/ 5790982 w 7472601"/>
              <a:gd name="connsiteY846" fmla="*/ 1561380 h 6858000"/>
              <a:gd name="connsiteX847" fmla="*/ 6188971 w 7472601"/>
              <a:gd name="connsiteY847" fmla="*/ 1755168 h 6858000"/>
              <a:gd name="connsiteX848" fmla="*/ 6202446 w 7472601"/>
              <a:gd name="connsiteY848" fmla="*/ 1752268 h 6858000"/>
              <a:gd name="connsiteX849" fmla="*/ 7179560 w 7472601"/>
              <a:gd name="connsiteY849" fmla="*/ 1467551 h 6858000"/>
              <a:gd name="connsiteX850" fmla="*/ 7158730 w 7472601"/>
              <a:gd name="connsiteY850" fmla="*/ 1507835 h 6858000"/>
              <a:gd name="connsiteX851" fmla="*/ 6326959 w 7472601"/>
              <a:gd name="connsiteY851" fmla="*/ 1817686 h 6858000"/>
              <a:gd name="connsiteX852" fmla="*/ 6537433 w 7472601"/>
              <a:gd name="connsiteY852" fmla="*/ 1907790 h 6858000"/>
              <a:gd name="connsiteX853" fmla="*/ 6550221 w 7472601"/>
              <a:gd name="connsiteY853" fmla="*/ 1910729 h 6858000"/>
              <a:gd name="connsiteX854" fmla="*/ 6964438 w 7472601"/>
              <a:gd name="connsiteY854" fmla="*/ 2209505 h 6858000"/>
              <a:gd name="connsiteX855" fmla="*/ 7367862 w 7472601"/>
              <a:gd name="connsiteY855" fmla="*/ 2806833 h 6858000"/>
              <a:gd name="connsiteX856" fmla="*/ 7364329 w 7472601"/>
              <a:gd name="connsiteY856" fmla="*/ 2826907 h 6858000"/>
              <a:gd name="connsiteX857" fmla="*/ 7290545 w 7472601"/>
              <a:gd name="connsiteY857" fmla="*/ 2850663 h 6858000"/>
              <a:gd name="connsiteX858" fmla="*/ 6472036 w 7472601"/>
              <a:gd name="connsiteY858" fmla="*/ 1959003 h 6858000"/>
              <a:gd name="connsiteX859" fmla="*/ 5792897 w 7472601"/>
              <a:gd name="connsiteY859" fmla="*/ 1647747 h 6858000"/>
              <a:gd name="connsiteX860" fmla="*/ 5842751 w 7472601"/>
              <a:gd name="connsiteY860" fmla="*/ 1816112 h 6858000"/>
              <a:gd name="connsiteX861" fmla="*/ 5847424 w 7472601"/>
              <a:gd name="connsiteY861" fmla="*/ 1815776 h 6858000"/>
              <a:gd name="connsiteX862" fmla="*/ 6399821 w 7472601"/>
              <a:gd name="connsiteY862" fmla="*/ 2344799 h 6858000"/>
              <a:gd name="connsiteX863" fmla="*/ 6323232 w 7472601"/>
              <a:gd name="connsiteY863" fmla="*/ 2389634 h 6858000"/>
              <a:gd name="connsiteX864" fmla="*/ 5942958 w 7472601"/>
              <a:gd name="connsiteY864" fmla="*/ 2077708 h 6858000"/>
              <a:gd name="connsiteX865" fmla="*/ 5921559 w 7472601"/>
              <a:gd name="connsiteY865" fmla="*/ 2378596 h 6858000"/>
              <a:gd name="connsiteX866" fmla="*/ 5817651 w 7472601"/>
              <a:gd name="connsiteY866" fmla="*/ 3023919 h 6858000"/>
              <a:gd name="connsiteX867" fmla="*/ 5729634 w 7472601"/>
              <a:gd name="connsiteY867" fmla="*/ 3051849 h 6858000"/>
              <a:gd name="connsiteX868" fmla="*/ 5611018 w 7472601"/>
              <a:gd name="connsiteY868" fmla="*/ 2316769 h 6858000"/>
              <a:gd name="connsiteX869" fmla="*/ 5687608 w 7472601"/>
              <a:gd name="connsiteY869" fmla="*/ 2039972 h 6858000"/>
              <a:gd name="connsiteX870" fmla="*/ 5657554 w 7472601"/>
              <a:gd name="connsiteY870" fmla="*/ 1576445 h 6858000"/>
              <a:gd name="connsiteX871" fmla="*/ 5150475 w 7472601"/>
              <a:gd name="connsiteY871" fmla="*/ 1274012 h 6858000"/>
              <a:gd name="connsiteX872" fmla="*/ 5349142 w 7472601"/>
              <a:gd name="connsiteY872" fmla="*/ 2204405 h 6858000"/>
              <a:gd name="connsiteX873" fmla="*/ 5262214 w 7472601"/>
              <a:gd name="connsiteY873" fmla="*/ 2233836 h 6858000"/>
              <a:gd name="connsiteX874" fmla="*/ 4981539 w 7472601"/>
              <a:gd name="connsiteY874" fmla="*/ 1542201 h 6858000"/>
              <a:gd name="connsiteX875" fmla="*/ 4958461 w 7472601"/>
              <a:gd name="connsiteY875" fmla="*/ 1136957 h 6858000"/>
              <a:gd name="connsiteX876" fmla="*/ 4655015 w 7472601"/>
              <a:gd name="connsiteY876" fmla="*/ 891426 h 6858000"/>
              <a:gd name="connsiteX877" fmla="*/ 4348002 w 7472601"/>
              <a:gd name="connsiteY877" fmla="*/ 2205895 h 6858000"/>
              <a:gd name="connsiteX878" fmla="*/ 4262250 w 7472601"/>
              <a:gd name="connsiteY878" fmla="*/ 2219972 h 6858000"/>
              <a:gd name="connsiteX879" fmla="*/ 4550611 w 7472601"/>
              <a:gd name="connsiteY879" fmla="*/ 817540 h 6858000"/>
              <a:gd name="connsiteX880" fmla="*/ 4564418 w 7472601"/>
              <a:gd name="connsiteY880" fmla="*/ 808293 h 6858000"/>
              <a:gd name="connsiteX881" fmla="*/ 4266388 w 7472601"/>
              <a:gd name="connsiteY881" fmla="*/ 500083 h 6858000"/>
              <a:gd name="connsiteX882" fmla="*/ 4032842 w 7472601"/>
              <a:gd name="connsiteY882" fmla="*/ 211809 h 6858000"/>
              <a:gd name="connsiteX883" fmla="*/ 3882765 w 7472601"/>
              <a:gd name="connsiteY883" fmla="*/ 0 h 6858000"/>
              <a:gd name="connsiteX884" fmla="*/ 3721337 w 7472601"/>
              <a:gd name="connsiteY884" fmla="*/ 0 h 6858000"/>
              <a:gd name="connsiteX885" fmla="*/ 3797544 w 7472601"/>
              <a:gd name="connsiteY885" fmla="*/ 0 h 6858000"/>
              <a:gd name="connsiteX886" fmla="*/ 3775734 w 7472601"/>
              <a:gd name="connsiteY886" fmla="*/ 95131 h 6858000"/>
              <a:gd name="connsiteX887" fmla="*/ 3724807 w 7472601"/>
              <a:gd name="connsiteY887" fmla="*/ 272257 h 6858000"/>
              <a:gd name="connsiteX888" fmla="*/ 3726844 w 7472601"/>
              <a:gd name="connsiteY888" fmla="*/ 282988 h 6858000"/>
              <a:gd name="connsiteX889" fmla="*/ 3742664 w 7472601"/>
              <a:gd name="connsiteY889" fmla="*/ 279918 h 6858000"/>
              <a:gd name="connsiteX890" fmla="*/ 4103910 w 7472601"/>
              <a:gd name="connsiteY890" fmla="*/ 1161917 h 6858000"/>
              <a:gd name="connsiteX891" fmla="*/ 4020269 w 7472601"/>
              <a:gd name="connsiteY891" fmla="*/ 1200406 h 6858000"/>
              <a:gd name="connsiteX892" fmla="*/ 3674882 w 7472601"/>
              <a:gd name="connsiteY892" fmla="*/ 488524 h 6858000"/>
              <a:gd name="connsiteX893" fmla="*/ 3132682 w 7472601"/>
              <a:gd name="connsiteY893" fmla="*/ 1072284 h 6858000"/>
              <a:gd name="connsiteX894" fmla="*/ 2716346 w 7472601"/>
              <a:gd name="connsiteY894" fmla="*/ 1276376 h 6858000"/>
              <a:gd name="connsiteX895" fmla="*/ 2716772 w 7472601"/>
              <a:gd name="connsiteY895" fmla="*/ 1255462 h 6858000"/>
              <a:gd name="connsiteX896" fmla="*/ 3471096 w 7472601"/>
              <a:gd name="connsiteY896" fmla="*/ 437072 h 6858000"/>
              <a:gd name="connsiteX897" fmla="*/ 3639057 w 7472601"/>
              <a:gd name="connsiteY897" fmla="*/ 286334 h 6858000"/>
              <a:gd name="connsiteX898" fmla="*/ 3640309 w 7472601"/>
              <a:gd name="connsiteY898" fmla="*/ 284664 h 6858000"/>
              <a:gd name="connsiteX899" fmla="*/ 3646022 w 7472601"/>
              <a:gd name="connsiteY899" fmla="*/ 276711 h 6858000"/>
              <a:gd name="connsiteX900" fmla="*/ 3707943 w 7472601"/>
              <a:gd name="connsiteY900" fmla="*/ 65958 h 6858000"/>
              <a:gd name="connsiteX901" fmla="*/ 3721337 w 7472601"/>
              <a:gd name="connsiteY901" fmla="*/ 0 h 6858000"/>
              <a:gd name="connsiteX902" fmla="*/ 2867960 w 7472601"/>
              <a:gd name="connsiteY902" fmla="*/ 0 h 6858000"/>
              <a:gd name="connsiteX903" fmla="*/ 2926351 w 7472601"/>
              <a:gd name="connsiteY903" fmla="*/ 0 h 6858000"/>
              <a:gd name="connsiteX904" fmla="*/ 2902823 w 7472601"/>
              <a:gd name="connsiteY904" fmla="*/ 262929 h 6858000"/>
              <a:gd name="connsiteX905" fmla="*/ 2940663 w 7472601"/>
              <a:gd name="connsiteY905" fmla="*/ 140884 h 6858000"/>
              <a:gd name="connsiteX906" fmla="*/ 2947039 w 7472601"/>
              <a:gd name="connsiteY906" fmla="*/ 122524 h 6858000"/>
              <a:gd name="connsiteX907" fmla="*/ 2984316 w 7472601"/>
              <a:gd name="connsiteY907" fmla="*/ 0 h 6858000"/>
              <a:gd name="connsiteX908" fmla="*/ 3016114 w 7472601"/>
              <a:gd name="connsiteY908" fmla="*/ 0 h 6858000"/>
              <a:gd name="connsiteX909" fmla="*/ 2979949 w 7472601"/>
              <a:gd name="connsiteY909" fmla="*/ 119274 h 6858000"/>
              <a:gd name="connsiteX910" fmla="*/ 3023879 w 7472601"/>
              <a:gd name="connsiteY910" fmla="*/ 0 h 6858000"/>
              <a:gd name="connsiteX911" fmla="*/ 3105400 w 7472601"/>
              <a:gd name="connsiteY911" fmla="*/ 0 h 6858000"/>
              <a:gd name="connsiteX912" fmla="*/ 3094669 w 7472601"/>
              <a:gd name="connsiteY912" fmla="*/ 30308 h 6858000"/>
              <a:gd name="connsiteX913" fmla="*/ 2901945 w 7472601"/>
              <a:gd name="connsiteY913" fmla="*/ 466538 h 6858000"/>
              <a:gd name="connsiteX914" fmla="*/ 2815209 w 7472601"/>
              <a:gd name="connsiteY914" fmla="*/ 497361 h 6858000"/>
              <a:gd name="connsiteX915" fmla="*/ 2844845 w 7472601"/>
              <a:gd name="connsiteY915" fmla="*/ 127638 h 6858000"/>
              <a:gd name="connsiteX916" fmla="*/ 2867960 w 7472601"/>
              <a:gd name="connsiteY916" fmla="*/ 0 h 6858000"/>
              <a:gd name="connsiteX917" fmla="*/ 1057230 w 7472601"/>
              <a:gd name="connsiteY917" fmla="*/ 0 h 6858000"/>
              <a:gd name="connsiteX918" fmla="*/ 1111003 w 7472601"/>
              <a:gd name="connsiteY918" fmla="*/ 0 h 6858000"/>
              <a:gd name="connsiteX919" fmla="*/ 1125553 w 7472601"/>
              <a:gd name="connsiteY919" fmla="*/ 52588 h 6858000"/>
              <a:gd name="connsiteX920" fmla="*/ 1304276 w 7472601"/>
              <a:gd name="connsiteY920" fmla="*/ 476275 h 6858000"/>
              <a:gd name="connsiteX921" fmla="*/ 1492066 w 7472601"/>
              <a:gd name="connsiteY921" fmla="*/ 886333 h 6858000"/>
              <a:gd name="connsiteX922" fmla="*/ 1423698 w 7472601"/>
              <a:gd name="connsiteY922" fmla="*/ 710817 h 6858000"/>
              <a:gd name="connsiteX923" fmla="*/ 1357609 w 7472601"/>
              <a:gd name="connsiteY923" fmla="*/ 532892 h 6858000"/>
              <a:gd name="connsiteX924" fmla="*/ 1309550 w 7472601"/>
              <a:gd name="connsiteY924" fmla="*/ 374031 h 6858000"/>
              <a:gd name="connsiteX925" fmla="*/ 1193673 w 7472601"/>
              <a:gd name="connsiteY925" fmla="*/ 49533 h 6858000"/>
              <a:gd name="connsiteX926" fmla="*/ 1164391 w 7472601"/>
              <a:gd name="connsiteY926" fmla="*/ 0 h 6858000"/>
              <a:gd name="connsiteX927" fmla="*/ 1200666 w 7472601"/>
              <a:gd name="connsiteY927" fmla="*/ 0 h 6858000"/>
              <a:gd name="connsiteX928" fmla="*/ 1223408 w 7472601"/>
              <a:gd name="connsiteY928" fmla="*/ 38996 h 6858000"/>
              <a:gd name="connsiteX929" fmla="*/ 1339635 w 7472601"/>
              <a:gd name="connsiteY929" fmla="*/ 365517 h 6858000"/>
              <a:gd name="connsiteX930" fmla="*/ 1387469 w 7472601"/>
              <a:gd name="connsiteY930" fmla="*/ 523079 h 6858000"/>
              <a:gd name="connsiteX931" fmla="*/ 1452685 w 7472601"/>
              <a:gd name="connsiteY931" fmla="*/ 699806 h 6858000"/>
              <a:gd name="connsiteX932" fmla="*/ 1492092 w 7472601"/>
              <a:gd name="connsiteY932" fmla="*/ 800424 h 6858000"/>
              <a:gd name="connsiteX933" fmla="*/ 1455302 w 7472601"/>
              <a:gd name="connsiteY933" fmla="*/ 632913 h 6858000"/>
              <a:gd name="connsiteX934" fmla="*/ 1222336 w 7472601"/>
              <a:gd name="connsiteY934" fmla="*/ 9480 h 6858000"/>
              <a:gd name="connsiteX935" fmla="*/ 1214634 w 7472601"/>
              <a:gd name="connsiteY935" fmla="*/ 0 h 6858000"/>
              <a:gd name="connsiteX936" fmla="*/ 1289827 w 7472601"/>
              <a:gd name="connsiteY936" fmla="*/ 0 h 6858000"/>
              <a:gd name="connsiteX937" fmla="*/ 1321076 w 7472601"/>
              <a:gd name="connsiteY937" fmla="*/ 59722 h 6858000"/>
              <a:gd name="connsiteX938" fmla="*/ 1512579 w 7472601"/>
              <a:gd name="connsiteY938" fmla="*/ 626441 h 6858000"/>
              <a:gd name="connsiteX939" fmla="*/ 1506076 w 7472601"/>
              <a:gd name="connsiteY939" fmla="*/ 1089289 h 6858000"/>
              <a:gd name="connsiteX940" fmla="*/ 1486346 w 7472601"/>
              <a:gd name="connsiteY940" fmla="*/ 1079919 h 6858000"/>
              <a:gd name="connsiteX941" fmla="*/ 1070511 w 7472601"/>
              <a:gd name="connsiteY941" fmla="*/ 48609 h 6858000"/>
              <a:gd name="connsiteX942" fmla="*/ 1057230 w 7472601"/>
              <a:gd name="connsiteY942" fmla="*/ 0 h 6858000"/>
              <a:gd name="connsiteX943" fmla="*/ 43151 w 7472601"/>
              <a:gd name="connsiteY943" fmla="*/ 0 h 6858000"/>
              <a:gd name="connsiteX944" fmla="*/ 95283 w 7472601"/>
              <a:gd name="connsiteY944" fmla="*/ 0 h 6858000"/>
              <a:gd name="connsiteX945" fmla="*/ 300708 w 7472601"/>
              <a:gd name="connsiteY945" fmla="*/ 154571 h 6858000"/>
              <a:gd name="connsiteX946" fmla="*/ 530414 w 7472601"/>
              <a:gd name="connsiteY946" fmla="*/ 354673 h 6858000"/>
              <a:gd name="connsiteX947" fmla="*/ 333785 w 7472601"/>
              <a:gd name="connsiteY947" fmla="*/ 161564 h 6858000"/>
              <a:gd name="connsiteX948" fmla="*/ 147005 w 7472601"/>
              <a:gd name="connsiteY948" fmla="*/ 0 h 6858000"/>
              <a:gd name="connsiteX949" fmla="*/ 272509 w 7472601"/>
              <a:gd name="connsiteY949" fmla="*/ 0 h 6858000"/>
              <a:gd name="connsiteX950" fmla="*/ 326276 w 7472601"/>
              <a:gd name="connsiteY950" fmla="*/ 45847 h 6858000"/>
              <a:gd name="connsiteX951" fmla="*/ 823759 w 7472601"/>
              <a:gd name="connsiteY951" fmla="*/ 574145 h 6858000"/>
              <a:gd name="connsiteX952" fmla="*/ 811254 w 7472601"/>
              <a:gd name="connsiteY952" fmla="*/ 665546 h 6858000"/>
              <a:gd name="connsiteX953" fmla="*/ 154042 w 7472601"/>
              <a:gd name="connsiteY953" fmla="*/ 261522 h 6858000"/>
              <a:gd name="connsiteX954" fmla="*/ 13550 w 7472601"/>
              <a:gd name="connsiteY954" fmla="*/ 158423 h 6858000"/>
              <a:gd name="connsiteX955" fmla="*/ 0 w 7472601"/>
              <a:gd name="connsiteY955" fmla="*/ 146618 h 6858000"/>
              <a:gd name="connsiteX956" fmla="*/ 0 w 7472601"/>
              <a:gd name="connsiteY956" fmla="*/ 59161 h 6858000"/>
              <a:gd name="connsiteX957" fmla="*/ 45427 w 7472601"/>
              <a:gd name="connsiteY957" fmla="*/ 101078 h 6858000"/>
              <a:gd name="connsiteX958" fmla="*/ 630103 w 7472601"/>
              <a:gd name="connsiteY958" fmla="*/ 485885 h 6858000"/>
              <a:gd name="connsiteX959" fmla="*/ 532040 w 7472601"/>
              <a:gd name="connsiteY959" fmla="*/ 399359 h 6858000"/>
              <a:gd name="connsiteX960" fmla="*/ 517618 w 7472601"/>
              <a:gd name="connsiteY960" fmla="*/ 385726 h 6858000"/>
              <a:gd name="connsiteX961" fmla="*/ 285074 w 7472601"/>
              <a:gd name="connsiteY961" fmla="*/ 182755 h 6858000"/>
              <a:gd name="connsiteX962" fmla="*/ 43151 w 7472601"/>
              <a:gd name="connsiteY962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48321 w 7472601"/>
              <a:gd name="connsiteY79" fmla="*/ 6190991 h 6858000"/>
              <a:gd name="connsiteX80" fmla="*/ 7467600 w 7472601"/>
              <a:gd name="connsiteY80" fmla="*/ 6221686 h 6858000"/>
              <a:gd name="connsiteX81" fmla="*/ 7467600 w 7472601"/>
              <a:gd name="connsiteY81" fmla="*/ 6334256 h 6858000"/>
              <a:gd name="connsiteX82" fmla="*/ 7454976 w 7472601"/>
              <a:gd name="connsiteY82" fmla="*/ 6318297 h 6858000"/>
              <a:gd name="connsiteX83" fmla="*/ 1456157 w 7472601"/>
              <a:gd name="connsiteY83" fmla="*/ 5371404 h 6858000"/>
              <a:gd name="connsiteX84" fmla="*/ 1244432 w 7472601"/>
              <a:gd name="connsiteY84" fmla="*/ 5385601 h 6858000"/>
              <a:gd name="connsiteX85" fmla="*/ 973990 w 7472601"/>
              <a:gd name="connsiteY85" fmla="*/ 5424940 h 6858000"/>
              <a:gd name="connsiteX86" fmla="*/ 1103809 w 7472601"/>
              <a:gd name="connsiteY86" fmla="*/ 5433720 h 6858000"/>
              <a:gd name="connsiteX87" fmla="*/ 1123454 w 7472601"/>
              <a:gd name="connsiteY87" fmla="*/ 5435727 h 6858000"/>
              <a:gd name="connsiteX88" fmla="*/ 1737017 w 7472601"/>
              <a:gd name="connsiteY88" fmla="*/ 5452183 h 6858000"/>
              <a:gd name="connsiteX89" fmla="*/ 1824397 w 7472601"/>
              <a:gd name="connsiteY89" fmla="*/ 5447757 h 6858000"/>
              <a:gd name="connsiteX90" fmla="*/ 2070059 w 7472601"/>
              <a:gd name="connsiteY90" fmla="*/ 5441660 h 6858000"/>
              <a:gd name="connsiteX91" fmla="*/ 1456157 w 7472601"/>
              <a:gd name="connsiteY91" fmla="*/ 5371404 h 6858000"/>
              <a:gd name="connsiteX92" fmla="*/ 4988186 w 7472601"/>
              <a:gd name="connsiteY92" fmla="*/ 5216467 h 6858000"/>
              <a:gd name="connsiteX93" fmla="*/ 4777334 w 7472601"/>
              <a:gd name="connsiteY93" fmla="*/ 5406072 h 6858000"/>
              <a:gd name="connsiteX94" fmla="*/ 4718341 w 7472601"/>
              <a:gd name="connsiteY94" fmla="*/ 5468043 h 6858000"/>
              <a:gd name="connsiteX95" fmla="*/ 4604655 w 7472601"/>
              <a:gd name="connsiteY95" fmla="*/ 5583434 h 6858000"/>
              <a:gd name="connsiteX96" fmla="*/ 4565074 w 7472601"/>
              <a:gd name="connsiteY96" fmla="*/ 5618550 h 6858000"/>
              <a:gd name="connsiteX97" fmla="*/ 4988186 w 7472601"/>
              <a:gd name="connsiteY97" fmla="*/ 5216467 h 6858000"/>
              <a:gd name="connsiteX98" fmla="*/ 4978032 w 7472601"/>
              <a:gd name="connsiteY98" fmla="*/ 5183809 h 6858000"/>
              <a:gd name="connsiteX99" fmla="*/ 4463413 w 7472601"/>
              <a:gd name="connsiteY99" fmla="*/ 5615162 h 6858000"/>
              <a:gd name="connsiteX100" fmla="*/ 4358134 w 7472601"/>
              <a:gd name="connsiteY100" fmla="*/ 5742791 h 6858000"/>
              <a:gd name="connsiteX101" fmla="*/ 4376219 w 7472601"/>
              <a:gd name="connsiteY101" fmla="*/ 5729027 h 6858000"/>
              <a:gd name="connsiteX102" fmla="*/ 4582340 w 7472601"/>
              <a:gd name="connsiteY102" fmla="*/ 5561037 h 6858000"/>
              <a:gd name="connsiteX103" fmla="*/ 4694684 w 7472601"/>
              <a:gd name="connsiteY103" fmla="*/ 5447098 h 6858000"/>
              <a:gd name="connsiteX104" fmla="*/ 4754123 w 7472601"/>
              <a:gd name="connsiteY104" fmla="*/ 5384643 h 6858000"/>
              <a:gd name="connsiteX105" fmla="*/ 4978032 w 7472601"/>
              <a:gd name="connsiteY105" fmla="*/ 5183809 h 6858000"/>
              <a:gd name="connsiteX106" fmla="*/ 1903353 w 7472601"/>
              <a:gd name="connsiteY106" fmla="*/ 5044827 h 6858000"/>
              <a:gd name="connsiteX107" fmla="*/ 1936931 w 7472601"/>
              <a:gd name="connsiteY107" fmla="*/ 5093954 h 6858000"/>
              <a:gd name="connsiteX108" fmla="*/ 2195868 w 7472601"/>
              <a:gd name="connsiteY108" fmla="*/ 5396574 h 6858000"/>
              <a:gd name="connsiteX109" fmla="*/ 2088852 w 7472601"/>
              <a:gd name="connsiteY109" fmla="*/ 5166123 h 6858000"/>
              <a:gd name="connsiteX110" fmla="*/ 1958241 w 7472601"/>
              <a:gd name="connsiteY110" fmla="*/ 5067955 h 6858000"/>
              <a:gd name="connsiteX111" fmla="*/ 1903353 w 7472601"/>
              <a:gd name="connsiteY111" fmla="*/ 5044827 h 6858000"/>
              <a:gd name="connsiteX112" fmla="*/ 1979378 w 7472601"/>
              <a:gd name="connsiteY112" fmla="*/ 4769504 h 6858000"/>
              <a:gd name="connsiteX113" fmla="*/ 2882120 w 7472601"/>
              <a:gd name="connsiteY113" fmla="*/ 5064547 h 6858000"/>
              <a:gd name="connsiteX114" fmla="*/ 2793103 w 7472601"/>
              <a:gd name="connsiteY114" fmla="*/ 5039699 h 6858000"/>
              <a:gd name="connsiteX115" fmla="*/ 2770041 w 7472601"/>
              <a:gd name="connsiteY115" fmla="*/ 5033634 h 6858000"/>
              <a:gd name="connsiteX116" fmla="*/ 1979378 w 7472601"/>
              <a:gd name="connsiteY116" fmla="*/ 4769504 h 6858000"/>
              <a:gd name="connsiteX117" fmla="*/ 1927410 w 7472601"/>
              <a:gd name="connsiteY117" fmla="*/ 4716164 h 6858000"/>
              <a:gd name="connsiteX118" fmla="*/ 1959587 w 7472601"/>
              <a:gd name="connsiteY118" fmla="*/ 4728849 h 6858000"/>
              <a:gd name="connsiteX119" fmla="*/ 2777707 w 7472601"/>
              <a:gd name="connsiteY119" fmla="*/ 5003991 h 6858000"/>
              <a:gd name="connsiteX120" fmla="*/ 2800768 w 7472601"/>
              <a:gd name="connsiteY120" fmla="*/ 5010056 h 6858000"/>
              <a:gd name="connsiteX121" fmla="*/ 2879408 w 7472601"/>
              <a:gd name="connsiteY121" fmla="*/ 5031590 h 6858000"/>
              <a:gd name="connsiteX122" fmla="*/ 2862295 w 7472601"/>
              <a:gd name="connsiteY122" fmla="*/ 5022958 h 6858000"/>
              <a:gd name="connsiteX123" fmla="*/ 2813343 w 7472601"/>
              <a:gd name="connsiteY123" fmla="*/ 4998369 h 6858000"/>
              <a:gd name="connsiteX124" fmla="*/ 2646245 w 7472601"/>
              <a:gd name="connsiteY124" fmla="*/ 4930999 h 6858000"/>
              <a:gd name="connsiteX125" fmla="*/ 1999243 w 7472601"/>
              <a:gd name="connsiteY125" fmla="*/ 4730524 h 6858000"/>
              <a:gd name="connsiteX126" fmla="*/ 1979527 w 7472601"/>
              <a:gd name="connsiteY126" fmla="*/ 4726651 h 6858000"/>
              <a:gd name="connsiteX127" fmla="*/ 1927410 w 7472601"/>
              <a:gd name="connsiteY127" fmla="*/ 4716164 h 6858000"/>
              <a:gd name="connsiteX128" fmla="*/ 1997014 w 7472601"/>
              <a:gd name="connsiteY128" fmla="*/ 4698007 h 6858000"/>
              <a:gd name="connsiteX129" fmla="*/ 2005458 w 7472601"/>
              <a:gd name="connsiteY129" fmla="*/ 4699540 h 6858000"/>
              <a:gd name="connsiteX130" fmla="*/ 2657186 w 7472601"/>
              <a:gd name="connsiteY130" fmla="*/ 4901687 h 6858000"/>
              <a:gd name="connsiteX131" fmla="*/ 2826662 w 7472601"/>
              <a:gd name="connsiteY131" fmla="*/ 4970362 h 6858000"/>
              <a:gd name="connsiteX132" fmla="*/ 2876100 w 7472601"/>
              <a:gd name="connsiteY132" fmla="*/ 4995397 h 6858000"/>
              <a:gd name="connsiteX133" fmla="*/ 3042600 w 7472601"/>
              <a:gd name="connsiteY133" fmla="*/ 5059532 h 6858000"/>
              <a:gd name="connsiteX134" fmla="*/ 1997014 w 7472601"/>
              <a:gd name="connsiteY134" fmla="*/ 4698007 h 6858000"/>
              <a:gd name="connsiteX135" fmla="*/ 2305292 w 7472601"/>
              <a:gd name="connsiteY135" fmla="*/ 4219492 h 6858000"/>
              <a:gd name="connsiteX136" fmla="*/ 3360922 w 7472601"/>
              <a:gd name="connsiteY136" fmla="*/ 4529373 h 6858000"/>
              <a:gd name="connsiteX137" fmla="*/ 3492420 w 7472601"/>
              <a:gd name="connsiteY137" fmla="*/ 4510145 h 6858000"/>
              <a:gd name="connsiteX138" fmla="*/ 3364086 w 7472601"/>
              <a:gd name="connsiteY138" fmla="*/ 4480340 h 6858000"/>
              <a:gd name="connsiteX139" fmla="*/ 3225818 w 7472601"/>
              <a:gd name="connsiteY139" fmla="*/ 4411822 h 6858000"/>
              <a:gd name="connsiteX140" fmla="*/ 3129696 w 7472601"/>
              <a:gd name="connsiteY140" fmla="*/ 4360704 h 6858000"/>
              <a:gd name="connsiteX141" fmla="*/ 2814545 w 7472601"/>
              <a:gd name="connsiteY141" fmla="*/ 4282955 h 6858000"/>
              <a:gd name="connsiteX142" fmla="*/ 2305292 w 7472601"/>
              <a:gd name="connsiteY142" fmla="*/ 4219492 h 6858000"/>
              <a:gd name="connsiteX143" fmla="*/ 2626982 w 7472601"/>
              <a:gd name="connsiteY143" fmla="*/ 4206450 h 6858000"/>
              <a:gd name="connsiteX144" fmla="*/ 2490617 w 7472601"/>
              <a:gd name="connsiteY144" fmla="*/ 4206951 h 6858000"/>
              <a:gd name="connsiteX145" fmla="*/ 2819869 w 7472601"/>
              <a:gd name="connsiteY145" fmla="*/ 4252936 h 6858000"/>
              <a:gd name="connsiteX146" fmla="*/ 3143018 w 7472601"/>
              <a:gd name="connsiteY146" fmla="*/ 4332698 h 6858000"/>
              <a:gd name="connsiteX147" fmla="*/ 3241520 w 7472601"/>
              <a:gd name="connsiteY147" fmla="*/ 4385112 h 6858000"/>
              <a:gd name="connsiteX148" fmla="*/ 3374575 w 7472601"/>
              <a:gd name="connsiteY148" fmla="*/ 4451517 h 6858000"/>
              <a:gd name="connsiteX149" fmla="*/ 3505221 w 7472601"/>
              <a:gd name="connsiteY149" fmla="*/ 4480757 h 6858000"/>
              <a:gd name="connsiteX150" fmla="*/ 2626982 w 7472601"/>
              <a:gd name="connsiteY150" fmla="*/ 4206450 h 6858000"/>
              <a:gd name="connsiteX151" fmla="*/ 1310106 w 7472601"/>
              <a:gd name="connsiteY151" fmla="*/ 3943217 h 6858000"/>
              <a:gd name="connsiteX152" fmla="*/ 854994 w 7472601"/>
              <a:gd name="connsiteY152" fmla="*/ 4399136 h 6858000"/>
              <a:gd name="connsiteX153" fmla="*/ 742462 w 7472601"/>
              <a:gd name="connsiteY153" fmla="*/ 4594648 h 6858000"/>
              <a:gd name="connsiteX154" fmla="*/ 820602 w 7472601"/>
              <a:gd name="connsiteY154" fmla="*/ 4485915 h 6858000"/>
              <a:gd name="connsiteX155" fmla="*/ 878295 w 7472601"/>
              <a:gd name="connsiteY155" fmla="*/ 4403594 h 6858000"/>
              <a:gd name="connsiteX156" fmla="*/ 1240607 w 7472601"/>
              <a:gd name="connsiteY156" fmla="*/ 4010401 h 6858000"/>
              <a:gd name="connsiteX157" fmla="*/ 1310106 w 7472601"/>
              <a:gd name="connsiteY157" fmla="*/ 3943217 h 6858000"/>
              <a:gd name="connsiteX158" fmla="*/ 1423113 w 7472601"/>
              <a:gd name="connsiteY158" fmla="*/ 3874565 h 6858000"/>
              <a:gd name="connsiteX159" fmla="*/ 1260565 w 7472601"/>
              <a:gd name="connsiteY159" fmla="*/ 4031982 h 6858000"/>
              <a:gd name="connsiteX160" fmla="*/ 901900 w 7472601"/>
              <a:gd name="connsiteY160" fmla="*/ 4421236 h 6858000"/>
              <a:gd name="connsiteX161" fmla="*/ 845044 w 7472601"/>
              <a:gd name="connsiteY161" fmla="*/ 4502436 h 6858000"/>
              <a:gd name="connsiteX162" fmla="*/ 685926 w 7472601"/>
              <a:gd name="connsiteY162" fmla="*/ 4703069 h 6858000"/>
              <a:gd name="connsiteX163" fmla="*/ 684248 w 7472601"/>
              <a:gd name="connsiteY163" fmla="*/ 4706721 h 6858000"/>
              <a:gd name="connsiteX164" fmla="*/ 1423113 w 7472601"/>
              <a:gd name="connsiteY164" fmla="*/ 3874565 h 6858000"/>
              <a:gd name="connsiteX165" fmla="*/ 3316479 w 7472601"/>
              <a:gd name="connsiteY165" fmla="*/ 3872136 h 6858000"/>
              <a:gd name="connsiteX166" fmla="*/ 3546806 w 7472601"/>
              <a:gd name="connsiteY166" fmla="*/ 4356139 h 6858000"/>
              <a:gd name="connsiteX167" fmla="*/ 3364433 w 7472601"/>
              <a:gd name="connsiteY167" fmla="*/ 3953121 h 6858000"/>
              <a:gd name="connsiteX168" fmla="*/ 3316479 w 7472601"/>
              <a:gd name="connsiteY168" fmla="*/ 3872136 h 6858000"/>
              <a:gd name="connsiteX169" fmla="*/ 3291335 w 7472601"/>
              <a:gd name="connsiteY169" fmla="*/ 3767420 h 6858000"/>
              <a:gd name="connsiteX170" fmla="*/ 3390805 w 7472601"/>
              <a:gd name="connsiteY170" fmla="*/ 3937163 h 6858000"/>
              <a:gd name="connsiteX171" fmla="*/ 3579062 w 7472601"/>
              <a:gd name="connsiteY171" fmla="*/ 4359040 h 6858000"/>
              <a:gd name="connsiteX172" fmla="*/ 3467355 w 7472601"/>
              <a:gd name="connsiteY172" fmla="*/ 3988130 h 6858000"/>
              <a:gd name="connsiteX173" fmla="*/ 3310753 w 7472601"/>
              <a:gd name="connsiteY173" fmla="*/ 3787140 h 6858000"/>
              <a:gd name="connsiteX174" fmla="*/ 3291335 w 7472601"/>
              <a:gd name="connsiteY174" fmla="*/ 3767420 h 6858000"/>
              <a:gd name="connsiteX175" fmla="*/ 1635889 w 7472601"/>
              <a:gd name="connsiteY175" fmla="*/ 3709494 h 6858000"/>
              <a:gd name="connsiteX176" fmla="*/ 1634800 w 7472601"/>
              <a:gd name="connsiteY176" fmla="*/ 3731111 h 6858000"/>
              <a:gd name="connsiteX177" fmla="*/ 1635889 w 7472601"/>
              <a:gd name="connsiteY177" fmla="*/ 3709494 h 6858000"/>
              <a:gd name="connsiteX178" fmla="*/ 1510397 w 7472601"/>
              <a:gd name="connsiteY178" fmla="*/ 3684705 h 6858000"/>
              <a:gd name="connsiteX179" fmla="*/ 1146550 w 7472601"/>
              <a:gd name="connsiteY179" fmla="*/ 3802012 h 6858000"/>
              <a:gd name="connsiteX180" fmla="*/ 698834 w 7472601"/>
              <a:gd name="connsiteY180" fmla="*/ 3952272 h 6858000"/>
              <a:gd name="connsiteX181" fmla="*/ 34256 w 7472601"/>
              <a:gd name="connsiteY181" fmla="*/ 4347603 h 6858000"/>
              <a:gd name="connsiteX182" fmla="*/ 527241 w 7472601"/>
              <a:gd name="connsiteY182" fmla="*/ 4065078 h 6858000"/>
              <a:gd name="connsiteX183" fmla="*/ 1510397 w 7472601"/>
              <a:gd name="connsiteY183" fmla="*/ 3684705 h 6858000"/>
              <a:gd name="connsiteX184" fmla="*/ 1313114 w 7472601"/>
              <a:gd name="connsiteY184" fmla="*/ 3655216 h 6858000"/>
              <a:gd name="connsiteX185" fmla="*/ 1109304 w 7472601"/>
              <a:gd name="connsiteY185" fmla="*/ 3669030 h 6858000"/>
              <a:gd name="connsiteX186" fmla="*/ 8129 w 7472601"/>
              <a:gd name="connsiteY186" fmla="*/ 4330519 h 6858000"/>
              <a:gd name="connsiteX187" fmla="*/ 687572 w 7472601"/>
              <a:gd name="connsiteY187" fmla="*/ 3925629 h 6858000"/>
              <a:gd name="connsiteX188" fmla="*/ 1138365 w 7472601"/>
              <a:gd name="connsiteY188" fmla="*/ 3774515 h 6858000"/>
              <a:gd name="connsiteX189" fmla="*/ 1505579 w 7472601"/>
              <a:gd name="connsiteY189" fmla="*/ 3655526 h 6858000"/>
              <a:gd name="connsiteX190" fmla="*/ 1313114 w 7472601"/>
              <a:gd name="connsiteY190" fmla="*/ 3655216 h 6858000"/>
              <a:gd name="connsiteX191" fmla="*/ 3655073 w 7472601"/>
              <a:gd name="connsiteY191" fmla="*/ 3650884 h 6858000"/>
              <a:gd name="connsiteX192" fmla="*/ 3989938 w 7472601"/>
              <a:gd name="connsiteY192" fmla="*/ 3991685 h 6858000"/>
              <a:gd name="connsiteX193" fmla="*/ 4393907 w 7472601"/>
              <a:gd name="connsiteY193" fmla="*/ 4261258 h 6858000"/>
              <a:gd name="connsiteX194" fmla="*/ 4648051 w 7472601"/>
              <a:gd name="connsiteY194" fmla="*/ 4374051 h 6858000"/>
              <a:gd name="connsiteX195" fmla="*/ 4383389 w 7472601"/>
              <a:gd name="connsiteY195" fmla="*/ 4184369 h 6858000"/>
              <a:gd name="connsiteX196" fmla="*/ 4165508 w 7472601"/>
              <a:gd name="connsiteY196" fmla="*/ 4035196 h 6858000"/>
              <a:gd name="connsiteX197" fmla="*/ 4068162 w 7472601"/>
              <a:gd name="connsiteY197" fmla="*/ 3953394 h 6858000"/>
              <a:gd name="connsiteX198" fmla="*/ 3981416 w 7472601"/>
              <a:gd name="connsiteY198" fmla="*/ 3880482 h 6858000"/>
              <a:gd name="connsiteX199" fmla="*/ 3800147 w 7472601"/>
              <a:gd name="connsiteY199" fmla="*/ 3749872 h 6858000"/>
              <a:gd name="connsiteX200" fmla="*/ 3655073 w 7472601"/>
              <a:gd name="connsiteY200" fmla="*/ 3650884 h 6858000"/>
              <a:gd name="connsiteX201" fmla="*/ 3670252 w 7472601"/>
              <a:gd name="connsiteY201" fmla="*/ 3622798 h 6858000"/>
              <a:gd name="connsiteX202" fmla="*/ 3817258 w 7472601"/>
              <a:gd name="connsiteY202" fmla="*/ 3723577 h 6858000"/>
              <a:gd name="connsiteX203" fmla="*/ 4000461 w 7472601"/>
              <a:gd name="connsiteY203" fmla="*/ 3855966 h 6858000"/>
              <a:gd name="connsiteX204" fmla="*/ 4088180 w 7472601"/>
              <a:gd name="connsiteY204" fmla="*/ 3929774 h 6858000"/>
              <a:gd name="connsiteX205" fmla="*/ 4184555 w 7472601"/>
              <a:gd name="connsiteY205" fmla="*/ 4010683 h 6858000"/>
              <a:gd name="connsiteX206" fmla="*/ 4399563 w 7472601"/>
              <a:gd name="connsiteY206" fmla="*/ 4158106 h 6858000"/>
              <a:gd name="connsiteX207" fmla="*/ 4684469 w 7472601"/>
              <a:gd name="connsiteY207" fmla="*/ 4364680 h 6858000"/>
              <a:gd name="connsiteX208" fmla="*/ 4690271 w 7472601"/>
              <a:gd name="connsiteY208" fmla="*/ 4370034 h 6858000"/>
              <a:gd name="connsiteX209" fmla="*/ 4136093 w 7472601"/>
              <a:gd name="connsiteY209" fmla="*/ 3858466 h 6858000"/>
              <a:gd name="connsiteX210" fmla="*/ 3670252 w 7472601"/>
              <a:gd name="connsiteY210" fmla="*/ 3622798 h 6858000"/>
              <a:gd name="connsiteX211" fmla="*/ 4440129 w 7472601"/>
              <a:gd name="connsiteY211" fmla="*/ 3448571 h 6858000"/>
              <a:gd name="connsiteX212" fmla="*/ 4856525 w 7472601"/>
              <a:gd name="connsiteY212" fmla="*/ 3915351 h 6858000"/>
              <a:gd name="connsiteX213" fmla="*/ 5059055 w 7472601"/>
              <a:gd name="connsiteY213" fmla="*/ 4108918 h 6858000"/>
              <a:gd name="connsiteX214" fmla="*/ 5290070 w 7472601"/>
              <a:gd name="connsiteY214" fmla="*/ 4263619 h 6858000"/>
              <a:gd name="connsiteX215" fmla="*/ 4834991 w 7472601"/>
              <a:gd name="connsiteY215" fmla="*/ 3830985 h 6858000"/>
              <a:gd name="connsiteX216" fmla="*/ 4440129 w 7472601"/>
              <a:gd name="connsiteY216" fmla="*/ 3448571 h 6858000"/>
              <a:gd name="connsiteX217" fmla="*/ 4441737 w 7472601"/>
              <a:gd name="connsiteY217" fmla="*/ 3399734 h 6858000"/>
              <a:gd name="connsiteX218" fmla="*/ 4431236 w 7472601"/>
              <a:gd name="connsiteY218" fmla="*/ 3400954 h 6858000"/>
              <a:gd name="connsiteX219" fmla="*/ 4557150 w 7472601"/>
              <a:gd name="connsiteY219" fmla="*/ 3510023 h 6858000"/>
              <a:gd name="connsiteX220" fmla="*/ 4856936 w 7472601"/>
              <a:gd name="connsiteY220" fmla="*/ 3809146 h 6858000"/>
              <a:gd name="connsiteX221" fmla="*/ 5111996 w 7472601"/>
              <a:gd name="connsiteY221" fmla="*/ 4065759 h 6858000"/>
              <a:gd name="connsiteX222" fmla="*/ 5388878 w 7472601"/>
              <a:gd name="connsiteY222" fmla="*/ 4300185 h 6858000"/>
              <a:gd name="connsiteX223" fmla="*/ 5425556 w 7472601"/>
              <a:gd name="connsiteY223" fmla="*/ 4308967 h 6858000"/>
              <a:gd name="connsiteX224" fmla="*/ 4943646 w 7472601"/>
              <a:gd name="connsiteY224" fmla="*/ 3822916 h 6858000"/>
              <a:gd name="connsiteX225" fmla="*/ 4594837 w 7472601"/>
              <a:gd name="connsiteY225" fmla="*/ 3532274 h 6858000"/>
              <a:gd name="connsiteX226" fmla="*/ 4441737 w 7472601"/>
              <a:gd name="connsiteY226" fmla="*/ 3399734 h 6858000"/>
              <a:gd name="connsiteX227" fmla="*/ 5425834 w 7472601"/>
              <a:gd name="connsiteY227" fmla="*/ 3162785 h 6858000"/>
              <a:gd name="connsiteX228" fmla="*/ 5401644 w 7472601"/>
              <a:gd name="connsiteY228" fmla="*/ 3617847 h 6858000"/>
              <a:gd name="connsiteX229" fmla="*/ 5467256 w 7472601"/>
              <a:gd name="connsiteY229" fmla="*/ 4175494 h 6858000"/>
              <a:gd name="connsiteX230" fmla="*/ 5448069 w 7472601"/>
              <a:gd name="connsiteY230" fmla="*/ 3567554 h 6858000"/>
              <a:gd name="connsiteX231" fmla="*/ 5425834 w 7472601"/>
              <a:gd name="connsiteY231" fmla="*/ 3162785 h 6858000"/>
              <a:gd name="connsiteX232" fmla="*/ 1318687 w 7472601"/>
              <a:gd name="connsiteY232" fmla="*/ 3113840 h 6858000"/>
              <a:gd name="connsiteX233" fmla="*/ 1066793 w 7472601"/>
              <a:gd name="connsiteY233" fmla="*/ 3212171 h 6858000"/>
              <a:gd name="connsiteX234" fmla="*/ 993319 w 7472601"/>
              <a:gd name="connsiteY234" fmla="*/ 3247648 h 6858000"/>
              <a:gd name="connsiteX235" fmla="*/ 853081 w 7472601"/>
              <a:gd name="connsiteY235" fmla="*/ 3312410 h 6858000"/>
              <a:gd name="connsiteX236" fmla="*/ 805957 w 7472601"/>
              <a:gd name="connsiteY236" fmla="*/ 3330443 h 6858000"/>
              <a:gd name="connsiteX237" fmla="*/ 1318687 w 7472601"/>
              <a:gd name="connsiteY237" fmla="*/ 3113840 h 6858000"/>
              <a:gd name="connsiteX238" fmla="*/ 5453702 w 7472601"/>
              <a:gd name="connsiteY238" fmla="*/ 3090882 h 6858000"/>
              <a:gd name="connsiteX239" fmla="*/ 5480135 w 7472601"/>
              <a:gd name="connsiteY239" fmla="*/ 3565802 h 6858000"/>
              <a:gd name="connsiteX240" fmla="*/ 5499023 w 7472601"/>
              <a:gd name="connsiteY240" fmla="*/ 4166310 h 6858000"/>
              <a:gd name="connsiteX241" fmla="*/ 5547022 w 7472601"/>
              <a:gd name="connsiteY241" fmla="*/ 3607838 h 6858000"/>
              <a:gd name="connsiteX242" fmla="*/ 5515964 w 7472601"/>
              <a:gd name="connsiteY242" fmla="*/ 3378541 h 6858000"/>
              <a:gd name="connsiteX243" fmla="*/ 5453702 w 7472601"/>
              <a:gd name="connsiteY243" fmla="*/ 3090882 h 6858000"/>
              <a:gd name="connsiteX244" fmla="*/ 1238695 w 7472601"/>
              <a:gd name="connsiteY244" fmla="*/ 3076820 h 6858000"/>
              <a:gd name="connsiteX245" fmla="*/ 716371 w 7472601"/>
              <a:gd name="connsiteY245" fmla="*/ 3293249 h 6858000"/>
              <a:gd name="connsiteX246" fmla="*/ 579522 w 7472601"/>
              <a:gd name="connsiteY246" fmla="*/ 3371759 h 6858000"/>
              <a:gd name="connsiteX247" fmla="*/ 600288 w 7472601"/>
              <a:gd name="connsiteY247" fmla="*/ 3365555 h 6858000"/>
              <a:gd name="connsiteX248" fmla="*/ 840692 w 7472601"/>
              <a:gd name="connsiteY248" fmla="*/ 3284921 h 6858000"/>
              <a:gd name="connsiteX249" fmla="*/ 979248 w 7472601"/>
              <a:gd name="connsiteY249" fmla="*/ 3221003 h 6858000"/>
              <a:gd name="connsiteX250" fmla="*/ 1053282 w 7472601"/>
              <a:gd name="connsiteY250" fmla="*/ 3185247 h 6858000"/>
              <a:gd name="connsiteX251" fmla="*/ 1320603 w 7472601"/>
              <a:gd name="connsiteY251" fmla="*/ 3081281 h 6858000"/>
              <a:gd name="connsiteX252" fmla="*/ 1238695 w 7472601"/>
              <a:gd name="connsiteY252" fmla="*/ 3076820 h 6858000"/>
              <a:gd name="connsiteX253" fmla="*/ 5425627 w 7472601"/>
              <a:gd name="connsiteY253" fmla="*/ 2954192 h 6858000"/>
              <a:gd name="connsiteX254" fmla="*/ 5470770 w 7472601"/>
              <a:gd name="connsiteY254" fmla="*/ 3005435 h 6858000"/>
              <a:gd name="connsiteX255" fmla="*/ 5519779 w 7472601"/>
              <a:gd name="connsiteY255" fmla="*/ 4359223 h 6858000"/>
              <a:gd name="connsiteX256" fmla="*/ 5520293 w 7472601"/>
              <a:gd name="connsiteY256" fmla="*/ 4360602 h 6858000"/>
              <a:gd name="connsiteX257" fmla="*/ 5767221 w 7472601"/>
              <a:gd name="connsiteY257" fmla="*/ 4665564 h 6858000"/>
              <a:gd name="connsiteX258" fmla="*/ 6937169 w 7472601"/>
              <a:gd name="connsiteY258" fmla="*/ 4815941 h 6858000"/>
              <a:gd name="connsiteX259" fmla="*/ 6953922 w 7472601"/>
              <a:gd name="connsiteY259" fmla="*/ 4890068 h 6858000"/>
              <a:gd name="connsiteX260" fmla="*/ 6071359 w 7472601"/>
              <a:gd name="connsiteY260" fmla="*/ 4770770 h 6858000"/>
              <a:gd name="connsiteX261" fmla="*/ 6038839 w 7472601"/>
              <a:gd name="connsiteY261" fmla="*/ 4764474 h 6858000"/>
              <a:gd name="connsiteX262" fmla="*/ 6038706 w 7472601"/>
              <a:gd name="connsiteY262" fmla="*/ 4763847 h 6858000"/>
              <a:gd name="connsiteX263" fmla="*/ 6037784 w 7472601"/>
              <a:gd name="connsiteY263" fmla="*/ 4764270 h 6858000"/>
              <a:gd name="connsiteX264" fmla="*/ 6038839 w 7472601"/>
              <a:gd name="connsiteY264" fmla="*/ 4764474 h 6858000"/>
              <a:gd name="connsiteX265" fmla="*/ 6040338 w 7472601"/>
              <a:gd name="connsiteY265" fmla="*/ 4771418 h 6858000"/>
              <a:gd name="connsiteX266" fmla="*/ 6024488 w 7472601"/>
              <a:gd name="connsiteY266" fmla="*/ 4809903 h 6858000"/>
              <a:gd name="connsiteX267" fmla="*/ 5599771 w 7472601"/>
              <a:gd name="connsiteY267" fmla="*/ 5509652 h 6858000"/>
              <a:gd name="connsiteX268" fmla="*/ 5548843 w 7472601"/>
              <a:gd name="connsiteY268" fmla="*/ 5563845 h 6858000"/>
              <a:gd name="connsiteX269" fmla="*/ 5940952 w 7472601"/>
              <a:gd name="connsiteY269" fmla="*/ 6250028 h 6858000"/>
              <a:gd name="connsiteX270" fmla="*/ 6043441 w 7472601"/>
              <a:gd name="connsiteY270" fmla="*/ 6665847 h 6858000"/>
              <a:gd name="connsiteX271" fmla="*/ 6093432 w 7472601"/>
              <a:gd name="connsiteY271" fmla="*/ 6858000 h 6858000"/>
              <a:gd name="connsiteX272" fmla="*/ 6034344 w 7472601"/>
              <a:gd name="connsiteY272" fmla="*/ 6858000 h 6858000"/>
              <a:gd name="connsiteX273" fmla="*/ 6026679 w 7472601"/>
              <a:gd name="connsiteY273" fmla="*/ 6836959 h 6858000"/>
              <a:gd name="connsiteX274" fmla="*/ 5800441 w 7472601"/>
              <a:gd name="connsiteY274" fmla="*/ 6335286 h 6858000"/>
              <a:gd name="connsiteX275" fmla="*/ 5526562 w 7472601"/>
              <a:gd name="connsiteY275" fmla="*/ 5705388 h 6858000"/>
              <a:gd name="connsiteX276" fmla="*/ 5519640 w 7472601"/>
              <a:gd name="connsiteY276" fmla="*/ 5683774 h 6858000"/>
              <a:gd name="connsiteX277" fmla="*/ 5844559 w 7472601"/>
              <a:gd name="connsiteY277" fmla="*/ 6553349 h 6858000"/>
              <a:gd name="connsiteX278" fmla="*/ 5975994 w 7472601"/>
              <a:gd name="connsiteY278" fmla="*/ 6858000 h 6858000"/>
              <a:gd name="connsiteX279" fmla="*/ 5898547 w 7472601"/>
              <a:gd name="connsiteY279" fmla="*/ 6858000 h 6858000"/>
              <a:gd name="connsiteX280" fmla="*/ 5682041 w 7472601"/>
              <a:gd name="connsiteY280" fmla="*/ 6355860 h 6858000"/>
              <a:gd name="connsiteX281" fmla="*/ 5461758 w 7472601"/>
              <a:gd name="connsiteY281" fmla="*/ 5820220 h 6858000"/>
              <a:gd name="connsiteX282" fmla="*/ 5237282 w 7472601"/>
              <a:gd name="connsiteY282" fmla="*/ 6579086 h 6858000"/>
              <a:gd name="connsiteX283" fmla="*/ 5115009 w 7472601"/>
              <a:gd name="connsiteY283" fmla="*/ 6858000 h 6858000"/>
              <a:gd name="connsiteX284" fmla="*/ 5028074 w 7472601"/>
              <a:gd name="connsiteY284" fmla="*/ 6858000 h 6858000"/>
              <a:gd name="connsiteX285" fmla="*/ 5079508 w 7472601"/>
              <a:gd name="connsiteY285" fmla="*/ 6749074 h 6858000"/>
              <a:gd name="connsiteX286" fmla="*/ 5371846 w 7472601"/>
              <a:gd name="connsiteY286" fmla="*/ 5924413 h 6858000"/>
              <a:gd name="connsiteX287" fmla="*/ 5270512 w 7472601"/>
              <a:gd name="connsiteY287" fmla="*/ 6138975 h 6858000"/>
              <a:gd name="connsiteX288" fmla="*/ 5062409 w 7472601"/>
              <a:gd name="connsiteY288" fmla="*/ 6653544 h 6858000"/>
              <a:gd name="connsiteX289" fmla="*/ 5036628 w 7472601"/>
              <a:gd name="connsiteY289" fmla="*/ 6754247 h 6858000"/>
              <a:gd name="connsiteX290" fmla="*/ 5009112 w 7472601"/>
              <a:gd name="connsiteY290" fmla="*/ 6858000 h 6858000"/>
              <a:gd name="connsiteX291" fmla="*/ 4976679 w 7472601"/>
              <a:gd name="connsiteY291" fmla="*/ 6858000 h 6858000"/>
              <a:gd name="connsiteX292" fmla="*/ 5006537 w 7472601"/>
              <a:gd name="connsiteY292" fmla="*/ 6747068 h 6858000"/>
              <a:gd name="connsiteX293" fmla="*/ 5032723 w 7472601"/>
              <a:gd name="connsiteY293" fmla="*/ 6644957 h 6858000"/>
              <a:gd name="connsiteX294" fmla="*/ 5242949 w 7472601"/>
              <a:gd name="connsiteY294" fmla="*/ 6125175 h 6858000"/>
              <a:gd name="connsiteX295" fmla="*/ 5286321 w 7472601"/>
              <a:gd name="connsiteY295" fmla="*/ 6033555 h 6858000"/>
              <a:gd name="connsiteX296" fmla="*/ 5008210 w 7472601"/>
              <a:gd name="connsiteY296" fmla="*/ 6649194 h 6858000"/>
              <a:gd name="connsiteX297" fmla="*/ 4986321 w 7472601"/>
              <a:gd name="connsiteY297" fmla="*/ 6765687 h 6858000"/>
              <a:gd name="connsiteX298" fmla="*/ 4973474 w 7472601"/>
              <a:gd name="connsiteY298" fmla="*/ 6858000 h 6858000"/>
              <a:gd name="connsiteX299" fmla="*/ 4907178 w 7472601"/>
              <a:gd name="connsiteY299" fmla="*/ 6858000 h 6858000"/>
              <a:gd name="connsiteX300" fmla="*/ 4910810 w 7472601"/>
              <a:gd name="connsiteY300" fmla="*/ 6829660 h 6858000"/>
              <a:gd name="connsiteX301" fmla="*/ 4987461 w 7472601"/>
              <a:gd name="connsiteY301" fmla="*/ 6432994 h 6858000"/>
              <a:gd name="connsiteX302" fmla="*/ 5179262 w 7472601"/>
              <a:gd name="connsiteY302" fmla="*/ 6035044 h 6858000"/>
              <a:gd name="connsiteX303" fmla="*/ 4689678 w 7472601"/>
              <a:gd name="connsiteY303" fmla="*/ 6440241 h 6858000"/>
              <a:gd name="connsiteX304" fmla="*/ 4477543 w 7472601"/>
              <a:gd name="connsiteY304" fmla="*/ 6674836 h 6858000"/>
              <a:gd name="connsiteX305" fmla="*/ 4329957 w 7472601"/>
              <a:gd name="connsiteY305" fmla="*/ 6858000 h 6858000"/>
              <a:gd name="connsiteX306" fmla="*/ 4218595 w 7472601"/>
              <a:gd name="connsiteY306" fmla="*/ 6858000 h 6858000"/>
              <a:gd name="connsiteX307" fmla="*/ 4368888 w 7472601"/>
              <a:gd name="connsiteY307" fmla="*/ 6668412 h 6858000"/>
              <a:gd name="connsiteX308" fmla="*/ 4563091 w 7472601"/>
              <a:gd name="connsiteY308" fmla="*/ 6442508 h 6858000"/>
              <a:gd name="connsiteX309" fmla="*/ 5387324 w 7472601"/>
              <a:gd name="connsiteY309" fmla="*/ 5705830 h 6858000"/>
              <a:gd name="connsiteX310" fmla="*/ 5073620 w 7472601"/>
              <a:gd name="connsiteY310" fmla="*/ 5955437 h 6858000"/>
              <a:gd name="connsiteX311" fmla="*/ 4689789 w 7472601"/>
              <a:gd name="connsiteY311" fmla="*/ 6268382 h 6858000"/>
              <a:gd name="connsiteX312" fmla="*/ 4418722 w 7472601"/>
              <a:gd name="connsiteY312" fmla="*/ 6570886 h 6858000"/>
              <a:gd name="connsiteX313" fmla="*/ 4214944 w 7472601"/>
              <a:gd name="connsiteY313" fmla="*/ 6858000 h 6858000"/>
              <a:gd name="connsiteX314" fmla="*/ 4177898 w 7472601"/>
              <a:gd name="connsiteY314" fmla="*/ 6858000 h 6858000"/>
              <a:gd name="connsiteX315" fmla="*/ 4391597 w 7472601"/>
              <a:gd name="connsiteY315" fmla="*/ 6556370 h 6858000"/>
              <a:gd name="connsiteX316" fmla="*/ 4668889 w 7472601"/>
              <a:gd name="connsiteY316" fmla="*/ 6246399 h 6858000"/>
              <a:gd name="connsiteX317" fmla="*/ 5055427 w 7472601"/>
              <a:gd name="connsiteY317" fmla="*/ 5931476 h 6858000"/>
              <a:gd name="connsiteX318" fmla="*/ 5371814 w 7472601"/>
              <a:gd name="connsiteY318" fmla="*/ 5678975 h 6858000"/>
              <a:gd name="connsiteX319" fmla="*/ 4987918 w 7472601"/>
              <a:gd name="connsiteY319" fmla="*/ 5838701 h 6858000"/>
              <a:gd name="connsiteX320" fmla="*/ 4317146 w 7472601"/>
              <a:gd name="connsiteY320" fmla="*/ 6587716 h 6858000"/>
              <a:gd name="connsiteX321" fmla="*/ 4171627 w 7472601"/>
              <a:gd name="connsiteY321" fmla="*/ 6858000 h 6858000"/>
              <a:gd name="connsiteX322" fmla="*/ 4081585 w 7472601"/>
              <a:gd name="connsiteY322" fmla="*/ 6858000 h 6858000"/>
              <a:gd name="connsiteX323" fmla="*/ 4238603 w 7472601"/>
              <a:gd name="connsiteY323" fmla="*/ 6559341 h 6858000"/>
              <a:gd name="connsiteX324" fmla="*/ 4778333 w 7472601"/>
              <a:gd name="connsiteY324" fmla="*/ 5873626 h 6858000"/>
              <a:gd name="connsiteX325" fmla="*/ 5414185 w 7472601"/>
              <a:gd name="connsiteY325" fmla="*/ 5573882 h 6858000"/>
              <a:gd name="connsiteX326" fmla="*/ 5959648 w 7472601"/>
              <a:gd name="connsiteY326" fmla="*/ 4760797 h 6858000"/>
              <a:gd name="connsiteX327" fmla="*/ 5355019 w 7472601"/>
              <a:gd name="connsiteY327" fmla="*/ 4734672 h 6858000"/>
              <a:gd name="connsiteX328" fmla="*/ 5083565 w 7472601"/>
              <a:gd name="connsiteY328" fmla="*/ 5179121 h 6858000"/>
              <a:gd name="connsiteX329" fmla="*/ 4713577 w 7472601"/>
              <a:gd name="connsiteY329" fmla="*/ 5616803 h 6858000"/>
              <a:gd name="connsiteX330" fmla="*/ 3989559 w 7472601"/>
              <a:gd name="connsiteY330" fmla="*/ 6145945 h 6858000"/>
              <a:gd name="connsiteX331" fmla="*/ 3939824 w 7472601"/>
              <a:gd name="connsiteY331" fmla="*/ 6066900 h 6858000"/>
              <a:gd name="connsiteX332" fmla="*/ 4584537 w 7472601"/>
              <a:gd name="connsiteY332" fmla="*/ 5324826 h 6858000"/>
              <a:gd name="connsiteX333" fmla="*/ 5037105 w 7472601"/>
              <a:gd name="connsiteY333" fmla="*/ 5088765 h 6858000"/>
              <a:gd name="connsiteX334" fmla="*/ 5039930 w 7472601"/>
              <a:gd name="connsiteY334" fmla="*/ 5089585 h 6858000"/>
              <a:gd name="connsiteX335" fmla="*/ 5263764 w 7472601"/>
              <a:gd name="connsiteY335" fmla="*/ 4735525 h 6858000"/>
              <a:gd name="connsiteX336" fmla="*/ 4086300 w 7472601"/>
              <a:gd name="connsiteY336" fmla="*/ 4884599 h 6858000"/>
              <a:gd name="connsiteX337" fmla="*/ 4085485 w 7472601"/>
              <a:gd name="connsiteY337" fmla="*/ 4899070 h 6858000"/>
              <a:gd name="connsiteX338" fmla="*/ 3871915 w 7472601"/>
              <a:gd name="connsiteY338" fmla="*/ 5253645 h 6858000"/>
              <a:gd name="connsiteX339" fmla="*/ 3799374 w 7472601"/>
              <a:gd name="connsiteY339" fmla="*/ 5466127 h 6858000"/>
              <a:gd name="connsiteX340" fmla="*/ 3498850 w 7472601"/>
              <a:gd name="connsiteY340" fmla="*/ 6661888 h 6858000"/>
              <a:gd name="connsiteX341" fmla="*/ 3399216 w 7472601"/>
              <a:gd name="connsiteY341" fmla="*/ 6858000 h 6858000"/>
              <a:gd name="connsiteX342" fmla="*/ 3303688 w 7472601"/>
              <a:gd name="connsiteY342" fmla="*/ 6858000 h 6858000"/>
              <a:gd name="connsiteX343" fmla="*/ 3391774 w 7472601"/>
              <a:gd name="connsiteY343" fmla="*/ 6697181 h 6858000"/>
              <a:gd name="connsiteX344" fmla="*/ 3735540 w 7472601"/>
              <a:gd name="connsiteY344" fmla="*/ 5546923 h 6858000"/>
              <a:gd name="connsiteX345" fmla="*/ 3729438 w 7472601"/>
              <a:gd name="connsiteY345" fmla="*/ 5569058 h 6858000"/>
              <a:gd name="connsiteX346" fmla="*/ 3707782 w 7472601"/>
              <a:gd name="connsiteY346" fmla="*/ 5644908 h 6858000"/>
              <a:gd name="connsiteX347" fmla="*/ 3583827 w 7472601"/>
              <a:gd name="connsiteY347" fmla="*/ 6039215 h 6858000"/>
              <a:gd name="connsiteX348" fmla="*/ 3547861 w 7472601"/>
              <a:gd name="connsiteY348" fmla="*/ 6129609 h 6858000"/>
              <a:gd name="connsiteX349" fmla="*/ 3490905 w 7472601"/>
              <a:gd name="connsiteY349" fmla="*/ 6277660 h 6858000"/>
              <a:gd name="connsiteX350" fmla="*/ 3455859 w 7472601"/>
              <a:gd name="connsiteY350" fmla="*/ 6391301 h 6858000"/>
              <a:gd name="connsiteX351" fmla="*/ 3429112 w 7472601"/>
              <a:gd name="connsiteY351" fmla="*/ 6479469 h 6858000"/>
              <a:gd name="connsiteX352" fmla="*/ 3304862 w 7472601"/>
              <a:gd name="connsiteY352" fmla="*/ 6796476 h 6858000"/>
              <a:gd name="connsiteX353" fmla="*/ 3276071 w 7472601"/>
              <a:gd name="connsiteY353" fmla="*/ 6858000 h 6858000"/>
              <a:gd name="connsiteX354" fmla="*/ 3240805 w 7472601"/>
              <a:gd name="connsiteY354" fmla="*/ 6858000 h 6858000"/>
              <a:gd name="connsiteX355" fmla="*/ 3275917 w 7472601"/>
              <a:gd name="connsiteY355" fmla="*/ 6783192 h 6858000"/>
              <a:gd name="connsiteX356" fmla="*/ 3399358 w 7472601"/>
              <a:gd name="connsiteY356" fmla="*/ 6469011 h 6858000"/>
              <a:gd name="connsiteX357" fmla="*/ 3425650 w 7472601"/>
              <a:gd name="connsiteY357" fmla="*/ 6381333 h 6858000"/>
              <a:gd name="connsiteX358" fmla="*/ 3460661 w 7472601"/>
              <a:gd name="connsiteY358" fmla="*/ 6266763 h 6858000"/>
              <a:gd name="connsiteX359" fmla="*/ 3518021 w 7472601"/>
              <a:gd name="connsiteY359" fmla="*/ 6117298 h 6858000"/>
              <a:gd name="connsiteX360" fmla="*/ 3554035 w 7472601"/>
              <a:gd name="connsiteY360" fmla="*/ 6027832 h 6858000"/>
              <a:gd name="connsiteX361" fmla="*/ 3677174 w 7472601"/>
              <a:gd name="connsiteY361" fmla="*/ 5636351 h 6858000"/>
              <a:gd name="connsiteX362" fmla="*/ 3698819 w 7472601"/>
              <a:gd name="connsiteY362" fmla="*/ 5560503 h 6858000"/>
              <a:gd name="connsiteX363" fmla="*/ 3702094 w 7472601"/>
              <a:gd name="connsiteY363" fmla="*/ 5549194 h 6858000"/>
              <a:gd name="connsiteX364" fmla="*/ 3398355 w 7472601"/>
              <a:gd name="connsiteY364" fmla="*/ 6094603 h 6858000"/>
              <a:gd name="connsiteX365" fmla="*/ 3193941 w 7472601"/>
              <a:gd name="connsiteY365" fmla="*/ 6798775 h 6858000"/>
              <a:gd name="connsiteX366" fmla="*/ 3184140 w 7472601"/>
              <a:gd name="connsiteY366" fmla="*/ 6858000 h 6858000"/>
              <a:gd name="connsiteX367" fmla="*/ 3099978 w 7472601"/>
              <a:gd name="connsiteY367" fmla="*/ 6858000 h 6858000"/>
              <a:gd name="connsiteX368" fmla="*/ 3101556 w 7472601"/>
              <a:gd name="connsiteY368" fmla="*/ 6843337 h 6858000"/>
              <a:gd name="connsiteX369" fmla="*/ 3370162 w 7472601"/>
              <a:gd name="connsiteY369" fmla="*/ 5785550 h 6858000"/>
              <a:gd name="connsiteX370" fmla="*/ 3746477 w 7472601"/>
              <a:gd name="connsiteY370" fmla="*/ 5377889 h 6858000"/>
              <a:gd name="connsiteX371" fmla="*/ 3863399 w 7472601"/>
              <a:gd name="connsiteY371" fmla="*/ 5087257 h 6858000"/>
              <a:gd name="connsiteX372" fmla="*/ 3968712 w 7472601"/>
              <a:gd name="connsiteY372" fmla="*/ 4913989 h 6858000"/>
              <a:gd name="connsiteX373" fmla="*/ 2792390 w 7472601"/>
              <a:gd name="connsiteY373" fmla="*/ 5382974 h 6858000"/>
              <a:gd name="connsiteX374" fmla="*/ 2714982 w 7472601"/>
              <a:gd name="connsiteY374" fmla="*/ 5427051 h 6858000"/>
              <a:gd name="connsiteX375" fmla="*/ 2813361 w 7472601"/>
              <a:gd name="connsiteY375" fmla="*/ 6023912 h 6858000"/>
              <a:gd name="connsiteX376" fmla="*/ 2688430 w 7472601"/>
              <a:gd name="connsiteY376" fmla="*/ 6801564 h 6858000"/>
              <a:gd name="connsiteX377" fmla="*/ 2629626 w 7472601"/>
              <a:gd name="connsiteY377" fmla="*/ 6763394 h 6858000"/>
              <a:gd name="connsiteX378" fmla="*/ 2565328 w 7472601"/>
              <a:gd name="connsiteY378" fmla="*/ 5516399 h 6858000"/>
              <a:gd name="connsiteX379" fmla="*/ 1922999 w 7472601"/>
              <a:gd name="connsiteY379" fmla="*/ 5980343 h 6858000"/>
              <a:gd name="connsiteX380" fmla="*/ 1950261 w 7472601"/>
              <a:gd name="connsiteY380" fmla="*/ 6405858 h 6858000"/>
              <a:gd name="connsiteX381" fmla="*/ 2365554 w 7472601"/>
              <a:gd name="connsiteY381" fmla="*/ 6759107 h 6858000"/>
              <a:gd name="connsiteX382" fmla="*/ 2424142 w 7472601"/>
              <a:gd name="connsiteY382" fmla="*/ 6858000 h 6858000"/>
              <a:gd name="connsiteX383" fmla="*/ 2395994 w 7472601"/>
              <a:gd name="connsiteY383" fmla="*/ 6858000 h 6858000"/>
              <a:gd name="connsiteX384" fmla="*/ 2392863 w 7472601"/>
              <a:gd name="connsiteY384" fmla="*/ 6852964 h 6858000"/>
              <a:gd name="connsiteX385" fmla="*/ 2017589 w 7472601"/>
              <a:gd name="connsiteY385" fmla="*/ 6493982 h 6858000"/>
              <a:gd name="connsiteX386" fmla="*/ 2147336 w 7472601"/>
              <a:gd name="connsiteY386" fmla="*/ 6594052 h 6858000"/>
              <a:gd name="connsiteX387" fmla="*/ 2207047 w 7472601"/>
              <a:gd name="connsiteY387" fmla="*/ 6654540 h 6858000"/>
              <a:gd name="connsiteX388" fmla="*/ 2299106 w 7472601"/>
              <a:gd name="connsiteY388" fmla="*/ 6778931 h 6858000"/>
              <a:gd name="connsiteX389" fmla="*/ 2314430 w 7472601"/>
              <a:gd name="connsiteY389" fmla="*/ 6801144 h 6858000"/>
              <a:gd name="connsiteX390" fmla="*/ 2352406 w 7472601"/>
              <a:gd name="connsiteY390" fmla="*/ 6858000 h 6858000"/>
              <a:gd name="connsiteX391" fmla="*/ 2314492 w 7472601"/>
              <a:gd name="connsiteY391" fmla="*/ 6858000 h 6858000"/>
              <a:gd name="connsiteX392" fmla="*/ 2288095 w 7472601"/>
              <a:gd name="connsiteY392" fmla="*/ 6818030 h 6858000"/>
              <a:gd name="connsiteX393" fmla="*/ 2272768 w 7472601"/>
              <a:gd name="connsiteY393" fmla="*/ 6795822 h 6858000"/>
              <a:gd name="connsiteX394" fmla="*/ 2182715 w 7472601"/>
              <a:gd name="connsiteY394" fmla="*/ 6675071 h 6858000"/>
              <a:gd name="connsiteX395" fmla="*/ 2032061 w 7472601"/>
              <a:gd name="connsiteY395" fmla="*/ 6541380 h 6858000"/>
              <a:gd name="connsiteX396" fmla="*/ 2257220 w 7472601"/>
              <a:gd name="connsiteY396" fmla="*/ 6826257 h 6858000"/>
              <a:gd name="connsiteX397" fmla="*/ 2281324 w 7472601"/>
              <a:gd name="connsiteY397" fmla="*/ 6858000 h 6858000"/>
              <a:gd name="connsiteX398" fmla="*/ 2242860 w 7472601"/>
              <a:gd name="connsiteY398" fmla="*/ 6858000 h 6858000"/>
              <a:gd name="connsiteX399" fmla="*/ 2232818 w 7472601"/>
              <a:gd name="connsiteY399" fmla="*/ 6844926 h 6858000"/>
              <a:gd name="connsiteX400" fmla="*/ 1990172 w 7472601"/>
              <a:gd name="connsiteY400" fmla="*/ 6542121 h 6858000"/>
              <a:gd name="connsiteX401" fmla="*/ 2124090 w 7472601"/>
              <a:gd name="connsiteY401" fmla="*/ 6761017 h 6858000"/>
              <a:gd name="connsiteX402" fmla="*/ 2200380 w 7472601"/>
              <a:gd name="connsiteY402" fmla="*/ 6858000 h 6858000"/>
              <a:gd name="connsiteX403" fmla="*/ 2147507 w 7472601"/>
              <a:gd name="connsiteY403" fmla="*/ 6858000 h 6858000"/>
              <a:gd name="connsiteX404" fmla="*/ 2070668 w 7472601"/>
              <a:gd name="connsiteY404" fmla="*/ 6761520 h 6858000"/>
              <a:gd name="connsiteX405" fmla="*/ 1975142 w 7472601"/>
              <a:gd name="connsiteY405" fmla="*/ 6585570 h 6858000"/>
              <a:gd name="connsiteX406" fmla="*/ 2050035 w 7472601"/>
              <a:gd name="connsiteY406" fmla="*/ 6813345 h 6858000"/>
              <a:gd name="connsiteX407" fmla="*/ 2063025 w 7472601"/>
              <a:gd name="connsiteY407" fmla="*/ 6858000 h 6858000"/>
              <a:gd name="connsiteX408" fmla="*/ 2021675 w 7472601"/>
              <a:gd name="connsiteY408" fmla="*/ 6858000 h 6858000"/>
              <a:gd name="connsiteX409" fmla="*/ 2019308 w 7472601"/>
              <a:gd name="connsiteY409" fmla="*/ 6847118 h 6858000"/>
              <a:gd name="connsiteX410" fmla="*/ 1938835 w 7472601"/>
              <a:gd name="connsiteY410" fmla="*/ 6551160 h 6858000"/>
              <a:gd name="connsiteX411" fmla="*/ 1953230 w 7472601"/>
              <a:gd name="connsiteY411" fmla="*/ 6759699 h 6858000"/>
              <a:gd name="connsiteX412" fmla="*/ 1956763 w 7472601"/>
              <a:gd name="connsiteY412" fmla="*/ 6778191 h 6858000"/>
              <a:gd name="connsiteX413" fmla="*/ 1967925 w 7472601"/>
              <a:gd name="connsiteY413" fmla="*/ 6858000 h 6858000"/>
              <a:gd name="connsiteX414" fmla="*/ 1936622 w 7472601"/>
              <a:gd name="connsiteY414" fmla="*/ 6858000 h 6858000"/>
              <a:gd name="connsiteX415" fmla="*/ 1926261 w 7472601"/>
              <a:gd name="connsiteY415" fmla="*/ 6784064 h 6858000"/>
              <a:gd name="connsiteX416" fmla="*/ 1922724 w 7472601"/>
              <a:gd name="connsiteY416" fmla="*/ 6765577 h 6858000"/>
              <a:gd name="connsiteX417" fmla="*/ 1904650 w 7472601"/>
              <a:gd name="connsiteY417" fmla="*/ 6639616 h 6858000"/>
              <a:gd name="connsiteX418" fmla="*/ 1885273 w 7472601"/>
              <a:gd name="connsiteY418" fmla="*/ 6858000 h 6858000"/>
              <a:gd name="connsiteX419" fmla="*/ 1854363 w 7472601"/>
              <a:gd name="connsiteY419" fmla="*/ 6858000 h 6858000"/>
              <a:gd name="connsiteX420" fmla="*/ 1880391 w 7472601"/>
              <a:gd name="connsiteY420" fmla="*/ 6603796 h 6858000"/>
              <a:gd name="connsiteX421" fmla="*/ 1818273 w 7472601"/>
              <a:gd name="connsiteY421" fmla="*/ 6715729 h 6858000"/>
              <a:gd name="connsiteX422" fmla="*/ 1794691 w 7472601"/>
              <a:gd name="connsiteY422" fmla="*/ 6843239 h 6858000"/>
              <a:gd name="connsiteX423" fmla="*/ 1794914 w 7472601"/>
              <a:gd name="connsiteY423" fmla="*/ 6858000 h 6858000"/>
              <a:gd name="connsiteX424" fmla="*/ 1746128 w 7472601"/>
              <a:gd name="connsiteY424" fmla="*/ 6858000 h 6858000"/>
              <a:gd name="connsiteX425" fmla="*/ 1753934 w 7472601"/>
              <a:gd name="connsiteY425" fmla="*/ 6724796 h 6858000"/>
              <a:gd name="connsiteX426" fmla="*/ 1792053 w 7472601"/>
              <a:gd name="connsiteY426" fmla="*/ 6572396 h 6858000"/>
              <a:gd name="connsiteX427" fmla="*/ 1862248 w 7472601"/>
              <a:gd name="connsiteY427" fmla="*/ 6266397 h 6858000"/>
              <a:gd name="connsiteX428" fmla="*/ 1862250 w 7472601"/>
              <a:gd name="connsiteY428" fmla="*/ 6033531 h 6858000"/>
              <a:gd name="connsiteX429" fmla="*/ 1211999 w 7472601"/>
              <a:gd name="connsiteY429" fmla="*/ 6683610 h 6858000"/>
              <a:gd name="connsiteX430" fmla="*/ 1213266 w 7472601"/>
              <a:gd name="connsiteY430" fmla="*/ 6691947 h 6858000"/>
              <a:gd name="connsiteX431" fmla="*/ 1203370 w 7472601"/>
              <a:gd name="connsiteY431" fmla="*/ 6850676 h 6858000"/>
              <a:gd name="connsiteX432" fmla="*/ 1203671 w 7472601"/>
              <a:gd name="connsiteY432" fmla="*/ 6858000 h 6858000"/>
              <a:gd name="connsiteX433" fmla="*/ 1143180 w 7472601"/>
              <a:gd name="connsiteY433" fmla="*/ 6858000 h 6858000"/>
              <a:gd name="connsiteX434" fmla="*/ 1142176 w 7472601"/>
              <a:gd name="connsiteY434" fmla="*/ 6766045 h 6858000"/>
              <a:gd name="connsiteX435" fmla="*/ 1067484 w 7472601"/>
              <a:gd name="connsiteY435" fmla="*/ 6858000 h 6858000"/>
              <a:gd name="connsiteX436" fmla="*/ 953928 w 7472601"/>
              <a:gd name="connsiteY436" fmla="*/ 6858000 h 6858000"/>
              <a:gd name="connsiteX437" fmla="*/ 959715 w 7472601"/>
              <a:gd name="connsiteY437" fmla="*/ 6850185 h 6858000"/>
              <a:gd name="connsiteX438" fmla="*/ 1483788 w 7472601"/>
              <a:gd name="connsiteY438" fmla="*/ 6259174 h 6858000"/>
              <a:gd name="connsiteX439" fmla="*/ 1100671 w 7472601"/>
              <a:gd name="connsiteY439" fmla="*/ 6252137 h 6858000"/>
              <a:gd name="connsiteX440" fmla="*/ 1090144 w 7472601"/>
              <a:gd name="connsiteY440" fmla="*/ 6256748 h 6858000"/>
              <a:gd name="connsiteX441" fmla="*/ 1095872 w 7472601"/>
              <a:gd name="connsiteY441" fmla="*/ 6271892 h 6858000"/>
              <a:gd name="connsiteX442" fmla="*/ 262785 w 7472601"/>
              <a:gd name="connsiteY442" fmla="*/ 6845450 h 6858000"/>
              <a:gd name="connsiteX443" fmla="*/ 209968 w 7472601"/>
              <a:gd name="connsiteY443" fmla="*/ 6770713 h 6858000"/>
              <a:gd name="connsiteX444" fmla="*/ 873460 w 7472601"/>
              <a:gd name="connsiteY444" fmla="*/ 6253768 h 6858000"/>
              <a:gd name="connsiteX445" fmla="*/ 192686 w 7472601"/>
              <a:gd name="connsiteY445" fmla="*/ 5849257 h 6858000"/>
              <a:gd name="connsiteX446" fmla="*/ 4696 w 7472601"/>
              <a:gd name="connsiteY446" fmla="*/ 5697668 h 6858000"/>
              <a:gd name="connsiteX447" fmla="*/ 0 w 7472601"/>
              <a:gd name="connsiteY447" fmla="*/ 5689984 h 6858000"/>
              <a:gd name="connsiteX448" fmla="*/ 0 w 7472601"/>
              <a:gd name="connsiteY448" fmla="*/ 5513472 h 6858000"/>
              <a:gd name="connsiteX449" fmla="*/ 174101 w 7472601"/>
              <a:gd name="connsiteY449" fmla="*/ 5620277 h 6858000"/>
              <a:gd name="connsiteX450" fmla="*/ 891800 w 7472601"/>
              <a:gd name="connsiteY450" fmla="*/ 6036935 h 6858000"/>
              <a:gd name="connsiteX451" fmla="*/ 1072219 w 7472601"/>
              <a:gd name="connsiteY451" fmla="*/ 6169443 h 6858000"/>
              <a:gd name="connsiteX452" fmla="*/ 1074117 w 7472601"/>
              <a:gd name="connsiteY452" fmla="*/ 6170301 h 6858000"/>
              <a:gd name="connsiteX453" fmla="*/ 1083114 w 7472601"/>
              <a:gd name="connsiteY453" fmla="*/ 6174131 h 6858000"/>
              <a:gd name="connsiteX454" fmla="*/ 1543010 w 7472601"/>
              <a:gd name="connsiteY454" fmla="*/ 6191140 h 6858000"/>
              <a:gd name="connsiteX455" fmla="*/ 1551080 w 7472601"/>
              <a:gd name="connsiteY455" fmla="*/ 6195006 h 6858000"/>
              <a:gd name="connsiteX456" fmla="*/ 2345443 w 7472601"/>
              <a:gd name="connsiteY456" fmla="*/ 5549882 h 6858000"/>
              <a:gd name="connsiteX457" fmla="*/ 1721499 w 7472601"/>
              <a:gd name="connsiteY457" fmla="*/ 5599969 h 6858000"/>
              <a:gd name="connsiteX458" fmla="*/ 767716 w 7472601"/>
              <a:gd name="connsiteY458" fmla="*/ 5472768 h 6858000"/>
              <a:gd name="connsiteX459" fmla="*/ 722147 w 7472601"/>
              <a:gd name="connsiteY459" fmla="*/ 5393091 h 6858000"/>
              <a:gd name="connsiteX460" fmla="*/ 1485552 w 7472601"/>
              <a:gd name="connsiteY460" fmla="*/ 5313202 h 6858000"/>
              <a:gd name="connsiteX461" fmla="*/ 2143004 w 7472601"/>
              <a:gd name="connsiteY461" fmla="*/ 5402420 h 6858000"/>
              <a:gd name="connsiteX462" fmla="*/ 1933391 w 7472601"/>
              <a:gd name="connsiteY462" fmla="*/ 5156971 h 6858000"/>
              <a:gd name="connsiteX463" fmla="*/ 1827118 w 7472601"/>
              <a:gd name="connsiteY463" fmla="*/ 4968410 h 6858000"/>
              <a:gd name="connsiteX464" fmla="*/ 1837349 w 7472601"/>
              <a:gd name="connsiteY464" fmla="*/ 4956357 h 6858000"/>
              <a:gd name="connsiteX465" fmla="*/ 2162835 w 7472601"/>
              <a:gd name="connsiteY465" fmla="*/ 5187853 h 6858000"/>
              <a:gd name="connsiteX466" fmla="*/ 2257167 w 7472601"/>
              <a:gd name="connsiteY466" fmla="*/ 5462123 h 6858000"/>
              <a:gd name="connsiteX467" fmla="*/ 2261598 w 7472601"/>
              <a:gd name="connsiteY467" fmla="*/ 5467998 h 6858000"/>
              <a:gd name="connsiteX468" fmla="*/ 2437177 w 7472601"/>
              <a:gd name="connsiteY468" fmla="*/ 5479608 h 6858000"/>
              <a:gd name="connsiteX469" fmla="*/ 2445247 w 7472601"/>
              <a:gd name="connsiteY469" fmla="*/ 5483476 h 6858000"/>
              <a:gd name="connsiteX470" fmla="*/ 2743626 w 7472601"/>
              <a:gd name="connsiteY470" fmla="*/ 5304819 h 6858000"/>
              <a:gd name="connsiteX471" fmla="*/ 3048102 w 7472601"/>
              <a:gd name="connsiteY471" fmla="*/ 5150595 h 6858000"/>
              <a:gd name="connsiteX472" fmla="*/ 1799414 w 7472601"/>
              <a:gd name="connsiteY472" fmla="*/ 4694732 h 6858000"/>
              <a:gd name="connsiteX473" fmla="*/ 1771735 w 7472601"/>
              <a:gd name="connsiteY473" fmla="*/ 4619929 h 6858000"/>
              <a:gd name="connsiteX474" fmla="*/ 3104273 w 7472601"/>
              <a:gd name="connsiteY474" fmla="*/ 5076159 h 6858000"/>
              <a:gd name="connsiteX475" fmla="*/ 3113245 w 7472601"/>
              <a:gd name="connsiteY475" fmla="*/ 5090705 h 6858000"/>
              <a:gd name="connsiteX476" fmla="*/ 3126294 w 7472601"/>
              <a:gd name="connsiteY476" fmla="*/ 5114400 h 6858000"/>
              <a:gd name="connsiteX477" fmla="*/ 3937433 w 7472601"/>
              <a:gd name="connsiteY477" fmla="*/ 4830473 h 6858000"/>
              <a:gd name="connsiteX478" fmla="*/ 3590475 w 7472601"/>
              <a:gd name="connsiteY478" fmla="*/ 4597974 h 6858000"/>
              <a:gd name="connsiteX479" fmla="*/ 3100264 w 7472601"/>
              <a:gd name="connsiteY479" fmla="*/ 4579845 h 6858000"/>
              <a:gd name="connsiteX480" fmla="*/ 2183576 w 7472601"/>
              <a:gd name="connsiteY480" fmla="*/ 4227150 h 6858000"/>
              <a:gd name="connsiteX481" fmla="*/ 2151029 w 7472601"/>
              <a:gd name="connsiteY481" fmla="*/ 4146947 h 6858000"/>
              <a:gd name="connsiteX482" fmla="*/ 3563434 w 7472601"/>
              <a:gd name="connsiteY482" fmla="*/ 4469115 h 6858000"/>
              <a:gd name="connsiteX483" fmla="*/ 3177952 w 7472601"/>
              <a:gd name="connsiteY483" fmla="*/ 3657386 h 6858000"/>
              <a:gd name="connsiteX484" fmla="*/ 3189263 w 7472601"/>
              <a:gd name="connsiteY484" fmla="*/ 3625726 h 6858000"/>
              <a:gd name="connsiteX485" fmla="*/ 3560912 w 7472601"/>
              <a:gd name="connsiteY485" fmla="*/ 4079863 h 6858000"/>
              <a:gd name="connsiteX486" fmla="*/ 3626636 w 7472601"/>
              <a:gd name="connsiteY486" fmla="*/ 4512230 h 6858000"/>
              <a:gd name="connsiteX487" fmla="*/ 3653088 w 7472601"/>
              <a:gd name="connsiteY487" fmla="*/ 4521417 h 6858000"/>
              <a:gd name="connsiteX488" fmla="*/ 3988128 w 7472601"/>
              <a:gd name="connsiteY488" fmla="*/ 4817267 h 6858000"/>
              <a:gd name="connsiteX489" fmla="*/ 4830582 w 7472601"/>
              <a:gd name="connsiteY489" fmla="*/ 4676000 h 6858000"/>
              <a:gd name="connsiteX490" fmla="*/ 4830100 w 7472601"/>
              <a:gd name="connsiteY490" fmla="*/ 4675554 h 6858000"/>
              <a:gd name="connsiteX491" fmla="*/ 4036318 w 7472601"/>
              <a:gd name="connsiteY491" fmla="*/ 4147013 h 6858000"/>
              <a:gd name="connsiteX492" fmla="*/ 3432098 w 7472601"/>
              <a:gd name="connsiteY492" fmla="*/ 3537312 h 6858000"/>
              <a:gd name="connsiteX493" fmla="*/ 3446761 w 7472601"/>
              <a:gd name="connsiteY493" fmla="*/ 3461278 h 6858000"/>
              <a:gd name="connsiteX494" fmla="*/ 4419733 w 7472601"/>
              <a:gd name="connsiteY494" fmla="*/ 3963555 h 6858000"/>
              <a:gd name="connsiteX495" fmla="*/ 4781371 w 7472601"/>
              <a:gd name="connsiteY495" fmla="*/ 4458604 h 6858000"/>
              <a:gd name="connsiteX496" fmla="*/ 4780440 w 7472601"/>
              <a:gd name="connsiteY496" fmla="*/ 4470290 h 6858000"/>
              <a:gd name="connsiteX497" fmla="*/ 4898954 w 7472601"/>
              <a:gd name="connsiteY497" fmla="*/ 4662092 h 6858000"/>
              <a:gd name="connsiteX498" fmla="*/ 4900699 w 7472601"/>
              <a:gd name="connsiteY498" fmla="*/ 4670867 h 6858000"/>
              <a:gd name="connsiteX499" fmla="*/ 5714511 w 7472601"/>
              <a:gd name="connsiteY499" fmla="*/ 4663483 h 6858000"/>
              <a:gd name="connsiteX500" fmla="*/ 5464793 w 7472601"/>
              <a:gd name="connsiteY500" fmla="*/ 4393556 h 6858000"/>
              <a:gd name="connsiteX501" fmla="*/ 5461897 w 7472601"/>
              <a:gd name="connsiteY501" fmla="*/ 4390879 h 6858000"/>
              <a:gd name="connsiteX502" fmla="*/ 4294126 w 7472601"/>
              <a:gd name="connsiteY502" fmla="*/ 3303048 h 6858000"/>
              <a:gd name="connsiteX503" fmla="*/ 4305321 w 7472601"/>
              <a:gd name="connsiteY503" fmla="*/ 3256953 h 6858000"/>
              <a:gd name="connsiteX504" fmla="*/ 4949299 w 7472601"/>
              <a:gd name="connsiteY504" fmla="*/ 3766336 h 6858000"/>
              <a:gd name="connsiteX505" fmla="*/ 5291452 w 7472601"/>
              <a:gd name="connsiteY505" fmla="*/ 4076801 h 6858000"/>
              <a:gd name="connsiteX506" fmla="*/ 5434998 w 7472601"/>
              <a:gd name="connsiteY506" fmla="*/ 4254100 h 6858000"/>
              <a:gd name="connsiteX507" fmla="*/ 5351015 w 7472601"/>
              <a:gd name="connsiteY507" fmla="*/ 3760989 h 6858000"/>
              <a:gd name="connsiteX508" fmla="*/ 5413780 w 7472601"/>
              <a:gd name="connsiteY508" fmla="*/ 2966265 h 6858000"/>
              <a:gd name="connsiteX509" fmla="*/ 5425627 w 7472601"/>
              <a:gd name="connsiteY509" fmla="*/ 2954192 h 6858000"/>
              <a:gd name="connsiteX510" fmla="*/ 6604735 w 7472601"/>
              <a:gd name="connsiteY510" fmla="*/ 2041381 h 6858000"/>
              <a:gd name="connsiteX511" fmla="*/ 7204487 w 7472601"/>
              <a:gd name="connsiteY511" fmla="*/ 2742112 h 6858000"/>
              <a:gd name="connsiteX512" fmla="*/ 7131592 w 7472601"/>
              <a:gd name="connsiteY512" fmla="*/ 2672096 h 6858000"/>
              <a:gd name="connsiteX513" fmla="*/ 6996344 w 7472601"/>
              <a:gd name="connsiteY513" fmla="*/ 2518310 h 6858000"/>
              <a:gd name="connsiteX514" fmla="*/ 6735495 w 7472601"/>
              <a:gd name="connsiteY514" fmla="*/ 2196890 h 6858000"/>
              <a:gd name="connsiteX515" fmla="*/ 6721901 w 7472601"/>
              <a:gd name="connsiteY515" fmla="*/ 2179274 h 6858000"/>
              <a:gd name="connsiteX516" fmla="*/ 6604735 w 7472601"/>
              <a:gd name="connsiteY516" fmla="*/ 2041381 h 6858000"/>
              <a:gd name="connsiteX517" fmla="*/ 6591670 w 7472601"/>
              <a:gd name="connsiteY517" fmla="*/ 1988277 h 6858000"/>
              <a:gd name="connsiteX518" fmla="*/ 6747349 w 7472601"/>
              <a:gd name="connsiteY518" fmla="*/ 2160069 h 6858000"/>
              <a:gd name="connsiteX519" fmla="*/ 6760943 w 7472601"/>
              <a:gd name="connsiteY519" fmla="*/ 2177686 h 6858000"/>
              <a:gd name="connsiteX520" fmla="*/ 7021065 w 7472601"/>
              <a:gd name="connsiteY520" fmla="*/ 2498102 h 6858000"/>
              <a:gd name="connsiteX521" fmla="*/ 7155223 w 7472601"/>
              <a:gd name="connsiteY521" fmla="*/ 2650386 h 6858000"/>
              <a:gd name="connsiteX522" fmla="*/ 7203167 w 7472601"/>
              <a:gd name="connsiteY522" fmla="*/ 2697288 h 6858000"/>
              <a:gd name="connsiteX523" fmla="*/ 6937703 w 7472601"/>
              <a:gd name="connsiteY523" fmla="*/ 2321981 h 6858000"/>
              <a:gd name="connsiteX524" fmla="*/ 6591670 w 7472601"/>
              <a:gd name="connsiteY524" fmla="*/ 1988277 h 6858000"/>
              <a:gd name="connsiteX525" fmla="*/ 5798671 w 7472601"/>
              <a:gd name="connsiteY525" fmla="*/ 1981601 h 6858000"/>
              <a:gd name="connsiteX526" fmla="*/ 5754709 w 7472601"/>
              <a:gd name="connsiteY526" fmla="*/ 2071454 h 6858000"/>
              <a:gd name="connsiteX527" fmla="*/ 5763044 w 7472601"/>
              <a:gd name="connsiteY527" fmla="*/ 2842206 h 6858000"/>
              <a:gd name="connsiteX528" fmla="*/ 5764974 w 7472601"/>
              <a:gd name="connsiteY528" fmla="*/ 2799609 h 6858000"/>
              <a:gd name="connsiteX529" fmla="*/ 5767665 w 7472601"/>
              <a:gd name="connsiteY529" fmla="*/ 2666409 h 6858000"/>
              <a:gd name="connsiteX530" fmla="*/ 5763055 w 7472601"/>
              <a:gd name="connsiteY530" fmla="*/ 2579705 h 6858000"/>
              <a:gd name="connsiteX531" fmla="*/ 5758079 w 7472601"/>
              <a:gd name="connsiteY531" fmla="*/ 2492508 h 6858000"/>
              <a:gd name="connsiteX532" fmla="*/ 5779325 w 7472601"/>
              <a:gd name="connsiteY532" fmla="*/ 2197069 h 6858000"/>
              <a:gd name="connsiteX533" fmla="*/ 5798671 w 7472601"/>
              <a:gd name="connsiteY533" fmla="*/ 1981601 h 6858000"/>
              <a:gd name="connsiteX534" fmla="*/ 5829202 w 7472601"/>
              <a:gd name="connsiteY534" fmla="*/ 1971679 h 6858000"/>
              <a:gd name="connsiteX535" fmla="*/ 5809558 w 7472601"/>
              <a:gd name="connsiteY535" fmla="*/ 2198043 h 6858000"/>
              <a:gd name="connsiteX536" fmla="*/ 5788653 w 7472601"/>
              <a:gd name="connsiteY536" fmla="*/ 2489430 h 6858000"/>
              <a:gd name="connsiteX537" fmla="*/ 5793439 w 7472601"/>
              <a:gd name="connsiteY537" fmla="*/ 2575235 h 6858000"/>
              <a:gd name="connsiteX538" fmla="*/ 5796837 w 7472601"/>
              <a:gd name="connsiteY538" fmla="*/ 2637633 h 6858000"/>
              <a:gd name="connsiteX539" fmla="*/ 5818614 w 7472601"/>
              <a:gd name="connsiteY539" fmla="*/ 2473055 h 6858000"/>
              <a:gd name="connsiteX540" fmla="*/ 5829202 w 7472601"/>
              <a:gd name="connsiteY540" fmla="*/ 1971679 h 6858000"/>
              <a:gd name="connsiteX541" fmla="*/ 5911389 w 7472601"/>
              <a:gd name="connsiteY541" fmla="*/ 1898371 h 6858000"/>
              <a:gd name="connsiteX542" fmla="*/ 6237627 w 7472601"/>
              <a:gd name="connsiteY542" fmla="*/ 2231921 h 6858000"/>
              <a:gd name="connsiteX543" fmla="*/ 5911389 w 7472601"/>
              <a:gd name="connsiteY543" fmla="*/ 1898371 h 6858000"/>
              <a:gd name="connsiteX544" fmla="*/ 6944437 w 7472601"/>
              <a:gd name="connsiteY544" fmla="*/ 1575402 h 6858000"/>
              <a:gd name="connsiteX545" fmla="*/ 6304730 w 7472601"/>
              <a:gd name="connsiteY545" fmla="*/ 1766654 h 6858000"/>
              <a:gd name="connsiteX546" fmla="*/ 6944437 w 7472601"/>
              <a:gd name="connsiteY546" fmla="*/ 1575402 h 6858000"/>
              <a:gd name="connsiteX547" fmla="*/ 7019523 w 7472601"/>
              <a:gd name="connsiteY547" fmla="*/ 1519450 h 6858000"/>
              <a:gd name="connsiteX548" fmla="*/ 6298091 w 7472601"/>
              <a:gd name="connsiteY548" fmla="*/ 1737122 h 6858000"/>
              <a:gd name="connsiteX549" fmla="*/ 7019523 w 7472601"/>
              <a:gd name="connsiteY549" fmla="*/ 1519450 h 6858000"/>
              <a:gd name="connsiteX550" fmla="*/ 2399523 w 7472601"/>
              <a:gd name="connsiteY550" fmla="*/ 1428234 h 6858000"/>
              <a:gd name="connsiteX551" fmla="*/ 2224982 w 7472601"/>
              <a:gd name="connsiteY551" fmla="*/ 1826201 h 6858000"/>
              <a:gd name="connsiteX552" fmla="*/ 2096099 w 7472601"/>
              <a:gd name="connsiteY552" fmla="*/ 2345900 h 6858000"/>
              <a:gd name="connsiteX553" fmla="*/ 2283317 w 7472601"/>
              <a:gd name="connsiteY553" fmla="*/ 1796925 h 6858000"/>
              <a:gd name="connsiteX554" fmla="*/ 2399523 w 7472601"/>
              <a:gd name="connsiteY554" fmla="*/ 1428234 h 6858000"/>
              <a:gd name="connsiteX555" fmla="*/ 2448558 w 7472601"/>
              <a:gd name="connsiteY555" fmla="*/ 1373435 h 6858000"/>
              <a:gd name="connsiteX556" fmla="*/ 2312521 w 7472601"/>
              <a:gd name="connsiteY556" fmla="*/ 1806140 h 6858000"/>
              <a:gd name="connsiteX557" fmla="*/ 2127533 w 7472601"/>
              <a:gd name="connsiteY557" fmla="*/ 2348380 h 6858000"/>
              <a:gd name="connsiteX558" fmla="*/ 2358080 w 7472601"/>
              <a:gd name="connsiteY558" fmla="*/ 1866134 h 6858000"/>
              <a:gd name="connsiteX559" fmla="*/ 2407436 w 7472601"/>
              <a:gd name="connsiteY559" fmla="*/ 1651070 h 6858000"/>
              <a:gd name="connsiteX560" fmla="*/ 2448558 w 7472601"/>
              <a:gd name="connsiteY560" fmla="*/ 1373435 h 6858000"/>
              <a:gd name="connsiteX561" fmla="*/ 278707 w 7472601"/>
              <a:gd name="connsiteY561" fmla="*/ 1352270 h 6858000"/>
              <a:gd name="connsiteX562" fmla="*/ 321570 w 7472601"/>
              <a:gd name="connsiteY562" fmla="*/ 1861610 h 6858000"/>
              <a:gd name="connsiteX563" fmla="*/ 294281 w 7472601"/>
              <a:gd name="connsiteY563" fmla="*/ 1440658 h 6858000"/>
              <a:gd name="connsiteX564" fmla="*/ 278707 w 7472601"/>
              <a:gd name="connsiteY564" fmla="*/ 1352270 h 6858000"/>
              <a:gd name="connsiteX565" fmla="*/ 1423821 w 7472601"/>
              <a:gd name="connsiteY565" fmla="*/ 1351958 h 6858000"/>
              <a:gd name="connsiteX566" fmla="*/ 1638521 w 7472601"/>
              <a:gd name="connsiteY566" fmla="*/ 1908470 h 6858000"/>
              <a:gd name="connsiteX567" fmla="*/ 1754199 w 7472601"/>
              <a:gd name="connsiteY567" fmla="*/ 2149284 h 6858000"/>
              <a:gd name="connsiteX568" fmla="*/ 1908359 w 7472601"/>
              <a:gd name="connsiteY568" fmla="*/ 2364988 h 6858000"/>
              <a:gd name="connsiteX569" fmla="*/ 1647661 w 7472601"/>
              <a:gd name="connsiteY569" fmla="*/ 1825945 h 6858000"/>
              <a:gd name="connsiteX570" fmla="*/ 1423821 w 7472601"/>
              <a:gd name="connsiteY570" fmla="*/ 1351958 h 6858000"/>
              <a:gd name="connsiteX571" fmla="*/ 1431890 w 7472601"/>
              <a:gd name="connsiteY571" fmla="*/ 1306475 h 6858000"/>
              <a:gd name="connsiteX572" fmla="*/ 1507597 w 7472601"/>
              <a:gd name="connsiteY572" fmla="*/ 1446132 h 6858000"/>
              <a:gd name="connsiteX573" fmla="*/ 1674586 w 7472601"/>
              <a:gd name="connsiteY573" fmla="*/ 1813832 h 6858000"/>
              <a:gd name="connsiteX574" fmla="*/ 1815950 w 7472601"/>
              <a:gd name="connsiteY574" fmla="*/ 2128564 h 6858000"/>
              <a:gd name="connsiteX575" fmla="*/ 1984242 w 7472601"/>
              <a:gd name="connsiteY575" fmla="*/ 2430829 h 6858000"/>
              <a:gd name="connsiteX576" fmla="*/ 2014023 w 7472601"/>
              <a:gd name="connsiteY576" fmla="*/ 2450995 h 6858000"/>
              <a:gd name="connsiteX577" fmla="*/ 1747337 w 7472601"/>
              <a:gd name="connsiteY577" fmla="*/ 1855264 h 6858000"/>
              <a:gd name="connsiteX578" fmla="*/ 1533749 w 7472601"/>
              <a:gd name="connsiteY578" fmla="*/ 1478656 h 6858000"/>
              <a:gd name="connsiteX579" fmla="*/ 1431890 w 7472601"/>
              <a:gd name="connsiteY579" fmla="*/ 1306475 h 6858000"/>
              <a:gd name="connsiteX580" fmla="*/ 5052692 w 7472601"/>
              <a:gd name="connsiteY580" fmla="*/ 1292994 h 6858000"/>
              <a:gd name="connsiteX581" fmla="*/ 5200661 w 7472601"/>
              <a:gd name="connsiteY581" fmla="*/ 1635186 h 6858000"/>
              <a:gd name="connsiteX582" fmla="*/ 5297138 w 7472601"/>
              <a:gd name="connsiteY582" fmla="*/ 1906351 h 6858000"/>
              <a:gd name="connsiteX583" fmla="*/ 5052692 w 7472601"/>
              <a:gd name="connsiteY583" fmla="*/ 1292994 h 6858000"/>
              <a:gd name="connsiteX584" fmla="*/ 5009948 w 7472601"/>
              <a:gd name="connsiteY584" fmla="*/ 1273619 h 6858000"/>
              <a:gd name="connsiteX585" fmla="*/ 5121777 w 7472601"/>
              <a:gd name="connsiteY585" fmla="*/ 1654213 h 6858000"/>
              <a:gd name="connsiteX586" fmla="*/ 5293545 w 7472601"/>
              <a:gd name="connsiteY586" fmla="*/ 2072247 h 6858000"/>
              <a:gd name="connsiteX587" fmla="*/ 5294042 w 7472601"/>
              <a:gd name="connsiteY587" fmla="*/ 2065019 h 6858000"/>
              <a:gd name="connsiteX588" fmla="*/ 5171936 w 7472601"/>
              <a:gd name="connsiteY588" fmla="*/ 1647613 h 6858000"/>
              <a:gd name="connsiteX589" fmla="*/ 5009948 w 7472601"/>
              <a:gd name="connsiteY589" fmla="*/ 1273619 h 6858000"/>
              <a:gd name="connsiteX590" fmla="*/ 655236 w 7472601"/>
              <a:gd name="connsiteY590" fmla="*/ 1268632 h 6858000"/>
              <a:gd name="connsiteX591" fmla="*/ 839521 w 7472601"/>
              <a:gd name="connsiteY591" fmla="*/ 1685315 h 6858000"/>
              <a:gd name="connsiteX592" fmla="*/ 1109416 w 7472601"/>
              <a:gd name="connsiteY592" fmla="*/ 2061663 h 6858000"/>
              <a:gd name="connsiteX593" fmla="*/ 1298300 w 7472601"/>
              <a:gd name="connsiteY593" fmla="*/ 2247742 h 6858000"/>
              <a:gd name="connsiteX594" fmla="*/ 1125871 w 7472601"/>
              <a:gd name="connsiteY594" fmla="*/ 1989513 h 6858000"/>
              <a:gd name="connsiteX595" fmla="*/ 981574 w 7472601"/>
              <a:gd name="connsiteY595" fmla="*/ 1783157 h 6858000"/>
              <a:gd name="connsiteX596" fmla="*/ 922198 w 7472601"/>
              <a:gd name="connsiteY596" fmla="*/ 1677437 h 6858000"/>
              <a:gd name="connsiteX597" fmla="*/ 869293 w 7472601"/>
              <a:gd name="connsiteY597" fmla="*/ 1583214 h 6858000"/>
              <a:gd name="connsiteX598" fmla="*/ 751431 w 7472601"/>
              <a:gd name="connsiteY598" fmla="*/ 1405731 h 6858000"/>
              <a:gd name="connsiteX599" fmla="*/ 655236 w 7472601"/>
              <a:gd name="connsiteY599" fmla="*/ 1268632 h 6858000"/>
              <a:gd name="connsiteX600" fmla="*/ 6516292 w 7472601"/>
              <a:gd name="connsiteY600" fmla="*/ 1263064 h 6858000"/>
              <a:gd name="connsiteX601" fmla="*/ 5736320 w 7472601"/>
              <a:gd name="connsiteY601" fmla="*/ 1501803 h 6858000"/>
              <a:gd name="connsiteX602" fmla="*/ 6516292 w 7472601"/>
              <a:gd name="connsiteY602" fmla="*/ 1263064 h 6858000"/>
              <a:gd name="connsiteX603" fmla="*/ 291466 w 7472601"/>
              <a:gd name="connsiteY603" fmla="*/ 1250369 h 6858000"/>
              <a:gd name="connsiteX604" fmla="*/ 323180 w 7472601"/>
              <a:gd name="connsiteY604" fmla="*/ 1435283 h 6858000"/>
              <a:gd name="connsiteX605" fmla="*/ 349381 w 7472601"/>
              <a:gd name="connsiteY605" fmla="*/ 1875041 h 6858000"/>
              <a:gd name="connsiteX606" fmla="*/ 374363 w 7472601"/>
              <a:gd name="connsiteY606" fmla="*/ 1506494 h 6858000"/>
              <a:gd name="connsiteX607" fmla="*/ 302168 w 7472601"/>
              <a:gd name="connsiteY607" fmla="*/ 1274495 h 6858000"/>
              <a:gd name="connsiteX608" fmla="*/ 291466 w 7472601"/>
              <a:gd name="connsiteY608" fmla="*/ 1250369 h 6858000"/>
              <a:gd name="connsiteX609" fmla="*/ 678222 w 7472601"/>
              <a:gd name="connsiteY609" fmla="*/ 1248670 h 6858000"/>
              <a:gd name="connsiteX610" fmla="*/ 775536 w 7472601"/>
              <a:gd name="connsiteY610" fmla="*/ 1388015 h 6858000"/>
              <a:gd name="connsiteX611" fmla="*/ 894529 w 7472601"/>
              <a:gd name="connsiteY611" fmla="*/ 1567739 h 6858000"/>
              <a:gd name="connsiteX612" fmla="*/ 948000 w 7472601"/>
              <a:gd name="connsiteY612" fmla="*/ 1663088 h 6858000"/>
              <a:gd name="connsiteX613" fmla="*/ 1006812 w 7472601"/>
              <a:gd name="connsiteY613" fmla="*/ 1767683 h 6858000"/>
              <a:gd name="connsiteX614" fmla="*/ 1149133 w 7472601"/>
              <a:gd name="connsiteY614" fmla="*/ 1971513 h 6858000"/>
              <a:gd name="connsiteX615" fmla="*/ 1333952 w 7472601"/>
              <a:gd name="connsiteY615" fmla="*/ 2251620 h 6858000"/>
              <a:gd name="connsiteX616" fmla="*/ 1337329 w 7472601"/>
              <a:gd name="connsiteY616" fmla="*/ 2258350 h 6858000"/>
              <a:gd name="connsiteX617" fmla="*/ 1014726 w 7472601"/>
              <a:gd name="connsiteY617" fmla="*/ 1615556 h 6858000"/>
              <a:gd name="connsiteX618" fmla="*/ 678222 w 7472601"/>
              <a:gd name="connsiteY618" fmla="*/ 1248670 h 6858000"/>
              <a:gd name="connsiteX619" fmla="*/ 6691602 w 7472601"/>
              <a:gd name="connsiteY619" fmla="*/ 1140573 h 6858000"/>
              <a:gd name="connsiteX620" fmla="*/ 6571100 w 7472601"/>
              <a:gd name="connsiteY620" fmla="*/ 1183662 h 6858000"/>
              <a:gd name="connsiteX621" fmla="*/ 6241687 w 7472601"/>
              <a:gd name="connsiteY621" fmla="*/ 1257600 h 6858000"/>
              <a:gd name="connsiteX622" fmla="*/ 5693009 w 7472601"/>
              <a:gd name="connsiteY622" fmla="*/ 1478256 h 6858000"/>
              <a:gd name="connsiteX623" fmla="*/ 6548420 w 7472601"/>
              <a:gd name="connsiteY623" fmla="*/ 1214599 h 6858000"/>
              <a:gd name="connsiteX624" fmla="*/ 6605473 w 7472601"/>
              <a:gd name="connsiteY624" fmla="*/ 1184686 h 6858000"/>
              <a:gd name="connsiteX625" fmla="*/ 6691602 w 7472601"/>
              <a:gd name="connsiteY625" fmla="*/ 1140573 h 6858000"/>
              <a:gd name="connsiteX626" fmla="*/ 4002475 w 7472601"/>
              <a:gd name="connsiteY626" fmla="*/ 1037802 h 6858000"/>
              <a:gd name="connsiteX627" fmla="*/ 4000324 w 7472601"/>
              <a:gd name="connsiteY627" fmla="*/ 1039362 h 6858000"/>
              <a:gd name="connsiteX628" fmla="*/ 4002862 w 7472601"/>
              <a:gd name="connsiteY628" fmla="*/ 1042866 h 6858000"/>
              <a:gd name="connsiteX629" fmla="*/ 4002475 w 7472601"/>
              <a:gd name="connsiteY629" fmla="*/ 1037802 h 6858000"/>
              <a:gd name="connsiteX630" fmla="*/ 506322 w 7472601"/>
              <a:gd name="connsiteY630" fmla="*/ 1020997 h 6858000"/>
              <a:gd name="connsiteX631" fmla="*/ 533068 w 7472601"/>
              <a:gd name="connsiteY631" fmla="*/ 1029409 h 6858000"/>
              <a:gd name="connsiteX632" fmla="*/ 1232525 w 7472601"/>
              <a:gd name="connsiteY632" fmla="*/ 1804675 h 6858000"/>
              <a:gd name="connsiteX633" fmla="*/ 1388858 w 7472601"/>
              <a:gd name="connsiteY633" fmla="*/ 2368011 h 6858000"/>
              <a:gd name="connsiteX634" fmla="*/ 1384098 w 7472601"/>
              <a:gd name="connsiteY634" fmla="*/ 2378125 h 6858000"/>
              <a:gd name="connsiteX635" fmla="*/ 1425393 w 7472601"/>
              <a:gd name="connsiteY635" fmla="*/ 2589124 h 6858000"/>
              <a:gd name="connsiteX636" fmla="*/ 1424001 w 7472601"/>
              <a:gd name="connsiteY636" fmla="*/ 2597541 h 6858000"/>
              <a:gd name="connsiteX637" fmla="*/ 2152729 w 7472601"/>
              <a:gd name="connsiteY637" fmla="*/ 2864487 h 6858000"/>
              <a:gd name="connsiteX638" fmla="*/ 2020609 w 7472601"/>
              <a:gd name="connsiteY638" fmla="*/ 2539671 h 6858000"/>
              <a:gd name="connsiteX639" fmla="*/ 2018920 w 7472601"/>
              <a:gd name="connsiteY639" fmla="*/ 2536309 h 6858000"/>
              <a:gd name="connsiteX640" fmla="*/ 1342441 w 7472601"/>
              <a:gd name="connsiteY640" fmla="*/ 1173017 h 6858000"/>
              <a:gd name="connsiteX641" fmla="*/ 1367925 w 7472601"/>
              <a:gd name="connsiteY641" fmla="*/ 1135648 h 6858000"/>
              <a:gd name="connsiteX642" fmla="*/ 1771401 w 7472601"/>
              <a:gd name="connsiteY642" fmla="*/ 1806673 h 6858000"/>
              <a:gd name="connsiteX643" fmla="*/ 1972385 w 7472601"/>
              <a:gd name="connsiteY643" fmla="*/ 2198735 h 6858000"/>
              <a:gd name="connsiteX644" fmla="*/ 2040892 w 7472601"/>
              <a:gd name="connsiteY644" fmla="*/ 2405205 h 6858000"/>
              <a:gd name="connsiteX645" fmla="*/ 2131689 w 7472601"/>
              <a:gd name="connsiteY645" fmla="*/ 1936926 h 6858000"/>
              <a:gd name="connsiteX646" fmla="*/ 2454820 w 7472601"/>
              <a:gd name="connsiteY646" fmla="*/ 1248808 h 6858000"/>
              <a:gd name="connsiteX647" fmla="*/ 2492512 w 7472601"/>
              <a:gd name="connsiteY647" fmla="*/ 1302920 h 6858000"/>
              <a:gd name="connsiteX648" fmla="*/ 2081216 w 7472601"/>
              <a:gd name="connsiteY648" fmla="*/ 2527513 h 6858000"/>
              <a:gd name="connsiteX649" fmla="*/ 2081211 w 7472601"/>
              <a:gd name="connsiteY649" fmla="*/ 2528916 h 6858000"/>
              <a:gd name="connsiteX650" fmla="*/ 2199067 w 7472601"/>
              <a:gd name="connsiteY650" fmla="*/ 2884061 h 6858000"/>
              <a:gd name="connsiteX651" fmla="*/ 3192586 w 7472601"/>
              <a:gd name="connsiteY651" fmla="*/ 3411496 h 6858000"/>
              <a:gd name="connsiteX652" fmla="*/ 3182620 w 7472601"/>
              <a:gd name="connsiteY652" fmla="*/ 3483279 h 6858000"/>
              <a:gd name="connsiteX653" fmla="*/ 2435119 w 7472601"/>
              <a:gd name="connsiteY653" fmla="*/ 3080173 h 6858000"/>
              <a:gd name="connsiteX654" fmla="*/ 2410152 w 7472601"/>
              <a:gd name="connsiteY654" fmla="*/ 3063751 h 6858000"/>
              <a:gd name="connsiteX655" fmla="*/ 2408099 w 7472601"/>
              <a:gd name="connsiteY655" fmla="*/ 3064403 h 6858000"/>
              <a:gd name="connsiteX656" fmla="*/ 2407218 w 7472601"/>
              <a:gd name="connsiteY656" fmla="*/ 3070324 h 6858000"/>
              <a:gd name="connsiteX657" fmla="*/ 2380138 w 7472601"/>
              <a:gd name="connsiteY657" fmla="*/ 3099341 h 6858000"/>
              <a:gd name="connsiteX658" fmla="*/ 1765923 w 7472601"/>
              <a:gd name="connsiteY658" fmla="*/ 3581043 h 6858000"/>
              <a:gd name="connsiteX659" fmla="*/ 1702258 w 7472601"/>
              <a:gd name="connsiteY659" fmla="*/ 3612286 h 6858000"/>
              <a:gd name="connsiteX660" fmla="*/ 1538370 w 7472601"/>
              <a:gd name="connsiteY660" fmla="*/ 3811804 h 6858000"/>
              <a:gd name="connsiteX661" fmla="*/ 542867 w 7472601"/>
              <a:gd name="connsiteY661" fmla="*/ 4944092 h 6858000"/>
              <a:gd name="connsiteX662" fmla="*/ 515800 w 7472601"/>
              <a:gd name="connsiteY662" fmla="*/ 4862180 h 6858000"/>
              <a:gd name="connsiteX663" fmla="*/ 909145 w 7472601"/>
              <a:gd name="connsiteY663" fmla="*/ 4199225 h 6858000"/>
              <a:gd name="connsiteX664" fmla="*/ 1214067 w 7472601"/>
              <a:gd name="connsiteY664" fmla="*/ 3908561 h 6858000"/>
              <a:gd name="connsiteX665" fmla="*/ 640967 w 7472601"/>
              <a:gd name="connsiteY665" fmla="*/ 4105601 h 6858000"/>
              <a:gd name="connsiteX666" fmla="*/ 112563 w 7472601"/>
              <a:gd name="connsiteY666" fmla="*/ 4396952 h 6858000"/>
              <a:gd name="connsiteX667" fmla="*/ 0 w 7472601"/>
              <a:gd name="connsiteY667" fmla="*/ 4466006 h 6858000"/>
              <a:gd name="connsiteX668" fmla="*/ 0 w 7472601"/>
              <a:gd name="connsiteY668" fmla="*/ 4233763 h 6858000"/>
              <a:gd name="connsiteX669" fmla="*/ 36881 w 7472601"/>
              <a:gd name="connsiteY669" fmla="*/ 4200118 h 6858000"/>
              <a:gd name="connsiteX670" fmla="*/ 910534 w 7472601"/>
              <a:gd name="connsiteY670" fmla="*/ 3629753 h 6858000"/>
              <a:gd name="connsiteX671" fmla="*/ 1578717 w 7472601"/>
              <a:gd name="connsiteY671" fmla="*/ 3575982 h 6858000"/>
              <a:gd name="connsiteX672" fmla="*/ 2338780 w 7472601"/>
              <a:gd name="connsiteY672" fmla="*/ 3033725 h 6858000"/>
              <a:gd name="connsiteX673" fmla="*/ 1807991 w 7472601"/>
              <a:gd name="connsiteY673" fmla="*/ 2807184 h 6858000"/>
              <a:gd name="connsiteX674" fmla="*/ 1416358 w 7472601"/>
              <a:gd name="connsiteY674" fmla="*/ 3112571 h 6858000"/>
              <a:gd name="connsiteX675" fmla="*/ 939066 w 7472601"/>
              <a:gd name="connsiteY675" fmla="*/ 3378798 h 6858000"/>
              <a:gd name="connsiteX676" fmla="*/ 115099 w 7472601"/>
              <a:gd name="connsiteY676" fmla="*/ 3607650 h 6858000"/>
              <a:gd name="connsiteX677" fmla="*/ 97284 w 7472601"/>
              <a:gd name="connsiteY677" fmla="*/ 3520393 h 6858000"/>
              <a:gd name="connsiteX678" fmla="*/ 922050 w 7472601"/>
              <a:gd name="connsiteY678" fmla="*/ 3074867 h 6858000"/>
              <a:gd name="connsiteX679" fmla="*/ 1405265 w 7472601"/>
              <a:gd name="connsiteY679" fmla="*/ 3016319 h 6858000"/>
              <a:gd name="connsiteX680" fmla="*/ 1407512 w 7472601"/>
              <a:gd name="connsiteY680" fmla="*/ 3018001 h 6858000"/>
              <a:gd name="connsiteX681" fmla="*/ 1726266 w 7472601"/>
              <a:gd name="connsiteY681" fmla="*/ 2777274 h 6858000"/>
              <a:gd name="connsiteX682" fmla="*/ 625390 w 7472601"/>
              <a:gd name="connsiteY682" fmla="*/ 2514541 h 6858000"/>
              <a:gd name="connsiteX683" fmla="*/ 619799 w 7472601"/>
              <a:gd name="connsiteY683" fmla="*/ 2527180 h 6858000"/>
              <a:gd name="connsiteX684" fmla="*/ 310030 w 7472601"/>
              <a:gd name="connsiteY684" fmla="*/ 2771818 h 6858000"/>
              <a:gd name="connsiteX685" fmla="*/ 173877 w 7472601"/>
              <a:gd name="connsiteY685" fmla="*/ 2937056 h 6858000"/>
              <a:gd name="connsiteX686" fmla="*/ 77889 w 7472601"/>
              <a:gd name="connsiteY686" fmla="*/ 3138440 h 6858000"/>
              <a:gd name="connsiteX687" fmla="*/ 0 w 7472601"/>
              <a:gd name="connsiteY687" fmla="*/ 3271395 h 6858000"/>
              <a:gd name="connsiteX688" fmla="*/ 0 w 7472601"/>
              <a:gd name="connsiteY688" fmla="*/ 3153002 h 6858000"/>
              <a:gd name="connsiteX689" fmla="*/ 2386 w 7472601"/>
              <a:gd name="connsiteY689" fmla="*/ 3149203 h 6858000"/>
              <a:gd name="connsiteX690" fmla="*/ 89753 w 7472601"/>
              <a:gd name="connsiteY690" fmla="*/ 2987702 h 6858000"/>
              <a:gd name="connsiteX691" fmla="*/ 76869 w 7472601"/>
              <a:gd name="connsiteY691" fmla="*/ 3005404 h 6858000"/>
              <a:gd name="connsiteX692" fmla="*/ 32049 w 7472601"/>
              <a:gd name="connsiteY692" fmla="*/ 3065814 h 6858000"/>
              <a:gd name="connsiteX693" fmla="*/ 0 w 7472601"/>
              <a:gd name="connsiteY693" fmla="*/ 3108744 h 6858000"/>
              <a:gd name="connsiteX694" fmla="*/ 0 w 7472601"/>
              <a:gd name="connsiteY694" fmla="*/ 3058059 h 6858000"/>
              <a:gd name="connsiteX695" fmla="*/ 7610 w 7472601"/>
              <a:gd name="connsiteY695" fmla="*/ 3047889 h 6858000"/>
              <a:gd name="connsiteX696" fmla="*/ 52419 w 7472601"/>
              <a:gd name="connsiteY696" fmla="*/ 2987479 h 6858000"/>
              <a:gd name="connsiteX697" fmla="*/ 59142 w 7472601"/>
              <a:gd name="connsiteY697" fmla="*/ 2978488 h 6858000"/>
              <a:gd name="connsiteX698" fmla="*/ 0 w 7472601"/>
              <a:gd name="connsiteY698" fmla="*/ 3015334 h 6858000"/>
              <a:gd name="connsiteX699" fmla="*/ 0 w 7472601"/>
              <a:gd name="connsiteY699" fmla="*/ 2914286 h 6858000"/>
              <a:gd name="connsiteX700" fmla="*/ 36383 w 7472601"/>
              <a:gd name="connsiteY700" fmla="*/ 2901128 h 6858000"/>
              <a:gd name="connsiteX701" fmla="*/ 156329 w 7472601"/>
              <a:gd name="connsiteY701" fmla="*/ 2840533 h 6858000"/>
              <a:gd name="connsiteX702" fmla="*/ 358355 w 7472601"/>
              <a:gd name="connsiteY702" fmla="*/ 2620471 h 6858000"/>
              <a:gd name="connsiteX703" fmla="*/ 510577 w 7472601"/>
              <a:gd name="connsiteY703" fmla="*/ 2501244 h 6858000"/>
              <a:gd name="connsiteX704" fmla="*/ 211967 w 7472601"/>
              <a:gd name="connsiteY704" fmla="*/ 2479171 h 6858000"/>
              <a:gd name="connsiteX705" fmla="*/ 0 w 7472601"/>
              <a:gd name="connsiteY705" fmla="*/ 2476398 h 6858000"/>
              <a:gd name="connsiteX706" fmla="*/ 0 w 7472601"/>
              <a:gd name="connsiteY706" fmla="*/ 2389189 h 6858000"/>
              <a:gd name="connsiteX707" fmla="*/ 103062 w 7472601"/>
              <a:gd name="connsiteY707" fmla="*/ 2389518 h 6858000"/>
              <a:gd name="connsiteX708" fmla="*/ 510734 w 7472601"/>
              <a:gd name="connsiteY708" fmla="*/ 2416201 h 6858000"/>
              <a:gd name="connsiteX709" fmla="*/ 279257 w 7472601"/>
              <a:gd name="connsiteY709" fmla="*/ 2092102 h 6858000"/>
              <a:gd name="connsiteX710" fmla="*/ 65265 w 7472601"/>
              <a:gd name="connsiteY710" fmla="*/ 2006049 h 6858000"/>
              <a:gd name="connsiteX711" fmla="*/ 0 w 7472601"/>
              <a:gd name="connsiteY711" fmla="*/ 1982532 h 6858000"/>
              <a:gd name="connsiteX712" fmla="*/ 0 w 7472601"/>
              <a:gd name="connsiteY712" fmla="*/ 1912789 h 6858000"/>
              <a:gd name="connsiteX713" fmla="*/ 97460 w 7472601"/>
              <a:gd name="connsiteY713" fmla="*/ 1953725 h 6858000"/>
              <a:gd name="connsiteX714" fmla="*/ 221272 w 7472601"/>
              <a:gd name="connsiteY714" fmla="*/ 1980766 h 6858000"/>
              <a:gd name="connsiteX715" fmla="*/ 116765 w 7472601"/>
              <a:gd name="connsiteY715" fmla="*/ 1911033 h 6858000"/>
              <a:gd name="connsiteX716" fmla="*/ 16405 w 7472601"/>
              <a:gd name="connsiteY716" fmla="*/ 1803412 h 6858000"/>
              <a:gd name="connsiteX717" fmla="*/ 0 w 7472601"/>
              <a:gd name="connsiteY717" fmla="*/ 1784777 h 6858000"/>
              <a:gd name="connsiteX718" fmla="*/ 0 w 7472601"/>
              <a:gd name="connsiteY718" fmla="*/ 1740082 h 6858000"/>
              <a:gd name="connsiteX719" fmla="*/ 39394 w 7472601"/>
              <a:gd name="connsiteY719" fmla="*/ 1784856 h 6858000"/>
              <a:gd name="connsiteX720" fmla="*/ 135813 w 7472601"/>
              <a:gd name="connsiteY720" fmla="*/ 1888838 h 6858000"/>
              <a:gd name="connsiteX721" fmla="*/ 242575 w 7472601"/>
              <a:gd name="connsiteY721" fmla="*/ 1958841 h 6858000"/>
              <a:gd name="connsiteX722" fmla="*/ 82197 w 7472601"/>
              <a:gd name="connsiteY722" fmla="*/ 1754826 h 6858000"/>
              <a:gd name="connsiteX723" fmla="*/ 0 w 7472601"/>
              <a:gd name="connsiteY723" fmla="*/ 1679650 h 6858000"/>
              <a:gd name="connsiteX724" fmla="*/ 0 w 7472601"/>
              <a:gd name="connsiteY724" fmla="*/ 1602463 h 6858000"/>
              <a:gd name="connsiteX725" fmla="*/ 84689 w 7472601"/>
              <a:gd name="connsiteY725" fmla="*/ 1677442 h 6858000"/>
              <a:gd name="connsiteX726" fmla="*/ 298437 w 7472601"/>
              <a:gd name="connsiteY726" fmla="*/ 1968019 h 6858000"/>
              <a:gd name="connsiteX727" fmla="*/ 227269 w 7472601"/>
              <a:gd name="connsiteY727" fmla="*/ 1114064 h 6858000"/>
              <a:gd name="connsiteX728" fmla="*/ 248003 w 7472601"/>
              <a:gd name="connsiteY728" fmla="*/ 1089613 h 6858000"/>
              <a:gd name="connsiteX729" fmla="*/ 427020 w 7472601"/>
              <a:gd name="connsiteY729" fmla="*/ 1619803 h 6858000"/>
              <a:gd name="connsiteX730" fmla="*/ 340345 w 7472601"/>
              <a:gd name="connsiteY730" fmla="*/ 2027739 h 6858000"/>
              <a:gd name="connsiteX731" fmla="*/ 360865 w 7472601"/>
              <a:gd name="connsiteY731" fmla="*/ 2044827 h 6858000"/>
              <a:gd name="connsiteX732" fmla="*/ 560414 w 7472601"/>
              <a:gd name="connsiteY732" fmla="*/ 2421457 h 6858000"/>
              <a:gd name="connsiteX733" fmla="*/ 1359703 w 7472601"/>
              <a:gd name="connsiteY733" fmla="*/ 2578554 h 6858000"/>
              <a:gd name="connsiteX734" fmla="*/ 1359422 w 7472601"/>
              <a:gd name="connsiteY734" fmla="*/ 2577994 h 6858000"/>
              <a:gd name="connsiteX735" fmla="*/ 828701 w 7472601"/>
              <a:gd name="connsiteY735" fmla="*/ 1839520 h 6858000"/>
              <a:gd name="connsiteX736" fmla="*/ 494427 w 7472601"/>
              <a:gd name="connsiteY736" fmla="*/ 1092333 h 6858000"/>
              <a:gd name="connsiteX737" fmla="*/ 506322 w 7472601"/>
              <a:gd name="connsiteY737" fmla="*/ 1020997 h 6858000"/>
              <a:gd name="connsiteX738" fmla="*/ 4570198 w 7472601"/>
              <a:gd name="connsiteY738" fmla="*/ 978081 h 6858000"/>
              <a:gd name="connsiteX739" fmla="*/ 4523691 w 7472601"/>
              <a:gd name="connsiteY739" fmla="*/ 1127776 h 6858000"/>
              <a:gd name="connsiteX740" fmla="*/ 4509875 w 7472601"/>
              <a:gd name="connsiteY740" fmla="*/ 1167552 h 6858000"/>
              <a:gd name="connsiteX741" fmla="*/ 4478168 w 7472601"/>
              <a:gd name="connsiteY741" fmla="*/ 1260735 h 6858000"/>
              <a:gd name="connsiteX742" fmla="*/ 4409309 w 7472601"/>
              <a:gd name="connsiteY742" fmla="*/ 1666996 h 6858000"/>
              <a:gd name="connsiteX743" fmla="*/ 4370031 w 7472601"/>
              <a:gd name="connsiteY743" fmla="*/ 1955666 h 6858000"/>
              <a:gd name="connsiteX744" fmla="*/ 4570198 w 7472601"/>
              <a:gd name="connsiteY744" fmla="*/ 978081 h 6858000"/>
              <a:gd name="connsiteX745" fmla="*/ 4557898 w 7472601"/>
              <a:gd name="connsiteY745" fmla="*/ 900011 h 6858000"/>
              <a:gd name="connsiteX746" fmla="*/ 4344840 w 7472601"/>
              <a:gd name="connsiteY746" fmla="*/ 1922038 h 6858000"/>
              <a:gd name="connsiteX747" fmla="*/ 4378710 w 7472601"/>
              <a:gd name="connsiteY747" fmla="*/ 1665516 h 6858000"/>
              <a:gd name="connsiteX748" fmla="*/ 4448798 w 7472601"/>
              <a:gd name="connsiteY748" fmla="*/ 1253024 h 6858000"/>
              <a:gd name="connsiteX749" fmla="*/ 4480315 w 7472601"/>
              <a:gd name="connsiteY749" fmla="*/ 1158454 h 6858000"/>
              <a:gd name="connsiteX750" fmla="*/ 4494133 w 7472601"/>
              <a:gd name="connsiteY750" fmla="*/ 1118676 h 6858000"/>
              <a:gd name="connsiteX751" fmla="*/ 4557898 w 7472601"/>
              <a:gd name="connsiteY751" fmla="*/ 900011 h 6858000"/>
              <a:gd name="connsiteX752" fmla="*/ 5870151 w 7472601"/>
              <a:gd name="connsiteY752" fmla="*/ 898890 h 6858000"/>
              <a:gd name="connsiteX753" fmla="*/ 5861335 w 7472601"/>
              <a:gd name="connsiteY753" fmla="*/ 899177 h 6858000"/>
              <a:gd name="connsiteX754" fmla="*/ 5843702 w 7472601"/>
              <a:gd name="connsiteY754" fmla="*/ 899748 h 6858000"/>
              <a:gd name="connsiteX755" fmla="*/ 5651107 w 7472601"/>
              <a:gd name="connsiteY755" fmla="*/ 920306 h 6858000"/>
              <a:gd name="connsiteX756" fmla="*/ 5459407 w 7472601"/>
              <a:gd name="connsiteY756" fmla="*/ 940975 h 6858000"/>
              <a:gd name="connsiteX757" fmla="*/ 5374846 w 7472601"/>
              <a:gd name="connsiteY757" fmla="*/ 941988 h 6858000"/>
              <a:gd name="connsiteX758" fmla="*/ 5256105 w 7472601"/>
              <a:gd name="connsiteY758" fmla="*/ 945632 h 6858000"/>
              <a:gd name="connsiteX759" fmla="*/ 5107071 w 7472601"/>
              <a:gd name="connsiteY759" fmla="*/ 969720 h 6858000"/>
              <a:gd name="connsiteX760" fmla="*/ 4998681 w 7472601"/>
              <a:gd name="connsiteY760" fmla="*/ 988771 h 6858000"/>
              <a:gd name="connsiteX761" fmla="*/ 5870151 w 7472601"/>
              <a:gd name="connsiteY761" fmla="*/ 898890 h 6858000"/>
              <a:gd name="connsiteX762" fmla="*/ 5504425 w 7472601"/>
              <a:gd name="connsiteY762" fmla="*/ 848067 h 6858000"/>
              <a:gd name="connsiteX763" fmla="*/ 4968849 w 7472601"/>
              <a:gd name="connsiteY763" fmla="*/ 962318 h 6858000"/>
              <a:gd name="connsiteX764" fmla="*/ 5104039 w 7472601"/>
              <a:gd name="connsiteY764" fmla="*/ 940634 h 6858000"/>
              <a:gd name="connsiteX765" fmla="*/ 5256311 w 7472601"/>
              <a:gd name="connsiteY765" fmla="*/ 916490 h 6858000"/>
              <a:gd name="connsiteX766" fmla="*/ 5377381 w 7472601"/>
              <a:gd name="connsiteY766" fmla="*/ 912671 h 6858000"/>
              <a:gd name="connsiteX767" fmla="*/ 5460148 w 7472601"/>
              <a:gd name="connsiteY767" fmla="*/ 911442 h 6858000"/>
              <a:gd name="connsiteX768" fmla="*/ 5648971 w 7472601"/>
              <a:gd name="connsiteY768" fmla="*/ 891331 h 6858000"/>
              <a:gd name="connsiteX769" fmla="*/ 5844807 w 7472601"/>
              <a:gd name="connsiteY769" fmla="*/ 870718 h 6858000"/>
              <a:gd name="connsiteX770" fmla="*/ 5862975 w 7472601"/>
              <a:gd name="connsiteY770" fmla="*/ 869756 h 6858000"/>
              <a:gd name="connsiteX771" fmla="*/ 5920887 w 7472601"/>
              <a:gd name="connsiteY771" fmla="*/ 865929 h 6858000"/>
              <a:gd name="connsiteX772" fmla="*/ 5504425 w 7472601"/>
              <a:gd name="connsiteY772" fmla="*/ 848067 h 6858000"/>
              <a:gd name="connsiteX773" fmla="*/ 3607114 w 7472601"/>
              <a:gd name="connsiteY773" fmla="*/ 467441 h 6858000"/>
              <a:gd name="connsiteX774" fmla="*/ 3296242 w 7472601"/>
              <a:gd name="connsiteY774" fmla="*/ 807991 h 6858000"/>
              <a:gd name="connsiteX775" fmla="*/ 3174674 w 7472601"/>
              <a:gd name="connsiteY775" fmla="*/ 919759 h 6858000"/>
              <a:gd name="connsiteX776" fmla="*/ 3042978 w 7472601"/>
              <a:gd name="connsiteY776" fmla="*/ 1054894 h 6858000"/>
              <a:gd name="connsiteX777" fmla="*/ 2968914 w 7472601"/>
              <a:gd name="connsiteY777" fmla="*/ 1133756 h 6858000"/>
              <a:gd name="connsiteX778" fmla="*/ 3103823 w 7472601"/>
              <a:gd name="connsiteY778" fmla="*/ 1026814 h 6858000"/>
              <a:gd name="connsiteX779" fmla="*/ 3607114 w 7472601"/>
              <a:gd name="connsiteY779" fmla="*/ 467441 h 6858000"/>
              <a:gd name="connsiteX780" fmla="*/ 3744487 w 7472601"/>
              <a:gd name="connsiteY780" fmla="*/ 383136 h 6858000"/>
              <a:gd name="connsiteX781" fmla="*/ 3970213 w 7472601"/>
              <a:gd name="connsiteY781" fmla="*/ 995559 h 6858000"/>
              <a:gd name="connsiteX782" fmla="*/ 3744487 w 7472601"/>
              <a:gd name="connsiteY782" fmla="*/ 383136 h 6858000"/>
              <a:gd name="connsiteX783" fmla="*/ 3624562 w 7472601"/>
              <a:gd name="connsiteY783" fmla="*/ 367041 h 6858000"/>
              <a:gd name="connsiteX784" fmla="*/ 3489712 w 7472601"/>
              <a:gd name="connsiteY784" fmla="*/ 485386 h 6858000"/>
              <a:gd name="connsiteX785" fmla="*/ 3182994 w 7472601"/>
              <a:gd name="connsiteY785" fmla="*/ 828265 h 6858000"/>
              <a:gd name="connsiteX786" fmla="*/ 2892114 w 7472601"/>
              <a:gd name="connsiteY786" fmla="*/ 1172635 h 6858000"/>
              <a:gd name="connsiteX787" fmla="*/ 3021459 w 7472601"/>
              <a:gd name="connsiteY787" fmla="*/ 1035385 h 6858000"/>
              <a:gd name="connsiteX788" fmla="*/ 3153873 w 7472601"/>
              <a:gd name="connsiteY788" fmla="*/ 898971 h 6858000"/>
              <a:gd name="connsiteX789" fmla="*/ 3276511 w 7472601"/>
              <a:gd name="connsiteY789" fmla="*/ 786423 h 6858000"/>
              <a:gd name="connsiteX790" fmla="*/ 3584154 w 7472601"/>
              <a:gd name="connsiteY790" fmla="*/ 448218 h 6858000"/>
              <a:gd name="connsiteX791" fmla="*/ 3624562 w 7472601"/>
              <a:gd name="connsiteY791" fmla="*/ 367041 h 6858000"/>
              <a:gd name="connsiteX792" fmla="*/ 3766672 w 7472601"/>
              <a:gd name="connsiteY792" fmla="*/ 359429 h 6858000"/>
              <a:gd name="connsiteX793" fmla="*/ 3996338 w 7472601"/>
              <a:gd name="connsiteY793" fmla="*/ 968237 h 6858000"/>
              <a:gd name="connsiteX794" fmla="*/ 3766672 w 7472601"/>
              <a:gd name="connsiteY794" fmla="*/ 359429 h 6858000"/>
              <a:gd name="connsiteX795" fmla="*/ 5805386 w 7472601"/>
              <a:gd name="connsiteY795" fmla="*/ 239240 h 6858000"/>
              <a:gd name="connsiteX796" fmla="*/ 5736947 w 7472601"/>
              <a:gd name="connsiteY796" fmla="*/ 261367 h 6858000"/>
              <a:gd name="connsiteX797" fmla="*/ 5427012 w 7472601"/>
              <a:gd name="connsiteY797" fmla="*/ 311272 h 6858000"/>
              <a:gd name="connsiteX798" fmla="*/ 5147818 w 7472601"/>
              <a:gd name="connsiteY798" fmla="*/ 322112 h 6858000"/>
              <a:gd name="connsiteX799" fmla="*/ 5060854 w 7472601"/>
              <a:gd name="connsiteY799" fmla="*/ 311882 h 6858000"/>
              <a:gd name="connsiteX800" fmla="*/ 4945989 w 7472601"/>
              <a:gd name="connsiteY800" fmla="*/ 300516 h 6858000"/>
              <a:gd name="connsiteX801" fmla="*/ 5410479 w 7472601"/>
              <a:gd name="connsiteY801" fmla="*/ 348434 h 6858000"/>
              <a:gd name="connsiteX802" fmla="*/ 5805386 w 7472601"/>
              <a:gd name="connsiteY802" fmla="*/ 239240 h 6858000"/>
              <a:gd name="connsiteX803" fmla="*/ 5905192 w 7472601"/>
              <a:gd name="connsiteY803" fmla="*/ 163079 h 6858000"/>
              <a:gd name="connsiteX804" fmla="*/ 5865655 w 7472601"/>
              <a:gd name="connsiteY804" fmla="*/ 171901 h 6858000"/>
              <a:gd name="connsiteX805" fmla="*/ 5259740 w 7472601"/>
              <a:gd name="connsiteY805" fmla="*/ 257013 h 6858000"/>
              <a:gd name="connsiteX806" fmla="*/ 5208466 w 7472601"/>
              <a:gd name="connsiteY806" fmla="*/ 257550 h 6858000"/>
              <a:gd name="connsiteX807" fmla="*/ 4980204 w 7472601"/>
              <a:gd name="connsiteY807" fmla="*/ 271903 h 6858000"/>
              <a:gd name="connsiteX808" fmla="*/ 5068068 w 7472601"/>
              <a:gd name="connsiteY808" fmla="*/ 282244 h 6858000"/>
              <a:gd name="connsiteX809" fmla="*/ 5153231 w 7472601"/>
              <a:gd name="connsiteY809" fmla="*/ 292240 h 6858000"/>
              <a:gd name="connsiteX810" fmla="*/ 5426491 w 7472601"/>
              <a:gd name="connsiteY810" fmla="*/ 281128 h 6858000"/>
              <a:gd name="connsiteX811" fmla="*/ 5731212 w 7472601"/>
              <a:gd name="connsiteY811" fmla="*/ 231951 h 6858000"/>
              <a:gd name="connsiteX812" fmla="*/ 5905192 w 7472601"/>
              <a:gd name="connsiteY812" fmla="*/ 163079 h 6858000"/>
              <a:gd name="connsiteX813" fmla="*/ 5944437 w 7472601"/>
              <a:gd name="connsiteY813" fmla="*/ 113829 h 6858000"/>
              <a:gd name="connsiteX814" fmla="*/ 5825032 w 7472601"/>
              <a:gd name="connsiteY814" fmla="*/ 146405 h 6858000"/>
              <a:gd name="connsiteX815" fmla="*/ 4955599 w 7472601"/>
              <a:gd name="connsiteY815" fmla="*/ 247008 h 6858000"/>
              <a:gd name="connsiteX816" fmla="*/ 5210104 w 7472601"/>
              <a:gd name="connsiteY816" fmla="*/ 228123 h 6858000"/>
              <a:gd name="connsiteX817" fmla="*/ 5261015 w 7472601"/>
              <a:gd name="connsiteY817" fmla="*/ 227087 h 6858000"/>
              <a:gd name="connsiteX818" fmla="*/ 5861181 w 7472601"/>
              <a:gd name="connsiteY818" fmla="*/ 143093 h 6858000"/>
              <a:gd name="connsiteX819" fmla="*/ 5961252 w 7472601"/>
              <a:gd name="connsiteY819" fmla="*/ 114820 h 6858000"/>
              <a:gd name="connsiteX820" fmla="*/ 5944437 w 7472601"/>
              <a:gd name="connsiteY820" fmla="*/ 113829 h 6858000"/>
              <a:gd name="connsiteX821" fmla="*/ 3882765 w 7472601"/>
              <a:gd name="connsiteY821" fmla="*/ 0 h 6858000"/>
              <a:gd name="connsiteX822" fmla="*/ 3995099 w 7472601"/>
              <a:gd name="connsiteY822" fmla="*/ 0 h 6858000"/>
              <a:gd name="connsiteX823" fmla="*/ 4163818 w 7472601"/>
              <a:gd name="connsiteY823" fmla="*/ 234104 h 6858000"/>
              <a:gd name="connsiteX824" fmla="*/ 4172099 w 7472601"/>
              <a:gd name="connsiteY824" fmla="*/ 234207 h 6858000"/>
              <a:gd name="connsiteX825" fmla="*/ 4784282 w 7472601"/>
              <a:gd name="connsiteY825" fmla="*/ 276561 h 6858000"/>
              <a:gd name="connsiteX826" fmla="*/ 4801687 w 7472601"/>
              <a:gd name="connsiteY826" fmla="*/ 267764 h 6858000"/>
              <a:gd name="connsiteX827" fmla="*/ 6082788 w 7472601"/>
              <a:gd name="connsiteY827" fmla="*/ 64119 h 6858000"/>
              <a:gd name="connsiteX828" fmla="*/ 6099442 w 7472601"/>
              <a:gd name="connsiteY828" fmla="*/ 82568 h 6858000"/>
              <a:gd name="connsiteX829" fmla="*/ 4804137 w 7472601"/>
              <a:gd name="connsiteY829" fmla="*/ 320931 h 6858000"/>
              <a:gd name="connsiteX830" fmla="*/ 4227047 w 7472601"/>
              <a:gd name="connsiteY830" fmla="*/ 313415 h 6858000"/>
              <a:gd name="connsiteX831" fmla="*/ 4346041 w 7472601"/>
              <a:gd name="connsiteY831" fmla="*/ 456086 h 6858000"/>
              <a:gd name="connsiteX832" fmla="*/ 4870967 w 7472601"/>
              <a:gd name="connsiteY832" fmla="*/ 963061 h 6858000"/>
              <a:gd name="connsiteX833" fmla="*/ 4889647 w 7472601"/>
              <a:gd name="connsiteY833" fmla="*/ 957147 h 6858000"/>
              <a:gd name="connsiteX834" fmla="*/ 5422504 w 7472601"/>
              <a:gd name="connsiteY834" fmla="*/ 805191 h 6858000"/>
              <a:gd name="connsiteX835" fmla="*/ 6087656 w 7472601"/>
              <a:gd name="connsiteY835" fmla="*/ 826703 h 6858000"/>
              <a:gd name="connsiteX836" fmla="*/ 6058717 w 7472601"/>
              <a:gd name="connsiteY836" fmla="*/ 865992 h 6858000"/>
              <a:gd name="connsiteX837" fmla="*/ 4974153 w 7472601"/>
              <a:gd name="connsiteY837" fmla="*/ 1045456 h 6858000"/>
              <a:gd name="connsiteX838" fmla="*/ 5627835 w 7472601"/>
              <a:gd name="connsiteY838" fmla="*/ 1472077 h 6858000"/>
              <a:gd name="connsiteX839" fmla="*/ 5629817 w 7472601"/>
              <a:gd name="connsiteY839" fmla="*/ 1471412 h 6858000"/>
              <a:gd name="connsiteX840" fmla="*/ 5634124 w 7472601"/>
              <a:gd name="connsiteY840" fmla="*/ 1470572 h 6858000"/>
              <a:gd name="connsiteX841" fmla="*/ 5755832 w 7472601"/>
              <a:gd name="connsiteY841" fmla="*/ 1383886 h 6858000"/>
              <a:gd name="connsiteX842" fmla="*/ 6014186 w 7472601"/>
              <a:gd name="connsiteY842" fmla="*/ 1279799 h 6858000"/>
              <a:gd name="connsiteX843" fmla="*/ 6901619 w 7472601"/>
              <a:gd name="connsiteY843" fmla="*/ 1047874 h 6858000"/>
              <a:gd name="connsiteX844" fmla="*/ 6931566 w 7472601"/>
              <a:gd name="connsiteY844" fmla="*/ 1062034 h 6858000"/>
              <a:gd name="connsiteX845" fmla="*/ 5790982 w 7472601"/>
              <a:gd name="connsiteY845" fmla="*/ 1561380 h 6858000"/>
              <a:gd name="connsiteX846" fmla="*/ 6188971 w 7472601"/>
              <a:gd name="connsiteY846" fmla="*/ 1755168 h 6858000"/>
              <a:gd name="connsiteX847" fmla="*/ 6202446 w 7472601"/>
              <a:gd name="connsiteY847" fmla="*/ 1752268 h 6858000"/>
              <a:gd name="connsiteX848" fmla="*/ 7179560 w 7472601"/>
              <a:gd name="connsiteY848" fmla="*/ 1467551 h 6858000"/>
              <a:gd name="connsiteX849" fmla="*/ 7158730 w 7472601"/>
              <a:gd name="connsiteY849" fmla="*/ 1507835 h 6858000"/>
              <a:gd name="connsiteX850" fmla="*/ 6326959 w 7472601"/>
              <a:gd name="connsiteY850" fmla="*/ 1817686 h 6858000"/>
              <a:gd name="connsiteX851" fmla="*/ 6537433 w 7472601"/>
              <a:gd name="connsiteY851" fmla="*/ 1907790 h 6858000"/>
              <a:gd name="connsiteX852" fmla="*/ 6550221 w 7472601"/>
              <a:gd name="connsiteY852" fmla="*/ 1910729 h 6858000"/>
              <a:gd name="connsiteX853" fmla="*/ 6964438 w 7472601"/>
              <a:gd name="connsiteY853" fmla="*/ 2209505 h 6858000"/>
              <a:gd name="connsiteX854" fmla="*/ 7367862 w 7472601"/>
              <a:gd name="connsiteY854" fmla="*/ 2806833 h 6858000"/>
              <a:gd name="connsiteX855" fmla="*/ 7364329 w 7472601"/>
              <a:gd name="connsiteY855" fmla="*/ 2826907 h 6858000"/>
              <a:gd name="connsiteX856" fmla="*/ 7290545 w 7472601"/>
              <a:gd name="connsiteY856" fmla="*/ 2850663 h 6858000"/>
              <a:gd name="connsiteX857" fmla="*/ 6472036 w 7472601"/>
              <a:gd name="connsiteY857" fmla="*/ 1959003 h 6858000"/>
              <a:gd name="connsiteX858" fmla="*/ 5792897 w 7472601"/>
              <a:gd name="connsiteY858" fmla="*/ 1647747 h 6858000"/>
              <a:gd name="connsiteX859" fmla="*/ 5842751 w 7472601"/>
              <a:gd name="connsiteY859" fmla="*/ 1816112 h 6858000"/>
              <a:gd name="connsiteX860" fmla="*/ 5847424 w 7472601"/>
              <a:gd name="connsiteY860" fmla="*/ 1815776 h 6858000"/>
              <a:gd name="connsiteX861" fmla="*/ 6399821 w 7472601"/>
              <a:gd name="connsiteY861" fmla="*/ 2344799 h 6858000"/>
              <a:gd name="connsiteX862" fmla="*/ 6323232 w 7472601"/>
              <a:gd name="connsiteY862" fmla="*/ 2389634 h 6858000"/>
              <a:gd name="connsiteX863" fmla="*/ 5942958 w 7472601"/>
              <a:gd name="connsiteY863" fmla="*/ 2077708 h 6858000"/>
              <a:gd name="connsiteX864" fmla="*/ 5921559 w 7472601"/>
              <a:gd name="connsiteY864" fmla="*/ 2378596 h 6858000"/>
              <a:gd name="connsiteX865" fmla="*/ 5817651 w 7472601"/>
              <a:gd name="connsiteY865" fmla="*/ 3023919 h 6858000"/>
              <a:gd name="connsiteX866" fmla="*/ 5729634 w 7472601"/>
              <a:gd name="connsiteY866" fmla="*/ 3051849 h 6858000"/>
              <a:gd name="connsiteX867" fmla="*/ 5611018 w 7472601"/>
              <a:gd name="connsiteY867" fmla="*/ 2316769 h 6858000"/>
              <a:gd name="connsiteX868" fmla="*/ 5687608 w 7472601"/>
              <a:gd name="connsiteY868" fmla="*/ 2039972 h 6858000"/>
              <a:gd name="connsiteX869" fmla="*/ 5657554 w 7472601"/>
              <a:gd name="connsiteY869" fmla="*/ 1576445 h 6858000"/>
              <a:gd name="connsiteX870" fmla="*/ 5150475 w 7472601"/>
              <a:gd name="connsiteY870" fmla="*/ 1274012 h 6858000"/>
              <a:gd name="connsiteX871" fmla="*/ 5349142 w 7472601"/>
              <a:gd name="connsiteY871" fmla="*/ 2204405 h 6858000"/>
              <a:gd name="connsiteX872" fmla="*/ 5262214 w 7472601"/>
              <a:gd name="connsiteY872" fmla="*/ 2233836 h 6858000"/>
              <a:gd name="connsiteX873" fmla="*/ 4981539 w 7472601"/>
              <a:gd name="connsiteY873" fmla="*/ 1542201 h 6858000"/>
              <a:gd name="connsiteX874" fmla="*/ 4958461 w 7472601"/>
              <a:gd name="connsiteY874" fmla="*/ 1136957 h 6858000"/>
              <a:gd name="connsiteX875" fmla="*/ 4655015 w 7472601"/>
              <a:gd name="connsiteY875" fmla="*/ 891426 h 6858000"/>
              <a:gd name="connsiteX876" fmla="*/ 4348002 w 7472601"/>
              <a:gd name="connsiteY876" fmla="*/ 2205895 h 6858000"/>
              <a:gd name="connsiteX877" fmla="*/ 4262250 w 7472601"/>
              <a:gd name="connsiteY877" fmla="*/ 2219972 h 6858000"/>
              <a:gd name="connsiteX878" fmla="*/ 4550611 w 7472601"/>
              <a:gd name="connsiteY878" fmla="*/ 817540 h 6858000"/>
              <a:gd name="connsiteX879" fmla="*/ 4564418 w 7472601"/>
              <a:gd name="connsiteY879" fmla="*/ 808293 h 6858000"/>
              <a:gd name="connsiteX880" fmla="*/ 4266388 w 7472601"/>
              <a:gd name="connsiteY880" fmla="*/ 500083 h 6858000"/>
              <a:gd name="connsiteX881" fmla="*/ 4032842 w 7472601"/>
              <a:gd name="connsiteY881" fmla="*/ 211809 h 6858000"/>
              <a:gd name="connsiteX882" fmla="*/ 3882765 w 7472601"/>
              <a:gd name="connsiteY882" fmla="*/ 0 h 6858000"/>
              <a:gd name="connsiteX883" fmla="*/ 3721337 w 7472601"/>
              <a:gd name="connsiteY883" fmla="*/ 0 h 6858000"/>
              <a:gd name="connsiteX884" fmla="*/ 3797544 w 7472601"/>
              <a:gd name="connsiteY884" fmla="*/ 0 h 6858000"/>
              <a:gd name="connsiteX885" fmla="*/ 3775734 w 7472601"/>
              <a:gd name="connsiteY885" fmla="*/ 95131 h 6858000"/>
              <a:gd name="connsiteX886" fmla="*/ 3724807 w 7472601"/>
              <a:gd name="connsiteY886" fmla="*/ 272257 h 6858000"/>
              <a:gd name="connsiteX887" fmla="*/ 3726844 w 7472601"/>
              <a:gd name="connsiteY887" fmla="*/ 282988 h 6858000"/>
              <a:gd name="connsiteX888" fmla="*/ 3742664 w 7472601"/>
              <a:gd name="connsiteY888" fmla="*/ 279918 h 6858000"/>
              <a:gd name="connsiteX889" fmla="*/ 4103910 w 7472601"/>
              <a:gd name="connsiteY889" fmla="*/ 1161917 h 6858000"/>
              <a:gd name="connsiteX890" fmla="*/ 4020269 w 7472601"/>
              <a:gd name="connsiteY890" fmla="*/ 1200406 h 6858000"/>
              <a:gd name="connsiteX891" fmla="*/ 3674882 w 7472601"/>
              <a:gd name="connsiteY891" fmla="*/ 488524 h 6858000"/>
              <a:gd name="connsiteX892" fmla="*/ 3132682 w 7472601"/>
              <a:gd name="connsiteY892" fmla="*/ 1072284 h 6858000"/>
              <a:gd name="connsiteX893" fmla="*/ 2716346 w 7472601"/>
              <a:gd name="connsiteY893" fmla="*/ 1276376 h 6858000"/>
              <a:gd name="connsiteX894" fmla="*/ 2716772 w 7472601"/>
              <a:gd name="connsiteY894" fmla="*/ 1255462 h 6858000"/>
              <a:gd name="connsiteX895" fmla="*/ 3471096 w 7472601"/>
              <a:gd name="connsiteY895" fmla="*/ 437072 h 6858000"/>
              <a:gd name="connsiteX896" fmla="*/ 3639057 w 7472601"/>
              <a:gd name="connsiteY896" fmla="*/ 286334 h 6858000"/>
              <a:gd name="connsiteX897" fmla="*/ 3640309 w 7472601"/>
              <a:gd name="connsiteY897" fmla="*/ 284664 h 6858000"/>
              <a:gd name="connsiteX898" fmla="*/ 3646022 w 7472601"/>
              <a:gd name="connsiteY898" fmla="*/ 276711 h 6858000"/>
              <a:gd name="connsiteX899" fmla="*/ 3707943 w 7472601"/>
              <a:gd name="connsiteY899" fmla="*/ 65958 h 6858000"/>
              <a:gd name="connsiteX900" fmla="*/ 3721337 w 7472601"/>
              <a:gd name="connsiteY900" fmla="*/ 0 h 6858000"/>
              <a:gd name="connsiteX901" fmla="*/ 2867960 w 7472601"/>
              <a:gd name="connsiteY901" fmla="*/ 0 h 6858000"/>
              <a:gd name="connsiteX902" fmla="*/ 2926351 w 7472601"/>
              <a:gd name="connsiteY902" fmla="*/ 0 h 6858000"/>
              <a:gd name="connsiteX903" fmla="*/ 2902823 w 7472601"/>
              <a:gd name="connsiteY903" fmla="*/ 262929 h 6858000"/>
              <a:gd name="connsiteX904" fmla="*/ 2940663 w 7472601"/>
              <a:gd name="connsiteY904" fmla="*/ 140884 h 6858000"/>
              <a:gd name="connsiteX905" fmla="*/ 2947039 w 7472601"/>
              <a:gd name="connsiteY905" fmla="*/ 122524 h 6858000"/>
              <a:gd name="connsiteX906" fmla="*/ 2984316 w 7472601"/>
              <a:gd name="connsiteY906" fmla="*/ 0 h 6858000"/>
              <a:gd name="connsiteX907" fmla="*/ 3016114 w 7472601"/>
              <a:gd name="connsiteY907" fmla="*/ 0 h 6858000"/>
              <a:gd name="connsiteX908" fmla="*/ 2979949 w 7472601"/>
              <a:gd name="connsiteY908" fmla="*/ 119274 h 6858000"/>
              <a:gd name="connsiteX909" fmla="*/ 3023879 w 7472601"/>
              <a:gd name="connsiteY909" fmla="*/ 0 h 6858000"/>
              <a:gd name="connsiteX910" fmla="*/ 3105400 w 7472601"/>
              <a:gd name="connsiteY910" fmla="*/ 0 h 6858000"/>
              <a:gd name="connsiteX911" fmla="*/ 3094669 w 7472601"/>
              <a:gd name="connsiteY911" fmla="*/ 30308 h 6858000"/>
              <a:gd name="connsiteX912" fmla="*/ 2901945 w 7472601"/>
              <a:gd name="connsiteY912" fmla="*/ 466538 h 6858000"/>
              <a:gd name="connsiteX913" fmla="*/ 2815209 w 7472601"/>
              <a:gd name="connsiteY913" fmla="*/ 497361 h 6858000"/>
              <a:gd name="connsiteX914" fmla="*/ 2844845 w 7472601"/>
              <a:gd name="connsiteY914" fmla="*/ 127638 h 6858000"/>
              <a:gd name="connsiteX915" fmla="*/ 2867960 w 7472601"/>
              <a:gd name="connsiteY915" fmla="*/ 0 h 6858000"/>
              <a:gd name="connsiteX916" fmla="*/ 1057230 w 7472601"/>
              <a:gd name="connsiteY916" fmla="*/ 0 h 6858000"/>
              <a:gd name="connsiteX917" fmla="*/ 1111003 w 7472601"/>
              <a:gd name="connsiteY917" fmla="*/ 0 h 6858000"/>
              <a:gd name="connsiteX918" fmla="*/ 1125553 w 7472601"/>
              <a:gd name="connsiteY918" fmla="*/ 52588 h 6858000"/>
              <a:gd name="connsiteX919" fmla="*/ 1304276 w 7472601"/>
              <a:gd name="connsiteY919" fmla="*/ 476275 h 6858000"/>
              <a:gd name="connsiteX920" fmla="*/ 1492066 w 7472601"/>
              <a:gd name="connsiteY920" fmla="*/ 886333 h 6858000"/>
              <a:gd name="connsiteX921" fmla="*/ 1423698 w 7472601"/>
              <a:gd name="connsiteY921" fmla="*/ 710817 h 6858000"/>
              <a:gd name="connsiteX922" fmla="*/ 1357609 w 7472601"/>
              <a:gd name="connsiteY922" fmla="*/ 532892 h 6858000"/>
              <a:gd name="connsiteX923" fmla="*/ 1309550 w 7472601"/>
              <a:gd name="connsiteY923" fmla="*/ 374031 h 6858000"/>
              <a:gd name="connsiteX924" fmla="*/ 1193673 w 7472601"/>
              <a:gd name="connsiteY924" fmla="*/ 49533 h 6858000"/>
              <a:gd name="connsiteX925" fmla="*/ 1164391 w 7472601"/>
              <a:gd name="connsiteY925" fmla="*/ 0 h 6858000"/>
              <a:gd name="connsiteX926" fmla="*/ 1200666 w 7472601"/>
              <a:gd name="connsiteY926" fmla="*/ 0 h 6858000"/>
              <a:gd name="connsiteX927" fmla="*/ 1223408 w 7472601"/>
              <a:gd name="connsiteY927" fmla="*/ 38996 h 6858000"/>
              <a:gd name="connsiteX928" fmla="*/ 1339635 w 7472601"/>
              <a:gd name="connsiteY928" fmla="*/ 365517 h 6858000"/>
              <a:gd name="connsiteX929" fmla="*/ 1387469 w 7472601"/>
              <a:gd name="connsiteY929" fmla="*/ 523079 h 6858000"/>
              <a:gd name="connsiteX930" fmla="*/ 1452685 w 7472601"/>
              <a:gd name="connsiteY930" fmla="*/ 699806 h 6858000"/>
              <a:gd name="connsiteX931" fmla="*/ 1492092 w 7472601"/>
              <a:gd name="connsiteY931" fmla="*/ 800424 h 6858000"/>
              <a:gd name="connsiteX932" fmla="*/ 1455302 w 7472601"/>
              <a:gd name="connsiteY932" fmla="*/ 632913 h 6858000"/>
              <a:gd name="connsiteX933" fmla="*/ 1222336 w 7472601"/>
              <a:gd name="connsiteY933" fmla="*/ 9480 h 6858000"/>
              <a:gd name="connsiteX934" fmla="*/ 1214634 w 7472601"/>
              <a:gd name="connsiteY934" fmla="*/ 0 h 6858000"/>
              <a:gd name="connsiteX935" fmla="*/ 1289827 w 7472601"/>
              <a:gd name="connsiteY935" fmla="*/ 0 h 6858000"/>
              <a:gd name="connsiteX936" fmla="*/ 1321076 w 7472601"/>
              <a:gd name="connsiteY936" fmla="*/ 59722 h 6858000"/>
              <a:gd name="connsiteX937" fmla="*/ 1512579 w 7472601"/>
              <a:gd name="connsiteY937" fmla="*/ 626441 h 6858000"/>
              <a:gd name="connsiteX938" fmla="*/ 1506076 w 7472601"/>
              <a:gd name="connsiteY938" fmla="*/ 1089289 h 6858000"/>
              <a:gd name="connsiteX939" fmla="*/ 1486346 w 7472601"/>
              <a:gd name="connsiteY939" fmla="*/ 1079919 h 6858000"/>
              <a:gd name="connsiteX940" fmla="*/ 1070511 w 7472601"/>
              <a:gd name="connsiteY940" fmla="*/ 48609 h 6858000"/>
              <a:gd name="connsiteX941" fmla="*/ 1057230 w 7472601"/>
              <a:gd name="connsiteY941" fmla="*/ 0 h 6858000"/>
              <a:gd name="connsiteX942" fmla="*/ 43151 w 7472601"/>
              <a:gd name="connsiteY942" fmla="*/ 0 h 6858000"/>
              <a:gd name="connsiteX943" fmla="*/ 95283 w 7472601"/>
              <a:gd name="connsiteY943" fmla="*/ 0 h 6858000"/>
              <a:gd name="connsiteX944" fmla="*/ 300708 w 7472601"/>
              <a:gd name="connsiteY944" fmla="*/ 154571 h 6858000"/>
              <a:gd name="connsiteX945" fmla="*/ 530414 w 7472601"/>
              <a:gd name="connsiteY945" fmla="*/ 354673 h 6858000"/>
              <a:gd name="connsiteX946" fmla="*/ 333785 w 7472601"/>
              <a:gd name="connsiteY946" fmla="*/ 161564 h 6858000"/>
              <a:gd name="connsiteX947" fmla="*/ 147005 w 7472601"/>
              <a:gd name="connsiteY947" fmla="*/ 0 h 6858000"/>
              <a:gd name="connsiteX948" fmla="*/ 272509 w 7472601"/>
              <a:gd name="connsiteY948" fmla="*/ 0 h 6858000"/>
              <a:gd name="connsiteX949" fmla="*/ 326276 w 7472601"/>
              <a:gd name="connsiteY949" fmla="*/ 45847 h 6858000"/>
              <a:gd name="connsiteX950" fmla="*/ 823759 w 7472601"/>
              <a:gd name="connsiteY950" fmla="*/ 574145 h 6858000"/>
              <a:gd name="connsiteX951" fmla="*/ 811254 w 7472601"/>
              <a:gd name="connsiteY951" fmla="*/ 665546 h 6858000"/>
              <a:gd name="connsiteX952" fmla="*/ 154042 w 7472601"/>
              <a:gd name="connsiteY952" fmla="*/ 261522 h 6858000"/>
              <a:gd name="connsiteX953" fmla="*/ 13550 w 7472601"/>
              <a:gd name="connsiteY953" fmla="*/ 158423 h 6858000"/>
              <a:gd name="connsiteX954" fmla="*/ 0 w 7472601"/>
              <a:gd name="connsiteY954" fmla="*/ 146618 h 6858000"/>
              <a:gd name="connsiteX955" fmla="*/ 0 w 7472601"/>
              <a:gd name="connsiteY955" fmla="*/ 59161 h 6858000"/>
              <a:gd name="connsiteX956" fmla="*/ 45427 w 7472601"/>
              <a:gd name="connsiteY956" fmla="*/ 101078 h 6858000"/>
              <a:gd name="connsiteX957" fmla="*/ 630103 w 7472601"/>
              <a:gd name="connsiteY957" fmla="*/ 485885 h 6858000"/>
              <a:gd name="connsiteX958" fmla="*/ 532040 w 7472601"/>
              <a:gd name="connsiteY958" fmla="*/ 399359 h 6858000"/>
              <a:gd name="connsiteX959" fmla="*/ 517618 w 7472601"/>
              <a:gd name="connsiteY959" fmla="*/ 385726 h 6858000"/>
              <a:gd name="connsiteX960" fmla="*/ 285074 w 7472601"/>
              <a:gd name="connsiteY960" fmla="*/ 182755 h 6858000"/>
              <a:gd name="connsiteX961" fmla="*/ 43151 w 7472601"/>
              <a:gd name="connsiteY961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63634 h 6858000"/>
              <a:gd name="connsiteX78" fmla="*/ 7448321 w 7472601"/>
              <a:gd name="connsiteY78" fmla="*/ 6190991 h 6858000"/>
              <a:gd name="connsiteX79" fmla="*/ 7467600 w 7472601"/>
              <a:gd name="connsiteY79" fmla="*/ 6221686 h 6858000"/>
              <a:gd name="connsiteX80" fmla="*/ 7467600 w 7472601"/>
              <a:gd name="connsiteY80" fmla="*/ 6334256 h 6858000"/>
              <a:gd name="connsiteX81" fmla="*/ 7454976 w 7472601"/>
              <a:gd name="connsiteY81" fmla="*/ 6318297 h 6858000"/>
              <a:gd name="connsiteX82" fmla="*/ 1456157 w 7472601"/>
              <a:gd name="connsiteY82" fmla="*/ 5371404 h 6858000"/>
              <a:gd name="connsiteX83" fmla="*/ 1244432 w 7472601"/>
              <a:gd name="connsiteY83" fmla="*/ 5385601 h 6858000"/>
              <a:gd name="connsiteX84" fmla="*/ 973990 w 7472601"/>
              <a:gd name="connsiteY84" fmla="*/ 5424940 h 6858000"/>
              <a:gd name="connsiteX85" fmla="*/ 1103809 w 7472601"/>
              <a:gd name="connsiteY85" fmla="*/ 5433720 h 6858000"/>
              <a:gd name="connsiteX86" fmla="*/ 1123454 w 7472601"/>
              <a:gd name="connsiteY86" fmla="*/ 5435727 h 6858000"/>
              <a:gd name="connsiteX87" fmla="*/ 1737017 w 7472601"/>
              <a:gd name="connsiteY87" fmla="*/ 5452183 h 6858000"/>
              <a:gd name="connsiteX88" fmla="*/ 1824397 w 7472601"/>
              <a:gd name="connsiteY88" fmla="*/ 5447757 h 6858000"/>
              <a:gd name="connsiteX89" fmla="*/ 2070059 w 7472601"/>
              <a:gd name="connsiteY89" fmla="*/ 5441660 h 6858000"/>
              <a:gd name="connsiteX90" fmla="*/ 1456157 w 7472601"/>
              <a:gd name="connsiteY90" fmla="*/ 5371404 h 6858000"/>
              <a:gd name="connsiteX91" fmla="*/ 4988186 w 7472601"/>
              <a:gd name="connsiteY91" fmla="*/ 5216467 h 6858000"/>
              <a:gd name="connsiteX92" fmla="*/ 4777334 w 7472601"/>
              <a:gd name="connsiteY92" fmla="*/ 5406072 h 6858000"/>
              <a:gd name="connsiteX93" fmla="*/ 4718341 w 7472601"/>
              <a:gd name="connsiteY93" fmla="*/ 5468043 h 6858000"/>
              <a:gd name="connsiteX94" fmla="*/ 4604655 w 7472601"/>
              <a:gd name="connsiteY94" fmla="*/ 5583434 h 6858000"/>
              <a:gd name="connsiteX95" fmla="*/ 4565074 w 7472601"/>
              <a:gd name="connsiteY95" fmla="*/ 5618550 h 6858000"/>
              <a:gd name="connsiteX96" fmla="*/ 4988186 w 7472601"/>
              <a:gd name="connsiteY96" fmla="*/ 5216467 h 6858000"/>
              <a:gd name="connsiteX97" fmla="*/ 4978032 w 7472601"/>
              <a:gd name="connsiteY97" fmla="*/ 5183809 h 6858000"/>
              <a:gd name="connsiteX98" fmla="*/ 4463413 w 7472601"/>
              <a:gd name="connsiteY98" fmla="*/ 5615162 h 6858000"/>
              <a:gd name="connsiteX99" fmla="*/ 4358134 w 7472601"/>
              <a:gd name="connsiteY99" fmla="*/ 5742791 h 6858000"/>
              <a:gd name="connsiteX100" fmla="*/ 4376219 w 7472601"/>
              <a:gd name="connsiteY100" fmla="*/ 5729027 h 6858000"/>
              <a:gd name="connsiteX101" fmla="*/ 4582340 w 7472601"/>
              <a:gd name="connsiteY101" fmla="*/ 5561037 h 6858000"/>
              <a:gd name="connsiteX102" fmla="*/ 4694684 w 7472601"/>
              <a:gd name="connsiteY102" fmla="*/ 5447098 h 6858000"/>
              <a:gd name="connsiteX103" fmla="*/ 4754123 w 7472601"/>
              <a:gd name="connsiteY103" fmla="*/ 5384643 h 6858000"/>
              <a:gd name="connsiteX104" fmla="*/ 4978032 w 7472601"/>
              <a:gd name="connsiteY104" fmla="*/ 5183809 h 6858000"/>
              <a:gd name="connsiteX105" fmla="*/ 1903353 w 7472601"/>
              <a:gd name="connsiteY105" fmla="*/ 5044827 h 6858000"/>
              <a:gd name="connsiteX106" fmla="*/ 1936931 w 7472601"/>
              <a:gd name="connsiteY106" fmla="*/ 5093954 h 6858000"/>
              <a:gd name="connsiteX107" fmla="*/ 2195868 w 7472601"/>
              <a:gd name="connsiteY107" fmla="*/ 5396574 h 6858000"/>
              <a:gd name="connsiteX108" fmla="*/ 2088852 w 7472601"/>
              <a:gd name="connsiteY108" fmla="*/ 5166123 h 6858000"/>
              <a:gd name="connsiteX109" fmla="*/ 1958241 w 7472601"/>
              <a:gd name="connsiteY109" fmla="*/ 5067955 h 6858000"/>
              <a:gd name="connsiteX110" fmla="*/ 1903353 w 7472601"/>
              <a:gd name="connsiteY110" fmla="*/ 5044827 h 6858000"/>
              <a:gd name="connsiteX111" fmla="*/ 1979378 w 7472601"/>
              <a:gd name="connsiteY111" fmla="*/ 4769504 h 6858000"/>
              <a:gd name="connsiteX112" fmla="*/ 2882120 w 7472601"/>
              <a:gd name="connsiteY112" fmla="*/ 5064547 h 6858000"/>
              <a:gd name="connsiteX113" fmla="*/ 2793103 w 7472601"/>
              <a:gd name="connsiteY113" fmla="*/ 5039699 h 6858000"/>
              <a:gd name="connsiteX114" fmla="*/ 2770041 w 7472601"/>
              <a:gd name="connsiteY114" fmla="*/ 5033634 h 6858000"/>
              <a:gd name="connsiteX115" fmla="*/ 1979378 w 7472601"/>
              <a:gd name="connsiteY115" fmla="*/ 4769504 h 6858000"/>
              <a:gd name="connsiteX116" fmla="*/ 1927410 w 7472601"/>
              <a:gd name="connsiteY116" fmla="*/ 4716164 h 6858000"/>
              <a:gd name="connsiteX117" fmla="*/ 1959587 w 7472601"/>
              <a:gd name="connsiteY117" fmla="*/ 4728849 h 6858000"/>
              <a:gd name="connsiteX118" fmla="*/ 2777707 w 7472601"/>
              <a:gd name="connsiteY118" fmla="*/ 5003991 h 6858000"/>
              <a:gd name="connsiteX119" fmla="*/ 2800768 w 7472601"/>
              <a:gd name="connsiteY119" fmla="*/ 5010056 h 6858000"/>
              <a:gd name="connsiteX120" fmla="*/ 2879408 w 7472601"/>
              <a:gd name="connsiteY120" fmla="*/ 5031590 h 6858000"/>
              <a:gd name="connsiteX121" fmla="*/ 2862295 w 7472601"/>
              <a:gd name="connsiteY121" fmla="*/ 5022958 h 6858000"/>
              <a:gd name="connsiteX122" fmla="*/ 2813343 w 7472601"/>
              <a:gd name="connsiteY122" fmla="*/ 4998369 h 6858000"/>
              <a:gd name="connsiteX123" fmla="*/ 2646245 w 7472601"/>
              <a:gd name="connsiteY123" fmla="*/ 4930999 h 6858000"/>
              <a:gd name="connsiteX124" fmla="*/ 1999243 w 7472601"/>
              <a:gd name="connsiteY124" fmla="*/ 4730524 h 6858000"/>
              <a:gd name="connsiteX125" fmla="*/ 1979527 w 7472601"/>
              <a:gd name="connsiteY125" fmla="*/ 4726651 h 6858000"/>
              <a:gd name="connsiteX126" fmla="*/ 1927410 w 7472601"/>
              <a:gd name="connsiteY126" fmla="*/ 4716164 h 6858000"/>
              <a:gd name="connsiteX127" fmla="*/ 1997014 w 7472601"/>
              <a:gd name="connsiteY127" fmla="*/ 4698007 h 6858000"/>
              <a:gd name="connsiteX128" fmla="*/ 2005458 w 7472601"/>
              <a:gd name="connsiteY128" fmla="*/ 4699540 h 6858000"/>
              <a:gd name="connsiteX129" fmla="*/ 2657186 w 7472601"/>
              <a:gd name="connsiteY129" fmla="*/ 4901687 h 6858000"/>
              <a:gd name="connsiteX130" fmla="*/ 2826662 w 7472601"/>
              <a:gd name="connsiteY130" fmla="*/ 4970362 h 6858000"/>
              <a:gd name="connsiteX131" fmla="*/ 2876100 w 7472601"/>
              <a:gd name="connsiteY131" fmla="*/ 4995397 h 6858000"/>
              <a:gd name="connsiteX132" fmla="*/ 3042600 w 7472601"/>
              <a:gd name="connsiteY132" fmla="*/ 5059532 h 6858000"/>
              <a:gd name="connsiteX133" fmla="*/ 1997014 w 7472601"/>
              <a:gd name="connsiteY133" fmla="*/ 4698007 h 6858000"/>
              <a:gd name="connsiteX134" fmla="*/ 2305292 w 7472601"/>
              <a:gd name="connsiteY134" fmla="*/ 4219492 h 6858000"/>
              <a:gd name="connsiteX135" fmla="*/ 3360922 w 7472601"/>
              <a:gd name="connsiteY135" fmla="*/ 4529373 h 6858000"/>
              <a:gd name="connsiteX136" fmla="*/ 3492420 w 7472601"/>
              <a:gd name="connsiteY136" fmla="*/ 4510145 h 6858000"/>
              <a:gd name="connsiteX137" fmla="*/ 3364086 w 7472601"/>
              <a:gd name="connsiteY137" fmla="*/ 4480340 h 6858000"/>
              <a:gd name="connsiteX138" fmla="*/ 3225818 w 7472601"/>
              <a:gd name="connsiteY138" fmla="*/ 4411822 h 6858000"/>
              <a:gd name="connsiteX139" fmla="*/ 3129696 w 7472601"/>
              <a:gd name="connsiteY139" fmla="*/ 4360704 h 6858000"/>
              <a:gd name="connsiteX140" fmla="*/ 2814545 w 7472601"/>
              <a:gd name="connsiteY140" fmla="*/ 4282955 h 6858000"/>
              <a:gd name="connsiteX141" fmla="*/ 2305292 w 7472601"/>
              <a:gd name="connsiteY141" fmla="*/ 4219492 h 6858000"/>
              <a:gd name="connsiteX142" fmla="*/ 2626982 w 7472601"/>
              <a:gd name="connsiteY142" fmla="*/ 4206450 h 6858000"/>
              <a:gd name="connsiteX143" fmla="*/ 2490617 w 7472601"/>
              <a:gd name="connsiteY143" fmla="*/ 4206951 h 6858000"/>
              <a:gd name="connsiteX144" fmla="*/ 2819869 w 7472601"/>
              <a:gd name="connsiteY144" fmla="*/ 4252936 h 6858000"/>
              <a:gd name="connsiteX145" fmla="*/ 3143018 w 7472601"/>
              <a:gd name="connsiteY145" fmla="*/ 4332698 h 6858000"/>
              <a:gd name="connsiteX146" fmla="*/ 3241520 w 7472601"/>
              <a:gd name="connsiteY146" fmla="*/ 4385112 h 6858000"/>
              <a:gd name="connsiteX147" fmla="*/ 3374575 w 7472601"/>
              <a:gd name="connsiteY147" fmla="*/ 4451517 h 6858000"/>
              <a:gd name="connsiteX148" fmla="*/ 3505221 w 7472601"/>
              <a:gd name="connsiteY148" fmla="*/ 4480757 h 6858000"/>
              <a:gd name="connsiteX149" fmla="*/ 2626982 w 7472601"/>
              <a:gd name="connsiteY149" fmla="*/ 4206450 h 6858000"/>
              <a:gd name="connsiteX150" fmla="*/ 1310106 w 7472601"/>
              <a:gd name="connsiteY150" fmla="*/ 3943217 h 6858000"/>
              <a:gd name="connsiteX151" fmla="*/ 854994 w 7472601"/>
              <a:gd name="connsiteY151" fmla="*/ 4399136 h 6858000"/>
              <a:gd name="connsiteX152" fmla="*/ 742462 w 7472601"/>
              <a:gd name="connsiteY152" fmla="*/ 4594648 h 6858000"/>
              <a:gd name="connsiteX153" fmla="*/ 820602 w 7472601"/>
              <a:gd name="connsiteY153" fmla="*/ 4485915 h 6858000"/>
              <a:gd name="connsiteX154" fmla="*/ 878295 w 7472601"/>
              <a:gd name="connsiteY154" fmla="*/ 4403594 h 6858000"/>
              <a:gd name="connsiteX155" fmla="*/ 1240607 w 7472601"/>
              <a:gd name="connsiteY155" fmla="*/ 4010401 h 6858000"/>
              <a:gd name="connsiteX156" fmla="*/ 1310106 w 7472601"/>
              <a:gd name="connsiteY156" fmla="*/ 3943217 h 6858000"/>
              <a:gd name="connsiteX157" fmla="*/ 1423113 w 7472601"/>
              <a:gd name="connsiteY157" fmla="*/ 3874565 h 6858000"/>
              <a:gd name="connsiteX158" fmla="*/ 1260565 w 7472601"/>
              <a:gd name="connsiteY158" fmla="*/ 4031982 h 6858000"/>
              <a:gd name="connsiteX159" fmla="*/ 901900 w 7472601"/>
              <a:gd name="connsiteY159" fmla="*/ 4421236 h 6858000"/>
              <a:gd name="connsiteX160" fmla="*/ 845044 w 7472601"/>
              <a:gd name="connsiteY160" fmla="*/ 4502436 h 6858000"/>
              <a:gd name="connsiteX161" fmla="*/ 685926 w 7472601"/>
              <a:gd name="connsiteY161" fmla="*/ 4703069 h 6858000"/>
              <a:gd name="connsiteX162" fmla="*/ 684248 w 7472601"/>
              <a:gd name="connsiteY162" fmla="*/ 4706721 h 6858000"/>
              <a:gd name="connsiteX163" fmla="*/ 1423113 w 7472601"/>
              <a:gd name="connsiteY163" fmla="*/ 3874565 h 6858000"/>
              <a:gd name="connsiteX164" fmla="*/ 3316479 w 7472601"/>
              <a:gd name="connsiteY164" fmla="*/ 3872136 h 6858000"/>
              <a:gd name="connsiteX165" fmla="*/ 3546806 w 7472601"/>
              <a:gd name="connsiteY165" fmla="*/ 4356139 h 6858000"/>
              <a:gd name="connsiteX166" fmla="*/ 3364433 w 7472601"/>
              <a:gd name="connsiteY166" fmla="*/ 3953121 h 6858000"/>
              <a:gd name="connsiteX167" fmla="*/ 3316479 w 7472601"/>
              <a:gd name="connsiteY167" fmla="*/ 3872136 h 6858000"/>
              <a:gd name="connsiteX168" fmla="*/ 3291335 w 7472601"/>
              <a:gd name="connsiteY168" fmla="*/ 3767420 h 6858000"/>
              <a:gd name="connsiteX169" fmla="*/ 3390805 w 7472601"/>
              <a:gd name="connsiteY169" fmla="*/ 3937163 h 6858000"/>
              <a:gd name="connsiteX170" fmla="*/ 3579062 w 7472601"/>
              <a:gd name="connsiteY170" fmla="*/ 4359040 h 6858000"/>
              <a:gd name="connsiteX171" fmla="*/ 3467355 w 7472601"/>
              <a:gd name="connsiteY171" fmla="*/ 3988130 h 6858000"/>
              <a:gd name="connsiteX172" fmla="*/ 3310753 w 7472601"/>
              <a:gd name="connsiteY172" fmla="*/ 3787140 h 6858000"/>
              <a:gd name="connsiteX173" fmla="*/ 3291335 w 7472601"/>
              <a:gd name="connsiteY173" fmla="*/ 3767420 h 6858000"/>
              <a:gd name="connsiteX174" fmla="*/ 1635889 w 7472601"/>
              <a:gd name="connsiteY174" fmla="*/ 3709494 h 6858000"/>
              <a:gd name="connsiteX175" fmla="*/ 1634800 w 7472601"/>
              <a:gd name="connsiteY175" fmla="*/ 3731111 h 6858000"/>
              <a:gd name="connsiteX176" fmla="*/ 1635889 w 7472601"/>
              <a:gd name="connsiteY176" fmla="*/ 3709494 h 6858000"/>
              <a:gd name="connsiteX177" fmla="*/ 1510397 w 7472601"/>
              <a:gd name="connsiteY177" fmla="*/ 3684705 h 6858000"/>
              <a:gd name="connsiteX178" fmla="*/ 1146550 w 7472601"/>
              <a:gd name="connsiteY178" fmla="*/ 3802012 h 6858000"/>
              <a:gd name="connsiteX179" fmla="*/ 698834 w 7472601"/>
              <a:gd name="connsiteY179" fmla="*/ 3952272 h 6858000"/>
              <a:gd name="connsiteX180" fmla="*/ 34256 w 7472601"/>
              <a:gd name="connsiteY180" fmla="*/ 4347603 h 6858000"/>
              <a:gd name="connsiteX181" fmla="*/ 527241 w 7472601"/>
              <a:gd name="connsiteY181" fmla="*/ 4065078 h 6858000"/>
              <a:gd name="connsiteX182" fmla="*/ 1510397 w 7472601"/>
              <a:gd name="connsiteY182" fmla="*/ 3684705 h 6858000"/>
              <a:gd name="connsiteX183" fmla="*/ 1313114 w 7472601"/>
              <a:gd name="connsiteY183" fmla="*/ 3655216 h 6858000"/>
              <a:gd name="connsiteX184" fmla="*/ 1109304 w 7472601"/>
              <a:gd name="connsiteY184" fmla="*/ 3669030 h 6858000"/>
              <a:gd name="connsiteX185" fmla="*/ 8129 w 7472601"/>
              <a:gd name="connsiteY185" fmla="*/ 4330519 h 6858000"/>
              <a:gd name="connsiteX186" fmla="*/ 687572 w 7472601"/>
              <a:gd name="connsiteY186" fmla="*/ 3925629 h 6858000"/>
              <a:gd name="connsiteX187" fmla="*/ 1138365 w 7472601"/>
              <a:gd name="connsiteY187" fmla="*/ 3774515 h 6858000"/>
              <a:gd name="connsiteX188" fmla="*/ 1505579 w 7472601"/>
              <a:gd name="connsiteY188" fmla="*/ 3655526 h 6858000"/>
              <a:gd name="connsiteX189" fmla="*/ 1313114 w 7472601"/>
              <a:gd name="connsiteY189" fmla="*/ 3655216 h 6858000"/>
              <a:gd name="connsiteX190" fmla="*/ 3655073 w 7472601"/>
              <a:gd name="connsiteY190" fmla="*/ 3650884 h 6858000"/>
              <a:gd name="connsiteX191" fmla="*/ 3989938 w 7472601"/>
              <a:gd name="connsiteY191" fmla="*/ 3991685 h 6858000"/>
              <a:gd name="connsiteX192" fmla="*/ 4393907 w 7472601"/>
              <a:gd name="connsiteY192" fmla="*/ 4261258 h 6858000"/>
              <a:gd name="connsiteX193" fmla="*/ 4648051 w 7472601"/>
              <a:gd name="connsiteY193" fmla="*/ 4374051 h 6858000"/>
              <a:gd name="connsiteX194" fmla="*/ 4383389 w 7472601"/>
              <a:gd name="connsiteY194" fmla="*/ 4184369 h 6858000"/>
              <a:gd name="connsiteX195" fmla="*/ 4165508 w 7472601"/>
              <a:gd name="connsiteY195" fmla="*/ 4035196 h 6858000"/>
              <a:gd name="connsiteX196" fmla="*/ 4068162 w 7472601"/>
              <a:gd name="connsiteY196" fmla="*/ 3953394 h 6858000"/>
              <a:gd name="connsiteX197" fmla="*/ 3981416 w 7472601"/>
              <a:gd name="connsiteY197" fmla="*/ 3880482 h 6858000"/>
              <a:gd name="connsiteX198" fmla="*/ 3800147 w 7472601"/>
              <a:gd name="connsiteY198" fmla="*/ 3749872 h 6858000"/>
              <a:gd name="connsiteX199" fmla="*/ 3655073 w 7472601"/>
              <a:gd name="connsiteY199" fmla="*/ 3650884 h 6858000"/>
              <a:gd name="connsiteX200" fmla="*/ 3670252 w 7472601"/>
              <a:gd name="connsiteY200" fmla="*/ 3622798 h 6858000"/>
              <a:gd name="connsiteX201" fmla="*/ 3817258 w 7472601"/>
              <a:gd name="connsiteY201" fmla="*/ 3723577 h 6858000"/>
              <a:gd name="connsiteX202" fmla="*/ 4000461 w 7472601"/>
              <a:gd name="connsiteY202" fmla="*/ 3855966 h 6858000"/>
              <a:gd name="connsiteX203" fmla="*/ 4088180 w 7472601"/>
              <a:gd name="connsiteY203" fmla="*/ 3929774 h 6858000"/>
              <a:gd name="connsiteX204" fmla="*/ 4184555 w 7472601"/>
              <a:gd name="connsiteY204" fmla="*/ 4010683 h 6858000"/>
              <a:gd name="connsiteX205" fmla="*/ 4399563 w 7472601"/>
              <a:gd name="connsiteY205" fmla="*/ 4158106 h 6858000"/>
              <a:gd name="connsiteX206" fmla="*/ 4684469 w 7472601"/>
              <a:gd name="connsiteY206" fmla="*/ 4364680 h 6858000"/>
              <a:gd name="connsiteX207" fmla="*/ 4690271 w 7472601"/>
              <a:gd name="connsiteY207" fmla="*/ 4370034 h 6858000"/>
              <a:gd name="connsiteX208" fmla="*/ 4136093 w 7472601"/>
              <a:gd name="connsiteY208" fmla="*/ 3858466 h 6858000"/>
              <a:gd name="connsiteX209" fmla="*/ 3670252 w 7472601"/>
              <a:gd name="connsiteY209" fmla="*/ 3622798 h 6858000"/>
              <a:gd name="connsiteX210" fmla="*/ 4440129 w 7472601"/>
              <a:gd name="connsiteY210" fmla="*/ 3448571 h 6858000"/>
              <a:gd name="connsiteX211" fmla="*/ 4856525 w 7472601"/>
              <a:gd name="connsiteY211" fmla="*/ 3915351 h 6858000"/>
              <a:gd name="connsiteX212" fmla="*/ 5059055 w 7472601"/>
              <a:gd name="connsiteY212" fmla="*/ 4108918 h 6858000"/>
              <a:gd name="connsiteX213" fmla="*/ 5290070 w 7472601"/>
              <a:gd name="connsiteY213" fmla="*/ 4263619 h 6858000"/>
              <a:gd name="connsiteX214" fmla="*/ 4834991 w 7472601"/>
              <a:gd name="connsiteY214" fmla="*/ 3830985 h 6858000"/>
              <a:gd name="connsiteX215" fmla="*/ 4440129 w 7472601"/>
              <a:gd name="connsiteY215" fmla="*/ 3448571 h 6858000"/>
              <a:gd name="connsiteX216" fmla="*/ 4441737 w 7472601"/>
              <a:gd name="connsiteY216" fmla="*/ 3399734 h 6858000"/>
              <a:gd name="connsiteX217" fmla="*/ 4431236 w 7472601"/>
              <a:gd name="connsiteY217" fmla="*/ 3400954 h 6858000"/>
              <a:gd name="connsiteX218" fmla="*/ 4557150 w 7472601"/>
              <a:gd name="connsiteY218" fmla="*/ 3510023 h 6858000"/>
              <a:gd name="connsiteX219" fmla="*/ 4856936 w 7472601"/>
              <a:gd name="connsiteY219" fmla="*/ 3809146 h 6858000"/>
              <a:gd name="connsiteX220" fmla="*/ 5111996 w 7472601"/>
              <a:gd name="connsiteY220" fmla="*/ 4065759 h 6858000"/>
              <a:gd name="connsiteX221" fmla="*/ 5388878 w 7472601"/>
              <a:gd name="connsiteY221" fmla="*/ 4300185 h 6858000"/>
              <a:gd name="connsiteX222" fmla="*/ 5425556 w 7472601"/>
              <a:gd name="connsiteY222" fmla="*/ 4308967 h 6858000"/>
              <a:gd name="connsiteX223" fmla="*/ 4943646 w 7472601"/>
              <a:gd name="connsiteY223" fmla="*/ 3822916 h 6858000"/>
              <a:gd name="connsiteX224" fmla="*/ 4594837 w 7472601"/>
              <a:gd name="connsiteY224" fmla="*/ 3532274 h 6858000"/>
              <a:gd name="connsiteX225" fmla="*/ 4441737 w 7472601"/>
              <a:gd name="connsiteY225" fmla="*/ 3399734 h 6858000"/>
              <a:gd name="connsiteX226" fmla="*/ 5425834 w 7472601"/>
              <a:gd name="connsiteY226" fmla="*/ 3162785 h 6858000"/>
              <a:gd name="connsiteX227" fmla="*/ 5401644 w 7472601"/>
              <a:gd name="connsiteY227" fmla="*/ 3617847 h 6858000"/>
              <a:gd name="connsiteX228" fmla="*/ 5467256 w 7472601"/>
              <a:gd name="connsiteY228" fmla="*/ 4175494 h 6858000"/>
              <a:gd name="connsiteX229" fmla="*/ 5448069 w 7472601"/>
              <a:gd name="connsiteY229" fmla="*/ 3567554 h 6858000"/>
              <a:gd name="connsiteX230" fmla="*/ 5425834 w 7472601"/>
              <a:gd name="connsiteY230" fmla="*/ 3162785 h 6858000"/>
              <a:gd name="connsiteX231" fmla="*/ 1318687 w 7472601"/>
              <a:gd name="connsiteY231" fmla="*/ 3113840 h 6858000"/>
              <a:gd name="connsiteX232" fmla="*/ 1066793 w 7472601"/>
              <a:gd name="connsiteY232" fmla="*/ 3212171 h 6858000"/>
              <a:gd name="connsiteX233" fmla="*/ 993319 w 7472601"/>
              <a:gd name="connsiteY233" fmla="*/ 3247648 h 6858000"/>
              <a:gd name="connsiteX234" fmla="*/ 853081 w 7472601"/>
              <a:gd name="connsiteY234" fmla="*/ 3312410 h 6858000"/>
              <a:gd name="connsiteX235" fmla="*/ 805957 w 7472601"/>
              <a:gd name="connsiteY235" fmla="*/ 3330443 h 6858000"/>
              <a:gd name="connsiteX236" fmla="*/ 1318687 w 7472601"/>
              <a:gd name="connsiteY236" fmla="*/ 3113840 h 6858000"/>
              <a:gd name="connsiteX237" fmla="*/ 5453702 w 7472601"/>
              <a:gd name="connsiteY237" fmla="*/ 3090882 h 6858000"/>
              <a:gd name="connsiteX238" fmla="*/ 5480135 w 7472601"/>
              <a:gd name="connsiteY238" fmla="*/ 3565802 h 6858000"/>
              <a:gd name="connsiteX239" fmla="*/ 5499023 w 7472601"/>
              <a:gd name="connsiteY239" fmla="*/ 4166310 h 6858000"/>
              <a:gd name="connsiteX240" fmla="*/ 5547022 w 7472601"/>
              <a:gd name="connsiteY240" fmla="*/ 3607838 h 6858000"/>
              <a:gd name="connsiteX241" fmla="*/ 5515964 w 7472601"/>
              <a:gd name="connsiteY241" fmla="*/ 3378541 h 6858000"/>
              <a:gd name="connsiteX242" fmla="*/ 5453702 w 7472601"/>
              <a:gd name="connsiteY242" fmla="*/ 3090882 h 6858000"/>
              <a:gd name="connsiteX243" fmla="*/ 1238695 w 7472601"/>
              <a:gd name="connsiteY243" fmla="*/ 3076820 h 6858000"/>
              <a:gd name="connsiteX244" fmla="*/ 716371 w 7472601"/>
              <a:gd name="connsiteY244" fmla="*/ 3293249 h 6858000"/>
              <a:gd name="connsiteX245" fmla="*/ 579522 w 7472601"/>
              <a:gd name="connsiteY245" fmla="*/ 3371759 h 6858000"/>
              <a:gd name="connsiteX246" fmla="*/ 600288 w 7472601"/>
              <a:gd name="connsiteY246" fmla="*/ 3365555 h 6858000"/>
              <a:gd name="connsiteX247" fmla="*/ 840692 w 7472601"/>
              <a:gd name="connsiteY247" fmla="*/ 3284921 h 6858000"/>
              <a:gd name="connsiteX248" fmla="*/ 979248 w 7472601"/>
              <a:gd name="connsiteY248" fmla="*/ 3221003 h 6858000"/>
              <a:gd name="connsiteX249" fmla="*/ 1053282 w 7472601"/>
              <a:gd name="connsiteY249" fmla="*/ 3185247 h 6858000"/>
              <a:gd name="connsiteX250" fmla="*/ 1320603 w 7472601"/>
              <a:gd name="connsiteY250" fmla="*/ 3081281 h 6858000"/>
              <a:gd name="connsiteX251" fmla="*/ 1238695 w 7472601"/>
              <a:gd name="connsiteY251" fmla="*/ 3076820 h 6858000"/>
              <a:gd name="connsiteX252" fmla="*/ 5425627 w 7472601"/>
              <a:gd name="connsiteY252" fmla="*/ 2954192 h 6858000"/>
              <a:gd name="connsiteX253" fmla="*/ 5470770 w 7472601"/>
              <a:gd name="connsiteY253" fmla="*/ 3005435 h 6858000"/>
              <a:gd name="connsiteX254" fmla="*/ 5519779 w 7472601"/>
              <a:gd name="connsiteY254" fmla="*/ 4359223 h 6858000"/>
              <a:gd name="connsiteX255" fmla="*/ 5520293 w 7472601"/>
              <a:gd name="connsiteY255" fmla="*/ 4360602 h 6858000"/>
              <a:gd name="connsiteX256" fmla="*/ 5767221 w 7472601"/>
              <a:gd name="connsiteY256" fmla="*/ 4665564 h 6858000"/>
              <a:gd name="connsiteX257" fmla="*/ 6937169 w 7472601"/>
              <a:gd name="connsiteY257" fmla="*/ 4815941 h 6858000"/>
              <a:gd name="connsiteX258" fmla="*/ 6953922 w 7472601"/>
              <a:gd name="connsiteY258" fmla="*/ 4890068 h 6858000"/>
              <a:gd name="connsiteX259" fmla="*/ 6071359 w 7472601"/>
              <a:gd name="connsiteY259" fmla="*/ 4770770 h 6858000"/>
              <a:gd name="connsiteX260" fmla="*/ 6038839 w 7472601"/>
              <a:gd name="connsiteY260" fmla="*/ 4764474 h 6858000"/>
              <a:gd name="connsiteX261" fmla="*/ 6038706 w 7472601"/>
              <a:gd name="connsiteY261" fmla="*/ 4763847 h 6858000"/>
              <a:gd name="connsiteX262" fmla="*/ 6037784 w 7472601"/>
              <a:gd name="connsiteY262" fmla="*/ 4764270 h 6858000"/>
              <a:gd name="connsiteX263" fmla="*/ 6038839 w 7472601"/>
              <a:gd name="connsiteY263" fmla="*/ 4764474 h 6858000"/>
              <a:gd name="connsiteX264" fmla="*/ 6040338 w 7472601"/>
              <a:gd name="connsiteY264" fmla="*/ 4771418 h 6858000"/>
              <a:gd name="connsiteX265" fmla="*/ 6024488 w 7472601"/>
              <a:gd name="connsiteY265" fmla="*/ 4809903 h 6858000"/>
              <a:gd name="connsiteX266" fmla="*/ 5599771 w 7472601"/>
              <a:gd name="connsiteY266" fmla="*/ 5509652 h 6858000"/>
              <a:gd name="connsiteX267" fmla="*/ 5548843 w 7472601"/>
              <a:gd name="connsiteY267" fmla="*/ 5563845 h 6858000"/>
              <a:gd name="connsiteX268" fmla="*/ 5940952 w 7472601"/>
              <a:gd name="connsiteY268" fmla="*/ 6250028 h 6858000"/>
              <a:gd name="connsiteX269" fmla="*/ 6043441 w 7472601"/>
              <a:gd name="connsiteY269" fmla="*/ 6665847 h 6858000"/>
              <a:gd name="connsiteX270" fmla="*/ 6093432 w 7472601"/>
              <a:gd name="connsiteY270" fmla="*/ 6858000 h 6858000"/>
              <a:gd name="connsiteX271" fmla="*/ 6034344 w 7472601"/>
              <a:gd name="connsiteY271" fmla="*/ 6858000 h 6858000"/>
              <a:gd name="connsiteX272" fmla="*/ 6026679 w 7472601"/>
              <a:gd name="connsiteY272" fmla="*/ 6836959 h 6858000"/>
              <a:gd name="connsiteX273" fmla="*/ 5800441 w 7472601"/>
              <a:gd name="connsiteY273" fmla="*/ 6335286 h 6858000"/>
              <a:gd name="connsiteX274" fmla="*/ 5526562 w 7472601"/>
              <a:gd name="connsiteY274" fmla="*/ 5705388 h 6858000"/>
              <a:gd name="connsiteX275" fmla="*/ 5519640 w 7472601"/>
              <a:gd name="connsiteY275" fmla="*/ 5683774 h 6858000"/>
              <a:gd name="connsiteX276" fmla="*/ 5844559 w 7472601"/>
              <a:gd name="connsiteY276" fmla="*/ 6553349 h 6858000"/>
              <a:gd name="connsiteX277" fmla="*/ 5975994 w 7472601"/>
              <a:gd name="connsiteY277" fmla="*/ 6858000 h 6858000"/>
              <a:gd name="connsiteX278" fmla="*/ 5898547 w 7472601"/>
              <a:gd name="connsiteY278" fmla="*/ 6858000 h 6858000"/>
              <a:gd name="connsiteX279" fmla="*/ 5682041 w 7472601"/>
              <a:gd name="connsiteY279" fmla="*/ 6355860 h 6858000"/>
              <a:gd name="connsiteX280" fmla="*/ 5461758 w 7472601"/>
              <a:gd name="connsiteY280" fmla="*/ 5820220 h 6858000"/>
              <a:gd name="connsiteX281" fmla="*/ 5237282 w 7472601"/>
              <a:gd name="connsiteY281" fmla="*/ 6579086 h 6858000"/>
              <a:gd name="connsiteX282" fmla="*/ 5115009 w 7472601"/>
              <a:gd name="connsiteY282" fmla="*/ 6858000 h 6858000"/>
              <a:gd name="connsiteX283" fmla="*/ 5028074 w 7472601"/>
              <a:gd name="connsiteY283" fmla="*/ 6858000 h 6858000"/>
              <a:gd name="connsiteX284" fmla="*/ 5079508 w 7472601"/>
              <a:gd name="connsiteY284" fmla="*/ 6749074 h 6858000"/>
              <a:gd name="connsiteX285" fmla="*/ 5371846 w 7472601"/>
              <a:gd name="connsiteY285" fmla="*/ 5924413 h 6858000"/>
              <a:gd name="connsiteX286" fmla="*/ 5270512 w 7472601"/>
              <a:gd name="connsiteY286" fmla="*/ 6138975 h 6858000"/>
              <a:gd name="connsiteX287" fmla="*/ 5062409 w 7472601"/>
              <a:gd name="connsiteY287" fmla="*/ 6653544 h 6858000"/>
              <a:gd name="connsiteX288" fmla="*/ 5036628 w 7472601"/>
              <a:gd name="connsiteY288" fmla="*/ 6754247 h 6858000"/>
              <a:gd name="connsiteX289" fmla="*/ 5009112 w 7472601"/>
              <a:gd name="connsiteY289" fmla="*/ 6858000 h 6858000"/>
              <a:gd name="connsiteX290" fmla="*/ 4976679 w 7472601"/>
              <a:gd name="connsiteY290" fmla="*/ 6858000 h 6858000"/>
              <a:gd name="connsiteX291" fmla="*/ 5006537 w 7472601"/>
              <a:gd name="connsiteY291" fmla="*/ 6747068 h 6858000"/>
              <a:gd name="connsiteX292" fmla="*/ 5032723 w 7472601"/>
              <a:gd name="connsiteY292" fmla="*/ 6644957 h 6858000"/>
              <a:gd name="connsiteX293" fmla="*/ 5242949 w 7472601"/>
              <a:gd name="connsiteY293" fmla="*/ 6125175 h 6858000"/>
              <a:gd name="connsiteX294" fmla="*/ 5286321 w 7472601"/>
              <a:gd name="connsiteY294" fmla="*/ 6033555 h 6858000"/>
              <a:gd name="connsiteX295" fmla="*/ 5008210 w 7472601"/>
              <a:gd name="connsiteY295" fmla="*/ 6649194 h 6858000"/>
              <a:gd name="connsiteX296" fmla="*/ 4986321 w 7472601"/>
              <a:gd name="connsiteY296" fmla="*/ 6765687 h 6858000"/>
              <a:gd name="connsiteX297" fmla="*/ 4973474 w 7472601"/>
              <a:gd name="connsiteY297" fmla="*/ 6858000 h 6858000"/>
              <a:gd name="connsiteX298" fmla="*/ 4907178 w 7472601"/>
              <a:gd name="connsiteY298" fmla="*/ 6858000 h 6858000"/>
              <a:gd name="connsiteX299" fmla="*/ 4910810 w 7472601"/>
              <a:gd name="connsiteY299" fmla="*/ 6829660 h 6858000"/>
              <a:gd name="connsiteX300" fmla="*/ 4987461 w 7472601"/>
              <a:gd name="connsiteY300" fmla="*/ 6432994 h 6858000"/>
              <a:gd name="connsiteX301" fmla="*/ 5179262 w 7472601"/>
              <a:gd name="connsiteY301" fmla="*/ 6035044 h 6858000"/>
              <a:gd name="connsiteX302" fmla="*/ 4689678 w 7472601"/>
              <a:gd name="connsiteY302" fmla="*/ 6440241 h 6858000"/>
              <a:gd name="connsiteX303" fmla="*/ 4477543 w 7472601"/>
              <a:gd name="connsiteY303" fmla="*/ 6674836 h 6858000"/>
              <a:gd name="connsiteX304" fmla="*/ 4329957 w 7472601"/>
              <a:gd name="connsiteY304" fmla="*/ 6858000 h 6858000"/>
              <a:gd name="connsiteX305" fmla="*/ 4218595 w 7472601"/>
              <a:gd name="connsiteY305" fmla="*/ 6858000 h 6858000"/>
              <a:gd name="connsiteX306" fmla="*/ 4368888 w 7472601"/>
              <a:gd name="connsiteY306" fmla="*/ 6668412 h 6858000"/>
              <a:gd name="connsiteX307" fmla="*/ 4563091 w 7472601"/>
              <a:gd name="connsiteY307" fmla="*/ 6442508 h 6858000"/>
              <a:gd name="connsiteX308" fmla="*/ 5387324 w 7472601"/>
              <a:gd name="connsiteY308" fmla="*/ 5705830 h 6858000"/>
              <a:gd name="connsiteX309" fmla="*/ 5073620 w 7472601"/>
              <a:gd name="connsiteY309" fmla="*/ 5955437 h 6858000"/>
              <a:gd name="connsiteX310" fmla="*/ 4689789 w 7472601"/>
              <a:gd name="connsiteY310" fmla="*/ 6268382 h 6858000"/>
              <a:gd name="connsiteX311" fmla="*/ 4418722 w 7472601"/>
              <a:gd name="connsiteY311" fmla="*/ 6570886 h 6858000"/>
              <a:gd name="connsiteX312" fmla="*/ 4214944 w 7472601"/>
              <a:gd name="connsiteY312" fmla="*/ 6858000 h 6858000"/>
              <a:gd name="connsiteX313" fmla="*/ 4177898 w 7472601"/>
              <a:gd name="connsiteY313" fmla="*/ 6858000 h 6858000"/>
              <a:gd name="connsiteX314" fmla="*/ 4391597 w 7472601"/>
              <a:gd name="connsiteY314" fmla="*/ 6556370 h 6858000"/>
              <a:gd name="connsiteX315" fmla="*/ 4668889 w 7472601"/>
              <a:gd name="connsiteY315" fmla="*/ 6246399 h 6858000"/>
              <a:gd name="connsiteX316" fmla="*/ 5055427 w 7472601"/>
              <a:gd name="connsiteY316" fmla="*/ 5931476 h 6858000"/>
              <a:gd name="connsiteX317" fmla="*/ 5371814 w 7472601"/>
              <a:gd name="connsiteY317" fmla="*/ 5678975 h 6858000"/>
              <a:gd name="connsiteX318" fmla="*/ 4987918 w 7472601"/>
              <a:gd name="connsiteY318" fmla="*/ 5838701 h 6858000"/>
              <a:gd name="connsiteX319" fmla="*/ 4317146 w 7472601"/>
              <a:gd name="connsiteY319" fmla="*/ 6587716 h 6858000"/>
              <a:gd name="connsiteX320" fmla="*/ 4171627 w 7472601"/>
              <a:gd name="connsiteY320" fmla="*/ 6858000 h 6858000"/>
              <a:gd name="connsiteX321" fmla="*/ 4081585 w 7472601"/>
              <a:gd name="connsiteY321" fmla="*/ 6858000 h 6858000"/>
              <a:gd name="connsiteX322" fmla="*/ 4238603 w 7472601"/>
              <a:gd name="connsiteY322" fmla="*/ 6559341 h 6858000"/>
              <a:gd name="connsiteX323" fmla="*/ 4778333 w 7472601"/>
              <a:gd name="connsiteY323" fmla="*/ 5873626 h 6858000"/>
              <a:gd name="connsiteX324" fmla="*/ 5414185 w 7472601"/>
              <a:gd name="connsiteY324" fmla="*/ 5573882 h 6858000"/>
              <a:gd name="connsiteX325" fmla="*/ 5959648 w 7472601"/>
              <a:gd name="connsiteY325" fmla="*/ 4760797 h 6858000"/>
              <a:gd name="connsiteX326" fmla="*/ 5355019 w 7472601"/>
              <a:gd name="connsiteY326" fmla="*/ 4734672 h 6858000"/>
              <a:gd name="connsiteX327" fmla="*/ 5083565 w 7472601"/>
              <a:gd name="connsiteY327" fmla="*/ 5179121 h 6858000"/>
              <a:gd name="connsiteX328" fmla="*/ 4713577 w 7472601"/>
              <a:gd name="connsiteY328" fmla="*/ 5616803 h 6858000"/>
              <a:gd name="connsiteX329" fmla="*/ 3989559 w 7472601"/>
              <a:gd name="connsiteY329" fmla="*/ 6145945 h 6858000"/>
              <a:gd name="connsiteX330" fmla="*/ 3939824 w 7472601"/>
              <a:gd name="connsiteY330" fmla="*/ 6066900 h 6858000"/>
              <a:gd name="connsiteX331" fmla="*/ 4584537 w 7472601"/>
              <a:gd name="connsiteY331" fmla="*/ 5324826 h 6858000"/>
              <a:gd name="connsiteX332" fmla="*/ 5037105 w 7472601"/>
              <a:gd name="connsiteY332" fmla="*/ 5088765 h 6858000"/>
              <a:gd name="connsiteX333" fmla="*/ 5039930 w 7472601"/>
              <a:gd name="connsiteY333" fmla="*/ 5089585 h 6858000"/>
              <a:gd name="connsiteX334" fmla="*/ 5263764 w 7472601"/>
              <a:gd name="connsiteY334" fmla="*/ 4735525 h 6858000"/>
              <a:gd name="connsiteX335" fmla="*/ 4086300 w 7472601"/>
              <a:gd name="connsiteY335" fmla="*/ 4884599 h 6858000"/>
              <a:gd name="connsiteX336" fmla="*/ 4085485 w 7472601"/>
              <a:gd name="connsiteY336" fmla="*/ 4899070 h 6858000"/>
              <a:gd name="connsiteX337" fmla="*/ 3871915 w 7472601"/>
              <a:gd name="connsiteY337" fmla="*/ 5253645 h 6858000"/>
              <a:gd name="connsiteX338" fmla="*/ 3799374 w 7472601"/>
              <a:gd name="connsiteY338" fmla="*/ 5466127 h 6858000"/>
              <a:gd name="connsiteX339" fmla="*/ 3498850 w 7472601"/>
              <a:gd name="connsiteY339" fmla="*/ 6661888 h 6858000"/>
              <a:gd name="connsiteX340" fmla="*/ 3399216 w 7472601"/>
              <a:gd name="connsiteY340" fmla="*/ 6858000 h 6858000"/>
              <a:gd name="connsiteX341" fmla="*/ 3303688 w 7472601"/>
              <a:gd name="connsiteY341" fmla="*/ 6858000 h 6858000"/>
              <a:gd name="connsiteX342" fmla="*/ 3391774 w 7472601"/>
              <a:gd name="connsiteY342" fmla="*/ 6697181 h 6858000"/>
              <a:gd name="connsiteX343" fmla="*/ 3735540 w 7472601"/>
              <a:gd name="connsiteY343" fmla="*/ 5546923 h 6858000"/>
              <a:gd name="connsiteX344" fmla="*/ 3729438 w 7472601"/>
              <a:gd name="connsiteY344" fmla="*/ 5569058 h 6858000"/>
              <a:gd name="connsiteX345" fmla="*/ 3707782 w 7472601"/>
              <a:gd name="connsiteY345" fmla="*/ 5644908 h 6858000"/>
              <a:gd name="connsiteX346" fmla="*/ 3583827 w 7472601"/>
              <a:gd name="connsiteY346" fmla="*/ 6039215 h 6858000"/>
              <a:gd name="connsiteX347" fmla="*/ 3547861 w 7472601"/>
              <a:gd name="connsiteY347" fmla="*/ 6129609 h 6858000"/>
              <a:gd name="connsiteX348" fmla="*/ 3490905 w 7472601"/>
              <a:gd name="connsiteY348" fmla="*/ 6277660 h 6858000"/>
              <a:gd name="connsiteX349" fmla="*/ 3455859 w 7472601"/>
              <a:gd name="connsiteY349" fmla="*/ 6391301 h 6858000"/>
              <a:gd name="connsiteX350" fmla="*/ 3429112 w 7472601"/>
              <a:gd name="connsiteY350" fmla="*/ 6479469 h 6858000"/>
              <a:gd name="connsiteX351" fmla="*/ 3304862 w 7472601"/>
              <a:gd name="connsiteY351" fmla="*/ 6796476 h 6858000"/>
              <a:gd name="connsiteX352" fmla="*/ 3276071 w 7472601"/>
              <a:gd name="connsiteY352" fmla="*/ 6858000 h 6858000"/>
              <a:gd name="connsiteX353" fmla="*/ 3240805 w 7472601"/>
              <a:gd name="connsiteY353" fmla="*/ 6858000 h 6858000"/>
              <a:gd name="connsiteX354" fmla="*/ 3275917 w 7472601"/>
              <a:gd name="connsiteY354" fmla="*/ 6783192 h 6858000"/>
              <a:gd name="connsiteX355" fmla="*/ 3399358 w 7472601"/>
              <a:gd name="connsiteY355" fmla="*/ 6469011 h 6858000"/>
              <a:gd name="connsiteX356" fmla="*/ 3425650 w 7472601"/>
              <a:gd name="connsiteY356" fmla="*/ 6381333 h 6858000"/>
              <a:gd name="connsiteX357" fmla="*/ 3460661 w 7472601"/>
              <a:gd name="connsiteY357" fmla="*/ 6266763 h 6858000"/>
              <a:gd name="connsiteX358" fmla="*/ 3518021 w 7472601"/>
              <a:gd name="connsiteY358" fmla="*/ 6117298 h 6858000"/>
              <a:gd name="connsiteX359" fmla="*/ 3554035 w 7472601"/>
              <a:gd name="connsiteY359" fmla="*/ 6027832 h 6858000"/>
              <a:gd name="connsiteX360" fmla="*/ 3677174 w 7472601"/>
              <a:gd name="connsiteY360" fmla="*/ 5636351 h 6858000"/>
              <a:gd name="connsiteX361" fmla="*/ 3698819 w 7472601"/>
              <a:gd name="connsiteY361" fmla="*/ 5560503 h 6858000"/>
              <a:gd name="connsiteX362" fmla="*/ 3702094 w 7472601"/>
              <a:gd name="connsiteY362" fmla="*/ 5549194 h 6858000"/>
              <a:gd name="connsiteX363" fmla="*/ 3398355 w 7472601"/>
              <a:gd name="connsiteY363" fmla="*/ 6094603 h 6858000"/>
              <a:gd name="connsiteX364" fmla="*/ 3193941 w 7472601"/>
              <a:gd name="connsiteY364" fmla="*/ 6798775 h 6858000"/>
              <a:gd name="connsiteX365" fmla="*/ 3184140 w 7472601"/>
              <a:gd name="connsiteY365" fmla="*/ 6858000 h 6858000"/>
              <a:gd name="connsiteX366" fmla="*/ 3099978 w 7472601"/>
              <a:gd name="connsiteY366" fmla="*/ 6858000 h 6858000"/>
              <a:gd name="connsiteX367" fmla="*/ 3101556 w 7472601"/>
              <a:gd name="connsiteY367" fmla="*/ 6843337 h 6858000"/>
              <a:gd name="connsiteX368" fmla="*/ 3370162 w 7472601"/>
              <a:gd name="connsiteY368" fmla="*/ 5785550 h 6858000"/>
              <a:gd name="connsiteX369" fmla="*/ 3746477 w 7472601"/>
              <a:gd name="connsiteY369" fmla="*/ 5377889 h 6858000"/>
              <a:gd name="connsiteX370" fmla="*/ 3863399 w 7472601"/>
              <a:gd name="connsiteY370" fmla="*/ 5087257 h 6858000"/>
              <a:gd name="connsiteX371" fmla="*/ 3968712 w 7472601"/>
              <a:gd name="connsiteY371" fmla="*/ 4913989 h 6858000"/>
              <a:gd name="connsiteX372" fmla="*/ 2792390 w 7472601"/>
              <a:gd name="connsiteY372" fmla="*/ 5382974 h 6858000"/>
              <a:gd name="connsiteX373" fmla="*/ 2714982 w 7472601"/>
              <a:gd name="connsiteY373" fmla="*/ 5427051 h 6858000"/>
              <a:gd name="connsiteX374" fmla="*/ 2813361 w 7472601"/>
              <a:gd name="connsiteY374" fmla="*/ 6023912 h 6858000"/>
              <a:gd name="connsiteX375" fmla="*/ 2688430 w 7472601"/>
              <a:gd name="connsiteY375" fmla="*/ 6801564 h 6858000"/>
              <a:gd name="connsiteX376" fmla="*/ 2629626 w 7472601"/>
              <a:gd name="connsiteY376" fmla="*/ 6763394 h 6858000"/>
              <a:gd name="connsiteX377" fmla="*/ 2565328 w 7472601"/>
              <a:gd name="connsiteY377" fmla="*/ 5516399 h 6858000"/>
              <a:gd name="connsiteX378" fmla="*/ 1922999 w 7472601"/>
              <a:gd name="connsiteY378" fmla="*/ 5980343 h 6858000"/>
              <a:gd name="connsiteX379" fmla="*/ 1950261 w 7472601"/>
              <a:gd name="connsiteY379" fmla="*/ 6405858 h 6858000"/>
              <a:gd name="connsiteX380" fmla="*/ 2365554 w 7472601"/>
              <a:gd name="connsiteY380" fmla="*/ 6759107 h 6858000"/>
              <a:gd name="connsiteX381" fmla="*/ 2424142 w 7472601"/>
              <a:gd name="connsiteY381" fmla="*/ 6858000 h 6858000"/>
              <a:gd name="connsiteX382" fmla="*/ 2395994 w 7472601"/>
              <a:gd name="connsiteY382" fmla="*/ 6858000 h 6858000"/>
              <a:gd name="connsiteX383" fmla="*/ 2392863 w 7472601"/>
              <a:gd name="connsiteY383" fmla="*/ 6852964 h 6858000"/>
              <a:gd name="connsiteX384" fmla="*/ 2017589 w 7472601"/>
              <a:gd name="connsiteY384" fmla="*/ 6493982 h 6858000"/>
              <a:gd name="connsiteX385" fmla="*/ 2147336 w 7472601"/>
              <a:gd name="connsiteY385" fmla="*/ 6594052 h 6858000"/>
              <a:gd name="connsiteX386" fmla="*/ 2207047 w 7472601"/>
              <a:gd name="connsiteY386" fmla="*/ 6654540 h 6858000"/>
              <a:gd name="connsiteX387" fmla="*/ 2299106 w 7472601"/>
              <a:gd name="connsiteY387" fmla="*/ 6778931 h 6858000"/>
              <a:gd name="connsiteX388" fmla="*/ 2314430 w 7472601"/>
              <a:gd name="connsiteY388" fmla="*/ 6801144 h 6858000"/>
              <a:gd name="connsiteX389" fmla="*/ 2352406 w 7472601"/>
              <a:gd name="connsiteY389" fmla="*/ 6858000 h 6858000"/>
              <a:gd name="connsiteX390" fmla="*/ 2314492 w 7472601"/>
              <a:gd name="connsiteY390" fmla="*/ 6858000 h 6858000"/>
              <a:gd name="connsiteX391" fmla="*/ 2288095 w 7472601"/>
              <a:gd name="connsiteY391" fmla="*/ 6818030 h 6858000"/>
              <a:gd name="connsiteX392" fmla="*/ 2272768 w 7472601"/>
              <a:gd name="connsiteY392" fmla="*/ 6795822 h 6858000"/>
              <a:gd name="connsiteX393" fmla="*/ 2182715 w 7472601"/>
              <a:gd name="connsiteY393" fmla="*/ 6675071 h 6858000"/>
              <a:gd name="connsiteX394" fmla="*/ 2032061 w 7472601"/>
              <a:gd name="connsiteY394" fmla="*/ 6541380 h 6858000"/>
              <a:gd name="connsiteX395" fmla="*/ 2257220 w 7472601"/>
              <a:gd name="connsiteY395" fmla="*/ 6826257 h 6858000"/>
              <a:gd name="connsiteX396" fmla="*/ 2281324 w 7472601"/>
              <a:gd name="connsiteY396" fmla="*/ 6858000 h 6858000"/>
              <a:gd name="connsiteX397" fmla="*/ 2242860 w 7472601"/>
              <a:gd name="connsiteY397" fmla="*/ 6858000 h 6858000"/>
              <a:gd name="connsiteX398" fmla="*/ 2232818 w 7472601"/>
              <a:gd name="connsiteY398" fmla="*/ 6844926 h 6858000"/>
              <a:gd name="connsiteX399" fmla="*/ 1990172 w 7472601"/>
              <a:gd name="connsiteY399" fmla="*/ 6542121 h 6858000"/>
              <a:gd name="connsiteX400" fmla="*/ 2124090 w 7472601"/>
              <a:gd name="connsiteY400" fmla="*/ 6761017 h 6858000"/>
              <a:gd name="connsiteX401" fmla="*/ 2200380 w 7472601"/>
              <a:gd name="connsiteY401" fmla="*/ 6858000 h 6858000"/>
              <a:gd name="connsiteX402" fmla="*/ 2147507 w 7472601"/>
              <a:gd name="connsiteY402" fmla="*/ 6858000 h 6858000"/>
              <a:gd name="connsiteX403" fmla="*/ 2070668 w 7472601"/>
              <a:gd name="connsiteY403" fmla="*/ 6761520 h 6858000"/>
              <a:gd name="connsiteX404" fmla="*/ 1975142 w 7472601"/>
              <a:gd name="connsiteY404" fmla="*/ 6585570 h 6858000"/>
              <a:gd name="connsiteX405" fmla="*/ 2050035 w 7472601"/>
              <a:gd name="connsiteY405" fmla="*/ 6813345 h 6858000"/>
              <a:gd name="connsiteX406" fmla="*/ 2063025 w 7472601"/>
              <a:gd name="connsiteY406" fmla="*/ 6858000 h 6858000"/>
              <a:gd name="connsiteX407" fmla="*/ 2021675 w 7472601"/>
              <a:gd name="connsiteY407" fmla="*/ 6858000 h 6858000"/>
              <a:gd name="connsiteX408" fmla="*/ 2019308 w 7472601"/>
              <a:gd name="connsiteY408" fmla="*/ 6847118 h 6858000"/>
              <a:gd name="connsiteX409" fmla="*/ 1938835 w 7472601"/>
              <a:gd name="connsiteY409" fmla="*/ 6551160 h 6858000"/>
              <a:gd name="connsiteX410" fmla="*/ 1953230 w 7472601"/>
              <a:gd name="connsiteY410" fmla="*/ 6759699 h 6858000"/>
              <a:gd name="connsiteX411" fmla="*/ 1956763 w 7472601"/>
              <a:gd name="connsiteY411" fmla="*/ 6778191 h 6858000"/>
              <a:gd name="connsiteX412" fmla="*/ 1967925 w 7472601"/>
              <a:gd name="connsiteY412" fmla="*/ 6858000 h 6858000"/>
              <a:gd name="connsiteX413" fmla="*/ 1936622 w 7472601"/>
              <a:gd name="connsiteY413" fmla="*/ 6858000 h 6858000"/>
              <a:gd name="connsiteX414" fmla="*/ 1926261 w 7472601"/>
              <a:gd name="connsiteY414" fmla="*/ 6784064 h 6858000"/>
              <a:gd name="connsiteX415" fmla="*/ 1922724 w 7472601"/>
              <a:gd name="connsiteY415" fmla="*/ 6765577 h 6858000"/>
              <a:gd name="connsiteX416" fmla="*/ 1904650 w 7472601"/>
              <a:gd name="connsiteY416" fmla="*/ 6639616 h 6858000"/>
              <a:gd name="connsiteX417" fmla="*/ 1885273 w 7472601"/>
              <a:gd name="connsiteY417" fmla="*/ 6858000 h 6858000"/>
              <a:gd name="connsiteX418" fmla="*/ 1854363 w 7472601"/>
              <a:gd name="connsiteY418" fmla="*/ 6858000 h 6858000"/>
              <a:gd name="connsiteX419" fmla="*/ 1880391 w 7472601"/>
              <a:gd name="connsiteY419" fmla="*/ 6603796 h 6858000"/>
              <a:gd name="connsiteX420" fmla="*/ 1818273 w 7472601"/>
              <a:gd name="connsiteY420" fmla="*/ 6715729 h 6858000"/>
              <a:gd name="connsiteX421" fmla="*/ 1794691 w 7472601"/>
              <a:gd name="connsiteY421" fmla="*/ 6843239 h 6858000"/>
              <a:gd name="connsiteX422" fmla="*/ 1794914 w 7472601"/>
              <a:gd name="connsiteY422" fmla="*/ 6858000 h 6858000"/>
              <a:gd name="connsiteX423" fmla="*/ 1746128 w 7472601"/>
              <a:gd name="connsiteY423" fmla="*/ 6858000 h 6858000"/>
              <a:gd name="connsiteX424" fmla="*/ 1753934 w 7472601"/>
              <a:gd name="connsiteY424" fmla="*/ 6724796 h 6858000"/>
              <a:gd name="connsiteX425" fmla="*/ 1792053 w 7472601"/>
              <a:gd name="connsiteY425" fmla="*/ 6572396 h 6858000"/>
              <a:gd name="connsiteX426" fmla="*/ 1862248 w 7472601"/>
              <a:gd name="connsiteY426" fmla="*/ 6266397 h 6858000"/>
              <a:gd name="connsiteX427" fmla="*/ 1862250 w 7472601"/>
              <a:gd name="connsiteY427" fmla="*/ 6033531 h 6858000"/>
              <a:gd name="connsiteX428" fmla="*/ 1211999 w 7472601"/>
              <a:gd name="connsiteY428" fmla="*/ 6683610 h 6858000"/>
              <a:gd name="connsiteX429" fmla="*/ 1213266 w 7472601"/>
              <a:gd name="connsiteY429" fmla="*/ 6691947 h 6858000"/>
              <a:gd name="connsiteX430" fmla="*/ 1203370 w 7472601"/>
              <a:gd name="connsiteY430" fmla="*/ 6850676 h 6858000"/>
              <a:gd name="connsiteX431" fmla="*/ 1203671 w 7472601"/>
              <a:gd name="connsiteY431" fmla="*/ 6858000 h 6858000"/>
              <a:gd name="connsiteX432" fmla="*/ 1143180 w 7472601"/>
              <a:gd name="connsiteY432" fmla="*/ 6858000 h 6858000"/>
              <a:gd name="connsiteX433" fmla="*/ 1142176 w 7472601"/>
              <a:gd name="connsiteY433" fmla="*/ 6766045 h 6858000"/>
              <a:gd name="connsiteX434" fmla="*/ 1067484 w 7472601"/>
              <a:gd name="connsiteY434" fmla="*/ 6858000 h 6858000"/>
              <a:gd name="connsiteX435" fmla="*/ 953928 w 7472601"/>
              <a:gd name="connsiteY435" fmla="*/ 6858000 h 6858000"/>
              <a:gd name="connsiteX436" fmla="*/ 959715 w 7472601"/>
              <a:gd name="connsiteY436" fmla="*/ 6850185 h 6858000"/>
              <a:gd name="connsiteX437" fmla="*/ 1483788 w 7472601"/>
              <a:gd name="connsiteY437" fmla="*/ 6259174 h 6858000"/>
              <a:gd name="connsiteX438" fmla="*/ 1100671 w 7472601"/>
              <a:gd name="connsiteY438" fmla="*/ 6252137 h 6858000"/>
              <a:gd name="connsiteX439" fmla="*/ 1090144 w 7472601"/>
              <a:gd name="connsiteY439" fmla="*/ 6256748 h 6858000"/>
              <a:gd name="connsiteX440" fmla="*/ 1095872 w 7472601"/>
              <a:gd name="connsiteY440" fmla="*/ 6271892 h 6858000"/>
              <a:gd name="connsiteX441" fmla="*/ 262785 w 7472601"/>
              <a:gd name="connsiteY441" fmla="*/ 6845450 h 6858000"/>
              <a:gd name="connsiteX442" fmla="*/ 209968 w 7472601"/>
              <a:gd name="connsiteY442" fmla="*/ 6770713 h 6858000"/>
              <a:gd name="connsiteX443" fmla="*/ 873460 w 7472601"/>
              <a:gd name="connsiteY443" fmla="*/ 6253768 h 6858000"/>
              <a:gd name="connsiteX444" fmla="*/ 192686 w 7472601"/>
              <a:gd name="connsiteY444" fmla="*/ 5849257 h 6858000"/>
              <a:gd name="connsiteX445" fmla="*/ 4696 w 7472601"/>
              <a:gd name="connsiteY445" fmla="*/ 5697668 h 6858000"/>
              <a:gd name="connsiteX446" fmla="*/ 0 w 7472601"/>
              <a:gd name="connsiteY446" fmla="*/ 5689984 h 6858000"/>
              <a:gd name="connsiteX447" fmla="*/ 0 w 7472601"/>
              <a:gd name="connsiteY447" fmla="*/ 5513472 h 6858000"/>
              <a:gd name="connsiteX448" fmla="*/ 174101 w 7472601"/>
              <a:gd name="connsiteY448" fmla="*/ 5620277 h 6858000"/>
              <a:gd name="connsiteX449" fmla="*/ 891800 w 7472601"/>
              <a:gd name="connsiteY449" fmla="*/ 6036935 h 6858000"/>
              <a:gd name="connsiteX450" fmla="*/ 1072219 w 7472601"/>
              <a:gd name="connsiteY450" fmla="*/ 6169443 h 6858000"/>
              <a:gd name="connsiteX451" fmla="*/ 1074117 w 7472601"/>
              <a:gd name="connsiteY451" fmla="*/ 6170301 h 6858000"/>
              <a:gd name="connsiteX452" fmla="*/ 1083114 w 7472601"/>
              <a:gd name="connsiteY452" fmla="*/ 6174131 h 6858000"/>
              <a:gd name="connsiteX453" fmla="*/ 1543010 w 7472601"/>
              <a:gd name="connsiteY453" fmla="*/ 6191140 h 6858000"/>
              <a:gd name="connsiteX454" fmla="*/ 1551080 w 7472601"/>
              <a:gd name="connsiteY454" fmla="*/ 6195006 h 6858000"/>
              <a:gd name="connsiteX455" fmla="*/ 2345443 w 7472601"/>
              <a:gd name="connsiteY455" fmla="*/ 5549882 h 6858000"/>
              <a:gd name="connsiteX456" fmla="*/ 1721499 w 7472601"/>
              <a:gd name="connsiteY456" fmla="*/ 5599969 h 6858000"/>
              <a:gd name="connsiteX457" fmla="*/ 767716 w 7472601"/>
              <a:gd name="connsiteY457" fmla="*/ 5472768 h 6858000"/>
              <a:gd name="connsiteX458" fmla="*/ 722147 w 7472601"/>
              <a:gd name="connsiteY458" fmla="*/ 5393091 h 6858000"/>
              <a:gd name="connsiteX459" fmla="*/ 1485552 w 7472601"/>
              <a:gd name="connsiteY459" fmla="*/ 5313202 h 6858000"/>
              <a:gd name="connsiteX460" fmla="*/ 2143004 w 7472601"/>
              <a:gd name="connsiteY460" fmla="*/ 5402420 h 6858000"/>
              <a:gd name="connsiteX461" fmla="*/ 1933391 w 7472601"/>
              <a:gd name="connsiteY461" fmla="*/ 5156971 h 6858000"/>
              <a:gd name="connsiteX462" fmla="*/ 1827118 w 7472601"/>
              <a:gd name="connsiteY462" fmla="*/ 4968410 h 6858000"/>
              <a:gd name="connsiteX463" fmla="*/ 1837349 w 7472601"/>
              <a:gd name="connsiteY463" fmla="*/ 4956357 h 6858000"/>
              <a:gd name="connsiteX464" fmla="*/ 2162835 w 7472601"/>
              <a:gd name="connsiteY464" fmla="*/ 5187853 h 6858000"/>
              <a:gd name="connsiteX465" fmla="*/ 2257167 w 7472601"/>
              <a:gd name="connsiteY465" fmla="*/ 5462123 h 6858000"/>
              <a:gd name="connsiteX466" fmla="*/ 2261598 w 7472601"/>
              <a:gd name="connsiteY466" fmla="*/ 5467998 h 6858000"/>
              <a:gd name="connsiteX467" fmla="*/ 2437177 w 7472601"/>
              <a:gd name="connsiteY467" fmla="*/ 5479608 h 6858000"/>
              <a:gd name="connsiteX468" fmla="*/ 2445247 w 7472601"/>
              <a:gd name="connsiteY468" fmla="*/ 5483476 h 6858000"/>
              <a:gd name="connsiteX469" fmla="*/ 2743626 w 7472601"/>
              <a:gd name="connsiteY469" fmla="*/ 5304819 h 6858000"/>
              <a:gd name="connsiteX470" fmla="*/ 3048102 w 7472601"/>
              <a:gd name="connsiteY470" fmla="*/ 5150595 h 6858000"/>
              <a:gd name="connsiteX471" fmla="*/ 1799414 w 7472601"/>
              <a:gd name="connsiteY471" fmla="*/ 4694732 h 6858000"/>
              <a:gd name="connsiteX472" fmla="*/ 1771735 w 7472601"/>
              <a:gd name="connsiteY472" fmla="*/ 4619929 h 6858000"/>
              <a:gd name="connsiteX473" fmla="*/ 3104273 w 7472601"/>
              <a:gd name="connsiteY473" fmla="*/ 5076159 h 6858000"/>
              <a:gd name="connsiteX474" fmla="*/ 3113245 w 7472601"/>
              <a:gd name="connsiteY474" fmla="*/ 5090705 h 6858000"/>
              <a:gd name="connsiteX475" fmla="*/ 3126294 w 7472601"/>
              <a:gd name="connsiteY475" fmla="*/ 5114400 h 6858000"/>
              <a:gd name="connsiteX476" fmla="*/ 3937433 w 7472601"/>
              <a:gd name="connsiteY476" fmla="*/ 4830473 h 6858000"/>
              <a:gd name="connsiteX477" fmla="*/ 3590475 w 7472601"/>
              <a:gd name="connsiteY477" fmla="*/ 4597974 h 6858000"/>
              <a:gd name="connsiteX478" fmla="*/ 3100264 w 7472601"/>
              <a:gd name="connsiteY478" fmla="*/ 4579845 h 6858000"/>
              <a:gd name="connsiteX479" fmla="*/ 2183576 w 7472601"/>
              <a:gd name="connsiteY479" fmla="*/ 4227150 h 6858000"/>
              <a:gd name="connsiteX480" fmla="*/ 2151029 w 7472601"/>
              <a:gd name="connsiteY480" fmla="*/ 4146947 h 6858000"/>
              <a:gd name="connsiteX481" fmla="*/ 3563434 w 7472601"/>
              <a:gd name="connsiteY481" fmla="*/ 4469115 h 6858000"/>
              <a:gd name="connsiteX482" fmla="*/ 3177952 w 7472601"/>
              <a:gd name="connsiteY482" fmla="*/ 3657386 h 6858000"/>
              <a:gd name="connsiteX483" fmla="*/ 3189263 w 7472601"/>
              <a:gd name="connsiteY483" fmla="*/ 3625726 h 6858000"/>
              <a:gd name="connsiteX484" fmla="*/ 3560912 w 7472601"/>
              <a:gd name="connsiteY484" fmla="*/ 4079863 h 6858000"/>
              <a:gd name="connsiteX485" fmla="*/ 3626636 w 7472601"/>
              <a:gd name="connsiteY485" fmla="*/ 4512230 h 6858000"/>
              <a:gd name="connsiteX486" fmla="*/ 3653088 w 7472601"/>
              <a:gd name="connsiteY486" fmla="*/ 4521417 h 6858000"/>
              <a:gd name="connsiteX487" fmla="*/ 3988128 w 7472601"/>
              <a:gd name="connsiteY487" fmla="*/ 4817267 h 6858000"/>
              <a:gd name="connsiteX488" fmla="*/ 4830582 w 7472601"/>
              <a:gd name="connsiteY488" fmla="*/ 4676000 h 6858000"/>
              <a:gd name="connsiteX489" fmla="*/ 4830100 w 7472601"/>
              <a:gd name="connsiteY489" fmla="*/ 4675554 h 6858000"/>
              <a:gd name="connsiteX490" fmla="*/ 4036318 w 7472601"/>
              <a:gd name="connsiteY490" fmla="*/ 4147013 h 6858000"/>
              <a:gd name="connsiteX491" fmla="*/ 3432098 w 7472601"/>
              <a:gd name="connsiteY491" fmla="*/ 3537312 h 6858000"/>
              <a:gd name="connsiteX492" fmla="*/ 3446761 w 7472601"/>
              <a:gd name="connsiteY492" fmla="*/ 3461278 h 6858000"/>
              <a:gd name="connsiteX493" fmla="*/ 4419733 w 7472601"/>
              <a:gd name="connsiteY493" fmla="*/ 3963555 h 6858000"/>
              <a:gd name="connsiteX494" fmla="*/ 4781371 w 7472601"/>
              <a:gd name="connsiteY494" fmla="*/ 4458604 h 6858000"/>
              <a:gd name="connsiteX495" fmla="*/ 4780440 w 7472601"/>
              <a:gd name="connsiteY495" fmla="*/ 4470290 h 6858000"/>
              <a:gd name="connsiteX496" fmla="*/ 4898954 w 7472601"/>
              <a:gd name="connsiteY496" fmla="*/ 4662092 h 6858000"/>
              <a:gd name="connsiteX497" fmla="*/ 4900699 w 7472601"/>
              <a:gd name="connsiteY497" fmla="*/ 4670867 h 6858000"/>
              <a:gd name="connsiteX498" fmla="*/ 5714511 w 7472601"/>
              <a:gd name="connsiteY498" fmla="*/ 4663483 h 6858000"/>
              <a:gd name="connsiteX499" fmla="*/ 5464793 w 7472601"/>
              <a:gd name="connsiteY499" fmla="*/ 4393556 h 6858000"/>
              <a:gd name="connsiteX500" fmla="*/ 5461897 w 7472601"/>
              <a:gd name="connsiteY500" fmla="*/ 4390879 h 6858000"/>
              <a:gd name="connsiteX501" fmla="*/ 4294126 w 7472601"/>
              <a:gd name="connsiteY501" fmla="*/ 3303048 h 6858000"/>
              <a:gd name="connsiteX502" fmla="*/ 4305321 w 7472601"/>
              <a:gd name="connsiteY502" fmla="*/ 3256953 h 6858000"/>
              <a:gd name="connsiteX503" fmla="*/ 4949299 w 7472601"/>
              <a:gd name="connsiteY503" fmla="*/ 3766336 h 6858000"/>
              <a:gd name="connsiteX504" fmla="*/ 5291452 w 7472601"/>
              <a:gd name="connsiteY504" fmla="*/ 4076801 h 6858000"/>
              <a:gd name="connsiteX505" fmla="*/ 5434998 w 7472601"/>
              <a:gd name="connsiteY505" fmla="*/ 4254100 h 6858000"/>
              <a:gd name="connsiteX506" fmla="*/ 5351015 w 7472601"/>
              <a:gd name="connsiteY506" fmla="*/ 3760989 h 6858000"/>
              <a:gd name="connsiteX507" fmla="*/ 5413780 w 7472601"/>
              <a:gd name="connsiteY507" fmla="*/ 2966265 h 6858000"/>
              <a:gd name="connsiteX508" fmla="*/ 5425627 w 7472601"/>
              <a:gd name="connsiteY508" fmla="*/ 2954192 h 6858000"/>
              <a:gd name="connsiteX509" fmla="*/ 6604735 w 7472601"/>
              <a:gd name="connsiteY509" fmla="*/ 2041381 h 6858000"/>
              <a:gd name="connsiteX510" fmla="*/ 7204487 w 7472601"/>
              <a:gd name="connsiteY510" fmla="*/ 2742112 h 6858000"/>
              <a:gd name="connsiteX511" fmla="*/ 7131592 w 7472601"/>
              <a:gd name="connsiteY511" fmla="*/ 2672096 h 6858000"/>
              <a:gd name="connsiteX512" fmla="*/ 6996344 w 7472601"/>
              <a:gd name="connsiteY512" fmla="*/ 2518310 h 6858000"/>
              <a:gd name="connsiteX513" fmla="*/ 6735495 w 7472601"/>
              <a:gd name="connsiteY513" fmla="*/ 2196890 h 6858000"/>
              <a:gd name="connsiteX514" fmla="*/ 6721901 w 7472601"/>
              <a:gd name="connsiteY514" fmla="*/ 2179274 h 6858000"/>
              <a:gd name="connsiteX515" fmla="*/ 6604735 w 7472601"/>
              <a:gd name="connsiteY515" fmla="*/ 2041381 h 6858000"/>
              <a:gd name="connsiteX516" fmla="*/ 6591670 w 7472601"/>
              <a:gd name="connsiteY516" fmla="*/ 1988277 h 6858000"/>
              <a:gd name="connsiteX517" fmla="*/ 6747349 w 7472601"/>
              <a:gd name="connsiteY517" fmla="*/ 2160069 h 6858000"/>
              <a:gd name="connsiteX518" fmla="*/ 6760943 w 7472601"/>
              <a:gd name="connsiteY518" fmla="*/ 2177686 h 6858000"/>
              <a:gd name="connsiteX519" fmla="*/ 7021065 w 7472601"/>
              <a:gd name="connsiteY519" fmla="*/ 2498102 h 6858000"/>
              <a:gd name="connsiteX520" fmla="*/ 7155223 w 7472601"/>
              <a:gd name="connsiteY520" fmla="*/ 2650386 h 6858000"/>
              <a:gd name="connsiteX521" fmla="*/ 7203167 w 7472601"/>
              <a:gd name="connsiteY521" fmla="*/ 2697288 h 6858000"/>
              <a:gd name="connsiteX522" fmla="*/ 6937703 w 7472601"/>
              <a:gd name="connsiteY522" fmla="*/ 2321981 h 6858000"/>
              <a:gd name="connsiteX523" fmla="*/ 6591670 w 7472601"/>
              <a:gd name="connsiteY523" fmla="*/ 1988277 h 6858000"/>
              <a:gd name="connsiteX524" fmla="*/ 5798671 w 7472601"/>
              <a:gd name="connsiteY524" fmla="*/ 1981601 h 6858000"/>
              <a:gd name="connsiteX525" fmla="*/ 5754709 w 7472601"/>
              <a:gd name="connsiteY525" fmla="*/ 2071454 h 6858000"/>
              <a:gd name="connsiteX526" fmla="*/ 5763044 w 7472601"/>
              <a:gd name="connsiteY526" fmla="*/ 2842206 h 6858000"/>
              <a:gd name="connsiteX527" fmla="*/ 5764974 w 7472601"/>
              <a:gd name="connsiteY527" fmla="*/ 2799609 h 6858000"/>
              <a:gd name="connsiteX528" fmla="*/ 5767665 w 7472601"/>
              <a:gd name="connsiteY528" fmla="*/ 2666409 h 6858000"/>
              <a:gd name="connsiteX529" fmla="*/ 5763055 w 7472601"/>
              <a:gd name="connsiteY529" fmla="*/ 2579705 h 6858000"/>
              <a:gd name="connsiteX530" fmla="*/ 5758079 w 7472601"/>
              <a:gd name="connsiteY530" fmla="*/ 2492508 h 6858000"/>
              <a:gd name="connsiteX531" fmla="*/ 5779325 w 7472601"/>
              <a:gd name="connsiteY531" fmla="*/ 2197069 h 6858000"/>
              <a:gd name="connsiteX532" fmla="*/ 5798671 w 7472601"/>
              <a:gd name="connsiteY532" fmla="*/ 1981601 h 6858000"/>
              <a:gd name="connsiteX533" fmla="*/ 5829202 w 7472601"/>
              <a:gd name="connsiteY533" fmla="*/ 1971679 h 6858000"/>
              <a:gd name="connsiteX534" fmla="*/ 5809558 w 7472601"/>
              <a:gd name="connsiteY534" fmla="*/ 2198043 h 6858000"/>
              <a:gd name="connsiteX535" fmla="*/ 5788653 w 7472601"/>
              <a:gd name="connsiteY535" fmla="*/ 2489430 h 6858000"/>
              <a:gd name="connsiteX536" fmla="*/ 5793439 w 7472601"/>
              <a:gd name="connsiteY536" fmla="*/ 2575235 h 6858000"/>
              <a:gd name="connsiteX537" fmla="*/ 5796837 w 7472601"/>
              <a:gd name="connsiteY537" fmla="*/ 2637633 h 6858000"/>
              <a:gd name="connsiteX538" fmla="*/ 5818614 w 7472601"/>
              <a:gd name="connsiteY538" fmla="*/ 2473055 h 6858000"/>
              <a:gd name="connsiteX539" fmla="*/ 5829202 w 7472601"/>
              <a:gd name="connsiteY539" fmla="*/ 1971679 h 6858000"/>
              <a:gd name="connsiteX540" fmla="*/ 5911389 w 7472601"/>
              <a:gd name="connsiteY540" fmla="*/ 1898371 h 6858000"/>
              <a:gd name="connsiteX541" fmla="*/ 6237627 w 7472601"/>
              <a:gd name="connsiteY541" fmla="*/ 2231921 h 6858000"/>
              <a:gd name="connsiteX542" fmla="*/ 5911389 w 7472601"/>
              <a:gd name="connsiteY542" fmla="*/ 1898371 h 6858000"/>
              <a:gd name="connsiteX543" fmla="*/ 6944437 w 7472601"/>
              <a:gd name="connsiteY543" fmla="*/ 1575402 h 6858000"/>
              <a:gd name="connsiteX544" fmla="*/ 6304730 w 7472601"/>
              <a:gd name="connsiteY544" fmla="*/ 1766654 h 6858000"/>
              <a:gd name="connsiteX545" fmla="*/ 6944437 w 7472601"/>
              <a:gd name="connsiteY545" fmla="*/ 1575402 h 6858000"/>
              <a:gd name="connsiteX546" fmla="*/ 7019523 w 7472601"/>
              <a:gd name="connsiteY546" fmla="*/ 1519450 h 6858000"/>
              <a:gd name="connsiteX547" fmla="*/ 6298091 w 7472601"/>
              <a:gd name="connsiteY547" fmla="*/ 1737122 h 6858000"/>
              <a:gd name="connsiteX548" fmla="*/ 7019523 w 7472601"/>
              <a:gd name="connsiteY548" fmla="*/ 1519450 h 6858000"/>
              <a:gd name="connsiteX549" fmla="*/ 2399523 w 7472601"/>
              <a:gd name="connsiteY549" fmla="*/ 1428234 h 6858000"/>
              <a:gd name="connsiteX550" fmla="*/ 2224982 w 7472601"/>
              <a:gd name="connsiteY550" fmla="*/ 1826201 h 6858000"/>
              <a:gd name="connsiteX551" fmla="*/ 2096099 w 7472601"/>
              <a:gd name="connsiteY551" fmla="*/ 2345900 h 6858000"/>
              <a:gd name="connsiteX552" fmla="*/ 2283317 w 7472601"/>
              <a:gd name="connsiteY552" fmla="*/ 1796925 h 6858000"/>
              <a:gd name="connsiteX553" fmla="*/ 2399523 w 7472601"/>
              <a:gd name="connsiteY553" fmla="*/ 1428234 h 6858000"/>
              <a:gd name="connsiteX554" fmla="*/ 2448558 w 7472601"/>
              <a:gd name="connsiteY554" fmla="*/ 1373435 h 6858000"/>
              <a:gd name="connsiteX555" fmla="*/ 2312521 w 7472601"/>
              <a:gd name="connsiteY555" fmla="*/ 1806140 h 6858000"/>
              <a:gd name="connsiteX556" fmla="*/ 2127533 w 7472601"/>
              <a:gd name="connsiteY556" fmla="*/ 2348380 h 6858000"/>
              <a:gd name="connsiteX557" fmla="*/ 2358080 w 7472601"/>
              <a:gd name="connsiteY557" fmla="*/ 1866134 h 6858000"/>
              <a:gd name="connsiteX558" fmla="*/ 2407436 w 7472601"/>
              <a:gd name="connsiteY558" fmla="*/ 1651070 h 6858000"/>
              <a:gd name="connsiteX559" fmla="*/ 2448558 w 7472601"/>
              <a:gd name="connsiteY559" fmla="*/ 1373435 h 6858000"/>
              <a:gd name="connsiteX560" fmla="*/ 278707 w 7472601"/>
              <a:gd name="connsiteY560" fmla="*/ 1352270 h 6858000"/>
              <a:gd name="connsiteX561" fmla="*/ 321570 w 7472601"/>
              <a:gd name="connsiteY561" fmla="*/ 1861610 h 6858000"/>
              <a:gd name="connsiteX562" fmla="*/ 294281 w 7472601"/>
              <a:gd name="connsiteY562" fmla="*/ 1440658 h 6858000"/>
              <a:gd name="connsiteX563" fmla="*/ 278707 w 7472601"/>
              <a:gd name="connsiteY563" fmla="*/ 1352270 h 6858000"/>
              <a:gd name="connsiteX564" fmla="*/ 1423821 w 7472601"/>
              <a:gd name="connsiteY564" fmla="*/ 1351958 h 6858000"/>
              <a:gd name="connsiteX565" fmla="*/ 1638521 w 7472601"/>
              <a:gd name="connsiteY565" fmla="*/ 1908470 h 6858000"/>
              <a:gd name="connsiteX566" fmla="*/ 1754199 w 7472601"/>
              <a:gd name="connsiteY566" fmla="*/ 2149284 h 6858000"/>
              <a:gd name="connsiteX567" fmla="*/ 1908359 w 7472601"/>
              <a:gd name="connsiteY567" fmla="*/ 2364988 h 6858000"/>
              <a:gd name="connsiteX568" fmla="*/ 1647661 w 7472601"/>
              <a:gd name="connsiteY568" fmla="*/ 1825945 h 6858000"/>
              <a:gd name="connsiteX569" fmla="*/ 1423821 w 7472601"/>
              <a:gd name="connsiteY569" fmla="*/ 1351958 h 6858000"/>
              <a:gd name="connsiteX570" fmla="*/ 1431890 w 7472601"/>
              <a:gd name="connsiteY570" fmla="*/ 1306475 h 6858000"/>
              <a:gd name="connsiteX571" fmla="*/ 1507597 w 7472601"/>
              <a:gd name="connsiteY571" fmla="*/ 1446132 h 6858000"/>
              <a:gd name="connsiteX572" fmla="*/ 1674586 w 7472601"/>
              <a:gd name="connsiteY572" fmla="*/ 1813832 h 6858000"/>
              <a:gd name="connsiteX573" fmla="*/ 1815950 w 7472601"/>
              <a:gd name="connsiteY573" fmla="*/ 2128564 h 6858000"/>
              <a:gd name="connsiteX574" fmla="*/ 1984242 w 7472601"/>
              <a:gd name="connsiteY574" fmla="*/ 2430829 h 6858000"/>
              <a:gd name="connsiteX575" fmla="*/ 2014023 w 7472601"/>
              <a:gd name="connsiteY575" fmla="*/ 2450995 h 6858000"/>
              <a:gd name="connsiteX576" fmla="*/ 1747337 w 7472601"/>
              <a:gd name="connsiteY576" fmla="*/ 1855264 h 6858000"/>
              <a:gd name="connsiteX577" fmla="*/ 1533749 w 7472601"/>
              <a:gd name="connsiteY577" fmla="*/ 1478656 h 6858000"/>
              <a:gd name="connsiteX578" fmla="*/ 1431890 w 7472601"/>
              <a:gd name="connsiteY578" fmla="*/ 1306475 h 6858000"/>
              <a:gd name="connsiteX579" fmla="*/ 5052692 w 7472601"/>
              <a:gd name="connsiteY579" fmla="*/ 1292994 h 6858000"/>
              <a:gd name="connsiteX580" fmla="*/ 5200661 w 7472601"/>
              <a:gd name="connsiteY580" fmla="*/ 1635186 h 6858000"/>
              <a:gd name="connsiteX581" fmla="*/ 5297138 w 7472601"/>
              <a:gd name="connsiteY581" fmla="*/ 1906351 h 6858000"/>
              <a:gd name="connsiteX582" fmla="*/ 5052692 w 7472601"/>
              <a:gd name="connsiteY582" fmla="*/ 1292994 h 6858000"/>
              <a:gd name="connsiteX583" fmla="*/ 5009948 w 7472601"/>
              <a:gd name="connsiteY583" fmla="*/ 1273619 h 6858000"/>
              <a:gd name="connsiteX584" fmla="*/ 5121777 w 7472601"/>
              <a:gd name="connsiteY584" fmla="*/ 1654213 h 6858000"/>
              <a:gd name="connsiteX585" fmla="*/ 5293545 w 7472601"/>
              <a:gd name="connsiteY585" fmla="*/ 2072247 h 6858000"/>
              <a:gd name="connsiteX586" fmla="*/ 5294042 w 7472601"/>
              <a:gd name="connsiteY586" fmla="*/ 2065019 h 6858000"/>
              <a:gd name="connsiteX587" fmla="*/ 5171936 w 7472601"/>
              <a:gd name="connsiteY587" fmla="*/ 1647613 h 6858000"/>
              <a:gd name="connsiteX588" fmla="*/ 5009948 w 7472601"/>
              <a:gd name="connsiteY588" fmla="*/ 1273619 h 6858000"/>
              <a:gd name="connsiteX589" fmla="*/ 655236 w 7472601"/>
              <a:gd name="connsiteY589" fmla="*/ 1268632 h 6858000"/>
              <a:gd name="connsiteX590" fmla="*/ 839521 w 7472601"/>
              <a:gd name="connsiteY590" fmla="*/ 1685315 h 6858000"/>
              <a:gd name="connsiteX591" fmla="*/ 1109416 w 7472601"/>
              <a:gd name="connsiteY591" fmla="*/ 2061663 h 6858000"/>
              <a:gd name="connsiteX592" fmla="*/ 1298300 w 7472601"/>
              <a:gd name="connsiteY592" fmla="*/ 2247742 h 6858000"/>
              <a:gd name="connsiteX593" fmla="*/ 1125871 w 7472601"/>
              <a:gd name="connsiteY593" fmla="*/ 1989513 h 6858000"/>
              <a:gd name="connsiteX594" fmla="*/ 981574 w 7472601"/>
              <a:gd name="connsiteY594" fmla="*/ 1783157 h 6858000"/>
              <a:gd name="connsiteX595" fmla="*/ 922198 w 7472601"/>
              <a:gd name="connsiteY595" fmla="*/ 1677437 h 6858000"/>
              <a:gd name="connsiteX596" fmla="*/ 869293 w 7472601"/>
              <a:gd name="connsiteY596" fmla="*/ 1583214 h 6858000"/>
              <a:gd name="connsiteX597" fmla="*/ 751431 w 7472601"/>
              <a:gd name="connsiteY597" fmla="*/ 1405731 h 6858000"/>
              <a:gd name="connsiteX598" fmla="*/ 655236 w 7472601"/>
              <a:gd name="connsiteY598" fmla="*/ 1268632 h 6858000"/>
              <a:gd name="connsiteX599" fmla="*/ 6516292 w 7472601"/>
              <a:gd name="connsiteY599" fmla="*/ 1263064 h 6858000"/>
              <a:gd name="connsiteX600" fmla="*/ 5736320 w 7472601"/>
              <a:gd name="connsiteY600" fmla="*/ 1501803 h 6858000"/>
              <a:gd name="connsiteX601" fmla="*/ 6516292 w 7472601"/>
              <a:gd name="connsiteY601" fmla="*/ 1263064 h 6858000"/>
              <a:gd name="connsiteX602" fmla="*/ 291466 w 7472601"/>
              <a:gd name="connsiteY602" fmla="*/ 1250369 h 6858000"/>
              <a:gd name="connsiteX603" fmla="*/ 323180 w 7472601"/>
              <a:gd name="connsiteY603" fmla="*/ 1435283 h 6858000"/>
              <a:gd name="connsiteX604" fmla="*/ 349381 w 7472601"/>
              <a:gd name="connsiteY604" fmla="*/ 1875041 h 6858000"/>
              <a:gd name="connsiteX605" fmla="*/ 374363 w 7472601"/>
              <a:gd name="connsiteY605" fmla="*/ 1506494 h 6858000"/>
              <a:gd name="connsiteX606" fmla="*/ 302168 w 7472601"/>
              <a:gd name="connsiteY606" fmla="*/ 1274495 h 6858000"/>
              <a:gd name="connsiteX607" fmla="*/ 291466 w 7472601"/>
              <a:gd name="connsiteY607" fmla="*/ 1250369 h 6858000"/>
              <a:gd name="connsiteX608" fmla="*/ 678222 w 7472601"/>
              <a:gd name="connsiteY608" fmla="*/ 1248670 h 6858000"/>
              <a:gd name="connsiteX609" fmla="*/ 775536 w 7472601"/>
              <a:gd name="connsiteY609" fmla="*/ 1388015 h 6858000"/>
              <a:gd name="connsiteX610" fmla="*/ 894529 w 7472601"/>
              <a:gd name="connsiteY610" fmla="*/ 1567739 h 6858000"/>
              <a:gd name="connsiteX611" fmla="*/ 948000 w 7472601"/>
              <a:gd name="connsiteY611" fmla="*/ 1663088 h 6858000"/>
              <a:gd name="connsiteX612" fmla="*/ 1006812 w 7472601"/>
              <a:gd name="connsiteY612" fmla="*/ 1767683 h 6858000"/>
              <a:gd name="connsiteX613" fmla="*/ 1149133 w 7472601"/>
              <a:gd name="connsiteY613" fmla="*/ 1971513 h 6858000"/>
              <a:gd name="connsiteX614" fmla="*/ 1333952 w 7472601"/>
              <a:gd name="connsiteY614" fmla="*/ 2251620 h 6858000"/>
              <a:gd name="connsiteX615" fmla="*/ 1337329 w 7472601"/>
              <a:gd name="connsiteY615" fmla="*/ 2258350 h 6858000"/>
              <a:gd name="connsiteX616" fmla="*/ 1014726 w 7472601"/>
              <a:gd name="connsiteY616" fmla="*/ 1615556 h 6858000"/>
              <a:gd name="connsiteX617" fmla="*/ 678222 w 7472601"/>
              <a:gd name="connsiteY617" fmla="*/ 1248670 h 6858000"/>
              <a:gd name="connsiteX618" fmla="*/ 6691602 w 7472601"/>
              <a:gd name="connsiteY618" fmla="*/ 1140573 h 6858000"/>
              <a:gd name="connsiteX619" fmla="*/ 6571100 w 7472601"/>
              <a:gd name="connsiteY619" fmla="*/ 1183662 h 6858000"/>
              <a:gd name="connsiteX620" fmla="*/ 6241687 w 7472601"/>
              <a:gd name="connsiteY620" fmla="*/ 1257600 h 6858000"/>
              <a:gd name="connsiteX621" fmla="*/ 5693009 w 7472601"/>
              <a:gd name="connsiteY621" fmla="*/ 1478256 h 6858000"/>
              <a:gd name="connsiteX622" fmla="*/ 6548420 w 7472601"/>
              <a:gd name="connsiteY622" fmla="*/ 1214599 h 6858000"/>
              <a:gd name="connsiteX623" fmla="*/ 6605473 w 7472601"/>
              <a:gd name="connsiteY623" fmla="*/ 1184686 h 6858000"/>
              <a:gd name="connsiteX624" fmla="*/ 6691602 w 7472601"/>
              <a:gd name="connsiteY624" fmla="*/ 1140573 h 6858000"/>
              <a:gd name="connsiteX625" fmla="*/ 4002475 w 7472601"/>
              <a:gd name="connsiteY625" fmla="*/ 1037802 h 6858000"/>
              <a:gd name="connsiteX626" fmla="*/ 4000324 w 7472601"/>
              <a:gd name="connsiteY626" fmla="*/ 1039362 h 6858000"/>
              <a:gd name="connsiteX627" fmla="*/ 4002862 w 7472601"/>
              <a:gd name="connsiteY627" fmla="*/ 1042866 h 6858000"/>
              <a:gd name="connsiteX628" fmla="*/ 4002475 w 7472601"/>
              <a:gd name="connsiteY628" fmla="*/ 1037802 h 6858000"/>
              <a:gd name="connsiteX629" fmla="*/ 506322 w 7472601"/>
              <a:gd name="connsiteY629" fmla="*/ 1020997 h 6858000"/>
              <a:gd name="connsiteX630" fmla="*/ 533068 w 7472601"/>
              <a:gd name="connsiteY630" fmla="*/ 1029409 h 6858000"/>
              <a:gd name="connsiteX631" fmla="*/ 1232525 w 7472601"/>
              <a:gd name="connsiteY631" fmla="*/ 1804675 h 6858000"/>
              <a:gd name="connsiteX632" fmla="*/ 1388858 w 7472601"/>
              <a:gd name="connsiteY632" fmla="*/ 2368011 h 6858000"/>
              <a:gd name="connsiteX633" fmla="*/ 1384098 w 7472601"/>
              <a:gd name="connsiteY633" fmla="*/ 2378125 h 6858000"/>
              <a:gd name="connsiteX634" fmla="*/ 1425393 w 7472601"/>
              <a:gd name="connsiteY634" fmla="*/ 2589124 h 6858000"/>
              <a:gd name="connsiteX635" fmla="*/ 1424001 w 7472601"/>
              <a:gd name="connsiteY635" fmla="*/ 2597541 h 6858000"/>
              <a:gd name="connsiteX636" fmla="*/ 2152729 w 7472601"/>
              <a:gd name="connsiteY636" fmla="*/ 2864487 h 6858000"/>
              <a:gd name="connsiteX637" fmla="*/ 2020609 w 7472601"/>
              <a:gd name="connsiteY637" fmla="*/ 2539671 h 6858000"/>
              <a:gd name="connsiteX638" fmla="*/ 2018920 w 7472601"/>
              <a:gd name="connsiteY638" fmla="*/ 2536309 h 6858000"/>
              <a:gd name="connsiteX639" fmla="*/ 1342441 w 7472601"/>
              <a:gd name="connsiteY639" fmla="*/ 1173017 h 6858000"/>
              <a:gd name="connsiteX640" fmla="*/ 1367925 w 7472601"/>
              <a:gd name="connsiteY640" fmla="*/ 1135648 h 6858000"/>
              <a:gd name="connsiteX641" fmla="*/ 1771401 w 7472601"/>
              <a:gd name="connsiteY641" fmla="*/ 1806673 h 6858000"/>
              <a:gd name="connsiteX642" fmla="*/ 1972385 w 7472601"/>
              <a:gd name="connsiteY642" fmla="*/ 2198735 h 6858000"/>
              <a:gd name="connsiteX643" fmla="*/ 2040892 w 7472601"/>
              <a:gd name="connsiteY643" fmla="*/ 2405205 h 6858000"/>
              <a:gd name="connsiteX644" fmla="*/ 2131689 w 7472601"/>
              <a:gd name="connsiteY644" fmla="*/ 1936926 h 6858000"/>
              <a:gd name="connsiteX645" fmla="*/ 2454820 w 7472601"/>
              <a:gd name="connsiteY645" fmla="*/ 1248808 h 6858000"/>
              <a:gd name="connsiteX646" fmla="*/ 2492512 w 7472601"/>
              <a:gd name="connsiteY646" fmla="*/ 1302920 h 6858000"/>
              <a:gd name="connsiteX647" fmla="*/ 2081216 w 7472601"/>
              <a:gd name="connsiteY647" fmla="*/ 2527513 h 6858000"/>
              <a:gd name="connsiteX648" fmla="*/ 2081211 w 7472601"/>
              <a:gd name="connsiteY648" fmla="*/ 2528916 h 6858000"/>
              <a:gd name="connsiteX649" fmla="*/ 2199067 w 7472601"/>
              <a:gd name="connsiteY649" fmla="*/ 2884061 h 6858000"/>
              <a:gd name="connsiteX650" fmla="*/ 3192586 w 7472601"/>
              <a:gd name="connsiteY650" fmla="*/ 3411496 h 6858000"/>
              <a:gd name="connsiteX651" fmla="*/ 3182620 w 7472601"/>
              <a:gd name="connsiteY651" fmla="*/ 3483279 h 6858000"/>
              <a:gd name="connsiteX652" fmla="*/ 2435119 w 7472601"/>
              <a:gd name="connsiteY652" fmla="*/ 3080173 h 6858000"/>
              <a:gd name="connsiteX653" fmla="*/ 2410152 w 7472601"/>
              <a:gd name="connsiteY653" fmla="*/ 3063751 h 6858000"/>
              <a:gd name="connsiteX654" fmla="*/ 2408099 w 7472601"/>
              <a:gd name="connsiteY654" fmla="*/ 3064403 h 6858000"/>
              <a:gd name="connsiteX655" fmla="*/ 2407218 w 7472601"/>
              <a:gd name="connsiteY655" fmla="*/ 3070324 h 6858000"/>
              <a:gd name="connsiteX656" fmla="*/ 2380138 w 7472601"/>
              <a:gd name="connsiteY656" fmla="*/ 3099341 h 6858000"/>
              <a:gd name="connsiteX657" fmla="*/ 1765923 w 7472601"/>
              <a:gd name="connsiteY657" fmla="*/ 3581043 h 6858000"/>
              <a:gd name="connsiteX658" fmla="*/ 1702258 w 7472601"/>
              <a:gd name="connsiteY658" fmla="*/ 3612286 h 6858000"/>
              <a:gd name="connsiteX659" fmla="*/ 1538370 w 7472601"/>
              <a:gd name="connsiteY659" fmla="*/ 3811804 h 6858000"/>
              <a:gd name="connsiteX660" fmla="*/ 542867 w 7472601"/>
              <a:gd name="connsiteY660" fmla="*/ 4944092 h 6858000"/>
              <a:gd name="connsiteX661" fmla="*/ 515800 w 7472601"/>
              <a:gd name="connsiteY661" fmla="*/ 4862180 h 6858000"/>
              <a:gd name="connsiteX662" fmla="*/ 909145 w 7472601"/>
              <a:gd name="connsiteY662" fmla="*/ 4199225 h 6858000"/>
              <a:gd name="connsiteX663" fmla="*/ 1214067 w 7472601"/>
              <a:gd name="connsiteY663" fmla="*/ 3908561 h 6858000"/>
              <a:gd name="connsiteX664" fmla="*/ 640967 w 7472601"/>
              <a:gd name="connsiteY664" fmla="*/ 4105601 h 6858000"/>
              <a:gd name="connsiteX665" fmla="*/ 112563 w 7472601"/>
              <a:gd name="connsiteY665" fmla="*/ 4396952 h 6858000"/>
              <a:gd name="connsiteX666" fmla="*/ 0 w 7472601"/>
              <a:gd name="connsiteY666" fmla="*/ 4466006 h 6858000"/>
              <a:gd name="connsiteX667" fmla="*/ 0 w 7472601"/>
              <a:gd name="connsiteY667" fmla="*/ 4233763 h 6858000"/>
              <a:gd name="connsiteX668" fmla="*/ 36881 w 7472601"/>
              <a:gd name="connsiteY668" fmla="*/ 4200118 h 6858000"/>
              <a:gd name="connsiteX669" fmla="*/ 910534 w 7472601"/>
              <a:gd name="connsiteY669" fmla="*/ 3629753 h 6858000"/>
              <a:gd name="connsiteX670" fmla="*/ 1578717 w 7472601"/>
              <a:gd name="connsiteY670" fmla="*/ 3575982 h 6858000"/>
              <a:gd name="connsiteX671" fmla="*/ 2338780 w 7472601"/>
              <a:gd name="connsiteY671" fmla="*/ 3033725 h 6858000"/>
              <a:gd name="connsiteX672" fmla="*/ 1807991 w 7472601"/>
              <a:gd name="connsiteY672" fmla="*/ 2807184 h 6858000"/>
              <a:gd name="connsiteX673" fmla="*/ 1416358 w 7472601"/>
              <a:gd name="connsiteY673" fmla="*/ 3112571 h 6858000"/>
              <a:gd name="connsiteX674" fmla="*/ 939066 w 7472601"/>
              <a:gd name="connsiteY674" fmla="*/ 3378798 h 6858000"/>
              <a:gd name="connsiteX675" fmla="*/ 115099 w 7472601"/>
              <a:gd name="connsiteY675" fmla="*/ 3607650 h 6858000"/>
              <a:gd name="connsiteX676" fmla="*/ 97284 w 7472601"/>
              <a:gd name="connsiteY676" fmla="*/ 3520393 h 6858000"/>
              <a:gd name="connsiteX677" fmla="*/ 922050 w 7472601"/>
              <a:gd name="connsiteY677" fmla="*/ 3074867 h 6858000"/>
              <a:gd name="connsiteX678" fmla="*/ 1405265 w 7472601"/>
              <a:gd name="connsiteY678" fmla="*/ 3016319 h 6858000"/>
              <a:gd name="connsiteX679" fmla="*/ 1407512 w 7472601"/>
              <a:gd name="connsiteY679" fmla="*/ 3018001 h 6858000"/>
              <a:gd name="connsiteX680" fmla="*/ 1726266 w 7472601"/>
              <a:gd name="connsiteY680" fmla="*/ 2777274 h 6858000"/>
              <a:gd name="connsiteX681" fmla="*/ 625390 w 7472601"/>
              <a:gd name="connsiteY681" fmla="*/ 2514541 h 6858000"/>
              <a:gd name="connsiteX682" fmla="*/ 619799 w 7472601"/>
              <a:gd name="connsiteY682" fmla="*/ 2527180 h 6858000"/>
              <a:gd name="connsiteX683" fmla="*/ 310030 w 7472601"/>
              <a:gd name="connsiteY683" fmla="*/ 2771818 h 6858000"/>
              <a:gd name="connsiteX684" fmla="*/ 173877 w 7472601"/>
              <a:gd name="connsiteY684" fmla="*/ 2937056 h 6858000"/>
              <a:gd name="connsiteX685" fmla="*/ 77889 w 7472601"/>
              <a:gd name="connsiteY685" fmla="*/ 3138440 h 6858000"/>
              <a:gd name="connsiteX686" fmla="*/ 0 w 7472601"/>
              <a:gd name="connsiteY686" fmla="*/ 3271395 h 6858000"/>
              <a:gd name="connsiteX687" fmla="*/ 0 w 7472601"/>
              <a:gd name="connsiteY687" fmla="*/ 3153002 h 6858000"/>
              <a:gd name="connsiteX688" fmla="*/ 2386 w 7472601"/>
              <a:gd name="connsiteY688" fmla="*/ 3149203 h 6858000"/>
              <a:gd name="connsiteX689" fmla="*/ 89753 w 7472601"/>
              <a:gd name="connsiteY689" fmla="*/ 2987702 h 6858000"/>
              <a:gd name="connsiteX690" fmla="*/ 76869 w 7472601"/>
              <a:gd name="connsiteY690" fmla="*/ 3005404 h 6858000"/>
              <a:gd name="connsiteX691" fmla="*/ 32049 w 7472601"/>
              <a:gd name="connsiteY691" fmla="*/ 3065814 h 6858000"/>
              <a:gd name="connsiteX692" fmla="*/ 0 w 7472601"/>
              <a:gd name="connsiteY692" fmla="*/ 3108744 h 6858000"/>
              <a:gd name="connsiteX693" fmla="*/ 0 w 7472601"/>
              <a:gd name="connsiteY693" fmla="*/ 3058059 h 6858000"/>
              <a:gd name="connsiteX694" fmla="*/ 7610 w 7472601"/>
              <a:gd name="connsiteY694" fmla="*/ 3047889 h 6858000"/>
              <a:gd name="connsiteX695" fmla="*/ 52419 w 7472601"/>
              <a:gd name="connsiteY695" fmla="*/ 2987479 h 6858000"/>
              <a:gd name="connsiteX696" fmla="*/ 59142 w 7472601"/>
              <a:gd name="connsiteY696" fmla="*/ 2978488 h 6858000"/>
              <a:gd name="connsiteX697" fmla="*/ 0 w 7472601"/>
              <a:gd name="connsiteY697" fmla="*/ 3015334 h 6858000"/>
              <a:gd name="connsiteX698" fmla="*/ 0 w 7472601"/>
              <a:gd name="connsiteY698" fmla="*/ 2914286 h 6858000"/>
              <a:gd name="connsiteX699" fmla="*/ 36383 w 7472601"/>
              <a:gd name="connsiteY699" fmla="*/ 2901128 h 6858000"/>
              <a:gd name="connsiteX700" fmla="*/ 156329 w 7472601"/>
              <a:gd name="connsiteY700" fmla="*/ 2840533 h 6858000"/>
              <a:gd name="connsiteX701" fmla="*/ 358355 w 7472601"/>
              <a:gd name="connsiteY701" fmla="*/ 2620471 h 6858000"/>
              <a:gd name="connsiteX702" fmla="*/ 510577 w 7472601"/>
              <a:gd name="connsiteY702" fmla="*/ 2501244 h 6858000"/>
              <a:gd name="connsiteX703" fmla="*/ 211967 w 7472601"/>
              <a:gd name="connsiteY703" fmla="*/ 2479171 h 6858000"/>
              <a:gd name="connsiteX704" fmla="*/ 0 w 7472601"/>
              <a:gd name="connsiteY704" fmla="*/ 2476398 h 6858000"/>
              <a:gd name="connsiteX705" fmla="*/ 0 w 7472601"/>
              <a:gd name="connsiteY705" fmla="*/ 2389189 h 6858000"/>
              <a:gd name="connsiteX706" fmla="*/ 103062 w 7472601"/>
              <a:gd name="connsiteY706" fmla="*/ 2389518 h 6858000"/>
              <a:gd name="connsiteX707" fmla="*/ 510734 w 7472601"/>
              <a:gd name="connsiteY707" fmla="*/ 2416201 h 6858000"/>
              <a:gd name="connsiteX708" fmla="*/ 279257 w 7472601"/>
              <a:gd name="connsiteY708" fmla="*/ 2092102 h 6858000"/>
              <a:gd name="connsiteX709" fmla="*/ 65265 w 7472601"/>
              <a:gd name="connsiteY709" fmla="*/ 2006049 h 6858000"/>
              <a:gd name="connsiteX710" fmla="*/ 0 w 7472601"/>
              <a:gd name="connsiteY710" fmla="*/ 1982532 h 6858000"/>
              <a:gd name="connsiteX711" fmla="*/ 0 w 7472601"/>
              <a:gd name="connsiteY711" fmla="*/ 1912789 h 6858000"/>
              <a:gd name="connsiteX712" fmla="*/ 97460 w 7472601"/>
              <a:gd name="connsiteY712" fmla="*/ 1953725 h 6858000"/>
              <a:gd name="connsiteX713" fmla="*/ 221272 w 7472601"/>
              <a:gd name="connsiteY713" fmla="*/ 1980766 h 6858000"/>
              <a:gd name="connsiteX714" fmla="*/ 116765 w 7472601"/>
              <a:gd name="connsiteY714" fmla="*/ 1911033 h 6858000"/>
              <a:gd name="connsiteX715" fmla="*/ 16405 w 7472601"/>
              <a:gd name="connsiteY715" fmla="*/ 1803412 h 6858000"/>
              <a:gd name="connsiteX716" fmla="*/ 0 w 7472601"/>
              <a:gd name="connsiteY716" fmla="*/ 1784777 h 6858000"/>
              <a:gd name="connsiteX717" fmla="*/ 0 w 7472601"/>
              <a:gd name="connsiteY717" fmla="*/ 1740082 h 6858000"/>
              <a:gd name="connsiteX718" fmla="*/ 39394 w 7472601"/>
              <a:gd name="connsiteY718" fmla="*/ 1784856 h 6858000"/>
              <a:gd name="connsiteX719" fmla="*/ 135813 w 7472601"/>
              <a:gd name="connsiteY719" fmla="*/ 1888838 h 6858000"/>
              <a:gd name="connsiteX720" fmla="*/ 242575 w 7472601"/>
              <a:gd name="connsiteY720" fmla="*/ 1958841 h 6858000"/>
              <a:gd name="connsiteX721" fmla="*/ 82197 w 7472601"/>
              <a:gd name="connsiteY721" fmla="*/ 1754826 h 6858000"/>
              <a:gd name="connsiteX722" fmla="*/ 0 w 7472601"/>
              <a:gd name="connsiteY722" fmla="*/ 1679650 h 6858000"/>
              <a:gd name="connsiteX723" fmla="*/ 0 w 7472601"/>
              <a:gd name="connsiteY723" fmla="*/ 1602463 h 6858000"/>
              <a:gd name="connsiteX724" fmla="*/ 84689 w 7472601"/>
              <a:gd name="connsiteY724" fmla="*/ 1677442 h 6858000"/>
              <a:gd name="connsiteX725" fmla="*/ 298437 w 7472601"/>
              <a:gd name="connsiteY725" fmla="*/ 1968019 h 6858000"/>
              <a:gd name="connsiteX726" fmla="*/ 227269 w 7472601"/>
              <a:gd name="connsiteY726" fmla="*/ 1114064 h 6858000"/>
              <a:gd name="connsiteX727" fmla="*/ 248003 w 7472601"/>
              <a:gd name="connsiteY727" fmla="*/ 1089613 h 6858000"/>
              <a:gd name="connsiteX728" fmla="*/ 427020 w 7472601"/>
              <a:gd name="connsiteY728" fmla="*/ 1619803 h 6858000"/>
              <a:gd name="connsiteX729" fmla="*/ 340345 w 7472601"/>
              <a:gd name="connsiteY729" fmla="*/ 2027739 h 6858000"/>
              <a:gd name="connsiteX730" fmla="*/ 360865 w 7472601"/>
              <a:gd name="connsiteY730" fmla="*/ 2044827 h 6858000"/>
              <a:gd name="connsiteX731" fmla="*/ 560414 w 7472601"/>
              <a:gd name="connsiteY731" fmla="*/ 2421457 h 6858000"/>
              <a:gd name="connsiteX732" fmla="*/ 1359703 w 7472601"/>
              <a:gd name="connsiteY732" fmla="*/ 2578554 h 6858000"/>
              <a:gd name="connsiteX733" fmla="*/ 1359422 w 7472601"/>
              <a:gd name="connsiteY733" fmla="*/ 2577994 h 6858000"/>
              <a:gd name="connsiteX734" fmla="*/ 828701 w 7472601"/>
              <a:gd name="connsiteY734" fmla="*/ 1839520 h 6858000"/>
              <a:gd name="connsiteX735" fmla="*/ 494427 w 7472601"/>
              <a:gd name="connsiteY735" fmla="*/ 1092333 h 6858000"/>
              <a:gd name="connsiteX736" fmla="*/ 506322 w 7472601"/>
              <a:gd name="connsiteY736" fmla="*/ 1020997 h 6858000"/>
              <a:gd name="connsiteX737" fmla="*/ 4570198 w 7472601"/>
              <a:gd name="connsiteY737" fmla="*/ 978081 h 6858000"/>
              <a:gd name="connsiteX738" fmla="*/ 4523691 w 7472601"/>
              <a:gd name="connsiteY738" fmla="*/ 1127776 h 6858000"/>
              <a:gd name="connsiteX739" fmla="*/ 4509875 w 7472601"/>
              <a:gd name="connsiteY739" fmla="*/ 1167552 h 6858000"/>
              <a:gd name="connsiteX740" fmla="*/ 4478168 w 7472601"/>
              <a:gd name="connsiteY740" fmla="*/ 1260735 h 6858000"/>
              <a:gd name="connsiteX741" fmla="*/ 4409309 w 7472601"/>
              <a:gd name="connsiteY741" fmla="*/ 1666996 h 6858000"/>
              <a:gd name="connsiteX742" fmla="*/ 4370031 w 7472601"/>
              <a:gd name="connsiteY742" fmla="*/ 1955666 h 6858000"/>
              <a:gd name="connsiteX743" fmla="*/ 4570198 w 7472601"/>
              <a:gd name="connsiteY743" fmla="*/ 978081 h 6858000"/>
              <a:gd name="connsiteX744" fmla="*/ 4557898 w 7472601"/>
              <a:gd name="connsiteY744" fmla="*/ 900011 h 6858000"/>
              <a:gd name="connsiteX745" fmla="*/ 4344840 w 7472601"/>
              <a:gd name="connsiteY745" fmla="*/ 1922038 h 6858000"/>
              <a:gd name="connsiteX746" fmla="*/ 4378710 w 7472601"/>
              <a:gd name="connsiteY746" fmla="*/ 1665516 h 6858000"/>
              <a:gd name="connsiteX747" fmla="*/ 4448798 w 7472601"/>
              <a:gd name="connsiteY747" fmla="*/ 1253024 h 6858000"/>
              <a:gd name="connsiteX748" fmla="*/ 4480315 w 7472601"/>
              <a:gd name="connsiteY748" fmla="*/ 1158454 h 6858000"/>
              <a:gd name="connsiteX749" fmla="*/ 4494133 w 7472601"/>
              <a:gd name="connsiteY749" fmla="*/ 1118676 h 6858000"/>
              <a:gd name="connsiteX750" fmla="*/ 4557898 w 7472601"/>
              <a:gd name="connsiteY750" fmla="*/ 900011 h 6858000"/>
              <a:gd name="connsiteX751" fmla="*/ 5870151 w 7472601"/>
              <a:gd name="connsiteY751" fmla="*/ 898890 h 6858000"/>
              <a:gd name="connsiteX752" fmla="*/ 5861335 w 7472601"/>
              <a:gd name="connsiteY752" fmla="*/ 899177 h 6858000"/>
              <a:gd name="connsiteX753" fmla="*/ 5843702 w 7472601"/>
              <a:gd name="connsiteY753" fmla="*/ 899748 h 6858000"/>
              <a:gd name="connsiteX754" fmla="*/ 5651107 w 7472601"/>
              <a:gd name="connsiteY754" fmla="*/ 920306 h 6858000"/>
              <a:gd name="connsiteX755" fmla="*/ 5459407 w 7472601"/>
              <a:gd name="connsiteY755" fmla="*/ 940975 h 6858000"/>
              <a:gd name="connsiteX756" fmla="*/ 5374846 w 7472601"/>
              <a:gd name="connsiteY756" fmla="*/ 941988 h 6858000"/>
              <a:gd name="connsiteX757" fmla="*/ 5256105 w 7472601"/>
              <a:gd name="connsiteY757" fmla="*/ 945632 h 6858000"/>
              <a:gd name="connsiteX758" fmla="*/ 5107071 w 7472601"/>
              <a:gd name="connsiteY758" fmla="*/ 969720 h 6858000"/>
              <a:gd name="connsiteX759" fmla="*/ 4998681 w 7472601"/>
              <a:gd name="connsiteY759" fmla="*/ 988771 h 6858000"/>
              <a:gd name="connsiteX760" fmla="*/ 5870151 w 7472601"/>
              <a:gd name="connsiteY760" fmla="*/ 898890 h 6858000"/>
              <a:gd name="connsiteX761" fmla="*/ 5504425 w 7472601"/>
              <a:gd name="connsiteY761" fmla="*/ 848067 h 6858000"/>
              <a:gd name="connsiteX762" fmla="*/ 4968849 w 7472601"/>
              <a:gd name="connsiteY762" fmla="*/ 962318 h 6858000"/>
              <a:gd name="connsiteX763" fmla="*/ 5104039 w 7472601"/>
              <a:gd name="connsiteY763" fmla="*/ 940634 h 6858000"/>
              <a:gd name="connsiteX764" fmla="*/ 5256311 w 7472601"/>
              <a:gd name="connsiteY764" fmla="*/ 916490 h 6858000"/>
              <a:gd name="connsiteX765" fmla="*/ 5377381 w 7472601"/>
              <a:gd name="connsiteY765" fmla="*/ 912671 h 6858000"/>
              <a:gd name="connsiteX766" fmla="*/ 5460148 w 7472601"/>
              <a:gd name="connsiteY766" fmla="*/ 911442 h 6858000"/>
              <a:gd name="connsiteX767" fmla="*/ 5648971 w 7472601"/>
              <a:gd name="connsiteY767" fmla="*/ 891331 h 6858000"/>
              <a:gd name="connsiteX768" fmla="*/ 5844807 w 7472601"/>
              <a:gd name="connsiteY768" fmla="*/ 870718 h 6858000"/>
              <a:gd name="connsiteX769" fmla="*/ 5862975 w 7472601"/>
              <a:gd name="connsiteY769" fmla="*/ 869756 h 6858000"/>
              <a:gd name="connsiteX770" fmla="*/ 5920887 w 7472601"/>
              <a:gd name="connsiteY770" fmla="*/ 865929 h 6858000"/>
              <a:gd name="connsiteX771" fmla="*/ 5504425 w 7472601"/>
              <a:gd name="connsiteY771" fmla="*/ 848067 h 6858000"/>
              <a:gd name="connsiteX772" fmla="*/ 3607114 w 7472601"/>
              <a:gd name="connsiteY772" fmla="*/ 467441 h 6858000"/>
              <a:gd name="connsiteX773" fmla="*/ 3296242 w 7472601"/>
              <a:gd name="connsiteY773" fmla="*/ 807991 h 6858000"/>
              <a:gd name="connsiteX774" fmla="*/ 3174674 w 7472601"/>
              <a:gd name="connsiteY774" fmla="*/ 919759 h 6858000"/>
              <a:gd name="connsiteX775" fmla="*/ 3042978 w 7472601"/>
              <a:gd name="connsiteY775" fmla="*/ 1054894 h 6858000"/>
              <a:gd name="connsiteX776" fmla="*/ 2968914 w 7472601"/>
              <a:gd name="connsiteY776" fmla="*/ 1133756 h 6858000"/>
              <a:gd name="connsiteX777" fmla="*/ 3103823 w 7472601"/>
              <a:gd name="connsiteY777" fmla="*/ 1026814 h 6858000"/>
              <a:gd name="connsiteX778" fmla="*/ 3607114 w 7472601"/>
              <a:gd name="connsiteY778" fmla="*/ 467441 h 6858000"/>
              <a:gd name="connsiteX779" fmla="*/ 3744487 w 7472601"/>
              <a:gd name="connsiteY779" fmla="*/ 383136 h 6858000"/>
              <a:gd name="connsiteX780" fmla="*/ 3970213 w 7472601"/>
              <a:gd name="connsiteY780" fmla="*/ 995559 h 6858000"/>
              <a:gd name="connsiteX781" fmla="*/ 3744487 w 7472601"/>
              <a:gd name="connsiteY781" fmla="*/ 383136 h 6858000"/>
              <a:gd name="connsiteX782" fmla="*/ 3624562 w 7472601"/>
              <a:gd name="connsiteY782" fmla="*/ 367041 h 6858000"/>
              <a:gd name="connsiteX783" fmla="*/ 3489712 w 7472601"/>
              <a:gd name="connsiteY783" fmla="*/ 485386 h 6858000"/>
              <a:gd name="connsiteX784" fmla="*/ 3182994 w 7472601"/>
              <a:gd name="connsiteY784" fmla="*/ 828265 h 6858000"/>
              <a:gd name="connsiteX785" fmla="*/ 2892114 w 7472601"/>
              <a:gd name="connsiteY785" fmla="*/ 1172635 h 6858000"/>
              <a:gd name="connsiteX786" fmla="*/ 3021459 w 7472601"/>
              <a:gd name="connsiteY786" fmla="*/ 1035385 h 6858000"/>
              <a:gd name="connsiteX787" fmla="*/ 3153873 w 7472601"/>
              <a:gd name="connsiteY787" fmla="*/ 898971 h 6858000"/>
              <a:gd name="connsiteX788" fmla="*/ 3276511 w 7472601"/>
              <a:gd name="connsiteY788" fmla="*/ 786423 h 6858000"/>
              <a:gd name="connsiteX789" fmla="*/ 3584154 w 7472601"/>
              <a:gd name="connsiteY789" fmla="*/ 448218 h 6858000"/>
              <a:gd name="connsiteX790" fmla="*/ 3624562 w 7472601"/>
              <a:gd name="connsiteY790" fmla="*/ 367041 h 6858000"/>
              <a:gd name="connsiteX791" fmla="*/ 3766672 w 7472601"/>
              <a:gd name="connsiteY791" fmla="*/ 359429 h 6858000"/>
              <a:gd name="connsiteX792" fmla="*/ 3996338 w 7472601"/>
              <a:gd name="connsiteY792" fmla="*/ 968237 h 6858000"/>
              <a:gd name="connsiteX793" fmla="*/ 3766672 w 7472601"/>
              <a:gd name="connsiteY793" fmla="*/ 359429 h 6858000"/>
              <a:gd name="connsiteX794" fmla="*/ 5805386 w 7472601"/>
              <a:gd name="connsiteY794" fmla="*/ 239240 h 6858000"/>
              <a:gd name="connsiteX795" fmla="*/ 5736947 w 7472601"/>
              <a:gd name="connsiteY795" fmla="*/ 261367 h 6858000"/>
              <a:gd name="connsiteX796" fmla="*/ 5427012 w 7472601"/>
              <a:gd name="connsiteY796" fmla="*/ 311272 h 6858000"/>
              <a:gd name="connsiteX797" fmla="*/ 5147818 w 7472601"/>
              <a:gd name="connsiteY797" fmla="*/ 322112 h 6858000"/>
              <a:gd name="connsiteX798" fmla="*/ 5060854 w 7472601"/>
              <a:gd name="connsiteY798" fmla="*/ 311882 h 6858000"/>
              <a:gd name="connsiteX799" fmla="*/ 4945989 w 7472601"/>
              <a:gd name="connsiteY799" fmla="*/ 300516 h 6858000"/>
              <a:gd name="connsiteX800" fmla="*/ 5410479 w 7472601"/>
              <a:gd name="connsiteY800" fmla="*/ 348434 h 6858000"/>
              <a:gd name="connsiteX801" fmla="*/ 5805386 w 7472601"/>
              <a:gd name="connsiteY801" fmla="*/ 239240 h 6858000"/>
              <a:gd name="connsiteX802" fmla="*/ 5905192 w 7472601"/>
              <a:gd name="connsiteY802" fmla="*/ 163079 h 6858000"/>
              <a:gd name="connsiteX803" fmla="*/ 5865655 w 7472601"/>
              <a:gd name="connsiteY803" fmla="*/ 171901 h 6858000"/>
              <a:gd name="connsiteX804" fmla="*/ 5259740 w 7472601"/>
              <a:gd name="connsiteY804" fmla="*/ 257013 h 6858000"/>
              <a:gd name="connsiteX805" fmla="*/ 5208466 w 7472601"/>
              <a:gd name="connsiteY805" fmla="*/ 257550 h 6858000"/>
              <a:gd name="connsiteX806" fmla="*/ 4980204 w 7472601"/>
              <a:gd name="connsiteY806" fmla="*/ 271903 h 6858000"/>
              <a:gd name="connsiteX807" fmla="*/ 5068068 w 7472601"/>
              <a:gd name="connsiteY807" fmla="*/ 282244 h 6858000"/>
              <a:gd name="connsiteX808" fmla="*/ 5153231 w 7472601"/>
              <a:gd name="connsiteY808" fmla="*/ 292240 h 6858000"/>
              <a:gd name="connsiteX809" fmla="*/ 5426491 w 7472601"/>
              <a:gd name="connsiteY809" fmla="*/ 281128 h 6858000"/>
              <a:gd name="connsiteX810" fmla="*/ 5731212 w 7472601"/>
              <a:gd name="connsiteY810" fmla="*/ 231951 h 6858000"/>
              <a:gd name="connsiteX811" fmla="*/ 5905192 w 7472601"/>
              <a:gd name="connsiteY811" fmla="*/ 163079 h 6858000"/>
              <a:gd name="connsiteX812" fmla="*/ 5944437 w 7472601"/>
              <a:gd name="connsiteY812" fmla="*/ 113829 h 6858000"/>
              <a:gd name="connsiteX813" fmla="*/ 5825032 w 7472601"/>
              <a:gd name="connsiteY813" fmla="*/ 146405 h 6858000"/>
              <a:gd name="connsiteX814" fmla="*/ 4955599 w 7472601"/>
              <a:gd name="connsiteY814" fmla="*/ 247008 h 6858000"/>
              <a:gd name="connsiteX815" fmla="*/ 5210104 w 7472601"/>
              <a:gd name="connsiteY815" fmla="*/ 228123 h 6858000"/>
              <a:gd name="connsiteX816" fmla="*/ 5261015 w 7472601"/>
              <a:gd name="connsiteY816" fmla="*/ 227087 h 6858000"/>
              <a:gd name="connsiteX817" fmla="*/ 5861181 w 7472601"/>
              <a:gd name="connsiteY817" fmla="*/ 143093 h 6858000"/>
              <a:gd name="connsiteX818" fmla="*/ 5961252 w 7472601"/>
              <a:gd name="connsiteY818" fmla="*/ 114820 h 6858000"/>
              <a:gd name="connsiteX819" fmla="*/ 5944437 w 7472601"/>
              <a:gd name="connsiteY819" fmla="*/ 113829 h 6858000"/>
              <a:gd name="connsiteX820" fmla="*/ 3882765 w 7472601"/>
              <a:gd name="connsiteY820" fmla="*/ 0 h 6858000"/>
              <a:gd name="connsiteX821" fmla="*/ 3995099 w 7472601"/>
              <a:gd name="connsiteY821" fmla="*/ 0 h 6858000"/>
              <a:gd name="connsiteX822" fmla="*/ 4163818 w 7472601"/>
              <a:gd name="connsiteY822" fmla="*/ 234104 h 6858000"/>
              <a:gd name="connsiteX823" fmla="*/ 4172099 w 7472601"/>
              <a:gd name="connsiteY823" fmla="*/ 234207 h 6858000"/>
              <a:gd name="connsiteX824" fmla="*/ 4784282 w 7472601"/>
              <a:gd name="connsiteY824" fmla="*/ 276561 h 6858000"/>
              <a:gd name="connsiteX825" fmla="*/ 4801687 w 7472601"/>
              <a:gd name="connsiteY825" fmla="*/ 267764 h 6858000"/>
              <a:gd name="connsiteX826" fmla="*/ 6082788 w 7472601"/>
              <a:gd name="connsiteY826" fmla="*/ 64119 h 6858000"/>
              <a:gd name="connsiteX827" fmla="*/ 6099442 w 7472601"/>
              <a:gd name="connsiteY827" fmla="*/ 82568 h 6858000"/>
              <a:gd name="connsiteX828" fmla="*/ 4804137 w 7472601"/>
              <a:gd name="connsiteY828" fmla="*/ 320931 h 6858000"/>
              <a:gd name="connsiteX829" fmla="*/ 4227047 w 7472601"/>
              <a:gd name="connsiteY829" fmla="*/ 313415 h 6858000"/>
              <a:gd name="connsiteX830" fmla="*/ 4346041 w 7472601"/>
              <a:gd name="connsiteY830" fmla="*/ 456086 h 6858000"/>
              <a:gd name="connsiteX831" fmla="*/ 4870967 w 7472601"/>
              <a:gd name="connsiteY831" fmla="*/ 963061 h 6858000"/>
              <a:gd name="connsiteX832" fmla="*/ 4889647 w 7472601"/>
              <a:gd name="connsiteY832" fmla="*/ 957147 h 6858000"/>
              <a:gd name="connsiteX833" fmla="*/ 5422504 w 7472601"/>
              <a:gd name="connsiteY833" fmla="*/ 805191 h 6858000"/>
              <a:gd name="connsiteX834" fmla="*/ 6087656 w 7472601"/>
              <a:gd name="connsiteY834" fmla="*/ 826703 h 6858000"/>
              <a:gd name="connsiteX835" fmla="*/ 6058717 w 7472601"/>
              <a:gd name="connsiteY835" fmla="*/ 865992 h 6858000"/>
              <a:gd name="connsiteX836" fmla="*/ 4974153 w 7472601"/>
              <a:gd name="connsiteY836" fmla="*/ 1045456 h 6858000"/>
              <a:gd name="connsiteX837" fmla="*/ 5627835 w 7472601"/>
              <a:gd name="connsiteY837" fmla="*/ 1472077 h 6858000"/>
              <a:gd name="connsiteX838" fmla="*/ 5629817 w 7472601"/>
              <a:gd name="connsiteY838" fmla="*/ 1471412 h 6858000"/>
              <a:gd name="connsiteX839" fmla="*/ 5634124 w 7472601"/>
              <a:gd name="connsiteY839" fmla="*/ 1470572 h 6858000"/>
              <a:gd name="connsiteX840" fmla="*/ 5755832 w 7472601"/>
              <a:gd name="connsiteY840" fmla="*/ 1383886 h 6858000"/>
              <a:gd name="connsiteX841" fmla="*/ 6014186 w 7472601"/>
              <a:gd name="connsiteY841" fmla="*/ 1279799 h 6858000"/>
              <a:gd name="connsiteX842" fmla="*/ 6901619 w 7472601"/>
              <a:gd name="connsiteY842" fmla="*/ 1047874 h 6858000"/>
              <a:gd name="connsiteX843" fmla="*/ 6931566 w 7472601"/>
              <a:gd name="connsiteY843" fmla="*/ 1062034 h 6858000"/>
              <a:gd name="connsiteX844" fmla="*/ 5790982 w 7472601"/>
              <a:gd name="connsiteY844" fmla="*/ 1561380 h 6858000"/>
              <a:gd name="connsiteX845" fmla="*/ 6188971 w 7472601"/>
              <a:gd name="connsiteY845" fmla="*/ 1755168 h 6858000"/>
              <a:gd name="connsiteX846" fmla="*/ 6202446 w 7472601"/>
              <a:gd name="connsiteY846" fmla="*/ 1752268 h 6858000"/>
              <a:gd name="connsiteX847" fmla="*/ 7179560 w 7472601"/>
              <a:gd name="connsiteY847" fmla="*/ 1467551 h 6858000"/>
              <a:gd name="connsiteX848" fmla="*/ 7158730 w 7472601"/>
              <a:gd name="connsiteY848" fmla="*/ 1507835 h 6858000"/>
              <a:gd name="connsiteX849" fmla="*/ 6326959 w 7472601"/>
              <a:gd name="connsiteY849" fmla="*/ 1817686 h 6858000"/>
              <a:gd name="connsiteX850" fmla="*/ 6537433 w 7472601"/>
              <a:gd name="connsiteY850" fmla="*/ 1907790 h 6858000"/>
              <a:gd name="connsiteX851" fmla="*/ 6550221 w 7472601"/>
              <a:gd name="connsiteY851" fmla="*/ 1910729 h 6858000"/>
              <a:gd name="connsiteX852" fmla="*/ 6964438 w 7472601"/>
              <a:gd name="connsiteY852" fmla="*/ 2209505 h 6858000"/>
              <a:gd name="connsiteX853" fmla="*/ 7367862 w 7472601"/>
              <a:gd name="connsiteY853" fmla="*/ 2806833 h 6858000"/>
              <a:gd name="connsiteX854" fmla="*/ 7364329 w 7472601"/>
              <a:gd name="connsiteY854" fmla="*/ 2826907 h 6858000"/>
              <a:gd name="connsiteX855" fmla="*/ 7290545 w 7472601"/>
              <a:gd name="connsiteY855" fmla="*/ 2850663 h 6858000"/>
              <a:gd name="connsiteX856" fmla="*/ 6472036 w 7472601"/>
              <a:gd name="connsiteY856" fmla="*/ 1959003 h 6858000"/>
              <a:gd name="connsiteX857" fmla="*/ 5792897 w 7472601"/>
              <a:gd name="connsiteY857" fmla="*/ 1647747 h 6858000"/>
              <a:gd name="connsiteX858" fmla="*/ 5842751 w 7472601"/>
              <a:gd name="connsiteY858" fmla="*/ 1816112 h 6858000"/>
              <a:gd name="connsiteX859" fmla="*/ 5847424 w 7472601"/>
              <a:gd name="connsiteY859" fmla="*/ 1815776 h 6858000"/>
              <a:gd name="connsiteX860" fmla="*/ 6399821 w 7472601"/>
              <a:gd name="connsiteY860" fmla="*/ 2344799 h 6858000"/>
              <a:gd name="connsiteX861" fmla="*/ 6323232 w 7472601"/>
              <a:gd name="connsiteY861" fmla="*/ 2389634 h 6858000"/>
              <a:gd name="connsiteX862" fmla="*/ 5942958 w 7472601"/>
              <a:gd name="connsiteY862" fmla="*/ 2077708 h 6858000"/>
              <a:gd name="connsiteX863" fmla="*/ 5921559 w 7472601"/>
              <a:gd name="connsiteY863" fmla="*/ 2378596 h 6858000"/>
              <a:gd name="connsiteX864" fmla="*/ 5817651 w 7472601"/>
              <a:gd name="connsiteY864" fmla="*/ 3023919 h 6858000"/>
              <a:gd name="connsiteX865" fmla="*/ 5729634 w 7472601"/>
              <a:gd name="connsiteY865" fmla="*/ 3051849 h 6858000"/>
              <a:gd name="connsiteX866" fmla="*/ 5611018 w 7472601"/>
              <a:gd name="connsiteY866" fmla="*/ 2316769 h 6858000"/>
              <a:gd name="connsiteX867" fmla="*/ 5687608 w 7472601"/>
              <a:gd name="connsiteY867" fmla="*/ 2039972 h 6858000"/>
              <a:gd name="connsiteX868" fmla="*/ 5657554 w 7472601"/>
              <a:gd name="connsiteY868" fmla="*/ 1576445 h 6858000"/>
              <a:gd name="connsiteX869" fmla="*/ 5150475 w 7472601"/>
              <a:gd name="connsiteY869" fmla="*/ 1274012 h 6858000"/>
              <a:gd name="connsiteX870" fmla="*/ 5349142 w 7472601"/>
              <a:gd name="connsiteY870" fmla="*/ 2204405 h 6858000"/>
              <a:gd name="connsiteX871" fmla="*/ 5262214 w 7472601"/>
              <a:gd name="connsiteY871" fmla="*/ 2233836 h 6858000"/>
              <a:gd name="connsiteX872" fmla="*/ 4981539 w 7472601"/>
              <a:gd name="connsiteY872" fmla="*/ 1542201 h 6858000"/>
              <a:gd name="connsiteX873" fmla="*/ 4958461 w 7472601"/>
              <a:gd name="connsiteY873" fmla="*/ 1136957 h 6858000"/>
              <a:gd name="connsiteX874" fmla="*/ 4655015 w 7472601"/>
              <a:gd name="connsiteY874" fmla="*/ 891426 h 6858000"/>
              <a:gd name="connsiteX875" fmla="*/ 4348002 w 7472601"/>
              <a:gd name="connsiteY875" fmla="*/ 2205895 h 6858000"/>
              <a:gd name="connsiteX876" fmla="*/ 4262250 w 7472601"/>
              <a:gd name="connsiteY876" fmla="*/ 2219972 h 6858000"/>
              <a:gd name="connsiteX877" fmla="*/ 4550611 w 7472601"/>
              <a:gd name="connsiteY877" fmla="*/ 817540 h 6858000"/>
              <a:gd name="connsiteX878" fmla="*/ 4564418 w 7472601"/>
              <a:gd name="connsiteY878" fmla="*/ 808293 h 6858000"/>
              <a:gd name="connsiteX879" fmla="*/ 4266388 w 7472601"/>
              <a:gd name="connsiteY879" fmla="*/ 500083 h 6858000"/>
              <a:gd name="connsiteX880" fmla="*/ 4032842 w 7472601"/>
              <a:gd name="connsiteY880" fmla="*/ 211809 h 6858000"/>
              <a:gd name="connsiteX881" fmla="*/ 3882765 w 7472601"/>
              <a:gd name="connsiteY881" fmla="*/ 0 h 6858000"/>
              <a:gd name="connsiteX882" fmla="*/ 3721337 w 7472601"/>
              <a:gd name="connsiteY882" fmla="*/ 0 h 6858000"/>
              <a:gd name="connsiteX883" fmla="*/ 3797544 w 7472601"/>
              <a:gd name="connsiteY883" fmla="*/ 0 h 6858000"/>
              <a:gd name="connsiteX884" fmla="*/ 3775734 w 7472601"/>
              <a:gd name="connsiteY884" fmla="*/ 95131 h 6858000"/>
              <a:gd name="connsiteX885" fmla="*/ 3724807 w 7472601"/>
              <a:gd name="connsiteY885" fmla="*/ 272257 h 6858000"/>
              <a:gd name="connsiteX886" fmla="*/ 3726844 w 7472601"/>
              <a:gd name="connsiteY886" fmla="*/ 282988 h 6858000"/>
              <a:gd name="connsiteX887" fmla="*/ 3742664 w 7472601"/>
              <a:gd name="connsiteY887" fmla="*/ 279918 h 6858000"/>
              <a:gd name="connsiteX888" fmla="*/ 4103910 w 7472601"/>
              <a:gd name="connsiteY888" fmla="*/ 1161917 h 6858000"/>
              <a:gd name="connsiteX889" fmla="*/ 4020269 w 7472601"/>
              <a:gd name="connsiteY889" fmla="*/ 1200406 h 6858000"/>
              <a:gd name="connsiteX890" fmla="*/ 3674882 w 7472601"/>
              <a:gd name="connsiteY890" fmla="*/ 488524 h 6858000"/>
              <a:gd name="connsiteX891" fmla="*/ 3132682 w 7472601"/>
              <a:gd name="connsiteY891" fmla="*/ 1072284 h 6858000"/>
              <a:gd name="connsiteX892" fmla="*/ 2716346 w 7472601"/>
              <a:gd name="connsiteY892" fmla="*/ 1276376 h 6858000"/>
              <a:gd name="connsiteX893" fmla="*/ 2716772 w 7472601"/>
              <a:gd name="connsiteY893" fmla="*/ 1255462 h 6858000"/>
              <a:gd name="connsiteX894" fmla="*/ 3471096 w 7472601"/>
              <a:gd name="connsiteY894" fmla="*/ 437072 h 6858000"/>
              <a:gd name="connsiteX895" fmla="*/ 3639057 w 7472601"/>
              <a:gd name="connsiteY895" fmla="*/ 286334 h 6858000"/>
              <a:gd name="connsiteX896" fmla="*/ 3640309 w 7472601"/>
              <a:gd name="connsiteY896" fmla="*/ 284664 h 6858000"/>
              <a:gd name="connsiteX897" fmla="*/ 3646022 w 7472601"/>
              <a:gd name="connsiteY897" fmla="*/ 276711 h 6858000"/>
              <a:gd name="connsiteX898" fmla="*/ 3707943 w 7472601"/>
              <a:gd name="connsiteY898" fmla="*/ 65958 h 6858000"/>
              <a:gd name="connsiteX899" fmla="*/ 3721337 w 7472601"/>
              <a:gd name="connsiteY899" fmla="*/ 0 h 6858000"/>
              <a:gd name="connsiteX900" fmla="*/ 2867960 w 7472601"/>
              <a:gd name="connsiteY900" fmla="*/ 0 h 6858000"/>
              <a:gd name="connsiteX901" fmla="*/ 2926351 w 7472601"/>
              <a:gd name="connsiteY901" fmla="*/ 0 h 6858000"/>
              <a:gd name="connsiteX902" fmla="*/ 2902823 w 7472601"/>
              <a:gd name="connsiteY902" fmla="*/ 262929 h 6858000"/>
              <a:gd name="connsiteX903" fmla="*/ 2940663 w 7472601"/>
              <a:gd name="connsiteY903" fmla="*/ 140884 h 6858000"/>
              <a:gd name="connsiteX904" fmla="*/ 2947039 w 7472601"/>
              <a:gd name="connsiteY904" fmla="*/ 122524 h 6858000"/>
              <a:gd name="connsiteX905" fmla="*/ 2984316 w 7472601"/>
              <a:gd name="connsiteY905" fmla="*/ 0 h 6858000"/>
              <a:gd name="connsiteX906" fmla="*/ 3016114 w 7472601"/>
              <a:gd name="connsiteY906" fmla="*/ 0 h 6858000"/>
              <a:gd name="connsiteX907" fmla="*/ 2979949 w 7472601"/>
              <a:gd name="connsiteY907" fmla="*/ 119274 h 6858000"/>
              <a:gd name="connsiteX908" fmla="*/ 3023879 w 7472601"/>
              <a:gd name="connsiteY908" fmla="*/ 0 h 6858000"/>
              <a:gd name="connsiteX909" fmla="*/ 3105400 w 7472601"/>
              <a:gd name="connsiteY909" fmla="*/ 0 h 6858000"/>
              <a:gd name="connsiteX910" fmla="*/ 3094669 w 7472601"/>
              <a:gd name="connsiteY910" fmla="*/ 30308 h 6858000"/>
              <a:gd name="connsiteX911" fmla="*/ 2901945 w 7472601"/>
              <a:gd name="connsiteY911" fmla="*/ 466538 h 6858000"/>
              <a:gd name="connsiteX912" fmla="*/ 2815209 w 7472601"/>
              <a:gd name="connsiteY912" fmla="*/ 497361 h 6858000"/>
              <a:gd name="connsiteX913" fmla="*/ 2844845 w 7472601"/>
              <a:gd name="connsiteY913" fmla="*/ 127638 h 6858000"/>
              <a:gd name="connsiteX914" fmla="*/ 2867960 w 7472601"/>
              <a:gd name="connsiteY914" fmla="*/ 0 h 6858000"/>
              <a:gd name="connsiteX915" fmla="*/ 1057230 w 7472601"/>
              <a:gd name="connsiteY915" fmla="*/ 0 h 6858000"/>
              <a:gd name="connsiteX916" fmla="*/ 1111003 w 7472601"/>
              <a:gd name="connsiteY916" fmla="*/ 0 h 6858000"/>
              <a:gd name="connsiteX917" fmla="*/ 1125553 w 7472601"/>
              <a:gd name="connsiteY917" fmla="*/ 52588 h 6858000"/>
              <a:gd name="connsiteX918" fmla="*/ 1304276 w 7472601"/>
              <a:gd name="connsiteY918" fmla="*/ 476275 h 6858000"/>
              <a:gd name="connsiteX919" fmla="*/ 1492066 w 7472601"/>
              <a:gd name="connsiteY919" fmla="*/ 886333 h 6858000"/>
              <a:gd name="connsiteX920" fmla="*/ 1423698 w 7472601"/>
              <a:gd name="connsiteY920" fmla="*/ 710817 h 6858000"/>
              <a:gd name="connsiteX921" fmla="*/ 1357609 w 7472601"/>
              <a:gd name="connsiteY921" fmla="*/ 532892 h 6858000"/>
              <a:gd name="connsiteX922" fmla="*/ 1309550 w 7472601"/>
              <a:gd name="connsiteY922" fmla="*/ 374031 h 6858000"/>
              <a:gd name="connsiteX923" fmla="*/ 1193673 w 7472601"/>
              <a:gd name="connsiteY923" fmla="*/ 49533 h 6858000"/>
              <a:gd name="connsiteX924" fmla="*/ 1164391 w 7472601"/>
              <a:gd name="connsiteY924" fmla="*/ 0 h 6858000"/>
              <a:gd name="connsiteX925" fmla="*/ 1200666 w 7472601"/>
              <a:gd name="connsiteY925" fmla="*/ 0 h 6858000"/>
              <a:gd name="connsiteX926" fmla="*/ 1223408 w 7472601"/>
              <a:gd name="connsiteY926" fmla="*/ 38996 h 6858000"/>
              <a:gd name="connsiteX927" fmla="*/ 1339635 w 7472601"/>
              <a:gd name="connsiteY927" fmla="*/ 365517 h 6858000"/>
              <a:gd name="connsiteX928" fmla="*/ 1387469 w 7472601"/>
              <a:gd name="connsiteY928" fmla="*/ 523079 h 6858000"/>
              <a:gd name="connsiteX929" fmla="*/ 1452685 w 7472601"/>
              <a:gd name="connsiteY929" fmla="*/ 699806 h 6858000"/>
              <a:gd name="connsiteX930" fmla="*/ 1492092 w 7472601"/>
              <a:gd name="connsiteY930" fmla="*/ 800424 h 6858000"/>
              <a:gd name="connsiteX931" fmla="*/ 1455302 w 7472601"/>
              <a:gd name="connsiteY931" fmla="*/ 632913 h 6858000"/>
              <a:gd name="connsiteX932" fmla="*/ 1222336 w 7472601"/>
              <a:gd name="connsiteY932" fmla="*/ 9480 h 6858000"/>
              <a:gd name="connsiteX933" fmla="*/ 1214634 w 7472601"/>
              <a:gd name="connsiteY933" fmla="*/ 0 h 6858000"/>
              <a:gd name="connsiteX934" fmla="*/ 1289827 w 7472601"/>
              <a:gd name="connsiteY934" fmla="*/ 0 h 6858000"/>
              <a:gd name="connsiteX935" fmla="*/ 1321076 w 7472601"/>
              <a:gd name="connsiteY935" fmla="*/ 59722 h 6858000"/>
              <a:gd name="connsiteX936" fmla="*/ 1512579 w 7472601"/>
              <a:gd name="connsiteY936" fmla="*/ 626441 h 6858000"/>
              <a:gd name="connsiteX937" fmla="*/ 1506076 w 7472601"/>
              <a:gd name="connsiteY937" fmla="*/ 1089289 h 6858000"/>
              <a:gd name="connsiteX938" fmla="*/ 1486346 w 7472601"/>
              <a:gd name="connsiteY938" fmla="*/ 1079919 h 6858000"/>
              <a:gd name="connsiteX939" fmla="*/ 1070511 w 7472601"/>
              <a:gd name="connsiteY939" fmla="*/ 48609 h 6858000"/>
              <a:gd name="connsiteX940" fmla="*/ 1057230 w 7472601"/>
              <a:gd name="connsiteY940" fmla="*/ 0 h 6858000"/>
              <a:gd name="connsiteX941" fmla="*/ 43151 w 7472601"/>
              <a:gd name="connsiteY941" fmla="*/ 0 h 6858000"/>
              <a:gd name="connsiteX942" fmla="*/ 95283 w 7472601"/>
              <a:gd name="connsiteY942" fmla="*/ 0 h 6858000"/>
              <a:gd name="connsiteX943" fmla="*/ 300708 w 7472601"/>
              <a:gd name="connsiteY943" fmla="*/ 154571 h 6858000"/>
              <a:gd name="connsiteX944" fmla="*/ 530414 w 7472601"/>
              <a:gd name="connsiteY944" fmla="*/ 354673 h 6858000"/>
              <a:gd name="connsiteX945" fmla="*/ 333785 w 7472601"/>
              <a:gd name="connsiteY945" fmla="*/ 161564 h 6858000"/>
              <a:gd name="connsiteX946" fmla="*/ 147005 w 7472601"/>
              <a:gd name="connsiteY946" fmla="*/ 0 h 6858000"/>
              <a:gd name="connsiteX947" fmla="*/ 272509 w 7472601"/>
              <a:gd name="connsiteY947" fmla="*/ 0 h 6858000"/>
              <a:gd name="connsiteX948" fmla="*/ 326276 w 7472601"/>
              <a:gd name="connsiteY948" fmla="*/ 45847 h 6858000"/>
              <a:gd name="connsiteX949" fmla="*/ 823759 w 7472601"/>
              <a:gd name="connsiteY949" fmla="*/ 574145 h 6858000"/>
              <a:gd name="connsiteX950" fmla="*/ 811254 w 7472601"/>
              <a:gd name="connsiteY950" fmla="*/ 665546 h 6858000"/>
              <a:gd name="connsiteX951" fmla="*/ 154042 w 7472601"/>
              <a:gd name="connsiteY951" fmla="*/ 261522 h 6858000"/>
              <a:gd name="connsiteX952" fmla="*/ 13550 w 7472601"/>
              <a:gd name="connsiteY952" fmla="*/ 158423 h 6858000"/>
              <a:gd name="connsiteX953" fmla="*/ 0 w 7472601"/>
              <a:gd name="connsiteY953" fmla="*/ 146618 h 6858000"/>
              <a:gd name="connsiteX954" fmla="*/ 0 w 7472601"/>
              <a:gd name="connsiteY954" fmla="*/ 59161 h 6858000"/>
              <a:gd name="connsiteX955" fmla="*/ 45427 w 7472601"/>
              <a:gd name="connsiteY955" fmla="*/ 101078 h 6858000"/>
              <a:gd name="connsiteX956" fmla="*/ 630103 w 7472601"/>
              <a:gd name="connsiteY956" fmla="*/ 485885 h 6858000"/>
              <a:gd name="connsiteX957" fmla="*/ 532040 w 7472601"/>
              <a:gd name="connsiteY957" fmla="*/ 399359 h 6858000"/>
              <a:gd name="connsiteX958" fmla="*/ 517618 w 7472601"/>
              <a:gd name="connsiteY958" fmla="*/ 385726 h 6858000"/>
              <a:gd name="connsiteX959" fmla="*/ 285074 w 7472601"/>
              <a:gd name="connsiteY959" fmla="*/ 182755 h 6858000"/>
              <a:gd name="connsiteX960" fmla="*/ 43151 w 7472601"/>
              <a:gd name="connsiteY960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467600 w 7472601"/>
              <a:gd name="connsiteY76" fmla="*/ 6163634 h 6858000"/>
              <a:gd name="connsiteX77" fmla="*/ 7448321 w 7472601"/>
              <a:gd name="connsiteY77" fmla="*/ 6190991 h 6858000"/>
              <a:gd name="connsiteX78" fmla="*/ 7467600 w 7472601"/>
              <a:gd name="connsiteY78" fmla="*/ 6221686 h 6858000"/>
              <a:gd name="connsiteX79" fmla="*/ 7467600 w 7472601"/>
              <a:gd name="connsiteY79" fmla="*/ 6334256 h 6858000"/>
              <a:gd name="connsiteX80" fmla="*/ 7454976 w 7472601"/>
              <a:gd name="connsiteY80" fmla="*/ 6318297 h 6858000"/>
              <a:gd name="connsiteX81" fmla="*/ 1456157 w 7472601"/>
              <a:gd name="connsiteY81" fmla="*/ 5371404 h 6858000"/>
              <a:gd name="connsiteX82" fmla="*/ 1244432 w 7472601"/>
              <a:gd name="connsiteY82" fmla="*/ 5385601 h 6858000"/>
              <a:gd name="connsiteX83" fmla="*/ 973990 w 7472601"/>
              <a:gd name="connsiteY83" fmla="*/ 5424940 h 6858000"/>
              <a:gd name="connsiteX84" fmla="*/ 1103809 w 7472601"/>
              <a:gd name="connsiteY84" fmla="*/ 5433720 h 6858000"/>
              <a:gd name="connsiteX85" fmla="*/ 1123454 w 7472601"/>
              <a:gd name="connsiteY85" fmla="*/ 5435727 h 6858000"/>
              <a:gd name="connsiteX86" fmla="*/ 1737017 w 7472601"/>
              <a:gd name="connsiteY86" fmla="*/ 5452183 h 6858000"/>
              <a:gd name="connsiteX87" fmla="*/ 1824397 w 7472601"/>
              <a:gd name="connsiteY87" fmla="*/ 5447757 h 6858000"/>
              <a:gd name="connsiteX88" fmla="*/ 2070059 w 7472601"/>
              <a:gd name="connsiteY88" fmla="*/ 5441660 h 6858000"/>
              <a:gd name="connsiteX89" fmla="*/ 1456157 w 7472601"/>
              <a:gd name="connsiteY89" fmla="*/ 5371404 h 6858000"/>
              <a:gd name="connsiteX90" fmla="*/ 4988186 w 7472601"/>
              <a:gd name="connsiteY90" fmla="*/ 5216467 h 6858000"/>
              <a:gd name="connsiteX91" fmla="*/ 4777334 w 7472601"/>
              <a:gd name="connsiteY91" fmla="*/ 5406072 h 6858000"/>
              <a:gd name="connsiteX92" fmla="*/ 4718341 w 7472601"/>
              <a:gd name="connsiteY92" fmla="*/ 5468043 h 6858000"/>
              <a:gd name="connsiteX93" fmla="*/ 4604655 w 7472601"/>
              <a:gd name="connsiteY93" fmla="*/ 5583434 h 6858000"/>
              <a:gd name="connsiteX94" fmla="*/ 4565074 w 7472601"/>
              <a:gd name="connsiteY94" fmla="*/ 5618550 h 6858000"/>
              <a:gd name="connsiteX95" fmla="*/ 4988186 w 7472601"/>
              <a:gd name="connsiteY95" fmla="*/ 5216467 h 6858000"/>
              <a:gd name="connsiteX96" fmla="*/ 4978032 w 7472601"/>
              <a:gd name="connsiteY96" fmla="*/ 5183809 h 6858000"/>
              <a:gd name="connsiteX97" fmla="*/ 4463413 w 7472601"/>
              <a:gd name="connsiteY97" fmla="*/ 5615162 h 6858000"/>
              <a:gd name="connsiteX98" fmla="*/ 4358134 w 7472601"/>
              <a:gd name="connsiteY98" fmla="*/ 5742791 h 6858000"/>
              <a:gd name="connsiteX99" fmla="*/ 4376219 w 7472601"/>
              <a:gd name="connsiteY99" fmla="*/ 5729027 h 6858000"/>
              <a:gd name="connsiteX100" fmla="*/ 4582340 w 7472601"/>
              <a:gd name="connsiteY100" fmla="*/ 5561037 h 6858000"/>
              <a:gd name="connsiteX101" fmla="*/ 4694684 w 7472601"/>
              <a:gd name="connsiteY101" fmla="*/ 5447098 h 6858000"/>
              <a:gd name="connsiteX102" fmla="*/ 4754123 w 7472601"/>
              <a:gd name="connsiteY102" fmla="*/ 5384643 h 6858000"/>
              <a:gd name="connsiteX103" fmla="*/ 4978032 w 7472601"/>
              <a:gd name="connsiteY103" fmla="*/ 5183809 h 6858000"/>
              <a:gd name="connsiteX104" fmla="*/ 1903353 w 7472601"/>
              <a:gd name="connsiteY104" fmla="*/ 5044827 h 6858000"/>
              <a:gd name="connsiteX105" fmla="*/ 1936931 w 7472601"/>
              <a:gd name="connsiteY105" fmla="*/ 5093954 h 6858000"/>
              <a:gd name="connsiteX106" fmla="*/ 2195868 w 7472601"/>
              <a:gd name="connsiteY106" fmla="*/ 5396574 h 6858000"/>
              <a:gd name="connsiteX107" fmla="*/ 2088852 w 7472601"/>
              <a:gd name="connsiteY107" fmla="*/ 5166123 h 6858000"/>
              <a:gd name="connsiteX108" fmla="*/ 1958241 w 7472601"/>
              <a:gd name="connsiteY108" fmla="*/ 5067955 h 6858000"/>
              <a:gd name="connsiteX109" fmla="*/ 1903353 w 7472601"/>
              <a:gd name="connsiteY109" fmla="*/ 5044827 h 6858000"/>
              <a:gd name="connsiteX110" fmla="*/ 1979378 w 7472601"/>
              <a:gd name="connsiteY110" fmla="*/ 4769504 h 6858000"/>
              <a:gd name="connsiteX111" fmla="*/ 2882120 w 7472601"/>
              <a:gd name="connsiteY111" fmla="*/ 5064547 h 6858000"/>
              <a:gd name="connsiteX112" fmla="*/ 2793103 w 7472601"/>
              <a:gd name="connsiteY112" fmla="*/ 5039699 h 6858000"/>
              <a:gd name="connsiteX113" fmla="*/ 2770041 w 7472601"/>
              <a:gd name="connsiteY113" fmla="*/ 5033634 h 6858000"/>
              <a:gd name="connsiteX114" fmla="*/ 1979378 w 7472601"/>
              <a:gd name="connsiteY114" fmla="*/ 4769504 h 6858000"/>
              <a:gd name="connsiteX115" fmla="*/ 1927410 w 7472601"/>
              <a:gd name="connsiteY115" fmla="*/ 4716164 h 6858000"/>
              <a:gd name="connsiteX116" fmla="*/ 1959587 w 7472601"/>
              <a:gd name="connsiteY116" fmla="*/ 4728849 h 6858000"/>
              <a:gd name="connsiteX117" fmla="*/ 2777707 w 7472601"/>
              <a:gd name="connsiteY117" fmla="*/ 5003991 h 6858000"/>
              <a:gd name="connsiteX118" fmla="*/ 2800768 w 7472601"/>
              <a:gd name="connsiteY118" fmla="*/ 5010056 h 6858000"/>
              <a:gd name="connsiteX119" fmla="*/ 2879408 w 7472601"/>
              <a:gd name="connsiteY119" fmla="*/ 5031590 h 6858000"/>
              <a:gd name="connsiteX120" fmla="*/ 2862295 w 7472601"/>
              <a:gd name="connsiteY120" fmla="*/ 5022958 h 6858000"/>
              <a:gd name="connsiteX121" fmla="*/ 2813343 w 7472601"/>
              <a:gd name="connsiteY121" fmla="*/ 4998369 h 6858000"/>
              <a:gd name="connsiteX122" fmla="*/ 2646245 w 7472601"/>
              <a:gd name="connsiteY122" fmla="*/ 4930999 h 6858000"/>
              <a:gd name="connsiteX123" fmla="*/ 1999243 w 7472601"/>
              <a:gd name="connsiteY123" fmla="*/ 4730524 h 6858000"/>
              <a:gd name="connsiteX124" fmla="*/ 1979527 w 7472601"/>
              <a:gd name="connsiteY124" fmla="*/ 4726651 h 6858000"/>
              <a:gd name="connsiteX125" fmla="*/ 1927410 w 7472601"/>
              <a:gd name="connsiteY125" fmla="*/ 4716164 h 6858000"/>
              <a:gd name="connsiteX126" fmla="*/ 1997014 w 7472601"/>
              <a:gd name="connsiteY126" fmla="*/ 4698007 h 6858000"/>
              <a:gd name="connsiteX127" fmla="*/ 2005458 w 7472601"/>
              <a:gd name="connsiteY127" fmla="*/ 4699540 h 6858000"/>
              <a:gd name="connsiteX128" fmla="*/ 2657186 w 7472601"/>
              <a:gd name="connsiteY128" fmla="*/ 4901687 h 6858000"/>
              <a:gd name="connsiteX129" fmla="*/ 2826662 w 7472601"/>
              <a:gd name="connsiteY129" fmla="*/ 4970362 h 6858000"/>
              <a:gd name="connsiteX130" fmla="*/ 2876100 w 7472601"/>
              <a:gd name="connsiteY130" fmla="*/ 4995397 h 6858000"/>
              <a:gd name="connsiteX131" fmla="*/ 3042600 w 7472601"/>
              <a:gd name="connsiteY131" fmla="*/ 5059532 h 6858000"/>
              <a:gd name="connsiteX132" fmla="*/ 1997014 w 7472601"/>
              <a:gd name="connsiteY132" fmla="*/ 4698007 h 6858000"/>
              <a:gd name="connsiteX133" fmla="*/ 2305292 w 7472601"/>
              <a:gd name="connsiteY133" fmla="*/ 4219492 h 6858000"/>
              <a:gd name="connsiteX134" fmla="*/ 3360922 w 7472601"/>
              <a:gd name="connsiteY134" fmla="*/ 4529373 h 6858000"/>
              <a:gd name="connsiteX135" fmla="*/ 3492420 w 7472601"/>
              <a:gd name="connsiteY135" fmla="*/ 4510145 h 6858000"/>
              <a:gd name="connsiteX136" fmla="*/ 3364086 w 7472601"/>
              <a:gd name="connsiteY136" fmla="*/ 4480340 h 6858000"/>
              <a:gd name="connsiteX137" fmla="*/ 3225818 w 7472601"/>
              <a:gd name="connsiteY137" fmla="*/ 4411822 h 6858000"/>
              <a:gd name="connsiteX138" fmla="*/ 3129696 w 7472601"/>
              <a:gd name="connsiteY138" fmla="*/ 4360704 h 6858000"/>
              <a:gd name="connsiteX139" fmla="*/ 2814545 w 7472601"/>
              <a:gd name="connsiteY139" fmla="*/ 4282955 h 6858000"/>
              <a:gd name="connsiteX140" fmla="*/ 2305292 w 7472601"/>
              <a:gd name="connsiteY140" fmla="*/ 4219492 h 6858000"/>
              <a:gd name="connsiteX141" fmla="*/ 2626982 w 7472601"/>
              <a:gd name="connsiteY141" fmla="*/ 4206450 h 6858000"/>
              <a:gd name="connsiteX142" fmla="*/ 2490617 w 7472601"/>
              <a:gd name="connsiteY142" fmla="*/ 4206951 h 6858000"/>
              <a:gd name="connsiteX143" fmla="*/ 2819869 w 7472601"/>
              <a:gd name="connsiteY143" fmla="*/ 4252936 h 6858000"/>
              <a:gd name="connsiteX144" fmla="*/ 3143018 w 7472601"/>
              <a:gd name="connsiteY144" fmla="*/ 4332698 h 6858000"/>
              <a:gd name="connsiteX145" fmla="*/ 3241520 w 7472601"/>
              <a:gd name="connsiteY145" fmla="*/ 4385112 h 6858000"/>
              <a:gd name="connsiteX146" fmla="*/ 3374575 w 7472601"/>
              <a:gd name="connsiteY146" fmla="*/ 4451517 h 6858000"/>
              <a:gd name="connsiteX147" fmla="*/ 3505221 w 7472601"/>
              <a:gd name="connsiteY147" fmla="*/ 4480757 h 6858000"/>
              <a:gd name="connsiteX148" fmla="*/ 2626982 w 7472601"/>
              <a:gd name="connsiteY148" fmla="*/ 4206450 h 6858000"/>
              <a:gd name="connsiteX149" fmla="*/ 1310106 w 7472601"/>
              <a:gd name="connsiteY149" fmla="*/ 3943217 h 6858000"/>
              <a:gd name="connsiteX150" fmla="*/ 854994 w 7472601"/>
              <a:gd name="connsiteY150" fmla="*/ 4399136 h 6858000"/>
              <a:gd name="connsiteX151" fmla="*/ 742462 w 7472601"/>
              <a:gd name="connsiteY151" fmla="*/ 4594648 h 6858000"/>
              <a:gd name="connsiteX152" fmla="*/ 820602 w 7472601"/>
              <a:gd name="connsiteY152" fmla="*/ 4485915 h 6858000"/>
              <a:gd name="connsiteX153" fmla="*/ 878295 w 7472601"/>
              <a:gd name="connsiteY153" fmla="*/ 4403594 h 6858000"/>
              <a:gd name="connsiteX154" fmla="*/ 1240607 w 7472601"/>
              <a:gd name="connsiteY154" fmla="*/ 4010401 h 6858000"/>
              <a:gd name="connsiteX155" fmla="*/ 1310106 w 7472601"/>
              <a:gd name="connsiteY155" fmla="*/ 3943217 h 6858000"/>
              <a:gd name="connsiteX156" fmla="*/ 1423113 w 7472601"/>
              <a:gd name="connsiteY156" fmla="*/ 3874565 h 6858000"/>
              <a:gd name="connsiteX157" fmla="*/ 1260565 w 7472601"/>
              <a:gd name="connsiteY157" fmla="*/ 4031982 h 6858000"/>
              <a:gd name="connsiteX158" fmla="*/ 901900 w 7472601"/>
              <a:gd name="connsiteY158" fmla="*/ 4421236 h 6858000"/>
              <a:gd name="connsiteX159" fmla="*/ 845044 w 7472601"/>
              <a:gd name="connsiteY159" fmla="*/ 4502436 h 6858000"/>
              <a:gd name="connsiteX160" fmla="*/ 685926 w 7472601"/>
              <a:gd name="connsiteY160" fmla="*/ 4703069 h 6858000"/>
              <a:gd name="connsiteX161" fmla="*/ 684248 w 7472601"/>
              <a:gd name="connsiteY161" fmla="*/ 4706721 h 6858000"/>
              <a:gd name="connsiteX162" fmla="*/ 1423113 w 7472601"/>
              <a:gd name="connsiteY162" fmla="*/ 3874565 h 6858000"/>
              <a:gd name="connsiteX163" fmla="*/ 3316479 w 7472601"/>
              <a:gd name="connsiteY163" fmla="*/ 3872136 h 6858000"/>
              <a:gd name="connsiteX164" fmla="*/ 3546806 w 7472601"/>
              <a:gd name="connsiteY164" fmla="*/ 4356139 h 6858000"/>
              <a:gd name="connsiteX165" fmla="*/ 3364433 w 7472601"/>
              <a:gd name="connsiteY165" fmla="*/ 3953121 h 6858000"/>
              <a:gd name="connsiteX166" fmla="*/ 3316479 w 7472601"/>
              <a:gd name="connsiteY166" fmla="*/ 3872136 h 6858000"/>
              <a:gd name="connsiteX167" fmla="*/ 3291335 w 7472601"/>
              <a:gd name="connsiteY167" fmla="*/ 3767420 h 6858000"/>
              <a:gd name="connsiteX168" fmla="*/ 3390805 w 7472601"/>
              <a:gd name="connsiteY168" fmla="*/ 3937163 h 6858000"/>
              <a:gd name="connsiteX169" fmla="*/ 3579062 w 7472601"/>
              <a:gd name="connsiteY169" fmla="*/ 4359040 h 6858000"/>
              <a:gd name="connsiteX170" fmla="*/ 3467355 w 7472601"/>
              <a:gd name="connsiteY170" fmla="*/ 3988130 h 6858000"/>
              <a:gd name="connsiteX171" fmla="*/ 3310753 w 7472601"/>
              <a:gd name="connsiteY171" fmla="*/ 3787140 h 6858000"/>
              <a:gd name="connsiteX172" fmla="*/ 3291335 w 7472601"/>
              <a:gd name="connsiteY172" fmla="*/ 3767420 h 6858000"/>
              <a:gd name="connsiteX173" fmla="*/ 1635889 w 7472601"/>
              <a:gd name="connsiteY173" fmla="*/ 3709494 h 6858000"/>
              <a:gd name="connsiteX174" fmla="*/ 1634800 w 7472601"/>
              <a:gd name="connsiteY174" fmla="*/ 3731111 h 6858000"/>
              <a:gd name="connsiteX175" fmla="*/ 1635889 w 7472601"/>
              <a:gd name="connsiteY175" fmla="*/ 3709494 h 6858000"/>
              <a:gd name="connsiteX176" fmla="*/ 1510397 w 7472601"/>
              <a:gd name="connsiteY176" fmla="*/ 3684705 h 6858000"/>
              <a:gd name="connsiteX177" fmla="*/ 1146550 w 7472601"/>
              <a:gd name="connsiteY177" fmla="*/ 3802012 h 6858000"/>
              <a:gd name="connsiteX178" fmla="*/ 698834 w 7472601"/>
              <a:gd name="connsiteY178" fmla="*/ 3952272 h 6858000"/>
              <a:gd name="connsiteX179" fmla="*/ 34256 w 7472601"/>
              <a:gd name="connsiteY179" fmla="*/ 4347603 h 6858000"/>
              <a:gd name="connsiteX180" fmla="*/ 527241 w 7472601"/>
              <a:gd name="connsiteY180" fmla="*/ 4065078 h 6858000"/>
              <a:gd name="connsiteX181" fmla="*/ 1510397 w 7472601"/>
              <a:gd name="connsiteY181" fmla="*/ 3684705 h 6858000"/>
              <a:gd name="connsiteX182" fmla="*/ 1313114 w 7472601"/>
              <a:gd name="connsiteY182" fmla="*/ 3655216 h 6858000"/>
              <a:gd name="connsiteX183" fmla="*/ 1109304 w 7472601"/>
              <a:gd name="connsiteY183" fmla="*/ 3669030 h 6858000"/>
              <a:gd name="connsiteX184" fmla="*/ 8129 w 7472601"/>
              <a:gd name="connsiteY184" fmla="*/ 4330519 h 6858000"/>
              <a:gd name="connsiteX185" fmla="*/ 687572 w 7472601"/>
              <a:gd name="connsiteY185" fmla="*/ 3925629 h 6858000"/>
              <a:gd name="connsiteX186" fmla="*/ 1138365 w 7472601"/>
              <a:gd name="connsiteY186" fmla="*/ 3774515 h 6858000"/>
              <a:gd name="connsiteX187" fmla="*/ 1505579 w 7472601"/>
              <a:gd name="connsiteY187" fmla="*/ 3655526 h 6858000"/>
              <a:gd name="connsiteX188" fmla="*/ 1313114 w 7472601"/>
              <a:gd name="connsiteY188" fmla="*/ 3655216 h 6858000"/>
              <a:gd name="connsiteX189" fmla="*/ 3655073 w 7472601"/>
              <a:gd name="connsiteY189" fmla="*/ 3650884 h 6858000"/>
              <a:gd name="connsiteX190" fmla="*/ 3989938 w 7472601"/>
              <a:gd name="connsiteY190" fmla="*/ 3991685 h 6858000"/>
              <a:gd name="connsiteX191" fmla="*/ 4393907 w 7472601"/>
              <a:gd name="connsiteY191" fmla="*/ 4261258 h 6858000"/>
              <a:gd name="connsiteX192" fmla="*/ 4648051 w 7472601"/>
              <a:gd name="connsiteY192" fmla="*/ 4374051 h 6858000"/>
              <a:gd name="connsiteX193" fmla="*/ 4383389 w 7472601"/>
              <a:gd name="connsiteY193" fmla="*/ 4184369 h 6858000"/>
              <a:gd name="connsiteX194" fmla="*/ 4165508 w 7472601"/>
              <a:gd name="connsiteY194" fmla="*/ 4035196 h 6858000"/>
              <a:gd name="connsiteX195" fmla="*/ 4068162 w 7472601"/>
              <a:gd name="connsiteY195" fmla="*/ 3953394 h 6858000"/>
              <a:gd name="connsiteX196" fmla="*/ 3981416 w 7472601"/>
              <a:gd name="connsiteY196" fmla="*/ 3880482 h 6858000"/>
              <a:gd name="connsiteX197" fmla="*/ 3800147 w 7472601"/>
              <a:gd name="connsiteY197" fmla="*/ 3749872 h 6858000"/>
              <a:gd name="connsiteX198" fmla="*/ 3655073 w 7472601"/>
              <a:gd name="connsiteY198" fmla="*/ 3650884 h 6858000"/>
              <a:gd name="connsiteX199" fmla="*/ 3670252 w 7472601"/>
              <a:gd name="connsiteY199" fmla="*/ 3622798 h 6858000"/>
              <a:gd name="connsiteX200" fmla="*/ 3817258 w 7472601"/>
              <a:gd name="connsiteY200" fmla="*/ 3723577 h 6858000"/>
              <a:gd name="connsiteX201" fmla="*/ 4000461 w 7472601"/>
              <a:gd name="connsiteY201" fmla="*/ 3855966 h 6858000"/>
              <a:gd name="connsiteX202" fmla="*/ 4088180 w 7472601"/>
              <a:gd name="connsiteY202" fmla="*/ 3929774 h 6858000"/>
              <a:gd name="connsiteX203" fmla="*/ 4184555 w 7472601"/>
              <a:gd name="connsiteY203" fmla="*/ 4010683 h 6858000"/>
              <a:gd name="connsiteX204" fmla="*/ 4399563 w 7472601"/>
              <a:gd name="connsiteY204" fmla="*/ 4158106 h 6858000"/>
              <a:gd name="connsiteX205" fmla="*/ 4684469 w 7472601"/>
              <a:gd name="connsiteY205" fmla="*/ 4364680 h 6858000"/>
              <a:gd name="connsiteX206" fmla="*/ 4690271 w 7472601"/>
              <a:gd name="connsiteY206" fmla="*/ 4370034 h 6858000"/>
              <a:gd name="connsiteX207" fmla="*/ 4136093 w 7472601"/>
              <a:gd name="connsiteY207" fmla="*/ 3858466 h 6858000"/>
              <a:gd name="connsiteX208" fmla="*/ 3670252 w 7472601"/>
              <a:gd name="connsiteY208" fmla="*/ 3622798 h 6858000"/>
              <a:gd name="connsiteX209" fmla="*/ 4440129 w 7472601"/>
              <a:gd name="connsiteY209" fmla="*/ 3448571 h 6858000"/>
              <a:gd name="connsiteX210" fmla="*/ 4856525 w 7472601"/>
              <a:gd name="connsiteY210" fmla="*/ 3915351 h 6858000"/>
              <a:gd name="connsiteX211" fmla="*/ 5059055 w 7472601"/>
              <a:gd name="connsiteY211" fmla="*/ 4108918 h 6858000"/>
              <a:gd name="connsiteX212" fmla="*/ 5290070 w 7472601"/>
              <a:gd name="connsiteY212" fmla="*/ 4263619 h 6858000"/>
              <a:gd name="connsiteX213" fmla="*/ 4834991 w 7472601"/>
              <a:gd name="connsiteY213" fmla="*/ 3830985 h 6858000"/>
              <a:gd name="connsiteX214" fmla="*/ 4440129 w 7472601"/>
              <a:gd name="connsiteY214" fmla="*/ 3448571 h 6858000"/>
              <a:gd name="connsiteX215" fmla="*/ 4441737 w 7472601"/>
              <a:gd name="connsiteY215" fmla="*/ 3399734 h 6858000"/>
              <a:gd name="connsiteX216" fmla="*/ 4431236 w 7472601"/>
              <a:gd name="connsiteY216" fmla="*/ 3400954 h 6858000"/>
              <a:gd name="connsiteX217" fmla="*/ 4557150 w 7472601"/>
              <a:gd name="connsiteY217" fmla="*/ 3510023 h 6858000"/>
              <a:gd name="connsiteX218" fmla="*/ 4856936 w 7472601"/>
              <a:gd name="connsiteY218" fmla="*/ 3809146 h 6858000"/>
              <a:gd name="connsiteX219" fmla="*/ 5111996 w 7472601"/>
              <a:gd name="connsiteY219" fmla="*/ 4065759 h 6858000"/>
              <a:gd name="connsiteX220" fmla="*/ 5388878 w 7472601"/>
              <a:gd name="connsiteY220" fmla="*/ 4300185 h 6858000"/>
              <a:gd name="connsiteX221" fmla="*/ 5425556 w 7472601"/>
              <a:gd name="connsiteY221" fmla="*/ 4308967 h 6858000"/>
              <a:gd name="connsiteX222" fmla="*/ 4943646 w 7472601"/>
              <a:gd name="connsiteY222" fmla="*/ 3822916 h 6858000"/>
              <a:gd name="connsiteX223" fmla="*/ 4594837 w 7472601"/>
              <a:gd name="connsiteY223" fmla="*/ 3532274 h 6858000"/>
              <a:gd name="connsiteX224" fmla="*/ 4441737 w 7472601"/>
              <a:gd name="connsiteY224" fmla="*/ 3399734 h 6858000"/>
              <a:gd name="connsiteX225" fmla="*/ 5425834 w 7472601"/>
              <a:gd name="connsiteY225" fmla="*/ 3162785 h 6858000"/>
              <a:gd name="connsiteX226" fmla="*/ 5401644 w 7472601"/>
              <a:gd name="connsiteY226" fmla="*/ 3617847 h 6858000"/>
              <a:gd name="connsiteX227" fmla="*/ 5467256 w 7472601"/>
              <a:gd name="connsiteY227" fmla="*/ 4175494 h 6858000"/>
              <a:gd name="connsiteX228" fmla="*/ 5448069 w 7472601"/>
              <a:gd name="connsiteY228" fmla="*/ 3567554 h 6858000"/>
              <a:gd name="connsiteX229" fmla="*/ 5425834 w 7472601"/>
              <a:gd name="connsiteY229" fmla="*/ 3162785 h 6858000"/>
              <a:gd name="connsiteX230" fmla="*/ 1318687 w 7472601"/>
              <a:gd name="connsiteY230" fmla="*/ 3113840 h 6858000"/>
              <a:gd name="connsiteX231" fmla="*/ 1066793 w 7472601"/>
              <a:gd name="connsiteY231" fmla="*/ 3212171 h 6858000"/>
              <a:gd name="connsiteX232" fmla="*/ 993319 w 7472601"/>
              <a:gd name="connsiteY232" fmla="*/ 3247648 h 6858000"/>
              <a:gd name="connsiteX233" fmla="*/ 853081 w 7472601"/>
              <a:gd name="connsiteY233" fmla="*/ 3312410 h 6858000"/>
              <a:gd name="connsiteX234" fmla="*/ 805957 w 7472601"/>
              <a:gd name="connsiteY234" fmla="*/ 3330443 h 6858000"/>
              <a:gd name="connsiteX235" fmla="*/ 1318687 w 7472601"/>
              <a:gd name="connsiteY235" fmla="*/ 3113840 h 6858000"/>
              <a:gd name="connsiteX236" fmla="*/ 5453702 w 7472601"/>
              <a:gd name="connsiteY236" fmla="*/ 3090882 h 6858000"/>
              <a:gd name="connsiteX237" fmla="*/ 5480135 w 7472601"/>
              <a:gd name="connsiteY237" fmla="*/ 3565802 h 6858000"/>
              <a:gd name="connsiteX238" fmla="*/ 5499023 w 7472601"/>
              <a:gd name="connsiteY238" fmla="*/ 4166310 h 6858000"/>
              <a:gd name="connsiteX239" fmla="*/ 5547022 w 7472601"/>
              <a:gd name="connsiteY239" fmla="*/ 3607838 h 6858000"/>
              <a:gd name="connsiteX240" fmla="*/ 5515964 w 7472601"/>
              <a:gd name="connsiteY240" fmla="*/ 3378541 h 6858000"/>
              <a:gd name="connsiteX241" fmla="*/ 5453702 w 7472601"/>
              <a:gd name="connsiteY241" fmla="*/ 3090882 h 6858000"/>
              <a:gd name="connsiteX242" fmla="*/ 1238695 w 7472601"/>
              <a:gd name="connsiteY242" fmla="*/ 3076820 h 6858000"/>
              <a:gd name="connsiteX243" fmla="*/ 716371 w 7472601"/>
              <a:gd name="connsiteY243" fmla="*/ 3293249 h 6858000"/>
              <a:gd name="connsiteX244" fmla="*/ 579522 w 7472601"/>
              <a:gd name="connsiteY244" fmla="*/ 3371759 h 6858000"/>
              <a:gd name="connsiteX245" fmla="*/ 600288 w 7472601"/>
              <a:gd name="connsiteY245" fmla="*/ 3365555 h 6858000"/>
              <a:gd name="connsiteX246" fmla="*/ 840692 w 7472601"/>
              <a:gd name="connsiteY246" fmla="*/ 3284921 h 6858000"/>
              <a:gd name="connsiteX247" fmla="*/ 979248 w 7472601"/>
              <a:gd name="connsiteY247" fmla="*/ 3221003 h 6858000"/>
              <a:gd name="connsiteX248" fmla="*/ 1053282 w 7472601"/>
              <a:gd name="connsiteY248" fmla="*/ 3185247 h 6858000"/>
              <a:gd name="connsiteX249" fmla="*/ 1320603 w 7472601"/>
              <a:gd name="connsiteY249" fmla="*/ 3081281 h 6858000"/>
              <a:gd name="connsiteX250" fmla="*/ 1238695 w 7472601"/>
              <a:gd name="connsiteY250" fmla="*/ 3076820 h 6858000"/>
              <a:gd name="connsiteX251" fmla="*/ 5425627 w 7472601"/>
              <a:gd name="connsiteY251" fmla="*/ 2954192 h 6858000"/>
              <a:gd name="connsiteX252" fmla="*/ 5470770 w 7472601"/>
              <a:gd name="connsiteY252" fmla="*/ 3005435 h 6858000"/>
              <a:gd name="connsiteX253" fmla="*/ 5519779 w 7472601"/>
              <a:gd name="connsiteY253" fmla="*/ 4359223 h 6858000"/>
              <a:gd name="connsiteX254" fmla="*/ 5520293 w 7472601"/>
              <a:gd name="connsiteY254" fmla="*/ 4360602 h 6858000"/>
              <a:gd name="connsiteX255" fmla="*/ 5767221 w 7472601"/>
              <a:gd name="connsiteY255" fmla="*/ 4665564 h 6858000"/>
              <a:gd name="connsiteX256" fmla="*/ 6937169 w 7472601"/>
              <a:gd name="connsiteY256" fmla="*/ 4815941 h 6858000"/>
              <a:gd name="connsiteX257" fmla="*/ 6953922 w 7472601"/>
              <a:gd name="connsiteY257" fmla="*/ 4890068 h 6858000"/>
              <a:gd name="connsiteX258" fmla="*/ 6071359 w 7472601"/>
              <a:gd name="connsiteY258" fmla="*/ 4770770 h 6858000"/>
              <a:gd name="connsiteX259" fmla="*/ 6038839 w 7472601"/>
              <a:gd name="connsiteY259" fmla="*/ 4764474 h 6858000"/>
              <a:gd name="connsiteX260" fmla="*/ 6038706 w 7472601"/>
              <a:gd name="connsiteY260" fmla="*/ 4763847 h 6858000"/>
              <a:gd name="connsiteX261" fmla="*/ 6037784 w 7472601"/>
              <a:gd name="connsiteY261" fmla="*/ 4764270 h 6858000"/>
              <a:gd name="connsiteX262" fmla="*/ 6038839 w 7472601"/>
              <a:gd name="connsiteY262" fmla="*/ 4764474 h 6858000"/>
              <a:gd name="connsiteX263" fmla="*/ 6040338 w 7472601"/>
              <a:gd name="connsiteY263" fmla="*/ 4771418 h 6858000"/>
              <a:gd name="connsiteX264" fmla="*/ 6024488 w 7472601"/>
              <a:gd name="connsiteY264" fmla="*/ 4809903 h 6858000"/>
              <a:gd name="connsiteX265" fmla="*/ 5599771 w 7472601"/>
              <a:gd name="connsiteY265" fmla="*/ 5509652 h 6858000"/>
              <a:gd name="connsiteX266" fmla="*/ 5548843 w 7472601"/>
              <a:gd name="connsiteY266" fmla="*/ 5563845 h 6858000"/>
              <a:gd name="connsiteX267" fmla="*/ 5940952 w 7472601"/>
              <a:gd name="connsiteY267" fmla="*/ 6250028 h 6858000"/>
              <a:gd name="connsiteX268" fmla="*/ 6043441 w 7472601"/>
              <a:gd name="connsiteY268" fmla="*/ 6665847 h 6858000"/>
              <a:gd name="connsiteX269" fmla="*/ 6093432 w 7472601"/>
              <a:gd name="connsiteY269" fmla="*/ 6858000 h 6858000"/>
              <a:gd name="connsiteX270" fmla="*/ 6034344 w 7472601"/>
              <a:gd name="connsiteY270" fmla="*/ 6858000 h 6858000"/>
              <a:gd name="connsiteX271" fmla="*/ 6026679 w 7472601"/>
              <a:gd name="connsiteY271" fmla="*/ 6836959 h 6858000"/>
              <a:gd name="connsiteX272" fmla="*/ 5800441 w 7472601"/>
              <a:gd name="connsiteY272" fmla="*/ 6335286 h 6858000"/>
              <a:gd name="connsiteX273" fmla="*/ 5526562 w 7472601"/>
              <a:gd name="connsiteY273" fmla="*/ 5705388 h 6858000"/>
              <a:gd name="connsiteX274" fmla="*/ 5519640 w 7472601"/>
              <a:gd name="connsiteY274" fmla="*/ 5683774 h 6858000"/>
              <a:gd name="connsiteX275" fmla="*/ 5844559 w 7472601"/>
              <a:gd name="connsiteY275" fmla="*/ 6553349 h 6858000"/>
              <a:gd name="connsiteX276" fmla="*/ 5975994 w 7472601"/>
              <a:gd name="connsiteY276" fmla="*/ 6858000 h 6858000"/>
              <a:gd name="connsiteX277" fmla="*/ 5898547 w 7472601"/>
              <a:gd name="connsiteY277" fmla="*/ 6858000 h 6858000"/>
              <a:gd name="connsiteX278" fmla="*/ 5682041 w 7472601"/>
              <a:gd name="connsiteY278" fmla="*/ 6355860 h 6858000"/>
              <a:gd name="connsiteX279" fmla="*/ 5461758 w 7472601"/>
              <a:gd name="connsiteY279" fmla="*/ 5820220 h 6858000"/>
              <a:gd name="connsiteX280" fmla="*/ 5237282 w 7472601"/>
              <a:gd name="connsiteY280" fmla="*/ 6579086 h 6858000"/>
              <a:gd name="connsiteX281" fmla="*/ 5115009 w 7472601"/>
              <a:gd name="connsiteY281" fmla="*/ 6858000 h 6858000"/>
              <a:gd name="connsiteX282" fmla="*/ 5028074 w 7472601"/>
              <a:gd name="connsiteY282" fmla="*/ 6858000 h 6858000"/>
              <a:gd name="connsiteX283" fmla="*/ 5079508 w 7472601"/>
              <a:gd name="connsiteY283" fmla="*/ 6749074 h 6858000"/>
              <a:gd name="connsiteX284" fmla="*/ 5371846 w 7472601"/>
              <a:gd name="connsiteY284" fmla="*/ 5924413 h 6858000"/>
              <a:gd name="connsiteX285" fmla="*/ 5270512 w 7472601"/>
              <a:gd name="connsiteY285" fmla="*/ 6138975 h 6858000"/>
              <a:gd name="connsiteX286" fmla="*/ 5062409 w 7472601"/>
              <a:gd name="connsiteY286" fmla="*/ 6653544 h 6858000"/>
              <a:gd name="connsiteX287" fmla="*/ 5036628 w 7472601"/>
              <a:gd name="connsiteY287" fmla="*/ 6754247 h 6858000"/>
              <a:gd name="connsiteX288" fmla="*/ 5009112 w 7472601"/>
              <a:gd name="connsiteY288" fmla="*/ 6858000 h 6858000"/>
              <a:gd name="connsiteX289" fmla="*/ 4976679 w 7472601"/>
              <a:gd name="connsiteY289" fmla="*/ 6858000 h 6858000"/>
              <a:gd name="connsiteX290" fmla="*/ 5006537 w 7472601"/>
              <a:gd name="connsiteY290" fmla="*/ 6747068 h 6858000"/>
              <a:gd name="connsiteX291" fmla="*/ 5032723 w 7472601"/>
              <a:gd name="connsiteY291" fmla="*/ 6644957 h 6858000"/>
              <a:gd name="connsiteX292" fmla="*/ 5242949 w 7472601"/>
              <a:gd name="connsiteY292" fmla="*/ 6125175 h 6858000"/>
              <a:gd name="connsiteX293" fmla="*/ 5286321 w 7472601"/>
              <a:gd name="connsiteY293" fmla="*/ 6033555 h 6858000"/>
              <a:gd name="connsiteX294" fmla="*/ 5008210 w 7472601"/>
              <a:gd name="connsiteY294" fmla="*/ 6649194 h 6858000"/>
              <a:gd name="connsiteX295" fmla="*/ 4986321 w 7472601"/>
              <a:gd name="connsiteY295" fmla="*/ 6765687 h 6858000"/>
              <a:gd name="connsiteX296" fmla="*/ 4973474 w 7472601"/>
              <a:gd name="connsiteY296" fmla="*/ 6858000 h 6858000"/>
              <a:gd name="connsiteX297" fmla="*/ 4907178 w 7472601"/>
              <a:gd name="connsiteY297" fmla="*/ 6858000 h 6858000"/>
              <a:gd name="connsiteX298" fmla="*/ 4910810 w 7472601"/>
              <a:gd name="connsiteY298" fmla="*/ 6829660 h 6858000"/>
              <a:gd name="connsiteX299" fmla="*/ 4987461 w 7472601"/>
              <a:gd name="connsiteY299" fmla="*/ 6432994 h 6858000"/>
              <a:gd name="connsiteX300" fmla="*/ 5179262 w 7472601"/>
              <a:gd name="connsiteY300" fmla="*/ 6035044 h 6858000"/>
              <a:gd name="connsiteX301" fmla="*/ 4689678 w 7472601"/>
              <a:gd name="connsiteY301" fmla="*/ 6440241 h 6858000"/>
              <a:gd name="connsiteX302" fmla="*/ 4477543 w 7472601"/>
              <a:gd name="connsiteY302" fmla="*/ 6674836 h 6858000"/>
              <a:gd name="connsiteX303" fmla="*/ 4329957 w 7472601"/>
              <a:gd name="connsiteY303" fmla="*/ 6858000 h 6858000"/>
              <a:gd name="connsiteX304" fmla="*/ 4218595 w 7472601"/>
              <a:gd name="connsiteY304" fmla="*/ 6858000 h 6858000"/>
              <a:gd name="connsiteX305" fmla="*/ 4368888 w 7472601"/>
              <a:gd name="connsiteY305" fmla="*/ 6668412 h 6858000"/>
              <a:gd name="connsiteX306" fmla="*/ 4563091 w 7472601"/>
              <a:gd name="connsiteY306" fmla="*/ 6442508 h 6858000"/>
              <a:gd name="connsiteX307" fmla="*/ 5387324 w 7472601"/>
              <a:gd name="connsiteY307" fmla="*/ 5705830 h 6858000"/>
              <a:gd name="connsiteX308" fmla="*/ 5073620 w 7472601"/>
              <a:gd name="connsiteY308" fmla="*/ 5955437 h 6858000"/>
              <a:gd name="connsiteX309" fmla="*/ 4689789 w 7472601"/>
              <a:gd name="connsiteY309" fmla="*/ 6268382 h 6858000"/>
              <a:gd name="connsiteX310" fmla="*/ 4418722 w 7472601"/>
              <a:gd name="connsiteY310" fmla="*/ 6570886 h 6858000"/>
              <a:gd name="connsiteX311" fmla="*/ 4214944 w 7472601"/>
              <a:gd name="connsiteY311" fmla="*/ 6858000 h 6858000"/>
              <a:gd name="connsiteX312" fmla="*/ 4177898 w 7472601"/>
              <a:gd name="connsiteY312" fmla="*/ 6858000 h 6858000"/>
              <a:gd name="connsiteX313" fmla="*/ 4391597 w 7472601"/>
              <a:gd name="connsiteY313" fmla="*/ 6556370 h 6858000"/>
              <a:gd name="connsiteX314" fmla="*/ 4668889 w 7472601"/>
              <a:gd name="connsiteY314" fmla="*/ 6246399 h 6858000"/>
              <a:gd name="connsiteX315" fmla="*/ 5055427 w 7472601"/>
              <a:gd name="connsiteY315" fmla="*/ 5931476 h 6858000"/>
              <a:gd name="connsiteX316" fmla="*/ 5371814 w 7472601"/>
              <a:gd name="connsiteY316" fmla="*/ 5678975 h 6858000"/>
              <a:gd name="connsiteX317" fmla="*/ 4987918 w 7472601"/>
              <a:gd name="connsiteY317" fmla="*/ 5838701 h 6858000"/>
              <a:gd name="connsiteX318" fmla="*/ 4317146 w 7472601"/>
              <a:gd name="connsiteY318" fmla="*/ 6587716 h 6858000"/>
              <a:gd name="connsiteX319" fmla="*/ 4171627 w 7472601"/>
              <a:gd name="connsiteY319" fmla="*/ 6858000 h 6858000"/>
              <a:gd name="connsiteX320" fmla="*/ 4081585 w 7472601"/>
              <a:gd name="connsiteY320" fmla="*/ 6858000 h 6858000"/>
              <a:gd name="connsiteX321" fmla="*/ 4238603 w 7472601"/>
              <a:gd name="connsiteY321" fmla="*/ 6559341 h 6858000"/>
              <a:gd name="connsiteX322" fmla="*/ 4778333 w 7472601"/>
              <a:gd name="connsiteY322" fmla="*/ 5873626 h 6858000"/>
              <a:gd name="connsiteX323" fmla="*/ 5414185 w 7472601"/>
              <a:gd name="connsiteY323" fmla="*/ 5573882 h 6858000"/>
              <a:gd name="connsiteX324" fmla="*/ 5959648 w 7472601"/>
              <a:gd name="connsiteY324" fmla="*/ 4760797 h 6858000"/>
              <a:gd name="connsiteX325" fmla="*/ 5355019 w 7472601"/>
              <a:gd name="connsiteY325" fmla="*/ 4734672 h 6858000"/>
              <a:gd name="connsiteX326" fmla="*/ 5083565 w 7472601"/>
              <a:gd name="connsiteY326" fmla="*/ 5179121 h 6858000"/>
              <a:gd name="connsiteX327" fmla="*/ 4713577 w 7472601"/>
              <a:gd name="connsiteY327" fmla="*/ 5616803 h 6858000"/>
              <a:gd name="connsiteX328" fmla="*/ 3989559 w 7472601"/>
              <a:gd name="connsiteY328" fmla="*/ 6145945 h 6858000"/>
              <a:gd name="connsiteX329" fmla="*/ 3939824 w 7472601"/>
              <a:gd name="connsiteY329" fmla="*/ 6066900 h 6858000"/>
              <a:gd name="connsiteX330" fmla="*/ 4584537 w 7472601"/>
              <a:gd name="connsiteY330" fmla="*/ 5324826 h 6858000"/>
              <a:gd name="connsiteX331" fmla="*/ 5037105 w 7472601"/>
              <a:gd name="connsiteY331" fmla="*/ 5088765 h 6858000"/>
              <a:gd name="connsiteX332" fmla="*/ 5039930 w 7472601"/>
              <a:gd name="connsiteY332" fmla="*/ 5089585 h 6858000"/>
              <a:gd name="connsiteX333" fmla="*/ 5263764 w 7472601"/>
              <a:gd name="connsiteY333" fmla="*/ 4735525 h 6858000"/>
              <a:gd name="connsiteX334" fmla="*/ 4086300 w 7472601"/>
              <a:gd name="connsiteY334" fmla="*/ 4884599 h 6858000"/>
              <a:gd name="connsiteX335" fmla="*/ 4085485 w 7472601"/>
              <a:gd name="connsiteY335" fmla="*/ 4899070 h 6858000"/>
              <a:gd name="connsiteX336" fmla="*/ 3871915 w 7472601"/>
              <a:gd name="connsiteY336" fmla="*/ 5253645 h 6858000"/>
              <a:gd name="connsiteX337" fmla="*/ 3799374 w 7472601"/>
              <a:gd name="connsiteY337" fmla="*/ 5466127 h 6858000"/>
              <a:gd name="connsiteX338" fmla="*/ 3498850 w 7472601"/>
              <a:gd name="connsiteY338" fmla="*/ 6661888 h 6858000"/>
              <a:gd name="connsiteX339" fmla="*/ 3399216 w 7472601"/>
              <a:gd name="connsiteY339" fmla="*/ 6858000 h 6858000"/>
              <a:gd name="connsiteX340" fmla="*/ 3303688 w 7472601"/>
              <a:gd name="connsiteY340" fmla="*/ 6858000 h 6858000"/>
              <a:gd name="connsiteX341" fmla="*/ 3391774 w 7472601"/>
              <a:gd name="connsiteY341" fmla="*/ 6697181 h 6858000"/>
              <a:gd name="connsiteX342" fmla="*/ 3735540 w 7472601"/>
              <a:gd name="connsiteY342" fmla="*/ 5546923 h 6858000"/>
              <a:gd name="connsiteX343" fmla="*/ 3729438 w 7472601"/>
              <a:gd name="connsiteY343" fmla="*/ 5569058 h 6858000"/>
              <a:gd name="connsiteX344" fmla="*/ 3707782 w 7472601"/>
              <a:gd name="connsiteY344" fmla="*/ 5644908 h 6858000"/>
              <a:gd name="connsiteX345" fmla="*/ 3583827 w 7472601"/>
              <a:gd name="connsiteY345" fmla="*/ 6039215 h 6858000"/>
              <a:gd name="connsiteX346" fmla="*/ 3547861 w 7472601"/>
              <a:gd name="connsiteY346" fmla="*/ 6129609 h 6858000"/>
              <a:gd name="connsiteX347" fmla="*/ 3490905 w 7472601"/>
              <a:gd name="connsiteY347" fmla="*/ 6277660 h 6858000"/>
              <a:gd name="connsiteX348" fmla="*/ 3455859 w 7472601"/>
              <a:gd name="connsiteY348" fmla="*/ 6391301 h 6858000"/>
              <a:gd name="connsiteX349" fmla="*/ 3429112 w 7472601"/>
              <a:gd name="connsiteY349" fmla="*/ 6479469 h 6858000"/>
              <a:gd name="connsiteX350" fmla="*/ 3304862 w 7472601"/>
              <a:gd name="connsiteY350" fmla="*/ 6796476 h 6858000"/>
              <a:gd name="connsiteX351" fmla="*/ 3276071 w 7472601"/>
              <a:gd name="connsiteY351" fmla="*/ 6858000 h 6858000"/>
              <a:gd name="connsiteX352" fmla="*/ 3240805 w 7472601"/>
              <a:gd name="connsiteY352" fmla="*/ 6858000 h 6858000"/>
              <a:gd name="connsiteX353" fmla="*/ 3275917 w 7472601"/>
              <a:gd name="connsiteY353" fmla="*/ 6783192 h 6858000"/>
              <a:gd name="connsiteX354" fmla="*/ 3399358 w 7472601"/>
              <a:gd name="connsiteY354" fmla="*/ 6469011 h 6858000"/>
              <a:gd name="connsiteX355" fmla="*/ 3425650 w 7472601"/>
              <a:gd name="connsiteY355" fmla="*/ 6381333 h 6858000"/>
              <a:gd name="connsiteX356" fmla="*/ 3460661 w 7472601"/>
              <a:gd name="connsiteY356" fmla="*/ 6266763 h 6858000"/>
              <a:gd name="connsiteX357" fmla="*/ 3518021 w 7472601"/>
              <a:gd name="connsiteY357" fmla="*/ 6117298 h 6858000"/>
              <a:gd name="connsiteX358" fmla="*/ 3554035 w 7472601"/>
              <a:gd name="connsiteY358" fmla="*/ 6027832 h 6858000"/>
              <a:gd name="connsiteX359" fmla="*/ 3677174 w 7472601"/>
              <a:gd name="connsiteY359" fmla="*/ 5636351 h 6858000"/>
              <a:gd name="connsiteX360" fmla="*/ 3698819 w 7472601"/>
              <a:gd name="connsiteY360" fmla="*/ 5560503 h 6858000"/>
              <a:gd name="connsiteX361" fmla="*/ 3702094 w 7472601"/>
              <a:gd name="connsiteY361" fmla="*/ 5549194 h 6858000"/>
              <a:gd name="connsiteX362" fmla="*/ 3398355 w 7472601"/>
              <a:gd name="connsiteY362" fmla="*/ 6094603 h 6858000"/>
              <a:gd name="connsiteX363" fmla="*/ 3193941 w 7472601"/>
              <a:gd name="connsiteY363" fmla="*/ 6798775 h 6858000"/>
              <a:gd name="connsiteX364" fmla="*/ 3184140 w 7472601"/>
              <a:gd name="connsiteY364" fmla="*/ 6858000 h 6858000"/>
              <a:gd name="connsiteX365" fmla="*/ 3099978 w 7472601"/>
              <a:gd name="connsiteY365" fmla="*/ 6858000 h 6858000"/>
              <a:gd name="connsiteX366" fmla="*/ 3101556 w 7472601"/>
              <a:gd name="connsiteY366" fmla="*/ 6843337 h 6858000"/>
              <a:gd name="connsiteX367" fmla="*/ 3370162 w 7472601"/>
              <a:gd name="connsiteY367" fmla="*/ 5785550 h 6858000"/>
              <a:gd name="connsiteX368" fmla="*/ 3746477 w 7472601"/>
              <a:gd name="connsiteY368" fmla="*/ 5377889 h 6858000"/>
              <a:gd name="connsiteX369" fmla="*/ 3863399 w 7472601"/>
              <a:gd name="connsiteY369" fmla="*/ 5087257 h 6858000"/>
              <a:gd name="connsiteX370" fmla="*/ 3968712 w 7472601"/>
              <a:gd name="connsiteY370" fmla="*/ 4913989 h 6858000"/>
              <a:gd name="connsiteX371" fmla="*/ 2792390 w 7472601"/>
              <a:gd name="connsiteY371" fmla="*/ 5382974 h 6858000"/>
              <a:gd name="connsiteX372" fmla="*/ 2714982 w 7472601"/>
              <a:gd name="connsiteY372" fmla="*/ 5427051 h 6858000"/>
              <a:gd name="connsiteX373" fmla="*/ 2813361 w 7472601"/>
              <a:gd name="connsiteY373" fmla="*/ 6023912 h 6858000"/>
              <a:gd name="connsiteX374" fmla="*/ 2688430 w 7472601"/>
              <a:gd name="connsiteY374" fmla="*/ 6801564 h 6858000"/>
              <a:gd name="connsiteX375" fmla="*/ 2629626 w 7472601"/>
              <a:gd name="connsiteY375" fmla="*/ 6763394 h 6858000"/>
              <a:gd name="connsiteX376" fmla="*/ 2565328 w 7472601"/>
              <a:gd name="connsiteY376" fmla="*/ 5516399 h 6858000"/>
              <a:gd name="connsiteX377" fmla="*/ 1922999 w 7472601"/>
              <a:gd name="connsiteY377" fmla="*/ 5980343 h 6858000"/>
              <a:gd name="connsiteX378" fmla="*/ 1950261 w 7472601"/>
              <a:gd name="connsiteY378" fmla="*/ 6405858 h 6858000"/>
              <a:gd name="connsiteX379" fmla="*/ 2365554 w 7472601"/>
              <a:gd name="connsiteY379" fmla="*/ 6759107 h 6858000"/>
              <a:gd name="connsiteX380" fmla="*/ 2424142 w 7472601"/>
              <a:gd name="connsiteY380" fmla="*/ 6858000 h 6858000"/>
              <a:gd name="connsiteX381" fmla="*/ 2395994 w 7472601"/>
              <a:gd name="connsiteY381" fmla="*/ 6858000 h 6858000"/>
              <a:gd name="connsiteX382" fmla="*/ 2392863 w 7472601"/>
              <a:gd name="connsiteY382" fmla="*/ 6852964 h 6858000"/>
              <a:gd name="connsiteX383" fmla="*/ 2017589 w 7472601"/>
              <a:gd name="connsiteY383" fmla="*/ 6493982 h 6858000"/>
              <a:gd name="connsiteX384" fmla="*/ 2147336 w 7472601"/>
              <a:gd name="connsiteY384" fmla="*/ 6594052 h 6858000"/>
              <a:gd name="connsiteX385" fmla="*/ 2207047 w 7472601"/>
              <a:gd name="connsiteY385" fmla="*/ 6654540 h 6858000"/>
              <a:gd name="connsiteX386" fmla="*/ 2299106 w 7472601"/>
              <a:gd name="connsiteY386" fmla="*/ 6778931 h 6858000"/>
              <a:gd name="connsiteX387" fmla="*/ 2314430 w 7472601"/>
              <a:gd name="connsiteY387" fmla="*/ 6801144 h 6858000"/>
              <a:gd name="connsiteX388" fmla="*/ 2352406 w 7472601"/>
              <a:gd name="connsiteY388" fmla="*/ 6858000 h 6858000"/>
              <a:gd name="connsiteX389" fmla="*/ 2314492 w 7472601"/>
              <a:gd name="connsiteY389" fmla="*/ 6858000 h 6858000"/>
              <a:gd name="connsiteX390" fmla="*/ 2288095 w 7472601"/>
              <a:gd name="connsiteY390" fmla="*/ 6818030 h 6858000"/>
              <a:gd name="connsiteX391" fmla="*/ 2272768 w 7472601"/>
              <a:gd name="connsiteY391" fmla="*/ 6795822 h 6858000"/>
              <a:gd name="connsiteX392" fmla="*/ 2182715 w 7472601"/>
              <a:gd name="connsiteY392" fmla="*/ 6675071 h 6858000"/>
              <a:gd name="connsiteX393" fmla="*/ 2032061 w 7472601"/>
              <a:gd name="connsiteY393" fmla="*/ 6541380 h 6858000"/>
              <a:gd name="connsiteX394" fmla="*/ 2257220 w 7472601"/>
              <a:gd name="connsiteY394" fmla="*/ 6826257 h 6858000"/>
              <a:gd name="connsiteX395" fmla="*/ 2281324 w 7472601"/>
              <a:gd name="connsiteY395" fmla="*/ 6858000 h 6858000"/>
              <a:gd name="connsiteX396" fmla="*/ 2242860 w 7472601"/>
              <a:gd name="connsiteY396" fmla="*/ 6858000 h 6858000"/>
              <a:gd name="connsiteX397" fmla="*/ 2232818 w 7472601"/>
              <a:gd name="connsiteY397" fmla="*/ 6844926 h 6858000"/>
              <a:gd name="connsiteX398" fmla="*/ 1990172 w 7472601"/>
              <a:gd name="connsiteY398" fmla="*/ 6542121 h 6858000"/>
              <a:gd name="connsiteX399" fmla="*/ 2124090 w 7472601"/>
              <a:gd name="connsiteY399" fmla="*/ 6761017 h 6858000"/>
              <a:gd name="connsiteX400" fmla="*/ 2200380 w 7472601"/>
              <a:gd name="connsiteY400" fmla="*/ 6858000 h 6858000"/>
              <a:gd name="connsiteX401" fmla="*/ 2147507 w 7472601"/>
              <a:gd name="connsiteY401" fmla="*/ 6858000 h 6858000"/>
              <a:gd name="connsiteX402" fmla="*/ 2070668 w 7472601"/>
              <a:gd name="connsiteY402" fmla="*/ 6761520 h 6858000"/>
              <a:gd name="connsiteX403" fmla="*/ 1975142 w 7472601"/>
              <a:gd name="connsiteY403" fmla="*/ 6585570 h 6858000"/>
              <a:gd name="connsiteX404" fmla="*/ 2050035 w 7472601"/>
              <a:gd name="connsiteY404" fmla="*/ 6813345 h 6858000"/>
              <a:gd name="connsiteX405" fmla="*/ 2063025 w 7472601"/>
              <a:gd name="connsiteY405" fmla="*/ 6858000 h 6858000"/>
              <a:gd name="connsiteX406" fmla="*/ 2021675 w 7472601"/>
              <a:gd name="connsiteY406" fmla="*/ 6858000 h 6858000"/>
              <a:gd name="connsiteX407" fmla="*/ 2019308 w 7472601"/>
              <a:gd name="connsiteY407" fmla="*/ 6847118 h 6858000"/>
              <a:gd name="connsiteX408" fmla="*/ 1938835 w 7472601"/>
              <a:gd name="connsiteY408" fmla="*/ 6551160 h 6858000"/>
              <a:gd name="connsiteX409" fmla="*/ 1953230 w 7472601"/>
              <a:gd name="connsiteY409" fmla="*/ 6759699 h 6858000"/>
              <a:gd name="connsiteX410" fmla="*/ 1956763 w 7472601"/>
              <a:gd name="connsiteY410" fmla="*/ 6778191 h 6858000"/>
              <a:gd name="connsiteX411" fmla="*/ 1967925 w 7472601"/>
              <a:gd name="connsiteY411" fmla="*/ 6858000 h 6858000"/>
              <a:gd name="connsiteX412" fmla="*/ 1936622 w 7472601"/>
              <a:gd name="connsiteY412" fmla="*/ 6858000 h 6858000"/>
              <a:gd name="connsiteX413" fmla="*/ 1926261 w 7472601"/>
              <a:gd name="connsiteY413" fmla="*/ 6784064 h 6858000"/>
              <a:gd name="connsiteX414" fmla="*/ 1922724 w 7472601"/>
              <a:gd name="connsiteY414" fmla="*/ 6765577 h 6858000"/>
              <a:gd name="connsiteX415" fmla="*/ 1904650 w 7472601"/>
              <a:gd name="connsiteY415" fmla="*/ 6639616 h 6858000"/>
              <a:gd name="connsiteX416" fmla="*/ 1885273 w 7472601"/>
              <a:gd name="connsiteY416" fmla="*/ 6858000 h 6858000"/>
              <a:gd name="connsiteX417" fmla="*/ 1854363 w 7472601"/>
              <a:gd name="connsiteY417" fmla="*/ 6858000 h 6858000"/>
              <a:gd name="connsiteX418" fmla="*/ 1880391 w 7472601"/>
              <a:gd name="connsiteY418" fmla="*/ 6603796 h 6858000"/>
              <a:gd name="connsiteX419" fmla="*/ 1818273 w 7472601"/>
              <a:gd name="connsiteY419" fmla="*/ 6715729 h 6858000"/>
              <a:gd name="connsiteX420" fmla="*/ 1794691 w 7472601"/>
              <a:gd name="connsiteY420" fmla="*/ 6843239 h 6858000"/>
              <a:gd name="connsiteX421" fmla="*/ 1794914 w 7472601"/>
              <a:gd name="connsiteY421" fmla="*/ 6858000 h 6858000"/>
              <a:gd name="connsiteX422" fmla="*/ 1746128 w 7472601"/>
              <a:gd name="connsiteY422" fmla="*/ 6858000 h 6858000"/>
              <a:gd name="connsiteX423" fmla="*/ 1753934 w 7472601"/>
              <a:gd name="connsiteY423" fmla="*/ 6724796 h 6858000"/>
              <a:gd name="connsiteX424" fmla="*/ 1792053 w 7472601"/>
              <a:gd name="connsiteY424" fmla="*/ 6572396 h 6858000"/>
              <a:gd name="connsiteX425" fmla="*/ 1862248 w 7472601"/>
              <a:gd name="connsiteY425" fmla="*/ 6266397 h 6858000"/>
              <a:gd name="connsiteX426" fmla="*/ 1862250 w 7472601"/>
              <a:gd name="connsiteY426" fmla="*/ 6033531 h 6858000"/>
              <a:gd name="connsiteX427" fmla="*/ 1211999 w 7472601"/>
              <a:gd name="connsiteY427" fmla="*/ 6683610 h 6858000"/>
              <a:gd name="connsiteX428" fmla="*/ 1213266 w 7472601"/>
              <a:gd name="connsiteY428" fmla="*/ 6691947 h 6858000"/>
              <a:gd name="connsiteX429" fmla="*/ 1203370 w 7472601"/>
              <a:gd name="connsiteY429" fmla="*/ 6850676 h 6858000"/>
              <a:gd name="connsiteX430" fmla="*/ 1203671 w 7472601"/>
              <a:gd name="connsiteY430" fmla="*/ 6858000 h 6858000"/>
              <a:gd name="connsiteX431" fmla="*/ 1143180 w 7472601"/>
              <a:gd name="connsiteY431" fmla="*/ 6858000 h 6858000"/>
              <a:gd name="connsiteX432" fmla="*/ 1142176 w 7472601"/>
              <a:gd name="connsiteY432" fmla="*/ 6766045 h 6858000"/>
              <a:gd name="connsiteX433" fmla="*/ 1067484 w 7472601"/>
              <a:gd name="connsiteY433" fmla="*/ 6858000 h 6858000"/>
              <a:gd name="connsiteX434" fmla="*/ 953928 w 7472601"/>
              <a:gd name="connsiteY434" fmla="*/ 6858000 h 6858000"/>
              <a:gd name="connsiteX435" fmla="*/ 959715 w 7472601"/>
              <a:gd name="connsiteY435" fmla="*/ 6850185 h 6858000"/>
              <a:gd name="connsiteX436" fmla="*/ 1483788 w 7472601"/>
              <a:gd name="connsiteY436" fmla="*/ 6259174 h 6858000"/>
              <a:gd name="connsiteX437" fmla="*/ 1100671 w 7472601"/>
              <a:gd name="connsiteY437" fmla="*/ 6252137 h 6858000"/>
              <a:gd name="connsiteX438" fmla="*/ 1090144 w 7472601"/>
              <a:gd name="connsiteY438" fmla="*/ 6256748 h 6858000"/>
              <a:gd name="connsiteX439" fmla="*/ 1095872 w 7472601"/>
              <a:gd name="connsiteY439" fmla="*/ 6271892 h 6858000"/>
              <a:gd name="connsiteX440" fmla="*/ 262785 w 7472601"/>
              <a:gd name="connsiteY440" fmla="*/ 6845450 h 6858000"/>
              <a:gd name="connsiteX441" fmla="*/ 209968 w 7472601"/>
              <a:gd name="connsiteY441" fmla="*/ 6770713 h 6858000"/>
              <a:gd name="connsiteX442" fmla="*/ 873460 w 7472601"/>
              <a:gd name="connsiteY442" fmla="*/ 6253768 h 6858000"/>
              <a:gd name="connsiteX443" fmla="*/ 192686 w 7472601"/>
              <a:gd name="connsiteY443" fmla="*/ 5849257 h 6858000"/>
              <a:gd name="connsiteX444" fmla="*/ 4696 w 7472601"/>
              <a:gd name="connsiteY444" fmla="*/ 5697668 h 6858000"/>
              <a:gd name="connsiteX445" fmla="*/ 0 w 7472601"/>
              <a:gd name="connsiteY445" fmla="*/ 5689984 h 6858000"/>
              <a:gd name="connsiteX446" fmla="*/ 0 w 7472601"/>
              <a:gd name="connsiteY446" fmla="*/ 5513472 h 6858000"/>
              <a:gd name="connsiteX447" fmla="*/ 174101 w 7472601"/>
              <a:gd name="connsiteY447" fmla="*/ 5620277 h 6858000"/>
              <a:gd name="connsiteX448" fmla="*/ 891800 w 7472601"/>
              <a:gd name="connsiteY448" fmla="*/ 6036935 h 6858000"/>
              <a:gd name="connsiteX449" fmla="*/ 1072219 w 7472601"/>
              <a:gd name="connsiteY449" fmla="*/ 6169443 h 6858000"/>
              <a:gd name="connsiteX450" fmla="*/ 1074117 w 7472601"/>
              <a:gd name="connsiteY450" fmla="*/ 6170301 h 6858000"/>
              <a:gd name="connsiteX451" fmla="*/ 1083114 w 7472601"/>
              <a:gd name="connsiteY451" fmla="*/ 6174131 h 6858000"/>
              <a:gd name="connsiteX452" fmla="*/ 1543010 w 7472601"/>
              <a:gd name="connsiteY452" fmla="*/ 6191140 h 6858000"/>
              <a:gd name="connsiteX453" fmla="*/ 1551080 w 7472601"/>
              <a:gd name="connsiteY453" fmla="*/ 6195006 h 6858000"/>
              <a:gd name="connsiteX454" fmla="*/ 2345443 w 7472601"/>
              <a:gd name="connsiteY454" fmla="*/ 5549882 h 6858000"/>
              <a:gd name="connsiteX455" fmla="*/ 1721499 w 7472601"/>
              <a:gd name="connsiteY455" fmla="*/ 5599969 h 6858000"/>
              <a:gd name="connsiteX456" fmla="*/ 767716 w 7472601"/>
              <a:gd name="connsiteY456" fmla="*/ 5472768 h 6858000"/>
              <a:gd name="connsiteX457" fmla="*/ 722147 w 7472601"/>
              <a:gd name="connsiteY457" fmla="*/ 5393091 h 6858000"/>
              <a:gd name="connsiteX458" fmla="*/ 1485552 w 7472601"/>
              <a:gd name="connsiteY458" fmla="*/ 5313202 h 6858000"/>
              <a:gd name="connsiteX459" fmla="*/ 2143004 w 7472601"/>
              <a:gd name="connsiteY459" fmla="*/ 5402420 h 6858000"/>
              <a:gd name="connsiteX460" fmla="*/ 1933391 w 7472601"/>
              <a:gd name="connsiteY460" fmla="*/ 5156971 h 6858000"/>
              <a:gd name="connsiteX461" fmla="*/ 1827118 w 7472601"/>
              <a:gd name="connsiteY461" fmla="*/ 4968410 h 6858000"/>
              <a:gd name="connsiteX462" fmla="*/ 1837349 w 7472601"/>
              <a:gd name="connsiteY462" fmla="*/ 4956357 h 6858000"/>
              <a:gd name="connsiteX463" fmla="*/ 2162835 w 7472601"/>
              <a:gd name="connsiteY463" fmla="*/ 5187853 h 6858000"/>
              <a:gd name="connsiteX464" fmla="*/ 2257167 w 7472601"/>
              <a:gd name="connsiteY464" fmla="*/ 5462123 h 6858000"/>
              <a:gd name="connsiteX465" fmla="*/ 2261598 w 7472601"/>
              <a:gd name="connsiteY465" fmla="*/ 5467998 h 6858000"/>
              <a:gd name="connsiteX466" fmla="*/ 2437177 w 7472601"/>
              <a:gd name="connsiteY466" fmla="*/ 5479608 h 6858000"/>
              <a:gd name="connsiteX467" fmla="*/ 2445247 w 7472601"/>
              <a:gd name="connsiteY467" fmla="*/ 5483476 h 6858000"/>
              <a:gd name="connsiteX468" fmla="*/ 2743626 w 7472601"/>
              <a:gd name="connsiteY468" fmla="*/ 5304819 h 6858000"/>
              <a:gd name="connsiteX469" fmla="*/ 3048102 w 7472601"/>
              <a:gd name="connsiteY469" fmla="*/ 5150595 h 6858000"/>
              <a:gd name="connsiteX470" fmla="*/ 1799414 w 7472601"/>
              <a:gd name="connsiteY470" fmla="*/ 4694732 h 6858000"/>
              <a:gd name="connsiteX471" fmla="*/ 1771735 w 7472601"/>
              <a:gd name="connsiteY471" fmla="*/ 4619929 h 6858000"/>
              <a:gd name="connsiteX472" fmla="*/ 3104273 w 7472601"/>
              <a:gd name="connsiteY472" fmla="*/ 5076159 h 6858000"/>
              <a:gd name="connsiteX473" fmla="*/ 3113245 w 7472601"/>
              <a:gd name="connsiteY473" fmla="*/ 5090705 h 6858000"/>
              <a:gd name="connsiteX474" fmla="*/ 3126294 w 7472601"/>
              <a:gd name="connsiteY474" fmla="*/ 5114400 h 6858000"/>
              <a:gd name="connsiteX475" fmla="*/ 3937433 w 7472601"/>
              <a:gd name="connsiteY475" fmla="*/ 4830473 h 6858000"/>
              <a:gd name="connsiteX476" fmla="*/ 3590475 w 7472601"/>
              <a:gd name="connsiteY476" fmla="*/ 4597974 h 6858000"/>
              <a:gd name="connsiteX477" fmla="*/ 3100264 w 7472601"/>
              <a:gd name="connsiteY477" fmla="*/ 4579845 h 6858000"/>
              <a:gd name="connsiteX478" fmla="*/ 2183576 w 7472601"/>
              <a:gd name="connsiteY478" fmla="*/ 4227150 h 6858000"/>
              <a:gd name="connsiteX479" fmla="*/ 2151029 w 7472601"/>
              <a:gd name="connsiteY479" fmla="*/ 4146947 h 6858000"/>
              <a:gd name="connsiteX480" fmla="*/ 3563434 w 7472601"/>
              <a:gd name="connsiteY480" fmla="*/ 4469115 h 6858000"/>
              <a:gd name="connsiteX481" fmla="*/ 3177952 w 7472601"/>
              <a:gd name="connsiteY481" fmla="*/ 3657386 h 6858000"/>
              <a:gd name="connsiteX482" fmla="*/ 3189263 w 7472601"/>
              <a:gd name="connsiteY482" fmla="*/ 3625726 h 6858000"/>
              <a:gd name="connsiteX483" fmla="*/ 3560912 w 7472601"/>
              <a:gd name="connsiteY483" fmla="*/ 4079863 h 6858000"/>
              <a:gd name="connsiteX484" fmla="*/ 3626636 w 7472601"/>
              <a:gd name="connsiteY484" fmla="*/ 4512230 h 6858000"/>
              <a:gd name="connsiteX485" fmla="*/ 3653088 w 7472601"/>
              <a:gd name="connsiteY485" fmla="*/ 4521417 h 6858000"/>
              <a:gd name="connsiteX486" fmla="*/ 3988128 w 7472601"/>
              <a:gd name="connsiteY486" fmla="*/ 4817267 h 6858000"/>
              <a:gd name="connsiteX487" fmla="*/ 4830582 w 7472601"/>
              <a:gd name="connsiteY487" fmla="*/ 4676000 h 6858000"/>
              <a:gd name="connsiteX488" fmla="*/ 4830100 w 7472601"/>
              <a:gd name="connsiteY488" fmla="*/ 4675554 h 6858000"/>
              <a:gd name="connsiteX489" fmla="*/ 4036318 w 7472601"/>
              <a:gd name="connsiteY489" fmla="*/ 4147013 h 6858000"/>
              <a:gd name="connsiteX490" fmla="*/ 3432098 w 7472601"/>
              <a:gd name="connsiteY490" fmla="*/ 3537312 h 6858000"/>
              <a:gd name="connsiteX491" fmla="*/ 3446761 w 7472601"/>
              <a:gd name="connsiteY491" fmla="*/ 3461278 h 6858000"/>
              <a:gd name="connsiteX492" fmla="*/ 4419733 w 7472601"/>
              <a:gd name="connsiteY492" fmla="*/ 3963555 h 6858000"/>
              <a:gd name="connsiteX493" fmla="*/ 4781371 w 7472601"/>
              <a:gd name="connsiteY493" fmla="*/ 4458604 h 6858000"/>
              <a:gd name="connsiteX494" fmla="*/ 4780440 w 7472601"/>
              <a:gd name="connsiteY494" fmla="*/ 4470290 h 6858000"/>
              <a:gd name="connsiteX495" fmla="*/ 4898954 w 7472601"/>
              <a:gd name="connsiteY495" fmla="*/ 4662092 h 6858000"/>
              <a:gd name="connsiteX496" fmla="*/ 4900699 w 7472601"/>
              <a:gd name="connsiteY496" fmla="*/ 4670867 h 6858000"/>
              <a:gd name="connsiteX497" fmla="*/ 5714511 w 7472601"/>
              <a:gd name="connsiteY497" fmla="*/ 4663483 h 6858000"/>
              <a:gd name="connsiteX498" fmla="*/ 5464793 w 7472601"/>
              <a:gd name="connsiteY498" fmla="*/ 4393556 h 6858000"/>
              <a:gd name="connsiteX499" fmla="*/ 5461897 w 7472601"/>
              <a:gd name="connsiteY499" fmla="*/ 4390879 h 6858000"/>
              <a:gd name="connsiteX500" fmla="*/ 4294126 w 7472601"/>
              <a:gd name="connsiteY500" fmla="*/ 3303048 h 6858000"/>
              <a:gd name="connsiteX501" fmla="*/ 4305321 w 7472601"/>
              <a:gd name="connsiteY501" fmla="*/ 3256953 h 6858000"/>
              <a:gd name="connsiteX502" fmla="*/ 4949299 w 7472601"/>
              <a:gd name="connsiteY502" fmla="*/ 3766336 h 6858000"/>
              <a:gd name="connsiteX503" fmla="*/ 5291452 w 7472601"/>
              <a:gd name="connsiteY503" fmla="*/ 4076801 h 6858000"/>
              <a:gd name="connsiteX504" fmla="*/ 5434998 w 7472601"/>
              <a:gd name="connsiteY504" fmla="*/ 4254100 h 6858000"/>
              <a:gd name="connsiteX505" fmla="*/ 5351015 w 7472601"/>
              <a:gd name="connsiteY505" fmla="*/ 3760989 h 6858000"/>
              <a:gd name="connsiteX506" fmla="*/ 5413780 w 7472601"/>
              <a:gd name="connsiteY506" fmla="*/ 2966265 h 6858000"/>
              <a:gd name="connsiteX507" fmla="*/ 5425627 w 7472601"/>
              <a:gd name="connsiteY507" fmla="*/ 2954192 h 6858000"/>
              <a:gd name="connsiteX508" fmla="*/ 6604735 w 7472601"/>
              <a:gd name="connsiteY508" fmla="*/ 2041381 h 6858000"/>
              <a:gd name="connsiteX509" fmla="*/ 7204487 w 7472601"/>
              <a:gd name="connsiteY509" fmla="*/ 2742112 h 6858000"/>
              <a:gd name="connsiteX510" fmla="*/ 7131592 w 7472601"/>
              <a:gd name="connsiteY510" fmla="*/ 2672096 h 6858000"/>
              <a:gd name="connsiteX511" fmla="*/ 6996344 w 7472601"/>
              <a:gd name="connsiteY511" fmla="*/ 2518310 h 6858000"/>
              <a:gd name="connsiteX512" fmla="*/ 6735495 w 7472601"/>
              <a:gd name="connsiteY512" fmla="*/ 2196890 h 6858000"/>
              <a:gd name="connsiteX513" fmla="*/ 6721901 w 7472601"/>
              <a:gd name="connsiteY513" fmla="*/ 2179274 h 6858000"/>
              <a:gd name="connsiteX514" fmla="*/ 6604735 w 7472601"/>
              <a:gd name="connsiteY514" fmla="*/ 2041381 h 6858000"/>
              <a:gd name="connsiteX515" fmla="*/ 6591670 w 7472601"/>
              <a:gd name="connsiteY515" fmla="*/ 1988277 h 6858000"/>
              <a:gd name="connsiteX516" fmla="*/ 6747349 w 7472601"/>
              <a:gd name="connsiteY516" fmla="*/ 2160069 h 6858000"/>
              <a:gd name="connsiteX517" fmla="*/ 6760943 w 7472601"/>
              <a:gd name="connsiteY517" fmla="*/ 2177686 h 6858000"/>
              <a:gd name="connsiteX518" fmla="*/ 7021065 w 7472601"/>
              <a:gd name="connsiteY518" fmla="*/ 2498102 h 6858000"/>
              <a:gd name="connsiteX519" fmla="*/ 7155223 w 7472601"/>
              <a:gd name="connsiteY519" fmla="*/ 2650386 h 6858000"/>
              <a:gd name="connsiteX520" fmla="*/ 7203167 w 7472601"/>
              <a:gd name="connsiteY520" fmla="*/ 2697288 h 6858000"/>
              <a:gd name="connsiteX521" fmla="*/ 6937703 w 7472601"/>
              <a:gd name="connsiteY521" fmla="*/ 2321981 h 6858000"/>
              <a:gd name="connsiteX522" fmla="*/ 6591670 w 7472601"/>
              <a:gd name="connsiteY522" fmla="*/ 1988277 h 6858000"/>
              <a:gd name="connsiteX523" fmla="*/ 5798671 w 7472601"/>
              <a:gd name="connsiteY523" fmla="*/ 1981601 h 6858000"/>
              <a:gd name="connsiteX524" fmla="*/ 5754709 w 7472601"/>
              <a:gd name="connsiteY524" fmla="*/ 2071454 h 6858000"/>
              <a:gd name="connsiteX525" fmla="*/ 5763044 w 7472601"/>
              <a:gd name="connsiteY525" fmla="*/ 2842206 h 6858000"/>
              <a:gd name="connsiteX526" fmla="*/ 5764974 w 7472601"/>
              <a:gd name="connsiteY526" fmla="*/ 2799609 h 6858000"/>
              <a:gd name="connsiteX527" fmla="*/ 5767665 w 7472601"/>
              <a:gd name="connsiteY527" fmla="*/ 2666409 h 6858000"/>
              <a:gd name="connsiteX528" fmla="*/ 5763055 w 7472601"/>
              <a:gd name="connsiteY528" fmla="*/ 2579705 h 6858000"/>
              <a:gd name="connsiteX529" fmla="*/ 5758079 w 7472601"/>
              <a:gd name="connsiteY529" fmla="*/ 2492508 h 6858000"/>
              <a:gd name="connsiteX530" fmla="*/ 5779325 w 7472601"/>
              <a:gd name="connsiteY530" fmla="*/ 2197069 h 6858000"/>
              <a:gd name="connsiteX531" fmla="*/ 5798671 w 7472601"/>
              <a:gd name="connsiteY531" fmla="*/ 1981601 h 6858000"/>
              <a:gd name="connsiteX532" fmla="*/ 5829202 w 7472601"/>
              <a:gd name="connsiteY532" fmla="*/ 1971679 h 6858000"/>
              <a:gd name="connsiteX533" fmla="*/ 5809558 w 7472601"/>
              <a:gd name="connsiteY533" fmla="*/ 2198043 h 6858000"/>
              <a:gd name="connsiteX534" fmla="*/ 5788653 w 7472601"/>
              <a:gd name="connsiteY534" fmla="*/ 2489430 h 6858000"/>
              <a:gd name="connsiteX535" fmla="*/ 5793439 w 7472601"/>
              <a:gd name="connsiteY535" fmla="*/ 2575235 h 6858000"/>
              <a:gd name="connsiteX536" fmla="*/ 5796837 w 7472601"/>
              <a:gd name="connsiteY536" fmla="*/ 2637633 h 6858000"/>
              <a:gd name="connsiteX537" fmla="*/ 5818614 w 7472601"/>
              <a:gd name="connsiteY537" fmla="*/ 2473055 h 6858000"/>
              <a:gd name="connsiteX538" fmla="*/ 5829202 w 7472601"/>
              <a:gd name="connsiteY538" fmla="*/ 1971679 h 6858000"/>
              <a:gd name="connsiteX539" fmla="*/ 5911389 w 7472601"/>
              <a:gd name="connsiteY539" fmla="*/ 1898371 h 6858000"/>
              <a:gd name="connsiteX540" fmla="*/ 6237627 w 7472601"/>
              <a:gd name="connsiteY540" fmla="*/ 2231921 h 6858000"/>
              <a:gd name="connsiteX541" fmla="*/ 5911389 w 7472601"/>
              <a:gd name="connsiteY541" fmla="*/ 1898371 h 6858000"/>
              <a:gd name="connsiteX542" fmla="*/ 6944437 w 7472601"/>
              <a:gd name="connsiteY542" fmla="*/ 1575402 h 6858000"/>
              <a:gd name="connsiteX543" fmla="*/ 6304730 w 7472601"/>
              <a:gd name="connsiteY543" fmla="*/ 1766654 h 6858000"/>
              <a:gd name="connsiteX544" fmla="*/ 6944437 w 7472601"/>
              <a:gd name="connsiteY544" fmla="*/ 1575402 h 6858000"/>
              <a:gd name="connsiteX545" fmla="*/ 7019523 w 7472601"/>
              <a:gd name="connsiteY545" fmla="*/ 1519450 h 6858000"/>
              <a:gd name="connsiteX546" fmla="*/ 6298091 w 7472601"/>
              <a:gd name="connsiteY546" fmla="*/ 1737122 h 6858000"/>
              <a:gd name="connsiteX547" fmla="*/ 7019523 w 7472601"/>
              <a:gd name="connsiteY547" fmla="*/ 1519450 h 6858000"/>
              <a:gd name="connsiteX548" fmla="*/ 2399523 w 7472601"/>
              <a:gd name="connsiteY548" fmla="*/ 1428234 h 6858000"/>
              <a:gd name="connsiteX549" fmla="*/ 2224982 w 7472601"/>
              <a:gd name="connsiteY549" fmla="*/ 1826201 h 6858000"/>
              <a:gd name="connsiteX550" fmla="*/ 2096099 w 7472601"/>
              <a:gd name="connsiteY550" fmla="*/ 2345900 h 6858000"/>
              <a:gd name="connsiteX551" fmla="*/ 2283317 w 7472601"/>
              <a:gd name="connsiteY551" fmla="*/ 1796925 h 6858000"/>
              <a:gd name="connsiteX552" fmla="*/ 2399523 w 7472601"/>
              <a:gd name="connsiteY552" fmla="*/ 1428234 h 6858000"/>
              <a:gd name="connsiteX553" fmla="*/ 2448558 w 7472601"/>
              <a:gd name="connsiteY553" fmla="*/ 1373435 h 6858000"/>
              <a:gd name="connsiteX554" fmla="*/ 2312521 w 7472601"/>
              <a:gd name="connsiteY554" fmla="*/ 1806140 h 6858000"/>
              <a:gd name="connsiteX555" fmla="*/ 2127533 w 7472601"/>
              <a:gd name="connsiteY555" fmla="*/ 2348380 h 6858000"/>
              <a:gd name="connsiteX556" fmla="*/ 2358080 w 7472601"/>
              <a:gd name="connsiteY556" fmla="*/ 1866134 h 6858000"/>
              <a:gd name="connsiteX557" fmla="*/ 2407436 w 7472601"/>
              <a:gd name="connsiteY557" fmla="*/ 1651070 h 6858000"/>
              <a:gd name="connsiteX558" fmla="*/ 2448558 w 7472601"/>
              <a:gd name="connsiteY558" fmla="*/ 1373435 h 6858000"/>
              <a:gd name="connsiteX559" fmla="*/ 278707 w 7472601"/>
              <a:gd name="connsiteY559" fmla="*/ 1352270 h 6858000"/>
              <a:gd name="connsiteX560" fmla="*/ 321570 w 7472601"/>
              <a:gd name="connsiteY560" fmla="*/ 1861610 h 6858000"/>
              <a:gd name="connsiteX561" fmla="*/ 294281 w 7472601"/>
              <a:gd name="connsiteY561" fmla="*/ 1440658 h 6858000"/>
              <a:gd name="connsiteX562" fmla="*/ 278707 w 7472601"/>
              <a:gd name="connsiteY562" fmla="*/ 1352270 h 6858000"/>
              <a:gd name="connsiteX563" fmla="*/ 1423821 w 7472601"/>
              <a:gd name="connsiteY563" fmla="*/ 1351958 h 6858000"/>
              <a:gd name="connsiteX564" fmla="*/ 1638521 w 7472601"/>
              <a:gd name="connsiteY564" fmla="*/ 1908470 h 6858000"/>
              <a:gd name="connsiteX565" fmla="*/ 1754199 w 7472601"/>
              <a:gd name="connsiteY565" fmla="*/ 2149284 h 6858000"/>
              <a:gd name="connsiteX566" fmla="*/ 1908359 w 7472601"/>
              <a:gd name="connsiteY566" fmla="*/ 2364988 h 6858000"/>
              <a:gd name="connsiteX567" fmla="*/ 1647661 w 7472601"/>
              <a:gd name="connsiteY567" fmla="*/ 1825945 h 6858000"/>
              <a:gd name="connsiteX568" fmla="*/ 1423821 w 7472601"/>
              <a:gd name="connsiteY568" fmla="*/ 1351958 h 6858000"/>
              <a:gd name="connsiteX569" fmla="*/ 1431890 w 7472601"/>
              <a:gd name="connsiteY569" fmla="*/ 1306475 h 6858000"/>
              <a:gd name="connsiteX570" fmla="*/ 1507597 w 7472601"/>
              <a:gd name="connsiteY570" fmla="*/ 1446132 h 6858000"/>
              <a:gd name="connsiteX571" fmla="*/ 1674586 w 7472601"/>
              <a:gd name="connsiteY571" fmla="*/ 1813832 h 6858000"/>
              <a:gd name="connsiteX572" fmla="*/ 1815950 w 7472601"/>
              <a:gd name="connsiteY572" fmla="*/ 2128564 h 6858000"/>
              <a:gd name="connsiteX573" fmla="*/ 1984242 w 7472601"/>
              <a:gd name="connsiteY573" fmla="*/ 2430829 h 6858000"/>
              <a:gd name="connsiteX574" fmla="*/ 2014023 w 7472601"/>
              <a:gd name="connsiteY574" fmla="*/ 2450995 h 6858000"/>
              <a:gd name="connsiteX575" fmla="*/ 1747337 w 7472601"/>
              <a:gd name="connsiteY575" fmla="*/ 1855264 h 6858000"/>
              <a:gd name="connsiteX576" fmla="*/ 1533749 w 7472601"/>
              <a:gd name="connsiteY576" fmla="*/ 1478656 h 6858000"/>
              <a:gd name="connsiteX577" fmla="*/ 1431890 w 7472601"/>
              <a:gd name="connsiteY577" fmla="*/ 1306475 h 6858000"/>
              <a:gd name="connsiteX578" fmla="*/ 5052692 w 7472601"/>
              <a:gd name="connsiteY578" fmla="*/ 1292994 h 6858000"/>
              <a:gd name="connsiteX579" fmla="*/ 5200661 w 7472601"/>
              <a:gd name="connsiteY579" fmla="*/ 1635186 h 6858000"/>
              <a:gd name="connsiteX580" fmla="*/ 5297138 w 7472601"/>
              <a:gd name="connsiteY580" fmla="*/ 1906351 h 6858000"/>
              <a:gd name="connsiteX581" fmla="*/ 5052692 w 7472601"/>
              <a:gd name="connsiteY581" fmla="*/ 1292994 h 6858000"/>
              <a:gd name="connsiteX582" fmla="*/ 5009948 w 7472601"/>
              <a:gd name="connsiteY582" fmla="*/ 1273619 h 6858000"/>
              <a:gd name="connsiteX583" fmla="*/ 5121777 w 7472601"/>
              <a:gd name="connsiteY583" fmla="*/ 1654213 h 6858000"/>
              <a:gd name="connsiteX584" fmla="*/ 5293545 w 7472601"/>
              <a:gd name="connsiteY584" fmla="*/ 2072247 h 6858000"/>
              <a:gd name="connsiteX585" fmla="*/ 5294042 w 7472601"/>
              <a:gd name="connsiteY585" fmla="*/ 2065019 h 6858000"/>
              <a:gd name="connsiteX586" fmla="*/ 5171936 w 7472601"/>
              <a:gd name="connsiteY586" fmla="*/ 1647613 h 6858000"/>
              <a:gd name="connsiteX587" fmla="*/ 5009948 w 7472601"/>
              <a:gd name="connsiteY587" fmla="*/ 1273619 h 6858000"/>
              <a:gd name="connsiteX588" fmla="*/ 655236 w 7472601"/>
              <a:gd name="connsiteY588" fmla="*/ 1268632 h 6858000"/>
              <a:gd name="connsiteX589" fmla="*/ 839521 w 7472601"/>
              <a:gd name="connsiteY589" fmla="*/ 1685315 h 6858000"/>
              <a:gd name="connsiteX590" fmla="*/ 1109416 w 7472601"/>
              <a:gd name="connsiteY590" fmla="*/ 2061663 h 6858000"/>
              <a:gd name="connsiteX591" fmla="*/ 1298300 w 7472601"/>
              <a:gd name="connsiteY591" fmla="*/ 2247742 h 6858000"/>
              <a:gd name="connsiteX592" fmla="*/ 1125871 w 7472601"/>
              <a:gd name="connsiteY592" fmla="*/ 1989513 h 6858000"/>
              <a:gd name="connsiteX593" fmla="*/ 981574 w 7472601"/>
              <a:gd name="connsiteY593" fmla="*/ 1783157 h 6858000"/>
              <a:gd name="connsiteX594" fmla="*/ 922198 w 7472601"/>
              <a:gd name="connsiteY594" fmla="*/ 1677437 h 6858000"/>
              <a:gd name="connsiteX595" fmla="*/ 869293 w 7472601"/>
              <a:gd name="connsiteY595" fmla="*/ 1583214 h 6858000"/>
              <a:gd name="connsiteX596" fmla="*/ 751431 w 7472601"/>
              <a:gd name="connsiteY596" fmla="*/ 1405731 h 6858000"/>
              <a:gd name="connsiteX597" fmla="*/ 655236 w 7472601"/>
              <a:gd name="connsiteY597" fmla="*/ 1268632 h 6858000"/>
              <a:gd name="connsiteX598" fmla="*/ 6516292 w 7472601"/>
              <a:gd name="connsiteY598" fmla="*/ 1263064 h 6858000"/>
              <a:gd name="connsiteX599" fmla="*/ 5736320 w 7472601"/>
              <a:gd name="connsiteY599" fmla="*/ 1501803 h 6858000"/>
              <a:gd name="connsiteX600" fmla="*/ 6516292 w 7472601"/>
              <a:gd name="connsiteY600" fmla="*/ 1263064 h 6858000"/>
              <a:gd name="connsiteX601" fmla="*/ 291466 w 7472601"/>
              <a:gd name="connsiteY601" fmla="*/ 1250369 h 6858000"/>
              <a:gd name="connsiteX602" fmla="*/ 323180 w 7472601"/>
              <a:gd name="connsiteY602" fmla="*/ 1435283 h 6858000"/>
              <a:gd name="connsiteX603" fmla="*/ 349381 w 7472601"/>
              <a:gd name="connsiteY603" fmla="*/ 1875041 h 6858000"/>
              <a:gd name="connsiteX604" fmla="*/ 374363 w 7472601"/>
              <a:gd name="connsiteY604" fmla="*/ 1506494 h 6858000"/>
              <a:gd name="connsiteX605" fmla="*/ 302168 w 7472601"/>
              <a:gd name="connsiteY605" fmla="*/ 1274495 h 6858000"/>
              <a:gd name="connsiteX606" fmla="*/ 291466 w 7472601"/>
              <a:gd name="connsiteY606" fmla="*/ 1250369 h 6858000"/>
              <a:gd name="connsiteX607" fmla="*/ 678222 w 7472601"/>
              <a:gd name="connsiteY607" fmla="*/ 1248670 h 6858000"/>
              <a:gd name="connsiteX608" fmla="*/ 775536 w 7472601"/>
              <a:gd name="connsiteY608" fmla="*/ 1388015 h 6858000"/>
              <a:gd name="connsiteX609" fmla="*/ 894529 w 7472601"/>
              <a:gd name="connsiteY609" fmla="*/ 1567739 h 6858000"/>
              <a:gd name="connsiteX610" fmla="*/ 948000 w 7472601"/>
              <a:gd name="connsiteY610" fmla="*/ 1663088 h 6858000"/>
              <a:gd name="connsiteX611" fmla="*/ 1006812 w 7472601"/>
              <a:gd name="connsiteY611" fmla="*/ 1767683 h 6858000"/>
              <a:gd name="connsiteX612" fmla="*/ 1149133 w 7472601"/>
              <a:gd name="connsiteY612" fmla="*/ 1971513 h 6858000"/>
              <a:gd name="connsiteX613" fmla="*/ 1333952 w 7472601"/>
              <a:gd name="connsiteY613" fmla="*/ 2251620 h 6858000"/>
              <a:gd name="connsiteX614" fmla="*/ 1337329 w 7472601"/>
              <a:gd name="connsiteY614" fmla="*/ 2258350 h 6858000"/>
              <a:gd name="connsiteX615" fmla="*/ 1014726 w 7472601"/>
              <a:gd name="connsiteY615" fmla="*/ 1615556 h 6858000"/>
              <a:gd name="connsiteX616" fmla="*/ 678222 w 7472601"/>
              <a:gd name="connsiteY616" fmla="*/ 1248670 h 6858000"/>
              <a:gd name="connsiteX617" fmla="*/ 6691602 w 7472601"/>
              <a:gd name="connsiteY617" fmla="*/ 1140573 h 6858000"/>
              <a:gd name="connsiteX618" fmla="*/ 6571100 w 7472601"/>
              <a:gd name="connsiteY618" fmla="*/ 1183662 h 6858000"/>
              <a:gd name="connsiteX619" fmla="*/ 6241687 w 7472601"/>
              <a:gd name="connsiteY619" fmla="*/ 1257600 h 6858000"/>
              <a:gd name="connsiteX620" fmla="*/ 5693009 w 7472601"/>
              <a:gd name="connsiteY620" fmla="*/ 1478256 h 6858000"/>
              <a:gd name="connsiteX621" fmla="*/ 6548420 w 7472601"/>
              <a:gd name="connsiteY621" fmla="*/ 1214599 h 6858000"/>
              <a:gd name="connsiteX622" fmla="*/ 6605473 w 7472601"/>
              <a:gd name="connsiteY622" fmla="*/ 1184686 h 6858000"/>
              <a:gd name="connsiteX623" fmla="*/ 6691602 w 7472601"/>
              <a:gd name="connsiteY623" fmla="*/ 1140573 h 6858000"/>
              <a:gd name="connsiteX624" fmla="*/ 4002475 w 7472601"/>
              <a:gd name="connsiteY624" fmla="*/ 1037802 h 6858000"/>
              <a:gd name="connsiteX625" fmla="*/ 4000324 w 7472601"/>
              <a:gd name="connsiteY625" fmla="*/ 1039362 h 6858000"/>
              <a:gd name="connsiteX626" fmla="*/ 4002862 w 7472601"/>
              <a:gd name="connsiteY626" fmla="*/ 1042866 h 6858000"/>
              <a:gd name="connsiteX627" fmla="*/ 4002475 w 7472601"/>
              <a:gd name="connsiteY627" fmla="*/ 1037802 h 6858000"/>
              <a:gd name="connsiteX628" fmla="*/ 506322 w 7472601"/>
              <a:gd name="connsiteY628" fmla="*/ 1020997 h 6858000"/>
              <a:gd name="connsiteX629" fmla="*/ 533068 w 7472601"/>
              <a:gd name="connsiteY629" fmla="*/ 1029409 h 6858000"/>
              <a:gd name="connsiteX630" fmla="*/ 1232525 w 7472601"/>
              <a:gd name="connsiteY630" fmla="*/ 1804675 h 6858000"/>
              <a:gd name="connsiteX631" fmla="*/ 1388858 w 7472601"/>
              <a:gd name="connsiteY631" fmla="*/ 2368011 h 6858000"/>
              <a:gd name="connsiteX632" fmla="*/ 1384098 w 7472601"/>
              <a:gd name="connsiteY632" fmla="*/ 2378125 h 6858000"/>
              <a:gd name="connsiteX633" fmla="*/ 1425393 w 7472601"/>
              <a:gd name="connsiteY633" fmla="*/ 2589124 h 6858000"/>
              <a:gd name="connsiteX634" fmla="*/ 1424001 w 7472601"/>
              <a:gd name="connsiteY634" fmla="*/ 2597541 h 6858000"/>
              <a:gd name="connsiteX635" fmla="*/ 2152729 w 7472601"/>
              <a:gd name="connsiteY635" fmla="*/ 2864487 h 6858000"/>
              <a:gd name="connsiteX636" fmla="*/ 2020609 w 7472601"/>
              <a:gd name="connsiteY636" fmla="*/ 2539671 h 6858000"/>
              <a:gd name="connsiteX637" fmla="*/ 2018920 w 7472601"/>
              <a:gd name="connsiteY637" fmla="*/ 2536309 h 6858000"/>
              <a:gd name="connsiteX638" fmla="*/ 1342441 w 7472601"/>
              <a:gd name="connsiteY638" fmla="*/ 1173017 h 6858000"/>
              <a:gd name="connsiteX639" fmla="*/ 1367925 w 7472601"/>
              <a:gd name="connsiteY639" fmla="*/ 1135648 h 6858000"/>
              <a:gd name="connsiteX640" fmla="*/ 1771401 w 7472601"/>
              <a:gd name="connsiteY640" fmla="*/ 1806673 h 6858000"/>
              <a:gd name="connsiteX641" fmla="*/ 1972385 w 7472601"/>
              <a:gd name="connsiteY641" fmla="*/ 2198735 h 6858000"/>
              <a:gd name="connsiteX642" fmla="*/ 2040892 w 7472601"/>
              <a:gd name="connsiteY642" fmla="*/ 2405205 h 6858000"/>
              <a:gd name="connsiteX643" fmla="*/ 2131689 w 7472601"/>
              <a:gd name="connsiteY643" fmla="*/ 1936926 h 6858000"/>
              <a:gd name="connsiteX644" fmla="*/ 2454820 w 7472601"/>
              <a:gd name="connsiteY644" fmla="*/ 1248808 h 6858000"/>
              <a:gd name="connsiteX645" fmla="*/ 2492512 w 7472601"/>
              <a:gd name="connsiteY645" fmla="*/ 1302920 h 6858000"/>
              <a:gd name="connsiteX646" fmla="*/ 2081216 w 7472601"/>
              <a:gd name="connsiteY646" fmla="*/ 2527513 h 6858000"/>
              <a:gd name="connsiteX647" fmla="*/ 2081211 w 7472601"/>
              <a:gd name="connsiteY647" fmla="*/ 2528916 h 6858000"/>
              <a:gd name="connsiteX648" fmla="*/ 2199067 w 7472601"/>
              <a:gd name="connsiteY648" fmla="*/ 2884061 h 6858000"/>
              <a:gd name="connsiteX649" fmla="*/ 3192586 w 7472601"/>
              <a:gd name="connsiteY649" fmla="*/ 3411496 h 6858000"/>
              <a:gd name="connsiteX650" fmla="*/ 3182620 w 7472601"/>
              <a:gd name="connsiteY650" fmla="*/ 3483279 h 6858000"/>
              <a:gd name="connsiteX651" fmla="*/ 2435119 w 7472601"/>
              <a:gd name="connsiteY651" fmla="*/ 3080173 h 6858000"/>
              <a:gd name="connsiteX652" fmla="*/ 2410152 w 7472601"/>
              <a:gd name="connsiteY652" fmla="*/ 3063751 h 6858000"/>
              <a:gd name="connsiteX653" fmla="*/ 2408099 w 7472601"/>
              <a:gd name="connsiteY653" fmla="*/ 3064403 h 6858000"/>
              <a:gd name="connsiteX654" fmla="*/ 2407218 w 7472601"/>
              <a:gd name="connsiteY654" fmla="*/ 3070324 h 6858000"/>
              <a:gd name="connsiteX655" fmla="*/ 2380138 w 7472601"/>
              <a:gd name="connsiteY655" fmla="*/ 3099341 h 6858000"/>
              <a:gd name="connsiteX656" fmla="*/ 1765923 w 7472601"/>
              <a:gd name="connsiteY656" fmla="*/ 3581043 h 6858000"/>
              <a:gd name="connsiteX657" fmla="*/ 1702258 w 7472601"/>
              <a:gd name="connsiteY657" fmla="*/ 3612286 h 6858000"/>
              <a:gd name="connsiteX658" fmla="*/ 1538370 w 7472601"/>
              <a:gd name="connsiteY658" fmla="*/ 3811804 h 6858000"/>
              <a:gd name="connsiteX659" fmla="*/ 542867 w 7472601"/>
              <a:gd name="connsiteY659" fmla="*/ 4944092 h 6858000"/>
              <a:gd name="connsiteX660" fmla="*/ 515800 w 7472601"/>
              <a:gd name="connsiteY660" fmla="*/ 4862180 h 6858000"/>
              <a:gd name="connsiteX661" fmla="*/ 909145 w 7472601"/>
              <a:gd name="connsiteY661" fmla="*/ 4199225 h 6858000"/>
              <a:gd name="connsiteX662" fmla="*/ 1214067 w 7472601"/>
              <a:gd name="connsiteY662" fmla="*/ 3908561 h 6858000"/>
              <a:gd name="connsiteX663" fmla="*/ 640967 w 7472601"/>
              <a:gd name="connsiteY663" fmla="*/ 4105601 h 6858000"/>
              <a:gd name="connsiteX664" fmla="*/ 112563 w 7472601"/>
              <a:gd name="connsiteY664" fmla="*/ 4396952 h 6858000"/>
              <a:gd name="connsiteX665" fmla="*/ 0 w 7472601"/>
              <a:gd name="connsiteY665" fmla="*/ 4466006 h 6858000"/>
              <a:gd name="connsiteX666" fmla="*/ 0 w 7472601"/>
              <a:gd name="connsiteY666" fmla="*/ 4233763 h 6858000"/>
              <a:gd name="connsiteX667" fmla="*/ 36881 w 7472601"/>
              <a:gd name="connsiteY667" fmla="*/ 4200118 h 6858000"/>
              <a:gd name="connsiteX668" fmla="*/ 910534 w 7472601"/>
              <a:gd name="connsiteY668" fmla="*/ 3629753 h 6858000"/>
              <a:gd name="connsiteX669" fmla="*/ 1578717 w 7472601"/>
              <a:gd name="connsiteY669" fmla="*/ 3575982 h 6858000"/>
              <a:gd name="connsiteX670" fmla="*/ 2338780 w 7472601"/>
              <a:gd name="connsiteY670" fmla="*/ 3033725 h 6858000"/>
              <a:gd name="connsiteX671" fmla="*/ 1807991 w 7472601"/>
              <a:gd name="connsiteY671" fmla="*/ 2807184 h 6858000"/>
              <a:gd name="connsiteX672" fmla="*/ 1416358 w 7472601"/>
              <a:gd name="connsiteY672" fmla="*/ 3112571 h 6858000"/>
              <a:gd name="connsiteX673" fmla="*/ 939066 w 7472601"/>
              <a:gd name="connsiteY673" fmla="*/ 3378798 h 6858000"/>
              <a:gd name="connsiteX674" fmla="*/ 115099 w 7472601"/>
              <a:gd name="connsiteY674" fmla="*/ 3607650 h 6858000"/>
              <a:gd name="connsiteX675" fmla="*/ 97284 w 7472601"/>
              <a:gd name="connsiteY675" fmla="*/ 3520393 h 6858000"/>
              <a:gd name="connsiteX676" fmla="*/ 922050 w 7472601"/>
              <a:gd name="connsiteY676" fmla="*/ 3074867 h 6858000"/>
              <a:gd name="connsiteX677" fmla="*/ 1405265 w 7472601"/>
              <a:gd name="connsiteY677" fmla="*/ 3016319 h 6858000"/>
              <a:gd name="connsiteX678" fmla="*/ 1407512 w 7472601"/>
              <a:gd name="connsiteY678" fmla="*/ 3018001 h 6858000"/>
              <a:gd name="connsiteX679" fmla="*/ 1726266 w 7472601"/>
              <a:gd name="connsiteY679" fmla="*/ 2777274 h 6858000"/>
              <a:gd name="connsiteX680" fmla="*/ 625390 w 7472601"/>
              <a:gd name="connsiteY680" fmla="*/ 2514541 h 6858000"/>
              <a:gd name="connsiteX681" fmla="*/ 619799 w 7472601"/>
              <a:gd name="connsiteY681" fmla="*/ 2527180 h 6858000"/>
              <a:gd name="connsiteX682" fmla="*/ 310030 w 7472601"/>
              <a:gd name="connsiteY682" fmla="*/ 2771818 h 6858000"/>
              <a:gd name="connsiteX683" fmla="*/ 173877 w 7472601"/>
              <a:gd name="connsiteY683" fmla="*/ 2937056 h 6858000"/>
              <a:gd name="connsiteX684" fmla="*/ 77889 w 7472601"/>
              <a:gd name="connsiteY684" fmla="*/ 3138440 h 6858000"/>
              <a:gd name="connsiteX685" fmla="*/ 0 w 7472601"/>
              <a:gd name="connsiteY685" fmla="*/ 3271395 h 6858000"/>
              <a:gd name="connsiteX686" fmla="*/ 0 w 7472601"/>
              <a:gd name="connsiteY686" fmla="*/ 3153002 h 6858000"/>
              <a:gd name="connsiteX687" fmla="*/ 2386 w 7472601"/>
              <a:gd name="connsiteY687" fmla="*/ 3149203 h 6858000"/>
              <a:gd name="connsiteX688" fmla="*/ 89753 w 7472601"/>
              <a:gd name="connsiteY688" fmla="*/ 2987702 h 6858000"/>
              <a:gd name="connsiteX689" fmla="*/ 76869 w 7472601"/>
              <a:gd name="connsiteY689" fmla="*/ 3005404 h 6858000"/>
              <a:gd name="connsiteX690" fmla="*/ 32049 w 7472601"/>
              <a:gd name="connsiteY690" fmla="*/ 3065814 h 6858000"/>
              <a:gd name="connsiteX691" fmla="*/ 0 w 7472601"/>
              <a:gd name="connsiteY691" fmla="*/ 3108744 h 6858000"/>
              <a:gd name="connsiteX692" fmla="*/ 0 w 7472601"/>
              <a:gd name="connsiteY692" fmla="*/ 3058059 h 6858000"/>
              <a:gd name="connsiteX693" fmla="*/ 7610 w 7472601"/>
              <a:gd name="connsiteY693" fmla="*/ 3047889 h 6858000"/>
              <a:gd name="connsiteX694" fmla="*/ 52419 w 7472601"/>
              <a:gd name="connsiteY694" fmla="*/ 2987479 h 6858000"/>
              <a:gd name="connsiteX695" fmla="*/ 59142 w 7472601"/>
              <a:gd name="connsiteY695" fmla="*/ 2978488 h 6858000"/>
              <a:gd name="connsiteX696" fmla="*/ 0 w 7472601"/>
              <a:gd name="connsiteY696" fmla="*/ 3015334 h 6858000"/>
              <a:gd name="connsiteX697" fmla="*/ 0 w 7472601"/>
              <a:gd name="connsiteY697" fmla="*/ 2914286 h 6858000"/>
              <a:gd name="connsiteX698" fmla="*/ 36383 w 7472601"/>
              <a:gd name="connsiteY698" fmla="*/ 2901128 h 6858000"/>
              <a:gd name="connsiteX699" fmla="*/ 156329 w 7472601"/>
              <a:gd name="connsiteY699" fmla="*/ 2840533 h 6858000"/>
              <a:gd name="connsiteX700" fmla="*/ 358355 w 7472601"/>
              <a:gd name="connsiteY700" fmla="*/ 2620471 h 6858000"/>
              <a:gd name="connsiteX701" fmla="*/ 510577 w 7472601"/>
              <a:gd name="connsiteY701" fmla="*/ 2501244 h 6858000"/>
              <a:gd name="connsiteX702" fmla="*/ 211967 w 7472601"/>
              <a:gd name="connsiteY702" fmla="*/ 2479171 h 6858000"/>
              <a:gd name="connsiteX703" fmla="*/ 0 w 7472601"/>
              <a:gd name="connsiteY703" fmla="*/ 2476398 h 6858000"/>
              <a:gd name="connsiteX704" fmla="*/ 0 w 7472601"/>
              <a:gd name="connsiteY704" fmla="*/ 2389189 h 6858000"/>
              <a:gd name="connsiteX705" fmla="*/ 103062 w 7472601"/>
              <a:gd name="connsiteY705" fmla="*/ 2389518 h 6858000"/>
              <a:gd name="connsiteX706" fmla="*/ 510734 w 7472601"/>
              <a:gd name="connsiteY706" fmla="*/ 2416201 h 6858000"/>
              <a:gd name="connsiteX707" fmla="*/ 279257 w 7472601"/>
              <a:gd name="connsiteY707" fmla="*/ 2092102 h 6858000"/>
              <a:gd name="connsiteX708" fmla="*/ 65265 w 7472601"/>
              <a:gd name="connsiteY708" fmla="*/ 2006049 h 6858000"/>
              <a:gd name="connsiteX709" fmla="*/ 0 w 7472601"/>
              <a:gd name="connsiteY709" fmla="*/ 1982532 h 6858000"/>
              <a:gd name="connsiteX710" fmla="*/ 0 w 7472601"/>
              <a:gd name="connsiteY710" fmla="*/ 1912789 h 6858000"/>
              <a:gd name="connsiteX711" fmla="*/ 97460 w 7472601"/>
              <a:gd name="connsiteY711" fmla="*/ 1953725 h 6858000"/>
              <a:gd name="connsiteX712" fmla="*/ 221272 w 7472601"/>
              <a:gd name="connsiteY712" fmla="*/ 1980766 h 6858000"/>
              <a:gd name="connsiteX713" fmla="*/ 116765 w 7472601"/>
              <a:gd name="connsiteY713" fmla="*/ 1911033 h 6858000"/>
              <a:gd name="connsiteX714" fmla="*/ 16405 w 7472601"/>
              <a:gd name="connsiteY714" fmla="*/ 1803412 h 6858000"/>
              <a:gd name="connsiteX715" fmla="*/ 0 w 7472601"/>
              <a:gd name="connsiteY715" fmla="*/ 1784777 h 6858000"/>
              <a:gd name="connsiteX716" fmla="*/ 0 w 7472601"/>
              <a:gd name="connsiteY716" fmla="*/ 1740082 h 6858000"/>
              <a:gd name="connsiteX717" fmla="*/ 39394 w 7472601"/>
              <a:gd name="connsiteY717" fmla="*/ 1784856 h 6858000"/>
              <a:gd name="connsiteX718" fmla="*/ 135813 w 7472601"/>
              <a:gd name="connsiteY718" fmla="*/ 1888838 h 6858000"/>
              <a:gd name="connsiteX719" fmla="*/ 242575 w 7472601"/>
              <a:gd name="connsiteY719" fmla="*/ 1958841 h 6858000"/>
              <a:gd name="connsiteX720" fmla="*/ 82197 w 7472601"/>
              <a:gd name="connsiteY720" fmla="*/ 1754826 h 6858000"/>
              <a:gd name="connsiteX721" fmla="*/ 0 w 7472601"/>
              <a:gd name="connsiteY721" fmla="*/ 1679650 h 6858000"/>
              <a:gd name="connsiteX722" fmla="*/ 0 w 7472601"/>
              <a:gd name="connsiteY722" fmla="*/ 1602463 h 6858000"/>
              <a:gd name="connsiteX723" fmla="*/ 84689 w 7472601"/>
              <a:gd name="connsiteY723" fmla="*/ 1677442 h 6858000"/>
              <a:gd name="connsiteX724" fmla="*/ 298437 w 7472601"/>
              <a:gd name="connsiteY724" fmla="*/ 1968019 h 6858000"/>
              <a:gd name="connsiteX725" fmla="*/ 227269 w 7472601"/>
              <a:gd name="connsiteY725" fmla="*/ 1114064 h 6858000"/>
              <a:gd name="connsiteX726" fmla="*/ 248003 w 7472601"/>
              <a:gd name="connsiteY726" fmla="*/ 1089613 h 6858000"/>
              <a:gd name="connsiteX727" fmla="*/ 427020 w 7472601"/>
              <a:gd name="connsiteY727" fmla="*/ 1619803 h 6858000"/>
              <a:gd name="connsiteX728" fmla="*/ 340345 w 7472601"/>
              <a:gd name="connsiteY728" fmla="*/ 2027739 h 6858000"/>
              <a:gd name="connsiteX729" fmla="*/ 360865 w 7472601"/>
              <a:gd name="connsiteY729" fmla="*/ 2044827 h 6858000"/>
              <a:gd name="connsiteX730" fmla="*/ 560414 w 7472601"/>
              <a:gd name="connsiteY730" fmla="*/ 2421457 h 6858000"/>
              <a:gd name="connsiteX731" fmla="*/ 1359703 w 7472601"/>
              <a:gd name="connsiteY731" fmla="*/ 2578554 h 6858000"/>
              <a:gd name="connsiteX732" fmla="*/ 1359422 w 7472601"/>
              <a:gd name="connsiteY732" fmla="*/ 2577994 h 6858000"/>
              <a:gd name="connsiteX733" fmla="*/ 828701 w 7472601"/>
              <a:gd name="connsiteY733" fmla="*/ 1839520 h 6858000"/>
              <a:gd name="connsiteX734" fmla="*/ 494427 w 7472601"/>
              <a:gd name="connsiteY734" fmla="*/ 1092333 h 6858000"/>
              <a:gd name="connsiteX735" fmla="*/ 506322 w 7472601"/>
              <a:gd name="connsiteY735" fmla="*/ 1020997 h 6858000"/>
              <a:gd name="connsiteX736" fmla="*/ 4570198 w 7472601"/>
              <a:gd name="connsiteY736" fmla="*/ 978081 h 6858000"/>
              <a:gd name="connsiteX737" fmla="*/ 4523691 w 7472601"/>
              <a:gd name="connsiteY737" fmla="*/ 1127776 h 6858000"/>
              <a:gd name="connsiteX738" fmla="*/ 4509875 w 7472601"/>
              <a:gd name="connsiteY738" fmla="*/ 1167552 h 6858000"/>
              <a:gd name="connsiteX739" fmla="*/ 4478168 w 7472601"/>
              <a:gd name="connsiteY739" fmla="*/ 1260735 h 6858000"/>
              <a:gd name="connsiteX740" fmla="*/ 4409309 w 7472601"/>
              <a:gd name="connsiteY740" fmla="*/ 1666996 h 6858000"/>
              <a:gd name="connsiteX741" fmla="*/ 4370031 w 7472601"/>
              <a:gd name="connsiteY741" fmla="*/ 1955666 h 6858000"/>
              <a:gd name="connsiteX742" fmla="*/ 4570198 w 7472601"/>
              <a:gd name="connsiteY742" fmla="*/ 978081 h 6858000"/>
              <a:gd name="connsiteX743" fmla="*/ 4557898 w 7472601"/>
              <a:gd name="connsiteY743" fmla="*/ 900011 h 6858000"/>
              <a:gd name="connsiteX744" fmla="*/ 4344840 w 7472601"/>
              <a:gd name="connsiteY744" fmla="*/ 1922038 h 6858000"/>
              <a:gd name="connsiteX745" fmla="*/ 4378710 w 7472601"/>
              <a:gd name="connsiteY745" fmla="*/ 1665516 h 6858000"/>
              <a:gd name="connsiteX746" fmla="*/ 4448798 w 7472601"/>
              <a:gd name="connsiteY746" fmla="*/ 1253024 h 6858000"/>
              <a:gd name="connsiteX747" fmla="*/ 4480315 w 7472601"/>
              <a:gd name="connsiteY747" fmla="*/ 1158454 h 6858000"/>
              <a:gd name="connsiteX748" fmla="*/ 4494133 w 7472601"/>
              <a:gd name="connsiteY748" fmla="*/ 1118676 h 6858000"/>
              <a:gd name="connsiteX749" fmla="*/ 4557898 w 7472601"/>
              <a:gd name="connsiteY749" fmla="*/ 900011 h 6858000"/>
              <a:gd name="connsiteX750" fmla="*/ 5870151 w 7472601"/>
              <a:gd name="connsiteY750" fmla="*/ 898890 h 6858000"/>
              <a:gd name="connsiteX751" fmla="*/ 5861335 w 7472601"/>
              <a:gd name="connsiteY751" fmla="*/ 899177 h 6858000"/>
              <a:gd name="connsiteX752" fmla="*/ 5843702 w 7472601"/>
              <a:gd name="connsiteY752" fmla="*/ 899748 h 6858000"/>
              <a:gd name="connsiteX753" fmla="*/ 5651107 w 7472601"/>
              <a:gd name="connsiteY753" fmla="*/ 920306 h 6858000"/>
              <a:gd name="connsiteX754" fmla="*/ 5459407 w 7472601"/>
              <a:gd name="connsiteY754" fmla="*/ 940975 h 6858000"/>
              <a:gd name="connsiteX755" fmla="*/ 5374846 w 7472601"/>
              <a:gd name="connsiteY755" fmla="*/ 941988 h 6858000"/>
              <a:gd name="connsiteX756" fmla="*/ 5256105 w 7472601"/>
              <a:gd name="connsiteY756" fmla="*/ 945632 h 6858000"/>
              <a:gd name="connsiteX757" fmla="*/ 5107071 w 7472601"/>
              <a:gd name="connsiteY757" fmla="*/ 969720 h 6858000"/>
              <a:gd name="connsiteX758" fmla="*/ 4998681 w 7472601"/>
              <a:gd name="connsiteY758" fmla="*/ 988771 h 6858000"/>
              <a:gd name="connsiteX759" fmla="*/ 5870151 w 7472601"/>
              <a:gd name="connsiteY759" fmla="*/ 898890 h 6858000"/>
              <a:gd name="connsiteX760" fmla="*/ 5504425 w 7472601"/>
              <a:gd name="connsiteY760" fmla="*/ 848067 h 6858000"/>
              <a:gd name="connsiteX761" fmla="*/ 4968849 w 7472601"/>
              <a:gd name="connsiteY761" fmla="*/ 962318 h 6858000"/>
              <a:gd name="connsiteX762" fmla="*/ 5104039 w 7472601"/>
              <a:gd name="connsiteY762" fmla="*/ 940634 h 6858000"/>
              <a:gd name="connsiteX763" fmla="*/ 5256311 w 7472601"/>
              <a:gd name="connsiteY763" fmla="*/ 916490 h 6858000"/>
              <a:gd name="connsiteX764" fmla="*/ 5377381 w 7472601"/>
              <a:gd name="connsiteY764" fmla="*/ 912671 h 6858000"/>
              <a:gd name="connsiteX765" fmla="*/ 5460148 w 7472601"/>
              <a:gd name="connsiteY765" fmla="*/ 911442 h 6858000"/>
              <a:gd name="connsiteX766" fmla="*/ 5648971 w 7472601"/>
              <a:gd name="connsiteY766" fmla="*/ 891331 h 6858000"/>
              <a:gd name="connsiteX767" fmla="*/ 5844807 w 7472601"/>
              <a:gd name="connsiteY767" fmla="*/ 870718 h 6858000"/>
              <a:gd name="connsiteX768" fmla="*/ 5862975 w 7472601"/>
              <a:gd name="connsiteY768" fmla="*/ 869756 h 6858000"/>
              <a:gd name="connsiteX769" fmla="*/ 5920887 w 7472601"/>
              <a:gd name="connsiteY769" fmla="*/ 865929 h 6858000"/>
              <a:gd name="connsiteX770" fmla="*/ 5504425 w 7472601"/>
              <a:gd name="connsiteY770" fmla="*/ 848067 h 6858000"/>
              <a:gd name="connsiteX771" fmla="*/ 3607114 w 7472601"/>
              <a:gd name="connsiteY771" fmla="*/ 467441 h 6858000"/>
              <a:gd name="connsiteX772" fmla="*/ 3296242 w 7472601"/>
              <a:gd name="connsiteY772" fmla="*/ 807991 h 6858000"/>
              <a:gd name="connsiteX773" fmla="*/ 3174674 w 7472601"/>
              <a:gd name="connsiteY773" fmla="*/ 919759 h 6858000"/>
              <a:gd name="connsiteX774" fmla="*/ 3042978 w 7472601"/>
              <a:gd name="connsiteY774" fmla="*/ 1054894 h 6858000"/>
              <a:gd name="connsiteX775" fmla="*/ 2968914 w 7472601"/>
              <a:gd name="connsiteY775" fmla="*/ 1133756 h 6858000"/>
              <a:gd name="connsiteX776" fmla="*/ 3103823 w 7472601"/>
              <a:gd name="connsiteY776" fmla="*/ 1026814 h 6858000"/>
              <a:gd name="connsiteX777" fmla="*/ 3607114 w 7472601"/>
              <a:gd name="connsiteY777" fmla="*/ 467441 h 6858000"/>
              <a:gd name="connsiteX778" fmla="*/ 3744487 w 7472601"/>
              <a:gd name="connsiteY778" fmla="*/ 383136 h 6858000"/>
              <a:gd name="connsiteX779" fmla="*/ 3970213 w 7472601"/>
              <a:gd name="connsiteY779" fmla="*/ 995559 h 6858000"/>
              <a:gd name="connsiteX780" fmla="*/ 3744487 w 7472601"/>
              <a:gd name="connsiteY780" fmla="*/ 383136 h 6858000"/>
              <a:gd name="connsiteX781" fmla="*/ 3624562 w 7472601"/>
              <a:gd name="connsiteY781" fmla="*/ 367041 h 6858000"/>
              <a:gd name="connsiteX782" fmla="*/ 3489712 w 7472601"/>
              <a:gd name="connsiteY782" fmla="*/ 485386 h 6858000"/>
              <a:gd name="connsiteX783" fmla="*/ 3182994 w 7472601"/>
              <a:gd name="connsiteY783" fmla="*/ 828265 h 6858000"/>
              <a:gd name="connsiteX784" fmla="*/ 2892114 w 7472601"/>
              <a:gd name="connsiteY784" fmla="*/ 1172635 h 6858000"/>
              <a:gd name="connsiteX785" fmla="*/ 3021459 w 7472601"/>
              <a:gd name="connsiteY785" fmla="*/ 1035385 h 6858000"/>
              <a:gd name="connsiteX786" fmla="*/ 3153873 w 7472601"/>
              <a:gd name="connsiteY786" fmla="*/ 898971 h 6858000"/>
              <a:gd name="connsiteX787" fmla="*/ 3276511 w 7472601"/>
              <a:gd name="connsiteY787" fmla="*/ 786423 h 6858000"/>
              <a:gd name="connsiteX788" fmla="*/ 3584154 w 7472601"/>
              <a:gd name="connsiteY788" fmla="*/ 448218 h 6858000"/>
              <a:gd name="connsiteX789" fmla="*/ 3624562 w 7472601"/>
              <a:gd name="connsiteY789" fmla="*/ 367041 h 6858000"/>
              <a:gd name="connsiteX790" fmla="*/ 3766672 w 7472601"/>
              <a:gd name="connsiteY790" fmla="*/ 359429 h 6858000"/>
              <a:gd name="connsiteX791" fmla="*/ 3996338 w 7472601"/>
              <a:gd name="connsiteY791" fmla="*/ 968237 h 6858000"/>
              <a:gd name="connsiteX792" fmla="*/ 3766672 w 7472601"/>
              <a:gd name="connsiteY792" fmla="*/ 359429 h 6858000"/>
              <a:gd name="connsiteX793" fmla="*/ 5805386 w 7472601"/>
              <a:gd name="connsiteY793" fmla="*/ 239240 h 6858000"/>
              <a:gd name="connsiteX794" fmla="*/ 5736947 w 7472601"/>
              <a:gd name="connsiteY794" fmla="*/ 261367 h 6858000"/>
              <a:gd name="connsiteX795" fmla="*/ 5427012 w 7472601"/>
              <a:gd name="connsiteY795" fmla="*/ 311272 h 6858000"/>
              <a:gd name="connsiteX796" fmla="*/ 5147818 w 7472601"/>
              <a:gd name="connsiteY796" fmla="*/ 322112 h 6858000"/>
              <a:gd name="connsiteX797" fmla="*/ 5060854 w 7472601"/>
              <a:gd name="connsiteY797" fmla="*/ 311882 h 6858000"/>
              <a:gd name="connsiteX798" fmla="*/ 4945989 w 7472601"/>
              <a:gd name="connsiteY798" fmla="*/ 300516 h 6858000"/>
              <a:gd name="connsiteX799" fmla="*/ 5410479 w 7472601"/>
              <a:gd name="connsiteY799" fmla="*/ 348434 h 6858000"/>
              <a:gd name="connsiteX800" fmla="*/ 5805386 w 7472601"/>
              <a:gd name="connsiteY800" fmla="*/ 239240 h 6858000"/>
              <a:gd name="connsiteX801" fmla="*/ 5905192 w 7472601"/>
              <a:gd name="connsiteY801" fmla="*/ 163079 h 6858000"/>
              <a:gd name="connsiteX802" fmla="*/ 5865655 w 7472601"/>
              <a:gd name="connsiteY802" fmla="*/ 171901 h 6858000"/>
              <a:gd name="connsiteX803" fmla="*/ 5259740 w 7472601"/>
              <a:gd name="connsiteY803" fmla="*/ 257013 h 6858000"/>
              <a:gd name="connsiteX804" fmla="*/ 5208466 w 7472601"/>
              <a:gd name="connsiteY804" fmla="*/ 257550 h 6858000"/>
              <a:gd name="connsiteX805" fmla="*/ 4980204 w 7472601"/>
              <a:gd name="connsiteY805" fmla="*/ 271903 h 6858000"/>
              <a:gd name="connsiteX806" fmla="*/ 5068068 w 7472601"/>
              <a:gd name="connsiteY806" fmla="*/ 282244 h 6858000"/>
              <a:gd name="connsiteX807" fmla="*/ 5153231 w 7472601"/>
              <a:gd name="connsiteY807" fmla="*/ 292240 h 6858000"/>
              <a:gd name="connsiteX808" fmla="*/ 5426491 w 7472601"/>
              <a:gd name="connsiteY808" fmla="*/ 281128 h 6858000"/>
              <a:gd name="connsiteX809" fmla="*/ 5731212 w 7472601"/>
              <a:gd name="connsiteY809" fmla="*/ 231951 h 6858000"/>
              <a:gd name="connsiteX810" fmla="*/ 5905192 w 7472601"/>
              <a:gd name="connsiteY810" fmla="*/ 163079 h 6858000"/>
              <a:gd name="connsiteX811" fmla="*/ 5944437 w 7472601"/>
              <a:gd name="connsiteY811" fmla="*/ 113829 h 6858000"/>
              <a:gd name="connsiteX812" fmla="*/ 5825032 w 7472601"/>
              <a:gd name="connsiteY812" fmla="*/ 146405 h 6858000"/>
              <a:gd name="connsiteX813" fmla="*/ 4955599 w 7472601"/>
              <a:gd name="connsiteY813" fmla="*/ 247008 h 6858000"/>
              <a:gd name="connsiteX814" fmla="*/ 5210104 w 7472601"/>
              <a:gd name="connsiteY814" fmla="*/ 228123 h 6858000"/>
              <a:gd name="connsiteX815" fmla="*/ 5261015 w 7472601"/>
              <a:gd name="connsiteY815" fmla="*/ 227087 h 6858000"/>
              <a:gd name="connsiteX816" fmla="*/ 5861181 w 7472601"/>
              <a:gd name="connsiteY816" fmla="*/ 143093 h 6858000"/>
              <a:gd name="connsiteX817" fmla="*/ 5961252 w 7472601"/>
              <a:gd name="connsiteY817" fmla="*/ 114820 h 6858000"/>
              <a:gd name="connsiteX818" fmla="*/ 5944437 w 7472601"/>
              <a:gd name="connsiteY818" fmla="*/ 113829 h 6858000"/>
              <a:gd name="connsiteX819" fmla="*/ 3882765 w 7472601"/>
              <a:gd name="connsiteY819" fmla="*/ 0 h 6858000"/>
              <a:gd name="connsiteX820" fmla="*/ 3995099 w 7472601"/>
              <a:gd name="connsiteY820" fmla="*/ 0 h 6858000"/>
              <a:gd name="connsiteX821" fmla="*/ 4163818 w 7472601"/>
              <a:gd name="connsiteY821" fmla="*/ 234104 h 6858000"/>
              <a:gd name="connsiteX822" fmla="*/ 4172099 w 7472601"/>
              <a:gd name="connsiteY822" fmla="*/ 234207 h 6858000"/>
              <a:gd name="connsiteX823" fmla="*/ 4784282 w 7472601"/>
              <a:gd name="connsiteY823" fmla="*/ 276561 h 6858000"/>
              <a:gd name="connsiteX824" fmla="*/ 4801687 w 7472601"/>
              <a:gd name="connsiteY824" fmla="*/ 267764 h 6858000"/>
              <a:gd name="connsiteX825" fmla="*/ 6082788 w 7472601"/>
              <a:gd name="connsiteY825" fmla="*/ 64119 h 6858000"/>
              <a:gd name="connsiteX826" fmla="*/ 6099442 w 7472601"/>
              <a:gd name="connsiteY826" fmla="*/ 82568 h 6858000"/>
              <a:gd name="connsiteX827" fmla="*/ 4804137 w 7472601"/>
              <a:gd name="connsiteY827" fmla="*/ 320931 h 6858000"/>
              <a:gd name="connsiteX828" fmla="*/ 4227047 w 7472601"/>
              <a:gd name="connsiteY828" fmla="*/ 313415 h 6858000"/>
              <a:gd name="connsiteX829" fmla="*/ 4346041 w 7472601"/>
              <a:gd name="connsiteY829" fmla="*/ 456086 h 6858000"/>
              <a:gd name="connsiteX830" fmla="*/ 4870967 w 7472601"/>
              <a:gd name="connsiteY830" fmla="*/ 963061 h 6858000"/>
              <a:gd name="connsiteX831" fmla="*/ 4889647 w 7472601"/>
              <a:gd name="connsiteY831" fmla="*/ 957147 h 6858000"/>
              <a:gd name="connsiteX832" fmla="*/ 5422504 w 7472601"/>
              <a:gd name="connsiteY832" fmla="*/ 805191 h 6858000"/>
              <a:gd name="connsiteX833" fmla="*/ 6087656 w 7472601"/>
              <a:gd name="connsiteY833" fmla="*/ 826703 h 6858000"/>
              <a:gd name="connsiteX834" fmla="*/ 6058717 w 7472601"/>
              <a:gd name="connsiteY834" fmla="*/ 865992 h 6858000"/>
              <a:gd name="connsiteX835" fmla="*/ 4974153 w 7472601"/>
              <a:gd name="connsiteY835" fmla="*/ 1045456 h 6858000"/>
              <a:gd name="connsiteX836" fmla="*/ 5627835 w 7472601"/>
              <a:gd name="connsiteY836" fmla="*/ 1472077 h 6858000"/>
              <a:gd name="connsiteX837" fmla="*/ 5629817 w 7472601"/>
              <a:gd name="connsiteY837" fmla="*/ 1471412 h 6858000"/>
              <a:gd name="connsiteX838" fmla="*/ 5634124 w 7472601"/>
              <a:gd name="connsiteY838" fmla="*/ 1470572 h 6858000"/>
              <a:gd name="connsiteX839" fmla="*/ 5755832 w 7472601"/>
              <a:gd name="connsiteY839" fmla="*/ 1383886 h 6858000"/>
              <a:gd name="connsiteX840" fmla="*/ 6014186 w 7472601"/>
              <a:gd name="connsiteY840" fmla="*/ 1279799 h 6858000"/>
              <a:gd name="connsiteX841" fmla="*/ 6901619 w 7472601"/>
              <a:gd name="connsiteY841" fmla="*/ 1047874 h 6858000"/>
              <a:gd name="connsiteX842" fmla="*/ 6931566 w 7472601"/>
              <a:gd name="connsiteY842" fmla="*/ 1062034 h 6858000"/>
              <a:gd name="connsiteX843" fmla="*/ 5790982 w 7472601"/>
              <a:gd name="connsiteY843" fmla="*/ 1561380 h 6858000"/>
              <a:gd name="connsiteX844" fmla="*/ 6188971 w 7472601"/>
              <a:gd name="connsiteY844" fmla="*/ 1755168 h 6858000"/>
              <a:gd name="connsiteX845" fmla="*/ 6202446 w 7472601"/>
              <a:gd name="connsiteY845" fmla="*/ 1752268 h 6858000"/>
              <a:gd name="connsiteX846" fmla="*/ 7179560 w 7472601"/>
              <a:gd name="connsiteY846" fmla="*/ 1467551 h 6858000"/>
              <a:gd name="connsiteX847" fmla="*/ 7158730 w 7472601"/>
              <a:gd name="connsiteY847" fmla="*/ 1507835 h 6858000"/>
              <a:gd name="connsiteX848" fmla="*/ 6326959 w 7472601"/>
              <a:gd name="connsiteY848" fmla="*/ 1817686 h 6858000"/>
              <a:gd name="connsiteX849" fmla="*/ 6537433 w 7472601"/>
              <a:gd name="connsiteY849" fmla="*/ 1907790 h 6858000"/>
              <a:gd name="connsiteX850" fmla="*/ 6550221 w 7472601"/>
              <a:gd name="connsiteY850" fmla="*/ 1910729 h 6858000"/>
              <a:gd name="connsiteX851" fmla="*/ 6964438 w 7472601"/>
              <a:gd name="connsiteY851" fmla="*/ 2209505 h 6858000"/>
              <a:gd name="connsiteX852" fmla="*/ 7367862 w 7472601"/>
              <a:gd name="connsiteY852" fmla="*/ 2806833 h 6858000"/>
              <a:gd name="connsiteX853" fmla="*/ 7364329 w 7472601"/>
              <a:gd name="connsiteY853" fmla="*/ 2826907 h 6858000"/>
              <a:gd name="connsiteX854" fmla="*/ 7290545 w 7472601"/>
              <a:gd name="connsiteY854" fmla="*/ 2850663 h 6858000"/>
              <a:gd name="connsiteX855" fmla="*/ 6472036 w 7472601"/>
              <a:gd name="connsiteY855" fmla="*/ 1959003 h 6858000"/>
              <a:gd name="connsiteX856" fmla="*/ 5792897 w 7472601"/>
              <a:gd name="connsiteY856" fmla="*/ 1647747 h 6858000"/>
              <a:gd name="connsiteX857" fmla="*/ 5842751 w 7472601"/>
              <a:gd name="connsiteY857" fmla="*/ 1816112 h 6858000"/>
              <a:gd name="connsiteX858" fmla="*/ 5847424 w 7472601"/>
              <a:gd name="connsiteY858" fmla="*/ 1815776 h 6858000"/>
              <a:gd name="connsiteX859" fmla="*/ 6399821 w 7472601"/>
              <a:gd name="connsiteY859" fmla="*/ 2344799 h 6858000"/>
              <a:gd name="connsiteX860" fmla="*/ 6323232 w 7472601"/>
              <a:gd name="connsiteY860" fmla="*/ 2389634 h 6858000"/>
              <a:gd name="connsiteX861" fmla="*/ 5942958 w 7472601"/>
              <a:gd name="connsiteY861" fmla="*/ 2077708 h 6858000"/>
              <a:gd name="connsiteX862" fmla="*/ 5921559 w 7472601"/>
              <a:gd name="connsiteY862" fmla="*/ 2378596 h 6858000"/>
              <a:gd name="connsiteX863" fmla="*/ 5817651 w 7472601"/>
              <a:gd name="connsiteY863" fmla="*/ 3023919 h 6858000"/>
              <a:gd name="connsiteX864" fmla="*/ 5729634 w 7472601"/>
              <a:gd name="connsiteY864" fmla="*/ 3051849 h 6858000"/>
              <a:gd name="connsiteX865" fmla="*/ 5611018 w 7472601"/>
              <a:gd name="connsiteY865" fmla="*/ 2316769 h 6858000"/>
              <a:gd name="connsiteX866" fmla="*/ 5687608 w 7472601"/>
              <a:gd name="connsiteY866" fmla="*/ 2039972 h 6858000"/>
              <a:gd name="connsiteX867" fmla="*/ 5657554 w 7472601"/>
              <a:gd name="connsiteY867" fmla="*/ 1576445 h 6858000"/>
              <a:gd name="connsiteX868" fmla="*/ 5150475 w 7472601"/>
              <a:gd name="connsiteY868" fmla="*/ 1274012 h 6858000"/>
              <a:gd name="connsiteX869" fmla="*/ 5349142 w 7472601"/>
              <a:gd name="connsiteY869" fmla="*/ 2204405 h 6858000"/>
              <a:gd name="connsiteX870" fmla="*/ 5262214 w 7472601"/>
              <a:gd name="connsiteY870" fmla="*/ 2233836 h 6858000"/>
              <a:gd name="connsiteX871" fmla="*/ 4981539 w 7472601"/>
              <a:gd name="connsiteY871" fmla="*/ 1542201 h 6858000"/>
              <a:gd name="connsiteX872" fmla="*/ 4958461 w 7472601"/>
              <a:gd name="connsiteY872" fmla="*/ 1136957 h 6858000"/>
              <a:gd name="connsiteX873" fmla="*/ 4655015 w 7472601"/>
              <a:gd name="connsiteY873" fmla="*/ 891426 h 6858000"/>
              <a:gd name="connsiteX874" fmla="*/ 4348002 w 7472601"/>
              <a:gd name="connsiteY874" fmla="*/ 2205895 h 6858000"/>
              <a:gd name="connsiteX875" fmla="*/ 4262250 w 7472601"/>
              <a:gd name="connsiteY875" fmla="*/ 2219972 h 6858000"/>
              <a:gd name="connsiteX876" fmla="*/ 4550611 w 7472601"/>
              <a:gd name="connsiteY876" fmla="*/ 817540 h 6858000"/>
              <a:gd name="connsiteX877" fmla="*/ 4564418 w 7472601"/>
              <a:gd name="connsiteY877" fmla="*/ 808293 h 6858000"/>
              <a:gd name="connsiteX878" fmla="*/ 4266388 w 7472601"/>
              <a:gd name="connsiteY878" fmla="*/ 500083 h 6858000"/>
              <a:gd name="connsiteX879" fmla="*/ 4032842 w 7472601"/>
              <a:gd name="connsiteY879" fmla="*/ 211809 h 6858000"/>
              <a:gd name="connsiteX880" fmla="*/ 3882765 w 7472601"/>
              <a:gd name="connsiteY880" fmla="*/ 0 h 6858000"/>
              <a:gd name="connsiteX881" fmla="*/ 3721337 w 7472601"/>
              <a:gd name="connsiteY881" fmla="*/ 0 h 6858000"/>
              <a:gd name="connsiteX882" fmla="*/ 3797544 w 7472601"/>
              <a:gd name="connsiteY882" fmla="*/ 0 h 6858000"/>
              <a:gd name="connsiteX883" fmla="*/ 3775734 w 7472601"/>
              <a:gd name="connsiteY883" fmla="*/ 95131 h 6858000"/>
              <a:gd name="connsiteX884" fmla="*/ 3724807 w 7472601"/>
              <a:gd name="connsiteY884" fmla="*/ 272257 h 6858000"/>
              <a:gd name="connsiteX885" fmla="*/ 3726844 w 7472601"/>
              <a:gd name="connsiteY885" fmla="*/ 282988 h 6858000"/>
              <a:gd name="connsiteX886" fmla="*/ 3742664 w 7472601"/>
              <a:gd name="connsiteY886" fmla="*/ 279918 h 6858000"/>
              <a:gd name="connsiteX887" fmla="*/ 4103910 w 7472601"/>
              <a:gd name="connsiteY887" fmla="*/ 1161917 h 6858000"/>
              <a:gd name="connsiteX888" fmla="*/ 4020269 w 7472601"/>
              <a:gd name="connsiteY888" fmla="*/ 1200406 h 6858000"/>
              <a:gd name="connsiteX889" fmla="*/ 3674882 w 7472601"/>
              <a:gd name="connsiteY889" fmla="*/ 488524 h 6858000"/>
              <a:gd name="connsiteX890" fmla="*/ 3132682 w 7472601"/>
              <a:gd name="connsiteY890" fmla="*/ 1072284 h 6858000"/>
              <a:gd name="connsiteX891" fmla="*/ 2716346 w 7472601"/>
              <a:gd name="connsiteY891" fmla="*/ 1276376 h 6858000"/>
              <a:gd name="connsiteX892" fmla="*/ 2716772 w 7472601"/>
              <a:gd name="connsiteY892" fmla="*/ 1255462 h 6858000"/>
              <a:gd name="connsiteX893" fmla="*/ 3471096 w 7472601"/>
              <a:gd name="connsiteY893" fmla="*/ 437072 h 6858000"/>
              <a:gd name="connsiteX894" fmla="*/ 3639057 w 7472601"/>
              <a:gd name="connsiteY894" fmla="*/ 286334 h 6858000"/>
              <a:gd name="connsiteX895" fmla="*/ 3640309 w 7472601"/>
              <a:gd name="connsiteY895" fmla="*/ 284664 h 6858000"/>
              <a:gd name="connsiteX896" fmla="*/ 3646022 w 7472601"/>
              <a:gd name="connsiteY896" fmla="*/ 276711 h 6858000"/>
              <a:gd name="connsiteX897" fmla="*/ 3707943 w 7472601"/>
              <a:gd name="connsiteY897" fmla="*/ 65958 h 6858000"/>
              <a:gd name="connsiteX898" fmla="*/ 3721337 w 7472601"/>
              <a:gd name="connsiteY898" fmla="*/ 0 h 6858000"/>
              <a:gd name="connsiteX899" fmla="*/ 2867960 w 7472601"/>
              <a:gd name="connsiteY899" fmla="*/ 0 h 6858000"/>
              <a:gd name="connsiteX900" fmla="*/ 2926351 w 7472601"/>
              <a:gd name="connsiteY900" fmla="*/ 0 h 6858000"/>
              <a:gd name="connsiteX901" fmla="*/ 2902823 w 7472601"/>
              <a:gd name="connsiteY901" fmla="*/ 262929 h 6858000"/>
              <a:gd name="connsiteX902" fmla="*/ 2940663 w 7472601"/>
              <a:gd name="connsiteY902" fmla="*/ 140884 h 6858000"/>
              <a:gd name="connsiteX903" fmla="*/ 2947039 w 7472601"/>
              <a:gd name="connsiteY903" fmla="*/ 122524 h 6858000"/>
              <a:gd name="connsiteX904" fmla="*/ 2984316 w 7472601"/>
              <a:gd name="connsiteY904" fmla="*/ 0 h 6858000"/>
              <a:gd name="connsiteX905" fmla="*/ 3016114 w 7472601"/>
              <a:gd name="connsiteY905" fmla="*/ 0 h 6858000"/>
              <a:gd name="connsiteX906" fmla="*/ 2979949 w 7472601"/>
              <a:gd name="connsiteY906" fmla="*/ 119274 h 6858000"/>
              <a:gd name="connsiteX907" fmla="*/ 3023879 w 7472601"/>
              <a:gd name="connsiteY907" fmla="*/ 0 h 6858000"/>
              <a:gd name="connsiteX908" fmla="*/ 3105400 w 7472601"/>
              <a:gd name="connsiteY908" fmla="*/ 0 h 6858000"/>
              <a:gd name="connsiteX909" fmla="*/ 3094669 w 7472601"/>
              <a:gd name="connsiteY909" fmla="*/ 30308 h 6858000"/>
              <a:gd name="connsiteX910" fmla="*/ 2901945 w 7472601"/>
              <a:gd name="connsiteY910" fmla="*/ 466538 h 6858000"/>
              <a:gd name="connsiteX911" fmla="*/ 2815209 w 7472601"/>
              <a:gd name="connsiteY911" fmla="*/ 497361 h 6858000"/>
              <a:gd name="connsiteX912" fmla="*/ 2844845 w 7472601"/>
              <a:gd name="connsiteY912" fmla="*/ 127638 h 6858000"/>
              <a:gd name="connsiteX913" fmla="*/ 2867960 w 7472601"/>
              <a:gd name="connsiteY913" fmla="*/ 0 h 6858000"/>
              <a:gd name="connsiteX914" fmla="*/ 1057230 w 7472601"/>
              <a:gd name="connsiteY914" fmla="*/ 0 h 6858000"/>
              <a:gd name="connsiteX915" fmla="*/ 1111003 w 7472601"/>
              <a:gd name="connsiteY915" fmla="*/ 0 h 6858000"/>
              <a:gd name="connsiteX916" fmla="*/ 1125553 w 7472601"/>
              <a:gd name="connsiteY916" fmla="*/ 52588 h 6858000"/>
              <a:gd name="connsiteX917" fmla="*/ 1304276 w 7472601"/>
              <a:gd name="connsiteY917" fmla="*/ 476275 h 6858000"/>
              <a:gd name="connsiteX918" fmla="*/ 1492066 w 7472601"/>
              <a:gd name="connsiteY918" fmla="*/ 886333 h 6858000"/>
              <a:gd name="connsiteX919" fmla="*/ 1423698 w 7472601"/>
              <a:gd name="connsiteY919" fmla="*/ 710817 h 6858000"/>
              <a:gd name="connsiteX920" fmla="*/ 1357609 w 7472601"/>
              <a:gd name="connsiteY920" fmla="*/ 532892 h 6858000"/>
              <a:gd name="connsiteX921" fmla="*/ 1309550 w 7472601"/>
              <a:gd name="connsiteY921" fmla="*/ 374031 h 6858000"/>
              <a:gd name="connsiteX922" fmla="*/ 1193673 w 7472601"/>
              <a:gd name="connsiteY922" fmla="*/ 49533 h 6858000"/>
              <a:gd name="connsiteX923" fmla="*/ 1164391 w 7472601"/>
              <a:gd name="connsiteY923" fmla="*/ 0 h 6858000"/>
              <a:gd name="connsiteX924" fmla="*/ 1200666 w 7472601"/>
              <a:gd name="connsiteY924" fmla="*/ 0 h 6858000"/>
              <a:gd name="connsiteX925" fmla="*/ 1223408 w 7472601"/>
              <a:gd name="connsiteY925" fmla="*/ 38996 h 6858000"/>
              <a:gd name="connsiteX926" fmla="*/ 1339635 w 7472601"/>
              <a:gd name="connsiteY926" fmla="*/ 365517 h 6858000"/>
              <a:gd name="connsiteX927" fmla="*/ 1387469 w 7472601"/>
              <a:gd name="connsiteY927" fmla="*/ 523079 h 6858000"/>
              <a:gd name="connsiteX928" fmla="*/ 1452685 w 7472601"/>
              <a:gd name="connsiteY928" fmla="*/ 699806 h 6858000"/>
              <a:gd name="connsiteX929" fmla="*/ 1492092 w 7472601"/>
              <a:gd name="connsiteY929" fmla="*/ 800424 h 6858000"/>
              <a:gd name="connsiteX930" fmla="*/ 1455302 w 7472601"/>
              <a:gd name="connsiteY930" fmla="*/ 632913 h 6858000"/>
              <a:gd name="connsiteX931" fmla="*/ 1222336 w 7472601"/>
              <a:gd name="connsiteY931" fmla="*/ 9480 h 6858000"/>
              <a:gd name="connsiteX932" fmla="*/ 1214634 w 7472601"/>
              <a:gd name="connsiteY932" fmla="*/ 0 h 6858000"/>
              <a:gd name="connsiteX933" fmla="*/ 1289827 w 7472601"/>
              <a:gd name="connsiteY933" fmla="*/ 0 h 6858000"/>
              <a:gd name="connsiteX934" fmla="*/ 1321076 w 7472601"/>
              <a:gd name="connsiteY934" fmla="*/ 59722 h 6858000"/>
              <a:gd name="connsiteX935" fmla="*/ 1512579 w 7472601"/>
              <a:gd name="connsiteY935" fmla="*/ 626441 h 6858000"/>
              <a:gd name="connsiteX936" fmla="*/ 1506076 w 7472601"/>
              <a:gd name="connsiteY936" fmla="*/ 1089289 h 6858000"/>
              <a:gd name="connsiteX937" fmla="*/ 1486346 w 7472601"/>
              <a:gd name="connsiteY937" fmla="*/ 1079919 h 6858000"/>
              <a:gd name="connsiteX938" fmla="*/ 1070511 w 7472601"/>
              <a:gd name="connsiteY938" fmla="*/ 48609 h 6858000"/>
              <a:gd name="connsiteX939" fmla="*/ 1057230 w 7472601"/>
              <a:gd name="connsiteY939" fmla="*/ 0 h 6858000"/>
              <a:gd name="connsiteX940" fmla="*/ 43151 w 7472601"/>
              <a:gd name="connsiteY940" fmla="*/ 0 h 6858000"/>
              <a:gd name="connsiteX941" fmla="*/ 95283 w 7472601"/>
              <a:gd name="connsiteY941" fmla="*/ 0 h 6858000"/>
              <a:gd name="connsiteX942" fmla="*/ 300708 w 7472601"/>
              <a:gd name="connsiteY942" fmla="*/ 154571 h 6858000"/>
              <a:gd name="connsiteX943" fmla="*/ 530414 w 7472601"/>
              <a:gd name="connsiteY943" fmla="*/ 354673 h 6858000"/>
              <a:gd name="connsiteX944" fmla="*/ 333785 w 7472601"/>
              <a:gd name="connsiteY944" fmla="*/ 161564 h 6858000"/>
              <a:gd name="connsiteX945" fmla="*/ 147005 w 7472601"/>
              <a:gd name="connsiteY945" fmla="*/ 0 h 6858000"/>
              <a:gd name="connsiteX946" fmla="*/ 272509 w 7472601"/>
              <a:gd name="connsiteY946" fmla="*/ 0 h 6858000"/>
              <a:gd name="connsiteX947" fmla="*/ 326276 w 7472601"/>
              <a:gd name="connsiteY947" fmla="*/ 45847 h 6858000"/>
              <a:gd name="connsiteX948" fmla="*/ 823759 w 7472601"/>
              <a:gd name="connsiteY948" fmla="*/ 574145 h 6858000"/>
              <a:gd name="connsiteX949" fmla="*/ 811254 w 7472601"/>
              <a:gd name="connsiteY949" fmla="*/ 665546 h 6858000"/>
              <a:gd name="connsiteX950" fmla="*/ 154042 w 7472601"/>
              <a:gd name="connsiteY950" fmla="*/ 261522 h 6858000"/>
              <a:gd name="connsiteX951" fmla="*/ 13550 w 7472601"/>
              <a:gd name="connsiteY951" fmla="*/ 158423 h 6858000"/>
              <a:gd name="connsiteX952" fmla="*/ 0 w 7472601"/>
              <a:gd name="connsiteY952" fmla="*/ 146618 h 6858000"/>
              <a:gd name="connsiteX953" fmla="*/ 0 w 7472601"/>
              <a:gd name="connsiteY953" fmla="*/ 59161 h 6858000"/>
              <a:gd name="connsiteX954" fmla="*/ 45427 w 7472601"/>
              <a:gd name="connsiteY954" fmla="*/ 101078 h 6858000"/>
              <a:gd name="connsiteX955" fmla="*/ 630103 w 7472601"/>
              <a:gd name="connsiteY955" fmla="*/ 485885 h 6858000"/>
              <a:gd name="connsiteX956" fmla="*/ 532040 w 7472601"/>
              <a:gd name="connsiteY956" fmla="*/ 399359 h 6858000"/>
              <a:gd name="connsiteX957" fmla="*/ 517618 w 7472601"/>
              <a:gd name="connsiteY957" fmla="*/ 385726 h 6858000"/>
              <a:gd name="connsiteX958" fmla="*/ 285074 w 7472601"/>
              <a:gd name="connsiteY958" fmla="*/ 182755 h 6858000"/>
              <a:gd name="connsiteX959" fmla="*/ 43151 w 7472601"/>
              <a:gd name="connsiteY959" fmla="*/ 0 h 6858000"/>
              <a:gd name="connsiteX0" fmla="*/ 369702 w 7467663"/>
              <a:gd name="connsiteY0" fmla="*/ 6712169 h 6858000"/>
              <a:gd name="connsiteX1" fmla="*/ 366575 w 7467663"/>
              <a:gd name="connsiteY1" fmla="*/ 6715556 h 6858000"/>
              <a:gd name="connsiteX2" fmla="*/ 371637 w 7467663"/>
              <a:gd name="connsiteY2" fmla="*/ 6713954 h 6858000"/>
              <a:gd name="connsiteX3" fmla="*/ 369702 w 7467663"/>
              <a:gd name="connsiteY3" fmla="*/ 6712169 h 6858000"/>
              <a:gd name="connsiteX4" fmla="*/ 7088673 w 7467663"/>
              <a:gd name="connsiteY4" fmla="*/ 6610396 h 6858000"/>
              <a:gd name="connsiteX5" fmla="*/ 7440138 w 7467663"/>
              <a:gd name="connsiteY5" fmla="*/ 6622648 h 6858000"/>
              <a:gd name="connsiteX6" fmla="*/ 7467600 w 7467663"/>
              <a:gd name="connsiteY6" fmla="*/ 6628217 h 6858000"/>
              <a:gd name="connsiteX7" fmla="*/ 7467600 w 7467663"/>
              <a:gd name="connsiteY7" fmla="*/ 6668575 h 6858000"/>
              <a:gd name="connsiteX8" fmla="*/ 7392322 w 7467663"/>
              <a:gd name="connsiteY8" fmla="*/ 6658238 h 6858000"/>
              <a:gd name="connsiteX9" fmla="*/ 7467600 w 7467663"/>
              <a:gd name="connsiteY9" fmla="*/ 6683873 h 6858000"/>
              <a:gd name="connsiteX10" fmla="*/ 7467600 w 7467663"/>
              <a:gd name="connsiteY10" fmla="*/ 6714215 h 6858000"/>
              <a:gd name="connsiteX11" fmla="*/ 7447383 w 7467663"/>
              <a:gd name="connsiteY11" fmla="*/ 6707202 h 6858000"/>
              <a:gd name="connsiteX12" fmla="*/ 7289862 w 7467663"/>
              <a:gd name="connsiteY12" fmla="*/ 6659827 h 6858000"/>
              <a:gd name="connsiteX13" fmla="*/ 7434024 w 7467663"/>
              <a:gd name="connsiteY13" fmla="*/ 6722130 h 6858000"/>
              <a:gd name="connsiteX14" fmla="*/ 7467600 w 7467663"/>
              <a:gd name="connsiteY14" fmla="*/ 6736157 h 6858000"/>
              <a:gd name="connsiteX15" fmla="*/ 7467600 w 7467663"/>
              <a:gd name="connsiteY15" fmla="*/ 6767913 h 6858000"/>
              <a:gd name="connsiteX16" fmla="*/ 7392158 w 7467663"/>
              <a:gd name="connsiteY16" fmla="*/ 6771365 h 6858000"/>
              <a:gd name="connsiteX17" fmla="*/ 7467600 w 7467663"/>
              <a:gd name="connsiteY17" fmla="*/ 6805948 h 6858000"/>
              <a:gd name="connsiteX18" fmla="*/ 7467600 w 7467663"/>
              <a:gd name="connsiteY18" fmla="*/ 6831490 h 6858000"/>
              <a:gd name="connsiteX19" fmla="*/ 7410696 w 7467663"/>
              <a:gd name="connsiteY19" fmla="*/ 6803861 h 6858000"/>
              <a:gd name="connsiteX20" fmla="*/ 7088673 w 7467663"/>
              <a:gd name="connsiteY20" fmla="*/ 6610396 h 6858000"/>
              <a:gd name="connsiteX21" fmla="*/ 1019354 w 7467663"/>
              <a:gd name="connsiteY21" fmla="*/ 6315006 h 6858000"/>
              <a:gd name="connsiteX22" fmla="*/ 441046 w 7467663"/>
              <a:gd name="connsiteY22" fmla="*/ 6691153 h 6858000"/>
              <a:gd name="connsiteX23" fmla="*/ 1019354 w 7467663"/>
              <a:gd name="connsiteY23" fmla="*/ 6315006 h 6858000"/>
              <a:gd name="connsiteX24" fmla="*/ 991680 w 7467663"/>
              <a:gd name="connsiteY24" fmla="*/ 6298413 h 6858000"/>
              <a:gd name="connsiteX25" fmla="*/ 409060 w 7467663"/>
              <a:gd name="connsiteY25" fmla="*/ 6671470 h 6858000"/>
              <a:gd name="connsiteX26" fmla="*/ 991680 w 7467663"/>
              <a:gd name="connsiteY26" fmla="*/ 6298413 h 6858000"/>
              <a:gd name="connsiteX27" fmla="*/ 103333 w 7467663"/>
              <a:gd name="connsiteY27" fmla="*/ 5699602 h 6858000"/>
              <a:gd name="connsiteX28" fmla="*/ 233938 w 7467663"/>
              <a:gd name="connsiteY28" fmla="*/ 5809416 h 6858000"/>
              <a:gd name="connsiteX29" fmla="*/ 883580 w 7467663"/>
              <a:gd name="connsiteY29" fmla="*/ 6180710 h 6858000"/>
              <a:gd name="connsiteX30" fmla="*/ 487337 w 7467663"/>
              <a:gd name="connsiteY30" fmla="*/ 5950182 h 6858000"/>
              <a:gd name="connsiteX31" fmla="*/ 354051 w 7467663"/>
              <a:gd name="connsiteY31" fmla="*/ 5854912 h 6858000"/>
              <a:gd name="connsiteX32" fmla="*/ 195436 w 7467663"/>
              <a:gd name="connsiteY32" fmla="*/ 5755068 h 6858000"/>
              <a:gd name="connsiteX33" fmla="*/ 103333 w 7467663"/>
              <a:gd name="connsiteY33" fmla="*/ 5699602 h 6858000"/>
              <a:gd name="connsiteX34" fmla="*/ 5539432 w 7467663"/>
              <a:gd name="connsiteY34" fmla="*/ 5642928 h 6858000"/>
              <a:gd name="connsiteX35" fmla="*/ 5555462 w 7467663"/>
              <a:gd name="connsiteY35" fmla="*/ 5694454 h 6858000"/>
              <a:gd name="connsiteX36" fmla="*/ 5828270 w 7467663"/>
              <a:gd name="connsiteY36" fmla="*/ 6320663 h 6858000"/>
              <a:gd name="connsiteX37" fmla="*/ 5947416 w 7467663"/>
              <a:gd name="connsiteY37" fmla="*/ 6574846 h 6858000"/>
              <a:gd name="connsiteX38" fmla="*/ 5539432 w 7467663"/>
              <a:gd name="connsiteY38" fmla="*/ 5642928 h 6858000"/>
              <a:gd name="connsiteX39" fmla="*/ 51253 w 7467663"/>
              <a:gd name="connsiteY39" fmla="*/ 5631825 h 6858000"/>
              <a:gd name="connsiteX40" fmla="*/ 211622 w 7467663"/>
              <a:gd name="connsiteY40" fmla="*/ 5728803 h 6858000"/>
              <a:gd name="connsiteX41" fmla="*/ 371652 w 7467663"/>
              <a:gd name="connsiteY41" fmla="*/ 5829062 h 6858000"/>
              <a:gd name="connsiteX42" fmla="*/ 505903 w 7467663"/>
              <a:gd name="connsiteY42" fmla="*/ 5925221 h 6858000"/>
              <a:gd name="connsiteX43" fmla="*/ 899240 w 7467663"/>
              <a:gd name="connsiteY43" fmla="*/ 6153068 h 6858000"/>
              <a:gd name="connsiteX44" fmla="*/ 988114 w 7467663"/>
              <a:gd name="connsiteY44" fmla="*/ 6174204 h 6858000"/>
              <a:gd name="connsiteX45" fmla="*/ 845971 w 7467663"/>
              <a:gd name="connsiteY45" fmla="*/ 6067177 h 6858000"/>
              <a:gd name="connsiteX46" fmla="*/ 448057 w 7467663"/>
              <a:gd name="connsiteY46" fmla="*/ 5841376 h 6858000"/>
              <a:gd name="connsiteX47" fmla="*/ 51253 w 7467663"/>
              <a:gd name="connsiteY47" fmla="*/ 5631825 h 6858000"/>
              <a:gd name="connsiteX48" fmla="*/ 2606687 w 7467663"/>
              <a:gd name="connsiteY48" fmla="*/ 5630718 h 6858000"/>
              <a:gd name="connsiteX49" fmla="*/ 2645658 w 7467663"/>
              <a:gd name="connsiteY49" fmla="*/ 6640259 h 6858000"/>
              <a:gd name="connsiteX50" fmla="*/ 2606687 w 7467663"/>
              <a:gd name="connsiteY50" fmla="*/ 5630718 h 6858000"/>
              <a:gd name="connsiteX51" fmla="*/ 3642057 w 7467663"/>
              <a:gd name="connsiteY51" fmla="*/ 5573487 h 6858000"/>
              <a:gd name="connsiteX52" fmla="*/ 3632981 w 7467663"/>
              <a:gd name="connsiteY52" fmla="*/ 5579437 h 6858000"/>
              <a:gd name="connsiteX53" fmla="*/ 3382436 w 7467663"/>
              <a:gd name="connsiteY53" fmla="*/ 5952726 h 6858000"/>
              <a:gd name="connsiteX54" fmla="*/ 3191929 w 7467663"/>
              <a:gd name="connsiteY54" fmla="*/ 6662669 h 6858000"/>
              <a:gd name="connsiteX55" fmla="*/ 3369898 w 7467663"/>
              <a:gd name="connsiteY55" fmla="*/ 6081771 h 6858000"/>
              <a:gd name="connsiteX56" fmla="*/ 3642057 w 7467663"/>
              <a:gd name="connsiteY56" fmla="*/ 5573487 h 6858000"/>
              <a:gd name="connsiteX57" fmla="*/ 2650666 w 7467663"/>
              <a:gd name="connsiteY57" fmla="*/ 5530686 h 6858000"/>
              <a:gd name="connsiteX58" fmla="*/ 2650249 w 7467663"/>
              <a:gd name="connsiteY58" fmla="*/ 5532101 h 6858000"/>
              <a:gd name="connsiteX59" fmla="*/ 2663808 w 7467663"/>
              <a:gd name="connsiteY59" fmla="*/ 6535215 h 6858000"/>
              <a:gd name="connsiteX60" fmla="*/ 2665418 w 7467663"/>
              <a:gd name="connsiteY60" fmla="*/ 6132756 h 6858000"/>
              <a:gd name="connsiteX61" fmla="*/ 2650666 w 7467663"/>
              <a:gd name="connsiteY61" fmla="*/ 5530686 h 6858000"/>
              <a:gd name="connsiteX62" fmla="*/ 2680277 w 7467663"/>
              <a:gd name="connsiteY62" fmla="*/ 5479204 h 6858000"/>
              <a:gd name="connsiteX63" fmla="*/ 2678972 w 7467663"/>
              <a:gd name="connsiteY63" fmla="*/ 5481582 h 6858000"/>
              <a:gd name="connsiteX64" fmla="*/ 2696666 w 7467663"/>
              <a:gd name="connsiteY64" fmla="*/ 6133836 h 6858000"/>
              <a:gd name="connsiteX65" fmla="*/ 2695769 w 7467663"/>
              <a:gd name="connsiteY65" fmla="*/ 6390955 h 6858000"/>
              <a:gd name="connsiteX66" fmla="*/ 2739893 w 7467663"/>
              <a:gd name="connsiteY66" fmla="*/ 6108357 h 6858000"/>
              <a:gd name="connsiteX67" fmla="*/ 2680277 w 7467663"/>
              <a:gd name="connsiteY67" fmla="*/ 5479204 h 6858000"/>
              <a:gd name="connsiteX68" fmla="*/ 1132195 w 7467663"/>
              <a:gd name="connsiteY68" fmla="*/ 5467980 h 6858000"/>
              <a:gd name="connsiteX69" fmla="*/ 1679056 w 7467663"/>
              <a:gd name="connsiteY69" fmla="*/ 5516907 h 6858000"/>
              <a:gd name="connsiteX70" fmla="*/ 2128648 w 7467663"/>
              <a:gd name="connsiteY70" fmla="*/ 5474249 h 6858000"/>
              <a:gd name="connsiteX71" fmla="*/ 1825619 w 7467663"/>
              <a:gd name="connsiteY71" fmla="*/ 5478447 h 6858000"/>
              <a:gd name="connsiteX72" fmla="*/ 1737798 w 7467663"/>
              <a:gd name="connsiteY72" fmla="*/ 5483353 h 6858000"/>
              <a:gd name="connsiteX73" fmla="*/ 1132195 w 7467663"/>
              <a:gd name="connsiteY73" fmla="*/ 5467980 h 6858000"/>
              <a:gd name="connsiteX74" fmla="*/ 7454976 w 7467663"/>
              <a:gd name="connsiteY74" fmla="*/ 6318297 h 6858000"/>
              <a:gd name="connsiteX75" fmla="*/ 7467600 w 7467663"/>
              <a:gd name="connsiteY75" fmla="*/ 6163634 h 6858000"/>
              <a:gd name="connsiteX76" fmla="*/ 7448321 w 7467663"/>
              <a:gd name="connsiteY76" fmla="*/ 6190991 h 6858000"/>
              <a:gd name="connsiteX77" fmla="*/ 7467600 w 7467663"/>
              <a:gd name="connsiteY77" fmla="*/ 6221686 h 6858000"/>
              <a:gd name="connsiteX78" fmla="*/ 7467600 w 7467663"/>
              <a:gd name="connsiteY78" fmla="*/ 6334256 h 6858000"/>
              <a:gd name="connsiteX79" fmla="*/ 7454976 w 7467663"/>
              <a:gd name="connsiteY79" fmla="*/ 6318297 h 6858000"/>
              <a:gd name="connsiteX80" fmla="*/ 1456157 w 7467663"/>
              <a:gd name="connsiteY80" fmla="*/ 5371404 h 6858000"/>
              <a:gd name="connsiteX81" fmla="*/ 1244432 w 7467663"/>
              <a:gd name="connsiteY81" fmla="*/ 5385601 h 6858000"/>
              <a:gd name="connsiteX82" fmla="*/ 973990 w 7467663"/>
              <a:gd name="connsiteY82" fmla="*/ 5424940 h 6858000"/>
              <a:gd name="connsiteX83" fmla="*/ 1103809 w 7467663"/>
              <a:gd name="connsiteY83" fmla="*/ 5433720 h 6858000"/>
              <a:gd name="connsiteX84" fmla="*/ 1123454 w 7467663"/>
              <a:gd name="connsiteY84" fmla="*/ 5435727 h 6858000"/>
              <a:gd name="connsiteX85" fmla="*/ 1737017 w 7467663"/>
              <a:gd name="connsiteY85" fmla="*/ 5452183 h 6858000"/>
              <a:gd name="connsiteX86" fmla="*/ 1824397 w 7467663"/>
              <a:gd name="connsiteY86" fmla="*/ 5447757 h 6858000"/>
              <a:gd name="connsiteX87" fmla="*/ 2070059 w 7467663"/>
              <a:gd name="connsiteY87" fmla="*/ 5441660 h 6858000"/>
              <a:gd name="connsiteX88" fmla="*/ 1456157 w 7467663"/>
              <a:gd name="connsiteY88" fmla="*/ 5371404 h 6858000"/>
              <a:gd name="connsiteX89" fmla="*/ 4988186 w 7467663"/>
              <a:gd name="connsiteY89" fmla="*/ 5216467 h 6858000"/>
              <a:gd name="connsiteX90" fmla="*/ 4777334 w 7467663"/>
              <a:gd name="connsiteY90" fmla="*/ 5406072 h 6858000"/>
              <a:gd name="connsiteX91" fmla="*/ 4718341 w 7467663"/>
              <a:gd name="connsiteY91" fmla="*/ 5468043 h 6858000"/>
              <a:gd name="connsiteX92" fmla="*/ 4604655 w 7467663"/>
              <a:gd name="connsiteY92" fmla="*/ 5583434 h 6858000"/>
              <a:gd name="connsiteX93" fmla="*/ 4565074 w 7467663"/>
              <a:gd name="connsiteY93" fmla="*/ 5618550 h 6858000"/>
              <a:gd name="connsiteX94" fmla="*/ 4988186 w 7467663"/>
              <a:gd name="connsiteY94" fmla="*/ 5216467 h 6858000"/>
              <a:gd name="connsiteX95" fmla="*/ 4978032 w 7467663"/>
              <a:gd name="connsiteY95" fmla="*/ 5183809 h 6858000"/>
              <a:gd name="connsiteX96" fmla="*/ 4463413 w 7467663"/>
              <a:gd name="connsiteY96" fmla="*/ 5615162 h 6858000"/>
              <a:gd name="connsiteX97" fmla="*/ 4358134 w 7467663"/>
              <a:gd name="connsiteY97" fmla="*/ 5742791 h 6858000"/>
              <a:gd name="connsiteX98" fmla="*/ 4376219 w 7467663"/>
              <a:gd name="connsiteY98" fmla="*/ 5729027 h 6858000"/>
              <a:gd name="connsiteX99" fmla="*/ 4582340 w 7467663"/>
              <a:gd name="connsiteY99" fmla="*/ 5561037 h 6858000"/>
              <a:gd name="connsiteX100" fmla="*/ 4694684 w 7467663"/>
              <a:gd name="connsiteY100" fmla="*/ 5447098 h 6858000"/>
              <a:gd name="connsiteX101" fmla="*/ 4754123 w 7467663"/>
              <a:gd name="connsiteY101" fmla="*/ 5384643 h 6858000"/>
              <a:gd name="connsiteX102" fmla="*/ 4978032 w 7467663"/>
              <a:gd name="connsiteY102" fmla="*/ 5183809 h 6858000"/>
              <a:gd name="connsiteX103" fmla="*/ 1903353 w 7467663"/>
              <a:gd name="connsiteY103" fmla="*/ 5044827 h 6858000"/>
              <a:gd name="connsiteX104" fmla="*/ 1936931 w 7467663"/>
              <a:gd name="connsiteY104" fmla="*/ 5093954 h 6858000"/>
              <a:gd name="connsiteX105" fmla="*/ 2195868 w 7467663"/>
              <a:gd name="connsiteY105" fmla="*/ 5396574 h 6858000"/>
              <a:gd name="connsiteX106" fmla="*/ 2088852 w 7467663"/>
              <a:gd name="connsiteY106" fmla="*/ 5166123 h 6858000"/>
              <a:gd name="connsiteX107" fmla="*/ 1958241 w 7467663"/>
              <a:gd name="connsiteY107" fmla="*/ 5067955 h 6858000"/>
              <a:gd name="connsiteX108" fmla="*/ 1903353 w 7467663"/>
              <a:gd name="connsiteY108" fmla="*/ 5044827 h 6858000"/>
              <a:gd name="connsiteX109" fmla="*/ 1979378 w 7467663"/>
              <a:gd name="connsiteY109" fmla="*/ 4769504 h 6858000"/>
              <a:gd name="connsiteX110" fmla="*/ 2882120 w 7467663"/>
              <a:gd name="connsiteY110" fmla="*/ 5064547 h 6858000"/>
              <a:gd name="connsiteX111" fmla="*/ 2793103 w 7467663"/>
              <a:gd name="connsiteY111" fmla="*/ 5039699 h 6858000"/>
              <a:gd name="connsiteX112" fmla="*/ 2770041 w 7467663"/>
              <a:gd name="connsiteY112" fmla="*/ 5033634 h 6858000"/>
              <a:gd name="connsiteX113" fmla="*/ 1979378 w 7467663"/>
              <a:gd name="connsiteY113" fmla="*/ 4769504 h 6858000"/>
              <a:gd name="connsiteX114" fmla="*/ 1927410 w 7467663"/>
              <a:gd name="connsiteY114" fmla="*/ 4716164 h 6858000"/>
              <a:gd name="connsiteX115" fmla="*/ 1959587 w 7467663"/>
              <a:gd name="connsiteY115" fmla="*/ 4728849 h 6858000"/>
              <a:gd name="connsiteX116" fmla="*/ 2777707 w 7467663"/>
              <a:gd name="connsiteY116" fmla="*/ 5003991 h 6858000"/>
              <a:gd name="connsiteX117" fmla="*/ 2800768 w 7467663"/>
              <a:gd name="connsiteY117" fmla="*/ 5010056 h 6858000"/>
              <a:gd name="connsiteX118" fmla="*/ 2879408 w 7467663"/>
              <a:gd name="connsiteY118" fmla="*/ 5031590 h 6858000"/>
              <a:gd name="connsiteX119" fmla="*/ 2862295 w 7467663"/>
              <a:gd name="connsiteY119" fmla="*/ 5022958 h 6858000"/>
              <a:gd name="connsiteX120" fmla="*/ 2813343 w 7467663"/>
              <a:gd name="connsiteY120" fmla="*/ 4998369 h 6858000"/>
              <a:gd name="connsiteX121" fmla="*/ 2646245 w 7467663"/>
              <a:gd name="connsiteY121" fmla="*/ 4930999 h 6858000"/>
              <a:gd name="connsiteX122" fmla="*/ 1999243 w 7467663"/>
              <a:gd name="connsiteY122" fmla="*/ 4730524 h 6858000"/>
              <a:gd name="connsiteX123" fmla="*/ 1979527 w 7467663"/>
              <a:gd name="connsiteY123" fmla="*/ 4726651 h 6858000"/>
              <a:gd name="connsiteX124" fmla="*/ 1927410 w 7467663"/>
              <a:gd name="connsiteY124" fmla="*/ 4716164 h 6858000"/>
              <a:gd name="connsiteX125" fmla="*/ 1997014 w 7467663"/>
              <a:gd name="connsiteY125" fmla="*/ 4698007 h 6858000"/>
              <a:gd name="connsiteX126" fmla="*/ 2005458 w 7467663"/>
              <a:gd name="connsiteY126" fmla="*/ 4699540 h 6858000"/>
              <a:gd name="connsiteX127" fmla="*/ 2657186 w 7467663"/>
              <a:gd name="connsiteY127" fmla="*/ 4901687 h 6858000"/>
              <a:gd name="connsiteX128" fmla="*/ 2826662 w 7467663"/>
              <a:gd name="connsiteY128" fmla="*/ 4970362 h 6858000"/>
              <a:gd name="connsiteX129" fmla="*/ 2876100 w 7467663"/>
              <a:gd name="connsiteY129" fmla="*/ 4995397 h 6858000"/>
              <a:gd name="connsiteX130" fmla="*/ 3042600 w 7467663"/>
              <a:gd name="connsiteY130" fmla="*/ 5059532 h 6858000"/>
              <a:gd name="connsiteX131" fmla="*/ 1997014 w 7467663"/>
              <a:gd name="connsiteY131" fmla="*/ 4698007 h 6858000"/>
              <a:gd name="connsiteX132" fmla="*/ 2305292 w 7467663"/>
              <a:gd name="connsiteY132" fmla="*/ 4219492 h 6858000"/>
              <a:gd name="connsiteX133" fmla="*/ 3360922 w 7467663"/>
              <a:gd name="connsiteY133" fmla="*/ 4529373 h 6858000"/>
              <a:gd name="connsiteX134" fmla="*/ 3492420 w 7467663"/>
              <a:gd name="connsiteY134" fmla="*/ 4510145 h 6858000"/>
              <a:gd name="connsiteX135" fmla="*/ 3364086 w 7467663"/>
              <a:gd name="connsiteY135" fmla="*/ 4480340 h 6858000"/>
              <a:gd name="connsiteX136" fmla="*/ 3225818 w 7467663"/>
              <a:gd name="connsiteY136" fmla="*/ 4411822 h 6858000"/>
              <a:gd name="connsiteX137" fmla="*/ 3129696 w 7467663"/>
              <a:gd name="connsiteY137" fmla="*/ 4360704 h 6858000"/>
              <a:gd name="connsiteX138" fmla="*/ 2814545 w 7467663"/>
              <a:gd name="connsiteY138" fmla="*/ 4282955 h 6858000"/>
              <a:gd name="connsiteX139" fmla="*/ 2305292 w 7467663"/>
              <a:gd name="connsiteY139" fmla="*/ 4219492 h 6858000"/>
              <a:gd name="connsiteX140" fmla="*/ 2626982 w 7467663"/>
              <a:gd name="connsiteY140" fmla="*/ 4206450 h 6858000"/>
              <a:gd name="connsiteX141" fmla="*/ 2490617 w 7467663"/>
              <a:gd name="connsiteY141" fmla="*/ 4206951 h 6858000"/>
              <a:gd name="connsiteX142" fmla="*/ 2819869 w 7467663"/>
              <a:gd name="connsiteY142" fmla="*/ 4252936 h 6858000"/>
              <a:gd name="connsiteX143" fmla="*/ 3143018 w 7467663"/>
              <a:gd name="connsiteY143" fmla="*/ 4332698 h 6858000"/>
              <a:gd name="connsiteX144" fmla="*/ 3241520 w 7467663"/>
              <a:gd name="connsiteY144" fmla="*/ 4385112 h 6858000"/>
              <a:gd name="connsiteX145" fmla="*/ 3374575 w 7467663"/>
              <a:gd name="connsiteY145" fmla="*/ 4451517 h 6858000"/>
              <a:gd name="connsiteX146" fmla="*/ 3505221 w 7467663"/>
              <a:gd name="connsiteY146" fmla="*/ 4480757 h 6858000"/>
              <a:gd name="connsiteX147" fmla="*/ 2626982 w 7467663"/>
              <a:gd name="connsiteY147" fmla="*/ 4206450 h 6858000"/>
              <a:gd name="connsiteX148" fmla="*/ 1310106 w 7467663"/>
              <a:gd name="connsiteY148" fmla="*/ 3943217 h 6858000"/>
              <a:gd name="connsiteX149" fmla="*/ 854994 w 7467663"/>
              <a:gd name="connsiteY149" fmla="*/ 4399136 h 6858000"/>
              <a:gd name="connsiteX150" fmla="*/ 742462 w 7467663"/>
              <a:gd name="connsiteY150" fmla="*/ 4594648 h 6858000"/>
              <a:gd name="connsiteX151" fmla="*/ 820602 w 7467663"/>
              <a:gd name="connsiteY151" fmla="*/ 4485915 h 6858000"/>
              <a:gd name="connsiteX152" fmla="*/ 878295 w 7467663"/>
              <a:gd name="connsiteY152" fmla="*/ 4403594 h 6858000"/>
              <a:gd name="connsiteX153" fmla="*/ 1240607 w 7467663"/>
              <a:gd name="connsiteY153" fmla="*/ 4010401 h 6858000"/>
              <a:gd name="connsiteX154" fmla="*/ 1310106 w 7467663"/>
              <a:gd name="connsiteY154" fmla="*/ 3943217 h 6858000"/>
              <a:gd name="connsiteX155" fmla="*/ 1423113 w 7467663"/>
              <a:gd name="connsiteY155" fmla="*/ 3874565 h 6858000"/>
              <a:gd name="connsiteX156" fmla="*/ 1260565 w 7467663"/>
              <a:gd name="connsiteY156" fmla="*/ 4031982 h 6858000"/>
              <a:gd name="connsiteX157" fmla="*/ 901900 w 7467663"/>
              <a:gd name="connsiteY157" fmla="*/ 4421236 h 6858000"/>
              <a:gd name="connsiteX158" fmla="*/ 845044 w 7467663"/>
              <a:gd name="connsiteY158" fmla="*/ 4502436 h 6858000"/>
              <a:gd name="connsiteX159" fmla="*/ 685926 w 7467663"/>
              <a:gd name="connsiteY159" fmla="*/ 4703069 h 6858000"/>
              <a:gd name="connsiteX160" fmla="*/ 684248 w 7467663"/>
              <a:gd name="connsiteY160" fmla="*/ 4706721 h 6858000"/>
              <a:gd name="connsiteX161" fmla="*/ 1423113 w 7467663"/>
              <a:gd name="connsiteY161" fmla="*/ 3874565 h 6858000"/>
              <a:gd name="connsiteX162" fmla="*/ 3316479 w 7467663"/>
              <a:gd name="connsiteY162" fmla="*/ 3872136 h 6858000"/>
              <a:gd name="connsiteX163" fmla="*/ 3546806 w 7467663"/>
              <a:gd name="connsiteY163" fmla="*/ 4356139 h 6858000"/>
              <a:gd name="connsiteX164" fmla="*/ 3364433 w 7467663"/>
              <a:gd name="connsiteY164" fmla="*/ 3953121 h 6858000"/>
              <a:gd name="connsiteX165" fmla="*/ 3316479 w 7467663"/>
              <a:gd name="connsiteY165" fmla="*/ 3872136 h 6858000"/>
              <a:gd name="connsiteX166" fmla="*/ 3291335 w 7467663"/>
              <a:gd name="connsiteY166" fmla="*/ 3767420 h 6858000"/>
              <a:gd name="connsiteX167" fmla="*/ 3390805 w 7467663"/>
              <a:gd name="connsiteY167" fmla="*/ 3937163 h 6858000"/>
              <a:gd name="connsiteX168" fmla="*/ 3579062 w 7467663"/>
              <a:gd name="connsiteY168" fmla="*/ 4359040 h 6858000"/>
              <a:gd name="connsiteX169" fmla="*/ 3467355 w 7467663"/>
              <a:gd name="connsiteY169" fmla="*/ 3988130 h 6858000"/>
              <a:gd name="connsiteX170" fmla="*/ 3310753 w 7467663"/>
              <a:gd name="connsiteY170" fmla="*/ 3787140 h 6858000"/>
              <a:gd name="connsiteX171" fmla="*/ 3291335 w 7467663"/>
              <a:gd name="connsiteY171" fmla="*/ 3767420 h 6858000"/>
              <a:gd name="connsiteX172" fmla="*/ 1635889 w 7467663"/>
              <a:gd name="connsiteY172" fmla="*/ 3709494 h 6858000"/>
              <a:gd name="connsiteX173" fmla="*/ 1634800 w 7467663"/>
              <a:gd name="connsiteY173" fmla="*/ 3731111 h 6858000"/>
              <a:gd name="connsiteX174" fmla="*/ 1635889 w 7467663"/>
              <a:gd name="connsiteY174" fmla="*/ 3709494 h 6858000"/>
              <a:gd name="connsiteX175" fmla="*/ 1510397 w 7467663"/>
              <a:gd name="connsiteY175" fmla="*/ 3684705 h 6858000"/>
              <a:gd name="connsiteX176" fmla="*/ 1146550 w 7467663"/>
              <a:gd name="connsiteY176" fmla="*/ 3802012 h 6858000"/>
              <a:gd name="connsiteX177" fmla="*/ 698834 w 7467663"/>
              <a:gd name="connsiteY177" fmla="*/ 3952272 h 6858000"/>
              <a:gd name="connsiteX178" fmla="*/ 34256 w 7467663"/>
              <a:gd name="connsiteY178" fmla="*/ 4347603 h 6858000"/>
              <a:gd name="connsiteX179" fmla="*/ 527241 w 7467663"/>
              <a:gd name="connsiteY179" fmla="*/ 4065078 h 6858000"/>
              <a:gd name="connsiteX180" fmla="*/ 1510397 w 7467663"/>
              <a:gd name="connsiteY180" fmla="*/ 3684705 h 6858000"/>
              <a:gd name="connsiteX181" fmla="*/ 1313114 w 7467663"/>
              <a:gd name="connsiteY181" fmla="*/ 3655216 h 6858000"/>
              <a:gd name="connsiteX182" fmla="*/ 1109304 w 7467663"/>
              <a:gd name="connsiteY182" fmla="*/ 3669030 h 6858000"/>
              <a:gd name="connsiteX183" fmla="*/ 8129 w 7467663"/>
              <a:gd name="connsiteY183" fmla="*/ 4330519 h 6858000"/>
              <a:gd name="connsiteX184" fmla="*/ 687572 w 7467663"/>
              <a:gd name="connsiteY184" fmla="*/ 3925629 h 6858000"/>
              <a:gd name="connsiteX185" fmla="*/ 1138365 w 7467663"/>
              <a:gd name="connsiteY185" fmla="*/ 3774515 h 6858000"/>
              <a:gd name="connsiteX186" fmla="*/ 1505579 w 7467663"/>
              <a:gd name="connsiteY186" fmla="*/ 3655526 h 6858000"/>
              <a:gd name="connsiteX187" fmla="*/ 1313114 w 7467663"/>
              <a:gd name="connsiteY187" fmla="*/ 3655216 h 6858000"/>
              <a:gd name="connsiteX188" fmla="*/ 3655073 w 7467663"/>
              <a:gd name="connsiteY188" fmla="*/ 3650884 h 6858000"/>
              <a:gd name="connsiteX189" fmla="*/ 3989938 w 7467663"/>
              <a:gd name="connsiteY189" fmla="*/ 3991685 h 6858000"/>
              <a:gd name="connsiteX190" fmla="*/ 4393907 w 7467663"/>
              <a:gd name="connsiteY190" fmla="*/ 4261258 h 6858000"/>
              <a:gd name="connsiteX191" fmla="*/ 4648051 w 7467663"/>
              <a:gd name="connsiteY191" fmla="*/ 4374051 h 6858000"/>
              <a:gd name="connsiteX192" fmla="*/ 4383389 w 7467663"/>
              <a:gd name="connsiteY192" fmla="*/ 4184369 h 6858000"/>
              <a:gd name="connsiteX193" fmla="*/ 4165508 w 7467663"/>
              <a:gd name="connsiteY193" fmla="*/ 4035196 h 6858000"/>
              <a:gd name="connsiteX194" fmla="*/ 4068162 w 7467663"/>
              <a:gd name="connsiteY194" fmla="*/ 3953394 h 6858000"/>
              <a:gd name="connsiteX195" fmla="*/ 3981416 w 7467663"/>
              <a:gd name="connsiteY195" fmla="*/ 3880482 h 6858000"/>
              <a:gd name="connsiteX196" fmla="*/ 3800147 w 7467663"/>
              <a:gd name="connsiteY196" fmla="*/ 3749872 h 6858000"/>
              <a:gd name="connsiteX197" fmla="*/ 3655073 w 7467663"/>
              <a:gd name="connsiteY197" fmla="*/ 3650884 h 6858000"/>
              <a:gd name="connsiteX198" fmla="*/ 3670252 w 7467663"/>
              <a:gd name="connsiteY198" fmla="*/ 3622798 h 6858000"/>
              <a:gd name="connsiteX199" fmla="*/ 3817258 w 7467663"/>
              <a:gd name="connsiteY199" fmla="*/ 3723577 h 6858000"/>
              <a:gd name="connsiteX200" fmla="*/ 4000461 w 7467663"/>
              <a:gd name="connsiteY200" fmla="*/ 3855966 h 6858000"/>
              <a:gd name="connsiteX201" fmla="*/ 4088180 w 7467663"/>
              <a:gd name="connsiteY201" fmla="*/ 3929774 h 6858000"/>
              <a:gd name="connsiteX202" fmla="*/ 4184555 w 7467663"/>
              <a:gd name="connsiteY202" fmla="*/ 4010683 h 6858000"/>
              <a:gd name="connsiteX203" fmla="*/ 4399563 w 7467663"/>
              <a:gd name="connsiteY203" fmla="*/ 4158106 h 6858000"/>
              <a:gd name="connsiteX204" fmla="*/ 4684469 w 7467663"/>
              <a:gd name="connsiteY204" fmla="*/ 4364680 h 6858000"/>
              <a:gd name="connsiteX205" fmla="*/ 4690271 w 7467663"/>
              <a:gd name="connsiteY205" fmla="*/ 4370034 h 6858000"/>
              <a:gd name="connsiteX206" fmla="*/ 4136093 w 7467663"/>
              <a:gd name="connsiteY206" fmla="*/ 3858466 h 6858000"/>
              <a:gd name="connsiteX207" fmla="*/ 3670252 w 7467663"/>
              <a:gd name="connsiteY207" fmla="*/ 3622798 h 6858000"/>
              <a:gd name="connsiteX208" fmla="*/ 4440129 w 7467663"/>
              <a:gd name="connsiteY208" fmla="*/ 3448571 h 6858000"/>
              <a:gd name="connsiteX209" fmla="*/ 4856525 w 7467663"/>
              <a:gd name="connsiteY209" fmla="*/ 3915351 h 6858000"/>
              <a:gd name="connsiteX210" fmla="*/ 5059055 w 7467663"/>
              <a:gd name="connsiteY210" fmla="*/ 4108918 h 6858000"/>
              <a:gd name="connsiteX211" fmla="*/ 5290070 w 7467663"/>
              <a:gd name="connsiteY211" fmla="*/ 4263619 h 6858000"/>
              <a:gd name="connsiteX212" fmla="*/ 4834991 w 7467663"/>
              <a:gd name="connsiteY212" fmla="*/ 3830985 h 6858000"/>
              <a:gd name="connsiteX213" fmla="*/ 4440129 w 7467663"/>
              <a:gd name="connsiteY213" fmla="*/ 3448571 h 6858000"/>
              <a:gd name="connsiteX214" fmla="*/ 4441737 w 7467663"/>
              <a:gd name="connsiteY214" fmla="*/ 3399734 h 6858000"/>
              <a:gd name="connsiteX215" fmla="*/ 4431236 w 7467663"/>
              <a:gd name="connsiteY215" fmla="*/ 3400954 h 6858000"/>
              <a:gd name="connsiteX216" fmla="*/ 4557150 w 7467663"/>
              <a:gd name="connsiteY216" fmla="*/ 3510023 h 6858000"/>
              <a:gd name="connsiteX217" fmla="*/ 4856936 w 7467663"/>
              <a:gd name="connsiteY217" fmla="*/ 3809146 h 6858000"/>
              <a:gd name="connsiteX218" fmla="*/ 5111996 w 7467663"/>
              <a:gd name="connsiteY218" fmla="*/ 4065759 h 6858000"/>
              <a:gd name="connsiteX219" fmla="*/ 5388878 w 7467663"/>
              <a:gd name="connsiteY219" fmla="*/ 4300185 h 6858000"/>
              <a:gd name="connsiteX220" fmla="*/ 5425556 w 7467663"/>
              <a:gd name="connsiteY220" fmla="*/ 4308967 h 6858000"/>
              <a:gd name="connsiteX221" fmla="*/ 4943646 w 7467663"/>
              <a:gd name="connsiteY221" fmla="*/ 3822916 h 6858000"/>
              <a:gd name="connsiteX222" fmla="*/ 4594837 w 7467663"/>
              <a:gd name="connsiteY222" fmla="*/ 3532274 h 6858000"/>
              <a:gd name="connsiteX223" fmla="*/ 4441737 w 7467663"/>
              <a:gd name="connsiteY223" fmla="*/ 3399734 h 6858000"/>
              <a:gd name="connsiteX224" fmla="*/ 5425834 w 7467663"/>
              <a:gd name="connsiteY224" fmla="*/ 3162785 h 6858000"/>
              <a:gd name="connsiteX225" fmla="*/ 5401644 w 7467663"/>
              <a:gd name="connsiteY225" fmla="*/ 3617847 h 6858000"/>
              <a:gd name="connsiteX226" fmla="*/ 5467256 w 7467663"/>
              <a:gd name="connsiteY226" fmla="*/ 4175494 h 6858000"/>
              <a:gd name="connsiteX227" fmla="*/ 5448069 w 7467663"/>
              <a:gd name="connsiteY227" fmla="*/ 3567554 h 6858000"/>
              <a:gd name="connsiteX228" fmla="*/ 5425834 w 7467663"/>
              <a:gd name="connsiteY228" fmla="*/ 3162785 h 6858000"/>
              <a:gd name="connsiteX229" fmla="*/ 1318687 w 7467663"/>
              <a:gd name="connsiteY229" fmla="*/ 3113840 h 6858000"/>
              <a:gd name="connsiteX230" fmla="*/ 1066793 w 7467663"/>
              <a:gd name="connsiteY230" fmla="*/ 3212171 h 6858000"/>
              <a:gd name="connsiteX231" fmla="*/ 993319 w 7467663"/>
              <a:gd name="connsiteY231" fmla="*/ 3247648 h 6858000"/>
              <a:gd name="connsiteX232" fmla="*/ 853081 w 7467663"/>
              <a:gd name="connsiteY232" fmla="*/ 3312410 h 6858000"/>
              <a:gd name="connsiteX233" fmla="*/ 805957 w 7467663"/>
              <a:gd name="connsiteY233" fmla="*/ 3330443 h 6858000"/>
              <a:gd name="connsiteX234" fmla="*/ 1318687 w 7467663"/>
              <a:gd name="connsiteY234" fmla="*/ 3113840 h 6858000"/>
              <a:gd name="connsiteX235" fmla="*/ 5453702 w 7467663"/>
              <a:gd name="connsiteY235" fmla="*/ 3090882 h 6858000"/>
              <a:gd name="connsiteX236" fmla="*/ 5480135 w 7467663"/>
              <a:gd name="connsiteY236" fmla="*/ 3565802 h 6858000"/>
              <a:gd name="connsiteX237" fmla="*/ 5499023 w 7467663"/>
              <a:gd name="connsiteY237" fmla="*/ 4166310 h 6858000"/>
              <a:gd name="connsiteX238" fmla="*/ 5547022 w 7467663"/>
              <a:gd name="connsiteY238" fmla="*/ 3607838 h 6858000"/>
              <a:gd name="connsiteX239" fmla="*/ 5515964 w 7467663"/>
              <a:gd name="connsiteY239" fmla="*/ 3378541 h 6858000"/>
              <a:gd name="connsiteX240" fmla="*/ 5453702 w 7467663"/>
              <a:gd name="connsiteY240" fmla="*/ 3090882 h 6858000"/>
              <a:gd name="connsiteX241" fmla="*/ 1238695 w 7467663"/>
              <a:gd name="connsiteY241" fmla="*/ 3076820 h 6858000"/>
              <a:gd name="connsiteX242" fmla="*/ 716371 w 7467663"/>
              <a:gd name="connsiteY242" fmla="*/ 3293249 h 6858000"/>
              <a:gd name="connsiteX243" fmla="*/ 579522 w 7467663"/>
              <a:gd name="connsiteY243" fmla="*/ 3371759 h 6858000"/>
              <a:gd name="connsiteX244" fmla="*/ 600288 w 7467663"/>
              <a:gd name="connsiteY244" fmla="*/ 3365555 h 6858000"/>
              <a:gd name="connsiteX245" fmla="*/ 840692 w 7467663"/>
              <a:gd name="connsiteY245" fmla="*/ 3284921 h 6858000"/>
              <a:gd name="connsiteX246" fmla="*/ 979248 w 7467663"/>
              <a:gd name="connsiteY246" fmla="*/ 3221003 h 6858000"/>
              <a:gd name="connsiteX247" fmla="*/ 1053282 w 7467663"/>
              <a:gd name="connsiteY247" fmla="*/ 3185247 h 6858000"/>
              <a:gd name="connsiteX248" fmla="*/ 1320603 w 7467663"/>
              <a:gd name="connsiteY248" fmla="*/ 3081281 h 6858000"/>
              <a:gd name="connsiteX249" fmla="*/ 1238695 w 7467663"/>
              <a:gd name="connsiteY249" fmla="*/ 3076820 h 6858000"/>
              <a:gd name="connsiteX250" fmla="*/ 5425627 w 7467663"/>
              <a:gd name="connsiteY250" fmla="*/ 2954192 h 6858000"/>
              <a:gd name="connsiteX251" fmla="*/ 5470770 w 7467663"/>
              <a:gd name="connsiteY251" fmla="*/ 3005435 h 6858000"/>
              <a:gd name="connsiteX252" fmla="*/ 5519779 w 7467663"/>
              <a:gd name="connsiteY252" fmla="*/ 4359223 h 6858000"/>
              <a:gd name="connsiteX253" fmla="*/ 5520293 w 7467663"/>
              <a:gd name="connsiteY253" fmla="*/ 4360602 h 6858000"/>
              <a:gd name="connsiteX254" fmla="*/ 5767221 w 7467663"/>
              <a:gd name="connsiteY254" fmla="*/ 4665564 h 6858000"/>
              <a:gd name="connsiteX255" fmla="*/ 6937169 w 7467663"/>
              <a:gd name="connsiteY255" fmla="*/ 4815941 h 6858000"/>
              <a:gd name="connsiteX256" fmla="*/ 6953922 w 7467663"/>
              <a:gd name="connsiteY256" fmla="*/ 4890068 h 6858000"/>
              <a:gd name="connsiteX257" fmla="*/ 6071359 w 7467663"/>
              <a:gd name="connsiteY257" fmla="*/ 4770770 h 6858000"/>
              <a:gd name="connsiteX258" fmla="*/ 6038839 w 7467663"/>
              <a:gd name="connsiteY258" fmla="*/ 4764474 h 6858000"/>
              <a:gd name="connsiteX259" fmla="*/ 6038706 w 7467663"/>
              <a:gd name="connsiteY259" fmla="*/ 4763847 h 6858000"/>
              <a:gd name="connsiteX260" fmla="*/ 6037784 w 7467663"/>
              <a:gd name="connsiteY260" fmla="*/ 4764270 h 6858000"/>
              <a:gd name="connsiteX261" fmla="*/ 6038839 w 7467663"/>
              <a:gd name="connsiteY261" fmla="*/ 4764474 h 6858000"/>
              <a:gd name="connsiteX262" fmla="*/ 6040338 w 7467663"/>
              <a:gd name="connsiteY262" fmla="*/ 4771418 h 6858000"/>
              <a:gd name="connsiteX263" fmla="*/ 6024488 w 7467663"/>
              <a:gd name="connsiteY263" fmla="*/ 4809903 h 6858000"/>
              <a:gd name="connsiteX264" fmla="*/ 5599771 w 7467663"/>
              <a:gd name="connsiteY264" fmla="*/ 5509652 h 6858000"/>
              <a:gd name="connsiteX265" fmla="*/ 5548843 w 7467663"/>
              <a:gd name="connsiteY265" fmla="*/ 5563845 h 6858000"/>
              <a:gd name="connsiteX266" fmla="*/ 5940952 w 7467663"/>
              <a:gd name="connsiteY266" fmla="*/ 6250028 h 6858000"/>
              <a:gd name="connsiteX267" fmla="*/ 6043441 w 7467663"/>
              <a:gd name="connsiteY267" fmla="*/ 6665847 h 6858000"/>
              <a:gd name="connsiteX268" fmla="*/ 6093432 w 7467663"/>
              <a:gd name="connsiteY268" fmla="*/ 6858000 h 6858000"/>
              <a:gd name="connsiteX269" fmla="*/ 6034344 w 7467663"/>
              <a:gd name="connsiteY269" fmla="*/ 6858000 h 6858000"/>
              <a:gd name="connsiteX270" fmla="*/ 6026679 w 7467663"/>
              <a:gd name="connsiteY270" fmla="*/ 6836959 h 6858000"/>
              <a:gd name="connsiteX271" fmla="*/ 5800441 w 7467663"/>
              <a:gd name="connsiteY271" fmla="*/ 6335286 h 6858000"/>
              <a:gd name="connsiteX272" fmla="*/ 5526562 w 7467663"/>
              <a:gd name="connsiteY272" fmla="*/ 5705388 h 6858000"/>
              <a:gd name="connsiteX273" fmla="*/ 5519640 w 7467663"/>
              <a:gd name="connsiteY273" fmla="*/ 5683774 h 6858000"/>
              <a:gd name="connsiteX274" fmla="*/ 5844559 w 7467663"/>
              <a:gd name="connsiteY274" fmla="*/ 6553349 h 6858000"/>
              <a:gd name="connsiteX275" fmla="*/ 5975994 w 7467663"/>
              <a:gd name="connsiteY275" fmla="*/ 6858000 h 6858000"/>
              <a:gd name="connsiteX276" fmla="*/ 5898547 w 7467663"/>
              <a:gd name="connsiteY276" fmla="*/ 6858000 h 6858000"/>
              <a:gd name="connsiteX277" fmla="*/ 5682041 w 7467663"/>
              <a:gd name="connsiteY277" fmla="*/ 6355860 h 6858000"/>
              <a:gd name="connsiteX278" fmla="*/ 5461758 w 7467663"/>
              <a:gd name="connsiteY278" fmla="*/ 5820220 h 6858000"/>
              <a:gd name="connsiteX279" fmla="*/ 5237282 w 7467663"/>
              <a:gd name="connsiteY279" fmla="*/ 6579086 h 6858000"/>
              <a:gd name="connsiteX280" fmla="*/ 5115009 w 7467663"/>
              <a:gd name="connsiteY280" fmla="*/ 6858000 h 6858000"/>
              <a:gd name="connsiteX281" fmla="*/ 5028074 w 7467663"/>
              <a:gd name="connsiteY281" fmla="*/ 6858000 h 6858000"/>
              <a:gd name="connsiteX282" fmla="*/ 5079508 w 7467663"/>
              <a:gd name="connsiteY282" fmla="*/ 6749074 h 6858000"/>
              <a:gd name="connsiteX283" fmla="*/ 5371846 w 7467663"/>
              <a:gd name="connsiteY283" fmla="*/ 5924413 h 6858000"/>
              <a:gd name="connsiteX284" fmla="*/ 5270512 w 7467663"/>
              <a:gd name="connsiteY284" fmla="*/ 6138975 h 6858000"/>
              <a:gd name="connsiteX285" fmla="*/ 5062409 w 7467663"/>
              <a:gd name="connsiteY285" fmla="*/ 6653544 h 6858000"/>
              <a:gd name="connsiteX286" fmla="*/ 5036628 w 7467663"/>
              <a:gd name="connsiteY286" fmla="*/ 6754247 h 6858000"/>
              <a:gd name="connsiteX287" fmla="*/ 5009112 w 7467663"/>
              <a:gd name="connsiteY287" fmla="*/ 6858000 h 6858000"/>
              <a:gd name="connsiteX288" fmla="*/ 4976679 w 7467663"/>
              <a:gd name="connsiteY288" fmla="*/ 6858000 h 6858000"/>
              <a:gd name="connsiteX289" fmla="*/ 5006537 w 7467663"/>
              <a:gd name="connsiteY289" fmla="*/ 6747068 h 6858000"/>
              <a:gd name="connsiteX290" fmla="*/ 5032723 w 7467663"/>
              <a:gd name="connsiteY290" fmla="*/ 6644957 h 6858000"/>
              <a:gd name="connsiteX291" fmla="*/ 5242949 w 7467663"/>
              <a:gd name="connsiteY291" fmla="*/ 6125175 h 6858000"/>
              <a:gd name="connsiteX292" fmla="*/ 5286321 w 7467663"/>
              <a:gd name="connsiteY292" fmla="*/ 6033555 h 6858000"/>
              <a:gd name="connsiteX293" fmla="*/ 5008210 w 7467663"/>
              <a:gd name="connsiteY293" fmla="*/ 6649194 h 6858000"/>
              <a:gd name="connsiteX294" fmla="*/ 4986321 w 7467663"/>
              <a:gd name="connsiteY294" fmla="*/ 6765687 h 6858000"/>
              <a:gd name="connsiteX295" fmla="*/ 4973474 w 7467663"/>
              <a:gd name="connsiteY295" fmla="*/ 6858000 h 6858000"/>
              <a:gd name="connsiteX296" fmla="*/ 4907178 w 7467663"/>
              <a:gd name="connsiteY296" fmla="*/ 6858000 h 6858000"/>
              <a:gd name="connsiteX297" fmla="*/ 4910810 w 7467663"/>
              <a:gd name="connsiteY297" fmla="*/ 6829660 h 6858000"/>
              <a:gd name="connsiteX298" fmla="*/ 4987461 w 7467663"/>
              <a:gd name="connsiteY298" fmla="*/ 6432994 h 6858000"/>
              <a:gd name="connsiteX299" fmla="*/ 5179262 w 7467663"/>
              <a:gd name="connsiteY299" fmla="*/ 6035044 h 6858000"/>
              <a:gd name="connsiteX300" fmla="*/ 4689678 w 7467663"/>
              <a:gd name="connsiteY300" fmla="*/ 6440241 h 6858000"/>
              <a:gd name="connsiteX301" fmla="*/ 4477543 w 7467663"/>
              <a:gd name="connsiteY301" fmla="*/ 6674836 h 6858000"/>
              <a:gd name="connsiteX302" fmla="*/ 4329957 w 7467663"/>
              <a:gd name="connsiteY302" fmla="*/ 6858000 h 6858000"/>
              <a:gd name="connsiteX303" fmla="*/ 4218595 w 7467663"/>
              <a:gd name="connsiteY303" fmla="*/ 6858000 h 6858000"/>
              <a:gd name="connsiteX304" fmla="*/ 4368888 w 7467663"/>
              <a:gd name="connsiteY304" fmla="*/ 6668412 h 6858000"/>
              <a:gd name="connsiteX305" fmla="*/ 4563091 w 7467663"/>
              <a:gd name="connsiteY305" fmla="*/ 6442508 h 6858000"/>
              <a:gd name="connsiteX306" fmla="*/ 5387324 w 7467663"/>
              <a:gd name="connsiteY306" fmla="*/ 5705830 h 6858000"/>
              <a:gd name="connsiteX307" fmla="*/ 5073620 w 7467663"/>
              <a:gd name="connsiteY307" fmla="*/ 5955437 h 6858000"/>
              <a:gd name="connsiteX308" fmla="*/ 4689789 w 7467663"/>
              <a:gd name="connsiteY308" fmla="*/ 6268382 h 6858000"/>
              <a:gd name="connsiteX309" fmla="*/ 4418722 w 7467663"/>
              <a:gd name="connsiteY309" fmla="*/ 6570886 h 6858000"/>
              <a:gd name="connsiteX310" fmla="*/ 4214944 w 7467663"/>
              <a:gd name="connsiteY310" fmla="*/ 6858000 h 6858000"/>
              <a:gd name="connsiteX311" fmla="*/ 4177898 w 7467663"/>
              <a:gd name="connsiteY311" fmla="*/ 6858000 h 6858000"/>
              <a:gd name="connsiteX312" fmla="*/ 4391597 w 7467663"/>
              <a:gd name="connsiteY312" fmla="*/ 6556370 h 6858000"/>
              <a:gd name="connsiteX313" fmla="*/ 4668889 w 7467663"/>
              <a:gd name="connsiteY313" fmla="*/ 6246399 h 6858000"/>
              <a:gd name="connsiteX314" fmla="*/ 5055427 w 7467663"/>
              <a:gd name="connsiteY314" fmla="*/ 5931476 h 6858000"/>
              <a:gd name="connsiteX315" fmla="*/ 5371814 w 7467663"/>
              <a:gd name="connsiteY315" fmla="*/ 5678975 h 6858000"/>
              <a:gd name="connsiteX316" fmla="*/ 4987918 w 7467663"/>
              <a:gd name="connsiteY316" fmla="*/ 5838701 h 6858000"/>
              <a:gd name="connsiteX317" fmla="*/ 4317146 w 7467663"/>
              <a:gd name="connsiteY317" fmla="*/ 6587716 h 6858000"/>
              <a:gd name="connsiteX318" fmla="*/ 4171627 w 7467663"/>
              <a:gd name="connsiteY318" fmla="*/ 6858000 h 6858000"/>
              <a:gd name="connsiteX319" fmla="*/ 4081585 w 7467663"/>
              <a:gd name="connsiteY319" fmla="*/ 6858000 h 6858000"/>
              <a:gd name="connsiteX320" fmla="*/ 4238603 w 7467663"/>
              <a:gd name="connsiteY320" fmla="*/ 6559341 h 6858000"/>
              <a:gd name="connsiteX321" fmla="*/ 4778333 w 7467663"/>
              <a:gd name="connsiteY321" fmla="*/ 5873626 h 6858000"/>
              <a:gd name="connsiteX322" fmla="*/ 5414185 w 7467663"/>
              <a:gd name="connsiteY322" fmla="*/ 5573882 h 6858000"/>
              <a:gd name="connsiteX323" fmla="*/ 5959648 w 7467663"/>
              <a:gd name="connsiteY323" fmla="*/ 4760797 h 6858000"/>
              <a:gd name="connsiteX324" fmla="*/ 5355019 w 7467663"/>
              <a:gd name="connsiteY324" fmla="*/ 4734672 h 6858000"/>
              <a:gd name="connsiteX325" fmla="*/ 5083565 w 7467663"/>
              <a:gd name="connsiteY325" fmla="*/ 5179121 h 6858000"/>
              <a:gd name="connsiteX326" fmla="*/ 4713577 w 7467663"/>
              <a:gd name="connsiteY326" fmla="*/ 5616803 h 6858000"/>
              <a:gd name="connsiteX327" fmla="*/ 3989559 w 7467663"/>
              <a:gd name="connsiteY327" fmla="*/ 6145945 h 6858000"/>
              <a:gd name="connsiteX328" fmla="*/ 3939824 w 7467663"/>
              <a:gd name="connsiteY328" fmla="*/ 6066900 h 6858000"/>
              <a:gd name="connsiteX329" fmla="*/ 4584537 w 7467663"/>
              <a:gd name="connsiteY329" fmla="*/ 5324826 h 6858000"/>
              <a:gd name="connsiteX330" fmla="*/ 5037105 w 7467663"/>
              <a:gd name="connsiteY330" fmla="*/ 5088765 h 6858000"/>
              <a:gd name="connsiteX331" fmla="*/ 5039930 w 7467663"/>
              <a:gd name="connsiteY331" fmla="*/ 5089585 h 6858000"/>
              <a:gd name="connsiteX332" fmla="*/ 5263764 w 7467663"/>
              <a:gd name="connsiteY332" fmla="*/ 4735525 h 6858000"/>
              <a:gd name="connsiteX333" fmla="*/ 4086300 w 7467663"/>
              <a:gd name="connsiteY333" fmla="*/ 4884599 h 6858000"/>
              <a:gd name="connsiteX334" fmla="*/ 4085485 w 7467663"/>
              <a:gd name="connsiteY334" fmla="*/ 4899070 h 6858000"/>
              <a:gd name="connsiteX335" fmla="*/ 3871915 w 7467663"/>
              <a:gd name="connsiteY335" fmla="*/ 5253645 h 6858000"/>
              <a:gd name="connsiteX336" fmla="*/ 3799374 w 7467663"/>
              <a:gd name="connsiteY336" fmla="*/ 5466127 h 6858000"/>
              <a:gd name="connsiteX337" fmla="*/ 3498850 w 7467663"/>
              <a:gd name="connsiteY337" fmla="*/ 6661888 h 6858000"/>
              <a:gd name="connsiteX338" fmla="*/ 3399216 w 7467663"/>
              <a:gd name="connsiteY338" fmla="*/ 6858000 h 6858000"/>
              <a:gd name="connsiteX339" fmla="*/ 3303688 w 7467663"/>
              <a:gd name="connsiteY339" fmla="*/ 6858000 h 6858000"/>
              <a:gd name="connsiteX340" fmla="*/ 3391774 w 7467663"/>
              <a:gd name="connsiteY340" fmla="*/ 6697181 h 6858000"/>
              <a:gd name="connsiteX341" fmla="*/ 3735540 w 7467663"/>
              <a:gd name="connsiteY341" fmla="*/ 5546923 h 6858000"/>
              <a:gd name="connsiteX342" fmla="*/ 3729438 w 7467663"/>
              <a:gd name="connsiteY342" fmla="*/ 5569058 h 6858000"/>
              <a:gd name="connsiteX343" fmla="*/ 3707782 w 7467663"/>
              <a:gd name="connsiteY343" fmla="*/ 5644908 h 6858000"/>
              <a:gd name="connsiteX344" fmla="*/ 3583827 w 7467663"/>
              <a:gd name="connsiteY344" fmla="*/ 6039215 h 6858000"/>
              <a:gd name="connsiteX345" fmla="*/ 3547861 w 7467663"/>
              <a:gd name="connsiteY345" fmla="*/ 6129609 h 6858000"/>
              <a:gd name="connsiteX346" fmla="*/ 3490905 w 7467663"/>
              <a:gd name="connsiteY346" fmla="*/ 6277660 h 6858000"/>
              <a:gd name="connsiteX347" fmla="*/ 3455859 w 7467663"/>
              <a:gd name="connsiteY347" fmla="*/ 6391301 h 6858000"/>
              <a:gd name="connsiteX348" fmla="*/ 3429112 w 7467663"/>
              <a:gd name="connsiteY348" fmla="*/ 6479469 h 6858000"/>
              <a:gd name="connsiteX349" fmla="*/ 3304862 w 7467663"/>
              <a:gd name="connsiteY349" fmla="*/ 6796476 h 6858000"/>
              <a:gd name="connsiteX350" fmla="*/ 3276071 w 7467663"/>
              <a:gd name="connsiteY350" fmla="*/ 6858000 h 6858000"/>
              <a:gd name="connsiteX351" fmla="*/ 3240805 w 7467663"/>
              <a:gd name="connsiteY351" fmla="*/ 6858000 h 6858000"/>
              <a:gd name="connsiteX352" fmla="*/ 3275917 w 7467663"/>
              <a:gd name="connsiteY352" fmla="*/ 6783192 h 6858000"/>
              <a:gd name="connsiteX353" fmla="*/ 3399358 w 7467663"/>
              <a:gd name="connsiteY353" fmla="*/ 6469011 h 6858000"/>
              <a:gd name="connsiteX354" fmla="*/ 3425650 w 7467663"/>
              <a:gd name="connsiteY354" fmla="*/ 6381333 h 6858000"/>
              <a:gd name="connsiteX355" fmla="*/ 3460661 w 7467663"/>
              <a:gd name="connsiteY355" fmla="*/ 6266763 h 6858000"/>
              <a:gd name="connsiteX356" fmla="*/ 3518021 w 7467663"/>
              <a:gd name="connsiteY356" fmla="*/ 6117298 h 6858000"/>
              <a:gd name="connsiteX357" fmla="*/ 3554035 w 7467663"/>
              <a:gd name="connsiteY357" fmla="*/ 6027832 h 6858000"/>
              <a:gd name="connsiteX358" fmla="*/ 3677174 w 7467663"/>
              <a:gd name="connsiteY358" fmla="*/ 5636351 h 6858000"/>
              <a:gd name="connsiteX359" fmla="*/ 3698819 w 7467663"/>
              <a:gd name="connsiteY359" fmla="*/ 5560503 h 6858000"/>
              <a:gd name="connsiteX360" fmla="*/ 3702094 w 7467663"/>
              <a:gd name="connsiteY360" fmla="*/ 5549194 h 6858000"/>
              <a:gd name="connsiteX361" fmla="*/ 3398355 w 7467663"/>
              <a:gd name="connsiteY361" fmla="*/ 6094603 h 6858000"/>
              <a:gd name="connsiteX362" fmla="*/ 3193941 w 7467663"/>
              <a:gd name="connsiteY362" fmla="*/ 6798775 h 6858000"/>
              <a:gd name="connsiteX363" fmla="*/ 3184140 w 7467663"/>
              <a:gd name="connsiteY363" fmla="*/ 6858000 h 6858000"/>
              <a:gd name="connsiteX364" fmla="*/ 3099978 w 7467663"/>
              <a:gd name="connsiteY364" fmla="*/ 6858000 h 6858000"/>
              <a:gd name="connsiteX365" fmla="*/ 3101556 w 7467663"/>
              <a:gd name="connsiteY365" fmla="*/ 6843337 h 6858000"/>
              <a:gd name="connsiteX366" fmla="*/ 3370162 w 7467663"/>
              <a:gd name="connsiteY366" fmla="*/ 5785550 h 6858000"/>
              <a:gd name="connsiteX367" fmla="*/ 3746477 w 7467663"/>
              <a:gd name="connsiteY367" fmla="*/ 5377889 h 6858000"/>
              <a:gd name="connsiteX368" fmla="*/ 3863399 w 7467663"/>
              <a:gd name="connsiteY368" fmla="*/ 5087257 h 6858000"/>
              <a:gd name="connsiteX369" fmla="*/ 3968712 w 7467663"/>
              <a:gd name="connsiteY369" fmla="*/ 4913989 h 6858000"/>
              <a:gd name="connsiteX370" fmla="*/ 2792390 w 7467663"/>
              <a:gd name="connsiteY370" fmla="*/ 5382974 h 6858000"/>
              <a:gd name="connsiteX371" fmla="*/ 2714982 w 7467663"/>
              <a:gd name="connsiteY371" fmla="*/ 5427051 h 6858000"/>
              <a:gd name="connsiteX372" fmla="*/ 2813361 w 7467663"/>
              <a:gd name="connsiteY372" fmla="*/ 6023912 h 6858000"/>
              <a:gd name="connsiteX373" fmla="*/ 2688430 w 7467663"/>
              <a:gd name="connsiteY373" fmla="*/ 6801564 h 6858000"/>
              <a:gd name="connsiteX374" fmla="*/ 2629626 w 7467663"/>
              <a:gd name="connsiteY374" fmla="*/ 6763394 h 6858000"/>
              <a:gd name="connsiteX375" fmla="*/ 2565328 w 7467663"/>
              <a:gd name="connsiteY375" fmla="*/ 5516399 h 6858000"/>
              <a:gd name="connsiteX376" fmla="*/ 1922999 w 7467663"/>
              <a:gd name="connsiteY376" fmla="*/ 5980343 h 6858000"/>
              <a:gd name="connsiteX377" fmla="*/ 1950261 w 7467663"/>
              <a:gd name="connsiteY377" fmla="*/ 6405858 h 6858000"/>
              <a:gd name="connsiteX378" fmla="*/ 2365554 w 7467663"/>
              <a:gd name="connsiteY378" fmla="*/ 6759107 h 6858000"/>
              <a:gd name="connsiteX379" fmla="*/ 2424142 w 7467663"/>
              <a:gd name="connsiteY379" fmla="*/ 6858000 h 6858000"/>
              <a:gd name="connsiteX380" fmla="*/ 2395994 w 7467663"/>
              <a:gd name="connsiteY380" fmla="*/ 6858000 h 6858000"/>
              <a:gd name="connsiteX381" fmla="*/ 2392863 w 7467663"/>
              <a:gd name="connsiteY381" fmla="*/ 6852964 h 6858000"/>
              <a:gd name="connsiteX382" fmla="*/ 2017589 w 7467663"/>
              <a:gd name="connsiteY382" fmla="*/ 6493982 h 6858000"/>
              <a:gd name="connsiteX383" fmla="*/ 2147336 w 7467663"/>
              <a:gd name="connsiteY383" fmla="*/ 6594052 h 6858000"/>
              <a:gd name="connsiteX384" fmla="*/ 2207047 w 7467663"/>
              <a:gd name="connsiteY384" fmla="*/ 6654540 h 6858000"/>
              <a:gd name="connsiteX385" fmla="*/ 2299106 w 7467663"/>
              <a:gd name="connsiteY385" fmla="*/ 6778931 h 6858000"/>
              <a:gd name="connsiteX386" fmla="*/ 2314430 w 7467663"/>
              <a:gd name="connsiteY386" fmla="*/ 6801144 h 6858000"/>
              <a:gd name="connsiteX387" fmla="*/ 2352406 w 7467663"/>
              <a:gd name="connsiteY387" fmla="*/ 6858000 h 6858000"/>
              <a:gd name="connsiteX388" fmla="*/ 2314492 w 7467663"/>
              <a:gd name="connsiteY388" fmla="*/ 6858000 h 6858000"/>
              <a:gd name="connsiteX389" fmla="*/ 2288095 w 7467663"/>
              <a:gd name="connsiteY389" fmla="*/ 6818030 h 6858000"/>
              <a:gd name="connsiteX390" fmla="*/ 2272768 w 7467663"/>
              <a:gd name="connsiteY390" fmla="*/ 6795822 h 6858000"/>
              <a:gd name="connsiteX391" fmla="*/ 2182715 w 7467663"/>
              <a:gd name="connsiteY391" fmla="*/ 6675071 h 6858000"/>
              <a:gd name="connsiteX392" fmla="*/ 2032061 w 7467663"/>
              <a:gd name="connsiteY392" fmla="*/ 6541380 h 6858000"/>
              <a:gd name="connsiteX393" fmla="*/ 2257220 w 7467663"/>
              <a:gd name="connsiteY393" fmla="*/ 6826257 h 6858000"/>
              <a:gd name="connsiteX394" fmla="*/ 2281324 w 7467663"/>
              <a:gd name="connsiteY394" fmla="*/ 6858000 h 6858000"/>
              <a:gd name="connsiteX395" fmla="*/ 2242860 w 7467663"/>
              <a:gd name="connsiteY395" fmla="*/ 6858000 h 6858000"/>
              <a:gd name="connsiteX396" fmla="*/ 2232818 w 7467663"/>
              <a:gd name="connsiteY396" fmla="*/ 6844926 h 6858000"/>
              <a:gd name="connsiteX397" fmla="*/ 1990172 w 7467663"/>
              <a:gd name="connsiteY397" fmla="*/ 6542121 h 6858000"/>
              <a:gd name="connsiteX398" fmla="*/ 2124090 w 7467663"/>
              <a:gd name="connsiteY398" fmla="*/ 6761017 h 6858000"/>
              <a:gd name="connsiteX399" fmla="*/ 2200380 w 7467663"/>
              <a:gd name="connsiteY399" fmla="*/ 6858000 h 6858000"/>
              <a:gd name="connsiteX400" fmla="*/ 2147507 w 7467663"/>
              <a:gd name="connsiteY400" fmla="*/ 6858000 h 6858000"/>
              <a:gd name="connsiteX401" fmla="*/ 2070668 w 7467663"/>
              <a:gd name="connsiteY401" fmla="*/ 6761520 h 6858000"/>
              <a:gd name="connsiteX402" fmla="*/ 1975142 w 7467663"/>
              <a:gd name="connsiteY402" fmla="*/ 6585570 h 6858000"/>
              <a:gd name="connsiteX403" fmla="*/ 2050035 w 7467663"/>
              <a:gd name="connsiteY403" fmla="*/ 6813345 h 6858000"/>
              <a:gd name="connsiteX404" fmla="*/ 2063025 w 7467663"/>
              <a:gd name="connsiteY404" fmla="*/ 6858000 h 6858000"/>
              <a:gd name="connsiteX405" fmla="*/ 2021675 w 7467663"/>
              <a:gd name="connsiteY405" fmla="*/ 6858000 h 6858000"/>
              <a:gd name="connsiteX406" fmla="*/ 2019308 w 7467663"/>
              <a:gd name="connsiteY406" fmla="*/ 6847118 h 6858000"/>
              <a:gd name="connsiteX407" fmla="*/ 1938835 w 7467663"/>
              <a:gd name="connsiteY407" fmla="*/ 6551160 h 6858000"/>
              <a:gd name="connsiteX408" fmla="*/ 1953230 w 7467663"/>
              <a:gd name="connsiteY408" fmla="*/ 6759699 h 6858000"/>
              <a:gd name="connsiteX409" fmla="*/ 1956763 w 7467663"/>
              <a:gd name="connsiteY409" fmla="*/ 6778191 h 6858000"/>
              <a:gd name="connsiteX410" fmla="*/ 1967925 w 7467663"/>
              <a:gd name="connsiteY410" fmla="*/ 6858000 h 6858000"/>
              <a:gd name="connsiteX411" fmla="*/ 1936622 w 7467663"/>
              <a:gd name="connsiteY411" fmla="*/ 6858000 h 6858000"/>
              <a:gd name="connsiteX412" fmla="*/ 1926261 w 7467663"/>
              <a:gd name="connsiteY412" fmla="*/ 6784064 h 6858000"/>
              <a:gd name="connsiteX413" fmla="*/ 1922724 w 7467663"/>
              <a:gd name="connsiteY413" fmla="*/ 6765577 h 6858000"/>
              <a:gd name="connsiteX414" fmla="*/ 1904650 w 7467663"/>
              <a:gd name="connsiteY414" fmla="*/ 6639616 h 6858000"/>
              <a:gd name="connsiteX415" fmla="*/ 1885273 w 7467663"/>
              <a:gd name="connsiteY415" fmla="*/ 6858000 h 6858000"/>
              <a:gd name="connsiteX416" fmla="*/ 1854363 w 7467663"/>
              <a:gd name="connsiteY416" fmla="*/ 6858000 h 6858000"/>
              <a:gd name="connsiteX417" fmla="*/ 1880391 w 7467663"/>
              <a:gd name="connsiteY417" fmla="*/ 6603796 h 6858000"/>
              <a:gd name="connsiteX418" fmla="*/ 1818273 w 7467663"/>
              <a:gd name="connsiteY418" fmla="*/ 6715729 h 6858000"/>
              <a:gd name="connsiteX419" fmla="*/ 1794691 w 7467663"/>
              <a:gd name="connsiteY419" fmla="*/ 6843239 h 6858000"/>
              <a:gd name="connsiteX420" fmla="*/ 1794914 w 7467663"/>
              <a:gd name="connsiteY420" fmla="*/ 6858000 h 6858000"/>
              <a:gd name="connsiteX421" fmla="*/ 1746128 w 7467663"/>
              <a:gd name="connsiteY421" fmla="*/ 6858000 h 6858000"/>
              <a:gd name="connsiteX422" fmla="*/ 1753934 w 7467663"/>
              <a:gd name="connsiteY422" fmla="*/ 6724796 h 6858000"/>
              <a:gd name="connsiteX423" fmla="*/ 1792053 w 7467663"/>
              <a:gd name="connsiteY423" fmla="*/ 6572396 h 6858000"/>
              <a:gd name="connsiteX424" fmla="*/ 1862248 w 7467663"/>
              <a:gd name="connsiteY424" fmla="*/ 6266397 h 6858000"/>
              <a:gd name="connsiteX425" fmla="*/ 1862250 w 7467663"/>
              <a:gd name="connsiteY425" fmla="*/ 6033531 h 6858000"/>
              <a:gd name="connsiteX426" fmla="*/ 1211999 w 7467663"/>
              <a:gd name="connsiteY426" fmla="*/ 6683610 h 6858000"/>
              <a:gd name="connsiteX427" fmla="*/ 1213266 w 7467663"/>
              <a:gd name="connsiteY427" fmla="*/ 6691947 h 6858000"/>
              <a:gd name="connsiteX428" fmla="*/ 1203370 w 7467663"/>
              <a:gd name="connsiteY428" fmla="*/ 6850676 h 6858000"/>
              <a:gd name="connsiteX429" fmla="*/ 1203671 w 7467663"/>
              <a:gd name="connsiteY429" fmla="*/ 6858000 h 6858000"/>
              <a:gd name="connsiteX430" fmla="*/ 1143180 w 7467663"/>
              <a:gd name="connsiteY430" fmla="*/ 6858000 h 6858000"/>
              <a:gd name="connsiteX431" fmla="*/ 1142176 w 7467663"/>
              <a:gd name="connsiteY431" fmla="*/ 6766045 h 6858000"/>
              <a:gd name="connsiteX432" fmla="*/ 1067484 w 7467663"/>
              <a:gd name="connsiteY432" fmla="*/ 6858000 h 6858000"/>
              <a:gd name="connsiteX433" fmla="*/ 953928 w 7467663"/>
              <a:gd name="connsiteY433" fmla="*/ 6858000 h 6858000"/>
              <a:gd name="connsiteX434" fmla="*/ 959715 w 7467663"/>
              <a:gd name="connsiteY434" fmla="*/ 6850185 h 6858000"/>
              <a:gd name="connsiteX435" fmla="*/ 1483788 w 7467663"/>
              <a:gd name="connsiteY435" fmla="*/ 6259174 h 6858000"/>
              <a:gd name="connsiteX436" fmla="*/ 1100671 w 7467663"/>
              <a:gd name="connsiteY436" fmla="*/ 6252137 h 6858000"/>
              <a:gd name="connsiteX437" fmla="*/ 1090144 w 7467663"/>
              <a:gd name="connsiteY437" fmla="*/ 6256748 h 6858000"/>
              <a:gd name="connsiteX438" fmla="*/ 1095872 w 7467663"/>
              <a:gd name="connsiteY438" fmla="*/ 6271892 h 6858000"/>
              <a:gd name="connsiteX439" fmla="*/ 262785 w 7467663"/>
              <a:gd name="connsiteY439" fmla="*/ 6845450 h 6858000"/>
              <a:gd name="connsiteX440" fmla="*/ 209968 w 7467663"/>
              <a:gd name="connsiteY440" fmla="*/ 6770713 h 6858000"/>
              <a:gd name="connsiteX441" fmla="*/ 873460 w 7467663"/>
              <a:gd name="connsiteY441" fmla="*/ 6253768 h 6858000"/>
              <a:gd name="connsiteX442" fmla="*/ 192686 w 7467663"/>
              <a:gd name="connsiteY442" fmla="*/ 5849257 h 6858000"/>
              <a:gd name="connsiteX443" fmla="*/ 4696 w 7467663"/>
              <a:gd name="connsiteY443" fmla="*/ 5697668 h 6858000"/>
              <a:gd name="connsiteX444" fmla="*/ 0 w 7467663"/>
              <a:gd name="connsiteY444" fmla="*/ 5689984 h 6858000"/>
              <a:gd name="connsiteX445" fmla="*/ 0 w 7467663"/>
              <a:gd name="connsiteY445" fmla="*/ 5513472 h 6858000"/>
              <a:gd name="connsiteX446" fmla="*/ 174101 w 7467663"/>
              <a:gd name="connsiteY446" fmla="*/ 5620277 h 6858000"/>
              <a:gd name="connsiteX447" fmla="*/ 891800 w 7467663"/>
              <a:gd name="connsiteY447" fmla="*/ 6036935 h 6858000"/>
              <a:gd name="connsiteX448" fmla="*/ 1072219 w 7467663"/>
              <a:gd name="connsiteY448" fmla="*/ 6169443 h 6858000"/>
              <a:gd name="connsiteX449" fmla="*/ 1074117 w 7467663"/>
              <a:gd name="connsiteY449" fmla="*/ 6170301 h 6858000"/>
              <a:gd name="connsiteX450" fmla="*/ 1083114 w 7467663"/>
              <a:gd name="connsiteY450" fmla="*/ 6174131 h 6858000"/>
              <a:gd name="connsiteX451" fmla="*/ 1543010 w 7467663"/>
              <a:gd name="connsiteY451" fmla="*/ 6191140 h 6858000"/>
              <a:gd name="connsiteX452" fmla="*/ 1551080 w 7467663"/>
              <a:gd name="connsiteY452" fmla="*/ 6195006 h 6858000"/>
              <a:gd name="connsiteX453" fmla="*/ 2345443 w 7467663"/>
              <a:gd name="connsiteY453" fmla="*/ 5549882 h 6858000"/>
              <a:gd name="connsiteX454" fmla="*/ 1721499 w 7467663"/>
              <a:gd name="connsiteY454" fmla="*/ 5599969 h 6858000"/>
              <a:gd name="connsiteX455" fmla="*/ 767716 w 7467663"/>
              <a:gd name="connsiteY455" fmla="*/ 5472768 h 6858000"/>
              <a:gd name="connsiteX456" fmla="*/ 722147 w 7467663"/>
              <a:gd name="connsiteY456" fmla="*/ 5393091 h 6858000"/>
              <a:gd name="connsiteX457" fmla="*/ 1485552 w 7467663"/>
              <a:gd name="connsiteY457" fmla="*/ 5313202 h 6858000"/>
              <a:gd name="connsiteX458" fmla="*/ 2143004 w 7467663"/>
              <a:gd name="connsiteY458" fmla="*/ 5402420 h 6858000"/>
              <a:gd name="connsiteX459" fmla="*/ 1933391 w 7467663"/>
              <a:gd name="connsiteY459" fmla="*/ 5156971 h 6858000"/>
              <a:gd name="connsiteX460" fmla="*/ 1827118 w 7467663"/>
              <a:gd name="connsiteY460" fmla="*/ 4968410 h 6858000"/>
              <a:gd name="connsiteX461" fmla="*/ 1837349 w 7467663"/>
              <a:gd name="connsiteY461" fmla="*/ 4956357 h 6858000"/>
              <a:gd name="connsiteX462" fmla="*/ 2162835 w 7467663"/>
              <a:gd name="connsiteY462" fmla="*/ 5187853 h 6858000"/>
              <a:gd name="connsiteX463" fmla="*/ 2257167 w 7467663"/>
              <a:gd name="connsiteY463" fmla="*/ 5462123 h 6858000"/>
              <a:gd name="connsiteX464" fmla="*/ 2261598 w 7467663"/>
              <a:gd name="connsiteY464" fmla="*/ 5467998 h 6858000"/>
              <a:gd name="connsiteX465" fmla="*/ 2437177 w 7467663"/>
              <a:gd name="connsiteY465" fmla="*/ 5479608 h 6858000"/>
              <a:gd name="connsiteX466" fmla="*/ 2445247 w 7467663"/>
              <a:gd name="connsiteY466" fmla="*/ 5483476 h 6858000"/>
              <a:gd name="connsiteX467" fmla="*/ 2743626 w 7467663"/>
              <a:gd name="connsiteY467" fmla="*/ 5304819 h 6858000"/>
              <a:gd name="connsiteX468" fmla="*/ 3048102 w 7467663"/>
              <a:gd name="connsiteY468" fmla="*/ 5150595 h 6858000"/>
              <a:gd name="connsiteX469" fmla="*/ 1799414 w 7467663"/>
              <a:gd name="connsiteY469" fmla="*/ 4694732 h 6858000"/>
              <a:gd name="connsiteX470" fmla="*/ 1771735 w 7467663"/>
              <a:gd name="connsiteY470" fmla="*/ 4619929 h 6858000"/>
              <a:gd name="connsiteX471" fmla="*/ 3104273 w 7467663"/>
              <a:gd name="connsiteY471" fmla="*/ 5076159 h 6858000"/>
              <a:gd name="connsiteX472" fmla="*/ 3113245 w 7467663"/>
              <a:gd name="connsiteY472" fmla="*/ 5090705 h 6858000"/>
              <a:gd name="connsiteX473" fmla="*/ 3126294 w 7467663"/>
              <a:gd name="connsiteY473" fmla="*/ 5114400 h 6858000"/>
              <a:gd name="connsiteX474" fmla="*/ 3937433 w 7467663"/>
              <a:gd name="connsiteY474" fmla="*/ 4830473 h 6858000"/>
              <a:gd name="connsiteX475" fmla="*/ 3590475 w 7467663"/>
              <a:gd name="connsiteY475" fmla="*/ 4597974 h 6858000"/>
              <a:gd name="connsiteX476" fmla="*/ 3100264 w 7467663"/>
              <a:gd name="connsiteY476" fmla="*/ 4579845 h 6858000"/>
              <a:gd name="connsiteX477" fmla="*/ 2183576 w 7467663"/>
              <a:gd name="connsiteY477" fmla="*/ 4227150 h 6858000"/>
              <a:gd name="connsiteX478" fmla="*/ 2151029 w 7467663"/>
              <a:gd name="connsiteY478" fmla="*/ 4146947 h 6858000"/>
              <a:gd name="connsiteX479" fmla="*/ 3563434 w 7467663"/>
              <a:gd name="connsiteY479" fmla="*/ 4469115 h 6858000"/>
              <a:gd name="connsiteX480" fmla="*/ 3177952 w 7467663"/>
              <a:gd name="connsiteY480" fmla="*/ 3657386 h 6858000"/>
              <a:gd name="connsiteX481" fmla="*/ 3189263 w 7467663"/>
              <a:gd name="connsiteY481" fmla="*/ 3625726 h 6858000"/>
              <a:gd name="connsiteX482" fmla="*/ 3560912 w 7467663"/>
              <a:gd name="connsiteY482" fmla="*/ 4079863 h 6858000"/>
              <a:gd name="connsiteX483" fmla="*/ 3626636 w 7467663"/>
              <a:gd name="connsiteY483" fmla="*/ 4512230 h 6858000"/>
              <a:gd name="connsiteX484" fmla="*/ 3653088 w 7467663"/>
              <a:gd name="connsiteY484" fmla="*/ 4521417 h 6858000"/>
              <a:gd name="connsiteX485" fmla="*/ 3988128 w 7467663"/>
              <a:gd name="connsiteY485" fmla="*/ 4817267 h 6858000"/>
              <a:gd name="connsiteX486" fmla="*/ 4830582 w 7467663"/>
              <a:gd name="connsiteY486" fmla="*/ 4676000 h 6858000"/>
              <a:gd name="connsiteX487" fmla="*/ 4830100 w 7467663"/>
              <a:gd name="connsiteY487" fmla="*/ 4675554 h 6858000"/>
              <a:gd name="connsiteX488" fmla="*/ 4036318 w 7467663"/>
              <a:gd name="connsiteY488" fmla="*/ 4147013 h 6858000"/>
              <a:gd name="connsiteX489" fmla="*/ 3432098 w 7467663"/>
              <a:gd name="connsiteY489" fmla="*/ 3537312 h 6858000"/>
              <a:gd name="connsiteX490" fmla="*/ 3446761 w 7467663"/>
              <a:gd name="connsiteY490" fmla="*/ 3461278 h 6858000"/>
              <a:gd name="connsiteX491" fmla="*/ 4419733 w 7467663"/>
              <a:gd name="connsiteY491" fmla="*/ 3963555 h 6858000"/>
              <a:gd name="connsiteX492" fmla="*/ 4781371 w 7467663"/>
              <a:gd name="connsiteY492" fmla="*/ 4458604 h 6858000"/>
              <a:gd name="connsiteX493" fmla="*/ 4780440 w 7467663"/>
              <a:gd name="connsiteY493" fmla="*/ 4470290 h 6858000"/>
              <a:gd name="connsiteX494" fmla="*/ 4898954 w 7467663"/>
              <a:gd name="connsiteY494" fmla="*/ 4662092 h 6858000"/>
              <a:gd name="connsiteX495" fmla="*/ 4900699 w 7467663"/>
              <a:gd name="connsiteY495" fmla="*/ 4670867 h 6858000"/>
              <a:gd name="connsiteX496" fmla="*/ 5714511 w 7467663"/>
              <a:gd name="connsiteY496" fmla="*/ 4663483 h 6858000"/>
              <a:gd name="connsiteX497" fmla="*/ 5464793 w 7467663"/>
              <a:gd name="connsiteY497" fmla="*/ 4393556 h 6858000"/>
              <a:gd name="connsiteX498" fmla="*/ 5461897 w 7467663"/>
              <a:gd name="connsiteY498" fmla="*/ 4390879 h 6858000"/>
              <a:gd name="connsiteX499" fmla="*/ 4294126 w 7467663"/>
              <a:gd name="connsiteY499" fmla="*/ 3303048 h 6858000"/>
              <a:gd name="connsiteX500" fmla="*/ 4305321 w 7467663"/>
              <a:gd name="connsiteY500" fmla="*/ 3256953 h 6858000"/>
              <a:gd name="connsiteX501" fmla="*/ 4949299 w 7467663"/>
              <a:gd name="connsiteY501" fmla="*/ 3766336 h 6858000"/>
              <a:gd name="connsiteX502" fmla="*/ 5291452 w 7467663"/>
              <a:gd name="connsiteY502" fmla="*/ 4076801 h 6858000"/>
              <a:gd name="connsiteX503" fmla="*/ 5434998 w 7467663"/>
              <a:gd name="connsiteY503" fmla="*/ 4254100 h 6858000"/>
              <a:gd name="connsiteX504" fmla="*/ 5351015 w 7467663"/>
              <a:gd name="connsiteY504" fmla="*/ 3760989 h 6858000"/>
              <a:gd name="connsiteX505" fmla="*/ 5413780 w 7467663"/>
              <a:gd name="connsiteY505" fmla="*/ 2966265 h 6858000"/>
              <a:gd name="connsiteX506" fmla="*/ 5425627 w 7467663"/>
              <a:gd name="connsiteY506" fmla="*/ 2954192 h 6858000"/>
              <a:gd name="connsiteX507" fmla="*/ 6604735 w 7467663"/>
              <a:gd name="connsiteY507" fmla="*/ 2041381 h 6858000"/>
              <a:gd name="connsiteX508" fmla="*/ 7204487 w 7467663"/>
              <a:gd name="connsiteY508" fmla="*/ 2742112 h 6858000"/>
              <a:gd name="connsiteX509" fmla="*/ 7131592 w 7467663"/>
              <a:gd name="connsiteY509" fmla="*/ 2672096 h 6858000"/>
              <a:gd name="connsiteX510" fmla="*/ 6996344 w 7467663"/>
              <a:gd name="connsiteY510" fmla="*/ 2518310 h 6858000"/>
              <a:gd name="connsiteX511" fmla="*/ 6735495 w 7467663"/>
              <a:gd name="connsiteY511" fmla="*/ 2196890 h 6858000"/>
              <a:gd name="connsiteX512" fmla="*/ 6721901 w 7467663"/>
              <a:gd name="connsiteY512" fmla="*/ 2179274 h 6858000"/>
              <a:gd name="connsiteX513" fmla="*/ 6604735 w 7467663"/>
              <a:gd name="connsiteY513" fmla="*/ 2041381 h 6858000"/>
              <a:gd name="connsiteX514" fmla="*/ 6591670 w 7467663"/>
              <a:gd name="connsiteY514" fmla="*/ 1988277 h 6858000"/>
              <a:gd name="connsiteX515" fmla="*/ 6747349 w 7467663"/>
              <a:gd name="connsiteY515" fmla="*/ 2160069 h 6858000"/>
              <a:gd name="connsiteX516" fmla="*/ 6760943 w 7467663"/>
              <a:gd name="connsiteY516" fmla="*/ 2177686 h 6858000"/>
              <a:gd name="connsiteX517" fmla="*/ 7021065 w 7467663"/>
              <a:gd name="connsiteY517" fmla="*/ 2498102 h 6858000"/>
              <a:gd name="connsiteX518" fmla="*/ 7155223 w 7467663"/>
              <a:gd name="connsiteY518" fmla="*/ 2650386 h 6858000"/>
              <a:gd name="connsiteX519" fmla="*/ 7203167 w 7467663"/>
              <a:gd name="connsiteY519" fmla="*/ 2697288 h 6858000"/>
              <a:gd name="connsiteX520" fmla="*/ 6937703 w 7467663"/>
              <a:gd name="connsiteY520" fmla="*/ 2321981 h 6858000"/>
              <a:gd name="connsiteX521" fmla="*/ 6591670 w 7467663"/>
              <a:gd name="connsiteY521" fmla="*/ 1988277 h 6858000"/>
              <a:gd name="connsiteX522" fmla="*/ 5798671 w 7467663"/>
              <a:gd name="connsiteY522" fmla="*/ 1981601 h 6858000"/>
              <a:gd name="connsiteX523" fmla="*/ 5754709 w 7467663"/>
              <a:gd name="connsiteY523" fmla="*/ 2071454 h 6858000"/>
              <a:gd name="connsiteX524" fmla="*/ 5763044 w 7467663"/>
              <a:gd name="connsiteY524" fmla="*/ 2842206 h 6858000"/>
              <a:gd name="connsiteX525" fmla="*/ 5764974 w 7467663"/>
              <a:gd name="connsiteY525" fmla="*/ 2799609 h 6858000"/>
              <a:gd name="connsiteX526" fmla="*/ 5767665 w 7467663"/>
              <a:gd name="connsiteY526" fmla="*/ 2666409 h 6858000"/>
              <a:gd name="connsiteX527" fmla="*/ 5763055 w 7467663"/>
              <a:gd name="connsiteY527" fmla="*/ 2579705 h 6858000"/>
              <a:gd name="connsiteX528" fmla="*/ 5758079 w 7467663"/>
              <a:gd name="connsiteY528" fmla="*/ 2492508 h 6858000"/>
              <a:gd name="connsiteX529" fmla="*/ 5779325 w 7467663"/>
              <a:gd name="connsiteY529" fmla="*/ 2197069 h 6858000"/>
              <a:gd name="connsiteX530" fmla="*/ 5798671 w 7467663"/>
              <a:gd name="connsiteY530" fmla="*/ 1981601 h 6858000"/>
              <a:gd name="connsiteX531" fmla="*/ 5829202 w 7467663"/>
              <a:gd name="connsiteY531" fmla="*/ 1971679 h 6858000"/>
              <a:gd name="connsiteX532" fmla="*/ 5809558 w 7467663"/>
              <a:gd name="connsiteY532" fmla="*/ 2198043 h 6858000"/>
              <a:gd name="connsiteX533" fmla="*/ 5788653 w 7467663"/>
              <a:gd name="connsiteY533" fmla="*/ 2489430 h 6858000"/>
              <a:gd name="connsiteX534" fmla="*/ 5793439 w 7467663"/>
              <a:gd name="connsiteY534" fmla="*/ 2575235 h 6858000"/>
              <a:gd name="connsiteX535" fmla="*/ 5796837 w 7467663"/>
              <a:gd name="connsiteY535" fmla="*/ 2637633 h 6858000"/>
              <a:gd name="connsiteX536" fmla="*/ 5818614 w 7467663"/>
              <a:gd name="connsiteY536" fmla="*/ 2473055 h 6858000"/>
              <a:gd name="connsiteX537" fmla="*/ 5829202 w 7467663"/>
              <a:gd name="connsiteY537" fmla="*/ 1971679 h 6858000"/>
              <a:gd name="connsiteX538" fmla="*/ 5911389 w 7467663"/>
              <a:gd name="connsiteY538" fmla="*/ 1898371 h 6858000"/>
              <a:gd name="connsiteX539" fmla="*/ 6237627 w 7467663"/>
              <a:gd name="connsiteY539" fmla="*/ 2231921 h 6858000"/>
              <a:gd name="connsiteX540" fmla="*/ 5911389 w 7467663"/>
              <a:gd name="connsiteY540" fmla="*/ 1898371 h 6858000"/>
              <a:gd name="connsiteX541" fmla="*/ 6944437 w 7467663"/>
              <a:gd name="connsiteY541" fmla="*/ 1575402 h 6858000"/>
              <a:gd name="connsiteX542" fmla="*/ 6304730 w 7467663"/>
              <a:gd name="connsiteY542" fmla="*/ 1766654 h 6858000"/>
              <a:gd name="connsiteX543" fmla="*/ 6944437 w 7467663"/>
              <a:gd name="connsiteY543" fmla="*/ 1575402 h 6858000"/>
              <a:gd name="connsiteX544" fmla="*/ 7019523 w 7467663"/>
              <a:gd name="connsiteY544" fmla="*/ 1519450 h 6858000"/>
              <a:gd name="connsiteX545" fmla="*/ 6298091 w 7467663"/>
              <a:gd name="connsiteY545" fmla="*/ 1737122 h 6858000"/>
              <a:gd name="connsiteX546" fmla="*/ 7019523 w 7467663"/>
              <a:gd name="connsiteY546" fmla="*/ 1519450 h 6858000"/>
              <a:gd name="connsiteX547" fmla="*/ 2399523 w 7467663"/>
              <a:gd name="connsiteY547" fmla="*/ 1428234 h 6858000"/>
              <a:gd name="connsiteX548" fmla="*/ 2224982 w 7467663"/>
              <a:gd name="connsiteY548" fmla="*/ 1826201 h 6858000"/>
              <a:gd name="connsiteX549" fmla="*/ 2096099 w 7467663"/>
              <a:gd name="connsiteY549" fmla="*/ 2345900 h 6858000"/>
              <a:gd name="connsiteX550" fmla="*/ 2283317 w 7467663"/>
              <a:gd name="connsiteY550" fmla="*/ 1796925 h 6858000"/>
              <a:gd name="connsiteX551" fmla="*/ 2399523 w 7467663"/>
              <a:gd name="connsiteY551" fmla="*/ 1428234 h 6858000"/>
              <a:gd name="connsiteX552" fmla="*/ 2448558 w 7467663"/>
              <a:gd name="connsiteY552" fmla="*/ 1373435 h 6858000"/>
              <a:gd name="connsiteX553" fmla="*/ 2312521 w 7467663"/>
              <a:gd name="connsiteY553" fmla="*/ 1806140 h 6858000"/>
              <a:gd name="connsiteX554" fmla="*/ 2127533 w 7467663"/>
              <a:gd name="connsiteY554" fmla="*/ 2348380 h 6858000"/>
              <a:gd name="connsiteX555" fmla="*/ 2358080 w 7467663"/>
              <a:gd name="connsiteY555" fmla="*/ 1866134 h 6858000"/>
              <a:gd name="connsiteX556" fmla="*/ 2407436 w 7467663"/>
              <a:gd name="connsiteY556" fmla="*/ 1651070 h 6858000"/>
              <a:gd name="connsiteX557" fmla="*/ 2448558 w 7467663"/>
              <a:gd name="connsiteY557" fmla="*/ 1373435 h 6858000"/>
              <a:gd name="connsiteX558" fmla="*/ 278707 w 7467663"/>
              <a:gd name="connsiteY558" fmla="*/ 1352270 h 6858000"/>
              <a:gd name="connsiteX559" fmla="*/ 321570 w 7467663"/>
              <a:gd name="connsiteY559" fmla="*/ 1861610 h 6858000"/>
              <a:gd name="connsiteX560" fmla="*/ 294281 w 7467663"/>
              <a:gd name="connsiteY560" fmla="*/ 1440658 h 6858000"/>
              <a:gd name="connsiteX561" fmla="*/ 278707 w 7467663"/>
              <a:gd name="connsiteY561" fmla="*/ 1352270 h 6858000"/>
              <a:gd name="connsiteX562" fmla="*/ 1423821 w 7467663"/>
              <a:gd name="connsiteY562" fmla="*/ 1351958 h 6858000"/>
              <a:gd name="connsiteX563" fmla="*/ 1638521 w 7467663"/>
              <a:gd name="connsiteY563" fmla="*/ 1908470 h 6858000"/>
              <a:gd name="connsiteX564" fmla="*/ 1754199 w 7467663"/>
              <a:gd name="connsiteY564" fmla="*/ 2149284 h 6858000"/>
              <a:gd name="connsiteX565" fmla="*/ 1908359 w 7467663"/>
              <a:gd name="connsiteY565" fmla="*/ 2364988 h 6858000"/>
              <a:gd name="connsiteX566" fmla="*/ 1647661 w 7467663"/>
              <a:gd name="connsiteY566" fmla="*/ 1825945 h 6858000"/>
              <a:gd name="connsiteX567" fmla="*/ 1423821 w 7467663"/>
              <a:gd name="connsiteY567" fmla="*/ 1351958 h 6858000"/>
              <a:gd name="connsiteX568" fmla="*/ 1431890 w 7467663"/>
              <a:gd name="connsiteY568" fmla="*/ 1306475 h 6858000"/>
              <a:gd name="connsiteX569" fmla="*/ 1507597 w 7467663"/>
              <a:gd name="connsiteY569" fmla="*/ 1446132 h 6858000"/>
              <a:gd name="connsiteX570" fmla="*/ 1674586 w 7467663"/>
              <a:gd name="connsiteY570" fmla="*/ 1813832 h 6858000"/>
              <a:gd name="connsiteX571" fmla="*/ 1815950 w 7467663"/>
              <a:gd name="connsiteY571" fmla="*/ 2128564 h 6858000"/>
              <a:gd name="connsiteX572" fmla="*/ 1984242 w 7467663"/>
              <a:gd name="connsiteY572" fmla="*/ 2430829 h 6858000"/>
              <a:gd name="connsiteX573" fmla="*/ 2014023 w 7467663"/>
              <a:gd name="connsiteY573" fmla="*/ 2450995 h 6858000"/>
              <a:gd name="connsiteX574" fmla="*/ 1747337 w 7467663"/>
              <a:gd name="connsiteY574" fmla="*/ 1855264 h 6858000"/>
              <a:gd name="connsiteX575" fmla="*/ 1533749 w 7467663"/>
              <a:gd name="connsiteY575" fmla="*/ 1478656 h 6858000"/>
              <a:gd name="connsiteX576" fmla="*/ 1431890 w 7467663"/>
              <a:gd name="connsiteY576" fmla="*/ 1306475 h 6858000"/>
              <a:gd name="connsiteX577" fmla="*/ 5052692 w 7467663"/>
              <a:gd name="connsiteY577" fmla="*/ 1292994 h 6858000"/>
              <a:gd name="connsiteX578" fmla="*/ 5200661 w 7467663"/>
              <a:gd name="connsiteY578" fmla="*/ 1635186 h 6858000"/>
              <a:gd name="connsiteX579" fmla="*/ 5297138 w 7467663"/>
              <a:gd name="connsiteY579" fmla="*/ 1906351 h 6858000"/>
              <a:gd name="connsiteX580" fmla="*/ 5052692 w 7467663"/>
              <a:gd name="connsiteY580" fmla="*/ 1292994 h 6858000"/>
              <a:gd name="connsiteX581" fmla="*/ 5009948 w 7467663"/>
              <a:gd name="connsiteY581" fmla="*/ 1273619 h 6858000"/>
              <a:gd name="connsiteX582" fmla="*/ 5121777 w 7467663"/>
              <a:gd name="connsiteY582" fmla="*/ 1654213 h 6858000"/>
              <a:gd name="connsiteX583" fmla="*/ 5293545 w 7467663"/>
              <a:gd name="connsiteY583" fmla="*/ 2072247 h 6858000"/>
              <a:gd name="connsiteX584" fmla="*/ 5294042 w 7467663"/>
              <a:gd name="connsiteY584" fmla="*/ 2065019 h 6858000"/>
              <a:gd name="connsiteX585" fmla="*/ 5171936 w 7467663"/>
              <a:gd name="connsiteY585" fmla="*/ 1647613 h 6858000"/>
              <a:gd name="connsiteX586" fmla="*/ 5009948 w 7467663"/>
              <a:gd name="connsiteY586" fmla="*/ 1273619 h 6858000"/>
              <a:gd name="connsiteX587" fmla="*/ 655236 w 7467663"/>
              <a:gd name="connsiteY587" fmla="*/ 1268632 h 6858000"/>
              <a:gd name="connsiteX588" fmla="*/ 839521 w 7467663"/>
              <a:gd name="connsiteY588" fmla="*/ 1685315 h 6858000"/>
              <a:gd name="connsiteX589" fmla="*/ 1109416 w 7467663"/>
              <a:gd name="connsiteY589" fmla="*/ 2061663 h 6858000"/>
              <a:gd name="connsiteX590" fmla="*/ 1298300 w 7467663"/>
              <a:gd name="connsiteY590" fmla="*/ 2247742 h 6858000"/>
              <a:gd name="connsiteX591" fmla="*/ 1125871 w 7467663"/>
              <a:gd name="connsiteY591" fmla="*/ 1989513 h 6858000"/>
              <a:gd name="connsiteX592" fmla="*/ 981574 w 7467663"/>
              <a:gd name="connsiteY592" fmla="*/ 1783157 h 6858000"/>
              <a:gd name="connsiteX593" fmla="*/ 922198 w 7467663"/>
              <a:gd name="connsiteY593" fmla="*/ 1677437 h 6858000"/>
              <a:gd name="connsiteX594" fmla="*/ 869293 w 7467663"/>
              <a:gd name="connsiteY594" fmla="*/ 1583214 h 6858000"/>
              <a:gd name="connsiteX595" fmla="*/ 751431 w 7467663"/>
              <a:gd name="connsiteY595" fmla="*/ 1405731 h 6858000"/>
              <a:gd name="connsiteX596" fmla="*/ 655236 w 7467663"/>
              <a:gd name="connsiteY596" fmla="*/ 1268632 h 6858000"/>
              <a:gd name="connsiteX597" fmla="*/ 6516292 w 7467663"/>
              <a:gd name="connsiteY597" fmla="*/ 1263064 h 6858000"/>
              <a:gd name="connsiteX598" fmla="*/ 5736320 w 7467663"/>
              <a:gd name="connsiteY598" fmla="*/ 1501803 h 6858000"/>
              <a:gd name="connsiteX599" fmla="*/ 6516292 w 7467663"/>
              <a:gd name="connsiteY599" fmla="*/ 1263064 h 6858000"/>
              <a:gd name="connsiteX600" fmla="*/ 291466 w 7467663"/>
              <a:gd name="connsiteY600" fmla="*/ 1250369 h 6858000"/>
              <a:gd name="connsiteX601" fmla="*/ 323180 w 7467663"/>
              <a:gd name="connsiteY601" fmla="*/ 1435283 h 6858000"/>
              <a:gd name="connsiteX602" fmla="*/ 349381 w 7467663"/>
              <a:gd name="connsiteY602" fmla="*/ 1875041 h 6858000"/>
              <a:gd name="connsiteX603" fmla="*/ 374363 w 7467663"/>
              <a:gd name="connsiteY603" fmla="*/ 1506494 h 6858000"/>
              <a:gd name="connsiteX604" fmla="*/ 302168 w 7467663"/>
              <a:gd name="connsiteY604" fmla="*/ 1274495 h 6858000"/>
              <a:gd name="connsiteX605" fmla="*/ 291466 w 7467663"/>
              <a:gd name="connsiteY605" fmla="*/ 1250369 h 6858000"/>
              <a:gd name="connsiteX606" fmla="*/ 678222 w 7467663"/>
              <a:gd name="connsiteY606" fmla="*/ 1248670 h 6858000"/>
              <a:gd name="connsiteX607" fmla="*/ 775536 w 7467663"/>
              <a:gd name="connsiteY607" fmla="*/ 1388015 h 6858000"/>
              <a:gd name="connsiteX608" fmla="*/ 894529 w 7467663"/>
              <a:gd name="connsiteY608" fmla="*/ 1567739 h 6858000"/>
              <a:gd name="connsiteX609" fmla="*/ 948000 w 7467663"/>
              <a:gd name="connsiteY609" fmla="*/ 1663088 h 6858000"/>
              <a:gd name="connsiteX610" fmla="*/ 1006812 w 7467663"/>
              <a:gd name="connsiteY610" fmla="*/ 1767683 h 6858000"/>
              <a:gd name="connsiteX611" fmla="*/ 1149133 w 7467663"/>
              <a:gd name="connsiteY611" fmla="*/ 1971513 h 6858000"/>
              <a:gd name="connsiteX612" fmla="*/ 1333952 w 7467663"/>
              <a:gd name="connsiteY612" fmla="*/ 2251620 h 6858000"/>
              <a:gd name="connsiteX613" fmla="*/ 1337329 w 7467663"/>
              <a:gd name="connsiteY613" fmla="*/ 2258350 h 6858000"/>
              <a:gd name="connsiteX614" fmla="*/ 1014726 w 7467663"/>
              <a:gd name="connsiteY614" fmla="*/ 1615556 h 6858000"/>
              <a:gd name="connsiteX615" fmla="*/ 678222 w 7467663"/>
              <a:gd name="connsiteY615" fmla="*/ 1248670 h 6858000"/>
              <a:gd name="connsiteX616" fmla="*/ 6691602 w 7467663"/>
              <a:gd name="connsiteY616" fmla="*/ 1140573 h 6858000"/>
              <a:gd name="connsiteX617" fmla="*/ 6571100 w 7467663"/>
              <a:gd name="connsiteY617" fmla="*/ 1183662 h 6858000"/>
              <a:gd name="connsiteX618" fmla="*/ 6241687 w 7467663"/>
              <a:gd name="connsiteY618" fmla="*/ 1257600 h 6858000"/>
              <a:gd name="connsiteX619" fmla="*/ 5693009 w 7467663"/>
              <a:gd name="connsiteY619" fmla="*/ 1478256 h 6858000"/>
              <a:gd name="connsiteX620" fmla="*/ 6548420 w 7467663"/>
              <a:gd name="connsiteY620" fmla="*/ 1214599 h 6858000"/>
              <a:gd name="connsiteX621" fmla="*/ 6605473 w 7467663"/>
              <a:gd name="connsiteY621" fmla="*/ 1184686 h 6858000"/>
              <a:gd name="connsiteX622" fmla="*/ 6691602 w 7467663"/>
              <a:gd name="connsiteY622" fmla="*/ 1140573 h 6858000"/>
              <a:gd name="connsiteX623" fmla="*/ 4002475 w 7467663"/>
              <a:gd name="connsiteY623" fmla="*/ 1037802 h 6858000"/>
              <a:gd name="connsiteX624" fmla="*/ 4000324 w 7467663"/>
              <a:gd name="connsiteY624" fmla="*/ 1039362 h 6858000"/>
              <a:gd name="connsiteX625" fmla="*/ 4002862 w 7467663"/>
              <a:gd name="connsiteY625" fmla="*/ 1042866 h 6858000"/>
              <a:gd name="connsiteX626" fmla="*/ 4002475 w 7467663"/>
              <a:gd name="connsiteY626" fmla="*/ 1037802 h 6858000"/>
              <a:gd name="connsiteX627" fmla="*/ 506322 w 7467663"/>
              <a:gd name="connsiteY627" fmla="*/ 1020997 h 6858000"/>
              <a:gd name="connsiteX628" fmla="*/ 533068 w 7467663"/>
              <a:gd name="connsiteY628" fmla="*/ 1029409 h 6858000"/>
              <a:gd name="connsiteX629" fmla="*/ 1232525 w 7467663"/>
              <a:gd name="connsiteY629" fmla="*/ 1804675 h 6858000"/>
              <a:gd name="connsiteX630" fmla="*/ 1388858 w 7467663"/>
              <a:gd name="connsiteY630" fmla="*/ 2368011 h 6858000"/>
              <a:gd name="connsiteX631" fmla="*/ 1384098 w 7467663"/>
              <a:gd name="connsiteY631" fmla="*/ 2378125 h 6858000"/>
              <a:gd name="connsiteX632" fmla="*/ 1425393 w 7467663"/>
              <a:gd name="connsiteY632" fmla="*/ 2589124 h 6858000"/>
              <a:gd name="connsiteX633" fmla="*/ 1424001 w 7467663"/>
              <a:gd name="connsiteY633" fmla="*/ 2597541 h 6858000"/>
              <a:gd name="connsiteX634" fmla="*/ 2152729 w 7467663"/>
              <a:gd name="connsiteY634" fmla="*/ 2864487 h 6858000"/>
              <a:gd name="connsiteX635" fmla="*/ 2020609 w 7467663"/>
              <a:gd name="connsiteY635" fmla="*/ 2539671 h 6858000"/>
              <a:gd name="connsiteX636" fmla="*/ 2018920 w 7467663"/>
              <a:gd name="connsiteY636" fmla="*/ 2536309 h 6858000"/>
              <a:gd name="connsiteX637" fmla="*/ 1342441 w 7467663"/>
              <a:gd name="connsiteY637" fmla="*/ 1173017 h 6858000"/>
              <a:gd name="connsiteX638" fmla="*/ 1367925 w 7467663"/>
              <a:gd name="connsiteY638" fmla="*/ 1135648 h 6858000"/>
              <a:gd name="connsiteX639" fmla="*/ 1771401 w 7467663"/>
              <a:gd name="connsiteY639" fmla="*/ 1806673 h 6858000"/>
              <a:gd name="connsiteX640" fmla="*/ 1972385 w 7467663"/>
              <a:gd name="connsiteY640" fmla="*/ 2198735 h 6858000"/>
              <a:gd name="connsiteX641" fmla="*/ 2040892 w 7467663"/>
              <a:gd name="connsiteY641" fmla="*/ 2405205 h 6858000"/>
              <a:gd name="connsiteX642" fmla="*/ 2131689 w 7467663"/>
              <a:gd name="connsiteY642" fmla="*/ 1936926 h 6858000"/>
              <a:gd name="connsiteX643" fmla="*/ 2454820 w 7467663"/>
              <a:gd name="connsiteY643" fmla="*/ 1248808 h 6858000"/>
              <a:gd name="connsiteX644" fmla="*/ 2492512 w 7467663"/>
              <a:gd name="connsiteY644" fmla="*/ 1302920 h 6858000"/>
              <a:gd name="connsiteX645" fmla="*/ 2081216 w 7467663"/>
              <a:gd name="connsiteY645" fmla="*/ 2527513 h 6858000"/>
              <a:gd name="connsiteX646" fmla="*/ 2081211 w 7467663"/>
              <a:gd name="connsiteY646" fmla="*/ 2528916 h 6858000"/>
              <a:gd name="connsiteX647" fmla="*/ 2199067 w 7467663"/>
              <a:gd name="connsiteY647" fmla="*/ 2884061 h 6858000"/>
              <a:gd name="connsiteX648" fmla="*/ 3192586 w 7467663"/>
              <a:gd name="connsiteY648" fmla="*/ 3411496 h 6858000"/>
              <a:gd name="connsiteX649" fmla="*/ 3182620 w 7467663"/>
              <a:gd name="connsiteY649" fmla="*/ 3483279 h 6858000"/>
              <a:gd name="connsiteX650" fmla="*/ 2435119 w 7467663"/>
              <a:gd name="connsiteY650" fmla="*/ 3080173 h 6858000"/>
              <a:gd name="connsiteX651" fmla="*/ 2410152 w 7467663"/>
              <a:gd name="connsiteY651" fmla="*/ 3063751 h 6858000"/>
              <a:gd name="connsiteX652" fmla="*/ 2408099 w 7467663"/>
              <a:gd name="connsiteY652" fmla="*/ 3064403 h 6858000"/>
              <a:gd name="connsiteX653" fmla="*/ 2407218 w 7467663"/>
              <a:gd name="connsiteY653" fmla="*/ 3070324 h 6858000"/>
              <a:gd name="connsiteX654" fmla="*/ 2380138 w 7467663"/>
              <a:gd name="connsiteY654" fmla="*/ 3099341 h 6858000"/>
              <a:gd name="connsiteX655" fmla="*/ 1765923 w 7467663"/>
              <a:gd name="connsiteY655" fmla="*/ 3581043 h 6858000"/>
              <a:gd name="connsiteX656" fmla="*/ 1702258 w 7467663"/>
              <a:gd name="connsiteY656" fmla="*/ 3612286 h 6858000"/>
              <a:gd name="connsiteX657" fmla="*/ 1538370 w 7467663"/>
              <a:gd name="connsiteY657" fmla="*/ 3811804 h 6858000"/>
              <a:gd name="connsiteX658" fmla="*/ 542867 w 7467663"/>
              <a:gd name="connsiteY658" fmla="*/ 4944092 h 6858000"/>
              <a:gd name="connsiteX659" fmla="*/ 515800 w 7467663"/>
              <a:gd name="connsiteY659" fmla="*/ 4862180 h 6858000"/>
              <a:gd name="connsiteX660" fmla="*/ 909145 w 7467663"/>
              <a:gd name="connsiteY660" fmla="*/ 4199225 h 6858000"/>
              <a:gd name="connsiteX661" fmla="*/ 1214067 w 7467663"/>
              <a:gd name="connsiteY661" fmla="*/ 3908561 h 6858000"/>
              <a:gd name="connsiteX662" fmla="*/ 640967 w 7467663"/>
              <a:gd name="connsiteY662" fmla="*/ 4105601 h 6858000"/>
              <a:gd name="connsiteX663" fmla="*/ 112563 w 7467663"/>
              <a:gd name="connsiteY663" fmla="*/ 4396952 h 6858000"/>
              <a:gd name="connsiteX664" fmla="*/ 0 w 7467663"/>
              <a:gd name="connsiteY664" fmla="*/ 4466006 h 6858000"/>
              <a:gd name="connsiteX665" fmla="*/ 0 w 7467663"/>
              <a:gd name="connsiteY665" fmla="*/ 4233763 h 6858000"/>
              <a:gd name="connsiteX666" fmla="*/ 36881 w 7467663"/>
              <a:gd name="connsiteY666" fmla="*/ 4200118 h 6858000"/>
              <a:gd name="connsiteX667" fmla="*/ 910534 w 7467663"/>
              <a:gd name="connsiteY667" fmla="*/ 3629753 h 6858000"/>
              <a:gd name="connsiteX668" fmla="*/ 1578717 w 7467663"/>
              <a:gd name="connsiteY668" fmla="*/ 3575982 h 6858000"/>
              <a:gd name="connsiteX669" fmla="*/ 2338780 w 7467663"/>
              <a:gd name="connsiteY669" fmla="*/ 3033725 h 6858000"/>
              <a:gd name="connsiteX670" fmla="*/ 1807991 w 7467663"/>
              <a:gd name="connsiteY670" fmla="*/ 2807184 h 6858000"/>
              <a:gd name="connsiteX671" fmla="*/ 1416358 w 7467663"/>
              <a:gd name="connsiteY671" fmla="*/ 3112571 h 6858000"/>
              <a:gd name="connsiteX672" fmla="*/ 939066 w 7467663"/>
              <a:gd name="connsiteY672" fmla="*/ 3378798 h 6858000"/>
              <a:gd name="connsiteX673" fmla="*/ 115099 w 7467663"/>
              <a:gd name="connsiteY673" fmla="*/ 3607650 h 6858000"/>
              <a:gd name="connsiteX674" fmla="*/ 97284 w 7467663"/>
              <a:gd name="connsiteY674" fmla="*/ 3520393 h 6858000"/>
              <a:gd name="connsiteX675" fmla="*/ 922050 w 7467663"/>
              <a:gd name="connsiteY675" fmla="*/ 3074867 h 6858000"/>
              <a:gd name="connsiteX676" fmla="*/ 1405265 w 7467663"/>
              <a:gd name="connsiteY676" fmla="*/ 3016319 h 6858000"/>
              <a:gd name="connsiteX677" fmla="*/ 1407512 w 7467663"/>
              <a:gd name="connsiteY677" fmla="*/ 3018001 h 6858000"/>
              <a:gd name="connsiteX678" fmla="*/ 1726266 w 7467663"/>
              <a:gd name="connsiteY678" fmla="*/ 2777274 h 6858000"/>
              <a:gd name="connsiteX679" fmla="*/ 625390 w 7467663"/>
              <a:gd name="connsiteY679" fmla="*/ 2514541 h 6858000"/>
              <a:gd name="connsiteX680" fmla="*/ 619799 w 7467663"/>
              <a:gd name="connsiteY680" fmla="*/ 2527180 h 6858000"/>
              <a:gd name="connsiteX681" fmla="*/ 310030 w 7467663"/>
              <a:gd name="connsiteY681" fmla="*/ 2771818 h 6858000"/>
              <a:gd name="connsiteX682" fmla="*/ 173877 w 7467663"/>
              <a:gd name="connsiteY682" fmla="*/ 2937056 h 6858000"/>
              <a:gd name="connsiteX683" fmla="*/ 77889 w 7467663"/>
              <a:gd name="connsiteY683" fmla="*/ 3138440 h 6858000"/>
              <a:gd name="connsiteX684" fmla="*/ 0 w 7467663"/>
              <a:gd name="connsiteY684" fmla="*/ 3271395 h 6858000"/>
              <a:gd name="connsiteX685" fmla="*/ 0 w 7467663"/>
              <a:gd name="connsiteY685" fmla="*/ 3153002 h 6858000"/>
              <a:gd name="connsiteX686" fmla="*/ 2386 w 7467663"/>
              <a:gd name="connsiteY686" fmla="*/ 3149203 h 6858000"/>
              <a:gd name="connsiteX687" fmla="*/ 89753 w 7467663"/>
              <a:gd name="connsiteY687" fmla="*/ 2987702 h 6858000"/>
              <a:gd name="connsiteX688" fmla="*/ 76869 w 7467663"/>
              <a:gd name="connsiteY688" fmla="*/ 3005404 h 6858000"/>
              <a:gd name="connsiteX689" fmla="*/ 32049 w 7467663"/>
              <a:gd name="connsiteY689" fmla="*/ 3065814 h 6858000"/>
              <a:gd name="connsiteX690" fmla="*/ 0 w 7467663"/>
              <a:gd name="connsiteY690" fmla="*/ 3108744 h 6858000"/>
              <a:gd name="connsiteX691" fmla="*/ 0 w 7467663"/>
              <a:gd name="connsiteY691" fmla="*/ 3058059 h 6858000"/>
              <a:gd name="connsiteX692" fmla="*/ 7610 w 7467663"/>
              <a:gd name="connsiteY692" fmla="*/ 3047889 h 6858000"/>
              <a:gd name="connsiteX693" fmla="*/ 52419 w 7467663"/>
              <a:gd name="connsiteY693" fmla="*/ 2987479 h 6858000"/>
              <a:gd name="connsiteX694" fmla="*/ 59142 w 7467663"/>
              <a:gd name="connsiteY694" fmla="*/ 2978488 h 6858000"/>
              <a:gd name="connsiteX695" fmla="*/ 0 w 7467663"/>
              <a:gd name="connsiteY695" fmla="*/ 3015334 h 6858000"/>
              <a:gd name="connsiteX696" fmla="*/ 0 w 7467663"/>
              <a:gd name="connsiteY696" fmla="*/ 2914286 h 6858000"/>
              <a:gd name="connsiteX697" fmla="*/ 36383 w 7467663"/>
              <a:gd name="connsiteY697" fmla="*/ 2901128 h 6858000"/>
              <a:gd name="connsiteX698" fmla="*/ 156329 w 7467663"/>
              <a:gd name="connsiteY698" fmla="*/ 2840533 h 6858000"/>
              <a:gd name="connsiteX699" fmla="*/ 358355 w 7467663"/>
              <a:gd name="connsiteY699" fmla="*/ 2620471 h 6858000"/>
              <a:gd name="connsiteX700" fmla="*/ 510577 w 7467663"/>
              <a:gd name="connsiteY700" fmla="*/ 2501244 h 6858000"/>
              <a:gd name="connsiteX701" fmla="*/ 211967 w 7467663"/>
              <a:gd name="connsiteY701" fmla="*/ 2479171 h 6858000"/>
              <a:gd name="connsiteX702" fmla="*/ 0 w 7467663"/>
              <a:gd name="connsiteY702" fmla="*/ 2476398 h 6858000"/>
              <a:gd name="connsiteX703" fmla="*/ 0 w 7467663"/>
              <a:gd name="connsiteY703" fmla="*/ 2389189 h 6858000"/>
              <a:gd name="connsiteX704" fmla="*/ 103062 w 7467663"/>
              <a:gd name="connsiteY704" fmla="*/ 2389518 h 6858000"/>
              <a:gd name="connsiteX705" fmla="*/ 510734 w 7467663"/>
              <a:gd name="connsiteY705" fmla="*/ 2416201 h 6858000"/>
              <a:gd name="connsiteX706" fmla="*/ 279257 w 7467663"/>
              <a:gd name="connsiteY706" fmla="*/ 2092102 h 6858000"/>
              <a:gd name="connsiteX707" fmla="*/ 65265 w 7467663"/>
              <a:gd name="connsiteY707" fmla="*/ 2006049 h 6858000"/>
              <a:gd name="connsiteX708" fmla="*/ 0 w 7467663"/>
              <a:gd name="connsiteY708" fmla="*/ 1982532 h 6858000"/>
              <a:gd name="connsiteX709" fmla="*/ 0 w 7467663"/>
              <a:gd name="connsiteY709" fmla="*/ 1912789 h 6858000"/>
              <a:gd name="connsiteX710" fmla="*/ 97460 w 7467663"/>
              <a:gd name="connsiteY710" fmla="*/ 1953725 h 6858000"/>
              <a:gd name="connsiteX711" fmla="*/ 221272 w 7467663"/>
              <a:gd name="connsiteY711" fmla="*/ 1980766 h 6858000"/>
              <a:gd name="connsiteX712" fmla="*/ 116765 w 7467663"/>
              <a:gd name="connsiteY712" fmla="*/ 1911033 h 6858000"/>
              <a:gd name="connsiteX713" fmla="*/ 16405 w 7467663"/>
              <a:gd name="connsiteY713" fmla="*/ 1803412 h 6858000"/>
              <a:gd name="connsiteX714" fmla="*/ 0 w 7467663"/>
              <a:gd name="connsiteY714" fmla="*/ 1784777 h 6858000"/>
              <a:gd name="connsiteX715" fmla="*/ 0 w 7467663"/>
              <a:gd name="connsiteY715" fmla="*/ 1740082 h 6858000"/>
              <a:gd name="connsiteX716" fmla="*/ 39394 w 7467663"/>
              <a:gd name="connsiteY716" fmla="*/ 1784856 h 6858000"/>
              <a:gd name="connsiteX717" fmla="*/ 135813 w 7467663"/>
              <a:gd name="connsiteY717" fmla="*/ 1888838 h 6858000"/>
              <a:gd name="connsiteX718" fmla="*/ 242575 w 7467663"/>
              <a:gd name="connsiteY718" fmla="*/ 1958841 h 6858000"/>
              <a:gd name="connsiteX719" fmla="*/ 82197 w 7467663"/>
              <a:gd name="connsiteY719" fmla="*/ 1754826 h 6858000"/>
              <a:gd name="connsiteX720" fmla="*/ 0 w 7467663"/>
              <a:gd name="connsiteY720" fmla="*/ 1679650 h 6858000"/>
              <a:gd name="connsiteX721" fmla="*/ 0 w 7467663"/>
              <a:gd name="connsiteY721" fmla="*/ 1602463 h 6858000"/>
              <a:gd name="connsiteX722" fmla="*/ 84689 w 7467663"/>
              <a:gd name="connsiteY722" fmla="*/ 1677442 h 6858000"/>
              <a:gd name="connsiteX723" fmla="*/ 298437 w 7467663"/>
              <a:gd name="connsiteY723" fmla="*/ 1968019 h 6858000"/>
              <a:gd name="connsiteX724" fmla="*/ 227269 w 7467663"/>
              <a:gd name="connsiteY724" fmla="*/ 1114064 h 6858000"/>
              <a:gd name="connsiteX725" fmla="*/ 248003 w 7467663"/>
              <a:gd name="connsiteY725" fmla="*/ 1089613 h 6858000"/>
              <a:gd name="connsiteX726" fmla="*/ 427020 w 7467663"/>
              <a:gd name="connsiteY726" fmla="*/ 1619803 h 6858000"/>
              <a:gd name="connsiteX727" fmla="*/ 340345 w 7467663"/>
              <a:gd name="connsiteY727" fmla="*/ 2027739 h 6858000"/>
              <a:gd name="connsiteX728" fmla="*/ 360865 w 7467663"/>
              <a:gd name="connsiteY728" fmla="*/ 2044827 h 6858000"/>
              <a:gd name="connsiteX729" fmla="*/ 560414 w 7467663"/>
              <a:gd name="connsiteY729" fmla="*/ 2421457 h 6858000"/>
              <a:gd name="connsiteX730" fmla="*/ 1359703 w 7467663"/>
              <a:gd name="connsiteY730" fmla="*/ 2578554 h 6858000"/>
              <a:gd name="connsiteX731" fmla="*/ 1359422 w 7467663"/>
              <a:gd name="connsiteY731" fmla="*/ 2577994 h 6858000"/>
              <a:gd name="connsiteX732" fmla="*/ 828701 w 7467663"/>
              <a:gd name="connsiteY732" fmla="*/ 1839520 h 6858000"/>
              <a:gd name="connsiteX733" fmla="*/ 494427 w 7467663"/>
              <a:gd name="connsiteY733" fmla="*/ 1092333 h 6858000"/>
              <a:gd name="connsiteX734" fmla="*/ 506322 w 7467663"/>
              <a:gd name="connsiteY734" fmla="*/ 1020997 h 6858000"/>
              <a:gd name="connsiteX735" fmla="*/ 4570198 w 7467663"/>
              <a:gd name="connsiteY735" fmla="*/ 978081 h 6858000"/>
              <a:gd name="connsiteX736" fmla="*/ 4523691 w 7467663"/>
              <a:gd name="connsiteY736" fmla="*/ 1127776 h 6858000"/>
              <a:gd name="connsiteX737" fmla="*/ 4509875 w 7467663"/>
              <a:gd name="connsiteY737" fmla="*/ 1167552 h 6858000"/>
              <a:gd name="connsiteX738" fmla="*/ 4478168 w 7467663"/>
              <a:gd name="connsiteY738" fmla="*/ 1260735 h 6858000"/>
              <a:gd name="connsiteX739" fmla="*/ 4409309 w 7467663"/>
              <a:gd name="connsiteY739" fmla="*/ 1666996 h 6858000"/>
              <a:gd name="connsiteX740" fmla="*/ 4370031 w 7467663"/>
              <a:gd name="connsiteY740" fmla="*/ 1955666 h 6858000"/>
              <a:gd name="connsiteX741" fmla="*/ 4570198 w 7467663"/>
              <a:gd name="connsiteY741" fmla="*/ 978081 h 6858000"/>
              <a:gd name="connsiteX742" fmla="*/ 4557898 w 7467663"/>
              <a:gd name="connsiteY742" fmla="*/ 900011 h 6858000"/>
              <a:gd name="connsiteX743" fmla="*/ 4344840 w 7467663"/>
              <a:gd name="connsiteY743" fmla="*/ 1922038 h 6858000"/>
              <a:gd name="connsiteX744" fmla="*/ 4378710 w 7467663"/>
              <a:gd name="connsiteY744" fmla="*/ 1665516 h 6858000"/>
              <a:gd name="connsiteX745" fmla="*/ 4448798 w 7467663"/>
              <a:gd name="connsiteY745" fmla="*/ 1253024 h 6858000"/>
              <a:gd name="connsiteX746" fmla="*/ 4480315 w 7467663"/>
              <a:gd name="connsiteY746" fmla="*/ 1158454 h 6858000"/>
              <a:gd name="connsiteX747" fmla="*/ 4494133 w 7467663"/>
              <a:gd name="connsiteY747" fmla="*/ 1118676 h 6858000"/>
              <a:gd name="connsiteX748" fmla="*/ 4557898 w 7467663"/>
              <a:gd name="connsiteY748" fmla="*/ 900011 h 6858000"/>
              <a:gd name="connsiteX749" fmla="*/ 5870151 w 7467663"/>
              <a:gd name="connsiteY749" fmla="*/ 898890 h 6858000"/>
              <a:gd name="connsiteX750" fmla="*/ 5861335 w 7467663"/>
              <a:gd name="connsiteY750" fmla="*/ 899177 h 6858000"/>
              <a:gd name="connsiteX751" fmla="*/ 5843702 w 7467663"/>
              <a:gd name="connsiteY751" fmla="*/ 899748 h 6858000"/>
              <a:gd name="connsiteX752" fmla="*/ 5651107 w 7467663"/>
              <a:gd name="connsiteY752" fmla="*/ 920306 h 6858000"/>
              <a:gd name="connsiteX753" fmla="*/ 5459407 w 7467663"/>
              <a:gd name="connsiteY753" fmla="*/ 940975 h 6858000"/>
              <a:gd name="connsiteX754" fmla="*/ 5374846 w 7467663"/>
              <a:gd name="connsiteY754" fmla="*/ 941988 h 6858000"/>
              <a:gd name="connsiteX755" fmla="*/ 5256105 w 7467663"/>
              <a:gd name="connsiteY755" fmla="*/ 945632 h 6858000"/>
              <a:gd name="connsiteX756" fmla="*/ 5107071 w 7467663"/>
              <a:gd name="connsiteY756" fmla="*/ 969720 h 6858000"/>
              <a:gd name="connsiteX757" fmla="*/ 4998681 w 7467663"/>
              <a:gd name="connsiteY757" fmla="*/ 988771 h 6858000"/>
              <a:gd name="connsiteX758" fmla="*/ 5870151 w 7467663"/>
              <a:gd name="connsiteY758" fmla="*/ 898890 h 6858000"/>
              <a:gd name="connsiteX759" fmla="*/ 5504425 w 7467663"/>
              <a:gd name="connsiteY759" fmla="*/ 848067 h 6858000"/>
              <a:gd name="connsiteX760" fmla="*/ 4968849 w 7467663"/>
              <a:gd name="connsiteY760" fmla="*/ 962318 h 6858000"/>
              <a:gd name="connsiteX761" fmla="*/ 5104039 w 7467663"/>
              <a:gd name="connsiteY761" fmla="*/ 940634 h 6858000"/>
              <a:gd name="connsiteX762" fmla="*/ 5256311 w 7467663"/>
              <a:gd name="connsiteY762" fmla="*/ 916490 h 6858000"/>
              <a:gd name="connsiteX763" fmla="*/ 5377381 w 7467663"/>
              <a:gd name="connsiteY763" fmla="*/ 912671 h 6858000"/>
              <a:gd name="connsiteX764" fmla="*/ 5460148 w 7467663"/>
              <a:gd name="connsiteY764" fmla="*/ 911442 h 6858000"/>
              <a:gd name="connsiteX765" fmla="*/ 5648971 w 7467663"/>
              <a:gd name="connsiteY765" fmla="*/ 891331 h 6858000"/>
              <a:gd name="connsiteX766" fmla="*/ 5844807 w 7467663"/>
              <a:gd name="connsiteY766" fmla="*/ 870718 h 6858000"/>
              <a:gd name="connsiteX767" fmla="*/ 5862975 w 7467663"/>
              <a:gd name="connsiteY767" fmla="*/ 869756 h 6858000"/>
              <a:gd name="connsiteX768" fmla="*/ 5920887 w 7467663"/>
              <a:gd name="connsiteY768" fmla="*/ 865929 h 6858000"/>
              <a:gd name="connsiteX769" fmla="*/ 5504425 w 7467663"/>
              <a:gd name="connsiteY769" fmla="*/ 848067 h 6858000"/>
              <a:gd name="connsiteX770" fmla="*/ 3607114 w 7467663"/>
              <a:gd name="connsiteY770" fmla="*/ 467441 h 6858000"/>
              <a:gd name="connsiteX771" fmla="*/ 3296242 w 7467663"/>
              <a:gd name="connsiteY771" fmla="*/ 807991 h 6858000"/>
              <a:gd name="connsiteX772" fmla="*/ 3174674 w 7467663"/>
              <a:gd name="connsiteY772" fmla="*/ 919759 h 6858000"/>
              <a:gd name="connsiteX773" fmla="*/ 3042978 w 7467663"/>
              <a:gd name="connsiteY773" fmla="*/ 1054894 h 6858000"/>
              <a:gd name="connsiteX774" fmla="*/ 2968914 w 7467663"/>
              <a:gd name="connsiteY774" fmla="*/ 1133756 h 6858000"/>
              <a:gd name="connsiteX775" fmla="*/ 3103823 w 7467663"/>
              <a:gd name="connsiteY775" fmla="*/ 1026814 h 6858000"/>
              <a:gd name="connsiteX776" fmla="*/ 3607114 w 7467663"/>
              <a:gd name="connsiteY776" fmla="*/ 467441 h 6858000"/>
              <a:gd name="connsiteX777" fmla="*/ 3744487 w 7467663"/>
              <a:gd name="connsiteY777" fmla="*/ 383136 h 6858000"/>
              <a:gd name="connsiteX778" fmla="*/ 3970213 w 7467663"/>
              <a:gd name="connsiteY778" fmla="*/ 995559 h 6858000"/>
              <a:gd name="connsiteX779" fmla="*/ 3744487 w 7467663"/>
              <a:gd name="connsiteY779" fmla="*/ 383136 h 6858000"/>
              <a:gd name="connsiteX780" fmla="*/ 3624562 w 7467663"/>
              <a:gd name="connsiteY780" fmla="*/ 367041 h 6858000"/>
              <a:gd name="connsiteX781" fmla="*/ 3489712 w 7467663"/>
              <a:gd name="connsiteY781" fmla="*/ 485386 h 6858000"/>
              <a:gd name="connsiteX782" fmla="*/ 3182994 w 7467663"/>
              <a:gd name="connsiteY782" fmla="*/ 828265 h 6858000"/>
              <a:gd name="connsiteX783" fmla="*/ 2892114 w 7467663"/>
              <a:gd name="connsiteY783" fmla="*/ 1172635 h 6858000"/>
              <a:gd name="connsiteX784" fmla="*/ 3021459 w 7467663"/>
              <a:gd name="connsiteY784" fmla="*/ 1035385 h 6858000"/>
              <a:gd name="connsiteX785" fmla="*/ 3153873 w 7467663"/>
              <a:gd name="connsiteY785" fmla="*/ 898971 h 6858000"/>
              <a:gd name="connsiteX786" fmla="*/ 3276511 w 7467663"/>
              <a:gd name="connsiteY786" fmla="*/ 786423 h 6858000"/>
              <a:gd name="connsiteX787" fmla="*/ 3584154 w 7467663"/>
              <a:gd name="connsiteY787" fmla="*/ 448218 h 6858000"/>
              <a:gd name="connsiteX788" fmla="*/ 3624562 w 7467663"/>
              <a:gd name="connsiteY788" fmla="*/ 367041 h 6858000"/>
              <a:gd name="connsiteX789" fmla="*/ 3766672 w 7467663"/>
              <a:gd name="connsiteY789" fmla="*/ 359429 h 6858000"/>
              <a:gd name="connsiteX790" fmla="*/ 3996338 w 7467663"/>
              <a:gd name="connsiteY790" fmla="*/ 968237 h 6858000"/>
              <a:gd name="connsiteX791" fmla="*/ 3766672 w 7467663"/>
              <a:gd name="connsiteY791" fmla="*/ 359429 h 6858000"/>
              <a:gd name="connsiteX792" fmla="*/ 5805386 w 7467663"/>
              <a:gd name="connsiteY792" fmla="*/ 239240 h 6858000"/>
              <a:gd name="connsiteX793" fmla="*/ 5736947 w 7467663"/>
              <a:gd name="connsiteY793" fmla="*/ 261367 h 6858000"/>
              <a:gd name="connsiteX794" fmla="*/ 5427012 w 7467663"/>
              <a:gd name="connsiteY794" fmla="*/ 311272 h 6858000"/>
              <a:gd name="connsiteX795" fmla="*/ 5147818 w 7467663"/>
              <a:gd name="connsiteY795" fmla="*/ 322112 h 6858000"/>
              <a:gd name="connsiteX796" fmla="*/ 5060854 w 7467663"/>
              <a:gd name="connsiteY796" fmla="*/ 311882 h 6858000"/>
              <a:gd name="connsiteX797" fmla="*/ 4945989 w 7467663"/>
              <a:gd name="connsiteY797" fmla="*/ 300516 h 6858000"/>
              <a:gd name="connsiteX798" fmla="*/ 5410479 w 7467663"/>
              <a:gd name="connsiteY798" fmla="*/ 348434 h 6858000"/>
              <a:gd name="connsiteX799" fmla="*/ 5805386 w 7467663"/>
              <a:gd name="connsiteY799" fmla="*/ 239240 h 6858000"/>
              <a:gd name="connsiteX800" fmla="*/ 5905192 w 7467663"/>
              <a:gd name="connsiteY800" fmla="*/ 163079 h 6858000"/>
              <a:gd name="connsiteX801" fmla="*/ 5865655 w 7467663"/>
              <a:gd name="connsiteY801" fmla="*/ 171901 h 6858000"/>
              <a:gd name="connsiteX802" fmla="*/ 5259740 w 7467663"/>
              <a:gd name="connsiteY802" fmla="*/ 257013 h 6858000"/>
              <a:gd name="connsiteX803" fmla="*/ 5208466 w 7467663"/>
              <a:gd name="connsiteY803" fmla="*/ 257550 h 6858000"/>
              <a:gd name="connsiteX804" fmla="*/ 4980204 w 7467663"/>
              <a:gd name="connsiteY804" fmla="*/ 271903 h 6858000"/>
              <a:gd name="connsiteX805" fmla="*/ 5068068 w 7467663"/>
              <a:gd name="connsiteY805" fmla="*/ 282244 h 6858000"/>
              <a:gd name="connsiteX806" fmla="*/ 5153231 w 7467663"/>
              <a:gd name="connsiteY806" fmla="*/ 292240 h 6858000"/>
              <a:gd name="connsiteX807" fmla="*/ 5426491 w 7467663"/>
              <a:gd name="connsiteY807" fmla="*/ 281128 h 6858000"/>
              <a:gd name="connsiteX808" fmla="*/ 5731212 w 7467663"/>
              <a:gd name="connsiteY808" fmla="*/ 231951 h 6858000"/>
              <a:gd name="connsiteX809" fmla="*/ 5905192 w 7467663"/>
              <a:gd name="connsiteY809" fmla="*/ 163079 h 6858000"/>
              <a:gd name="connsiteX810" fmla="*/ 5944437 w 7467663"/>
              <a:gd name="connsiteY810" fmla="*/ 113829 h 6858000"/>
              <a:gd name="connsiteX811" fmla="*/ 5825032 w 7467663"/>
              <a:gd name="connsiteY811" fmla="*/ 146405 h 6858000"/>
              <a:gd name="connsiteX812" fmla="*/ 4955599 w 7467663"/>
              <a:gd name="connsiteY812" fmla="*/ 247008 h 6858000"/>
              <a:gd name="connsiteX813" fmla="*/ 5210104 w 7467663"/>
              <a:gd name="connsiteY813" fmla="*/ 228123 h 6858000"/>
              <a:gd name="connsiteX814" fmla="*/ 5261015 w 7467663"/>
              <a:gd name="connsiteY814" fmla="*/ 227087 h 6858000"/>
              <a:gd name="connsiteX815" fmla="*/ 5861181 w 7467663"/>
              <a:gd name="connsiteY815" fmla="*/ 143093 h 6858000"/>
              <a:gd name="connsiteX816" fmla="*/ 5961252 w 7467663"/>
              <a:gd name="connsiteY816" fmla="*/ 114820 h 6858000"/>
              <a:gd name="connsiteX817" fmla="*/ 5944437 w 7467663"/>
              <a:gd name="connsiteY817" fmla="*/ 113829 h 6858000"/>
              <a:gd name="connsiteX818" fmla="*/ 3882765 w 7467663"/>
              <a:gd name="connsiteY818" fmla="*/ 0 h 6858000"/>
              <a:gd name="connsiteX819" fmla="*/ 3995099 w 7467663"/>
              <a:gd name="connsiteY819" fmla="*/ 0 h 6858000"/>
              <a:gd name="connsiteX820" fmla="*/ 4163818 w 7467663"/>
              <a:gd name="connsiteY820" fmla="*/ 234104 h 6858000"/>
              <a:gd name="connsiteX821" fmla="*/ 4172099 w 7467663"/>
              <a:gd name="connsiteY821" fmla="*/ 234207 h 6858000"/>
              <a:gd name="connsiteX822" fmla="*/ 4784282 w 7467663"/>
              <a:gd name="connsiteY822" fmla="*/ 276561 h 6858000"/>
              <a:gd name="connsiteX823" fmla="*/ 4801687 w 7467663"/>
              <a:gd name="connsiteY823" fmla="*/ 267764 h 6858000"/>
              <a:gd name="connsiteX824" fmla="*/ 6082788 w 7467663"/>
              <a:gd name="connsiteY824" fmla="*/ 64119 h 6858000"/>
              <a:gd name="connsiteX825" fmla="*/ 6099442 w 7467663"/>
              <a:gd name="connsiteY825" fmla="*/ 82568 h 6858000"/>
              <a:gd name="connsiteX826" fmla="*/ 4804137 w 7467663"/>
              <a:gd name="connsiteY826" fmla="*/ 320931 h 6858000"/>
              <a:gd name="connsiteX827" fmla="*/ 4227047 w 7467663"/>
              <a:gd name="connsiteY827" fmla="*/ 313415 h 6858000"/>
              <a:gd name="connsiteX828" fmla="*/ 4346041 w 7467663"/>
              <a:gd name="connsiteY828" fmla="*/ 456086 h 6858000"/>
              <a:gd name="connsiteX829" fmla="*/ 4870967 w 7467663"/>
              <a:gd name="connsiteY829" fmla="*/ 963061 h 6858000"/>
              <a:gd name="connsiteX830" fmla="*/ 4889647 w 7467663"/>
              <a:gd name="connsiteY830" fmla="*/ 957147 h 6858000"/>
              <a:gd name="connsiteX831" fmla="*/ 5422504 w 7467663"/>
              <a:gd name="connsiteY831" fmla="*/ 805191 h 6858000"/>
              <a:gd name="connsiteX832" fmla="*/ 6087656 w 7467663"/>
              <a:gd name="connsiteY832" fmla="*/ 826703 h 6858000"/>
              <a:gd name="connsiteX833" fmla="*/ 6058717 w 7467663"/>
              <a:gd name="connsiteY833" fmla="*/ 865992 h 6858000"/>
              <a:gd name="connsiteX834" fmla="*/ 4974153 w 7467663"/>
              <a:gd name="connsiteY834" fmla="*/ 1045456 h 6858000"/>
              <a:gd name="connsiteX835" fmla="*/ 5627835 w 7467663"/>
              <a:gd name="connsiteY835" fmla="*/ 1472077 h 6858000"/>
              <a:gd name="connsiteX836" fmla="*/ 5629817 w 7467663"/>
              <a:gd name="connsiteY836" fmla="*/ 1471412 h 6858000"/>
              <a:gd name="connsiteX837" fmla="*/ 5634124 w 7467663"/>
              <a:gd name="connsiteY837" fmla="*/ 1470572 h 6858000"/>
              <a:gd name="connsiteX838" fmla="*/ 5755832 w 7467663"/>
              <a:gd name="connsiteY838" fmla="*/ 1383886 h 6858000"/>
              <a:gd name="connsiteX839" fmla="*/ 6014186 w 7467663"/>
              <a:gd name="connsiteY839" fmla="*/ 1279799 h 6858000"/>
              <a:gd name="connsiteX840" fmla="*/ 6901619 w 7467663"/>
              <a:gd name="connsiteY840" fmla="*/ 1047874 h 6858000"/>
              <a:gd name="connsiteX841" fmla="*/ 6931566 w 7467663"/>
              <a:gd name="connsiteY841" fmla="*/ 1062034 h 6858000"/>
              <a:gd name="connsiteX842" fmla="*/ 5790982 w 7467663"/>
              <a:gd name="connsiteY842" fmla="*/ 1561380 h 6858000"/>
              <a:gd name="connsiteX843" fmla="*/ 6188971 w 7467663"/>
              <a:gd name="connsiteY843" fmla="*/ 1755168 h 6858000"/>
              <a:gd name="connsiteX844" fmla="*/ 6202446 w 7467663"/>
              <a:gd name="connsiteY844" fmla="*/ 1752268 h 6858000"/>
              <a:gd name="connsiteX845" fmla="*/ 7179560 w 7467663"/>
              <a:gd name="connsiteY845" fmla="*/ 1467551 h 6858000"/>
              <a:gd name="connsiteX846" fmla="*/ 7158730 w 7467663"/>
              <a:gd name="connsiteY846" fmla="*/ 1507835 h 6858000"/>
              <a:gd name="connsiteX847" fmla="*/ 6326959 w 7467663"/>
              <a:gd name="connsiteY847" fmla="*/ 1817686 h 6858000"/>
              <a:gd name="connsiteX848" fmla="*/ 6537433 w 7467663"/>
              <a:gd name="connsiteY848" fmla="*/ 1907790 h 6858000"/>
              <a:gd name="connsiteX849" fmla="*/ 6550221 w 7467663"/>
              <a:gd name="connsiteY849" fmla="*/ 1910729 h 6858000"/>
              <a:gd name="connsiteX850" fmla="*/ 6964438 w 7467663"/>
              <a:gd name="connsiteY850" fmla="*/ 2209505 h 6858000"/>
              <a:gd name="connsiteX851" fmla="*/ 7367862 w 7467663"/>
              <a:gd name="connsiteY851" fmla="*/ 2806833 h 6858000"/>
              <a:gd name="connsiteX852" fmla="*/ 7364329 w 7467663"/>
              <a:gd name="connsiteY852" fmla="*/ 2826907 h 6858000"/>
              <a:gd name="connsiteX853" fmla="*/ 7290545 w 7467663"/>
              <a:gd name="connsiteY853" fmla="*/ 2850663 h 6858000"/>
              <a:gd name="connsiteX854" fmla="*/ 6472036 w 7467663"/>
              <a:gd name="connsiteY854" fmla="*/ 1959003 h 6858000"/>
              <a:gd name="connsiteX855" fmla="*/ 5792897 w 7467663"/>
              <a:gd name="connsiteY855" fmla="*/ 1647747 h 6858000"/>
              <a:gd name="connsiteX856" fmla="*/ 5842751 w 7467663"/>
              <a:gd name="connsiteY856" fmla="*/ 1816112 h 6858000"/>
              <a:gd name="connsiteX857" fmla="*/ 5847424 w 7467663"/>
              <a:gd name="connsiteY857" fmla="*/ 1815776 h 6858000"/>
              <a:gd name="connsiteX858" fmla="*/ 6399821 w 7467663"/>
              <a:gd name="connsiteY858" fmla="*/ 2344799 h 6858000"/>
              <a:gd name="connsiteX859" fmla="*/ 6323232 w 7467663"/>
              <a:gd name="connsiteY859" fmla="*/ 2389634 h 6858000"/>
              <a:gd name="connsiteX860" fmla="*/ 5942958 w 7467663"/>
              <a:gd name="connsiteY860" fmla="*/ 2077708 h 6858000"/>
              <a:gd name="connsiteX861" fmla="*/ 5921559 w 7467663"/>
              <a:gd name="connsiteY861" fmla="*/ 2378596 h 6858000"/>
              <a:gd name="connsiteX862" fmla="*/ 5817651 w 7467663"/>
              <a:gd name="connsiteY862" fmla="*/ 3023919 h 6858000"/>
              <a:gd name="connsiteX863" fmla="*/ 5729634 w 7467663"/>
              <a:gd name="connsiteY863" fmla="*/ 3051849 h 6858000"/>
              <a:gd name="connsiteX864" fmla="*/ 5611018 w 7467663"/>
              <a:gd name="connsiteY864" fmla="*/ 2316769 h 6858000"/>
              <a:gd name="connsiteX865" fmla="*/ 5687608 w 7467663"/>
              <a:gd name="connsiteY865" fmla="*/ 2039972 h 6858000"/>
              <a:gd name="connsiteX866" fmla="*/ 5657554 w 7467663"/>
              <a:gd name="connsiteY866" fmla="*/ 1576445 h 6858000"/>
              <a:gd name="connsiteX867" fmla="*/ 5150475 w 7467663"/>
              <a:gd name="connsiteY867" fmla="*/ 1274012 h 6858000"/>
              <a:gd name="connsiteX868" fmla="*/ 5349142 w 7467663"/>
              <a:gd name="connsiteY868" fmla="*/ 2204405 h 6858000"/>
              <a:gd name="connsiteX869" fmla="*/ 5262214 w 7467663"/>
              <a:gd name="connsiteY869" fmla="*/ 2233836 h 6858000"/>
              <a:gd name="connsiteX870" fmla="*/ 4981539 w 7467663"/>
              <a:gd name="connsiteY870" fmla="*/ 1542201 h 6858000"/>
              <a:gd name="connsiteX871" fmla="*/ 4958461 w 7467663"/>
              <a:gd name="connsiteY871" fmla="*/ 1136957 h 6858000"/>
              <a:gd name="connsiteX872" fmla="*/ 4655015 w 7467663"/>
              <a:gd name="connsiteY872" fmla="*/ 891426 h 6858000"/>
              <a:gd name="connsiteX873" fmla="*/ 4348002 w 7467663"/>
              <a:gd name="connsiteY873" fmla="*/ 2205895 h 6858000"/>
              <a:gd name="connsiteX874" fmla="*/ 4262250 w 7467663"/>
              <a:gd name="connsiteY874" fmla="*/ 2219972 h 6858000"/>
              <a:gd name="connsiteX875" fmla="*/ 4550611 w 7467663"/>
              <a:gd name="connsiteY875" fmla="*/ 817540 h 6858000"/>
              <a:gd name="connsiteX876" fmla="*/ 4564418 w 7467663"/>
              <a:gd name="connsiteY876" fmla="*/ 808293 h 6858000"/>
              <a:gd name="connsiteX877" fmla="*/ 4266388 w 7467663"/>
              <a:gd name="connsiteY877" fmla="*/ 500083 h 6858000"/>
              <a:gd name="connsiteX878" fmla="*/ 4032842 w 7467663"/>
              <a:gd name="connsiteY878" fmla="*/ 211809 h 6858000"/>
              <a:gd name="connsiteX879" fmla="*/ 3882765 w 7467663"/>
              <a:gd name="connsiteY879" fmla="*/ 0 h 6858000"/>
              <a:gd name="connsiteX880" fmla="*/ 3721337 w 7467663"/>
              <a:gd name="connsiteY880" fmla="*/ 0 h 6858000"/>
              <a:gd name="connsiteX881" fmla="*/ 3797544 w 7467663"/>
              <a:gd name="connsiteY881" fmla="*/ 0 h 6858000"/>
              <a:gd name="connsiteX882" fmla="*/ 3775734 w 7467663"/>
              <a:gd name="connsiteY882" fmla="*/ 95131 h 6858000"/>
              <a:gd name="connsiteX883" fmla="*/ 3724807 w 7467663"/>
              <a:gd name="connsiteY883" fmla="*/ 272257 h 6858000"/>
              <a:gd name="connsiteX884" fmla="*/ 3726844 w 7467663"/>
              <a:gd name="connsiteY884" fmla="*/ 282988 h 6858000"/>
              <a:gd name="connsiteX885" fmla="*/ 3742664 w 7467663"/>
              <a:gd name="connsiteY885" fmla="*/ 279918 h 6858000"/>
              <a:gd name="connsiteX886" fmla="*/ 4103910 w 7467663"/>
              <a:gd name="connsiteY886" fmla="*/ 1161917 h 6858000"/>
              <a:gd name="connsiteX887" fmla="*/ 4020269 w 7467663"/>
              <a:gd name="connsiteY887" fmla="*/ 1200406 h 6858000"/>
              <a:gd name="connsiteX888" fmla="*/ 3674882 w 7467663"/>
              <a:gd name="connsiteY888" fmla="*/ 488524 h 6858000"/>
              <a:gd name="connsiteX889" fmla="*/ 3132682 w 7467663"/>
              <a:gd name="connsiteY889" fmla="*/ 1072284 h 6858000"/>
              <a:gd name="connsiteX890" fmla="*/ 2716346 w 7467663"/>
              <a:gd name="connsiteY890" fmla="*/ 1276376 h 6858000"/>
              <a:gd name="connsiteX891" fmla="*/ 2716772 w 7467663"/>
              <a:gd name="connsiteY891" fmla="*/ 1255462 h 6858000"/>
              <a:gd name="connsiteX892" fmla="*/ 3471096 w 7467663"/>
              <a:gd name="connsiteY892" fmla="*/ 437072 h 6858000"/>
              <a:gd name="connsiteX893" fmla="*/ 3639057 w 7467663"/>
              <a:gd name="connsiteY893" fmla="*/ 286334 h 6858000"/>
              <a:gd name="connsiteX894" fmla="*/ 3640309 w 7467663"/>
              <a:gd name="connsiteY894" fmla="*/ 284664 h 6858000"/>
              <a:gd name="connsiteX895" fmla="*/ 3646022 w 7467663"/>
              <a:gd name="connsiteY895" fmla="*/ 276711 h 6858000"/>
              <a:gd name="connsiteX896" fmla="*/ 3707943 w 7467663"/>
              <a:gd name="connsiteY896" fmla="*/ 65958 h 6858000"/>
              <a:gd name="connsiteX897" fmla="*/ 3721337 w 7467663"/>
              <a:gd name="connsiteY897" fmla="*/ 0 h 6858000"/>
              <a:gd name="connsiteX898" fmla="*/ 2867960 w 7467663"/>
              <a:gd name="connsiteY898" fmla="*/ 0 h 6858000"/>
              <a:gd name="connsiteX899" fmla="*/ 2926351 w 7467663"/>
              <a:gd name="connsiteY899" fmla="*/ 0 h 6858000"/>
              <a:gd name="connsiteX900" fmla="*/ 2902823 w 7467663"/>
              <a:gd name="connsiteY900" fmla="*/ 262929 h 6858000"/>
              <a:gd name="connsiteX901" fmla="*/ 2940663 w 7467663"/>
              <a:gd name="connsiteY901" fmla="*/ 140884 h 6858000"/>
              <a:gd name="connsiteX902" fmla="*/ 2947039 w 7467663"/>
              <a:gd name="connsiteY902" fmla="*/ 122524 h 6858000"/>
              <a:gd name="connsiteX903" fmla="*/ 2984316 w 7467663"/>
              <a:gd name="connsiteY903" fmla="*/ 0 h 6858000"/>
              <a:gd name="connsiteX904" fmla="*/ 3016114 w 7467663"/>
              <a:gd name="connsiteY904" fmla="*/ 0 h 6858000"/>
              <a:gd name="connsiteX905" fmla="*/ 2979949 w 7467663"/>
              <a:gd name="connsiteY905" fmla="*/ 119274 h 6858000"/>
              <a:gd name="connsiteX906" fmla="*/ 3023879 w 7467663"/>
              <a:gd name="connsiteY906" fmla="*/ 0 h 6858000"/>
              <a:gd name="connsiteX907" fmla="*/ 3105400 w 7467663"/>
              <a:gd name="connsiteY907" fmla="*/ 0 h 6858000"/>
              <a:gd name="connsiteX908" fmla="*/ 3094669 w 7467663"/>
              <a:gd name="connsiteY908" fmla="*/ 30308 h 6858000"/>
              <a:gd name="connsiteX909" fmla="*/ 2901945 w 7467663"/>
              <a:gd name="connsiteY909" fmla="*/ 466538 h 6858000"/>
              <a:gd name="connsiteX910" fmla="*/ 2815209 w 7467663"/>
              <a:gd name="connsiteY910" fmla="*/ 497361 h 6858000"/>
              <a:gd name="connsiteX911" fmla="*/ 2844845 w 7467663"/>
              <a:gd name="connsiteY911" fmla="*/ 127638 h 6858000"/>
              <a:gd name="connsiteX912" fmla="*/ 2867960 w 7467663"/>
              <a:gd name="connsiteY912" fmla="*/ 0 h 6858000"/>
              <a:gd name="connsiteX913" fmla="*/ 1057230 w 7467663"/>
              <a:gd name="connsiteY913" fmla="*/ 0 h 6858000"/>
              <a:gd name="connsiteX914" fmla="*/ 1111003 w 7467663"/>
              <a:gd name="connsiteY914" fmla="*/ 0 h 6858000"/>
              <a:gd name="connsiteX915" fmla="*/ 1125553 w 7467663"/>
              <a:gd name="connsiteY915" fmla="*/ 52588 h 6858000"/>
              <a:gd name="connsiteX916" fmla="*/ 1304276 w 7467663"/>
              <a:gd name="connsiteY916" fmla="*/ 476275 h 6858000"/>
              <a:gd name="connsiteX917" fmla="*/ 1492066 w 7467663"/>
              <a:gd name="connsiteY917" fmla="*/ 886333 h 6858000"/>
              <a:gd name="connsiteX918" fmla="*/ 1423698 w 7467663"/>
              <a:gd name="connsiteY918" fmla="*/ 710817 h 6858000"/>
              <a:gd name="connsiteX919" fmla="*/ 1357609 w 7467663"/>
              <a:gd name="connsiteY919" fmla="*/ 532892 h 6858000"/>
              <a:gd name="connsiteX920" fmla="*/ 1309550 w 7467663"/>
              <a:gd name="connsiteY920" fmla="*/ 374031 h 6858000"/>
              <a:gd name="connsiteX921" fmla="*/ 1193673 w 7467663"/>
              <a:gd name="connsiteY921" fmla="*/ 49533 h 6858000"/>
              <a:gd name="connsiteX922" fmla="*/ 1164391 w 7467663"/>
              <a:gd name="connsiteY922" fmla="*/ 0 h 6858000"/>
              <a:gd name="connsiteX923" fmla="*/ 1200666 w 7467663"/>
              <a:gd name="connsiteY923" fmla="*/ 0 h 6858000"/>
              <a:gd name="connsiteX924" fmla="*/ 1223408 w 7467663"/>
              <a:gd name="connsiteY924" fmla="*/ 38996 h 6858000"/>
              <a:gd name="connsiteX925" fmla="*/ 1339635 w 7467663"/>
              <a:gd name="connsiteY925" fmla="*/ 365517 h 6858000"/>
              <a:gd name="connsiteX926" fmla="*/ 1387469 w 7467663"/>
              <a:gd name="connsiteY926" fmla="*/ 523079 h 6858000"/>
              <a:gd name="connsiteX927" fmla="*/ 1452685 w 7467663"/>
              <a:gd name="connsiteY927" fmla="*/ 699806 h 6858000"/>
              <a:gd name="connsiteX928" fmla="*/ 1492092 w 7467663"/>
              <a:gd name="connsiteY928" fmla="*/ 800424 h 6858000"/>
              <a:gd name="connsiteX929" fmla="*/ 1455302 w 7467663"/>
              <a:gd name="connsiteY929" fmla="*/ 632913 h 6858000"/>
              <a:gd name="connsiteX930" fmla="*/ 1222336 w 7467663"/>
              <a:gd name="connsiteY930" fmla="*/ 9480 h 6858000"/>
              <a:gd name="connsiteX931" fmla="*/ 1214634 w 7467663"/>
              <a:gd name="connsiteY931" fmla="*/ 0 h 6858000"/>
              <a:gd name="connsiteX932" fmla="*/ 1289827 w 7467663"/>
              <a:gd name="connsiteY932" fmla="*/ 0 h 6858000"/>
              <a:gd name="connsiteX933" fmla="*/ 1321076 w 7467663"/>
              <a:gd name="connsiteY933" fmla="*/ 59722 h 6858000"/>
              <a:gd name="connsiteX934" fmla="*/ 1512579 w 7467663"/>
              <a:gd name="connsiteY934" fmla="*/ 626441 h 6858000"/>
              <a:gd name="connsiteX935" fmla="*/ 1506076 w 7467663"/>
              <a:gd name="connsiteY935" fmla="*/ 1089289 h 6858000"/>
              <a:gd name="connsiteX936" fmla="*/ 1486346 w 7467663"/>
              <a:gd name="connsiteY936" fmla="*/ 1079919 h 6858000"/>
              <a:gd name="connsiteX937" fmla="*/ 1070511 w 7467663"/>
              <a:gd name="connsiteY937" fmla="*/ 48609 h 6858000"/>
              <a:gd name="connsiteX938" fmla="*/ 1057230 w 7467663"/>
              <a:gd name="connsiteY938" fmla="*/ 0 h 6858000"/>
              <a:gd name="connsiteX939" fmla="*/ 43151 w 7467663"/>
              <a:gd name="connsiteY939" fmla="*/ 0 h 6858000"/>
              <a:gd name="connsiteX940" fmla="*/ 95283 w 7467663"/>
              <a:gd name="connsiteY940" fmla="*/ 0 h 6858000"/>
              <a:gd name="connsiteX941" fmla="*/ 300708 w 7467663"/>
              <a:gd name="connsiteY941" fmla="*/ 154571 h 6858000"/>
              <a:gd name="connsiteX942" fmla="*/ 530414 w 7467663"/>
              <a:gd name="connsiteY942" fmla="*/ 354673 h 6858000"/>
              <a:gd name="connsiteX943" fmla="*/ 333785 w 7467663"/>
              <a:gd name="connsiteY943" fmla="*/ 161564 h 6858000"/>
              <a:gd name="connsiteX944" fmla="*/ 147005 w 7467663"/>
              <a:gd name="connsiteY944" fmla="*/ 0 h 6858000"/>
              <a:gd name="connsiteX945" fmla="*/ 272509 w 7467663"/>
              <a:gd name="connsiteY945" fmla="*/ 0 h 6858000"/>
              <a:gd name="connsiteX946" fmla="*/ 326276 w 7467663"/>
              <a:gd name="connsiteY946" fmla="*/ 45847 h 6858000"/>
              <a:gd name="connsiteX947" fmla="*/ 823759 w 7467663"/>
              <a:gd name="connsiteY947" fmla="*/ 574145 h 6858000"/>
              <a:gd name="connsiteX948" fmla="*/ 811254 w 7467663"/>
              <a:gd name="connsiteY948" fmla="*/ 665546 h 6858000"/>
              <a:gd name="connsiteX949" fmla="*/ 154042 w 7467663"/>
              <a:gd name="connsiteY949" fmla="*/ 261522 h 6858000"/>
              <a:gd name="connsiteX950" fmla="*/ 13550 w 7467663"/>
              <a:gd name="connsiteY950" fmla="*/ 158423 h 6858000"/>
              <a:gd name="connsiteX951" fmla="*/ 0 w 7467663"/>
              <a:gd name="connsiteY951" fmla="*/ 146618 h 6858000"/>
              <a:gd name="connsiteX952" fmla="*/ 0 w 7467663"/>
              <a:gd name="connsiteY952" fmla="*/ 59161 h 6858000"/>
              <a:gd name="connsiteX953" fmla="*/ 45427 w 7467663"/>
              <a:gd name="connsiteY953" fmla="*/ 101078 h 6858000"/>
              <a:gd name="connsiteX954" fmla="*/ 630103 w 7467663"/>
              <a:gd name="connsiteY954" fmla="*/ 485885 h 6858000"/>
              <a:gd name="connsiteX955" fmla="*/ 532040 w 7467663"/>
              <a:gd name="connsiteY955" fmla="*/ 399359 h 6858000"/>
              <a:gd name="connsiteX956" fmla="*/ 517618 w 7467663"/>
              <a:gd name="connsiteY956" fmla="*/ 385726 h 6858000"/>
              <a:gd name="connsiteX957" fmla="*/ 285074 w 7467663"/>
              <a:gd name="connsiteY957" fmla="*/ 182755 h 6858000"/>
              <a:gd name="connsiteX958" fmla="*/ 43151 w 7467663"/>
              <a:gd name="connsiteY958" fmla="*/ 0 h 6858000"/>
              <a:gd name="connsiteX0" fmla="*/ 369702 w 7467663"/>
              <a:gd name="connsiteY0" fmla="*/ 6712169 h 6858000"/>
              <a:gd name="connsiteX1" fmla="*/ 366575 w 7467663"/>
              <a:gd name="connsiteY1" fmla="*/ 6715556 h 6858000"/>
              <a:gd name="connsiteX2" fmla="*/ 371637 w 7467663"/>
              <a:gd name="connsiteY2" fmla="*/ 6713954 h 6858000"/>
              <a:gd name="connsiteX3" fmla="*/ 369702 w 7467663"/>
              <a:gd name="connsiteY3" fmla="*/ 6712169 h 6858000"/>
              <a:gd name="connsiteX4" fmla="*/ 7088673 w 7467663"/>
              <a:gd name="connsiteY4" fmla="*/ 6610396 h 6858000"/>
              <a:gd name="connsiteX5" fmla="*/ 7440138 w 7467663"/>
              <a:gd name="connsiteY5" fmla="*/ 6622648 h 6858000"/>
              <a:gd name="connsiteX6" fmla="*/ 7467600 w 7467663"/>
              <a:gd name="connsiteY6" fmla="*/ 6628217 h 6858000"/>
              <a:gd name="connsiteX7" fmla="*/ 7467600 w 7467663"/>
              <a:gd name="connsiteY7" fmla="*/ 6668575 h 6858000"/>
              <a:gd name="connsiteX8" fmla="*/ 7392322 w 7467663"/>
              <a:gd name="connsiteY8" fmla="*/ 6658238 h 6858000"/>
              <a:gd name="connsiteX9" fmla="*/ 7467600 w 7467663"/>
              <a:gd name="connsiteY9" fmla="*/ 6683873 h 6858000"/>
              <a:gd name="connsiteX10" fmla="*/ 7467600 w 7467663"/>
              <a:gd name="connsiteY10" fmla="*/ 6714215 h 6858000"/>
              <a:gd name="connsiteX11" fmla="*/ 7447383 w 7467663"/>
              <a:gd name="connsiteY11" fmla="*/ 6707202 h 6858000"/>
              <a:gd name="connsiteX12" fmla="*/ 7289862 w 7467663"/>
              <a:gd name="connsiteY12" fmla="*/ 6659827 h 6858000"/>
              <a:gd name="connsiteX13" fmla="*/ 7434024 w 7467663"/>
              <a:gd name="connsiteY13" fmla="*/ 6722130 h 6858000"/>
              <a:gd name="connsiteX14" fmla="*/ 7467600 w 7467663"/>
              <a:gd name="connsiteY14" fmla="*/ 6736157 h 6858000"/>
              <a:gd name="connsiteX15" fmla="*/ 7467600 w 7467663"/>
              <a:gd name="connsiteY15" fmla="*/ 6767913 h 6858000"/>
              <a:gd name="connsiteX16" fmla="*/ 7392158 w 7467663"/>
              <a:gd name="connsiteY16" fmla="*/ 6771365 h 6858000"/>
              <a:gd name="connsiteX17" fmla="*/ 7467600 w 7467663"/>
              <a:gd name="connsiteY17" fmla="*/ 6805948 h 6858000"/>
              <a:gd name="connsiteX18" fmla="*/ 7467600 w 7467663"/>
              <a:gd name="connsiteY18" fmla="*/ 6831490 h 6858000"/>
              <a:gd name="connsiteX19" fmla="*/ 7410696 w 7467663"/>
              <a:gd name="connsiteY19" fmla="*/ 6803861 h 6858000"/>
              <a:gd name="connsiteX20" fmla="*/ 7088673 w 7467663"/>
              <a:gd name="connsiteY20" fmla="*/ 6610396 h 6858000"/>
              <a:gd name="connsiteX21" fmla="*/ 1019354 w 7467663"/>
              <a:gd name="connsiteY21" fmla="*/ 6315006 h 6858000"/>
              <a:gd name="connsiteX22" fmla="*/ 441046 w 7467663"/>
              <a:gd name="connsiteY22" fmla="*/ 6691153 h 6858000"/>
              <a:gd name="connsiteX23" fmla="*/ 1019354 w 7467663"/>
              <a:gd name="connsiteY23" fmla="*/ 6315006 h 6858000"/>
              <a:gd name="connsiteX24" fmla="*/ 991680 w 7467663"/>
              <a:gd name="connsiteY24" fmla="*/ 6298413 h 6858000"/>
              <a:gd name="connsiteX25" fmla="*/ 409060 w 7467663"/>
              <a:gd name="connsiteY25" fmla="*/ 6671470 h 6858000"/>
              <a:gd name="connsiteX26" fmla="*/ 991680 w 7467663"/>
              <a:gd name="connsiteY26" fmla="*/ 6298413 h 6858000"/>
              <a:gd name="connsiteX27" fmla="*/ 103333 w 7467663"/>
              <a:gd name="connsiteY27" fmla="*/ 5699602 h 6858000"/>
              <a:gd name="connsiteX28" fmla="*/ 233938 w 7467663"/>
              <a:gd name="connsiteY28" fmla="*/ 5809416 h 6858000"/>
              <a:gd name="connsiteX29" fmla="*/ 883580 w 7467663"/>
              <a:gd name="connsiteY29" fmla="*/ 6180710 h 6858000"/>
              <a:gd name="connsiteX30" fmla="*/ 487337 w 7467663"/>
              <a:gd name="connsiteY30" fmla="*/ 5950182 h 6858000"/>
              <a:gd name="connsiteX31" fmla="*/ 354051 w 7467663"/>
              <a:gd name="connsiteY31" fmla="*/ 5854912 h 6858000"/>
              <a:gd name="connsiteX32" fmla="*/ 195436 w 7467663"/>
              <a:gd name="connsiteY32" fmla="*/ 5755068 h 6858000"/>
              <a:gd name="connsiteX33" fmla="*/ 103333 w 7467663"/>
              <a:gd name="connsiteY33" fmla="*/ 5699602 h 6858000"/>
              <a:gd name="connsiteX34" fmla="*/ 5539432 w 7467663"/>
              <a:gd name="connsiteY34" fmla="*/ 5642928 h 6858000"/>
              <a:gd name="connsiteX35" fmla="*/ 5555462 w 7467663"/>
              <a:gd name="connsiteY35" fmla="*/ 5694454 h 6858000"/>
              <a:gd name="connsiteX36" fmla="*/ 5828270 w 7467663"/>
              <a:gd name="connsiteY36" fmla="*/ 6320663 h 6858000"/>
              <a:gd name="connsiteX37" fmla="*/ 5947416 w 7467663"/>
              <a:gd name="connsiteY37" fmla="*/ 6574846 h 6858000"/>
              <a:gd name="connsiteX38" fmla="*/ 5539432 w 7467663"/>
              <a:gd name="connsiteY38" fmla="*/ 5642928 h 6858000"/>
              <a:gd name="connsiteX39" fmla="*/ 51253 w 7467663"/>
              <a:gd name="connsiteY39" fmla="*/ 5631825 h 6858000"/>
              <a:gd name="connsiteX40" fmla="*/ 211622 w 7467663"/>
              <a:gd name="connsiteY40" fmla="*/ 5728803 h 6858000"/>
              <a:gd name="connsiteX41" fmla="*/ 371652 w 7467663"/>
              <a:gd name="connsiteY41" fmla="*/ 5829062 h 6858000"/>
              <a:gd name="connsiteX42" fmla="*/ 505903 w 7467663"/>
              <a:gd name="connsiteY42" fmla="*/ 5925221 h 6858000"/>
              <a:gd name="connsiteX43" fmla="*/ 899240 w 7467663"/>
              <a:gd name="connsiteY43" fmla="*/ 6153068 h 6858000"/>
              <a:gd name="connsiteX44" fmla="*/ 988114 w 7467663"/>
              <a:gd name="connsiteY44" fmla="*/ 6174204 h 6858000"/>
              <a:gd name="connsiteX45" fmla="*/ 845971 w 7467663"/>
              <a:gd name="connsiteY45" fmla="*/ 6067177 h 6858000"/>
              <a:gd name="connsiteX46" fmla="*/ 448057 w 7467663"/>
              <a:gd name="connsiteY46" fmla="*/ 5841376 h 6858000"/>
              <a:gd name="connsiteX47" fmla="*/ 51253 w 7467663"/>
              <a:gd name="connsiteY47" fmla="*/ 5631825 h 6858000"/>
              <a:gd name="connsiteX48" fmla="*/ 2606687 w 7467663"/>
              <a:gd name="connsiteY48" fmla="*/ 5630718 h 6858000"/>
              <a:gd name="connsiteX49" fmla="*/ 2645658 w 7467663"/>
              <a:gd name="connsiteY49" fmla="*/ 6640259 h 6858000"/>
              <a:gd name="connsiteX50" fmla="*/ 2606687 w 7467663"/>
              <a:gd name="connsiteY50" fmla="*/ 5630718 h 6858000"/>
              <a:gd name="connsiteX51" fmla="*/ 3642057 w 7467663"/>
              <a:gd name="connsiteY51" fmla="*/ 5573487 h 6858000"/>
              <a:gd name="connsiteX52" fmla="*/ 3632981 w 7467663"/>
              <a:gd name="connsiteY52" fmla="*/ 5579437 h 6858000"/>
              <a:gd name="connsiteX53" fmla="*/ 3382436 w 7467663"/>
              <a:gd name="connsiteY53" fmla="*/ 5952726 h 6858000"/>
              <a:gd name="connsiteX54" fmla="*/ 3191929 w 7467663"/>
              <a:gd name="connsiteY54" fmla="*/ 6662669 h 6858000"/>
              <a:gd name="connsiteX55" fmla="*/ 3369898 w 7467663"/>
              <a:gd name="connsiteY55" fmla="*/ 6081771 h 6858000"/>
              <a:gd name="connsiteX56" fmla="*/ 3642057 w 7467663"/>
              <a:gd name="connsiteY56" fmla="*/ 5573487 h 6858000"/>
              <a:gd name="connsiteX57" fmla="*/ 2650666 w 7467663"/>
              <a:gd name="connsiteY57" fmla="*/ 5530686 h 6858000"/>
              <a:gd name="connsiteX58" fmla="*/ 2650249 w 7467663"/>
              <a:gd name="connsiteY58" fmla="*/ 5532101 h 6858000"/>
              <a:gd name="connsiteX59" fmla="*/ 2663808 w 7467663"/>
              <a:gd name="connsiteY59" fmla="*/ 6535215 h 6858000"/>
              <a:gd name="connsiteX60" fmla="*/ 2665418 w 7467663"/>
              <a:gd name="connsiteY60" fmla="*/ 6132756 h 6858000"/>
              <a:gd name="connsiteX61" fmla="*/ 2650666 w 7467663"/>
              <a:gd name="connsiteY61" fmla="*/ 5530686 h 6858000"/>
              <a:gd name="connsiteX62" fmla="*/ 2680277 w 7467663"/>
              <a:gd name="connsiteY62" fmla="*/ 5479204 h 6858000"/>
              <a:gd name="connsiteX63" fmla="*/ 2678972 w 7467663"/>
              <a:gd name="connsiteY63" fmla="*/ 5481582 h 6858000"/>
              <a:gd name="connsiteX64" fmla="*/ 2696666 w 7467663"/>
              <a:gd name="connsiteY64" fmla="*/ 6133836 h 6858000"/>
              <a:gd name="connsiteX65" fmla="*/ 2695769 w 7467663"/>
              <a:gd name="connsiteY65" fmla="*/ 6390955 h 6858000"/>
              <a:gd name="connsiteX66" fmla="*/ 2739893 w 7467663"/>
              <a:gd name="connsiteY66" fmla="*/ 6108357 h 6858000"/>
              <a:gd name="connsiteX67" fmla="*/ 2680277 w 7467663"/>
              <a:gd name="connsiteY67" fmla="*/ 5479204 h 6858000"/>
              <a:gd name="connsiteX68" fmla="*/ 1132195 w 7467663"/>
              <a:gd name="connsiteY68" fmla="*/ 5467980 h 6858000"/>
              <a:gd name="connsiteX69" fmla="*/ 1679056 w 7467663"/>
              <a:gd name="connsiteY69" fmla="*/ 5516907 h 6858000"/>
              <a:gd name="connsiteX70" fmla="*/ 2128648 w 7467663"/>
              <a:gd name="connsiteY70" fmla="*/ 5474249 h 6858000"/>
              <a:gd name="connsiteX71" fmla="*/ 1825619 w 7467663"/>
              <a:gd name="connsiteY71" fmla="*/ 5478447 h 6858000"/>
              <a:gd name="connsiteX72" fmla="*/ 1737798 w 7467663"/>
              <a:gd name="connsiteY72" fmla="*/ 5483353 h 6858000"/>
              <a:gd name="connsiteX73" fmla="*/ 1132195 w 7467663"/>
              <a:gd name="connsiteY73" fmla="*/ 5467980 h 6858000"/>
              <a:gd name="connsiteX74" fmla="*/ 7454976 w 7467663"/>
              <a:gd name="connsiteY74" fmla="*/ 6318297 h 6858000"/>
              <a:gd name="connsiteX75" fmla="*/ 7467600 w 7467663"/>
              <a:gd name="connsiteY75" fmla="*/ 6163634 h 6858000"/>
              <a:gd name="connsiteX76" fmla="*/ 7448321 w 7467663"/>
              <a:gd name="connsiteY76" fmla="*/ 6190991 h 6858000"/>
              <a:gd name="connsiteX77" fmla="*/ 7467600 w 7467663"/>
              <a:gd name="connsiteY77" fmla="*/ 6334256 h 6858000"/>
              <a:gd name="connsiteX78" fmla="*/ 7454976 w 7467663"/>
              <a:gd name="connsiteY78" fmla="*/ 6318297 h 6858000"/>
              <a:gd name="connsiteX79" fmla="*/ 1456157 w 7467663"/>
              <a:gd name="connsiteY79" fmla="*/ 5371404 h 6858000"/>
              <a:gd name="connsiteX80" fmla="*/ 1244432 w 7467663"/>
              <a:gd name="connsiteY80" fmla="*/ 5385601 h 6858000"/>
              <a:gd name="connsiteX81" fmla="*/ 973990 w 7467663"/>
              <a:gd name="connsiteY81" fmla="*/ 5424940 h 6858000"/>
              <a:gd name="connsiteX82" fmla="*/ 1103809 w 7467663"/>
              <a:gd name="connsiteY82" fmla="*/ 5433720 h 6858000"/>
              <a:gd name="connsiteX83" fmla="*/ 1123454 w 7467663"/>
              <a:gd name="connsiteY83" fmla="*/ 5435727 h 6858000"/>
              <a:gd name="connsiteX84" fmla="*/ 1737017 w 7467663"/>
              <a:gd name="connsiteY84" fmla="*/ 5452183 h 6858000"/>
              <a:gd name="connsiteX85" fmla="*/ 1824397 w 7467663"/>
              <a:gd name="connsiteY85" fmla="*/ 5447757 h 6858000"/>
              <a:gd name="connsiteX86" fmla="*/ 2070059 w 7467663"/>
              <a:gd name="connsiteY86" fmla="*/ 5441660 h 6858000"/>
              <a:gd name="connsiteX87" fmla="*/ 1456157 w 7467663"/>
              <a:gd name="connsiteY87" fmla="*/ 5371404 h 6858000"/>
              <a:gd name="connsiteX88" fmla="*/ 4988186 w 7467663"/>
              <a:gd name="connsiteY88" fmla="*/ 5216467 h 6858000"/>
              <a:gd name="connsiteX89" fmla="*/ 4777334 w 7467663"/>
              <a:gd name="connsiteY89" fmla="*/ 5406072 h 6858000"/>
              <a:gd name="connsiteX90" fmla="*/ 4718341 w 7467663"/>
              <a:gd name="connsiteY90" fmla="*/ 5468043 h 6858000"/>
              <a:gd name="connsiteX91" fmla="*/ 4604655 w 7467663"/>
              <a:gd name="connsiteY91" fmla="*/ 5583434 h 6858000"/>
              <a:gd name="connsiteX92" fmla="*/ 4565074 w 7467663"/>
              <a:gd name="connsiteY92" fmla="*/ 5618550 h 6858000"/>
              <a:gd name="connsiteX93" fmla="*/ 4988186 w 7467663"/>
              <a:gd name="connsiteY93" fmla="*/ 5216467 h 6858000"/>
              <a:gd name="connsiteX94" fmla="*/ 4978032 w 7467663"/>
              <a:gd name="connsiteY94" fmla="*/ 5183809 h 6858000"/>
              <a:gd name="connsiteX95" fmla="*/ 4463413 w 7467663"/>
              <a:gd name="connsiteY95" fmla="*/ 5615162 h 6858000"/>
              <a:gd name="connsiteX96" fmla="*/ 4358134 w 7467663"/>
              <a:gd name="connsiteY96" fmla="*/ 5742791 h 6858000"/>
              <a:gd name="connsiteX97" fmla="*/ 4376219 w 7467663"/>
              <a:gd name="connsiteY97" fmla="*/ 5729027 h 6858000"/>
              <a:gd name="connsiteX98" fmla="*/ 4582340 w 7467663"/>
              <a:gd name="connsiteY98" fmla="*/ 5561037 h 6858000"/>
              <a:gd name="connsiteX99" fmla="*/ 4694684 w 7467663"/>
              <a:gd name="connsiteY99" fmla="*/ 5447098 h 6858000"/>
              <a:gd name="connsiteX100" fmla="*/ 4754123 w 7467663"/>
              <a:gd name="connsiteY100" fmla="*/ 5384643 h 6858000"/>
              <a:gd name="connsiteX101" fmla="*/ 4978032 w 7467663"/>
              <a:gd name="connsiteY101" fmla="*/ 5183809 h 6858000"/>
              <a:gd name="connsiteX102" fmla="*/ 1903353 w 7467663"/>
              <a:gd name="connsiteY102" fmla="*/ 5044827 h 6858000"/>
              <a:gd name="connsiteX103" fmla="*/ 1936931 w 7467663"/>
              <a:gd name="connsiteY103" fmla="*/ 5093954 h 6858000"/>
              <a:gd name="connsiteX104" fmla="*/ 2195868 w 7467663"/>
              <a:gd name="connsiteY104" fmla="*/ 5396574 h 6858000"/>
              <a:gd name="connsiteX105" fmla="*/ 2088852 w 7467663"/>
              <a:gd name="connsiteY105" fmla="*/ 5166123 h 6858000"/>
              <a:gd name="connsiteX106" fmla="*/ 1958241 w 7467663"/>
              <a:gd name="connsiteY106" fmla="*/ 5067955 h 6858000"/>
              <a:gd name="connsiteX107" fmla="*/ 1903353 w 7467663"/>
              <a:gd name="connsiteY107" fmla="*/ 5044827 h 6858000"/>
              <a:gd name="connsiteX108" fmla="*/ 1979378 w 7467663"/>
              <a:gd name="connsiteY108" fmla="*/ 4769504 h 6858000"/>
              <a:gd name="connsiteX109" fmla="*/ 2882120 w 7467663"/>
              <a:gd name="connsiteY109" fmla="*/ 5064547 h 6858000"/>
              <a:gd name="connsiteX110" fmla="*/ 2793103 w 7467663"/>
              <a:gd name="connsiteY110" fmla="*/ 5039699 h 6858000"/>
              <a:gd name="connsiteX111" fmla="*/ 2770041 w 7467663"/>
              <a:gd name="connsiteY111" fmla="*/ 5033634 h 6858000"/>
              <a:gd name="connsiteX112" fmla="*/ 1979378 w 7467663"/>
              <a:gd name="connsiteY112" fmla="*/ 4769504 h 6858000"/>
              <a:gd name="connsiteX113" fmla="*/ 1927410 w 7467663"/>
              <a:gd name="connsiteY113" fmla="*/ 4716164 h 6858000"/>
              <a:gd name="connsiteX114" fmla="*/ 1959587 w 7467663"/>
              <a:gd name="connsiteY114" fmla="*/ 4728849 h 6858000"/>
              <a:gd name="connsiteX115" fmla="*/ 2777707 w 7467663"/>
              <a:gd name="connsiteY115" fmla="*/ 5003991 h 6858000"/>
              <a:gd name="connsiteX116" fmla="*/ 2800768 w 7467663"/>
              <a:gd name="connsiteY116" fmla="*/ 5010056 h 6858000"/>
              <a:gd name="connsiteX117" fmla="*/ 2879408 w 7467663"/>
              <a:gd name="connsiteY117" fmla="*/ 5031590 h 6858000"/>
              <a:gd name="connsiteX118" fmla="*/ 2862295 w 7467663"/>
              <a:gd name="connsiteY118" fmla="*/ 5022958 h 6858000"/>
              <a:gd name="connsiteX119" fmla="*/ 2813343 w 7467663"/>
              <a:gd name="connsiteY119" fmla="*/ 4998369 h 6858000"/>
              <a:gd name="connsiteX120" fmla="*/ 2646245 w 7467663"/>
              <a:gd name="connsiteY120" fmla="*/ 4930999 h 6858000"/>
              <a:gd name="connsiteX121" fmla="*/ 1999243 w 7467663"/>
              <a:gd name="connsiteY121" fmla="*/ 4730524 h 6858000"/>
              <a:gd name="connsiteX122" fmla="*/ 1979527 w 7467663"/>
              <a:gd name="connsiteY122" fmla="*/ 4726651 h 6858000"/>
              <a:gd name="connsiteX123" fmla="*/ 1927410 w 7467663"/>
              <a:gd name="connsiteY123" fmla="*/ 4716164 h 6858000"/>
              <a:gd name="connsiteX124" fmla="*/ 1997014 w 7467663"/>
              <a:gd name="connsiteY124" fmla="*/ 4698007 h 6858000"/>
              <a:gd name="connsiteX125" fmla="*/ 2005458 w 7467663"/>
              <a:gd name="connsiteY125" fmla="*/ 4699540 h 6858000"/>
              <a:gd name="connsiteX126" fmla="*/ 2657186 w 7467663"/>
              <a:gd name="connsiteY126" fmla="*/ 4901687 h 6858000"/>
              <a:gd name="connsiteX127" fmla="*/ 2826662 w 7467663"/>
              <a:gd name="connsiteY127" fmla="*/ 4970362 h 6858000"/>
              <a:gd name="connsiteX128" fmla="*/ 2876100 w 7467663"/>
              <a:gd name="connsiteY128" fmla="*/ 4995397 h 6858000"/>
              <a:gd name="connsiteX129" fmla="*/ 3042600 w 7467663"/>
              <a:gd name="connsiteY129" fmla="*/ 5059532 h 6858000"/>
              <a:gd name="connsiteX130" fmla="*/ 1997014 w 7467663"/>
              <a:gd name="connsiteY130" fmla="*/ 4698007 h 6858000"/>
              <a:gd name="connsiteX131" fmla="*/ 2305292 w 7467663"/>
              <a:gd name="connsiteY131" fmla="*/ 4219492 h 6858000"/>
              <a:gd name="connsiteX132" fmla="*/ 3360922 w 7467663"/>
              <a:gd name="connsiteY132" fmla="*/ 4529373 h 6858000"/>
              <a:gd name="connsiteX133" fmla="*/ 3492420 w 7467663"/>
              <a:gd name="connsiteY133" fmla="*/ 4510145 h 6858000"/>
              <a:gd name="connsiteX134" fmla="*/ 3364086 w 7467663"/>
              <a:gd name="connsiteY134" fmla="*/ 4480340 h 6858000"/>
              <a:gd name="connsiteX135" fmla="*/ 3225818 w 7467663"/>
              <a:gd name="connsiteY135" fmla="*/ 4411822 h 6858000"/>
              <a:gd name="connsiteX136" fmla="*/ 3129696 w 7467663"/>
              <a:gd name="connsiteY136" fmla="*/ 4360704 h 6858000"/>
              <a:gd name="connsiteX137" fmla="*/ 2814545 w 7467663"/>
              <a:gd name="connsiteY137" fmla="*/ 4282955 h 6858000"/>
              <a:gd name="connsiteX138" fmla="*/ 2305292 w 7467663"/>
              <a:gd name="connsiteY138" fmla="*/ 4219492 h 6858000"/>
              <a:gd name="connsiteX139" fmla="*/ 2626982 w 7467663"/>
              <a:gd name="connsiteY139" fmla="*/ 4206450 h 6858000"/>
              <a:gd name="connsiteX140" fmla="*/ 2490617 w 7467663"/>
              <a:gd name="connsiteY140" fmla="*/ 4206951 h 6858000"/>
              <a:gd name="connsiteX141" fmla="*/ 2819869 w 7467663"/>
              <a:gd name="connsiteY141" fmla="*/ 4252936 h 6858000"/>
              <a:gd name="connsiteX142" fmla="*/ 3143018 w 7467663"/>
              <a:gd name="connsiteY142" fmla="*/ 4332698 h 6858000"/>
              <a:gd name="connsiteX143" fmla="*/ 3241520 w 7467663"/>
              <a:gd name="connsiteY143" fmla="*/ 4385112 h 6858000"/>
              <a:gd name="connsiteX144" fmla="*/ 3374575 w 7467663"/>
              <a:gd name="connsiteY144" fmla="*/ 4451517 h 6858000"/>
              <a:gd name="connsiteX145" fmla="*/ 3505221 w 7467663"/>
              <a:gd name="connsiteY145" fmla="*/ 4480757 h 6858000"/>
              <a:gd name="connsiteX146" fmla="*/ 2626982 w 7467663"/>
              <a:gd name="connsiteY146" fmla="*/ 4206450 h 6858000"/>
              <a:gd name="connsiteX147" fmla="*/ 1310106 w 7467663"/>
              <a:gd name="connsiteY147" fmla="*/ 3943217 h 6858000"/>
              <a:gd name="connsiteX148" fmla="*/ 854994 w 7467663"/>
              <a:gd name="connsiteY148" fmla="*/ 4399136 h 6858000"/>
              <a:gd name="connsiteX149" fmla="*/ 742462 w 7467663"/>
              <a:gd name="connsiteY149" fmla="*/ 4594648 h 6858000"/>
              <a:gd name="connsiteX150" fmla="*/ 820602 w 7467663"/>
              <a:gd name="connsiteY150" fmla="*/ 4485915 h 6858000"/>
              <a:gd name="connsiteX151" fmla="*/ 878295 w 7467663"/>
              <a:gd name="connsiteY151" fmla="*/ 4403594 h 6858000"/>
              <a:gd name="connsiteX152" fmla="*/ 1240607 w 7467663"/>
              <a:gd name="connsiteY152" fmla="*/ 4010401 h 6858000"/>
              <a:gd name="connsiteX153" fmla="*/ 1310106 w 7467663"/>
              <a:gd name="connsiteY153" fmla="*/ 3943217 h 6858000"/>
              <a:gd name="connsiteX154" fmla="*/ 1423113 w 7467663"/>
              <a:gd name="connsiteY154" fmla="*/ 3874565 h 6858000"/>
              <a:gd name="connsiteX155" fmla="*/ 1260565 w 7467663"/>
              <a:gd name="connsiteY155" fmla="*/ 4031982 h 6858000"/>
              <a:gd name="connsiteX156" fmla="*/ 901900 w 7467663"/>
              <a:gd name="connsiteY156" fmla="*/ 4421236 h 6858000"/>
              <a:gd name="connsiteX157" fmla="*/ 845044 w 7467663"/>
              <a:gd name="connsiteY157" fmla="*/ 4502436 h 6858000"/>
              <a:gd name="connsiteX158" fmla="*/ 685926 w 7467663"/>
              <a:gd name="connsiteY158" fmla="*/ 4703069 h 6858000"/>
              <a:gd name="connsiteX159" fmla="*/ 684248 w 7467663"/>
              <a:gd name="connsiteY159" fmla="*/ 4706721 h 6858000"/>
              <a:gd name="connsiteX160" fmla="*/ 1423113 w 7467663"/>
              <a:gd name="connsiteY160" fmla="*/ 3874565 h 6858000"/>
              <a:gd name="connsiteX161" fmla="*/ 3316479 w 7467663"/>
              <a:gd name="connsiteY161" fmla="*/ 3872136 h 6858000"/>
              <a:gd name="connsiteX162" fmla="*/ 3546806 w 7467663"/>
              <a:gd name="connsiteY162" fmla="*/ 4356139 h 6858000"/>
              <a:gd name="connsiteX163" fmla="*/ 3364433 w 7467663"/>
              <a:gd name="connsiteY163" fmla="*/ 3953121 h 6858000"/>
              <a:gd name="connsiteX164" fmla="*/ 3316479 w 7467663"/>
              <a:gd name="connsiteY164" fmla="*/ 3872136 h 6858000"/>
              <a:gd name="connsiteX165" fmla="*/ 3291335 w 7467663"/>
              <a:gd name="connsiteY165" fmla="*/ 3767420 h 6858000"/>
              <a:gd name="connsiteX166" fmla="*/ 3390805 w 7467663"/>
              <a:gd name="connsiteY166" fmla="*/ 3937163 h 6858000"/>
              <a:gd name="connsiteX167" fmla="*/ 3579062 w 7467663"/>
              <a:gd name="connsiteY167" fmla="*/ 4359040 h 6858000"/>
              <a:gd name="connsiteX168" fmla="*/ 3467355 w 7467663"/>
              <a:gd name="connsiteY168" fmla="*/ 3988130 h 6858000"/>
              <a:gd name="connsiteX169" fmla="*/ 3310753 w 7467663"/>
              <a:gd name="connsiteY169" fmla="*/ 3787140 h 6858000"/>
              <a:gd name="connsiteX170" fmla="*/ 3291335 w 7467663"/>
              <a:gd name="connsiteY170" fmla="*/ 3767420 h 6858000"/>
              <a:gd name="connsiteX171" fmla="*/ 1635889 w 7467663"/>
              <a:gd name="connsiteY171" fmla="*/ 3709494 h 6858000"/>
              <a:gd name="connsiteX172" fmla="*/ 1634800 w 7467663"/>
              <a:gd name="connsiteY172" fmla="*/ 3731111 h 6858000"/>
              <a:gd name="connsiteX173" fmla="*/ 1635889 w 7467663"/>
              <a:gd name="connsiteY173" fmla="*/ 3709494 h 6858000"/>
              <a:gd name="connsiteX174" fmla="*/ 1510397 w 7467663"/>
              <a:gd name="connsiteY174" fmla="*/ 3684705 h 6858000"/>
              <a:gd name="connsiteX175" fmla="*/ 1146550 w 7467663"/>
              <a:gd name="connsiteY175" fmla="*/ 3802012 h 6858000"/>
              <a:gd name="connsiteX176" fmla="*/ 698834 w 7467663"/>
              <a:gd name="connsiteY176" fmla="*/ 3952272 h 6858000"/>
              <a:gd name="connsiteX177" fmla="*/ 34256 w 7467663"/>
              <a:gd name="connsiteY177" fmla="*/ 4347603 h 6858000"/>
              <a:gd name="connsiteX178" fmla="*/ 527241 w 7467663"/>
              <a:gd name="connsiteY178" fmla="*/ 4065078 h 6858000"/>
              <a:gd name="connsiteX179" fmla="*/ 1510397 w 7467663"/>
              <a:gd name="connsiteY179" fmla="*/ 3684705 h 6858000"/>
              <a:gd name="connsiteX180" fmla="*/ 1313114 w 7467663"/>
              <a:gd name="connsiteY180" fmla="*/ 3655216 h 6858000"/>
              <a:gd name="connsiteX181" fmla="*/ 1109304 w 7467663"/>
              <a:gd name="connsiteY181" fmla="*/ 3669030 h 6858000"/>
              <a:gd name="connsiteX182" fmla="*/ 8129 w 7467663"/>
              <a:gd name="connsiteY182" fmla="*/ 4330519 h 6858000"/>
              <a:gd name="connsiteX183" fmla="*/ 687572 w 7467663"/>
              <a:gd name="connsiteY183" fmla="*/ 3925629 h 6858000"/>
              <a:gd name="connsiteX184" fmla="*/ 1138365 w 7467663"/>
              <a:gd name="connsiteY184" fmla="*/ 3774515 h 6858000"/>
              <a:gd name="connsiteX185" fmla="*/ 1505579 w 7467663"/>
              <a:gd name="connsiteY185" fmla="*/ 3655526 h 6858000"/>
              <a:gd name="connsiteX186" fmla="*/ 1313114 w 7467663"/>
              <a:gd name="connsiteY186" fmla="*/ 3655216 h 6858000"/>
              <a:gd name="connsiteX187" fmla="*/ 3655073 w 7467663"/>
              <a:gd name="connsiteY187" fmla="*/ 3650884 h 6858000"/>
              <a:gd name="connsiteX188" fmla="*/ 3989938 w 7467663"/>
              <a:gd name="connsiteY188" fmla="*/ 3991685 h 6858000"/>
              <a:gd name="connsiteX189" fmla="*/ 4393907 w 7467663"/>
              <a:gd name="connsiteY189" fmla="*/ 4261258 h 6858000"/>
              <a:gd name="connsiteX190" fmla="*/ 4648051 w 7467663"/>
              <a:gd name="connsiteY190" fmla="*/ 4374051 h 6858000"/>
              <a:gd name="connsiteX191" fmla="*/ 4383389 w 7467663"/>
              <a:gd name="connsiteY191" fmla="*/ 4184369 h 6858000"/>
              <a:gd name="connsiteX192" fmla="*/ 4165508 w 7467663"/>
              <a:gd name="connsiteY192" fmla="*/ 4035196 h 6858000"/>
              <a:gd name="connsiteX193" fmla="*/ 4068162 w 7467663"/>
              <a:gd name="connsiteY193" fmla="*/ 3953394 h 6858000"/>
              <a:gd name="connsiteX194" fmla="*/ 3981416 w 7467663"/>
              <a:gd name="connsiteY194" fmla="*/ 3880482 h 6858000"/>
              <a:gd name="connsiteX195" fmla="*/ 3800147 w 7467663"/>
              <a:gd name="connsiteY195" fmla="*/ 3749872 h 6858000"/>
              <a:gd name="connsiteX196" fmla="*/ 3655073 w 7467663"/>
              <a:gd name="connsiteY196" fmla="*/ 3650884 h 6858000"/>
              <a:gd name="connsiteX197" fmla="*/ 3670252 w 7467663"/>
              <a:gd name="connsiteY197" fmla="*/ 3622798 h 6858000"/>
              <a:gd name="connsiteX198" fmla="*/ 3817258 w 7467663"/>
              <a:gd name="connsiteY198" fmla="*/ 3723577 h 6858000"/>
              <a:gd name="connsiteX199" fmla="*/ 4000461 w 7467663"/>
              <a:gd name="connsiteY199" fmla="*/ 3855966 h 6858000"/>
              <a:gd name="connsiteX200" fmla="*/ 4088180 w 7467663"/>
              <a:gd name="connsiteY200" fmla="*/ 3929774 h 6858000"/>
              <a:gd name="connsiteX201" fmla="*/ 4184555 w 7467663"/>
              <a:gd name="connsiteY201" fmla="*/ 4010683 h 6858000"/>
              <a:gd name="connsiteX202" fmla="*/ 4399563 w 7467663"/>
              <a:gd name="connsiteY202" fmla="*/ 4158106 h 6858000"/>
              <a:gd name="connsiteX203" fmla="*/ 4684469 w 7467663"/>
              <a:gd name="connsiteY203" fmla="*/ 4364680 h 6858000"/>
              <a:gd name="connsiteX204" fmla="*/ 4690271 w 7467663"/>
              <a:gd name="connsiteY204" fmla="*/ 4370034 h 6858000"/>
              <a:gd name="connsiteX205" fmla="*/ 4136093 w 7467663"/>
              <a:gd name="connsiteY205" fmla="*/ 3858466 h 6858000"/>
              <a:gd name="connsiteX206" fmla="*/ 3670252 w 7467663"/>
              <a:gd name="connsiteY206" fmla="*/ 3622798 h 6858000"/>
              <a:gd name="connsiteX207" fmla="*/ 4440129 w 7467663"/>
              <a:gd name="connsiteY207" fmla="*/ 3448571 h 6858000"/>
              <a:gd name="connsiteX208" fmla="*/ 4856525 w 7467663"/>
              <a:gd name="connsiteY208" fmla="*/ 3915351 h 6858000"/>
              <a:gd name="connsiteX209" fmla="*/ 5059055 w 7467663"/>
              <a:gd name="connsiteY209" fmla="*/ 4108918 h 6858000"/>
              <a:gd name="connsiteX210" fmla="*/ 5290070 w 7467663"/>
              <a:gd name="connsiteY210" fmla="*/ 4263619 h 6858000"/>
              <a:gd name="connsiteX211" fmla="*/ 4834991 w 7467663"/>
              <a:gd name="connsiteY211" fmla="*/ 3830985 h 6858000"/>
              <a:gd name="connsiteX212" fmla="*/ 4440129 w 7467663"/>
              <a:gd name="connsiteY212" fmla="*/ 3448571 h 6858000"/>
              <a:gd name="connsiteX213" fmla="*/ 4441737 w 7467663"/>
              <a:gd name="connsiteY213" fmla="*/ 3399734 h 6858000"/>
              <a:gd name="connsiteX214" fmla="*/ 4431236 w 7467663"/>
              <a:gd name="connsiteY214" fmla="*/ 3400954 h 6858000"/>
              <a:gd name="connsiteX215" fmla="*/ 4557150 w 7467663"/>
              <a:gd name="connsiteY215" fmla="*/ 3510023 h 6858000"/>
              <a:gd name="connsiteX216" fmla="*/ 4856936 w 7467663"/>
              <a:gd name="connsiteY216" fmla="*/ 3809146 h 6858000"/>
              <a:gd name="connsiteX217" fmla="*/ 5111996 w 7467663"/>
              <a:gd name="connsiteY217" fmla="*/ 4065759 h 6858000"/>
              <a:gd name="connsiteX218" fmla="*/ 5388878 w 7467663"/>
              <a:gd name="connsiteY218" fmla="*/ 4300185 h 6858000"/>
              <a:gd name="connsiteX219" fmla="*/ 5425556 w 7467663"/>
              <a:gd name="connsiteY219" fmla="*/ 4308967 h 6858000"/>
              <a:gd name="connsiteX220" fmla="*/ 4943646 w 7467663"/>
              <a:gd name="connsiteY220" fmla="*/ 3822916 h 6858000"/>
              <a:gd name="connsiteX221" fmla="*/ 4594837 w 7467663"/>
              <a:gd name="connsiteY221" fmla="*/ 3532274 h 6858000"/>
              <a:gd name="connsiteX222" fmla="*/ 4441737 w 7467663"/>
              <a:gd name="connsiteY222" fmla="*/ 3399734 h 6858000"/>
              <a:gd name="connsiteX223" fmla="*/ 5425834 w 7467663"/>
              <a:gd name="connsiteY223" fmla="*/ 3162785 h 6858000"/>
              <a:gd name="connsiteX224" fmla="*/ 5401644 w 7467663"/>
              <a:gd name="connsiteY224" fmla="*/ 3617847 h 6858000"/>
              <a:gd name="connsiteX225" fmla="*/ 5467256 w 7467663"/>
              <a:gd name="connsiteY225" fmla="*/ 4175494 h 6858000"/>
              <a:gd name="connsiteX226" fmla="*/ 5448069 w 7467663"/>
              <a:gd name="connsiteY226" fmla="*/ 3567554 h 6858000"/>
              <a:gd name="connsiteX227" fmla="*/ 5425834 w 7467663"/>
              <a:gd name="connsiteY227" fmla="*/ 3162785 h 6858000"/>
              <a:gd name="connsiteX228" fmla="*/ 1318687 w 7467663"/>
              <a:gd name="connsiteY228" fmla="*/ 3113840 h 6858000"/>
              <a:gd name="connsiteX229" fmla="*/ 1066793 w 7467663"/>
              <a:gd name="connsiteY229" fmla="*/ 3212171 h 6858000"/>
              <a:gd name="connsiteX230" fmla="*/ 993319 w 7467663"/>
              <a:gd name="connsiteY230" fmla="*/ 3247648 h 6858000"/>
              <a:gd name="connsiteX231" fmla="*/ 853081 w 7467663"/>
              <a:gd name="connsiteY231" fmla="*/ 3312410 h 6858000"/>
              <a:gd name="connsiteX232" fmla="*/ 805957 w 7467663"/>
              <a:gd name="connsiteY232" fmla="*/ 3330443 h 6858000"/>
              <a:gd name="connsiteX233" fmla="*/ 1318687 w 7467663"/>
              <a:gd name="connsiteY233" fmla="*/ 3113840 h 6858000"/>
              <a:gd name="connsiteX234" fmla="*/ 5453702 w 7467663"/>
              <a:gd name="connsiteY234" fmla="*/ 3090882 h 6858000"/>
              <a:gd name="connsiteX235" fmla="*/ 5480135 w 7467663"/>
              <a:gd name="connsiteY235" fmla="*/ 3565802 h 6858000"/>
              <a:gd name="connsiteX236" fmla="*/ 5499023 w 7467663"/>
              <a:gd name="connsiteY236" fmla="*/ 4166310 h 6858000"/>
              <a:gd name="connsiteX237" fmla="*/ 5547022 w 7467663"/>
              <a:gd name="connsiteY237" fmla="*/ 3607838 h 6858000"/>
              <a:gd name="connsiteX238" fmla="*/ 5515964 w 7467663"/>
              <a:gd name="connsiteY238" fmla="*/ 3378541 h 6858000"/>
              <a:gd name="connsiteX239" fmla="*/ 5453702 w 7467663"/>
              <a:gd name="connsiteY239" fmla="*/ 3090882 h 6858000"/>
              <a:gd name="connsiteX240" fmla="*/ 1238695 w 7467663"/>
              <a:gd name="connsiteY240" fmla="*/ 3076820 h 6858000"/>
              <a:gd name="connsiteX241" fmla="*/ 716371 w 7467663"/>
              <a:gd name="connsiteY241" fmla="*/ 3293249 h 6858000"/>
              <a:gd name="connsiteX242" fmla="*/ 579522 w 7467663"/>
              <a:gd name="connsiteY242" fmla="*/ 3371759 h 6858000"/>
              <a:gd name="connsiteX243" fmla="*/ 600288 w 7467663"/>
              <a:gd name="connsiteY243" fmla="*/ 3365555 h 6858000"/>
              <a:gd name="connsiteX244" fmla="*/ 840692 w 7467663"/>
              <a:gd name="connsiteY244" fmla="*/ 3284921 h 6858000"/>
              <a:gd name="connsiteX245" fmla="*/ 979248 w 7467663"/>
              <a:gd name="connsiteY245" fmla="*/ 3221003 h 6858000"/>
              <a:gd name="connsiteX246" fmla="*/ 1053282 w 7467663"/>
              <a:gd name="connsiteY246" fmla="*/ 3185247 h 6858000"/>
              <a:gd name="connsiteX247" fmla="*/ 1320603 w 7467663"/>
              <a:gd name="connsiteY247" fmla="*/ 3081281 h 6858000"/>
              <a:gd name="connsiteX248" fmla="*/ 1238695 w 7467663"/>
              <a:gd name="connsiteY248" fmla="*/ 3076820 h 6858000"/>
              <a:gd name="connsiteX249" fmla="*/ 5425627 w 7467663"/>
              <a:gd name="connsiteY249" fmla="*/ 2954192 h 6858000"/>
              <a:gd name="connsiteX250" fmla="*/ 5470770 w 7467663"/>
              <a:gd name="connsiteY250" fmla="*/ 3005435 h 6858000"/>
              <a:gd name="connsiteX251" fmla="*/ 5519779 w 7467663"/>
              <a:gd name="connsiteY251" fmla="*/ 4359223 h 6858000"/>
              <a:gd name="connsiteX252" fmla="*/ 5520293 w 7467663"/>
              <a:gd name="connsiteY252" fmla="*/ 4360602 h 6858000"/>
              <a:gd name="connsiteX253" fmla="*/ 5767221 w 7467663"/>
              <a:gd name="connsiteY253" fmla="*/ 4665564 h 6858000"/>
              <a:gd name="connsiteX254" fmla="*/ 6937169 w 7467663"/>
              <a:gd name="connsiteY254" fmla="*/ 4815941 h 6858000"/>
              <a:gd name="connsiteX255" fmla="*/ 6953922 w 7467663"/>
              <a:gd name="connsiteY255" fmla="*/ 4890068 h 6858000"/>
              <a:gd name="connsiteX256" fmla="*/ 6071359 w 7467663"/>
              <a:gd name="connsiteY256" fmla="*/ 4770770 h 6858000"/>
              <a:gd name="connsiteX257" fmla="*/ 6038839 w 7467663"/>
              <a:gd name="connsiteY257" fmla="*/ 4764474 h 6858000"/>
              <a:gd name="connsiteX258" fmla="*/ 6038706 w 7467663"/>
              <a:gd name="connsiteY258" fmla="*/ 4763847 h 6858000"/>
              <a:gd name="connsiteX259" fmla="*/ 6037784 w 7467663"/>
              <a:gd name="connsiteY259" fmla="*/ 4764270 h 6858000"/>
              <a:gd name="connsiteX260" fmla="*/ 6038839 w 7467663"/>
              <a:gd name="connsiteY260" fmla="*/ 4764474 h 6858000"/>
              <a:gd name="connsiteX261" fmla="*/ 6040338 w 7467663"/>
              <a:gd name="connsiteY261" fmla="*/ 4771418 h 6858000"/>
              <a:gd name="connsiteX262" fmla="*/ 6024488 w 7467663"/>
              <a:gd name="connsiteY262" fmla="*/ 4809903 h 6858000"/>
              <a:gd name="connsiteX263" fmla="*/ 5599771 w 7467663"/>
              <a:gd name="connsiteY263" fmla="*/ 5509652 h 6858000"/>
              <a:gd name="connsiteX264" fmla="*/ 5548843 w 7467663"/>
              <a:gd name="connsiteY264" fmla="*/ 5563845 h 6858000"/>
              <a:gd name="connsiteX265" fmla="*/ 5940952 w 7467663"/>
              <a:gd name="connsiteY265" fmla="*/ 6250028 h 6858000"/>
              <a:gd name="connsiteX266" fmla="*/ 6043441 w 7467663"/>
              <a:gd name="connsiteY266" fmla="*/ 6665847 h 6858000"/>
              <a:gd name="connsiteX267" fmla="*/ 6093432 w 7467663"/>
              <a:gd name="connsiteY267" fmla="*/ 6858000 h 6858000"/>
              <a:gd name="connsiteX268" fmla="*/ 6034344 w 7467663"/>
              <a:gd name="connsiteY268" fmla="*/ 6858000 h 6858000"/>
              <a:gd name="connsiteX269" fmla="*/ 6026679 w 7467663"/>
              <a:gd name="connsiteY269" fmla="*/ 6836959 h 6858000"/>
              <a:gd name="connsiteX270" fmla="*/ 5800441 w 7467663"/>
              <a:gd name="connsiteY270" fmla="*/ 6335286 h 6858000"/>
              <a:gd name="connsiteX271" fmla="*/ 5526562 w 7467663"/>
              <a:gd name="connsiteY271" fmla="*/ 5705388 h 6858000"/>
              <a:gd name="connsiteX272" fmla="*/ 5519640 w 7467663"/>
              <a:gd name="connsiteY272" fmla="*/ 5683774 h 6858000"/>
              <a:gd name="connsiteX273" fmla="*/ 5844559 w 7467663"/>
              <a:gd name="connsiteY273" fmla="*/ 6553349 h 6858000"/>
              <a:gd name="connsiteX274" fmla="*/ 5975994 w 7467663"/>
              <a:gd name="connsiteY274" fmla="*/ 6858000 h 6858000"/>
              <a:gd name="connsiteX275" fmla="*/ 5898547 w 7467663"/>
              <a:gd name="connsiteY275" fmla="*/ 6858000 h 6858000"/>
              <a:gd name="connsiteX276" fmla="*/ 5682041 w 7467663"/>
              <a:gd name="connsiteY276" fmla="*/ 6355860 h 6858000"/>
              <a:gd name="connsiteX277" fmla="*/ 5461758 w 7467663"/>
              <a:gd name="connsiteY277" fmla="*/ 5820220 h 6858000"/>
              <a:gd name="connsiteX278" fmla="*/ 5237282 w 7467663"/>
              <a:gd name="connsiteY278" fmla="*/ 6579086 h 6858000"/>
              <a:gd name="connsiteX279" fmla="*/ 5115009 w 7467663"/>
              <a:gd name="connsiteY279" fmla="*/ 6858000 h 6858000"/>
              <a:gd name="connsiteX280" fmla="*/ 5028074 w 7467663"/>
              <a:gd name="connsiteY280" fmla="*/ 6858000 h 6858000"/>
              <a:gd name="connsiteX281" fmla="*/ 5079508 w 7467663"/>
              <a:gd name="connsiteY281" fmla="*/ 6749074 h 6858000"/>
              <a:gd name="connsiteX282" fmla="*/ 5371846 w 7467663"/>
              <a:gd name="connsiteY282" fmla="*/ 5924413 h 6858000"/>
              <a:gd name="connsiteX283" fmla="*/ 5270512 w 7467663"/>
              <a:gd name="connsiteY283" fmla="*/ 6138975 h 6858000"/>
              <a:gd name="connsiteX284" fmla="*/ 5062409 w 7467663"/>
              <a:gd name="connsiteY284" fmla="*/ 6653544 h 6858000"/>
              <a:gd name="connsiteX285" fmla="*/ 5036628 w 7467663"/>
              <a:gd name="connsiteY285" fmla="*/ 6754247 h 6858000"/>
              <a:gd name="connsiteX286" fmla="*/ 5009112 w 7467663"/>
              <a:gd name="connsiteY286" fmla="*/ 6858000 h 6858000"/>
              <a:gd name="connsiteX287" fmla="*/ 4976679 w 7467663"/>
              <a:gd name="connsiteY287" fmla="*/ 6858000 h 6858000"/>
              <a:gd name="connsiteX288" fmla="*/ 5006537 w 7467663"/>
              <a:gd name="connsiteY288" fmla="*/ 6747068 h 6858000"/>
              <a:gd name="connsiteX289" fmla="*/ 5032723 w 7467663"/>
              <a:gd name="connsiteY289" fmla="*/ 6644957 h 6858000"/>
              <a:gd name="connsiteX290" fmla="*/ 5242949 w 7467663"/>
              <a:gd name="connsiteY290" fmla="*/ 6125175 h 6858000"/>
              <a:gd name="connsiteX291" fmla="*/ 5286321 w 7467663"/>
              <a:gd name="connsiteY291" fmla="*/ 6033555 h 6858000"/>
              <a:gd name="connsiteX292" fmla="*/ 5008210 w 7467663"/>
              <a:gd name="connsiteY292" fmla="*/ 6649194 h 6858000"/>
              <a:gd name="connsiteX293" fmla="*/ 4986321 w 7467663"/>
              <a:gd name="connsiteY293" fmla="*/ 6765687 h 6858000"/>
              <a:gd name="connsiteX294" fmla="*/ 4973474 w 7467663"/>
              <a:gd name="connsiteY294" fmla="*/ 6858000 h 6858000"/>
              <a:gd name="connsiteX295" fmla="*/ 4907178 w 7467663"/>
              <a:gd name="connsiteY295" fmla="*/ 6858000 h 6858000"/>
              <a:gd name="connsiteX296" fmla="*/ 4910810 w 7467663"/>
              <a:gd name="connsiteY296" fmla="*/ 6829660 h 6858000"/>
              <a:gd name="connsiteX297" fmla="*/ 4987461 w 7467663"/>
              <a:gd name="connsiteY297" fmla="*/ 6432994 h 6858000"/>
              <a:gd name="connsiteX298" fmla="*/ 5179262 w 7467663"/>
              <a:gd name="connsiteY298" fmla="*/ 6035044 h 6858000"/>
              <a:gd name="connsiteX299" fmla="*/ 4689678 w 7467663"/>
              <a:gd name="connsiteY299" fmla="*/ 6440241 h 6858000"/>
              <a:gd name="connsiteX300" fmla="*/ 4477543 w 7467663"/>
              <a:gd name="connsiteY300" fmla="*/ 6674836 h 6858000"/>
              <a:gd name="connsiteX301" fmla="*/ 4329957 w 7467663"/>
              <a:gd name="connsiteY301" fmla="*/ 6858000 h 6858000"/>
              <a:gd name="connsiteX302" fmla="*/ 4218595 w 7467663"/>
              <a:gd name="connsiteY302" fmla="*/ 6858000 h 6858000"/>
              <a:gd name="connsiteX303" fmla="*/ 4368888 w 7467663"/>
              <a:gd name="connsiteY303" fmla="*/ 6668412 h 6858000"/>
              <a:gd name="connsiteX304" fmla="*/ 4563091 w 7467663"/>
              <a:gd name="connsiteY304" fmla="*/ 6442508 h 6858000"/>
              <a:gd name="connsiteX305" fmla="*/ 5387324 w 7467663"/>
              <a:gd name="connsiteY305" fmla="*/ 5705830 h 6858000"/>
              <a:gd name="connsiteX306" fmla="*/ 5073620 w 7467663"/>
              <a:gd name="connsiteY306" fmla="*/ 5955437 h 6858000"/>
              <a:gd name="connsiteX307" fmla="*/ 4689789 w 7467663"/>
              <a:gd name="connsiteY307" fmla="*/ 6268382 h 6858000"/>
              <a:gd name="connsiteX308" fmla="*/ 4418722 w 7467663"/>
              <a:gd name="connsiteY308" fmla="*/ 6570886 h 6858000"/>
              <a:gd name="connsiteX309" fmla="*/ 4214944 w 7467663"/>
              <a:gd name="connsiteY309" fmla="*/ 6858000 h 6858000"/>
              <a:gd name="connsiteX310" fmla="*/ 4177898 w 7467663"/>
              <a:gd name="connsiteY310" fmla="*/ 6858000 h 6858000"/>
              <a:gd name="connsiteX311" fmla="*/ 4391597 w 7467663"/>
              <a:gd name="connsiteY311" fmla="*/ 6556370 h 6858000"/>
              <a:gd name="connsiteX312" fmla="*/ 4668889 w 7467663"/>
              <a:gd name="connsiteY312" fmla="*/ 6246399 h 6858000"/>
              <a:gd name="connsiteX313" fmla="*/ 5055427 w 7467663"/>
              <a:gd name="connsiteY313" fmla="*/ 5931476 h 6858000"/>
              <a:gd name="connsiteX314" fmla="*/ 5371814 w 7467663"/>
              <a:gd name="connsiteY314" fmla="*/ 5678975 h 6858000"/>
              <a:gd name="connsiteX315" fmla="*/ 4987918 w 7467663"/>
              <a:gd name="connsiteY315" fmla="*/ 5838701 h 6858000"/>
              <a:gd name="connsiteX316" fmla="*/ 4317146 w 7467663"/>
              <a:gd name="connsiteY316" fmla="*/ 6587716 h 6858000"/>
              <a:gd name="connsiteX317" fmla="*/ 4171627 w 7467663"/>
              <a:gd name="connsiteY317" fmla="*/ 6858000 h 6858000"/>
              <a:gd name="connsiteX318" fmla="*/ 4081585 w 7467663"/>
              <a:gd name="connsiteY318" fmla="*/ 6858000 h 6858000"/>
              <a:gd name="connsiteX319" fmla="*/ 4238603 w 7467663"/>
              <a:gd name="connsiteY319" fmla="*/ 6559341 h 6858000"/>
              <a:gd name="connsiteX320" fmla="*/ 4778333 w 7467663"/>
              <a:gd name="connsiteY320" fmla="*/ 5873626 h 6858000"/>
              <a:gd name="connsiteX321" fmla="*/ 5414185 w 7467663"/>
              <a:gd name="connsiteY321" fmla="*/ 5573882 h 6858000"/>
              <a:gd name="connsiteX322" fmla="*/ 5959648 w 7467663"/>
              <a:gd name="connsiteY322" fmla="*/ 4760797 h 6858000"/>
              <a:gd name="connsiteX323" fmla="*/ 5355019 w 7467663"/>
              <a:gd name="connsiteY323" fmla="*/ 4734672 h 6858000"/>
              <a:gd name="connsiteX324" fmla="*/ 5083565 w 7467663"/>
              <a:gd name="connsiteY324" fmla="*/ 5179121 h 6858000"/>
              <a:gd name="connsiteX325" fmla="*/ 4713577 w 7467663"/>
              <a:gd name="connsiteY325" fmla="*/ 5616803 h 6858000"/>
              <a:gd name="connsiteX326" fmla="*/ 3989559 w 7467663"/>
              <a:gd name="connsiteY326" fmla="*/ 6145945 h 6858000"/>
              <a:gd name="connsiteX327" fmla="*/ 3939824 w 7467663"/>
              <a:gd name="connsiteY327" fmla="*/ 6066900 h 6858000"/>
              <a:gd name="connsiteX328" fmla="*/ 4584537 w 7467663"/>
              <a:gd name="connsiteY328" fmla="*/ 5324826 h 6858000"/>
              <a:gd name="connsiteX329" fmla="*/ 5037105 w 7467663"/>
              <a:gd name="connsiteY329" fmla="*/ 5088765 h 6858000"/>
              <a:gd name="connsiteX330" fmla="*/ 5039930 w 7467663"/>
              <a:gd name="connsiteY330" fmla="*/ 5089585 h 6858000"/>
              <a:gd name="connsiteX331" fmla="*/ 5263764 w 7467663"/>
              <a:gd name="connsiteY331" fmla="*/ 4735525 h 6858000"/>
              <a:gd name="connsiteX332" fmla="*/ 4086300 w 7467663"/>
              <a:gd name="connsiteY332" fmla="*/ 4884599 h 6858000"/>
              <a:gd name="connsiteX333" fmla="*/ 4085485 w 7467663"/>
              <a:gd name="connsiteY333" fmla="*/ 4899070 h 6858000"/>
              <a:gd name="connsiteX334" fmla="*/ 3871915 w 7467663"/>
              <a:gd name="connsiteY334" fmla="*/ 5253645 h 6858000"/>
              <a:gd name="connsiteX335" fmla="*/ 3799374 w 7467663"/>
              <a:gd name="connsiteY335" fmla="*/ 5466127 h 6858000"/>
              <a:gd name="connsiteX336" fmla="*/ 3498850 w 7467663"/>
              <a:gd name="connsiteY336" fmla="*/ 6661888 h 6858000"/>
              <a:gd name="connsiteX337" fmla="*/ 3399216 w 7467663"/>
              <a:gd name="connsiteY337" fmla="*/ 6858000 h 6858000"/>
              <a:gd name="connsiteX338" fmla="*/ 3303688 w 7467663"/>
              <a:gd name="connsiteY338" fmla="*/ 6858000 h 6858000"/>
              <a:gd name="connsiteX339" fmla="*/ 3391774 w 7467663"/>
              <a:gd name="connsiteY339" fmla="*/ 6697181 h 6858000"/>
              <a:gd name="connsiteX340" fmla="*/ 3735540 w 7467663"/>
              <a:gd name="connsiteY340" fmla="*/ 5546923 h 6858000"/>
              <a:gd name="connsiteX341" fmla="*/ 3729438 w 7467663"/>
              <a:gd name="connsiteY341" fmla="*/ 5569058 h 6858000"/>
              <a:gd name="connsiteX342" fmla="*/ 3707782 w 7467663"/>
              <a:gd name="connsiteY342" fmla="*/ 5644908 h 6858000"/>
              <a:gd name="connsiteX343" fmla="*/ 3583827 w 7467663"/>
              <a:gd name="connsiteY343" fmla="*/ 6039215 h 6858000"/>
              <a:gd name="connsiteX344" fmla="*/ 3547861 w 7467663"/>
              <a:gd name="connsiteY344" fmla="*/ 6129609 h 6858000"/>
              <a:gd name="connsiteX345" fmla="*/ 3490905 w 7467663"/>
              <a:gd name="connsiteY345" fmla="*/ 6277660 h 6858000"/>
              <a:gd name="connsiteX346" fmla="*/ 3455859 w 7467663"/>
              <a:gd name="connsiteY346" fmla="*/ 6391301 h 6858000"/>
              <a:gd name="connsiteX347" fmla="*/ 3429112 w 7467663"/>
              <a:gd name="connsiteY347" fmla="*/ 6479469 h 6858000"/>
              <a:gd name="connsiteX348" fmla="*/ 3304862 w 7467663"/>
              <a:gd name="connsiteY348" fmla="*/ 6796476 h 6858000"/>
              <a:gd name="connsiteX349" fmla="*/ 3276071 w 7467663"/>
              <a:gd name="connsiteY349" fmla="*/ 6858000 h 6858000"/>
              <a:gd name="connsiteX350" fmla="*/ 3240805 w 7467663"/>
              <a:gd name="connsiteY350" fmla="*/ 6858000 h 6858000"/>
              <a:gd name="connsiteX351" fmla="*/ 3275917 w 7467663"/>
              <a:gd name="connsiteY351" fmla="*/ 6783192 h 6858000"/>
              <a:gd name="connsiteX352" fmla="*/ 3399358 w 7467663"/>
              <a:gd name="connsiteY352" fmla="*/ 6469011 h 6858000"/>
              <a:gd name="connsiteX353" fmla="*/ 3425650 w 7467663"/>
              <a:gd name="connsiteY353" fmla="*/ 6381333 h 6858000"/>
              <a:gd name="connsiteX354" fmla="*/ 3460661 w 7467663"/>
              <a:gd name="connsiteY354" fmla="*/ 6266763 h 6858000"/>
              <a:gd name="connsiteX355" fmla="*/ 3518021 w 7467663"/>
              <a:gd name="connsiteY355" fmla="*/ 6117298 h 6858000"/>
              <a:gd name="connsiteX356" fmla="*/ 3554035 w 7467663"/>
              <a:gd name="connsiteY356" fmla="*/ 6027832 h 6858000"/>
              <a:gd name="connsiteX357" fmla="*/ 3677174 w 7467663"/>
              <a:gd name="connsiteY357" fmla="*/ 5636351 h 6858000"/>
              <a:gd name="connsiteX358" fmla="*/ 3698819 w 7467663"/>
              <a:gd name="connsiteY358" fmla="*/ 5560503 h 6858000"/>
              <a:gd name="connsiteX359" fmla="*/ 3702094 w 7467663"/>
              <a:gd name="connsiteY359" fmla="*/ 5549194 h 6858000"/>
              <a:gd name="connsiteX360" fmla="*/ 3398355 w 7467663"/>
              <a:gd name="connsiteY360" fmla="*/ 6094603 h 6858000"/>
              <a:gd name="connsiteX361" fmla="*/ 3193941 w 7467663"/>
              <a:gd name="connsiteY361" fmla="*/ 6798775 h 6858000"/>
              <a:gd name="connsiteX362" fmla="*/ 3184140 w 7467663"/>
              <a:gd name="connsiteY362" fmla="*/ 6858000 h 6858000"/>
              <a:gd name="connsiteX363" fmla="*/ 3099978 w 7467663"/>
              <a:gd name="connsiteY363" fmla="*/ 6858000 h 6858000"/>
              <a:gd name="connsiteX364" fmla="*/ 3101556 w 7467663"/>
              <a:gd name="connsiteY364" fmla="*/ 6843337 h 6858000"/>
              <a:gd name="connsiteX365" fmla="*/ 3370162 w 7467663"/>
              <a:gd name="connsiteY365" fmla="*/ 5785550 h 6858000"/>
              <a:gd name="connsiteX366" fmla="*/ 3746477 w 7467663"/>
              <a:gd name="connsiteY366" fmla="*/ 5377889 h 6858000"/>
              <a:gd name="connsiteX367" fmla="*/ 3863399 w 7467663"/>
              <a:gd name="connsiteY367" fmla="*/ 5087257 h 6858000"/>
              <a:gd name="connsiteX368" fmla="*/ 3968712 w 7467663"/>
              <a:gd name="connsiteY368" fmla="*/ 4913989 h 6858000"/>
              <a:gd name="connsiteX369" fmla="*/ 2792390 w 7467663"/>
              <a:gd name="connsiteY369" fmla="*/ 5382974 h 6858000"/>
              <a:gd name="connsiteX370" fmla="*/ 2714982 w 7467663"/>
              <a:gd name="connsiteY370" fmla="*/ 5427051 h 6858000"/>
              <a:gd name="connsiteX371" fmla="*/ 2813361 w 7467663"/>
              <a:gd name="connsiteY371" fmla="*/ 6023912 h 6858000"/>
              <a:gd name="connsiteX372" fmla="*/ 2688430 w 7467663"/>
              <a:gd name="connsiteY372" fmla="*/ 6801564 h 6858000"/>
              <a:gd name="connsiteX373" fmla="*/ 2629626 w 7467663"/>
              <a:gd name="connsiteY373" fmla="*/ 6763394 h 6858000"/>
              <a:gd name="connsiteX374" fmla="*/ 2565328 w 7467663"/>
              <a:gd name="connsiteY374" fmla="*/ 5516399 h 6858000"/>
              <a:gd name="connsiteX375" fmla="*/ 1922999 w 7467663"/>
              <a:gd name="connsiteY375" fmla="*/ 5980343 h 6858000"/>
              <a:gd name="connsiteX376" fmla="*/ 1950261 w 7467663"/>
              <a:gd name="connsiteY376" fmla="*/ 6405858 h 6858000"/>
              <a:gd name="connsiteX377" fmla="*/ 2365554 w 7467663"/>
              <a:gd name="connsiteY377" fmla="*/ 6759107 h 6858000"/>
              <a:gd name="connsiteX378" fmla="*/ 2424142 w 7467663"/>
              <a:gd name="connsiteY378" fmla="*/ 6858000 h 6858000"/>
              <a:gd name="connsiteX379" fmla="*/ 2395994 w 7467663"/>
              <a:gd name="connsiteY379" fmla="*/ 6858000 h 6858000"/>
              <a:gd name="connsiteX380" fmla="*/ 2392863 w 7467663"/>
              <a:gd name="connsiteY380" fmla="*/ 6852964 h 6858000"/>
              <a:gd name="connsiteX381" fmla="*/ 2017589 w 7467663"/>
              <a:gd name="connsiteY381" fmla="*/ 6493982 h 6858000"/>
              <a:gd name="connsiteX382" fmla="*/ 2147336 w 7467663"/>
              <a:gd name="connsiteY382" fmla="*/ 6594052 h 6858000"/>
              <a:gd name="connsiteX383" fmla="*/ 2207047 w 7467663"/>
              <a:gd name="connsiteY383" fmla="*/ 6654540 h 6858000"/>
              <a:gd name="connsiteX384" fmla="*/ 2299106 w 7467663"/>
              <a:gd name="connsiteY384" fmla="*/ 6778931 h 6858000"/>
              <a:gd name="connsiteX385" fmla="*/ 2314430 w 7467663"/>
              <a:gd name="connsiteY385" fmla="*/ 6801144 h 6858000"/>
              <a:gd name="connsiteX386" fmla="*/ 2352406 w 7467663"/>
              <a:gd name="connsiteY386" fmla="*/ 6858000 h 6858000"/>
              <a:gd name="connsiteX387" fmla="*/ 2314492 w 7467663"/>
              <a:gd name="connsiteY387" fmla="*/ 6858000 h 6858000"/>
              <a:gd name="connsiteX388" fmla="*/ 2288095 w 7467663"/>
              <a:gd name="connsiteY388" fmla="*/ 6818030 h 6858000"/>
              <a:gd name="connsiteX389" fmla="*/ 2272768 w 7467663"/>
              <a:gd name="connsiteY389" fmla="*/ 6795822 h 6858000"/>
              <a:gd name="connsiteX390" fmla="*/ 2182715 w 7467663"/>
              <a:gd name="connsiteY390" fmla="*/ 6675071 h 6858000"/>
              <a:gd name="connsiteX391" fmla="*/ 2032061 w 7467663"/>
              <a:gd name="connsiteY391" fmla="*/ 6541380 h 6858000"/>
              <a:gd name="connsiteX392" fmla="*/ 2257220 w 7467663"/>
              <a:gd name="connsiteY392" fmla="*/ 6826257 h 6858000"/>
              <a:gd name="connsiteX393" fmla="*/ 2281324 w 7467663"/>
              <a:gd name="connsiteY393" fmla="*/ 6858000 h 6858000"/>
              <a:gd name="connsiteX394" fmla="*/ 2242860 w 7467663"/>
              <a:gd name="connsiteY394" fmla="*/ 6858000 h 6858000"/>
              <a:gd name="connsiteX395" fmla="*/ 2232818 w 7467663"/>
              <a:gd name="connsiteY395" fmla="*/ 6844926 h 6858000"/>
              <a:gd name="connsiteX396" fmla="*/ 1990172 w 7467663"/>
              <a:gd name="connsiteY396" fmla="*/ 6542121 h 6858000"/>
              <a:gd name="connsiteX397" fmla="*/ 2124090 w 7467663"/>
              <a:gd name="connsiteY397" fmla="*/ 6761017 h 6858000"/>
              <a:gd name="connsiteX398" fmla="*/ 2200380 w 7467663"/>
              <a:gd name="connsiteY398" fmla="*/ 6858000 h 6858000"/>
              <a:gd name="connsiteX399" fmla="*/ 2147507 w 7467663"/>
              <a:gd name="connsiteY399" fmla="*/ 6858000 h 6858000"/>
              <a:gd name="connsiteX400" fmla="*/ 2070668 w 7467663"/>
              <a:gd name="connsiteY400" fmla="*/ 6761520 h 6858000"/>
              <a:gd name="connsiteX401" fmla="*/ 1975142 w 7467663"/>
              <a:gd name="connsiteY401" fmla="*/ 6585570 h 6858000"/>
              <a:gd name="connsiteX402" fmla="*/ 2050035 w 7467663"/>
              <a:gd name="connsiteY402" fmla="*/ 6813345 h 6858000"/>
              <a:gd name="connsiteX403" fmla="*/ 2063025 w 7467663"/>
              <a:gd name="connsiteY403" fmla="*/ 6858000 h 6858000"/>
              <a:gd name="connsiteX404" fmla="*/ 2021675 w 7467663"/>
              <a:gd name="connsiteY404" fmla="*/ 6858000 h 6858000"/>
              <a:gd name="connsiteX405" fmla="*/ 2019308 w 7467663"/>
              <a:gd name="connsiteY405" fmla="*/ 6847118 h 6858000"/>
              <a:gd name="connsiteX406" fmla="*/ 1938835 w 7467663"/>
              <a:gd name="connsiteY406" fmla="*/ 6551160 h 6858000"/>
              <a:gd name="connsiteX407" fmla="*/ 1953230 w 7467663"/>
              <a:gd name="connsiteY407" fmla="*/ 6759699 h 6858000"/>
              <a:gd name="connsiteX408" fmla="*/ 1956763 w 7467663"/>
              <a:gd name="connsiteY408" fmla="*/ 6778191 h 6858000"/>
              <a:gd name="connsiteX409" fmla="*/ 1967925 w 7467663"/>
              <a:gd name="connsiteY409" fmla="*/ 6858000 h 6858000"/>
              <a:gd name="connsiteX410" fmla="*/ 1936622 w 7467663"/>
              <a:gd name="connsiteY410" fmla="*/ 6858000 h 6858000"/>
              <a:gd name="connsiteX411" fmla="*/ 1926261 w 7467663"/>
              <a:gd name="connsiteY411" fmla="*/ 6784064 h 6858000"/>
              <a:gd name="connsiteX412" fmla="*/ 1922724 w 7467663"/>
              <a:gd name="connsiteY412" fmla="*/ 6765577 h 6858000"/>
              <a:gd name="connsiteX413" fmla="*/ 1904650 w 7467663"/>
              <a:gd name="connsiteY413" fmla="*/ 6639616 h 6858000"/>
              <a:gd name="connsiteX414" fmla="*/ 1885273 w 7467663"/>
              <a:gd name="connsiteY414" fmla="*/ 6858000 h 6858000"/>
              <a:gd name="connsiteX415" fmla="*/ 1854363 w 7467663"/>
              <a:gd name="connsiteY415" fmla="*/ 6858000 h 6858000"/>
              <a:gd name="connsiteX416" fmla="*/ 1880391 w 7467663"/>
              <a:gd name="connsiteY416" fmla="*/ 6603796 h 6858000"/>
              <a:gd name="connsiteX417" fmla="*/ 1818273 w 7467663"/>
              <a:gd name="connsiteY417" fmla="*/ 6715729 h 6858000"/>
              <a:gd name="connsiteX418" fmla="*/ 1794691 w 7467663"/>
              <a:gd name="connsiteY418" fmla="*/ 6843239 h 6858000"/>
              <a:gd name="connsiteX419" fmla="*/ 1794914 w 7467663"/>
              <a:gd name="connsiteY419" fmla="*/ 6858000 h 6858000"/>
              <a:gd name="connsiteX420" fmla="*/ 1746128 w 7467663"/>
              <a:gd name="connsiteY420" fmla="*/ 6858000 h 6858000"/>
              <a:gd name="connsiteX421" fmla="*/ 1753934 w 7467663"/>
              <a:gd name="connsiteY421" fmla="*/ 6724796 h 6858000"/>
              <a:gd name="connsiteX422" fmla="*/ 1792053 w 7467663"/>
              <a:gd name="connsiteY422" fmla="*/ 6572396 h 6858000"/>
              <a:gd name="connsiteX423" fmla="*/ 1862248 w 7467663"/>
              <a:gd name="connsiteY423" fmla="*/ 6266397 h 6858000"/>
              <a:gd name="connsiteX424" fmla="*/ 1862250 w 7467663"/>
              <a:gd name="connsiteY424" fmla="*/ 6033531 h 6858000"/>
              <a:gd name="connsiteX425" fmla="*/ 1211999 w 7467663"/>
              <a:gd name="connsiteY425" fmla="*/ 6683610 h 6858000"/>
              <a:gd name="connsiteX426" fmla="*/ 1213266 w 7467663"/>
              <a:gd name="connsiteY426" fmla="*/ 6691947 h 6858000"/>
              <a:gd name="connsiteX427" fmla="*/ 1203370 w 7467663"/>
              <a:gd name="connsiteY427" fmla="*/ 6850676 h 6858000"/>
              <a:gd name="connsiteX428" fmla="*/ 1203671 w 7467663"/>
              <a:gd name="connsiteY428" fmla="*/ 6858000 h 6858000"/>
              <a:gd name="connsiteX429" fmla="*/ 1143180 w 7467663"/>
              <a:gd name="connsiteY429" fmla="*/ 6858000 h 6858000"/>
              <a:gd name="connsiteX430" fmla="*/ 1142176 w 7467663"/>
              <a:gd name="connsiteY430" fmla="*/ 6766045 h 6858000"/>
              <a:gd name="connsiteX431" fmla="*/ 1067484 w 7467663"/>
              <a:gd name="connsiteY431" fmla="*/ 6858000 h 6858000"/>
              <a:gd name="connsiteX432" fmla="*/ 953928 w 7467663"/>
              <a:gd name="connsiteY432" fmla="*/ 6858000 h 6858000"/>
              <a:gd name="connsiteX433" fmla="*/ 959715 w 7467663"/>
              <a:gd name="connsiteY433" fmla="*/ 6850185 h 6858000"/>
              <a:gd name="connsiteX434" fmla="*/ 1483788 w 7467663"/>
              <a:gd name="connsiteY434" fmla="*/ 6259174 h 6858000"/>
              <a:gd name="connsiteX435" fmla="*/ 1100671 w 7467663"/>
              <a:gd name="connsiteY435" fmla="*/ 6252137 h 6858000"/>
              <a:gd name="connsiteX436" fmla="*/ 1090144 w 7467663"/>
              <a:gd name="connsiteY436" fmla="*/ 6256748 h 6858000"/>
              <a:gd name="connsiteX437" fmla="*/ 1095872 w 7467663"/>
              <a:gd name="connsiteY437" fmla="*/ 6271892 h 6858000"/>
              <a:gd name="connsiteX438" fmla="*/ 262785 w 7467663"/>
              <a:gd name="connsiteY438" fmla="*/ 6845450 h 6858000"/>
              <a:gd name="connsiteX439" fmla="*/ 209968 w 7467663"/>
              <a:gd name="connsiteY439" fmla="*/ 6770713 h 6858000"/>
              <a:gd name="connsiteX440" fmla="*/ 873460 w 7467663"/>
              <a:gd name="connsiteY440" fmla="*/ 6253768 h 6858000"/>
              <a:gd name="connsiteX441" fmla="*/ 192686 w 7467663"/>
              <a:gd name="connsiteY441" fmla="*/ 5849257 h 6858000"/>
              <a:gd name="connsiteX442" fmla="*/ 4696 w 7467663"/>
              <a:gd name="connsiteY442" fmla="*/ 5697668 h 6858000"/>
              <a:gd name="connsiteX443" fmla="*/ 0 w 7467663"/>
              <a:gd name="connsiteY443" fmla="*/ 5689984 h 6858000"/>
              <a:gd name="connsiteX444" fmla="*/ 0 w 7467663"/>
              <a:gd name="connsiteY444" fmla="*/ 5513472 h 6858000"/>
              <a:gd name="connsiteX445" fmla="*/ 174101 w 7467663"/>
              <a:gd name="connsiteY445" fmla="*/ 5620277 h 6858000"/>
              <a:gd name="connsiteX446" fmla="*/ 891800 w 7467663"/>
              <a:gd name="connsiteY446" fmla="*/ 6036935 h 6858000"/>
              <a:gd name="connsiteX447" fmla="*/ 1072219 w 7467663"/>
              <a:gd name="connsiteY447" fmla="*/ 6169443 h 6858000"/>
              <a:gd name="connsiteX448" fmla="*/ 1074117 w 7467663"/>
              <a:gd name="connsiteY448" fmla="*/ 6170301 h 6858000"/>
              <a:gd name="connsiteX449" fmla="*/ 1083114 w 7467663"/>
              <a:gd name="connsiteY449" fmla="*/ 6174131 h 6858000"/>
              <a:gd name="connsiteX450" fmla="*/ 1543010 w 7467663"/>
              <a:gd name="connsiteY450" fmla="*/ 6191140 h 6858000"/>
              <a:gd name="connsiteX451" fmla="*/ 1551080 w 7467663"/>
              <a:gd name="connsiteY451" fmla="*/ 6195006 h 6858000"/>
              <a:gd name="connsiteX452" fmla="*/ 2345443 w 7467663"/>
              <a:gd name="connsiteY452" fmla="*/ 5549882 h 6858000"/>
              <a:gd name="connsiteX453" fmla="*/ 1721499 w 7467663"/>
              <a:gd name="connsiteY453" fmla="*/ 5599969 h 6858000"/>
              <a:gd name="connsiteX454" fmla="*/ 767716 w 7467663"/>
              <a:gd name="connsiteY454" fmla="*/ 5472768 h 6858000"/>
              <a:gd name="connsiteX455" fmla="*/ 722147 w 7467663"/>
              <a:gd name="connsiteY455" fmla="*/ 5393091 h 6858000"/>
              <a:gd name="connsiteX456" fmla="*/ 1485552 w 7467663"/>
              <a:gd name="connsiteY456" fmla="*/ 5313202 h 6858000"/>
              <a:gd name="connsiteX457" fmla="*/ 2143004 w 7467663"/>
              <a:gd name="connsiteY457" fmla="*/ 5402420 h 6858000"/>
              <a:gd name="connsiteX458" fmla="*/ 1933391 w 7467663"/>
              <a:gd name="connsiteY458" fmla="*/ 5156971 h 6858000"/>
              <a:gd name="connsiteX459" fmla="*/ 1827118 w 7467663"/>
              <a:gd name="connsiteY459" fmla="*/ 4968410 h 6858000"/>
              <a:gd name="connsiteX460" fmla="*/ 1837349 w 7467663"/>
              <a:gd name="connsiteY460" fmla="*/ 4956357 h 6858000"/>
              <a:gd name="connsiteX461" fmla="*/ 2162835 w 7467663"/>
              <a:gd name="connsiteY461" fmla="*/ 5187853 h 6858000"/>
              <a:gd name="connsiteX462" fmla="*/ 2257167 w 7467663"/>
              <a:gd name="connsiteY462" fmla="*/ 5462123 h 6858000"/>
              <a:gd name="connsiteX463" fmla="*/ 2261598 w 7467663"/>
              <a:gd name="connsiteY463" fmla="*/ 5467998 h 6858000"/>
              <a:gd name="connsiteX464" fmla="*/ 2437177 w 7467663"/>
              <a:gd name="connsiteY464" fmla="*/ 5479608 h 6858000"/>
              <a:gd name="connsiteX465" fmla="*/ 2445247 w 7467663"/>
              <a:gd name="connsiteY465" fmla="*/ 5483476 h 6858000"/>
              <a:gd name="connsiteX466" fmla="*/ 2743626 w 7467663"/>
              <a:gd name="connsiteY466" fmla="*/ 5304819 h 6858000"/>
              <a:gd name="connsiteX467" fmla="*/ 3048102 w 7467663"/>
              <a:gd name="connsiteY467" fmla="*/ 5150595 h 6858000"/>
              <a:gd name="connsiteX468" fmla="*/ 1799414 w 7467663"/>
              <a:gd name="connsiteY468" fmla="*/ 4694732 h 6858000"/>
              <a:gd name="connsiteX469" fmla="*/ 1771735 w 7467663"/>
              <a:gd name="connsiteY469" fmla="*/ 4619929 h 6858000"/>
              <a:gd name="connsiteX470" fmla="*/ 3104273 w 7467663"/>
              <a:gd name="connsiteY470" fmla="*/ 5076159 h 6858000"/>
              <a:gd name="connsiteX471" fmla="*/ 3113245 w 7467663"/>
              <a:gd name="connsiteY471" fmla="*/ 5090705 h 6858000"/>
              <a:gd name="connsiteX472" fmla="*/ 3126294 w 7467663"/>
              <a:gd name="connsiteY472" fmla="*/ 5114400 h 6858000"/>
              <a:gd name="connsiteX473" fmla="*/ 3937433 w 7467663"/>
              <a:gd name="connsiteY473" fmla="*/ 4830473 h 6858000"/>
              <a:gd name="connsiteX474" fmla="*/ 3590475 w 7467663"/>
              <a:gd name="connsiteY474" fmla="*/ 4597974 h 6858000"/>
              <a:gd name="connsiteX475" fmla="*/ 3100264 w 7467663"/>
              <a:gd name="connsiteY475" fmla="*/ 4579845 h 6858000"/>
              <a:gd name="connsiteX476" fmla="*/ 2183576 w 7467663"/>
              <a:gd name="connsiteY476" fmla="*/ 4227150 h 6858000"/>
              <a:gd name="connsiteX477" fmla="*/ 2151029 w 7467663"/>
              <a:gd name="connsiteY477" fmla="*/ 4146947 h 6858000"/>
              <a:gd name="connsiteX478" fmla="*/ 3563434 w 7467663"/>
              <a:gd name="connsiteY478" fmla="*/ 4469115 h 6858000"/>
              <a:gd name="connsiteX479" fmla="*/ 3177952 w 7467663"/>
              <a:gd name="connsiteY479" fmla="*/ 3657386 h 6858000"/>
              <a:gd name="connsiteX480" fmla="*/ 3189263 w 7467663"/>
              <a:gd name="connsiteY480" fmla="*/ 3625726 h 6858000"/>
              <a:gd name="connsiteX481" fmla="*/ 3560912 w 7467663"/>
              <a:gd name="connsiteY481" fmla="*/ 4079863 h 6858000"/>
              <a:gd name="connsiteX482" fmla="*/ 3626636 w 7467663"/>
              <a:gd name="connsiteY482" fmla="*/ 4512230 h 6858000"/>
              <a:gd name="connsiteX483" fmla="*/ 3653088 w 7467663"/>
              <a:gd name="connsiteY483" fmla="*/ 4521417 h 6858000"/>
              <a:gd name="connsiteX484" fmla="*/ 3988128 w 7467663"/>
              <a:gd name="connsiteY484" fmla="*/ 4817267 h 6858000"/>
              <a:gd name="connsiteX485" fmla="*/ 4830582 w 7467663"/>
              <a:gd name="connsiteY485" fmla="*/ 4676000 h 6858000"/>
              <a:gd name="connsiteX486" fmla="*/ 4830100 w 7467663"/>
              <a:gd name="connsiteY486" fmla="*/ 4675554 h 6858000"/>
              <a:gd name="connsiteX487" fmla="*/ 4036318 w 7467663"/>
              <a:gd name="connsiteY487" fmla="*/ 4147013 h 6858000"/>
              <a:gd name="connsiteX488" fmla="*/ 3432098 w 7467663"/>
              <a:gd name="connsiteY488" fmla="*/ 3537312 h 6858000"/>
              <a:gd name="connsiteX489" fmla="*/ 3446761 w 7467663"/>
              <a:gd name="connsiteY489" fmla="*/ 3461278 h 6858000"/>
              <a:gd name="connsiteX490" fmla="*/ 4419733 w 7467663"/>
              <a:gd name="connsiteY490" fmla="*/ 3963555 h 6858000"/>
              <a:gd name="connsiteX491" fmla="*/ 4781371 w 7467663"/>
              <a:gd name="connsiteY491" fmla="*/ 4458604 h 6858000"/>
              <a:gd name="connsiteX492" fmla="*/ 4780440 w 7467663"/>
              <a:gd name="connsiteY492" fmla="*/ 4470290 h 6858000"/>
              <a:gd name="connsiteX493" fmla="*/ 4898954 w 7467663"/>
              <a:gd name="connsiteY493" fmla="*/ 4662092 h 6858000"/>
              <a:gd name="connsiteX494" fmla="*/ 4900699 w 7467663"/>
              <a:gd name="connsiteY494" fmla="*/ 4670867 h 6858000"/>
              <a:gd name="connsiteX495" fmla="*/ 5714511 w 7467663"/>
              <a:gd name="connsiteY495" fmla="*/ 4663483 h 6858000"/>
              <a:gd name="connsiteX496" fmla="*/ 5464793 w 7467663"/>
              <a:gd name="connsiteY496" fmla="*/ 4393556 h 6858000"/>
              <a:gd name="connsiteX497" fmla="*/ 5461897 w 7467663"/>
              <a:gd name="connsiteY497" fmla="*/ 4390879 h 6858000"/>
              <a:gd name="connsiteX498" fmla="*/ 4294126 w 7467663"/>
              <a:gd name="connsiteY498" fmla="*/ 3303048 h 6858000"/>
              <a:gd name="connsiteX499" fmla="*/ 4305321 w 7467663"/>
              <a:gd name="connsiteY499" fmla="*/ 3256953 h 6858000"/>
              <a:gd name="connsiteX500" fmla="*/ 4949299 w 7467663"/>
              <a:gd name="connsiteY500" fmla="*/ 3766336 h 6858000"/>
              <a:gd name="connsiteX501" fmla="*/ 5291452 w 7467663"/>
              <a:gd name="connsiteY501" fmla="*/ 4076801 h 6858000"/>
              <a:gd name="connsiteX502" fmla="*/ 5434998 w 7467663"/>
              <a:gd name="connsiteY502" fmla="*/ 4254100 h 6858000"/>
              <a:gd name="connsiteX503" fmla="*/ 5351015 w 7467663"/>
              <a:gd name="connsiteY503" fmla="*/ 3760989 h 6858000"/>
              <a:gd name="connsiteX504" fmla="*/ 5413780 w 7467663"/>
              <a:gd name="connsiteY504" fmla="*/ 2966265 h 6858000"/>
              <a:gd name="connsiteX505" fmla="*/ 5425627 w 7467663"/>
              <a:gd name="connsiteY505" fmla="*/ 2954192 h 6858000"/>
              <a:gd name="connsiteX506" fmla="*/ 6604735 w 7467663"/>
              <a:gd name="connsiteY506" fmla="*/ 2041381 h 6858000"/>
              <a:gd name="connsiteX507" fmla="*/ 7204487 w 7467663"/>
              <a:gd name="connsiteY507" fmla="*/ 2742112 h 6858000"/>
              <a:gd name="connsiteX508" fmla="*/ 7131592 w 7467663"/>
              <a:gd name="connsiteY508" fmla="*/ 2672096 h 6858000"/>
              <a:gd name="connsiteX509" fmla="*/ 6996344 w 7467663"/>
              <a:gd name="connsiteY509" fmla="*/ 2518310 h 6858000"/>
              <a:gd name="connsiteX510" fmla="*/ 6735495 w 7467663"/>
              <a:gd name="connsiteY510" fmla="*/ 2196890 h 6858000"/>
              <a:gd name="connsiteX511" fmla="*/ 6721901 w 7467663"/>
              <a:gd name="connsiteY511" fmla="*/ 2179274 h 6858000"/>
              <a:gd name="connsiteX512" fmla="*/ 6604735 w 7467663"/>
              <a:gd name="connsiteY512" fmla="*/ 2041381 h 6858000"/>
              <a:gd name="connsiteX513" fmla="*/ 6591670 w 7467663"/>
              <a:gd name="connsiteY513" fmla="*/ 1988277 h 6858000"/>
              <a:gd name="connsiteX514" fmla="*/ 6747349 w 7467663"/>
              <a:gd name="connsiteY514" fmla="*/ 2160069 h 6858000"/>
              <a:gd name="connsiteX515" fmla="*/ 6760943 w 7467663"/>
              <a:gd name="connsiteY515" fmla="*/ 2177686 h 6858000"/>
              <a:gd name="connsiteX516" fmla="*/ 7021065 w 7467663"/>
              <a:gd name="connsiteY516" fmla="*/ 2498102 h 6858000"/>
              <a:gd name="connsiteX517" fmla="*/ 7155223 w 7467663"/>
              <a:gd name="connsiteY517" fmla="*/ 2650386 h 6858000"/>
              <a:gd name="connsiteX518" fmla="*/ 7203167 w 7467663"/>
              <a:gd name="connsiteY518" fmla="*/ 2697288 h 6858000"/>
              <a:gd name="connsiteX519" fmla="*/ 6937703 w 7467663"/>
              <a:gd name="connsiteY519" fmla="*/ 2321981 h 6858000"/>
              <a:gd name="connsiteX520" fmla="*/ 6591670 w 7467663"/>
              <a:gd name="connsiteY520" fmla="*/ 1988277 h 6858000"/>
              <a:gd name="connsiteX521" fmla="*/ 5798671 w 7467663"/>
              <a:gd name="connsiteY521" fmla="*/ 1981601 h 6858000"/>
              <a:gd name="connsiteX522" fmla="*/ 5754709 w 7467663"/>
              <a:gd name="connsiteY522" fmla="*/ 2071454 h 6858000"/>
              <a:gd name="connsiteX523" fmla="*/ 5763044 w 7467663"/>
              <a:gd name="connsiteY523" fmla="*/ 2842206 h 6858000"/>
              <a:gd name="connsiteX524" fmla="*/ 5764974 w 7467663"/>
              <a:gd name="connsiteY524" fmla="*/ 2799609 h 6858000"/>
              <a:gd name="connsiteX525" fmla="*/ 5767665 w 7467663"/>
              <a:gd name="connsiteY525" fmla="*/ 2666409 h 6858000"/>
              <a:gd name="connsiteX526" fmla="*/ 5763055 w 7467663"/>
              <a:gd name="connsiteY526" fmla="*/ 2579705 h 6858000"/>
              <a:gd name="connsiteX527" fmla="*/ 5758079 w 7467663"/>
              <a:gd name="connsiteY527" fmla="*/ 2492508 h 6858000"/>
              <a:gd name="connsiteX528" fmla="*/ 5779325 w 7467663"/>
              <a:gd name="connsiteY528" fmla="*/ 2197069 h 6858000"/>
              <a:gd name="connsiteX529" fmla="*/ 5798671 w 7467663"/>
              <a:gd name="connsiteY529" fmla="*/ 1981601 h 6858000"/>
              <a:gd name="connsiteX530" fmla="*/ 5829202 w 7467663"/>
              <a:gd name="connsiteY530" fmla="*/ 1971679 h 6858000"/>
              <a:gd name="connsiteX531" fmla="*/ 5809558 w 7467663"/>
              <a:gd name="connsiteY531" fmla="*/ 2198043 h 6858000"/>
              <a:gd name="connsiteX532" fmla="*/ 5788653 w 7467663"/>
              <a:gd name="connsiteY532" fmla="*/ 2489430 h 6858000"/>
              <a:gd name="connsiteX533" fmla="*/ 5793439 w 7467663"/>
              <a:gd name="connsiteY533" fmla="*/ 2575235 h 6858000"/>
              <a:gd name="connsiteX534" fmla="*/ 5796837 w 7467663"/>
              <a:gd name="connsiteY534" fmla="*/ 2637633 h 6858000"/>
              <a:gd name="connsiteX535" fmla="*/ 5818614 w 7467663"/>
              <a:gd name="connsiteY535" fmla="*/ 2473055 h 6858000"/>
              <a:gd name="connsiteX536" fmla="*/ 5829202 w 7467663"/>
              <a:gd name="connsiteY536" fmla="*/ 1971679 h 6858000"/>
              <a:gd name="connsiteX537" fmla="*/ 5911389 w 7467663"/>
              <a:gd name="connsiteY537" fmla="*/ 1898371 h 6858000"/>
              <a:gd name="connsiteX538" fmla="*/ 6237627 w 7467663"/>
              <a:gd name="connsiteY538" fmla="*/ 2231921 h 6858000"/>
              <a:gd name="connsiteX539" fmla="*/ 5911389 w 7467663"/>
              <a:gd name="connsiteY539" fmla="*/ 1898371 h 6858000"/>
              <a:gd name="connsiteX540" fmla="*/ 6944437 w 7467663"/>
              <a:gd name="connsiteY540" fmla="*/ 1575402 h 6858000"/>
              <a:gd name="connsiteX541" fmla="*/ 6304730 w 7467663"/>
              <a:gd name="connsiteY541" fmla="*/ 1766654 h 6858000"/>
              <a:gd name="connsiteX542" fmla="*/ 6944437 w 7467663"/>
              <a:gd name="connsiteY542" fmla="*/ 1575402 h 6858000"/>
              <a:gd name="connsiteX543" fmla="*/ 7019523 w 7467663"/>
              <a:gd name="connsiteY543" fmla="*/ 1519450 h 6858000"/>
              <a:gd name="connsiteX544" fmla="*/ 6298091 w 7467663"/>
              <a:gd name="connsiteY544" fmla="*/ 1737122 h 6858000"/>
              <a:gd name="connsiteX545" fmla="*/ 7019523 w 7467663"/>
              <a:gd name="connsiteY545" fmla="*/ 1519450 h 6858000"/>
              <a:gd name="connsiteX546" fmla="*/ 2399523 w 7467663"/>
              <a:gd name="connsiteY546" fmla="*/ 1428234 h 6858000"/>
              <a:gd name="connsiteX547" fmla="*/ 2224982 w 7467663"/>
              <a:gd name="connsiteY547" fmla="*/ 1826201 h 6858000"/>
              <a:gd name="connsiteX548" fmla="*/ 2096099 w 7467663"/>
              <a:gd name="connsiteY548" fmla="*/ 2345900 h 6858000"/>
              <a:gd name="connsiteX549" fmla="*/ 2283317 w 7467663"/>
              <a:gd name="connsiteY549" fmla="*/ 1796925 h 6858000"/>
              <a:gd name="connsiteX550" fmla="*/ 2399523 w 7467663"/>
              <a:gd name="connsiteY550" fmla="*/ 1428234 h 6858000"/>
              <a:gd name="connsiteX551" fmla="*/ 2448558 w 7467663"/>
              <a:gd name="connsiteY551" fmla="*/ 1373435 h 6858000"/>
              <a:gd name="connsiteX552" fmla="*/ 2312521 w 7467663"/>
              <a:gd name="connsiteY552" fmla="*/ 1806140 h 6858000"/>
              <a:gd name="connsiteX553" fmla="*/ 2127533 w 7467663"/>
              <a:gd name="connsiteY553" fmla="*/ 2348380 h 6858000"/>
              <a:gd name="connsiteX554" fmla="*/ 2358080 w 7467663"/>
              <a:gd name="connsiteY554" fmla="*/ 1866134 h 6858000"/>
              <a:gd name="connsiteX555" fmla="*/ 2407436 w 7467663"/>
              <a:gd name="connsiteY555" fmla="*/ 1651070 h 6858000"/>
              <a:gd name="connsiteX556" fmla="*/ 2448558 w 7467663"/>
              <a:gd name="connsiteY556" fmla="*/ 1373435 h 6858000"/>
              <a:gd name="connsiteX557" fmla="*/ 278707 w 7467663"/>
              <a:gd name="connsiteY557" fmla="*/ 1352270 h 6858000"/>
              <a:gd name="connsiteX558" fmla="*/ 321570 w 7467663"/>
              <a:gd name="connsiteY558" fmla="*/ 1861610 h 6858000"/>
              <a:gd name="connsiteX559" fmla="*/ 294281 w 7467663"/>
              <a:gd name="connsiteY559" fmla="*/ 1440658 h 6858000"/>
              <a:gd name="connsiteX560" fmla="*/ 278707 w 7467663"/>
              <a:gd name="connsiteY560" fmla="*/ 1352270 h 6858000"/>
              <a:gd name="connsiteX561" fmla="*/ 1423821 w 7467663"/>
              <a:gd name="connsiteY561" fmla="*/ 1351958 h 6858000"/>
              <a:gd name="connsiteX562" fmla="*/ 1638521 w 7467663"/>
              <a:gd name="connsiteY562" fmla="*/ 1908470 h 6858000"/>
              <a:gd name="connsiteX563" fmla="*/ 1754199 w 7467663"/>
              <a:gd name="connsiteY563" fmla="*/ 2149284 h 6858000"/>
              <a:gd name="connsiteX564" fmla="*/ 1908359 w 7467663"/>
              <a:gd name="connsiteY564" fmla="*/ 2364988 h 6858000"/>
              <a:gd name="connsiteX565" fmla="*/ 1647661 w 7467663"/>
              <a:gd name="connsiteY565" fmla="*/ 1825945 h 6858000"/>
              <a:gd name="connsiteX566" fmla="*/ 1423821 w 7467663"/>
              <a:gd name="connsiteY566" fmla="*/ 1351958 h 6858000"/>
              <a:gd name="connsiteX567" fmla="*/ 1431890 w 7467663"/>
              <a:gd name="connsiteY567" fmla="*/ 1306475 h 6858000"/>
              <a:gd name="connsiteX568" fmla="*/ 1507597 w 7467663"/>
              <a:gd name="connsiteY568" fmla="*/ 1446132 h 6858000"/>
              <a:gd name="connsiteX569" fmla="*/ 1674586 w 7467663"/>
              <a:gd name="connsiteY569" fmla="*/ 1813832 h 6858000"/>
              <a:gd name="connsiteX570" fmla="*/ 1815950 w 7467663"/>
              <a:gd name="connsiteY570" fmla="*/ 2128564 h 6858000"/>
              <a:gd name="connsiteX571" fmla="*/ 1984242 w 7467663"/>
              <a:gd name="connsiteY571" fmla="*/ 2430829 h 6858000"/>
              <a:gd name="connsiteX572" fmla="*/ 2014023 w 7467663"/>
              <a:gd name="connsiteY572" fmla="*/ 2450995 h 6858000"/>
              <a:gd name="connsiteX573" fmla="*/ 1747337 w 7467663"/>
              <a:gd name="connsiteY573" fmla="*/ 1855264 h 6858000"/>
              <a:gd name="connsiteX574" fmla="*/ 1533749 w 7467663"/>
              <a:gd name="connsiteY574" fmla="*/ 1478656 h 6858000"/>
              <a:gd name="connsiteX575" fmla="*/ 1431890 w 7467663"/>
              <a:gd name="connsiteY575" fmla="*/ 1306475 h 6858000"/>
              <a:gd name="connsiteX576" fmla="*/ 5052692 w 7467663"/>
              <a:gd name="connsiteY576" fmla="*/ 1292994 h 6858000"/>
              <a:gd name="connsiteX577" fmla="*/ 5200661 w 7467663"/>
              <a:gd name="connsiteY577" fmla="*/ 1635186 h 6858000"/>
              <a:gd name="connsiteX578" fmla="*/ 5297138 w 7467663"/>
              <a:gd name="connsiteY578" fmla="*/ 1906351 h 6858000"/>
              <a:gd name="connsiteX579" fmla="*/ 5052692 w 7467663"/>
              <a:gd name="connsiteY579" fmla="*/ 1292994 h 6858000"/>
              <a:gd name="connsiteX580" fmla="*/ 5009948 w 7467663"/>
              <a:gd name="connsiteY580" fmla="*/ 1273619 h 6858000"/>
              <a:gd name="connsiteX581" fmla="*/ 5121777 w 7467663"/>
              <a:gd name="connsiteY581" fmla="*/ 1654213 h 6858000"/>
              <a:gd name="connsiteX582" fmla="*/ 5293545 w 7467663"/>
              <a:gd name="connsiteY582" fmla="*/ 2072247 h 6858000"/>
              <a:gd name="connsiteX583" fmla="*/ 5294042 w 7467663"/>
              <a:gd name="connsiteY583" fmla="*/ 2065019 h 6858000"/>
              <a:gd name="connsiteX584" fmla="*/ 5171936 w 7467663"/>
              <a:gd name="connsiteY584" fmla="*/ 1647613 h 6858000"/>
              <a:gd name="connsiteX585" fmla="*/ 5009948 w 7467663"/>
              <a:gd name="connsiteY585" fmla="*/ 1273619 h 6858000"/>
              <a:gd name="connsiteX586" fmla="*/ 655236 w 7467663"/>
              <a:gd name="connsiteY586" fmla="*/ 1268632 h 6858000"/>
              <a:gd name="connsiteX587" fmla="*/ 839521 w 7467663"/>
              <a:gd name="connsiteY587" fmla="*/ 1685315 h 6858000"/>
              <a:gd name="connsiteX588" fmla="*/ 1109416 w 7467663"/>
              <a:gd name="connsiteY588" fmla="*/ 2061663 h 6858000"/>
              <a:gd name="connsiteX589" fmla="*/ 1298300 w 7467663"/>
              <a:gd name="connsiteY589" fmla="*/ 2247742 h 6858000"/>
              <a:gd name="connsiteX590" fmla="*/ 1125871 w 7467663"/>
              <a:gd name="connsiteY590" fmla="*/ 1989513 h 6858000"/>
              <a:gd name="connsiteX591" fmla="*/ 981574 w 7467663"/>
              <a:gd name="connsiteY591" fmla="*/ 1783157 h 6858000"/>
              <a:gd name="connsiteX592" fmla="*/ 922198 w 7467663"/>
              <a:gd name="connsiteY592" fmla="*/ 1677437 h 6858000"/>
              <a:gd name="connsiteX593" fmla="*/ 869293 w 7467663"/>
              <a:gd name="connsiteY593" fmla="*/ 1583214 h 6858000"/>
              <a:gd name="connsiteX594" fmla="*/ 751431 w 7467663"/>
              <a:gd name="connsiteY594" fmla="*/ 1405731 h 6858000"/>
              <a:gd name="connsiteX595" fmla="*/ 655236 w 7467663"/>
              <a:gd name="connsiteY595" fmla="*/ 1268632 h 6858000"/>
              <a:gd name="connsiteX596" fmla="*/ 6516292 w 7467663"/>
              <a:gd name="connsiteY596" fmla="*/ 1263064 h 6858000"/>
              <a:gd name="connsiteX597" fmla="*/ 5736320 w 7467663"/>
              <a:gd name="connsiteY597" fmla="*/ 1501803 h 6858000"/>
              <a:gd name="connsiteX598" fmla="*/ 6516292 w 7467663"/>
              <a:gd name="connsiteY598" fmla="*/ 1263064 h 6858000"/>
              <a:gd name="connsiteX599" fmla="*/ 291466 w 7467663"/>
              <a:gd name="connsiteY599" fmla="*/ 1250369 h 6858000"/>
              <a:gd name="connsiteX600" fmla="*/ 323180 w 7467663"/>
              <a:gd name="connsiteY600" fmla="*/ 1435283 h 6858000"/>
              <a:gd name="connsiteX601" fmla="*/ 349381 w 7467663"/>
              <a:gd name="connsiteY601" fmla="*/ 1875041 h 6858000"/>
              <a:gd name="connsiteX602" fmla="*/ 374363 w 7467663"/>
              <a:gd name="connsiteY602" fmla="*/ 1506494 h 6858000"/>
              <a:gd name="connsiteX603" fmla="*/ 302168 w 7467663"/>
              <a:gd name="connsiteY603" fmla="*/ 1274495 h 6858000"/>
              <a:gd name="connsiteX604" fmla="*/ 291466 w 7467663"/>
              <a:gd name="connsiteY604" fmla="*/ 1250369 h 6858000"/>
              <a:gd name="connsiteX605" fmla="*/ 678222 w 7467663"/>
              <a:gd name="connsiteY605" fmla="*/ 1248670 h 6858000"/>
              <a:gd name="connsiteX606" fmla="*/ 775536 w 7467663"/>
              <a:gd name="connsiteY606" fmla="*/ 1388015 h 6858000"/>
              <a:gd name="connsiteX607" fmla="*/ 894529 w 7467663"/>
              <a:gd name="connsiteY607" fmla="*/ 1567739 h 6858000"/>
              <a:gd name="connsiteX608" fmla="*/ 948000 w 7467663"/>
              <a:gd name="connsiteY608" fmla="*/ 1663088 h 6858000"/>
              <a:gd name="connsiteX609" fmla="*/ 1006812 w 7467663"/>
              <a:gd name="connsiteY609" fmla="*/ 1767683 h 6858000"/>
              <a:gd name="connsiteX610" fmla="*/ 1149133 w 7467663"/>
              <a:gd name="connsiteY610" fmla="*/ 1971513 h 6858000"/>
              <a:gd name="connsiteX611" fmla="*/ 1333952 w 7467663"/>
              <a:gd name="connsiteY611" fmla="*/ 2251620 h 6858000"/>
              <a:gd name="connsiteX612" fmla="*/ 1337329 w 7467663"/>
              <a:gd name="connsiteY612" fmla="*/ 2258350 h 6858000"/>
              <a:gd name="connsiteX613" fmla="*/ 1014726 w 7467663"/>
              <a:gd name="connsiteY613" fmla="*/ 1615556 h 6858000"/>
              <a:gd name="connsiteX614" fmla="*/ 678222 w 7467663"/>
              <a:gd name="connsiteY614" fmla="*/ 1248670 h 6858000"/>
              <a:gd name="connsiteX615" fmla="*/ 6691602 w 7467663"/>
              <a:gd name="connsiteY615" fmla="*/ 1140573 h 6858000"/>
              <a:gd name="connsiteX616" fmla="*/ 6571100 w 7467663"/>
              <a:gd name="connsiteY616" fmla="*/ 1183662 h 6858000"/>
              <a:gd name="connsiteX617" fmla="*/ 6241687 w 7467663"/>
              <a:gd name="connsiteY617" fmla="*/ 1257600 h 6858000"/>
              <a:gd name="connsiteX618" fmla="*/ 5693009 w 7467663"/>
              <a:gd name="connsiteY618" fmla="*/ 1478256 h 6858000"/>
              <a:gd name="connsiteX619" fmla="*/ 6548420 w 7467663"/>
              <a:gd name="connsiteY619" fmla="*/ 1214599 h 6858000"/>
              <a:gd name="connsiteX620" fmla="*/ 6605473 w 7467663"/>
              <a:gd name="connsiteY620" fmla="*/ 1184686 h 6858000"/>
              <a:gd name="connsiteX621" fmla="*/ 6691602 w 7467663"/>
              <a:gd name="connsiteY621" fmla="*/ 1140573 h 6858000"/>
              <a:gd name="connsiteX622" fmla="*/ 4002475 w 7467663"/>
              <a:gd name="connsiteY622" fmla="*/ 1037802 h 6858000"/>
              <a:gd name="connsiteX623" fmla="*/ 4000324 w 7467663"/>
              <a:gd name="connsiteY623" fmla="*/ 1039362 h 6858000"/>
              <a:gd name="connsiteX624" fmla="*/ 4002862 w 7467663"/>
              <a:gd name="connsiteY624" fmla="*/ 1042866 h 6858000"/>
              <a:gd name="connsiteX625" fmla="*/ 4002475 w 7467663"/>
              <a:gd name="connsiteY625" fmla="*/ 1037802 h 6858000"/>
              <a:gd name="connsiteX626" fmla="*/ 506322 w 7467663"/>
              <a:gd name="connsiteY626" fmla="*/ 1020997 h 6858000"/>
              <a:gd name="connsiteX627" fmla="*/ 533068 w 7467663"/>
              <a:gd name="connsiteY627" fmla="*/ 1029409 h 6858000"/>
              <a:gd name="connsiteX628" fmla="*/ 1232525 w 7467663"/>
              <a:gd name="connsiteY628" fmla="*/ 1804675 h 6858000"/>
              <a:gd name="connsiteX629" fmla="*/ 1388858 w 7467663"/>
              <a:gd name="connsiteY629" fmla="*/ 2368011 h 6858000"/>
              <a:gd name="connsiteX630" fmla="*/ 1384098 w 7467663"/>
              <a:gd name="connsiteY630" fmla="*/ 2378125 h 6858000"/>
              <a:gd name="connsiteX631" fmla="*/ 1425393 w 7467663"/>
              <a:gd name="connsiteY631" fmla="*/ 2589124 h 6858000"/>
              <a:gd name="connsiteX632" fmla="*/ 1424001 w 7467663"/>
              <a:gd name="connsiteY632" fmla="*/ 2597541 h 6858000"/>
              <a:gd name="connsiteX633" fmla="*/ 2152729 w 7467663"/>
              <a:gd name="connsiteY633" fmla="*/ 2864487 h 6858000"/>
              <a:gd name="connsiteX634" fmla="*/ 2020609 w 7467663"/>
              <a:gd name="connsiteY634" fmla="*/ 2539671 h 6858000"/>
              <a:gd name="connsiteX635" fmla="*/ 2018920 w 7467663"/>
              <a:gd name="connsiteY635" fmla="*/ 2536309 h 6858000"/>
              <a:gd name="connsiteX636" fmla="*/ 1342441 w 7467663"/>
              <a:gd name="connsiteY636" fmla="*/ 1173017 h 6858000"/>
              <a:gd name="connsiteX637" fmla="*/ 1367925 w 7467663"/>
              <a:gd name="connsiteY637" fmla="*/ 1135648 h 6858000"/>
              <a:gd name="connsiteX638" fmla="*/ 1771401 w 7467663"/>
              <a:gd name="connsiteY638" fmla="*/ 1806673 h 6858000"/>
              <a:gd name="connsiteX639" fmla="*/ 1972385 w 7467663"/>
              <a:gd name="connsiteY639" fmla="*/ 2198735 h 6858000"/>
              <a:gd name="connsiteX640" fmla="*/ 2040892 w 7467663"/>
              <a:gd name="connsiteY640" fmla="*/ 2405205 h 6858000"/>
              <a:gd name="connsiteX641" fmla="*/ 2131689 w 7467663"/>
              <a:gd name="connsiteY641" fmla="*/ 1936926 h 6858000"/>
              <a:gd name="connsiteX642" fmla="*/ 2454820 w 7467663"/>
              <a:gd name="connsiteY642" fmla="*/ 1248808 h 6858000"/>
              <a:gd name="connsiteX643" fmla="*/ 2492512 w 7467663"/>
              <a:gd name="connsiteY643" fmla="*/ 1302920 h 6858000"/>
              <a:gd name="connsiteX644" fmla="*/ 2081216 w 7467663"/>
              <a:gd name="connsiteY644" fmla="*/ 2527513 h 6858000"/>
              <a:gd name="connsiteX645" fmla="*/ 2081211 w 7467663"/>
              <a:gd name="connsiteY645" fmla="*/ 2528916 h 6858000"/>
              <a:gd name="connsiteX646" fmla="*/ 2199067 w 7467663"/>
              <a:gd name="connsiteY646" fmla="*/ 2884061 h 6858000"/>
              <a:gd name="connsiteX647" fmla="*/ 3192586 w 7467663"/>
              <a:gd name="connsiteY647" fmla="*/ 3411496 h 6858000"/>
              <a:gd name="connsiteX648" fmla="*/ 3182620 w 7467663"/>
              <a:gd name="connsiteY648" fmla="*/ 3483279 h 6858000"/>
              <a:gd name="connsiteX649" fmla="*/ 2435119 w 7467663"/>
              <a:gd name="connsiteY649" fmla="*/ 3080173 h 6858000"/>
              <a:gd name="connsiteX650" fmla="*/ 2410152 w 7467663"/>
              <a:gd name="connsiteY650" fmla="*/ 3063751 h 6858000"/>
              <a:gd name="connsiteX651" fmla="*/ 2408099 w 7467663"/>
              <a:gd name="connsiteY651" fmla="*/ 3064403 h 6858000"/>
              <a:gd name="connsiteX652" fmla="*/ 2407218 w 7467663"/>
              <a:gd name="connsiteY652" fmla="*/ 3070324 h 6858000"/>
              <a:gd name="connsiteX653" fmla="*/ 2380138 w 7467663"/>
              <a:gd name="connsiteY653" fmla="*/ 3099341 h 6858000"/>
              <a:gd name="connsiteX654" fmla="*/ 1765923 w 7467663"/>
              <a:gd name="connsiteY654" fmla="*/ 3581043 h 6858000"/>
              <a:gd name="connsiteX655" fmla="*/ 1702258 w 7467663"/>
              <a:gd name="connsiteY655" fmla="*/ 3612286 h 6858000"/>
              <a:gd name="connsiteX656" fmla="*/ 1538370 w 7467663"/>
              <a:gd name="connsiteY656" fmla="*/ 3811804 h 6858000"/>
              <a:gd name="connsiteX657" fmla="*/ 542867 w 7467663"/>
              <a:gd name="connsiteY657" fmla="*/ 4944092 h 6858000"/>
              <a:gd name="connsiteX658" fmla="*/ 515800 w 7467663"/>
              <a:gd name="connsiteY658" fmla="*/ 4862180 h 6858000"/>
              <a:gd name="connsiteX659" fmla="*/ 909145 w 7467663"/>
              <a:gd name="connsiteY659" fmla="*/ 4199225 h 6858000"/>
              <a:gd name="connsiteX660" fmla="*/ 1214067 w 7467663"/>
              <a:gd name="connsiteY660" fmla="*/ 3908561 h 6858000"/>
              <a:gd name="connsiteX661" fmla="*/ 640967 w 7467663"/>
              <a:gd name="connsiteY661" fmla="*/ 4105601 h 6858000"/>
              <a:gd name="connsiteX662" fmla="*/ 112563 w 7467663"/>
              <a:gd name="connsiteY662" fmla="*/ 4396952 h 6858000"/>
              <a:gd name="connsiteX663" fmla="*/ 0 w 7467663"/>
              <a:gd name="connsiteY663" fmla="*/ 4466006 h 6858000"/>
              <a:gd name="connsiteX664" fmla="*/ 0 w 7467663"/>
              <a:gd name="connsiteY664" fmla="*/ 4233763 h 6858000"/>
              <a:gd name="connsiteX665" fmla="*/ 36881 w 7467663"/>
              <a:gd name="connsiteY665" fmla="*/ 4200118 h 6858000"/>
              <a:gd name="connsiteX666" fmla="*/ 910534 w 7467663"/>
              <a:gd name="connsiteY666" fmla="*/ 3629753 h 6858000"/>
              <a:gd name="connsiteX667" fmla="*/ 1578717 w 7467663"/>
              <a:gd name="connsiteY667" fmla="*/ 3575982 h 6858000"/>
              <a:gd name="connsiteX668" fmla="*/ 2338780 w 7467663"/>
              <a:gd name="connsiteY668" fmla="*/ 3033725 h 6858000"/>
              <a:gd name="connsiteX669" fmla="*/ 1807991 w 7467663"/>
              <a:gd name="connsiteY669" fmla="*/ 2807184 h 6858000"/>
              <a:gd name="connsiteX670" fmla="*/ 1416358 w 7467663"/>
              <a:gd name="connsiteY670" fmla="*/ 3112571 h 6858000"/>
              <a:gd name="connsiteX671" fmla="*/ 939066 w 7467663"/>
              <a:gd name="connsiteY671" fmla="*/ 3378798 h 6858000"/>
              <a:gd name="connsiteX672" fmla="*/ 115099 w 7467663"/>
              <a:gd name="connsiteY672" fmla="*/ 3607650 h 6858000"/>
              <a:gd name="connsiteX673" fmla="*/ 97284 w 7467663"/>
              <a:gd name="connsiteY673" fmla="*/ 3520393 h 6858000"/>
              <a:gd name="connsiteX674" fmla="*/ 922050 w 7467663"/>
              <a:gd name="connsiteY674" fmla="*/ 3074867 h 6858000"/>
              <a:gd name="connsiteX675" fmla="*/ 1405265 w 7467663"/>
              <a:gd name="connsiteY675" fmla="*/ 3016319 h 6858000"/>
              <a:gd name="connsiteX676" fmla="*/ 1407512 w 7467663"/>
              <a:gd name="connsiteY676" fmla="*/ 3018001 h 6858000"/>
              <a:gd name="connsiteX677" fmla="*/ 1726266 w 7467663"/>
              <a:gd name="connsiteY677" fmla="*/ 2777274 h 6858000"/>
              <a:gd name="connsiteX678" fmla="*/ 625390 w 7467663"/>
              <a:gd name="connsiteY678" fmla="*/ 2514541 h 6858000"/>
              <a:gd name="connsiteX679" fmla="*/ 619799 w 7467663"/>
              <a:gd name="connsiteY679" fmla="*/ 2527180 h 6858000"/>
              <a:gd name="connsiteX680" fmla="*/ 310030 w 7467663"/>
              <a:gd name="connsiteY680" fmla="*/ 2771818 h 6858000"/>
              <a:gd name="connsiteX681" fmla="*/ 173877 w 7467663"/>
              <a:gd name="connsiteY681" fmla="*/ 2937056 h 6858000"/>
              <a:gd name="connsiteX682" fmla="*/ 77889 w 7467663"/>
              <a:gd name="connsiteY682" fmla="*/ 3138440 h 6858000"/>
              <a:gd name="connsiteX683" fmla="*/ 0 w 7467663"/>
              <a:gd name="connsiteY683" fmla="*/ 3271395 h 6858000"/>
              <a:gd name="connsiteX684" fmla="*/ 0 w 7467663"/>
              <a:gd name="connsiteY684" fmla="*/ 3153002 h 6858000"/>
              <a:gd name="connsiteX685" fmla="*/ 2386 w 7467663"/>
              <a:gd name="connsiteY685" fmla="*/ 3149203 h 6858000"/>
              <a:gd name="connsiteX686" fmla="*/ 89753 w 7467663"/>
              <a:gd name="connsiteY686" fmla="*/ 2987702 h 6858000"/>
              <a:gd name="connsiteX687" fmla="*/ 76869 w 7467663"/>
              <a:gd name="connsiteY687" fmla="*/ 3005404 h 6858000"/>
              <a:gd name="connsiteX688" fmla="*/ 32049 w 7467663"/>
              <a:gd name="connsiteY688" fmla="*/ 3065814 h 6858000"/>
              <a:gd name="connsiteX689" fmla="*/ 0 w 7467663"/>
              <a:gd name="connsiteY689" fmla="*/ 3108744 h 6858000"/>
              <a:gd name="connsiteX690" fmla="*/ 0 w 7467663"/>
              <a:gd name="connsiteY690" fmla="*/ 3058059 h 6858000"/>
              <a:gd name="connsiteX691" fmla="*/ 7610 w 7467663"/>
              <a:gd name="connsiteY691" fmla="*/ 3047889 h 6858000"/>
              <a:gd name="connsiteX692" fmla="*/ 52419 w 7467663"/>
              <a:gd name="connsiteY692" fmla="*/ 2987479 h 6858000"/>
              <a:gd name="connsiteX693" fmla="*/ 59142 w 7467663"/>
              <a:gd name="connsiteY693" fmla="*/ 2978488 h 6858000"/>
              <a:gd name="connsiteX694" fmla="*/ 0 w 7467663"/>
              <a:gd name="connsiteY694" fmla="*/ 3015334 h 6858000"/>
              <a:gd name="connsiteX695" fmla="*/ 0 w 7467663"/>
              <a:gd name="connsiteY695" fmla="*/ 2914286 h 6858000"/>
              <a:gd name="connsiteX696" fmla="*/ 36383 w 7467663"/>
              <a:gd name="connsiteY696" fmla="*/ 2901128 h 6858000"/>
              <a:gd name="connsiteX697" fmla="*/ 156329 w 7467663"/>
              <a:gd name="connsiteY697" fmla="*/ 2840533 h 6858000"/>
              <a:gd name="connsiteX698" fmla="*/ 358355 w 7467663"/>
              <a:gd name="connsiteY698" fmla="*/ 2620471 h 6858000"/>
              <a:gd name="connsiteX699" fmla="*/ 510577 w 7467663"/>
              <a:gd name="connsiteY699" fmla="*/ 2501244 h 6858000"/>
              <a:gd name="connsiteX700" fmla="*/ 211967 w 7467663"/>
              <a:gd name="connsiteY700" fmla="*/ 2479171 h 6858000"/>
              <a:gd name="connsiteX701" fmla="*/ 0 w 7467663"/>
              <a:gd name="connsiteY701" fmla="*/ 2476398 h 6858000"/>
              <a:gd name="connsiteX702" fmla="*/ 0 w 7467663"/>
              <a:gd name="connsiteY702" fmla="*/ 2389189 h 6858000"/>
              <a:gd name="connsiteX703" fmla="*/ 103062 w 7467663"/>
              <a:gd name="connsiteY703" fmla="*/ 2389518 h 6858000"/>
              <a:gd name="connsiteX704" fmla="*/ 510734 w 7467663"/>
              <a:gd name="connsiteY704" fmla="*/ 2416201 h 6858000"/>
              <a:gd name="connsiteX705" fmla="*/ 279257 w 7467663"/>
              <a:gd name="connsiteY705" fmla="*/ 2092102 h 6858000"/>
              <a:gd name="connsiteX706" fmla="*/ 65265 w 7467663"/>
              <a:gd name="connsiteY706" fmla="*/ 2006049 h 6858000"/>
              <a:gd name="connsiteX707" fmla="*/ 0 w 7467663"/>
              <a:gd name="connsiteY707" fmla="*/ 1982532 h 6858000"/>
              <a:gd name="connsiteX708" fmla="*/ 0 w 7467663"/>
              <a:gd name="connsiteY708" fmla="*/ 1912789 h 6858000"/>
              <a:gd name="connsiteX709" fmla="*/ 97460 w 7467663"/>
              <a:gd name="connsiteY709" fmla="*/ 1953725 h 6858000"/>
              <a:gd name="connsiteX710" fmla="*/ 221272 w 7467663"/>
              <a:gd name="connsiteY710" fmla="*/ 1980766 h 6858000"/>
              <a:gd name="connsiteX711" fmla="*/ 116765 w 7467663"/>
              <a:gd name="connsiteY711" fmla="*/ 1911033 h 6858000"/>
              <a:gd name="connsiteX712" fmla="*/ 16405 w 7467663"/>
              <a:gd name="connsiteY712" fmla="*/ 1803412 h 6858000"/>
              <a:gd name="connsiteX713" fmla="*/ 0 w 7467663"/>
              <a:gd name="connsiteY713" fmla="*/ 1784777 h 6858000"/>
              <a:gd name="connsiteX714" fmla="*/ 0 w 7467663"/>
              <a:gd name="connsiteY714" fmla="*/ 1740082 h 6858000"/>
              <a:gd name="connsiteX715" fmla="*/ 39394 w 7467663"/>
              <a:gd name="connsiteY715" fmla="*/ 1784856 h 6858000"/>
              <a:gd name="connsiteX716" fmla="*/ 135813 w 7467663"/>
              <a:gd name="connsiteY716" fmla="*/ 1888838 h 6858000"/>
              <a:gd name="connsiteX717" fmla="*/ 242575 w 7467663"/>
              <a:gd name="connsiteY717" fmla="*/ 1958841 h 6858000"/>
              <a:gd name="connsiteX718" fmla="*/ 82197 w 7467663"/>
              <a:gd name="connsiteY718" fmla="*/ 1754826 h 6858000"/>
              <a:gd name="connsiteX719" fmla="*/ 0 w 7467663"/>
              <a:gd name="connsiteY719" fmla="*/ 1679650 h 6858000"/>
              <a:gd name="connsiteX720" fmla="*/ 0 w 7467663"/>
              <a:gd name="connsiteY720" fmla="*/ 1602463 h 6858000"/>
              <a:gd name="connsiteX721" fmla="*/ 84689 w 7467663"/>
              <a:gd name="connsiteY721" fmla="*/ 1677442 h 6858000"/>
              <a:gd name="connsiteX722" fmla="*/ 298437 w 7467663"/>
              <a:gd name="connsiteY722" fmla="*/ 1968019 h 6858000"/>
              <a:gd name="connsiteX723" fmla="*/ 227269 w 7467663"/>
              <a:gd name="connsiteY723" fmla="*/ 1114064 h 6858000"/>
              <a:gd name="connsiteX724" fmla="*/ 248003 w 7467663"/>
              <a:gd name="connsiteY724" fmla="*/ 1089613 h 6858000"/>
              <a:gd name="connsiteX725" fmla="*/ 427020 w 7467663"/>
              <a:gd name="connsiteY725" fmla="*/ 1619803 h 6858000"/>
              <a:gd name="connsiteX726" fmla="*/ 340345 w 7467663"/>
              <a:gd name="connsiteY726" fmla="*/ 2027739 h 6858000"/>
              <a:gd name="connsiteX727" fmla="*/ 360865 w 7467663"/>
              <a:gd name="connsiteY727" fmla="*/ 2044827 h 6858000"/>
              <a:gd name="connsiteX728" fmla="*/ 560414 w 7467663"/>
              <a:gd name="connsiteY728" fmla="*/ 2421457 h 6858000"/>
              <a:gd name="connsiteX729" fmla="*/ 1359703 w 7467663"/>
              <a:gd name="connsiteY729" fmla="*/ 2578554 h 6858000"/>
              <a:gd name="connsiteX730" fmla="*/ 1359422 w 7467663"/>
              <a:gd name="connsiteY730" fmla="*/ 2577994 h 6858000"/>
              <a:gd name="connsiteX731" fmla="*/ 828701 w 7467663"/>
              <a:gd name="connsiteY731" fmla="*/ 1839520 h 6858000"/>
              <a:gd name="connsiteX732" fmla="*/ 494427 w 7467663"/>
              <a:gd name="connsiteY732" fmla="*/ 1092333 h 6858000"/>
              <a:gd name="connsiteX733" fmla="*/ 506322 w 7467663"/>
              <a:gd name="connsiteY733" fmla="*/ 1020997 h 6858000"/>
              <a:gd name="connsiteX734" fmla="*/ 4570198 w 7467663"/>
              <a:gd name="connsiteY734" fmla="*/ 978081 h 6858000"/>
              <a:gd name="connsiteX735" fmla="*/ 4523691 w 7467663"/>
              <a:gd name="connsiteY735" fmla="*/ 1127776 h 6858000"/>
              <a:gd name="connsiteX736" fmla="*/ 4509875 w 7467663"/>
              <a:gd name="connsiteY736" fmla="*/ 1167552 h 6858000"/>
              <a:gd name="connsiteX737" fmla="*/ 4478168 w 7467663"/>
              <a:gd name="connsiteY737" fmla="*/ 1260735 h 6858000"/>
              <a:gd name="connsiteX738" fmla="*/ 4409309 w 7467663"/>
              <a:gd name="connsiteY738" fmla="*/ 1666996 h 6858000"/>
              <a:gd name="connsiteX739" fmla="*/ 4370031 w 7467663"/>
              <a:gd name="connsiteY739" fmla="*/ 1955666 h 6858000"/>
              <a:gd name="connsiteX740" fmla="*/ 4570198 w 7467663"/>
              <a:gd name="connsiteY740" fmla="*/ 978081 h 6858000"/>
              <a:gd name="connsiteX741" fmla="*/ 4557898 w 7467663"/>
              <a:gd name="connsiteY741" fmla="*/ 900011 h 6858000"/>
              <a:gd name="connsiteX742" fmla="*/ 4344840 w 7467663"/>
              <a:gd name="connsiteY742" fmla="*/ 1922038 h 6858000"/>
              <a:gd name="connsiteX743" fmla="*/ 4378710 w 7467663"/>
              <a:gd name="connsiteY743" fmla="*/ 1665516 h 6858000"/>
              <a:gd name="connsiteX744" fmla="*/ 4448798 w 7467663"/>
              <a:gd name="connsiteY744" fmla="*/ 1253024 h 6858000"/>
              <a:gd name="connsiteX745" fmla="*/ 4480315 w 7467663"/>
              <a:gd name="connsiteY745" fmla="*/ 1158454 h 6858000"/>
              <a:gd name="connsiteX746" fmla="*/ 4494133 w 7467663"/>
              <a:gd name="connsiteY746" fmla="*/ 1118676 h 6858000"/>
              <a:gd name="connsiteX747" fmla="*/ 4557898 w 7467663"/>
              <a:gd name="connsiteY747" fmla="*/ 900011 h 6858000"/>
              <a:gd name="connsiteX748" fmla="*/ 5870151 w 7467663"/>
              <a:gd name="connsiteY748" fmla="*/ 898890 h 6858000"/>
              <a:gd name="connsiteX749" fmla="*/ 5861335 w 7467663"/>
              <a:gd name="connsiteY749" fmla="*/ 899177 h 6858000"/>
              <a:gd name="connsiteX750" fmla="*/ 5843702 w 7467663"/>
              <a:gd name="connsiteY750" fmla="*/ 899748 h 6858000"/>
              <a:gd name="connsiteX751" fmla="*/ 5651107 w 7467663"/>
              <a:gd name="connsiteY751" fmla="*/ 920306 h 6858000"/>
              <a:gd name="connsiteX752" fmla="*/ 5459407 w 7467663"/>
              <a:gd name="connsiteY752" fmla="*/ 940975 h 6858000"/>
              <a:gd name="connsiteX753" fmla="*/ 5374846 w 7467663"/>
              <a:gd name="connsiteY753" fmla="*/ 941988 h 6858000"/>
              <a:gd name="connsiteX754" fmla="*/ 5256105 w 7467663"/>
              <a:gd name="connsiteY754" fmla="*/ 945632 h 6858000"/>
              <a:gd name="connsiteX755" fmla="*/ 5107071 w 7467663"/>
              <a:gd name="connsiteY755" fmla="*/ 969720 h 6858000"/>
              <a:gd name="connsiteX756" fmla="*/ 4998681 w 7467663"/>
              <a:gd name="connsiteY756" fmla="*/ 988771 h 6858000"/>
              <a:gd name="connsiteX757" fmla="*/ 5870151 w 7467663"/>
              <a:gd name="connsiteY757" fmla="*/ 898890 h 6858000"/>
              <a:gd name="connsiteX758" fmla="*/ 5504425 w 7467663"/>
              <a:gd name="connsiteY758" fmla="*/ 848067 h 6858000"/>
              <a:gd name="connsiteX759" fmla="*/ 4968849 w 7467663"/>
              <a:gd name="connsiteY759" fmla="*/ 962318 h 6858000"/>
              <a:gd name="connsiteX760" fmla="*/ 5104039 w 7467663"/>
              <a:gd name="connsiteY760" fmla="*/ 940634 h 6858000"/>
              <a:gd name="connsiteX761" fmla="*/ 5256311 w 7467663"/>
              <a:gd name="connsiteY761" fmla="*/ 916490 h 6858000"/>
              <a:gd name="connsiteX762" fmla="*/ 5377381 w 7467663"/>
              <a:gd name="connsiteY762" fmla="*/ 912671 h 6858000"/>
              <a:gd name="connsiteX763" fmla="*/ 5460148 w 7467663"/>
              <a:gd name="connsiteY763" fmla="*/ 911442 h 6858000"/>
              <a:gd name="connsiteX764" fmla="*/ 5648971 w 7467663"/>
              <a:gd name="connsiteY764" fmla="*/ 891331 h 6858000"/>
              <a:gd name="connsiteX765" fmla="*/ 5844807 w 7467663"/>
              <a:gd name="connsiteY765" fmla="*/ 870718 h 6858000"/>
              <a:gd name="connsiteX766" fmla="*/ 5862975 w 7467663"/>
              <a:gd name="connsiteY766" fmla="*/ 869756 h 6858000"/>
              <a:gd name="connsiteX767" fmla="*/ 5920887 w 7467663"/>
              <a:gd name="connsiteY767" fmla="*/ 865929 h 6858000"/>
              <a:gd name="connsiteX768" fmla="*/ 5504425 w 7467663"/>
              <a:gd name="connsiteY768" fmla="*/ 848067 h 6858000"/>
              <a:gd name="connsiteX769" fmla="*/ 3607114 w 7467663"/>
              <a:gd name="connsiteY769" fmla="*/ 467441 h 6858000"/>
              <a:gd name="connsiteX770" fmla="*/ 3296242 w 7467663"/>
              <a:gd name="connsiteY770" fmla="*/ 807991 h 6858000"/>
              <a:gd name="connsiteX771" fmla="*/ 3174674 w 7467663"/>
              <a:gd name="connsiteY771" fmla="*/ 919759 h 6858000"/>
              <a:gd name="connsiteX772" fmla="*/ 3042978 w 7467663"/>
              <a:gd name="connsiteY772" fmla="*/ 1054894 h 6858000"/>
              <a:gd name="connsiteX773" fmla="*/ 2968914 w 7467663"/>
              <a:gd name="connsiteY773" fmla="*/ 1133756 h 6858000"/>
              <a:gd name="connsiteX774" fmla="*/ 3103823 w 7467663"/>
              <a:gd name="connsiteY774" fmla="*/ 1026814 h 6858000"/>
              <a:gd name="connsiteX775" fmla="*/ 3607114 w 7467663"/>
              <a:gd name="connsiteY775" fmla="*/ 467441 h 6858000"/>
              <a:gd name="connsiteX776" fmla="*/ 3744487 w 7467663"/>
              <a:gd name="connsiteY776" fmla="*/ 383136 h 6858000"/>
              <a:gd name="connsiteX777" fmla="*/ 3970213 w 7467663"/>
              <a:gd name="connsiteY777" fmla="*/ 995559 h 6858000"/>
              <a:gd name="connsiteX778" fmla="*/ 3744487 w 7467663"/>
              <a:gd name="connsiteY778" fmla="*/ 383136 h 6858000"/>
              <a:gd name="connsiteX779" fmla="*/ 3624562 w 7467663"/>
              <a:gd name="connsiteY779" fmla="*/ 367041 h 6858000"/>
              <a:gd name="connsiteX780" fmla="*/ 3489712 w 7467663"/>
              <a:gd name="connsiteY780" fmla="*/ 485386 h 6858000"/>
              <a:gd name="connsiteX781" fmla="*/ 3182994 w 7467663"/>
              <a:gd name="connsiteY781" fmla="*/ 828265 h 6858000"/>
              <a:gd name="connsiteX782" fmla="*/ 2892114 w 7467663"/>
              <a:gd name="connsiteY782" fmla="*/ 1172635 h 6858000"/>
              <a:gd name="connsiteX783" fmla="*/ 3021459 w 7467663"/>
              <a:gd name="connsiteY783" fmla="*/ 1035385 h 6858000"/>
              <a:gd name="connsiteX784" fmla="*/ 3153873 w 7467663"/>
              <a:gd name="connsiteY784" fmla="*/ 898971 h 6858000"/>
              <a:gd name="connsiteX785" fmla="*/ 3276511 w 7467663"/>
              <a:gd name="connsiteY785" fmla="*/ 786423 h 6858000"/>
              <a:gd name="connsiteX786" fmla="*/ 3584154 w 7467663"/>
              <a:gd name="connsiteY786" fmla="*/ 448218 h 6858000"/>
              <a:gd name="connsiteX787" fmla="*/ 3624562 w 7467663"/>
              <a:gd name="connsiteY787" fmla="*/ 367041 h 6858000"/>
              <a:gd name="connsiteX788" fmla="*/ 3766672 w 7467663"/>
              <a:gd name="connsiteY788" fmla="*/ 359429 h 6858000"/>
              <a:gd name="connsiteX789" fmla="*/ 3996338 w 7467663"/>
              <a:gd name="connsiteY789" fmla="*/ 968237 h 6858000"/>
              <a:gd name="connsiteX790" fmla="*/ 3766672 w 7467663"/>
              <a:gd name="connsiteY790" fmla="*/ 359429 h 6858000"/>
              <a:gd name="connsiteX791" fmla="*/ 5805386 w 7467663"/>
              <a:gd name="connsiteY791" fmla="*/ 239240 h 6858000"/>
              <a:gd name="connsiteX792" fmla="*/ 5736947 w 7467663"/>
              <a:gd name="connsiteY792" fmla="*/ 261367 h 6858000"/>
              <a:gd name="connsiteX793" fmla="*/ 5427012 w 7467663"/>
              <a:gd name="connsiteY793" fmla="*/ 311272 h 6858000"/>
              <a:gd name="connsiteX794" fmla="*/ 5147818 w 7467663"/>
              <a:gd name="connsiteY794" fmla="*/ 322112 h 6858000"/>
              <a:gd name="connsiteX795" fmla="*/ 5060854 w 7467663"/>
              <a:gd name="connsiteY795" fmla="*/ 311882 h 6858000"/>
              <a:gd name="connsiteX796" fmla="*/ 4945989 w 7467663"/>
              <a:gd name="connsiteY796" fmla="*/ 300516 h 6858000"/>
              <a:gd name="connsiteX797" fmla="*/ 5410479 w 7467663"/>
              <a:gd name="connsiteY797" fmla="*/ 348434 h 6858000"/>
              <a:gd name="connsiteX798" fmla="*/ 5805386 w 7467663"/>
              <a:gd name="connsiteY798" fmla="*/ 239240 h 6858000"/>
              <a:gd name="connsiteX799" fmla="*/ 5905192 w 7467663"/>
              <a:gd name="connsiteY799" fmla="*/ 163079 h 6858000"/>
              <a:gd name="connsiteX800" fmla="*/ 5865655 w 7467663"/>
              <a:gd name="connsiteY800" fmla="*/ 171901 h 6858000"/>
              <a:gd name="connsiteX801" fmla="*/ 5259740 w 7467663"/>
              <a:gd name="connsiteY801" fmla="*/ 257013 h 6858000"/>
              <a:gd name="connsiteX802" fmla="*/ 5208466 w 7467663"/>
              <a:gd name="connsiteY802" fmla="*/ 257550 h 6858000"/>
              <a:gd name="connsiteX803" fmla="*/ 4980204 w 7467663"/>
              <a:gd name="connsiteY803" fmla="*/ 271903 h 6858000"/>
              <a:gd name="connsiteX804" fmla="*/ 5068068 w 7467663"/>
              <a:gd name="connsiteY804" fmla="*/ 282244 h 6858000"/>
              <a:gd name="connsiteX805" fmla="*/ 5153231 w 7467663"/>
              <a:gd name="connsiteY805" fmla="*/ 292240 h 6858000"/>
              <a:gd name="connsiteX806" fmla="*/ 5426491 w 7467663"/>
              <a:gd name="connsiteY806" fmla="*/ 281128 h 6858000"/>
              <a:gd name="connsiteX807" fmla="*/ 5731212 w 7467663"/>
              <a:gd name="connsiteY807" fmla="*/ 231951 h 6858000"/>
              <a:gd name="connsiteX808" fmla="*/ 5905192 w 7467663"/>
              <a:gd name="connsiteY808" fmla="*/ 163079 h 6858000"/>
              <a:gd name="connsiteX809" fmla="*/ 5944437 w 7467663"/>
              <a:gd name="connsiteY809" fmla="*/ 113829 h 6858000"/>
              <a:gd name="connsiteX810" fmla="*/ 5825032 w 7467663"/>
              <a:gd name="connsiteY810" fmla="*/ 146405 h 6858000"/>
              <a:gd name="connsiteX811" fmla="*/ 4955599 w 7467663"/>
              <a:gd name="connsiteY811" fmla="*/ 247008 h 6858000"/>
              <a:gd name="connsiteX812" fmla="*/ 5210104 w 7467663"/>
              <a:gd name="connsiteY812" fmla="*/ 228123 h 6858000"/>
              <a:gd name="connsiteX813" fmla="*/ 5261015 w 7467663"/>
              <a:gd name="connsiteY813" fmla="*/ 227087 h 6858000"/>
              <a:gd name="connsiteX814" fmla="*/ 5861181 w 7467663"/>
              <a:gd name="connsiteY814" fmla="*/ 143093 h 6858000"/>
              <a:gd name="connsiteX815" fmla="*/ 5961252 w 7467663"/>
              <a:gd name="connsiteY815" fmla="*/ 114820 h 6858000"/>
              <a:gd name="connsiteX816" fmla="*/ 5944437 w 7467663"/>
              <a:gd name="connsiteY816" fmla="*/ 113829 h 6858000"/>
              <a:gd name="connsiteX817" fmla="*/ 3882765 w 7467663"/>
              <a:gd name="connsiteY817" fmla="*/ 0 h 6858000"/>
              <a:gd name="connsiteX818" fmla="*/ 3995099 w 7467663"/>
              <a:gd name="connsiteY818" fmla="*/ 0 h 6858000"/>
              <a:gd name="connsiteX819" fmla="*/ 4163818 w 7467663"/>
              <a:gd name="connsiteY819" fmla="*/ 234104 h 6858000"/>
              <a:gd name="connsiteX820" fmla="*/ 4172099 w 7467663"/>
              <a:gd name="connsiteY820" fmla="*/ 234207 h 6858000"/>
              <a:gd name="connsiteX821" fmla="*/ 4784282 w 7467663"/>
              <a:gd name="connsiteY821" fmla="*/ 276561 h 6858000"/>
              <a:gd name="connsiteX822" fmla="*/ 4801687 w 7467663"/>
              <a:gd name="connsiteY822" fmla="*/ 267764 h 6858000"/>
              <a:gd name="connsiteX823" fmla="*/ 6082788 w 7467663"/>
              <a:gd name="connsiteY823" fmla="*/ 64119 h 6858000"/>
              <a:gd name="connsiteX824" fmla="*/ 6099442 w 7467663"/>
              <a:gd name="connsiteY824" fmla="*/ 82568 h 6858000"/>
              <a:gd name="connsiteX825" fmla="*/ 4804137 w 7467663"/>
              <a:gd name="connsiteY825" fmla="*/ 320931 h 6858000"/>
              <a:gd name="connsiteX826" fmla="*/ 4227047 w 7467663"/>
              <a:gd name="connsiteY826" fmla="*/ 313415 h 6858000"/>
              <a:gd name="connsiteX827" fmla="*/ 4346041 w 7467663"/>
              <a:gd name="connsiteY827" fmla="*/ 456086 h 6858000"/>
              <a:gd name="connsiteX828" fmla="*/ 4870967 w 7467663"/>
              <a:gd name="connsiteY828" fmla="*/ 963061 h 6858000"/>
              <a:gd name="connsiteX829" fmla="*/ 4889647 w 7467663"/>
              <a:gd name="connsiteY829" fmla="*/ 957147 h 6858000"/>
              <a:gd name="connsiteX830" fmla="*/ 5422504 w 7467663"/>
              <a:gd name="connsiteY830" fmla="*/ 805191 h 6858000"/>
              <a:gd name="connsiteX831" fmla="*/ 6087656 w 7467663"/>
              <a:gd name="connsiteY831" fmla="*/ 826703 h 6858000"/>
              <a:gd name="connsiteX832" fmla="*/ 6058717 w 7467663"/>
              <a:gd name="connsiteY832" fmla="*/ 865992 h 6858000"/>
              <a:gd name="connsiteX833" fmla="*/ 4974153 w 7467663"/>
              <a:gd name="connsiteY833" fmla="*/ 1045456 h 6858000"/>
              <a:gd name="connsiteX834" fmla="*/ 5627835 w 7467663"/>
              <a:gd name="connsiteY834" fmla="*/ 1472077 h 6858000"/>
              <a:gd name="connsiteX835" fmla="*/ 5629817 w 7467663"/>
              <a:gd name="connsiteY835" fmla="*/ 1471412 h 6858000"/>
              <a:gd name="connsiteX836" fmla="*/ 5634124 w 7467663"/>
              <a:gd name="connsiteY836" fmla="*/ 1470572 h 6858000"/>
              <a:gd name="connsiteX837" fmla="*/ 5755832 w 7467663"/>
              <a:gd name="connsiteY837" fmla="*/ 1383886 h 6858000"/>
              <a:gd name="connsiteX838" fmla="*/ 6014186 w 7467663"/>
              <a:gd name="connsiteY838" fmla="*/ 1279799 h 6858000"/>
              <a:gd name="connsiteX839" fmla="*/ 6901619 w 7467663"/>
              <a:gd name="connsiteY839" fmla="*/ 1047874 h 6858000"/>
              <a:gd name="connsiteX840" fmla="*/ 6931566 w 7467663"/>
              <a:gd name="connsiteY840" fmla="*/ 1062034 h 6858000"/>
              <a:gd name="connsiteX841" fmla="*/ 5790982 w 7467663"/>
              <a:gd name="connsiteY841" fmla="*/ 1561380 h 6858000"/>
              <a:gd name="connsiteX842" fmla="*/ 6188971 w 7467663"/>
              <a:gd name="connsiteY842" fmla="*/ 1755168 h 6858000"/>
              <a:gd name="connsiteX843" fmla="*/ 6202446 w 7467663"/>
              <a:gd name="connsiteY843" fmla="*/ 1752268 h 6858000"/>
              <a:gd name="connsiteX844" fmla="*/ 7179560 w 7467663"/>
              <a:gd name="connsiteY844" fmla="*/ 1467551 h 6858000"/>
              <a:gd name="connsiteX845" fmla="*/ 7158730 w 7467663"/>
              <a:gd name="connsiteY845" fmla="*/ 1507835 h 6858000"/>
              <a:gd name="connsiteX846" fmla="*/ 6326959 w 7467663"/>
              <a:gd name="connsiteY846" fmla="*/ 1817686 h 6858000"/>
              <a:gd name="connsiteX847" fmla="*/ 6537433 w 7467663"/>
              <a:gd name="connsiteY847" fmla="*/ 1907790 h 6858000"/>
              <a:gd name="connsiteX848" fmla="*/ 6550221 w 7467663"/>
              <a:gd name="connsiteY848" fmla="*/ 1910729 h 6858000"/>
              <a:gd name="connsiteX849" fmla="*/ 6964438 w 7467663"/>
              <a:gd name="connsiteY849" fmla="*/ 2209505 h 6858000"/>
              <a:gd name="connsiteX850" fmla="*/ 7367862 w 7467663"/>
              <a:gd name="connsiteY850" fmla="*/ 2806833 h 6858000"/>
              <a:gd name="connsiteX851" fmla="*/ 7364329 w 7467663"/>
              <a:gd name="connsiteY851" fmla="*/ 2826907 h 6858000"/>
              <a:gd name="connsiteX852" fmla="*/ 7290545 w 7467663"/>
              <a:gd name="connsiteY852" fmla="*/ 2850663 h 6858000"/>
              <a:gd name="connsiteX853" fmla="*/ 6472036 w 7467663"/>
              <a:gd name="connsiteY853" fmla="*/ 1959003 h 6858000"/>
              <a:gd name="connsiteX854" fmla="*/ 5792897 w 7467663"/>
              <a:gd name="connsiteY854" fmla="*/ 1647747 h 6858000"/>
              <a:gd name="connsiteX855" fmla="*/ 5842751 w 7467663"/>
              <a:gd name="connsiteY855" fmla="*/ 1816112 h 6858000"/>
              <a:gd name="connsiteX856" fmla="*/ 5847424 w 7467663"/>
              <a:gd name="connsiteY856" fmla="*/ 1815776 h 6858000"/>
              <a:gd name="connsiteX857" fmla="*/ 6399821 w 7467663"/>
              <a:gd name="connsiteY857" fmla="*/ 2344799 h 6858000"/>
              <a:gd name="connsiteX858" fmla="*/ 6323232 w 7467663"/>
              <a:gd name="connsiteY858" fmla="*/ 2389634 h 6858000"/>
              <a:gd name="connsiteX859" fmla="*/ 5942958 w 7467663"/>
              <a:gd name="connsiteY859" fmla="*/ 2077708 h 6858000"/>
              <a:gd name="connsiteX860" fmla="*/ 5921559 w 7467663"/>
              <a:gd name="connsiteY860" fmla="*/ 2378596 h 6858000"/>
              <a:gd name="connsiteX861" fmla="*/ 5817651 w 7467663"/>
              <a:gd name="connsiteY861" fmla="*/ 3023919 h 6858000"/>
              <a:gd name="connsiteX862" fmla="*/ 5729634 w 7467663"/>
              <a:gd name="connsiteY862" fmla="*/ 3051849 h 6858000"/>
              <a:gd name="connsiteX863" fmla="*/ 5611018 w 7467663"/>
              <a:gd name="connsiteY863" fmla="*/ 2316769 h 6858000"/>
              <a:gd name="connsiteX864" fmla="*/ 5687608 w 7467663"/>
              <a:gd name="connsiteY864" fmla="*/ 2039972 h 6858000"/>
              <a:gd name="connsiteX865" fmla="*/ 5657554 w 7467663"/>
              <a:gd name="connsiteY865" fmla="*/ 1576445 h 6858000"/>
              <a:gd name="connsiteX866" fmla="*/ 5150475 w 7467663"/>
              <a:gd name="connsiteY866" fmla="*/ 1274012 h 6858000"/>
              <a:gd name="connsiteX867" fmla="*/ 5349142 w 7467663"/>
              <a:gd name="connsiteY867" fmla="*/ 2204405 h 6858000"/>
              <a:gd name="connsiteX868" fmla="*/ 5262214 w 7467663"/>
              <a:gd name="connsiteY868" fmla="*/ 2233836 h 6858000"/>
              <a:gd name="connsiteX869" fmla="*/ 4981539 w 7467663"/>
              <a:gd name="connsiteY869" fmla="*/ 1542201 h 6858000"/>
              <a:gd name="connsiteX870" fmla="*/ 4958461 w 7467663"/>
              <a:gd name="connsiteY870" fmla="*/ 1136957 h 6858000"/>
              <a:gd name="connsiteX871" fmla="*/ 4655015 w 7467663"/>
              <a:gd name="connsiteY871" fmla="*/ 891426 h 6858000"/>
              <a:gd name="connsiteX872" fmla="*/ 4348002 w 7467663"/>
              <a:gd name="connsiteY872" fmla="*/ 2205895 h 6858000"/>
              <a:gd name="connsiteX873" fmla="*/ 4262250 w 7467663"/>
              <a:gd name="connsiteY873" fmla="*/ 2219972 h 6858000"/>
              <a:gd name="connsiteX874" fmla="*/ 4550611 w 7467663"/>
              <a:gd name="connsiteY874" fmla="*/ 817540 h 6858000"/>
              <a:gd name="connsiteX875" fmla="*/ 4564418 w 7467663"/>
              <a:gd name="connsiteY875" fmla="*/ 808293 h 6858000"/>
              <a:gd name="connsiteX876" fmla="*/ 4266388 w 7467663"/>
              <a:gd name="connsiteY876" fmla="*/ 500083 h 6858000"/>
              <a:gd name="connsiteX877" fmla="*/ 4032842 w 7467663"/>
              <a:gd name="connsiteY877" fmla="*/ 211809 h 6858000"/>
              <a:gd name="connsiteX878" fmla="*/ 3882765 w 7467663"/>
              <a:gd name="connsiteY878" fmla="*/ 0 h 6858000"/>
              <a:gd name="connsiteX879" fmla="*/ 3721337 w 7467663"/>
              <a:gd name="connsiteY879" fmla="*/ 0 h 6858000"/>
              <a:gd name="connsiteX880" fmla="*/ 3797544 w 7467663"/>
              <a:gd name="connsiteY880" fmla="*/ 0 h 6858000"/>
              <a:gd name="connsiteX881" fmla="*/ 3775734 w 7467663"/>
              <a:gd name="connsiteY881" fmla="*/ 95131 h 6858000"/>
              <a:gd name="connsiteX882" fmla="*/ 3724807 w 7467663"/>
              <a:gd name="connsiteY882" fmla="*/ 272257 h 6858000"/>
              <a:gd name="connsiteX883" fmla="*/ 3726844 w 7467663"/>
              <a:gd name="connsiteY883" fmla="*/ 282988 h 6858000"/>
              <a:gd name="connsiteX884" fmla="*/ 3742664 w 7467663"/>
              <a:gd name="connsiteY884" fmla="*/ 279918 h 6858000"/>
              <a:gd name="connsiteX885" fmla="*/ 4103910 w 7467663"/>
              <a:gd name="connsiteY885" fmla="*/ 1161917 h 6858000"/>
              <a:gd name="connsiteX886" fmla="*/ 4020269 w 7467663"/>
              <a:gd name="connsiteY886" fmla="*/ 1200406 h 6858000"/>
              <a:gd name="connsiteX887" fmla="*/ 3674882 w 7467663"/>
              <a:gd name="connsiteY887" fmla="*/ 488524 h 6858000"/>
              <a:gd name="connsiteX888" fmla="*/ 3132682 w 7467663"/>
              <a:gd name="connsiteY888" fmla="*/ 1072284 h 6858000"/>
              <a:gd name="connsiteX889" fmla="*/ 2716346 w 7467663"/>
              <a:gd name="connsiteY889" fmla="*/ 1276376 h 6858000"/>
              <a:gd name="connsiteX890" fmla="*/ 2716772 w 7467663"/>
              <a:gd name="connsiteY890" fmla="*/ 1255462 h 6858000"/>
              <a:gd name="connsiteX891" fmla="*/ 3471096 w 7467663"/>
              <a:gd name="connsiteY891" fmla="*/ 437072 h 6858000"/>
              <a:gd name="connsiteX892" fmla="*/ 3639057 w 7467663"/>
              <a:gd name="connsiteY892" fmla="*/ 286334 h 6858000"/>
              <a:gd name="connsiteX893" fmla="*/ 3640309 w 7467663"/>
              <a:gd name="connsiteY893" fmla="*/ 284664 h 6858000"/>
              <a:gd name="connsiteX894" fmla="*/ 3646022 w 7467663"/>
              <a:gd name="connsiteY894" fmla="*/ 276711 h 6858000"/>
              <a:gd name="connsiteX895" fmla="*/ 3707943 w 7467663"/>
              <a:gd name="connsiteY895" fmla="*/ 65958 h 6858000"/>
              <a:gd name="connsiteX896" fmla="*/ 3721337 w 7467663"/>
              <a:gd name="connsiteY896" fmla="*/ 0 h 6858000"/>
              <a:gd name="connsiteX897" fmla="*/ 2867960 w 7467663"/>
              <a:gd name="connsiteY897" fmla="*/ 0 h 6858000"/>
              <a:gd name="connsiteX898" fmla="*/ 2926351 w 7467663"/>
              <a:gd name="connsiteY898" fmla="*/ 0 h 6858000"/>
              <a:gd name="connsiteX899" fmla="*/ 2902823 w 7467663"/>
              <a:gd name="connsiteY899" fmla="*/ 262929 h 6858000"/>
              <a:gd name="connsiteX900" fmla="*/ 2940663 w 7467663"/>
              <a:gd name="connsiteY900" fmla="*/ 140884 h 6858000"/>
              <a:gd name="connsiteX901" fmla="*/ 2947039 w 7467663"/>
              <a:gd name="connsiteY901" fmla="*/ 122524 h 6858000"/>
              <a:gd name="connsiteX902" fmla="*/ 2984316 w 7467663"/>
              <a:gd name="connsiteY902" fmla="*/ 0 h 6858000"/>
              <a:gd name="connsiteX903" fmla="*/ 3016114 w 7467663"/>
              <a:gd name="connsiteY903" fmla="*/ 0 h 6858000"/>
              <a:gd name="connsiteX904" fmla="*/ 2979949 w 7467663"/>
              <a:gd name="connsiteY904" fmla="*/ 119274 h 6858000"/>
              <a:gd name="connsiteX905" fmla="*/ 3023879 w 7467663"/>
              <a:gd name="connsiteY905" fmla="*/ 0 h 6858000"/>
              <a:gd name="connsiteX906" fmla="*/ 3105400 w 7467663"/>
              <a:gd name="connsiteY906" fmla="*/ 0 h 6858000"/>
              <a:gd name="connsiteX907" fmla="*/ 3094669 w 7467663"/>
              <a:gd name="connsiteY907" fmla="*/ 30308 h 6858000"/>
              <a:gd name="connsiteX908" fmla="*/ 2901945 w 7467663"/>
              <a:gd name="connsiteY908" fmla="*/ 466538 h 6858000"/>
              <a:gd name="connsiteX909" fmla="*/ 2815209 w 7467663"/>
              <a:gd name="connsiteY909" fmla="*/ 497361 h 6858000"/>
              <a:gd name="connsiteX910" fmla="*/ 2844845 w 7467663"/>
              <a:gd name="connsiteY910" fmla="*/ 127638 h 6858000"/>
              <a:gd name="connsiteX911" fmla="*/ 2867960 w 7467663"/>
              <a:gd name="connsiteY911" fmla="*/ 0 h 6858000"/>
              <a:gd name="connsiteX912" fmla="*/ 1057230 w 7467663"/>
              <a:gd name="connsiteY912" fmla="*/ 0 h 6858000"/>
              <a:gd name="connsiteX913" fmla="*/ 1111003 w 7467663"/>
              <a:gd name="connsiteY913" fmla="*/ 0 h 6858000"/>
              <a:gd name="connsiteX914" fmla="*/ 1125553 w 7467663"/>
              <a:gd name="connsiteY914" fmla="*/ 52588 h 6858000"/>
              <a:gd name="connsiteX915" fmla="*/ 1304276 w 7467663"/>
              <a:gd name="connsiteY915" fmla="*/ 476275 h 6858000"/>
              <a:gd name="connsiteX916" fmla="*/ 1492066 w 7467663"/>
              <a:gd name="connsiteY916" fmla="*/ 886333 h 6858000"/>
              <a:gd name="connsiteX917" fmla="*/ 1423698 w 7467663"/>
              <a:gd name="connsiteY917" fmla="*/ 710817 h 6858000"/>
              <a:gd name="connsiteX918" fmla="*/ 1357609 w 7467663"/>
              <a:gd name="connsiteY918" fmla="*/ 532892 h 6858000"/>
              <a:gd name="connsiteX919" fmla="*/ 1309550 w 7467663"/>
              <a:gd name="connsiteY919" fmla="*/ 374031 h 6858000"/>
              <a:gd name="connsiteX920" fmla="*/ 1193673 w 7467663"/>
              <a:gd name="connsiteY920" fmla="*/ 49533 h 6858000"/>
              <a:gd name="connsiteX921" fmla="*/ 1164391 w 7467663"/>
              <a:gd name="connsiteY921" fmla="*/ 0 h 6858000"/>
              <a:gd name="connsiteX922" fmla="*/ 1200666 w 7467663"/>
              <a:gd name="connsiteY922" fmla="*/ 0 h 6858000"/>
              <a:gd name="connsiteX923" fmla="*/ 1223408 w 7467663"/>
              <a:gd name="connsiteY923" fmla="*/ 38996 h 6858000"/>
              <a:gd name="connsiteX924" fmla="*/ 1339635 w 7467663"/>
              <a:gd name="connsiteY924" fmla="*/ 365517 h 6858000"/>
              <a:gd name="connsiteX925" fmla="*/ 1387469 w 7467663"/>
              <a:gd name="connsiteY925" fmla="*/ 523079 h 6858000"/>
              <a:gd name="connsiteX926" fmla="*/ 1452685 w 7467663"/>
              <a:gd name="connsiteY926" fmla="*/ 699806 h 6858000"/>
              <a:gd name="connsiteX927" fmla="*/ 1492092 w 7467663"/>
              <a:gd name="connsiteY927" fmla="*/ 800424 h 6858000"/>
              <a:gd name="connsiteX928" fmla="*/ 1455302 w 7467663"/>
              <a:gd name="connsiteY928" fmla="*/ 632913 h 6858000"/>
              <a:gd name="connsiteX929" fmla="*/ 1222336 w 7467663"/>
              <a:gd name="connsiteY929" fmla="*/ 9480 h 6858000"/>
              <a:gd name="connsiteX930" fmla="*/ 1214634 w 7467663"/>
              <a:gd name="connsiteY930" fmla="*/ 0 h 6858000"/>
              <a:gd name="connsiteX931" fmla="*/ 1289827 w 7467663"/>
              <a:gd name="connsiteY931" fmla="*/ 0 h 6858000"/>
              <a:gd name="connsiteX932" fmla="*/ 1321076 w 7467663"/>
              <a:gd name="connsiteY932" fmla="*/ 59722 h 6858000"/>
              <a:gd name="connsiteX933" fmla="*/ 1512579 w 7467663"/>
              <a:gd name="connsiteY933" fmla="*/ 626441 h 6858000"/>
              <a:gd name="connsiteX934" fmla="*/ 1506076 w 7467663"/>
              <a:gd name="connsiteY934" fmla="*/ 1089289 h 6858000"/>
              <a:gd name="connsiteX935" fmla="*/ 1486346 w 7467663"/>
              <a:gd name="connsiteY935" fmla="*/ 1079919 h 6858000"/>
              <a:gd name="connsiteX936" fmla="*/ 1070511 w 7467663"/>
              <a:gd name="connsiteY936" fmla="*/ 48609 h 6858000"/>
              <a:gd name="connsiteX937" fmla="*/ 1057230 w 7467663"/>
              <a:gd name="connsiteY937" fmla="*/ 0 h 6858000"/>
              <a:gd name="connsiteX938" fmla="*/ 43151 w 7467663"/>
              <a:gd name="connsiteY938" fmla="*/ 0 h 6858000"/>
              <a:gd name="connsiteX939" fmla="*/ 95283 w 7467663"/>
              <a:gd name="connsiteY939" fmla="*/ 0 h 6858000"/>
              <a:gd name="connsiteX940" fmla="*/ 300708 w 7467663"/>
              <a:gd name="connsiteY940" fmla="*/ 154571 h 6858000"/>
              <a:gd name="connsiteX941" fmla="*/ 530414 w 7467663"/>
              <a:gd name="connsiteY941" fmla="*/ 354673 h 6858000"/>
              <a:gd name="connsiteX942" fmla="*/ 333785 w 7467663"/>
              <a:gd name="connsiteY942" fmla="*/ 161564 h 6858000"/>
              <a:gd name="connsiteX943" fmla="*/ 147005 w 7467663"/>
              <a:gd name="connsiteY943" fmla="*/ 0 h 6858000"/>
              <a:gd name="connsiteX944" fmla="*/ 272509 w 7467663"/>
              <a:gd name="connsiteY944" fmla="*/ 0 h 6858000"/>
              <a:gd name="connsiteX945" fmla="*/ 326276 w 7467663"/>
              <a:gd name="connsiteY945" fmla="*/ 45847 h 6858000"/>
              <a:gd name="connsiteX946" fmla="*/ 823759 w 7467663"/>
              <a:gd name="connsiteY946" fmla="*/ 574145 h 6858000"/>
              <a:gd name="connsiteX947" fmla="*/ 811254 w 7467663"/>
              <a:gd name="connsiteY947" fmla="*/ 665546 h 6858000"/>
              <a:gd name="connsiteX948" fmla="*/ 154042 w 7467663"/>
              <a:gd name="connsiteY948" fmla="*/ 261522 h 6858000"/>
              <a:gd name="connsiteX949" fmla="*/ 13550 w 7467663"/>
              <a:gd name="connsiteY949" fmla="*/ 158423 h 6858000"/>
              <a:gd name="connsiteX950" fmla="*/ 0 w 7467663"/>
              <a:gd name="connsiteY950" fmla="*/ 146618 h 6858000"/>
              <a:gd name="connsiteX951" fmla="*/ 0 w 7467663"/>
              <a:gd name="connsiteY951" fmla="*/ 59161 h 6858000"/>
              <a:gd name="connsiteX952" fmla="*/ 45427 w 7467663"/>
              <a:gd name="connsiteY952" fmla="*/ 101078 h 6858000"/>
              <a:gd name="connsiteX953" fmla="*/ 630103 w 7467663"/>
              <a:gd name="connsiteY953" fmla="*/ 485885 h 6858000"/>
              <a:gd name="connsiteX954" fmla="*/ 532040 w 7467663"/>
              <a:gd name="connsiteY954" fmla="*/ 399359 h 6858000"/>
              <a:gd name="connsiteX955" fmla="*/ 517618 w 7467663"/>
              <a:gd name="connsiteY955" fmla="*/ 385726 h 6858000"/>
              <a:gd name="connsiteX956" fmla="*/ 285074 w 7467663"/>
              <a:gd name="connsiteY956" fmla="*/ 182755 h 6858000"/>
              <a:gd name="connsiteX957" fmla="*/ 43151 w 7467663"/>
              <a:gd name="connsiteY957" fmla="*/ 0 h 6858000"/>
              <a:gd name="connsiteX0" fmla="*/ 369702 w 7467663"/>
              <a:gd name="connsiteY0" fmla="*/ 6712169 h 6858000"/>
              <a:gd name="connsiteX1" fmla="*/ 366575 w 7467663"/>
              <a:gd name="connsiteY1" fmla="*/ 6715556 h 6858000"/>
              <a:gd name="connsiteX2" fmla="*/ 371637 w 7467663"/>
              <a:gd name="connsiteY2" fmla="*/ 6713954 h 6858000"/>
              <a:gd name="connsiteX3" fmla="*/ 369702 w 7467663"/>
              <a:gd name="connsiteY3" fmla="*/ 6712169 h 6858000"/>
              <a:gd name="connsiteX4" fmla="*/ 7088673 w 7467663"/>
              <a:gd name="connsiteY4" fmla="*/ 6610396 h 6858000"/>
              <a:gd name="connsiteX5" fmla="*/ 7440138 w 7467663"/>
              <a:gd name="connsiteY5" fmla="*/ 6622648 h 6858000"/>
              <a:gd name="connsiteX6" fmla="*/ 7467600 w 7467663"/>
              <a:gd name="connsiteY6" fmla="*/ 6628217 h 6858000"/>
              <a:gd name="connsiteX7" fmla="*/ 7467600 w 7467663"/>
              <a:gd name="connsiteY7" fmla="*/ 6668575 h 6858000"/>
              <a:gd name="connsiteX8" fmla="*/ 7392322 w 7467663"/>
              <a:gd name="connsiteY8" fmla="*/ 6658238 h 6858000"/>
              <a:gd name="connsiteX9" fmla="*/ 7467600 w 7467663"/>
              <a:gd name="connsiteY9" fmla="*/ 6683873 h 6858000"/>
              <a:gd name="connsiteX10" fmla="*/ 7467600 w 7467663"/>
              <a:gd name="connsiteY10" fmla="*/ 6714215 h 6858000"/>
              <a:gd name="connsiteX11" fmla="*/ 7447383 w 7467663"/>
              <a:gd name="connsiteY11" fmla="*/ 6707202 h 6858000"/>
              <a:gd name="connsiteX12" fmla="*/ 7289862 w 7467663"/>
              <a:gd name="connsiteY12" fmla="*/ 6659827 h 6858000"/>
              <a:gd name="connsiteX13" fmla="*/ 7434024 w 7467663"/>
              <a:gd name="connsiteY13" fmla="*/ 6722130 h 6858000"/>
              <a:gd name="connsiteX14" fmla="*/ 7467600 w 7467663"/>
              <a:gd name="connsiteY14" fmla="*/ 6736157 h 6858000"/>
              <a:gd name="connsiteX15" fmla="*/ 7467600 w 7467663"/>
              <a:gd name="connsiteY15" fmla="*/ 6767913 h 6858000"/>
              <a:gd name="connsiteX16" fmla="*/ 7392158 w 7467663"/>
              <a:gd name="connsiteY16" fmla="*/ 6771365 h 6858000"/>
              <a:gd name="connsiteX17" fmla="*/ 7467600 w 7467663"/>
              <a:gd name="connsiteY17" fmla="*/ 6805948 h 6858000"/>
              <a:gd name="connsiteX18" fmla="*/ 7467600 w 7467663"/>
              <a:gd name="connsiteY18" fmla="*/ 6831490 h 6858000"/>
              <a:gd name="connsiteX19" fmla="*/ 7410696 w 7467663"/>
              <a:gd name="connsiteY19" fmla="*/ 6803861 h 6858000"/>
              <a:gd name="connsiteX20" fmla="*/ 7088673 w 7467663"/>
              <a:gd name="connsiteY20" fmla="*/ 6610396 h 6858000"/>
              <a:gd name="connsiteX21" fmla="*/ 1019354 w 7467663"/>
              <a:gd name="connsiteY21" fmla="*/ 6315006 h 6858000"/>
              <a:gd name="connsiteX22" fmla="*/ 441046 w 7467663"/>
              <a:gd name="connsiteY22" fmla="*/ 6691153 h 6858000"/>
              <a:gd name="connsiteX23" fmla="*/ 1019354 w 7467663"/>
              <a:gd name="connsiteY23" fmla="*/ 6315006 h 6858000"/>
              <a:gd name="connsiteX24" fmla="*/ 991680 w 7467663"/>
              <a:gd name="connsiteY24" fmla="*/ 6298413 h 6858000"/>
              <a:gd name="connsiteX25" fmla="*/ 409060 w 7467663"/>
              <a:gd name="connsiteY25" fmla="*/ 6671470 h 6858000"/>
              <a:gd name="connsiteX26" fmla="*/ 991680 w 7467663"/>
              <a:gd name="connsiteY26" fmla="*/ 6298413 h 6858000"/>
              <a:gd name="connsiteX27" fmla="*/ 103333 w 7467663"/>
              <a:gd name="connsiteY27" fmla="*/ 5699602 h 6858000"/>
              <a:gd name="connsiteX28" fmla="*/ 233938 w 7467663"/>
              <a:gd name="connsiteY28" fmla="*/ 5809416 h 6858000"/>
              <a:gd name="connsiteX29" fmla="*/ 883580 w 7467663"/>
              <a:gd name="connsiteY29" fmla="*/ 6180710 h 6858000"/>
              <a:gd name="connsiteX30" fmla="*/ 487337 w 7467663"/>
              <a:gd name="connsiteY30" fmla="*/ 5950182 h 6858000"/>
              <a:gd name="connsiteX31" fmla="*/ 354051 w 7467663"/>
              <a:gd name="connsiteY31" fmla="*/ 5854912 h 6858000"/>
              <a:gd name="connsiteX32" fmla="*/ 195436 w 7467663"/>
              <a:gd name="connsiteY32" fmla="*/ 5755068 h 6858000"/>
              <a:gd name="connsiteX33" fmla="*/ 103333 w 7467663"/>
              <a:gd name="connsiteY33" fmla="*/ 5699602 h 6858000"/>
              <a:gd name="connsiteX34" fmla="*/ 5539432 w 7467663"/>
              <a:gd name="connsiteY34" fmla="*/ 5642928 h 6858000"/>
              <a:gd name="connsiteX35" fmla="*/ 5555462 w 7467663"/>
              <a:gd name="connsiteY35" fmla="*/ 5694454 h 6858000"/>
              <a:gd name="connsiteX36" fmla="*/ 5828270 w 7467663"/>
              <a:gd name="connsiteY36" fmla="*/ 6320663 h 6858000"/>
              <a:gd name="connsiteX37" fmla="*/ 5947416 w 7467663"/>
              <a:gd name="connsiteY37" fmla="*/ 6574846 h 6858000"/>
              <a:gd name="connsiteX38" fmla="*/ 5539432 w 7467663"/>
              <a:gd name="connsiteY38" fmla="*/ 5642928 h 6858000"/>
              <a:gd name="connsiteX39" fmla="*/ 51253 w 7467663"/>
              <a:gd name="connsiteY39" fmla="*/ 5631825 h 6858000"/>
              <a:gd name="connsiteX40" fmla="*/ 211622 w 7467663"/>
              <a:gd name="connsiteY40" fmla="*/ 5728803 h 6858000"/>
              <a:gd name="connsiteX41" fmla="*/ 371652 w 7467663"/>
              <a:gd name="connsiteY41" fmla="*/ 5829062 h 6858000"/>
              <a:gd name="connsiteX42" fmla="*/ 505903 w 7467663"/>
              <a:gd name="connsiteY42" fmla="*/ 5925221 h 6858000"/>
              <a:gd name="connsiteX43" fmla="*/ 899240 w 7467663"/>
              <a:gd name="connsiteY43" fmla="*/ 6153068 h 6858000"/>
              <a:gd name="connsiteX44" fmla="*/ 988114 w 7467663"/>
              <a:gd name="connsiteY44" fmla="*/ 6174204 h 6858000"/>
              <a:gd name="connsiteX45" fmla="*/ 845971 w 7467663"/>
              <a:gd name="connsiteY45" fmla="*/ 6067177 h 6858000"/>
              <a:gd name="connsiteX46" fmla="*/ 448057 w 7467663"/>
              <a:gd name="connsiteY46" fmla="*/ 5841376 h 6858000"/>
              <a:gd name="connsiteX47" fmla="*/ 51253 w 7467663"/>
              <a:gd name="connsiteY47" fmla="*/ 5631825 h 6858000"/>
              <a:gd name="connsiteX48" fmla="*/ 2606687 w 7467663"/>
              <a:gd name="connsiteY48" fmla="*/ 5630718 h 6858000"/>
              <a:gd name="connsiteX49" fmla="*/ 2645658 w 7467663"/>
              <a:gd name="connsiteY49" fmla="*/ 6640259 h 6858000"/>
              <a:gd name="connsiteX50" fmla="*/ 2606687 w 7467663"/>
              <a:gd name="connsiteY50" fmla="*/ 5630718 h 6858000"/>
              <a:gd name="connsiteX51" fmla="*/ 3642057 w 7467663"/>
              <a:gd name="connsiteY51" fmla="*/ 5573487 h 6858000"/>
              <a:gd name="connsiteX52" fmla="*/ 3632981 w 7467663"/>
              <a:gd name="connsiteY52" fmla="*/ 5579437 h 6858000"/>
              <a:gd name="connsiteX53" fmla="*/ 3382436 w 7467663"/>
              <a:gd name="connsiteY53" fmla="*/ 5952726 h 6858000"/>
              <a:gd name="connsiteX54" fmla="*/ 3191929 w 7467663"/>
              <a:gd name="connsiteY54" fmla="*/ 6662669 h 6858000"/>
              <a:gd name="connsiteX55" fmla="*/ 3369898 w 7467663"/>
              <a:gd name="connsiteY55" fmla="*/ 6081771 h 6858000"/>
              <a:gd name="connsiteX56" fmla="*/ 3642057 w 7467663"/>
              <a:gd name="connsiteY56" fmla="*/ 5573487 h 6858000"/>
              <a:gd name="connsiteX57" fmla="*/ 2650666 w 7467663"/>
              <a:gd name="connsiteY57" fmla="*/ 5530686 h 6858000"/>
              <a:gd name="connsiteX58" fmla="*/ 2650249 w 7467663"/>
              <a:gd name="connsiteY58" fmla="*/ 5532101 h 6858000"/>
              <a:gd name="connsiteX59" fmla="*/ 2663808 w 7467663"/>
              <a:gd name="connsiteY59" fmla="*/ 6535215 h 6858000"/>
              <a:gd name="connsiteX60" fmla="*/ 2665418 w 7467663"/>
              <a:gd name="connsiteY60" fmla="*/ 6132756 h 6858000"/>
              <a:gd name="connsiteX61" fmla="*/ 2650666 w 7467663"/>
              <a:gd name="connsiteY61" fmla="*/ 5530686 h 6858000"/>
              <a:gd name="connsiteX62" fmla="*/ 2680277 w 7467663"/>
              <a:gd name="connsiteY62" fmla="*/ 5479204 h 6858000"/>
              <a:gd name="connsiteX63" fmla="*/ 2678972 w 7467663"/>
              <a:gd name="connsiteY63" fmla="*/ 5481582 h 6858000"/>
              <a:gd name="connsiteX64" fmla="*/ 2696666 w 7467663"/>
              <a:gd name="connsiteY64" fmla="*/ 6133836 h 6858000"/>
              <a:gd name="connsiteX65" fmla="*/ 2695769 w 7467663"/>
              <a:gd name="connsiteY65" fmla="*/ 6390955 h 6858000"/>
              <a:gd name="connsiteX66" fmla="*/ 2739893 w 7467663"/>
              <a:gd name="connsiteY66" fmla="*/ 6108357 h 6858000"/>
              <a:gd name="connsiteX67" fmla="*/ 2680277 w 7467663"/>
              <a:gd name="connsiteY67" fmla="*/ 5479204 h 6858000"/>
              <a:gd name="connsiteX68" fmla="*/ 1132195 w 7467663"/>
              <a:gd name="connsiteY68" fmla="*/ 5467980 h 6858000"/>
              <a:gd name="connsiteX69" fmla="*/ 1679056 w 7467663"/>
              <a:gd name="connsiteY69" fmla="*/ 5516907 h 6858000"/>
              <a:gd name="connsiteX70" fmla="*/ 2128648 w 7467663"/>
              <a:gd name="connsiteY70" fmla="*/ 5474249 h 6858000"/>
              <a:gd name="connsiteX71" fmla="*/ 1825619 w 7467663"/>
              <a:gd name="connsiteY71" fmla="*/ 5478447 h 6858000"/>
              <a:gd name="connsiteX72" fmla="*/ 1737798 w 7467663"/>
              <a:gd name="connsiteY72" fmla="*/ 5483353 h 6858000"/>
              <a:gd name="connsiteX73" fmla="*/ 1132195 w 7467663"/>
              <a:gd name="connsiteY73" fmla="*/ 5467980 h 6858000"/>
              <a:gd name="connsiteX74" fmla="*/ 7454976 w 7467663"/>
              <a:gd name="connsiteY74" fmla="*/ 6318297 h 6858000"/>
              <a:gd name="connsiteX75" fmla="*/ 7467600 w 7467663"/>
              <a:gd name="connsiteY75" fmla="*/ 6163634 h 6858000"/>
              <a:gd name="connsiteX76" fmla="*/ 7467600 w 7467663"/>
              <a:gd name="connsiteY76" fmla="*/ 6334256 h 6858000"/>
              <a:gd name="connsiteX77" fmla="*/ 7454976 w 7467663"/>
              <a:gd name="connsiteY77" fmla="*/ 6318297 h 6858000"/>
              <a:gd name="connsiteX78" fmla="*/ 1456157 w 7467663"/>
              <a:gd name="connsiteY78" fmla="*/ 5371404 h 6858000"/>
              <a:gd name="connsiteX79" fmla="*/ 1244432 w 7467663"/>
              <a:gd name="connsiteY79" fmla="*/ 5385601 h 6858000"/>
              <a:gd name="connsiteX80" fmla="*/ 973990 w 7467663"/>
              <a:gd name="connsiteY80" fmla="*/ 5424940 h 6858000"/>
              <a:gd name="connsiteX81" fmla="*/ 1103809 w 7467663"/>
              <a:gd name="connsiteY81" fmla="*/ 5433720 h 6858000"/>
              <a:gd name="connsiteX82" fmla="*/ 1123454 w 7467663"/>
              <a:gd name="connsiteY82" fmla="*/ 5435727 h 6858000"/>
              <a:gd name="connsiteX83" fmla="*/ 1737017 w 7467663"/>
              <a:gd name="connsiteY83" fmla="*/ 5452183 h 6858000"/>
              <a:gd name="connsiteX84" fmla="*/ 1824397 w 7467663"/>
              <a:gd name="connsiteY84" fmla="*/ 5447757 h 6858000"/>
              <a:gd name="connsiteX85" fmla="*/ 2070059 w 7467663"/>
              <a:gd name="connsiteY85" fmla="*/ 5441660 h 6858000"/>
              <a:gd name="connsiteX86" fmla="*/ 1456157 w 7467663"/>
              <a:gd name="connsiteY86" fmla="*/ 5371404 h 6858000"/>
              <a:gd name="connsiteX87" fmla="*/ 4988186 w 7467663"/>
              <a:gd name="connsiteY87" fmla="*/ 5216467 h 6858000"/>
              <a:gd name="connsiteX88" fmla="*/ 4777334 w 7467663"/>
              <a:gd name="connsiteY88" fmla="*/ 5406072 h 6858000"/>
              <a:gd name="connsiteX89" fmla="*/ 4718341 w 7467663"/>
              <a:gd name="connsiteY89" fmla="*/ 5468043 h 6858000"/>
              <a:gd name="connsiteX90" fmla="*/ 4604655 w 7467663"/>
              <a:gd name="connsiteY90" fmla="*/ 5583434 h 6858000"/>
              <a:gd name="connsiteX91" fmla="*/ 4565074 w 7467663"/>
              <a:gd name="connsiteY91" fmla="*/ 5618550 h 6858000"/>
              <a:gd name="connsiteX92" fmla="*/ 4988186 w 7467663"/>
              <a:gd name="connsiteY92" fmla="*/ 5216467 h 6858000"/>
              <a:gd name="connsiteX93" fmla="*/ 4978032 w 7467663"/>
              <a:gd name="connsiteY93" fmla="*/ 5183809 h 6858000"/>
              <a:gd name="connsiteX94" fmla="*/ 4463413 w 7467663"/>
              <a:gd name="connsiteY94" fmla="*/ 5615162 h 6858000"/>
              <a:gd name="connsiteX95" fmla="*/ 4358134 w 7467663"/>
              <a:gd name="connsiteY95" fmla="*/ 5742791 h 6858000"/>
              <a:gd name="connsiteX96" fmla="*/ 4376219 w 7467663"/>
              <a:gd name="connsiteY96" fmla="*/ 5729027 h 6858000"/>
              <a:gd name="connsiteX97" fmla="*/ 4582340 w 7467663"/>
              <a:gd name="connsiteY97" fmla="*/ 5561037 h 6858000"/>
              <a:gd name="connsiteX98" fmla="*/ 4694684 w 7467663"/>
              <a:gd name="connsiteY98" fmla="*/ 5447098 h 6858000"/>
              <a:gd name="connsiteX99" fmla="*/ 4754123 w 7467663"/>
              <a:gd name="connsiteY99" fmla="*/ 5384643 h 6858000"/>
              <a:gd name="connsiteX100" fmla="*/ 4978032 w 7467663"/>
              <a:gd name="connsiteY100" fmla="*/ 5183809 h 6858000"/>
              <a:gd name="connsiteX101" fmla="*/ 1903353 w 7467663"/>
              <a:gd name="connsiteY101" fmla="*/ 5044827 h 6858000"/>
              <a:gd name="connsiteX102" fmla="*/ 1936931 w 7467663"/>
              <a:gd name="connsiteY102" fmla="*/ 5093954 h 6858000"/>
              <a:gd name="connsiteX103" fmla="*/ 2195868 w 7467663"/>
              <a:gd name="connsiteY103" fmla="*/ 5396574 h 6858000"/>
              <a:gd name="connsiteX104" fmla="*/ 2088852 w 7467663"/>
              <a:gd name="connsiteY104" fmla="*/ 5166123 h 6858000"/>
              <a:gd name="connsiteX105" fmla="*/ 1958241 w 7467663"/>
              <a:gd name="connsiteY105" fmla="*/ 5067955 h 6858000"/>
              <a:gd name="connsiteX106" fmla="*/ 1903353 w 7467663"/>
              <a:gd name="connsiteY106" fmla="*/ 5044827 h 6858000"/>
              <a:gd name="connsiteX107" fmla="*/ 1979378 w 7467663"/>
              <a:gd name="connsiteY107" fmla="*/ 4769504 h 6858000"/>
              <a:gd name="connsiteX108" fmla="*/ 2882120 w 7467663"/>
              <a:gd name="connsiteY108" fmla="*/ 5064547 h 6858000"/>
              <a:gd name="connsiteX109" fmla="*/ 2793103 w 7467663"/>
              <a:gd name="connsiteY109" fmla="*/ 5039699 h 6858000"/>
              <a:gd name="connsiteX110" fmla="*/ 2770041 w 7467663"/>
              <a:gd name="connsiteY110" fmla="*/ 5033634 h 6858000"/>
              <a:gd name="connsiteX111" fmla="*/ 1979378 w 7467663"/>
              <a:gd name="connsiteY111" fmla="*/ 4769504 h 6858000"/>
              <a:gd name="connsiteX112" fmla="*/ 1927410 w 7467663"/>
              <a:gd name="connsiteY112" fmla="*/ 4716164 h 6858000"/>
              <a:gd name="connsiteX113" fmla="*/ 1959587 w 7467663"/>
              <a:gd name="connsiteY113" fmla="*/ 4728849 h 6858000"/>
              <a:gd name="connsiteX114" fmla="*/ 2777707 w 7467663"/>
              <a:gd name="connsiteY114" fmla="*/ 5003991 h 6858000"/>
              <a:gd name="connsiteX115" fmla="*/ 2800768 w 7467663"/>
              <a:gd name="connsiteY115" fmla="*/ 5010056 h 6858000"/>
              <a:gd name="connsiteX116" fmla="*/ 2879408 w 7467663"/>
              <a:gd name="connsiteY116" fmla="*/ 5031590 h 6858000"/>
              <a:gd name="connsiteX117" fmla="*/ 2862295 w 7467663"/>
              <a:gd name="connsiteY117" fmla="*/ 5022958 h 6858000"/>
              <a:gd name="connsiteX118" fmla="*/ 2813343 w 7467663"/>
              <a:gd name="connsiteY118" fmla="*/ 4998369 h 6858000"/>
              <a:gd name="connsiteX119" fmla="*/ 2646245 w 7467663"/>
              <a:gd name="connsiteY119" fmla="*/ 4930999 h 6858000"/>
              <a:gd name="connsiteX120" fmla="*/ 1999243 w 7467663"/>
              <a:gd name="connsiteY120" fmla="*/ 4730524 h 6858000"/>
              <a:gd name="connsiteX121" fmla="*/ 1979527 w 7467663"/>
              <a:gd name="connsiteY121" fmla="*/ 4726651 h 6858000"/>
              <a:gd name="connsiteX122" fmla="*/ 1927410 w 7467663"/>
              <a:gd name="connsiteY122" fmla="*/ 4716164 h 6858000"/>
              <a:gd name="connsiteX123" fmla="*/ 1997014 w 7467663"/>
              <a:gd name="connsiteY123" fmla="*/ 4698007 h 6858000"/>
              <a:gd name="connsiteX124" fmla="*/ 2005458 w 7467663"/>
              <a:gd name="connsiteY124" fmla="*/ 4699540 h 6858000"/>
              <a:gd name="connsiteX125" fmla="*/ 2657186 w 7467663"/>
              <a:gd name="connsiteY125" fmla="*/ 4901687 h 6858000"/>
              <a:gd name="connsiteX126" fmla="*/ 2826662 w 7467663"/>
              <a:gd name="connsiteY126" fmla="*/ 4970362 h 6858000"/>
              <a:gd name="connsiteX127" fmla="*/ 2876100 w 7467663"/>
              <a:gd name="connsiteY127" fmla="*/ 4995397 h 6858000"/>
              <a:gd name="connsiteX128" fmla="*/ 3042600 w 7467663"/>
              <a:gd name="connsiteY128" fmla="*/ 5059532 h 6858000"/>
              <a:gd name="connsiteX129" fmla="*/ 1997014 w 7467663"/>
              <a:gd name="connsiteY129" fmla="*/ 4698007 h 6858000"/>
              <a:gd name="connsiteX130" fmla="*/ 2305292 w 7467663"/>
              <a:gd name="connsiteY130" fmla="*/ 4219492 h 6858000"/>
              <a:gd name="connsiteX131" fmla="*/ 3360922 w 7467663"/>
              <a:gd name="connsiteY131" fmla="*/ 4529373 h 6858000"/>
              <a:gd name="connsiteX132" fmla="*/ 3492420 w 7467663"/>
              <a:gd name="connsiteY132" fmla="*/ 4510145 h 6858000"/>
              <a:gd name="connsiteX133" fmla="*/ 3364086 w 7467663"/>
              <a:gd name="connsiteY133" fmla="*/ 4480340 h 6858000"/>
              <a:gd name="connsiteX134" fmla="*/ 3225818 w 7467663"/>
              <a:gd name="connsiteY134" fmla="*/ 4411822 h 6858000"/>
              <a:gd name="connsiteX135" fmla="*/ 3129696 w 7467663"/>
              <a:gd name="connsiteY135" fmla="*/ 4360704 h 6858000"/>
              <a:gd name="connsiteX136" fmla="*/ 2814545 w 7467663"/>
              <a:gd name="connsiteY136" fmla="*/ 4282955 h 6858000"/>
              <a:gd name="connsiteX137" fmla="*/ 2305292 w 7467663"/>
              <a:gd name="connsiteY137" fmla="*/ 4219492 h 6858000"/>
              <a:gd name="connsiteX138" fmla="*/ 2626982 w 7467663"/>
              <a:gd name="connsiteY138" fmla="*/ 4206450 h 6858000"/>
              <a:gd name="connsiteX139" fmla="*/ 2490617 w 7467663"/>
              <a:gd name="connsiteY139" fmla="*/ 4206951 h 6858000"/>
              <a:gd name="connsiteX140" fmla="*/ 2819869 w 7467663"/>
              <a:gd name="connsiteY140" fmla="*/ 4252936 h 6858000"/>
              <a:gd name="connsiteX141" fmla="*/ 3143018 w 7467663"/>
              <a:gd name="connsiteY141" fmla="*/ 4332698 h 6858000"/>
              <a:gd name="connsiteX142" fmla="*/ 3241520 w 7467663"/>
              <a:gd name="connsiteY142" fmla="*/ 4385112 h 6858000"/>
              <a:gd name="connsiteX143" fmla="*/ 3374575 w 7467663"/>
              <a:gd name="connsiteY143" fmla="*/ 4451517 h 6858000"/>
              <a:gd name="connsiteX144" fmla="*/ 3505221 w 7467663"/>
              <a:gd name="connsiteY144" fmla="*/ 4480757 h 6858000"/>
              <a:gd name="connsiteX145" fmla="*/ 2626982 w 7467663"/>
              <a:gd name="connsiteY145" fmla="*/ 4206450 h 6858000"/>
              <a:gd name="connsiteX146" fmla="*/ 1310106 w 7467663"/>
              <a:gd name="connsiteY146" fmla="*/ 3943217 h 6858000"/>
              <a:gd name="connsiteX147" fmla="*/ 854994 w 7467663"/>
              <a:gd name="connsiteY147" fmla="*/ 4399136 h 6858000"/>
              <a:gd name="connsiteX148" fmla="*/ 742462 w 7467663"/>
              <a:gd name="connsiteY148" fmla="*/ 4594648 h 6858000"/>
              <a:gd name="connsiteX149" fmla="*/ 820602 w 7467663"/>
              <a:gd name="connsiteY149" fmla="*/ 4485915 h 6858000"/>
              <a:gd name="connsiteX150" fmla="*/ 878295 w 7467663"/>
              <a:gd name="connsiteY150" fmla="*/ 4403594 h 6858000"/>
              <a:gd name="connsiteX151" fmla="*/ 1240607 w 7467663"/>
              <a:gd name="connsiteY151" fmla="*/ 4010401 h 6858000"/>
              <a:gd name="connsiteX152" fmla="*/ 1310106 w 7467663"/>
              <a:gd name="connsiteY152" fmla="*/ 3943217 h 6858000"/>
              <a:gd name="connsiteX153" fmla="*/ 1423113 w 7467663"/>
              <a:gd name="connsiteY153" fmla="*/ 3874565 h 6858000"/>
              <a:gd name="connsiteX154" fmla="*/ 1260565 w 7467663"/>
              <a:gd name="connsiteY154" fmla="*/ 4031982 h 6858000"/>
              <a:gd name="connsiteX155" fmla="*/ 901900 w 7467663"/>
              <a:gd name="connsiteY155" fmla="*/ 4421236 h 6858000"/>
              <a:gd name="connsiteX156" fmla="*/ 845044 w 7467663"/>
              <a:gd name="connsiteY156" fmla="*/ 4502436 h 6858000"/>
              <a:gd name="connsiteX157" fmla="*/ 685926 w 7467663"/>
              <a:gd name="connsiteY157" fmla="*/ 4703069 h 6858000"/>
              <a:gd name="connsiteX158" fmla="*/ 684248 w 7467663"/>
              <a:gd name="connsiteY158" fmla="*/ 4706721 h 6858000"/>
              <a:gd name="connsiteX159" fmla="*/ 1423113 w 7467663"/>
              <a:gd name="connsiteY159" fmla="*/ 3874565 h 6858000"/>
              <a:gd name="connsiteX160" fmla="*/ 3316479 w 7467663"/>
              <a:gd name="connsiteY160" fmla="*/ 3872136 h 6858000"/>
              <a:gd name="connsiteX161" fmla="*/ 3546806 w 7467663"/>
              <a:gd name="connsiteY161" fmla="*/ 4356139 h 6858000"/>
              <a:gd name="connsiteX162" fmla="*/ 3364433 w 7467663"/>
              <a:gd name="connsiteY162" fmla="*/ 3953121 h 6858000"/>
              <a:gd name="connsiteX163" fmla="*/ 3316479 w 7467663"/>
              <a:gd name="connsiteY163" fmla="*/ 3872136 h 6858000"/>
              <a:gd name="connsiteX164" fmla="*/ 3291335 w 7467663"/>
              <a:gd name="connsiteY164" fmla="*/ 3767420 h 6858000"/>
              <a:gd name="connsiteX165" fmla="*/ 3390805 w 7467663"/>
              <a:gd name="connsiteY165" fmla="*/ 3937163 h 6858000"/>
              <a:gd name="connsiteX166" fmla="*/ 3579062 w 7467663"/>
              <a:gd name="connsiteY166" fmla="*/ 4359040 h 6858000"/>
              <a:gd name="connsiteX167" fmla="*/ 3467355 w 7467663"/>
              <a:gd name="connsiteY167" fmla="*/ 3988130 h 6858000"/>
              <a:gd name="connsiteX168" fmla="*/ 3310753 w 7467663"/>
              <a:gd name="connsiteY168" fmla="*/ 3787140 h 6858000"/>
              <a:gd name="connsiteX169" fmla="*/ 3291335 w 7467663"/>
              <a:gd name="connsiteY169" fmla="*/ 3767420 h 6858000"/>
              <a:gd name="connsiteX170" fmla="*/ 1635889 w 7467663"/>
              <a:gd name="connsiteY170" fmla="*/ 3709494 h 6858000"/>
              <a:gd name="connsiteX171" fmla="*/ 1634800 w 7467663"/>
              <a:gd name="connsiteY171" fmla="*/ 3731111 h 6858000"/>
              <a:gd name="connsiteX172" fmla="*/ 1635889 w 7467663"/>
              <a:gd name="connsiteY172" fmla="*/ 3709494 h 6858000"/>
              <a:gd name="connsiteX173" fmla="*/ 1510397 w 7467663"/>
              <a:gd name="connsiteY173" fmla="*/ 3684705 h 6858000"/>
              <a:gd name="connsiteX174" fmla="*/ 1146550 w 7467663"/>
              <a:gd name="connsiteY174" fmla="*/ 3802012 h 6858000"/>
              <a:gd name="connsiteX175" fmla="*/ 698834 w 7467663"/>
              <a:gd name="connsiteY175" fmla="*/ 3952272 h 6858000"/>
              <a:gd name="connsiteX176" fmla="*/ 34256 w 7467663"/>
              <a:gd name="connsiteY176" fmla="*/ 4347603 h 6858000"/>
              <a:gd name="connsiteX177" fmla="*/ 527241 w 7467663"/>
              <a:gd name="connsiteY177" fmla="*/ 4065078 h 6858000"/>
              <a:gd name="connsiteX178" fmla="*/ 1510397 w 7467663"/>
              <a:gd name="connsiteY178" fmla="*/ 3684705 h 6858000"/>
              <a:gd name="connsiteX179" fmla="*/ 1313114 w 7467663"/>
              <a:gd name="connsiteY179" fmla="*/ 3655216 h 6858000"/>
              <a:gd name="connsiteX180" fmla="*/ 1109304 w 7467663"/>
              <a:gd name="connsiteY180" fmla="*/ 3669030 h 6858000"/>
              <a:gd name="connsiteX181" fmla="*/ 8129 w 7467663"/>
              <a:gd name="connsiteY181" fmla="*/ 4330519 h 6858000"/>
              <a:gd name="connsiteX182" fmla="*/ 687572 w 7467663"/>
              <a:gd name="connsiteY182" fmla="*/ 3925629 h 6858000"/>
              <a:gd name="connsiteX183" fmla="*/ 1138365 w 7467663"/>
              <a:gd name="connsiteY183" fmla="*/ 3774515 h 6858000"/>
              <a:gd name="connsiteX184" fmla="*/ 1505579 w 7467663"/>
              <a:gd name="connsiteY184" fmla="*/ 3655526 h 6858000"/>
              <a:gd name="connsiteX185" fmla="*/ 1313114 w 7467663"/>
              <a:gd name="connsiteY185" fmla="*/ 3655216 h 6858000"/>
              <a:gd name="connsiteX186" fmla="*/ 3655073 w 7467663"/>
              <a:gd name="connsiteY186" fmla="*/ 3650884 h 6858000"/>
              <a:gd name="connsiteX187" fmla="*/ 3989938 w 7467663"/>
              <a:gd name="connsiteY187" fmla="*/ 3991685 h 6858000"/>
              <a:gd name="connsiteX188" fmla="*/ 4393907 w 7467663"/>
              <a:gd name="connsiteY188" fmla="*/ 4261258 h 6858000"/>
              <a:gd name="connsiteX189" fmla="*/ 4648051 w 7467663"/>
              <a:gd name="connsiteY189" fmla="*/ 4374051 h 6858000"/>
              <a:gd name="connsiteX190" fmla="*/ 4383389 w 7467663"/>
              <a:gd name="connsiteY190" fmla="*/ 4184369 h 6858000"/>
              <a:gd name="connsiteX191" fmla="*/ 4165508 w 7467663"/>
              <a:gd name="connsiteY191" fmla="*/ 4035196 h 6858000"/>
              <a:gd name="connsiteX192" fmla="*/ 4068162 w 7467663"/>
              <a:gd name="connsiteY192" fmla="*/ 3953394 h 6858000"/>
              <a:gd name="connsiteX193" fmla="*/ 3981416 w 7467663"/>
              <a:gd name="connsiteY193" fmla="*/ 3880482 h 6858000"/>
              <a:gd name="connsiteX194" fmla="*/ 3800147 w 7467663"/>
              <a:gd name="connsiteY194" fmla="*/ 3749872 h 6858000"/>
              <a:gd name="connsiteX195" fmla="*/ 3655073 w 7467663"/>
              <a:gd name="connsiteY195" fmla="*/ 3650884 h 6858000"/>
              <a:gd name="connsiteX196" fmla="*/ 3670252 w 7467663"/>
              <a:gd name="connsiteY196" fmla="*/ 3622798 h 6858000"/>
              <a:gd name="connsiteX197" fmla="*/ 3817258 w 7467663"/>
              <a:gd name="connsiteY197" fmla="*/ 3723577 h 6858000"/>
              <a:gd name="connsiteX198" fmla="*/ 4000461 w 7467663"/>
              <a:gd name="connsiteY198" fmla="*/ 3855966 h 6858000"/>
              <a:gd name="connsiteX199" fmla="*/ 4088180 w 7467663"/>
              <a:gd name="connsiteY199" fmla="*/ 3929774 h 6858000"/>
              <a:gd name="connsiteX200" fmla="*/ 4184555 w 7467663"/>
              <a:gd name="connsiteY200" fmla="*/ 4010683 h 6858000"/>
              <a:gd name="connsiteX201" fmla="*/ 4399563 w 7467663"/>
              <a:gd name="connsiteY201" fmla="*/ 4158106 h 6858000"/>
              <a:gd name="connsiteX202" fmla="*/ 4684469 w 7467663"/>
              <a:gd name="connsiteY202" fmla="*/ 4364680 h 6858000"/>
              <a:gd name="connsiteX203" fmla="*/ 4690271 w 7467663"/>
              <a:gd name="connsiteY203" fmla="*/ 4370034 h 6858000"/>
              <a:gd name="connsiteX204" fmla="*/ 4136093 w 7467663"/>
              <a:gd name="connsiteY204" fmla="*/ 3858466 h 6858000"/>
              <a:gd name="connsiteX205" fmla="*/ 3670252 w 7467663"/>
              <a:gd name="connsiteY205" fmla="*/ 3622798 h 6858000"/>
              <a:gd name="connsiteX206" fmla="*/ 4440129 w 7467663"/>
              <a:gd name="connsiteY206" fmla="*/ 3448571 h 6858000"/>
              <a:gd name="connsiteX207" fmla="*/ 4856525 w 7467663"/>
              <a:gd name="connsiteY207" fmla="*/ 3915351 h 6858000"/>
              <a:gd name="connsiteX208" fmla="*/ 5059055 w 7467663"/>
              <a:gd name="connsiteY208" fmla="*/ 4108918 h 6858000"/>
              <a:gd name="connsiteX209" fmla="*/ 5290070 w 7467663"/>
              <a:gd name="connsiteY209" fmla="*/ 4263619 h 6858000"/>
              <a:gd name="connsiteX210" fmla="*/ 4834991 w 7467663"/>
              <a:gd name="connsiteY210" fmla="*/ 3830985 h 6858000"/>
              <a:gd name="connsiteX211" fmla="*/ 4440129 w 7467663"/>
              <a:gd name="connsiteY211" fmla="*/ 3448571 h 6858000"/>
              <a:gd name="connsiteX212" fmla="*/ 4441737 w 7467663"/>
              <a:gd name="connsiteY212" fmla="*/ 3399734 h 6858000"/>
              <a:gd name="connsiteX213" fmla="*/ 4431236 w 7467663"/>
              <a:gd name="connsiteY213" fmla="*/ 3400954 h 6858000"/>
              <a:gd name="connsiteX214" fmla="*/ 4557150 w 7467663"/>
              <a:gd name="connsiteY214" fmla="*/ 3510023 h 6858000"/>
              <a:gd name="connsiteX215" fmla="*/ 4856936 w 7467663"/>
              <a:gd name="connsiteY215" fmla="*/ 3809146 h 6858000"/>
              <a:gd name="connsiteX216" fmla="*/ 5111996 w 7467663"/>
              <a:gd name="connsiteY216" fmla="*/ 4065759 h 6858000"/>
              <a:gd name="connsiteX217" fmla="*/ 5388878 w 7467663"/>
              <a:gd name="connsiteY217" fmla="*/ 4300185 h 6858000"/>
              <a:gd name="connsiteX218" fmla="*/ 5425556 w 7467663"/>
              <a:gd name="connsiteY218" fmla="*/ 4308967 h 6858000"/>
              <a:gd name="connsiteX219" fmla="*/ 4943646 w 7467663"/>
              <a:gd name="connsiteY219" fmla="*/ 3822916 h 6858000"/>
              <a:gd name="connsiteX220" fmla="*/ 4594837 w 7467663"/>
              <a:gd name="connsiteY220" fmla="*/ 3532274 h 6858000"/>
              <a:gd name="connsiteX221" fmla="*/ 4441737 w 7467663"/>
              <a:gd name="connsiteY221" fmla="*/ 3399734 h 6858000"/>
              <a:gd name="connsiteX222" fmla="*/ 5425834 w 7467663"/>
              <a:gd name="connsiteY222" fmla="*/ 3162785 h 6858000"/>
              <a:gd name="connsiteX223" fmla="*/ 5401644 w 7467663"/>
              <a:gd name="connsiteY223" fmla="*/ 3617847 h 6858000"/>
              <a:gd name="connsiteX224" fmla="*/ 5467256 w 7467663"/>
              <a:gd name="connsiteY224" fmla="*/ 4175494 h 6858000"/>
              <a:gd name="connsiteX225" fmla="*/ 5448069 w 7467663"/>
              <a:gd name="connsiteY225" fmla="*/ 3567554 h 6858000"/>
              <a:gd name="connsiteX226" fmla="*/ 5425834 w 7467663"/>
              <a:gd name="connsiteY226" fmla="*/ 3162785 h 6858000"/>
              <a:gd name="connsiteX227" fmla="*/ 1318687 w 7467663"/>
              <a:gd name="connsiteY227" fmla="*/ 3113840 h 6858000"/>
              <a:gd name="connsiteX228" fmla="*/ 1066793 w 7467663"/>
              <a:gd name="connsiteY228" fmla="*/ 3212171 h 6858000"/>
              <a:gd name="connsiteX229" fmla="*/ 993319 w 7467663"/>
              <a:gd name="connsiteY229" fmla="*/ 3247648 h 6858000"/>
              <a:gd name="connsiteX230" fmla="*/ 853081 w 7467663"/>
              <a:gd name="connsiteY230" fmla="*/ 3312410 h 6858000"/>
              <a:gd name="connsiteX231" fmla="*/ 805957 w 7467663"/>
              <a:gd name="connsiteY231" fmla="*/ 3330443 h 6858000"/>
              <a:gd name="connsiteX232" fmla="*/ 1318687 w 7467663"/>
              <a:gd name="connsiteY232" fmla="*/ 3113840 h 6858000"/>
              <a:gd name="connsiteX233" fmla="*/ 5453702 w 7467663"/>
              <a:gd name="connsiteY233" fmla="*/ 3090882 h 6858000"/>
              <a:gd name="connsiteX234" fmla="*/ 5480135 w 7467663"/>
              <a:gd name="connsiteY234" fmla="*/ 3565802 h 6858000"/>
              <a:gd name="connsiteX235" fmla="*/ 5499023 w 7467663"/>
              <a:gd name="connsiteY235" fmla="*/ 4166310 h 6858000"/>
              <a:gd name="connsiteX236" fmla="*/ 5547022 w 7467663"/>
              <a:gd name="connsiteY236" fmla="*/ 3607838 h 6858000"/>
              <a:gd name="connsiteX237" fmla="*/ 5515964 w 7467663"/>
              <a:gd name="connsiteY237" fmla="*/ 3378541 h 6858000"/>
              <a:gd name="connsiteX238" fmla="*/ 5453702 w 7467663"/>
              <a:gd name="connsiteY238" fmla="*/ 3090882 h 6858000"/>
              <a:gd name="connsiteX239" fmla="*/ 1238695 w 7467663"/>
              <a:gd name="connsiteY239" fmla="*/ 3076820 h 6858000"/>
              <a:gd name="connsiteX240" fmla="*/ 716371 w 7467663"/>
              <a:gd name="connsiteY240" fmla="*/ 3293249 h 6858000"/>
              <a:gd name="connsiteX241" fmla="*/ 579522 w 7467663"/>
              <a:gd name="connsiteY241" fmla="*/ 3371759 h 6858000"/>
              <a:gd name="connsiteX242" fmla="*/ 600288 w 7467663"/>
              <a:gd name="connsiteY242" fmla="*/ 3365555 h 6858000"/>
              <a:gd name="connsiteX243" fmla="*/ 840692 w 7467663"/>
              <a:gd name="connsiteY243" fmla="*/ 3284921 h 6858000"/>
              <a:gd name="connsiteX244" fmla="*/ 979248 w 7467663"/>
              <a:gd name="connsiteY244" fmla="*/ 3221003 h 6858000"/>
              <a:gd name="connsiteX245" fmla="*/ 1053282 w 7467663"/>
              <a:gd name="connsiteY245" fmla="*/ 3185247 h 6858000"/>
              <a:gd name="connsiteX246" fmla="*/ 1320603 w 7467663"/>
              <a:gd name="connsiteY246" fmla="*/ 3081281 h 6858000"/>
              <a:gd name="connsiteX247" fmla="*/ 1238695 w 7467663"/>
              <a:gd name="connsiteY247" fmla="*/ 3076820 h 6858000"/>
              <a:gd name="connsiteX248" fmla="*/ 5425627 w 7467663"/>
              <a:gd name="connsiteY248" fmla="*/ 2954192 h 6858000"/>
              <a:gd name="connsiteX249" fmla="*/ 5470770 w 7467663"/>
              <a:gd name="connsiteY249" fmla="*/ 3005435 h 6858000"/>
              <a:gd name="connsiteX250" fmla="*/ 5519779 w 7467663"/>
              <a:gd name="connsiteY250" fmla="*/ 4359223 h 6858000"/>
              <a:gd name="connsiteX251" fmla="*/ 5520293 w 7467663"/>
              <a:gd name="connsiteY251" fmla="*/ 4360602 h 6858000"/>
              <a:gd name="connsiteX252" fmla="*/ 5767221 w 7467663"/>
              <a:gd name="connsiteY252" fmla="*/ 4665564 h 6858000"/>
              <a:gd name="connsiteX253" fmla="*/ 6937169 w 7467663"/>
              <a:gd name="connsiteY253" fmla="*/ 4815941 h 6858000"/>
              <a:gd name="connsiteX254" fmla="*/ 6953922 w 7467663"/>
              <a:gd name="connsiteY254" fmla="*/ 4890068 h 6858000"/>
              <a:gd name="connsiteX255" fmla="*/ 6071359 w 7467663"/>
              <a:gd name="connsiteY255" fmla="*/ 4770770 h 6858000"/>
              <a:gd name="connsiteX256" fmla="*/ 6038839 w 7467663"/>
              <a:gd name="connsiteY256" fmla="*/ 4764474 h 6858000"/>
              <a:gd name="connsiteX257" fmla="*/ 6038706 w 7467663"/>
              <a:gd name="connsiteY257" fmla="*/ 4763847 h 6858000"/>
              <a:gd name="connsiteX258" fmla="*/ 6037784 w 7467663"/>
              <a:gd name="connsiteY258" fmla="*/ 4764270 h 6858000"/>
              <a:gd name="connsiteX259" fmla="*/ 6038839 w 7467663"/>
              <a:gd name="connsiteY259" fmla="*/ 4764474 h 6858000"/>
              <a:gd name="connsiteX260" fmla="*/ 6040338 w 7467663"/>
              <a:gd name="connsiteY260" fmla="*/ 4771418 h 6858000"/>
              <a:gd name="connsiteX261" fmla="*/ 6024488 w 7467663"/>
              <a:gd name="connsiteY261" fmla="*/ 4809903 h 6858000"/>
              <a:gd name="connsiteX262" fmla="*/ 5599771 w 7467663"/>
              <a:gd name="connsiteY262" fmla="*/ 5509652 h 6858000"/>
              <a:gd name="connsiteX263" fmla="*/ 5548843 w 7467663"/>
              <a:gd name="connsiteY263" fmla="*/ 5563845 h 6858000"/>
              <a:gd name="connsiteX264" fmla="*/ 5940952 w 7467663"/>
              <a:gd name="connsiteY264" fmla="*/ 6250028 h 6858000"/>
              <a:gd name="connsiteX265" fmla="*/ 6043441 w 7467663"/>
              <a:gd name="connsiteY265" fmla="*/ 6665847 h 6858000"/>
              <a:gd name="connsiteX266" fmla="*/ 6093432 w 7467663"/>
              <a:gd name="connsiteY266" fmla="*/ 6858000 h 6858000"/>
              <a:gd name="connsiteX267" fmla="*/ 6034344 w 7467663"/>
              <a:gd name="connsiteY267" fmla="*/ 6858000 h 6858000"/>
              <a:gd name="connsiteX268" fmla="*/ 6026679 w 7467663"/>
              <a:gd name="connsiteY268" fmla="*/ 6836959 h 6858000"/>
              <a:gd name="connsiteX269" fmla="*/ 5800441 w 7467663"/>
              <a:gd name="connsiteY269" fmla="*/ 6335286 h 6858000"/>
              <a:gd name="connsiteX270" fmla="*/ 5526562 w 7467663"/>
              <a:gd name="connsiteY270" fmla="*/ 5705388 h 6858000"/>
              <a:gd name="connsiteX271" fmla="*/ 5519640 w 7467663"/>
              <a:gd name="connsiteY271" fmla="*/ 5683774 h 6858000"/>
              <a:gd name="connsiteX272" fmla="*/ 5844559 w 7467663"/>
              <a:gd name="connsiteY272" fmla="*/ 6553349 h 6858000"/>
              <a:gd name="connsiteX273" fmla="*/ 5975994 w 7467663"/>
              <a:gd name="connsiteY273" fmla="*/ 6858000 h 6858000"/>
              <a:gd name="connsiteX274" fmla="*/ 5898547 w 7467663"/>
              <a:gd name="connsiteY274" fmla="*/ 6858000 h 6858000"/>
              <a:gd name="connsiteX275" fmla="*/ 5682041 w 7467663"/>
              <a:gd name="connsiteY275" fmla="*/ 6355860 h 6858000"/>
              <a:gd name="connsiteX276" fmla="*/ 5461758 w 7467663"/>
              <a:gd name="connsiteY276" fmla="*/ 5820220 h 6858000"/>
              <a:gd name="connsiteX277" fmla="*/ 5237282 w 7467663"/>
              <a:gd name="connsiteY277" fmla="*/ 6579086 h 6858000"/>
              <a:gd name="connsiteX278" fmla="*/ 5115009 w 7467663"/>
              <a:gd name="connsiteY278" fmla="*/ 6858000 h 6858000"/>
              <a:gd name="connsiteX279" fmla="*/ 5028074 w 7467663"/>
              <a:gd name="connsiteY279" fmla="*/ 6858000 h 6858000"/>
              <a:gd name="connsiteX280" fmla="*/ 5079508 w 7467663"/>
              <a:gd name="connsiteY280" fmla="*/ 6749074 h 6858000"/>
              <a:gd name="connsiteX281" fmla="*/ 5371846 w 7467663"/>
              <a:gd name="connsiteY281" fmla="*/ 5924413 h 6858000"/>
              <a:gd name="connsiteX282" fmla="*/ 5270512 w 7467663"/>
              <a:gd name="connsiteY282" fmla="*/ 6138975 h 6858000"/>
              <a:gd name="connsiteX283" fmla="*/ 5062409 w 7467663"/>
              <a:gd name="connsiteY283" fmla="*/ 6653544 h 6858000"/>
              <a:gd name="connsiteX284" fmla="*/ 5036628 w 7467663"/>
              <a:gd name="connsiteY284" fmla="*/ 6754247 h 6858000"/>
              <a:gd name="connsiteX285" fmla="*/ 5009112 w 7467663"/>
              <a:gd name="connsiteY285" fmla="*/ 6858000 h 6858000"/>
              <a:gd name="connsiteX286" fmla="*/ 4976679 w 7467663"/>
              <a:gd name="connsiteY286" fmla="*/ 6858000 h 6858000"/>
              <a:gd name="connsiteX287" fmla="*/ 5006537 w 7467663"/>
              <a:gd name="connsiteY287" fmla="*/ 6747068 h 6858000"/>
              <a:gd name="connsiteX288" fmla="*/ 5032723 w 7467663"/>
              <a:gd name="connsiteY288" fmla="*/ 6644957 h 6858000"/>
              <a:gd name="connsiteX289" fmla="*/ 5242949 w 7467663"/>
              <a:gd name="connsiteY289" fmla="*/ 6125175 h 6858000"/>
              <a:gd name="connsiteX290" fmla="*/ 5286321 w 7467663"/>
              <a:gd name="connsiteY290" fmla="*/ 6033555 h 6858000"/>
              <a:gd name="connsiteX291" fmla="*/ 5008210 w 7467663"/>
              <a:gd name="connsiteY291" fmla="*/ 6649194 h 6858000"/>
              <a:gd name="connsiteX292" fmla="*/ 4986321 w 7467663"/>
              <a:gd name="connsiteY292" fmla="*/ 6765687 h 6858000"/>
              <a:gd name="connsiteX293" fmla="*/ 4973474 w 7467663"/>
              <a:gd name="connsiteY293" fmla="*/ 6858000 h 6858000"/>
              <a:gd name="connsiteX294" fmla="*/ 4907178 w 7467663"/>
              <a:gd name="connsiteY294" fmla="*/ 6858000 h 6858000"/>
              <a:gd name="connsiteX295" fmla="*/ 4910810 w 7467663"/>
              <a:gd name="connsiteY295" fmla="*/ 6829660 h 6858000"/>
              <a:gd name="connsiteX296" fmla="*/ 4987461 w 7467663"/>
              <a:gd name="connsiteY296" fmla="*/ 6432994 h 6858000"/>
              <a:gd name="connsiteX297" fmla="*/ 5179262 w 7467663"/>
              <a:gd name="connsiteY297" fmla="*/ 6035044 h 6858000"/>
              <a:gd name="connsiteX298" fmla="*/ 4689678 w 7467663"/>
              <a:gd name="connsiteY298" fmla="*/ 6440241 h 6858000"/>
              <a:gd name="connsiteX299" fmla="*/ 4477543 w 7467663"/>
              <a:gd name="connsiteY299" fmla="*/ 6674836 h 6858000"/>
              <a:gd name="connsiteX300" fmla="*/ 4329957 w 7467663"/>
              <a:gd name="connsiteY300" fmla="*/ 6858000 h 6858000"/>
              <a:gd name="connsiteX301" fmla="*/ 4218595 w 7467663"/>
              <a:gd name="connsiteY301" fmla="*/ 6858000 h 6858000"/>
              <a:gd name="connsiteX302" fmla="*/ 4368888 w 7467663"/>
              <a:gd name="connsiteY302" fmla="*/ 6668412 h 6858000"/>
              <a:gd name="connsiteX303" fmla="*/ 4563091 w 7467663"/>
              <a:gd name="connsiteY303" fmla="*/ 6442508 h 6858000"/>
              <a:gd name="connsiteX304" fmla="*/ 5387324 w 7467663"/>
              <a:gd name="connsiteY304" fmla="*/ 5705830 h 6858000"/>
              <a:gd name="connsiteX305" fmla="*/ 5073620 w 7467663"/>
              <a:gd name="connsiteY305" fmla="*/ 5955437 h 6858000"/>
              <a:gd name="connsiteX306" fmla="*/ 4689789 w 7467663"/>
              <a:gd name="connsiteY306" fmla="*/ 6268382 h 6858000"/>
              <a:gd name="connsiteX307" fmla="*/ 4418722 w 7467663"/>
              <a:gd name="connsiteY307" fmla="*/ 6570886 h 6858000"/>
              <a:gd name="connsiteX308" fmla="*/ 4214944 w 7467663"/>
              <a:gd name="connsiteY308" fmla="*/ 6858000 h 6858000"/>
              <a:gd name="connsiteX309" fmla="*/ 4177898 w 7467663"/>
              <a:gd name="connsiteY309" fmla="*/ 6858000 h 6858000"/>
              <a:gd name="connsiteX310" fmla="*/ 4391597 w 7467663"/>
              <a:gd name="connsiteY310" fmla="*/ 6556370 h 6858000"/>
              <a:gd name="connsiteX311" fmla="*/ 4668889 w 7467663"/>
              <a:gd name="connsiteY311" fmla="*/ 6246399 h 6858000"/>
              <a:gd name="connsiteX312" fmla="*/ 5055427 w 7467663"/>
              <a:gd name="connsiteY312" fmla="*/ 5931476 h 6858000"/>
              <a:gd name="connsiteX313" fmla="*/ 5371814 w 7467663"/>
              <a:gd name="connsiteY313" fmla="*/ 5678975 h 6858000"/>
              <a:gd name="connsiteX314" fmla="*/ 4987918 w 7467663"/>
              <a:gd name="connsiteY314" fmla="*/ 5838701 h 6858000"/>
              <a:gd name="connsiteX315" fmla="*/ 4317146 w 7467663"/>
              <a:gd name="connsiteY315" fmla="*/ 6587716 h 6858000"/>
              <a:gd name="connsiteX316" fmla="*/ 4171627 w 7467663"/>
              <a:gd name="connsiteY316" fmla="*/ 6858000 h 6858000"/>
              <a:gd name="connsiteX317" fmla="*/ 4081585 w 7467663"/>
              <a:gd name="connsiteY317" fmla="*/ 6858000 h 6858000"/>
              <a:gd name="connsiteX318" fmla="*/ 4238603 w 7467663"/>
              <a:gd name="connsiteY318" fmla="*/ 6559341 h 6858000"/>
              <a:gd name="connsiteX319" fmla="*/ 4778333 w 7467663"/>
              <a:gd name="connsiteY319" fmla="*/ 5873626 h 6858000"/>
              <a:gd name="connsiteX320" fmla="*/ 5414185 w 7467663"/>
              <a:gd name="connsiteY320" fmla="*/ 5573882 h 6858000"/>
              <a:gd name="connsiteX321" fmla="*/ 5959648 w 7467663"/>
              <a:gd name="connsiteY321" fmla="*/ 4760797 h 6858000"/>
              <a:gd name="connsiteX322" fmla="*/ 5355019 w 7467663"/>
              <a:gd name="connsiteY322" fmla="*/ 4734672 h 6858000"/>
              <a:gd name="connsiteX323" fmla="*/ 5083565 w 7467663"/>
              <a:gd name="connsiteY323" fmla="*/ 5179121 h 6858000"/>
              <a:gd name="connsiteX324" fmla="*/ 4713577 w 7467663"/>
              <a:gd name="connsiteY324" fmla="*/ 5616803 h 6858000"/>
              <a:gd name="connsiteX325" fmla="*/ 3989559 w 7467663"/>
              <a:gd name="connsiteY325" fmla="*/ 6145945 h 6858000"/>
              <a:gd name="connsiteX326" fmla="*/ 3939824 w 7467663"/>
              <a:gd name="connsiteY326" fmla="*/ 6066900 h 6858000"/>
              <a:gd name="connsiteX327" fmla="*/ 4584537 w 7467663"/>
              <a:gd name="connsiteY327" fmla="*/ 5324826 h 6858000"/>
              <a:gd name="connsiteX328" fmla="*/ 5037105 w 7467663"/>
              <a:gd name="connsiteY328" fmla="*/ 5088765 h 6858000"/>
              <a:gd name="connsiteX329" fmla="*/ 5039930 w 7467663"/>
              <a:gd name="connsiteY329" fmla="*/ 5089585 h 6858000"/>
              <a:gd name="connsiteX330" fmla="*/ 5263764 w 7467663"/>
              <a:gd name="connsiteY330" fmla="*/ 4735525 h 6858000"/>
              <a:gd name="connsiteX331" fmla="*/ 4086300 w 7467663"/>
              <a:gd name="connsiteY331" fmla="*/ 4884599 h 6858000"/>
              <a:gd name="connsiteX332" fmla="*/ 4085485 w 7467663"/>
              <a:gd name="connsiteY332" fmla="*/ 4899070 h 6858000"/>
              <a:gd name="connsiteX333" fmla="*/ 3871915 w 7467663"/>
              <a:gd name="connsiteY333" fmla="*/ 5253645 h 6858000"/>
              <a:gd name="connsiteX334" fmla="*/ 3799374 w 7467663"/>
              <a:gd name="connsiteY334" fmla="*/ 5466127 h 6858000"/>
              <a:gd name="connsiteX335" fmla="*/ 3498850 w 7467663"/>
              <a:gd name="connsiteY335" fmla="*/ 6661888 h 6858000"/>
              <a:gd name="connsiteX336" fmla="*/ 3399216 w 7467663"/>
              <a:gd name="connsiteY336" fmla="*/ 6858000 h 6858000"/>
              <a:gd name="connsiteX337" fmla="*/ 3303688 w 7467663"/>
              <a:gd name="connsiteY337" fmla="*/ 6858000 h 6858000"/>
              <a:gd name="connsiteX338" fmla="*/ 3391774 w 7467663"/>
              <a:gd name="connsiteY338" fmla="*/ 6697181 h 6858000"/>
              <a:gd name="connsiteX339" fmla="*/ 3735540 w 7467663"/>
              <a:gd name="connsiteY339" fmla="*/ 5546923 h 6858000"/>
              <a:gd name="connsiteX340" fmla="*/ 3729438 w 7467663"/>
              <a:gd name="connsiteY340" fmla="*/ 5569058 h 6858000"/>
              <a:gd name="connsiteX341" fmla="*/ 3707782 w 7467663"/>
              <a:gd name="connsiteY341" fmla="*/ 5644908 h 6858000"/>
              <a:gd name="connsiteX342" fmla="*/ 3583827 w 7467663"/>
              <a:gd name="connsiteY342" fmla="*/ 6039215 h 6858000"/>
              <a:gd name="connsiteX343" fmla="*/ 3547861 w 7467663"/>
              <a:gd name="connsiteY343" fmla="*/ 6129609 h 6858000"/>
              <a:gd name="connsiteX344" fmla="*/ 3490905 w 7467663"/>
              <a:gd name="connsiteY344" fmla="*/ 6277660 h 6858000"/>
              <a:gd name="connsiteX345" fmla="*/ 3455859 w 7467663"/>
              <a:gd name="connsiteY345" fmla="*/ 6391301 h 6858000"/>
              <a:gd name="connsiteX346" fmla="*/ 3429112 w 7467663"/>
              <a:gd name="connsiteY346" fmla="*/ 6479469 h 6858000"/>
              <a:gd name="connsiteX347" fmla="*/ 3304862 w 7467663"/>
              <a:gd name="connsiteY347" fmla="*/ 6796476 h 6858000"/>
              <a:gd name="connsiteX348" fmla="*/ 3276071 w 7467663"/>
              <a:gd name="connsiteY348" fmla="*/ 6858000 h 6858000"/>
              <a:gd name="connsiteX349" fmla="*/ 3240805 w 7467663"/>
              <a:gd name="connsiteY349" fmla="*/ 6858000 h 6858000"/>
              <a:gd name="connsiteX350" fmla="*/ 3275917 w 7467663"/>
              <a:gd name="connsiteY350" fmla="*/ 6783192 h 6858000"/>
              <a:gd name="connsiteX351" fmla="*/ 3399358 w 7467663"/>
              <a:gd name="connsiteY351" fmla="*/ 6469011 h 6858000"/>
              <a:gd name="connsiteX352" fmla="*/ 3425650 w 7467663"/>
              <a:gd name="connsiteY352" fmla="*/ 6381333 h 6858000"/>
              <a:gd name="connsiteX353" fmla="*/ 3460661 w 7467663"/>
              <a:gd name="connsiteY353" fmla="*/ 6266763 h 6858000"/>
              <a:gd name="connsiteX354" fmla="*/ 3518021 w 7467663"/>
              <a:gd name="connsiteY354" fmla="*/ 6117298 h 6858000"/>
              <a:gd name="connsiteX355" fmla="*/ 3554035 w 7467663"/>
              <a:gd name="connsiteY355" fmla="*/ 6027832 h 6858000"/>
              <a:gd name="connsiteX356" fmla="*/ 3677174 w 7467663"/>
              <a:gd name="connsiteY356" fmla="*/ 5636351 h 6858000"/>
              <a:gd name="connsiteX357" fmla="*/ 3698819 w 7467663"/>
              <a:gd name="connsiteY357" fmla="*/ 5560503 h 6858000"/>
              <a:gd name="connsiteX358" fmla="*/ 3702094 w 7467663"/>
              <a:gd name="connsiteY358" fmla="*/ 5549194 h 6858000"/>
              <a:gd name="connsiteX359" fmla="*/ 3398355 w 7467663"/>
              <a:gd name="connsiteY359" fmla="*/ 6094603 h 6858000"/>
              <a:gd name="connsiteX360" fmla="*/ 3193941 w 7467663"/>
              <a:gd name="connsiteY360" fmla="*/ 6798775 h 6858000"/>
              <a:gd name="connsiteX361" fmla="*/ 3184140 w 7467663"/>
              <a:gd name="connsiteY361" fmla="*/ 6858000 h 6858000"/>
              <a:gd name="connsiteX362" fmla="*/ 3099978 w 7467663"/>
              <a:gd name="connsiteY362" fmla="*/ 6858000 h 6858000"/>
              <a:gd name="connsiteX363" fmla="*/ 3101556 w 7467663"/>
              <a:gd name="connsiteY363" fmla="*/ 6843337 h 6858000"/>
              <a:gd name="connsiteX364" fmla="*/ 3370162 w 7467663"/>
              <a:gd name="connsiteY364" fmla="*/ 5785550 h 6858000"/>
              <a:gd name="connsiteX365" fmla="*/ 3746477 w 7467663"/>
              <a:gd name="connsiteY365" fmla="*/ 5377889 h 6858000"/>
              <a:gd name="connsiteX366" fmla="*/ 3863399 w 7467663"/>
              <a:gd name="connsiteY366" fmla="*/ 5087257 h 6858000"/>
              <a:gd name="connsiteX367" fmla="*/ 3968712 w 7467663"/>
              <a:gd name="connsiteY367" fmla="*/ 4913989 h 6858000"/>
              <a:gd name="connsiteX368" fmla="*/ 2792390 w 7467663"/>
              <a:gd name="connsiteY368" fmla="*/ 5382974 h 6858000"/>
              <a:gd name="connsiteX369" fmla="*/ 2714982 w 7467663"/>
              <a:gd name="connsiteY369" fmla="*/ 5427051 h 6858000"/>
              <a:gd name="connsiteX370" fmla="*/ 2813361 w 7467663"/>
              <a:gd name="connsiteY370" fmla="*/ 6023912 h 6858000"/>
              <a:gd name="connsiteX371" fmla="*/ 2688430 w 7467663"/>
              <a:gd name="connsiteY371" fmla="*/ 6801564 h 6858000"/>
              <a:gd name="connsiteX372" fmla="*/ 2629626 w 7467663"/>
              <a:gd name="connsiteY372" fmla="*/ 6763394 h 6858000"/>
              <a:gd name="connsiteX373" fmla="*/ 2565328 w 7467663"/>
              <a:gd name="connsiteY373" fmla="*/ 5516399 h 6858000"/>
              <a:gd name="connsiteX374" fmla="*/ 1922999 w 7467663"/>
              <a:gd name="connsiteY374" fmla="*/ 5980343 h 6858000"/>
              <a:gd name="connsiteX375" fmla="*/ 1950261 w 7467663"/>
              <a:gd name="connsiteY375" fmla="*/ 6405858 h 6858000"/>
              <a:gd name="connsiteX376" fmla="*/ 2365554 w 7467663"/>
              <a:gd name="connsiteY376" fmla="*/ 6759107 h 6858000"/>
              <a:gd name="connsiteX377" fmla="*/ 2424142 w 7467663"/>
              <a:gd name="connsiteY377" fmla="*/ 6858000 h 6858000"/>
              <a:gd name="connsiteX378" fmla="*/ 2395994 w 7467663"/>
              <a:gd name="connsiteY378" fmla="*/ 6858000 h 6858000"/>
              <a:gd name="connsiteX379" fmla="*/ 2392863 w 7467663"/>
              <a:gd name="connsiteY379" fmla="*/ 6852964 h 6858000"/>
              <a:gd name="connsiteX380" fmla="*/ 2017589 w 7467663"/>
              <a:gd name="connsiteY380" fmla="*/ 6493982 h 6858000"/>
              <a:gd name="connsiteX381" fmla="*/ 2147336 w 7467663"/>
              <a:gd name="connsiteY381" fmla="*/ 6594052 h 6858000"/>
              <a:gd name="connsiteX382" fmla="*/ 2207047 w 7467663"/>
              <a:gd name="connsiteY382" fmla="*/ 6654540 h 6858000"/>
              <a:gd name="connsiteX383" fmla="*/ 2299106 w 7467663"/>
              <a:gd name="connsiteY383" fmla="*/ 6778931 h 6858000"/>
              <a:gd name="connsiteX384" fmla="*/ 2314430 w 7467663"/>
              <a:gd name="connsiteY384" fmla="*/ 6801144 h 6858000"/>
              <a:gd name="connsiteX385" fmla="*/ 2352406 w 7467663"/>
              <a:gd name="connsiteY385" fmla="*/ 6858000 h 6858000"/>
              <a:gd name="connsiteX386" fmla="*/ 2314492 w 7467663"/>
              <a:gd name="connsiteY386" fmla="*/ 6858000 h 6858000"/>
              <a:gd name="connsiteX387" fmla="*/ 2288095 w 7467663"/>
              <a:gd name="connsiteY387" fmla="*/ 6818030 h 6858000"/>
              <a:gd name="connsiteX388" fmla="*/ 2272768 w 7467663"/>
              <a:gd name="connsiteY388" fmla="*/ 6795822 h 6858000"/>
              <a:gd name="connsiteX389" fmla="*/ 2182715 w 7467663"/>
              <a:gd name="connsiteY389" fmla="*/ 6675071 h 6858000"/>
              <a:gd name="connsiteX390" fmla="*/ 2032061 w 7467663"/>
              <a:gd name="connsiteY390" fmla="*/ 6541380 h 6858000"/>
              <a:gd name="connsiteX391" fmla="*/ 2257220 w 7467663"/>
              <a:gd name="connsiteY391" fmla="*/ 6826257 h 6858000"/>
              <a:gd name="connsiteX392" fmla="*/ 2281324 w 7467663"/>
              <a:gd name="connsiteY392" fmla="*/ 6858000 h 6858000"/>
              <a:gd name="connsiteX393" fmla="*/ 2242860 w 7467663"/>
              <a:gd name="connsiteY393" fmla="*/ 6858000 h 6858000"/>
              <a:gd name="connsiteX394" fmla="*/ 2232818 w 7467663"/>
              <a:gd name="connsiteY394" fmla="*/ 6844926 h 6858000"/>
              <a:gd name="connsiteX395" fmla="*/ 1990172 w 7467663"/>
              <a:gd name="connsiteY395" fmla="*/ 6542121 h 6858000"/>
              <a:gd name="connsiteX396" fmla="*/ 2124090 w 7467663"/>
              <a:gd name="connsiteY396" fmla="*/ 6761017 h 6858000"/>
              <a:gd name="connsiteX397" fmla="*/ 2200380 w 7467663"/>
              <a:gd name="connsiteY397" fmla="*/ 6858000 h 6858000"/>
              <a:gd name="connsiteX398" fmla="*/ 2147507 w 7467663"/>
              <a:gd name="connsiteY398" fmla="*/ 6858000 h 6858000"/>
              <a:gd name="connsiteX399" fmla="*/ 2070668 w 7467663"/>
              <a:gd name="connsiteY399" fmla="*/ 6761520 h 6858000"/>
              <a:gd name="connsiteX400" fmla="*/ 1975142 w 7467663"/>
              <a:gd name="connsiteY400" fmla="*/ 6585570 h 6858000"/>
              <a:gd name="connsiteX401" fmla="*/ 2050035 w 7467663"/>
              <a:gd name="connsiteY401" fmla="*/ 6813345 h 6858000"/>
              <a:gd name="connsiteX402" fmla="*/ 2063025 w 7467663"/>
              <a:gd name="connsiteY402" fmla="*/ 6858000 h 6858000"/>
              <a:gd name="connsiteX403" fmla="*/ 2021675 w 7467663"/>
              <a:gd name="connsiteY403" fmla="*/ 6858000 h 6858000"/>
              <a:gd name="connsiteX404" fmla="*/ 2019308 w 7467663"/>
              <a:gd name="connsiteY404" fmla="*/ 6847118 h 6858000"/>
              <a:gd name="connsiteX405" fmla="*/ 1938835 w 7467663"/>
              <a:gd name="connsiteY405" fmla="*/ 6551160 h 6858000"/>
              <a:gd name="connsiteX406" fmla="*/ 1953230 w 7467663"/>
              <a:gd name="connsiteY406" fmla="*/ 6759699 h 6858000"/>
              <a:gd name="connsiteX407" fmla="*/ 1956763 w 7467663"/>
              <a:gd name="connsiteY407" fmla="*/ 6778191 h 6858000"/>
              <a:gd name="connsiteX408" fmla="*/ 1967925 w 7467663"/>
              <a:gd name="connsiteY408" fmla="*/ 6858000 h 6858000"/>
              <a:gd name="connsiteX409" fmla="*/ 1936622 w 7467663"/>
              <a:gd name="connsiteY409" fmla="*/ 6858000 h 6858000"/>
              <a:gd name="connsiteX410" fmla="*/ 1926261 w 7467663"/>
              <a:gd name="connsiteY410" fmla="*/ 6784064 h 6858000"/>
              <a:gd name="connsiteX411" fmla="*/ 1922724 w 7467663"/>
              <a:gd name="connsiteY411" fmla="*/ 6765577 h 6858000"/>
              <a:gd name="connsiteX412" fmla="*/ 1904650 w 7467663"/>
              <a:gd name="connsiteY412" fmla="*/ 6639616 h 6858000"/>
              <a:gd name="connsiteX413" fmla="*/ 1885273 w 7467663"/>
              <a:gd name="connsiteY413" fmla="*/ 6858000 h 6858000"/>
              <a:gd name="connsiteX414" fmla="*/ 1854363 w 7467663"/>
              <a:gd name="connsiteY414" fmla="*/ 6858000 h 6858000"/>
              <a:gd name="connsiteX415" fmla="*/ 1880391 w 7467663"/>
              <a:gd name="connsiteY415" fmla="*/ 6603796 h 6858000"/>
              <a:gd name="connsiteX416" fmla="*/ 1818273 w 7467663"/>
              <a:gd name="connsiteY416" fmla="*/ 6715729 h 6858000"/>
              <a:gd name="connsiteX417" fmla="*/ 1794691 w 7467663"/>
              <a:gd name="connsiteY417" fmla="*/ 6843239 h 6858000"/>
              <a:gd name="connsiteX418" fmla="*/ 1794914 w 7467663"/>
              <a:gd name="connsiteY418" fmla="*/ 6858000 h 6858000"/>
              <a:gd name="connsiteX419" fmla="*/ 1746128 w 7467663"/>
              <a:gd name="connsiteY419" fmla="*/ 6858000 h 6858000"/>
              <a:gd name="connsiteX420" fmla="*/ 1753934 w 7467663"/>
              <a:gd name="connsiteY420" fmla="*/ 6724796 h 6858000"/>
              <a:gd name="connsiteX421" fmla="*/ 1792053 w 7467663"/>
              <a:gd name="connsiteY421" fmla="*/ 6572396 h 6858000"/>
              <a:gd name="connsiteX422" fmla="*/ 1862248 w 7467663"/>
              <a:gd name="connsiteY422" fmla="*/ 6266397 h 6858000"/>
              <a:gd name="connsiteX423" fmla="*/ 1862250 w 7467663"/>
              <a:gd name="connsiteY423" fmla="*/ 6033531 h 6858000"/>
              <a:gd name="connsiteX424" fmla="*/ 1211999 w 7467663"/>
              <a:gd name="connsiteY424" fmla="*/ 6683610 h 6858000"/>
              <a:gd name="connsiteX425" fmla="*/ 1213266 w 7467663"/>
              <a:gd name="connsiteY425" fmla="*/ 6691947 h 6858000"/>
              <a:gd name="connsiteX426" fmla="*/ 1203370 w 7467663"/>
              <a:gd name="connsiteY426" fmla="*/ 6850676 h 6858000"/>
              <a:gd name="connsiteX427" fmla="*/ 1203671 w 7467663"/>
              <a:gd name="connsiteY427" fmla="*/ 6858000 h 6858000"/>
              <a:gd name="connsiteX428" fmla="*/ 1143180 w 7467663"/>
              <a:gd name="connsiteY428" fmla="*/ 6858000 h 6858000"/>
              <a:gd name="connsiteX429" fmla="*/ 1142176 w 7467663"/>
              <a:gd name="connsiteY429" fmla="*/ 6766045 h 6858000"/>
              <a:gd name="connsiteX430" fmla="*/ 1067484 w 7467663"/>
              <a:gd name="connsiteY430" fmla="*/ 6858000 h 6858000"/>
              <a:gd name="connsiteX431" fmla="*/ 953928 w 7467663"/>
              <a:gd name="connsiteY431" fmla="*/ 6858000 h 6858000"/>
              <a:gd name="connsiteX432" fmla="*/ 959715 w 7467663"/>
              <a:gd name="connsiteY432" fmla="*/ 6850185 h 6858000"/>
              <a:gd name="connsiteX433" fmla="*/ 1483788 w 7467663"/>
              <a:gd name="connsiteY433" fmla="*/ 6259174 h 6858000"/>
              <a:gd name="connsiteX434" fmla="*/ 1100671 w 7467663"/>
              <a:gd name="connsiteY434" fmla="*/ 6252137 h 6858000"/>
              <a:gd name="connsiteX435" fmla="*/ 1090144 w 7467663"/>
              <a:gd name="connsiteY435" fmla="*/ 6256748 h 6858000"/>
              <a:gd name="connsiteX436" fmla="*/ 1095872 w 7467663"/>
              <a:gd name="connsiteY436" fmla="*/ 6271892 h 6858000"/>
              <a:gd name="connsiteX437" fmla="*/ 262785 w 7467663"/>
              <a:gd name="connsiteY437" fmla="*/ 6845450 h 6858000"/>
              <a:gd name="connsiteX438" fmla="*/ 209968 w 7467663"/>
              <a:gd name="connsiteY438" fmla="*/ 6770713 h 6858000"/>
              <a:gd name="connsiteX439" fmla="*/ 873460 w 7467663"/>
              <a:gd name="connsiteY439" fmla="*/ 6253768 h 6858000"/>
              <a:gd name="connsiteX440" fmla="*/ 192686 w 7467663"/>
              <a:gd name="connsiteY440" fmla="*/ 5849257 h 6858000"/>
              <a:gd name="connsiteX441" fmla="*/ 4696 w 7467663"/>
              <a:gd name="connsiteY441" fmla="*/ 5697668 h 6858000"/>
              <a:gd name="connsiteX442" fmla="*/ 0 w 7467663"/>
              <a:gd name="connsiteY442" fmla="*/ 5689984 h 6858000"/>
              <a:gd name="connsiteX443" fmla="*/ 0 w 7467663"/>
              <a:gd name="connsiteY443" fmla="*/ 5513472 h 6858000"/>
              <a:gd name="connsiteX444" fmla="*/ 174101 w 7467663"/>
              <a:gd name="connsiteY444" fmla="*/ 5620277 h 6858000"/>
              <a:gd name="connsiteX445" fmla="*/ 891800 w 7467663"/>
              <a:gd name="connsiteY445" fmla="*/ 6036935 h 6858000"/>
              <a:gd name="connsiteX446" fmla="*/ 1072219 w 7467663"/>
              <a:gd name="connsiteY446" fmla="*/ 6169443 h 6858000"/>
              <a:gd name="connsiteX447" fmla="*/ 1074117 w 7467663"/>
              <a:gd name="connsiteY447" fmla="*/ 6170301 h 6858000"/>
              <a:gd name="connsiteX448" fmla="*/ 1083114 w 7467663"/>
              <a:gd name="connsiteY448" fmla="*/ 6174131 h 6858000"/>
              <a:gd name="connsiteX449" fmla="*/ 1543010 w 7467663"/>
              <a:gd name="connsiteY449" fmla="*/ 6191140 h 6858000"/>
              <a:gd name="connsiteX450" fmla="*/ 1551080 w 7467663"/>
              <a:gd name="connsiteY450" fmla="*/ 6195006 h 6858000"/>
              <a:gd name="connsiteX451" fmla="*/ 2345443 w 7467663"/>
              <a:gd name="connsiteY451" fmla="*/ 5549882 h 6858000"/>
              <a:gd name="connsiteX452" fmla="*/ 1721499 w 7467663"/>
              <a:gd name="connsiteY452" fmla="*/ 5599969 h 6858000"/>
              <a:gd name="connsiteX453" fmla="*/ 767716 w 7467663"/>
              <a:gd name="connsiteY453" fmla="*/ 5472768 h 6858000"/>
              <a:gd name="connsiteX454" fmla="*/ 722147 w 7467663"/>
              <a:gd name="connsiteY454" fmla="*/ 5393091 h 6858000"/>
              <a:gd name="connsiteX455" fmla="*/ 1485552 w 7467663"/>
              <a:gd name="connsiteY455" fmla="*/ 5313202 h 6858000"/>
              <a:gd name="connsiteX456" fmla="*/ 2143004 w 7467663"/>
              <a:gd name="connsiteY456" fmla="*/ 5402420 h 6858000"/>
              <a:gd name="connsiteX457" fmla="*/ 1933391 w 7467663"/>
              <a:gd name="connsiteY457" fmla="*/ 5156971 h 6858000"/>
              <a:gd name="connsiteX458" fmla="*/ 1827118 w 7467663"/>
              <a:gd name="connsiteY458" fmla="*/ 4968410 h 6858000"/>
              <a:gd name="connsiteX459" fmla="*/ 1837349 w 7467663"/>
              <a:gd name="connsiteY459" fmla="*/ 4956357 h 6858000"/>
              <a:gd name="connsiteX460" fmla="*/ 2162835 w 7467663"/>
              <a:gd name="connsiteY460" fmla="*/ 5187853 h 6858000"/>
              <a:gd name="connsiteX461" fmla="*/ 2257167 w 7467663"/>
              <a:gd name="connsiteY461" fmla="*/ 5462123 h 6858000"/>
              <a:gd name="connsiteX462" fmla="*/ 2261598 w 7467663"/>
              <a:gd name="connsiteY462" fmla="*/ 5467998 h 6858000"/>
              <a:gd name="connsiteX463" fmla="*/ 2437177 w 7467663"/>
              <a:gd name="connsiteY463" fmla="*/ 5479608 h 6858000"/>
              <a:gd name="connsiteX464" fmla="*/ 2445247 w 7467663"/>
              <a:gd name="connsiteY464" fmla="*/ 5483476 h 6858000"/>
              <a:gd name="connsiteX465" fmla="*/ 2743626 w 7467663"/>
              <a:gd name="connsiteY465" fmla="*/ 5304819 h 6858000"/>
              <a:gd name="connsiteX466" fmla="*/ 3048102 w 7467663"/>
              <a:gd name="connsiteY466" fmla="*/ 5150595 h 6858000"/>
              <a:gd name="connsiteX467" fmla="*/ 1799414 w 7467663"/>
              <a:gd name="connsiteY467" fmla="*/ 4694732 h 6858000"/>
              <a:gd name="connsiteX468" fmla="*/ 1771735 w 7467663"/>
              <a:gd name="connsiteY468" fmla="*/ 4619929 h 6858000"/>
              <a:gd name="connsiteX469" fmla="*/ 3104273 w 7467663"/>
              <a:gd name="connsiteY469" fmla="*/ 5076159 h 6858000"/>
              <a:gd name="connsiteX470" fmla="*/ 3113245 w 7467663"/>
              <a:gd name="connsiteY470" fmla="*/ 5090705 h 6858000"/>
              <a:gd name="connsiteX471" fmla="*/ 3126294 w 7467663"/>
              <a:gd name="connsiteY471" fmla="*/ 5114400 h 6858000"/>
              <a:gd name="connsiteX472" fmla="*/ 3937433 w 7467663"/>
              <a:gd name="connsiteY472" fmla="*/ 4830473 h 6858000"/>
              <a:gd name="connsiteX473" fmla="*/ 3590475 w 7467663"/>
              <a:gd name="connsiteY473" fmla="*/ 4597974 h 6858000"/>
              <a:gd name="connsiteX474" fmla="*/ 3100264 w 7467663"/>
              <a:gd name="connsiteY474" fmla="*/ 4579845 h 6858000"/>
              <a:gd name="connsiteX475" fmla="*/ 2183576 w 7467663"/>
              <a:gd name="connsiteY475" fmla="*/ 4227150 h 6858000"/>
              <a:gd name="connsiteX476" fmla="*/ 2151029 w 7467663"/>
              <a:gd name="connsiteY476" fmla="*/ 4146947 h 6858000"/>
              <a:gd name="connsiteX477" fmla="*/ 3563434 w 7467663"/>
              <a:gd name="connsiteY477" fmla="*/ 4469115 h 6858000"/>
              <a:gd name="connsiteX478" fmla="*/ 3177952 w 7467663"/>
              <a:gd name="connsiteY478" fmla="*/ 3657386 h 6858000"/>
              <a:gd name="connsiteX479" fmla="*/ 3189263 w 7467663"/>
              <a:gd name="connsiteY479" fmla="*/ 3625726 h 6858000"/>
              <a:gd name="connsiteX480" fmla="*/ 3560912 w 7467663"/>
              <a:gd name="connsiteY480" fmla="*/ 4079863 h 6858000"/>
              <a:gd name="connsiteX481" fmla="*/ 3626636 w 7467663"/>
              <a:gd name="connsiteY481" fmla="*/ 4512230 h 6858000"/>
              <a:gd name="connsiteX482" fmla="*/ 3653088 w 7467663"/>
              <a:gd name="connsiteY482" fmla="*/ 4521417 h 6858000"/>
              <a:gd name="connsiteX483" fmla="*/ 3988128 w 7467663"/>
              <a:gd name="connsiteY483" fmla="*/ 4817267 h 6858000"/>
              <a:gd name="connsiteX484" fmla="*/ 4830582 w 7467663"/>
              <a:gd name="connsiteY484" fmla="*/ 4676000 h 6858000"/>
              <a:gd name="connsiteX485" fmla="*/ 4830100 w 7467663"/>
              <a:gd name="connsiteY485" fmla="*/ 4675554 h 6858000"/>
              <a:gd name="connsiteX486" fmla="*/ 4036318 w 7467663"/>
              <a:gd name="connsiteY486" fmla="*/ 4147013 h 6858000"/>
              <a:gd name="connsiteX487" fmla="*/ 3432098 w 7467663"/>
              <a:gd name="connsiteY487" fmla="*/ 3537312 h 6858000"/>
              <a:gd name="connsiteX488" fmla="*/ 3446761 w 7467663"/>
              <a:gd name="connsiteY488" fmla="*/ 3461278 h 6858000"/>
              <a:gd name="connsiteX489" fmla="*/ 4419733 w 7467663"/>
              <a:gd name="connsiteY489" fmla="*/ 3963555 h 6858000"/>
              <a:gd name="connsiteX490" fmla="*/ 4781371 w 7467663"/>
              <a:gd name="connsiteY490" fmla="*/ 4458604 h 6858000"/>
              <a:gd name="connsiteX491" fmla="*/ 4780440 w 7467663"/>
              <a:gd name="connsiteY491" fmla="*/ 4470290 h 6858000"/>
              <a:gd name="connsiteX492" fmla="*/ 4898954 w 7467663"/>
              <a:gd name="connsiteY492" fmla="*/ 4662092 h 6858000"/>
              <a:gd name="connsiteX493" fmla="*/ 4900699 w 7467663"/>
              <a:gd name="connsiteY493" fmla="*/ 4670867 h 6858000"/>
              <a:gd name="connsiteX494" fmla="*/ 5714511 w 7467663"/>
              <a:gd name="connsiteY494" fmla="*/ 4663483 h 6858000"/>
              <a:gd name="connsiteX495" fmla="*/ 5464793 w 7467663"/>
              <a:gd name="connsiteY495" fmla="*/ 4393556 h 6858000"/>
              <a:gd name="connsiteX496" fmla="*/ 5461897 w 7467663"/>
              <a:gd name="connsiteY496" fmla="*/ 4390879 h 6858000"/>
              <a:gd name="connsiteX497" fmla="*/ 4294126 w 7467663"/>
              <a:gd name="connsiteY497" fmla="*/ 3303048 h 6858000"/>
              <a:gd name="connsiteX498" fmla="*/ 4305321 w 7467663"/>
              <a:gd name="connsiteY498" fmla="*/ 3256953 h 6858000"/>
              <a:gd name="connsiteX499" fmla="*/ 4949299 w 7467663"/>
              <a:gd name="connsiteY499" fmla="*/ 3766336 h 6858000"/>
              <a:gd name="connsiteX500" fmla="*/ 5291452 w 7467663"/>
              <a:gd name="connsiteY500" fmla="*/ 4076801 h 6858000"/>
              <a:gd name="connsiteX501" fmla="*/ 5434998 w 7467663"/>
              <a:gd name="connsiteY501" fmla="*/ 4254100 h 6858000"/>
              <a:gd name="connsiteX502" fmla="*/ 5351015 w 7467663"/>
              <a:gd name="connsiteY502" fmla="*/ 3760989 h 6858000"/>
              <a:gd name="connsiteX503" fmla="*/ 5413780 w 7467663"/>
              <a:gd name="connsiteY503" fmla="*/ 2966265 h 6858000"/>
              <a:gd name="connsiteX504" fmla="*/ 5425627 w 7467663"/>
              <a:gd name="connsiteY504" fmla="*/ 2954192 h 6858000"/>
              <a:gd name="connsiteX505" fmla="*/ 6604735 w 7467663"/>
              <a:gd name="connsiteY505" fmla="*/ 2041381 h 6858000"/>
              <a:gd name="connsiteX506" fmla="*/ 7204487 w 7467663"/>
              <a:gd name="connsiteY506" fmla="*/ 2742112 h 6858000"/>
              <a:gd name="connsiteX507" fmla="*/ 7131592 w 7467663"/>
              <a:gd name="connsiteY507" fmla="*/ 2672096 h 6858000"/>
              <a:gd name="connsiteX508" fmla="*/ 6996344 w 7467663"/>
              <a:gd name="connsiteY508" fmla="*/ 2518310 h 6858000"/>
              <a:gd name="connsiteX509" fmla="*/ 6735495 w 7467663"/>
              <a:gd name="connsiteY509" fmla="*/ 2196890 h 6858000"/>
              <a:gd name="connsiteX510" fmla="*/ 6721901 w 7467663"/>
              <a:gd name="connsiteY510" fmla="*/ 2179274 h 6858000"/>
              <a:gd name="connsiteX511" fmla="*/ 6604735 w 7467663"/>
              <a:gd name="connsiteY511" fmla="*/ 2041381 h 6858000"/>
              <a:gd name="connsiteX512" fmla="*/ 6591670 w 7467663"/>
              <a:gd name="connsiteY512" fmla="*/ 1988277 h 6858000"/>
              <a:gd name="connsiteX513" fmla="*/ 6747349 w 7467663"/>
              <a:gd name="connsiteY513" fmla="*/ 2160069 h 6858000"/>
              <a:gd name="connsiteX514" fmla="*/ 6760943 w 7467663"/>
              <a:gd name="connsiteY514" fmla="*/ 2177686 h 6858000"/>
              <a:gd name="connsiteX515" fmla="*/ 7021065 w 7467663"/>
              <a:gd name="connsiteY515" fmla="*/ 2498102 h 6858000"/>
              <a:gd name="connsiteX516" fmla="*/ 7155223 w 7467663"/>
              <a:gd name="connsiteY516" fmla="*/ 2650386 h 6858000"/>
              <a:gd name="connsiteX517" fmla="*/ 7203167 w 7467663"/>
              <a:gd name="connsiteY517" fmla="*/ 2697288 h 6858000"/>
              <a:gd name="connsiteX518" fmla="*/ 6937703 w 7467663"/>
              <a:gd name="connsiteY518" fmla="*/ 2321981 h 6858000"/>
              <a:gd name="connsiteX519" fmla="*/ 6591670 w 7467663"/>
              <a:gd name="connsiteY519" fmla="*/ 1988277 h 6858000"/>
              <a:gd name="connsiteX520" fmla="*/ 5798671 w 7467663"/>
              <a:gd name="connsiteY520" fmla="*/ 1981601 h 6858000"/>
              <a:gd name="connsiteX521" fmla="*/ 5754709 w 7467663"/>
              <a:gd name="connsiteY521" fmla="*/ 2071454 h 6858000"/>
              <a:gd name="connsiteX522" fmla="*/ 5763044 w 7467663"/>
              <a:gd name="connsiteY522" fmla="*/ 2842206 h 6858000"/>
              <a:gd name="connsiteX523" fmla="*/ 5764974 w 7467663"/>
              <a:gd name="connsiteY523" fmla="*/ 2799609 h 6858000"/>
              <a:gd name="connsiteX524" fmla="*/ 5767665 w 7467663"/>
              <a:gd name="connsiteY524" fmla="*/ 2666409 h 6858000"/>
              <a:gd name="connsiteX525" fmla="*/ 5763055 w 7467663"/>
              <a:gd name="connsiteY525" fmla="*/ 2579705 h 6858000"/>
              <a:gd name="connsiteX526" fmla="*/ 5758079 w 7467663"/>
              <a:gd name="connsiteY526" fmla="*/ 2492508 h 6858000"/>
              <a:gd name="connsiteX527" fmla="*/ 5779325 w 7467663"/>
              <a:gd name="connsiteY527" fmla="*/ 2197069 h 6858000"/>
              <a:gd name="connsiteX528" fmla="*/ 5798671 w 7467663"/>
              <a:gd name="connsiteY528" fmla="*/ 1981601 h 6858000"/>
              <a:gd name="connsiteX529" fmla="*/ 5829202 w 7467663"/>
              <a:gd name="connsiteY529" fmla="*/ 1971679 h 6858000"/>
              <a:gd name="connsiteX530" fmla="*/ 5809558 w 7467663"/>
              <a:gd name="connsiteY530" fmla="*/ 2198043 h 6858000"/>
              <a:gd name="connsiteX531" fmla="*/ 5788653 w 7467663"/>
              <a:gd name="connsiteY531" fmla="*/ 2489430 h 6858000"/>
              <a:gd name="connsiteX532" fmla="*/ 5793439 w 7467663"/>
              <a:gd name="connsiteY532" fmla="*/ 2575235 h 6858000"/>
              <a:gd name="connsiteX533" fmla="*/ 5796837 w 7467663"/>
              <a:gd name="connsiteY533" fmla="*/ 2637633 h 6858000"/>
              <a:gd name="connsiteX534" fmla="*/ 5818614 w 7467663"/>
              <a:gd name="connsiteY534" fmla="*/ 2473055 h 6858000"/>
              <a:gd name="connsiteX535" fmla="*/ 5829202 w 7467663"/>
              <a:gd name="connsiteY535" fmla="*/ 1971679 h 6858000"/>
              <a:gd name="connsiteX536" fmla="*/ 5911389 w 7467663"/>
              <a:gd name="connsiteY536" fmla="*/ 1898371 h 6858000"/>
              <a:gd name="connsiteX537" fmla="*/ 6237627 w 7467663"/>
              <a:gd name="connsiteY537" fmla="*/ 2231921 h 6858000"/>
              <a:gd name="connsiteX538" fmla="*/ 5911389 w 7467663"/>
              <a:gd name="connsiteY538" fmla="*/ 1898371 h 6858000"/>
              <a:gd name="connsiteX539" fmla="*/ 6944437 w 7467663"/>
              <a:gd name="connsiteY539" fmla="*/ 1575402 h 6858000"/>
              <a:gd name="connsiteX540" fmla="*/ 6304730 w 7467663"/>
              <a:gd name="connsiteY540" fmla="*/ 1766654 h 6858000"/>
              <a:gd name="connsiteX541" fmla="*/ 6944437 w 7467663"/>
              <a:gd name="connsiteY541" fmla="*/ 1575402 h 6858000"/>
              <a:gd name="connsiteX542" fmla="*/ 7019523 w 7467663"/>
              <a:gd name="connsiteY542" fmla="*/ 1519450 h 6858000"/>
              <a:gd name="connsiteX543" fmla="*/ 6298091 w 7467663"/>
              <a:gd name="connsiteY543" fmla="*/ 1737122 h 6858000"/>
              <a:gd name="connsiteX544" fmla="*/ 7019523 w 7467663"/>
              <a:gd name="connsiteY544" fmla="*/ 1519450 h 6858000"/>
              <a:gd name="connsiteX545" fmla="*/ 2399523 w 7467663"/>
              <a:gd name="connsiteY545" fmla="*/ 1428234 h 6858000"/>
              <a:gd name="connsiteX546" fmla="*/ 2224982 w 7467663"/>
              <a:gd name="connsiteY546" fmla="*/ 1826201 h 6858000"/>
              <a:gd name="connsiteX547" fmla="*/ 2096099 w 7467663"/>
              <a:gd name="connsiteY547" fmla="*/ 2345900 h 6858000"/>
              <a:gd name="connsiteX548" fmla="*/ 2283317 w 7467663"/>
              <a:gd name="connsiteY548" fmla="*/ 1796925 h 6858000"/>
              <a:gd name="connsiteX549" fmla="*/ 2399523 w 7467663"/>
              <a:gd name="connsiteY549" fmla="*/ 1428234 h 6858000"/>
              <a:gd name="connsiteX550" fmla="*/ 2448558 w 7467663"/>
              <a:gd name="connsiteY550" fmla="*/ 1373435 h 6858000"/>
              <a:gd name="connsiteX551" fmla="*/ 2312521 w 7467663"/>
              <a:gd name="connsiteY551" fmla="*/ 1806140 h 6858000"/>
              <a:gd name="connsiteX552" fmla="*/ 2127533 w 7467663"/>
              <a:gd name="connsiteY552" fmla="*/ 2348380 h 6858000"/>
              <a:gd name="connsiteX553" fmla="*/ 2358080 w 7467663"/>
              <a:gd name="connsiteY553" fmla="*/ 1866134 h 6858000"/>
              <a:gd name="connsiteX554" fmla="*/ 2407436 w 7467663"/>
              <a:gd name="connsiteY554" fmla="*/ 1651070 h 6858000"/>
              <a:gd name="connsiteX555" fmla="*/ 2448558 w 7467663"/>
              <a:gd name="connsiteY555" fmla="*/ 1373435 h 6858000"/>
              <a:gd name="connsiteX556" fmla="*/ 278707 w 7467663"/>
              <a:gd name="connsiteY556" fmla="*/ 1352270 h 6858000"/>
              <a:gd name="connsiteX557" fmla="*/ 321570 w 7467663"/>
              <a:gd name="connsiteY557" fmla="*/ 1861610 h 6858000"/>
              <a:gd name="connsiteX558" fmla="*/ 294281 w 7467663"/>
              <a:gd name="connsiteY558" fmla="*/ 1440658 h 6858000"/>
              <a:gd name="connsiteX559" fmla="*/ 278707 w 7467663"/>
              <a:gd name="connsiteY559" fmla="*/ 1352270 h 6858000"/>
              <a:gd name="connsiteX560" fmla="*/ 1423821 w 7467663"/>
              <a:gd name="connsiteY560" fmla="*/ 1351958 h 6858000"/>
              <a:gd name="connsiteX561" fmla="*/ 1638521 w 7467663"/>
              <a:gd name="connsiteY561" fmla="*/ 1908470 h 6858000"/>
              <a:gd name="connsiteX562" fmla="*/ 1754199 w 7467663"/>
              <a:gd name="connsiteY562" fmla="*/ 2149284 h 6858000"/>
              <a:gd name="connsiteX563" fmla="*/ 1908359 w 7467663"/>
              <a:gd name="connsiteY563" fmla="*/ 2364988 h 6858000"/>
              <a:gd name="connsiteX564" fmla="*/ 1647661 w 7467663"/>
              <a:gd name="connsiteY564" fmla="*/ 1825945 h 6858000"/>
              <a:gd name="connsiteX565" fmla="*/ 1423821 w 7467663"/>
              <a:gd name="connsiteY565" fmla="*/ 1351958 h 6858000"/>
              <a:gd name="connsiteX566" fmla="*/ 1431890 w 7467663"/>
              <a:gd name="connsiteY566" fmla="*/ 1306475 h 6858000"/>
              <a:gd name="connsiteX567" fmla="*/ 1507597 w 7467663"/>
              <a:gd name="connsiteY567" fmla="*/ 1446132 h 6858000"/>
              <a:gd name="connsiteX568" fmla="*/ 1674586 w 7467663"/>
              <a:gd name="connsiteY568" fmla="*/ 1813832 h 6858000"/>
              <a:gd name="connsiteX569" fmla="*/ 1815950 w 7467663"/>
              <a:gd name="connsiteY569" fmla="*/ 2128564 h 6858000"/>
              <a:gd name="connsiteX570" fmla="*/ 1984242 w 7467663"/>
              <a:gd name="connsiteY570" fmla="*/ 2430829 h 6858000"/>
              <a:gd name="connsiteX571" fmla="*/ 2014023 w 7467663"/>
              <a:gd name="connsiteY571" fmla="*/ 2450995 h 6858000"/>
              <a:gd name="connsiteX572" fmla="*/ 1747337 w 7467663"/>
              <a:gd name="connsiteY572" fmla="*/ 1855264 h 6858000"/>
              <a:gd name="connsiteX573" fmla="*/ 1533749 w 7467663"/>
              <a:gd name="connsiteY573" fmla="*/ 1478656 h 6858000"/>
              <a:gd name="connsiteX574" fmla="*/ 1431890 w 7467663"/>
              <a:gd name="connsiteY574" fmla="*/ 1306475 h 6858000"/>
              <a:gd name="connsiteX575" fmla="*/ 5052692 w 7467663"/>
              <a:gd name="connsiteY575" fmla="*/ 1292994 h 6858000"/>
              <a:gd name="connsiteX576" fmla="*/ 5200661 w 7467663"/>
              <a:gd name="connsiteY576" fmla="*/ 1635186 h 6858000"/>
              <a:gd name="connsiteX577" fmla="*/ 5297138 w 7467663"/>
              <a:gd name="connsiteY577" fmla="*/ 1906351 h 6858000"/>
              <a:gd name="connsiteX578" fmla="*/ 5052692 w 7467663"/>
              <a:gd name="connsiteY578" fmla="*/ 1292994 h 6858000"/>
              <a:gd name="connsiteX579" fmla="*/ 5009948 w 7467663"/>
              <a:gd name="connsiteY579" fmla="*/ 1273619 h 6858000"/>
              <a:gd name="connsiteX580" fmla="*/ 5121777 w 7467663"/>
              <a:gd name="connsiteY580" fmla="*/ 1654213 h 6858000"/>
              <a:gd name="connsiteX581" fmla="*/ 5293545 w 7467663"/>
              <a:gd name="connsiteY581" fmla="*/ 2072247 h 6858000"/>
              <a:gd name="connsiteX582" fmla="*/ 5294042 w 7467663"/>
              <a:gd name="connsiteY582" fmla="*/ 2065019 h 6858000"/>
              <a:gd name="connsiteX583" fmla="*/ 5171936 w 7467663"/>
              <a:gd name="connsiteY583" fmla="*/ 1647613 h 6858000"/>
              <a:gd name="connsiteX584" fmla="*/ 5009948 w 7467663"/>
              <a:gd name="connsiteY584" fmla="*/ 1273619 h 6858000"/>
              <a:gd name="connsiteX585" fmla="*/ 655236 w 7467663"/>
              <a:gd name="connsiteY585" fmla="*/ 1268632 h 6858000"/>
              <a:gd name="connsiteX586" fmla="*/ 839521 w 7467663"/>
              <a:gd name="connsiteY586" fmla="*/ 1685315 h 6858000"/>
              <a:gd name="connsiteX587" fmla="*/ 1109416 w 7467663"/>
              <a:gd name="connsiteY587" fmla="*/ 2061663 h 6858000"/>
              <a:gd name="connsiteX588" fmla="*/ 1298300 w 7467663"/>
              <a:gd name="connsiteY588" fmla="*/ 2247742 h 6858000"/>
              <a:gd name="connsiteX589" fmla="*/ 1125871 w 7467663"/>
              <a:gd name="connsiteY589" fmla="*/ 1989513 h 6858000"/>
              <a:gd name="connsiteX590" fmla="*/ 981574 w 7467663"/>
              <a:gd name="connsiteY590" fmla="*/ 1783157 h 6858000"/>
              <a:gd name="connsiteX591" fmla="*/ 922198 w 7467663"/>
              <a:gd name="connsiteY591" fmla="*/ 1677437 h 6858000"/>
              <a:gd name="connsiteX592" fmla="*/ 869293 w 7467663"/>
              <a:gd name="connsiteY592" fmla="*/ 1583214 h 6858000"/>
              <a:gd name="connsiteX593" fmla="*/ 751431 w 7467663"/>
              <a:gd name="connsiteY593" fmla="*/ 1405731 h 6858000"/>
              <a:gd name="connsiteX594" fmla="*/ 655236 w 7467663"/>
              <a:gd name="connsiteY594" fmla="*/ 1268632 h 6858000"/>
              <a:gd name="connsiteX595" fmla="*/ 6516292 w 7467663"/>
              <a:gd name="connsiteY595" fmla="*/ 1263064 h 6858000"/>
              <a:gd name="connsiteX596" fmla="*/ 5736320 w 7467663"/>
              <a:gd name="connsiteY596" fmla="*/ 1501803 h 6858000"/>
              <a:gd name="connsiteX597" fmla="*/ 6516292 w 7467663"/>
              <a:gd name="connsiteY597" fmla="*/ 1263064 h 6858000"/>
              <a:gd name="connsiteX598" fmla="*/ 291466 w 7467663"/>
              <a:gd name="connsiteY598" fmla="*/ 1250369 h 6858000"/>
              <a:gd name="connsiteX599" fmla="*/ 323180 w 7467663"/>
              <a:gd name="connsiteY599" fmla="*/ 1435283 h 6858000"/>
              <a:gd name="connsiteX600" fmla="*/ 349381 w 7467663"/>
              <a:gd name="connsiteY600" fmla="*/ 1875041 h 6858000"/>
              <a:gd name="connsiteX601" fmla="*/ 374363 w 7467663"/>
              <a:gd name="connsiteY601" fmla="*/ 1506494 h 6858000"/>
              <a:gd name="connsiteX602" fmla="*/ 302168 w 7467663"/>
              <a:gd name="connsiteY602" fmla="*/ 1274495 h 6858000"/>
              <a:gd name="connsiteX603" fmla="*/ 291466 w 7467663"/>
              <a:gd name="connsiteY603" fmla="*/ 1250369 h 6858000"/>
              <a:gd name="connsiteX604" fmla="*/ 678222 w 7467663"/>
              <a:gd name="connsiteY604" fmla="*/ 1248670 h 6858000"/>
              <a:gd name="connsiteX605" fmla="*/ 775536 w 7467663"/>
              <a:gd name="connsiteY605" fmla="*/ 1388015 h 6858000"/>
              <a:gd name="connsiteX606" fmla="*/ 894529 w 7467663"/>
              <a:gd name="connsiteY606" fmla="*/ 1567739 h 6858000"/>
              <a:gd name="connsiteX607" fmla="*/ 948000 w 7467663"/>
              <a:gd name="connsiteY607" fmla="*/ 1663088 h 6858000"/>
              <a:gd name="connsiteX608" fmla="*/ 1006812 w 7467663"/>
              <a:gd name="connsiteY608" fmla="*/ 1767683 h 6858000"/>
              <a:gd name="connsiteX609" fmla="*/ 1149133 w 7467663"/>
              <a:gd name="connsiteY609" fmla="*/ 1971513 h 6858000"/>
              <a:gd name="connsiteX610" fmla="*/ 1333952 w 7467663"/>
              <a:gd name="connsiteY610" fmla="*/ 2251620 h 6858000"/>
              <a:gd name="connsiteX611" fmla="*/ 1337329 w 7467663"/>
              <a:gd name="connsiteY611" fmla="*/ 2258350 h 6858000"/>
              <a:gd name="connsiteX612" fmla="*/ 1014726 w 7467663"/>
              <a:gd name="connsiteY612" fmla="*/ 1615556 h 6858000"/>
              <a:gd name="connsiteX613" fmla="*/ 678222 w 7467663"/>
              <a:gd name="connsiteY613" fmla="*/ 1248670 h 6858000"/>
              <a:gd name="connsiteX614" fmla="*/ 6691602 w 7467663"/>
              <a:gd name="connsiteY614" fmla="*/ 1140573 h 6858000"/>
              <a:gd name="connsiteX615" fmla="*/ 6571100 w 7467663"/>
              <a:gd name="connsiteY615" fmla="*/ 1183662 h 6858000"/>
              <a:gd name="connsiteX616" fmla="*/ 6241687 w 7467663"/>
              <a:gd name="connsiteY616" fmla="*/ 1257600 h 6858000"/>
              <a:gd name="connsiteX617" fmla="*/ 5693009 w 7467663"/>
              <a:gd name="connsiteY617" fmla="*/ 1478256 h 6858000"/>
              <a:gd name="connsiteX618" fmla="*/ 6548420 w 7467663"/>
              <a:gd name="connsiteY618" fmla="*/ 1214599 h 6858000"/>
              <a:gd name="connsiteX619" fmla="*/ 6605473 w 7467663"/>
              <a:gd name="connsiteY619" fmla="*/ 1184686 h 6858000"/>
              <a:gd name="connsiteX620" fmla="*/ 6691602 w 7467663"/>
              <a:gd name="connsiteY620" fmla="*/ 1140573 h 6858000"/>
              <a:gd name="connsiteX621" fmla="*/ 4002475 w 7467663"/>
              <a:gd name="connsiteY621" fmla="*/ 1037802 h 6858000"/>
              <a:gd name="connsiteX622" fmla="*/ 4000324 w 7467663"/>
              <a:gd name="connsiteY622" fmla="*/ 1039362 h 6858000"/>
              <a:gd name="connsiteX623" fmla="*/ 4002862 w 7467663"/>
              <a:gd name="connsiteY623" fmla="*/ 1042866 h 6858000"/>
              <a:gd name="connsiteX624" fmla="*/ 4002475 w 7467663"/>
              <a:gd name="connsiteY624" fmla="*/ 1037802 h 6858000"/>
              <a:gd name="connsiteX625" fmla="*/ 506322 w 7467663"/>
              <a:gd name="connsiteY625" fmla="*/ 1020997 h 6858000"/>
              <a:gd name="connsiteX626" fmla="*/ 533068 w 7467663"/>
              <a:gd name="connsiteY626" fmla="*/ 1029409 h 6858000"/>
              <a:gd name="connsiteX627" fmla="*/ 1232525 w 7467663"/>
              <a:gd name="connsiteY627" fmla="*/ 1804675 h 6858000"/>
              <a:gd name="connsiteX628" fmla="*/ 1388858 w 7467663"/>
              <a:gd name="connsiteY628" fmla="*/ 2368011 h 6858000"/>
              <a:gd name="connsiteX629" fmla="*/ 1384098 w 7467663"/>
              <a:gd name="connsiteY629" fmla="*/ 2378125 h 6858000"/>
              <a:gd name="connsiteX630" fmla="*/ 1425393 w 7467663"/>
              <a:gd name="connsiteY630" fmla="*/ 2589124 h 6858000"/>
              <a:gd name="connsiteX631" fmla="*/ 1424001 w 7467663"/>
              <a:gd name="connsiteY631" fmla="*/ 2597541 h 6858000"/>
              <a:gd name="connsiteX632" fmla="*/ 2152729 w 7467663"/>
              <a:gd name="connsiteY632" fmla="*/ 2864487 h 6858000"/>
              <a:gd name="connsiteX633" fmla="*/ 2020609 w 7467663"/>
              <a:gd name="connsiteY633" fmla="*/ 2539671 h 6858000"/>
              <a:gd name="connsiteX634" fmla="*/ 2018920 w 7467663"/>
              <a:gd name="connsiteY634" fmla="*/ 2536309 h 6858000"/>
              <a:gd name="connsiteX635" fmla="*/ 1342441 w 7467663"/>
              <a:gd name="connsiteY635" fmla="*/ 1173017 h 6858000"/>
              <a:gd name="connsiteX636" fmla="*/ 1367925 w 7467663"/>
              <a:gd name="connsiteY636" fmla="*/ 1135648 h 6858000"/>
              <a:gd name="connsiteX637" fmla="*/ 1771401 w 7467663"/>
              <a:gd name="connsiteY637" fmla="*/ 1806673 h 6858000"/>
              <a:gd name="connsiteX638" fmla="*/ 1972385 w 7467663"/>
              <a:gd name="connsiteY638" fmla="*/ 2198735 h 6858000"/>
              <a:gd name="connsiteX639" fmla="*/ 2040892 w 7467663"/>
              <a:gd name="connsiteY639" fmla="*/ 2405205 h 6858000"/>
              <a:gd name="connsiteX640" fmla="*/ 2131689 w 7467663"/>
              <a:gd name="connsiteY640" fmla="*/ 1936926 h 6858000"/>
              <a:gd name="connsiteX641" fmla="*/ 2454820 w 7467663"/>
              <a:gd name="connsiteY641" fmla="*/ 1248808 h 6858000"/>
              <a:gd name="connsiteX642" fmla="*/ 2492512 w 7467663"/>
              <a:gd name="connsiteY642" fmla="*/ 1302920 h 6858000"/>
              <a:gd name="connsiteX643" fmla="*/ 2081216 w 7467663"/>
              <a:gd name="connsiteY643" fmla="*/ 2527513 h 6858000"/>
              <a:gd name="connsiteX644" fmla="*/ 2081211 w 7467663"/>
              <a:gd name="connsiteY644" fmla="*/ 2528916 h 6858000"/>
              <a:gd name="connsiteX645" fmla="*/ 2199067 w 7467663"/>
              <a:gd name="connsiteY645" fmla="*/ 2884061 h 6858000"/>
              <a:gd name="connsiteX646" fmla="*/ 3192586 w 7467663"/>
              <a:gd name="connsiteY646" fmla="*/ 3411496 h 6858000"/>
              <a:gd name="connsiteX647" fmla="*/ 3182620 w 7467663"/>
              <a:gd name="connsiteY647" fmla="*/ 3483279 h 6858000"/>
              <a:gd name="connsiteX648" fmla="*/ 2435119 w 7467663"/>
              <a:gd name="connsiteY648" fmla="*/ 3080173 h 6858000"/>
              <a:gd name="connsiteX649" fmla="*/ 2410152 w 7467663"/>
              <a:gd name="connsiteY649" fmla="*/ 3063751 h 6858000"/>
              <a:gd name="connsiteX650" fmla="*/ 2408099 w 7467663"/>
              <a:gd name="connsiteY650" fmla="*/ 3064403 h 6858000"/>
              <a:gd name="connsiteX651" fmla="*/ 2407218 w 7467663"/>
              <a:gd name="connsiteY651" fmla="*/ 3070324 h 6858000"/>
              <a:gd name="connsiteX652" fmla="*/ 2380138 w 7467663"/>
              <a:gd name="connsiteY652" fmla="*/ 3099341 h 6858000"/>
              <a:gd name="connsiteX653" fmla="*/ 1765923 w 7467663"/>
              <a:gd name="connsiteY653" fmla="*/ 3581043 h 6858000"/>
              <a:gd name="connsiteX654" fmla="*/ 1702258 w 7467663"/>
              <a:gd name="connsiteY654" fmla="*/ 3612286 h 6858000"/>
              <a:gd name="connsiteX655" fmla="*/ 1538370 w 7467663"/>
              <a:gd name="connsiteY655" fmla="*/ 3811804 h 6858000"/>
              <a:gd name="connsiteX656" fmla="*/ 542867 w 7467663"/>
              <a:gd name="connsiteY656" fmla="*/ 4944092 h 6858000"/>
              <a:gd name="connsiteX657" fmla="*/ 515800 w 7467663"/>
              <a:gd name="connsiteY657" fmla="*/ 4862180 h 6858000"/>
              <a:gd name="connsiteX658" fmla="*/ 909145 w 7467663"/>
              <a:gd name="connsiteY658" fmla="*/ 4199225 h 6858000"/>
              <a:gd name="connsiteX659" fmla="*/ 1214067 w 7467663"/>
              <a:gd name="connsiteY659" fmla="*/ 3908561 h 6858000"/>
              <a:gd name="connsiteX660" fmla="*/ 640967 w 7467663"/>
              <a:gd name="connsiteY660" fmla="*/ 4105601 h 6858000"/>
              <a:gd name="connsiteX661" fmla="*/ 112563 w 7467663"/>
              <a:gd name="connsiteY661" fmla="*/ 4396952 h 6858000"/>
              <a:gd name="connsiteX662" fmla="*/ 0 w 7467663"/>
              <a:gd name="connsiteY662" fmla="*/ 4466006 h 6858000"/>
              <a:gd name="connsiteX663" fmla="*/ 0 w 7467663"/>
              <a:gd name="connsiteY663" fmla="*/ 4233763 h 6858000"/>
              <a:gd name="connsiteX664" fmla="*/ 36881 w 7467663"/>
              <a:gd name="connsiteY664" fmla="*/ 4200118 h 6858000"/>
              <a:gd name="connsiteX665" fmla="*/ 910534 w 7467663"/>
              <a:gd name="connsiteY665" fmla="*/ 3629753 h 6858000"/>
              <a:gd name="connsiteX666" fmla="*/ 1578717 w 7467663"/>
              <a:gd name="connsiteY666" fmla="*/ 3575982 h 6858000"/>
              <a:gd name="connsiteX667" fmla="*/ 2338780 w 7467663"/>
              <a:gd name="connsiteY667" fmla="*/ 3033725 h 6858000"/>
              <a:gd name="connsiteX668" fmla="*/ 1807991 w 7467663"/>
              <a:gd name="connsiteY668" fmla="*/ 2807184 h 6858000"/>
              <a:gd name="connsiteX669" fmla="*/ 1416358 w 7467663"/>
              <a:gd name="connsiteY669" fmla="*/ 3112571 h 6858000"/>
              <a:gd name="connsiteX670" fmla="*/ 939066 w 7467663"/>
              <a:gd name="connsiteY670" fmla="*/ 3378798 h 6858000"/>
              <a:gd name="connsiteX671" fmla="*/ 115099 w 7467663"/>
              <a:gd name="connsiteY671" fmla="*/ 3607650 h 6858000"/>
              <a:gd name="connsiteX672" fmla="*/ 97284 w 7467663"/>
              <a:gd name="connsiteY672" fmla="*/ 3520393 h 6858000"/>
              <a:gd name="connsiteX673" fmla="*/ 922050 w 7467663"/>
              <a:gd name="connsiteY673" fmla="*/ 3074867 h 6858000"/>
              <a:gd name="connsiteX674" fmla="*/ 1405265 w 7467663"/>
              <a:gd name="connsiteY674" fmla="*/ 3016319 h 6858000"/>
              <a:gd name="connsiteX675" fmla="*/ 1407512 w 7467663"/>
              <a:gd name="connsiteY675" fmla="*/ 3018001 h 6858000"/>
              <a:gd name="connsiteX676" fmla="*/ 1726266 w 7467663"/>
              <a:gd name="connsiteY676" fmla="*/ 2777274 h 6858000"/>
              <a:gd name="connsiteX677" fmla="*/ 625390 w 7467663"/>
              <a:gd name="connsiteY677" fmla="*/ 2514541 h 6858000"/>
              <a:gd name="connsiteX678" fmla="*/ 619799 w 7467663"/>
              <a:gd name="connsiteY678" fmla="*/ 2527180 h 6858000"/>
              <a:gd name="connsiteX679" fmla="*/ 310030 w 7467663"/>
              <a:gd name="connsiteY679" fmla="*/ 2771818 h 6858000"/>
              <a:gd name="connsiteX680" fmla="*/ 173877 w 7467663"/>
              <a:gd name="connsiteY680" fmla="*/ 2937056 h 6858000"/>
              <a:gd name="connsiteX681" fmla="*/ 77889 w 7467663"/>
              <a:gd name="connsiteY681" fmla="*/ 3138440 h 6858000"/>
              <a:gd name="connsiteX682" fmla="*/ 0 w 7467663"/>
              <a:gd name="connsiteY682" fmla="*/ 3271395 h 6858000"/>
              <a:gd name="connsiteX683" fmla="*/ 0 w 7467663"/>
              <a:gd name="connsiteY683" fmla="*/ 3153002 h 6858000"/>
              <a:gd name="connsiteX684" fmla="*/ 2386 w 7467663"/>
              <a:gd name="connsiteY684" fmla="*/ 3149203 h 6858000"/>
              <a:gd name="connsiteX685" fmla="*/ 89753 w 7467663"/>
              <a:gd name="connsiteY685" fmla="*/ 2987702 h 6858000"/>
              <a:gd name="connsiteX686" fmla="*/ 76869 w 7467663"/>
              <a:gd name="connsiteY686" fmla="*/ 3005404 h 6858000"/>
              <a:gd name="connsiteX687" fmla="*/ 32049 w 7467663"/>
              <a:gd name="connsiteY687" fmla="*/ 3065814 h 6858000"/>
              <a:gd name="connsiteX688" fmla="*/ 0 w 7467663"/>
              <a:gd name="connsiteY688" fmla="*/ 3108744 h 6858000"/>
              <a:gd name="connsiteX689" fmla="*/ 0 w 7467663"/>
              <a:gd name="connsiteY689" fmla="*/ 3058059 h 6858000"/>
              <a:gd name="connsiteX690" fmla="*/ 7610 w 7467663"/>
              <a:gd name="connsiteY690" fmla="*/ 3047889 h 6858000"/>
              <a:gd name="connsiteX691" fmla="*/ 52419 w 7467663"/>
              <a:gd name="connsiteY691" fmla="*/ 2987479 h 6858000"/>
              <a:gd name="connsiteX692" fmla="*/ 59142 w 7467663"/>
              <a:gd name="connsiteY692" fmla="*/ 2978488 h 6858000"/>
              <a:gd name="connsiteX693" fmla="*/ 0 w 7467663"/>
              <a:gd name="connsiteY693" fmla="*/ 3015334 h 6858000"/>
              <a:gd name="connsiteX694" fmla="*/ 0 w 7467663"/>
              <a:gd name="connsiteY694" fmla="*/ 2914286 h 6858000"/>
              <a:gd name="connsiteX695" fmla="*/ 36383 w 7467663"/>
              <a:gd name="connsiteY695" fmla="*/ 2901128 h 6858000"/>
              <a:gd name="connsiteX696" fmla="*/ 156329 w 7467663"/>
              <a:gd name="connsiteY696" fmla="*/ 2840533 h 6858000"/>
              <a:gd name="connsiteX697" fmla="*/ 358355 w 7467663"/>
              <a:gd name="connsiteY697" fmla="*/ 2620471 h 6858000"/>
              <a:gd name="connsiteX698" fmla="*/ 510577 w 7467663"/>
              <a:gd name="connsiteY698" fmla="*/ 2501244 h 6858000"/>
              <a:gd name="connsiteX699" fmla="*/ 211967 w 7467663"/>
              <a:gd name="connsiteY699" fmla="*/ 2479171 h 6858000"/>
              <a:gd name="connsiteX700" fmla="*/ 0 w 7467663"/>
              <a:gd name="connsiteY700" fmla="*/ 2476398 h 6858000"/>
              <a:gd name="connsiteX701" fmla="*/ 0 w 7467663"/>
              <a:gd name="connsiteY701" fmla="*/ 2389189 h 6858000"/>
              <a:gd name="connsiteX702" fmla="*/ 103062 w 7467663"/>
              <a:gd name="connsiteY702" fmla="*/ 2389518 h 6858000"/>
              <a:gd name="connsiteX703" fmla="*/ 510734 w 7467663"/>
              <a:gd name="connsiteY703" fmla="*/ 2416201 h 6858000"/>
              <a:gd name="connsiteX704" fmla="*/ 279257 w 7467663"/>
              <a:gd name="connsiteY704" fmla="*/ 2092102 h 6858000"/>
              <a:gd name="connsiteX705" fmla="*/ 65265 w 7467663"/>
              <a:gd name="connsiteY705" fmla="*/ 2006049 h 6858000"/>
              <a:gd name="connsiteX706" fmla="*/ 0 w 7467663"/>
              <a:gd name="connsiteY706" fmla="*/ 1982532 h 6858000"/>
              <a:gd name="connsiteX707" fmla="*/ 0 w 7467663"/>
              <a:gd name="connsiteY707" fmla="*/ 1912789 h 6858000"/>
              <a:gd name="connsiteX708" fmla="*/ 97460 w 7467663"/>
              <a:gd name="connsiteY708" fmla="*/ 1953725 h 6858000"/>
              <a:gd name="connsiteX709" fmla="*/ 221272 w 7467663"/>
              <a:gd name="connsiteY709" fmla="*/ 1980766 h 6858000"/>
              <a:gd name="connsiteX710" fmla="*/ 116765 w 7467663"/>
              <a:gd name="connsiteY710" fmla="*/ 1911033 h 6858000"/>
              <a:gd name="connsiteX711" fmla="*/ 16405 w 7467663"/>
              <a:gd name="connsiteY711" fmla="*/ 1803412 h 6858000"/>
              <a:gd name="connsiteX712" fmla="*/ 0 w 7467663"/>
              <a:gd name="connsiteY712" fmla="*/ 1784777 h 6858000"/>
              <a:gd name="connsiteX713" fmla="*/ 0 w 7467663"/>
              <a:gd name="connsiteY713" fmla="*/ 1740082 h 6858000"/>
              <a:gd name="connsiteX714" fmla="*/ 39394 w 7467663"/>
              <a:gd name="connsiteY714" fmla="*/ 1784856 h 6858000"/>
              <a:gd name="connsiteX715" fmla="*/ 135813 w 7467663"/>
              <a:gd name="connsiteY715" fmla="*/ 1888838 h 6858000"/>
              <a:gd name="connsiteX716" fmla="*/ 242575 w 7467663"/>
              <a:gd name="connsiteY716" fmla="*/ 1958841 h 6858000"/>
              <a:gd name="connsiteX717" fmla="*/ 82197 w 7467663"/>
              <a:gd name="connsiteY717" fmla="*/ 1754826 h 6858000"/>
              <a:gd name="connsiteX718" fmla="*/ 0 w 7467663"/>
              <a:gd name="connsiteY718" fmla="*/ 1679650 h 6858000"/>
              <a:gd name="connsiteX719" fmla="*/ 0 w 7467663"/>
              <a:gd name="connsiteY719" fmla="*/ 1602463 h 6858000"/>
              <a:gd name="connsiteX720" fmla="*/ 84689 w 7467663"/>
              <a:gd name="connsiteY720" fmla="*/ 1677442 h 6858000"/>
              <a:gd name="connsiteX721" fmla="*/ 298437 w 7467663"/>
              <a:gd name="connsiteY721" fmla="*/ 1968019 h 6858000"/>
              <a:gd name="connsiteX722" fmla="*/ 227269 w 7467663"/>
              <a:gd name="connsiteY722" fmla="*/ 1114064 h 6858000"/>
              <a:gd name="connsiteX723" fmla="*/ 248003 w 7467663"/>
              <a:gd name="connsiteY723" fmla="*/ 1089613 h 6858000"/>
              <a:gd name="connsiteX724" fmla="*/ 427020 w 7467663"/>
              <a:gd name="connsiteY724" fmla="*/ 1619803 h 6858000"/>
              <a:gd name="connsiteX725" fmla="*/ 340345 w 7467663"/>
              <a:gd name="connsiteY725" fmla="*/ 2027739 h 6858000"/>
              <a:gd name="connsiteX726" fmla="*/ 360865 w 7467663"/>
              <a:gd name="connsiteY726" fmla="*/ 2044827 h 6858000"/>
              <a:gd name="connsiteX727" fmla="*/ 560414 w 7467663"/>
              <a:gd name="connsiteY727" fmla="*/ 2421457 h 6858000"/>
              <a:gd name="connsiteX728" fmla="*/ 1359703 w 7467663"/>
              <a:gd name="connsiteY728" fmla="*/ 2578554 h 6858000"/>
              <a:gd name="connsiteX729" fmla="*/ 1359422 w 7467663"/>
              <a:gd name="connsiteY729" fmla="*/ 2577994 h 6858000"/>
              <a:gd name="connsiteX730" fmla="*/ 828701 w 7467663"/>
              <a:gd name="connsiteY730" fmla="*/ 1839520 h 6858000"/>
              <a:gd name="connsiteX731" fmla="*/ 494427 w 7467663"/>
              <a:gd name="connsiteY731" fmla="*/ 1092333 h 6858000"/>
              <a:gd name="connsiteX732" fmla="*/ 506322 w 7467663"/>
              <a:gd name="connsiteY732" fmla="*/ 1020997 h 6858000"/>
              <a:gd name="connsiteX733" fmla="*/ 4570198 w 7467663"/>
              <a:gd name="connsiteY733" fmla="*/ 978081 h 6858000"/>
              <a:gd name="connsiteX734" fmla="*/ 4523691 w 7467663"/>
              <a:gd name="connsiteY734" fmla="*/ 1127776 h 6858000"/>
              <a:gd name="connsiteX735" fmla="*/ 4509875 w 7467663"/>
              <a:gd name="connsiteY735" fmla="*/ 1167552 h 6858000"/>
              <a:gd name="connsiteX736" fmla="*/ 4478168 w 7467663"/>
              <a:gd name="connsiteY736" fmla="*/ 1260735 h 6858000"/>
              <a:gd name="connsiteX737" fmla="*/ 4409309 w 7467663"/>
              <a:gd name="connsiteY737" fmla="*/ 1666996 h 6858000"/>
              <a:gd name="connsiteX738" fmla="*/ 4370031 w 7467663"/>
              <a:gd name="connsiteY738" fmla="*/ 1955666 h 6858000"/>
              <a:gd name="connsiteX739" fmla="*/ 4570198 w 7467663"/>
              <a:gd name="connsiteY739" fmla="*/ 978081 h 6858000"/>
              <a:gd name="connsiteX740" fmla="*/ 4557898 w 7467663"/>
              <a:gd name="connsiteY740" fmla="*/ 900011 h 6858000"/>
              <a:gd name="connsiteX741" fmla="*/ 4344840 w 7467663"/>
              <a:gd name="connsiteY741" fmla="*/ 1922038 h 6858000"/>
              <a:gd name="connsiteX742" fmla="*/ 4378710 w 7467663"/>
              <a:gd name="connsiteY742" fmla="*/ 1665516 h 6858000"/>
              <a:gd name="connsiteX743" fmla="*/ 4448798 w 7467663"/>
              <a:gd name="connsiteY743" fmla="*/ 1253024 h 6858000"/>
              <a:gd name="connsiteX744" fmla="*/ 4480315 w 7467663"/>
              <a:gd name="connsiteY744" fmla="*/ 1158454 h 6858000"/>
              <a:gd name="connsiteX745" fmla="*/ 4494133 w 7467663"/>
              <a:gd name="connsiteY745" fmla="*/ 1118676 h 6858000"/>
              <a:gd name="connsiteX746" fmla="*/ 4557898 w 7467663"/>
              <a:gd name="connsiteY746" fmla="*/ 900011 h 6858000"/>
              <a:gd name="connsiteX747" fmla="*/ 5870151 w 7467663"/>
              <a:gd name="connsiteY747" fmla="*/ 898890 h 6858000"/>
              <a:gd name="connsiteX748" fmla="*/ 5861335 w 7467663"/>
              <a:gd name="connsiteY748" fmla="*/ 899177 h 6858000"/>
              <a:gd name="connsiteX749" fmla="*/ 5843702 w 7467663"/>
              <a:gd name="connsiteY749" fmla="*/ 899748 h 6858000"/>
              <a:gd name="connsiteX750" fmla="*/ 5651107 w 7467663"/>
              <a:gd name="connsiteY750" fmla="*/ 920306 h 6858000"/>
              <a:gd name="connsiteX751" fmla="*/ 5459407 w 7467663"/>
              <a:gd name="connsiteY751" fmla="*/ 940975 h 6858000"/>
              <a:gd name="connsiteX752" fmla="*/ 5374846 w 7467663"/>
              <a:gd name="connsiteY752" fmla="*/ 941988 h 6858000"/>
              <a:gd name="connsiteX753" fmla="*/ 5256105 w 7467663"/>
              <a:gd name="connsiteY753" fmla="*/ 945632 h 6858000"/>
              <a:gd name="connsiteX754" fmla="*/ 5107071 w 7467663"/>
              <a:gd name="connsiteY754" fmla="*/ 969720 h 6858000"/>
              <a:gd name="connsiteX755" fmla="*/ 4998681 w 7467663"/>
              <a:gd name="connsiteY755" fmla="*/ 988771 h 6858000"/>
              <a:gd name="connsiteX756" fmla="*/ 5870151 w 7467663"/>
              <a:gd name="connsiteY756" fmla="*/ 898890 h 6858000"/>
              <a:gd name="connsiteX757" fmla="*/ 5504425 w 7467663"/>
              <a:gd name="connsiteY757" fmla="*/ 848067 h 6858000"/>
              <a:gd name="connsiteX758" fmla="*/ 4968849 w 7467663"/>
              <a:gd name="connsiteY758" fmla="*/ 962318 h 6858000"/>
              <a:gd name="connsiteX759" fmla="*/ 5104039 w 7467663"/>
              <a:gd name="connsiteY759" fmla="*/ 940634 h 6858000"/>
              <a:gd name="connsiteX760" fmla="*/ 5256311 w 7467663"/>
              <a:gd name="connsiteY760" fmla="*/ 916490 h 6858000"/>
              <a:gd name="connsiteX761" fmla="*/ 5377381 w 7467663"/>
              <a:gd name="connsiteY761" fmla="*/ 912671 h 6858000"/>
              <a:gd name="connsiteX762" fmla="*/ 5460148 w 7467663"/>
              <a:gd name="connsiteY762" fmla="*/ 911442 h 6858000"/>
              <a:gd name="connsiteX763" fmla="*/ 5648971 w 7467663"/>
              <a:gd name="connsiteY763" fmla="*/ 891331 h 6858000"/>
              <a:gd name="connsiteX764" fmla="*/ 5844807 w 7467663"/>
              <a:gd name="connsiteY764" fmla="*/ 870718 h 6858000"/>
              <a:gd name="connsiteX765" fmla="*/ 5862975 w 7467663"/>
              <a:gd name="connsiteY765" fmla="*/ 869756 h 6858000"/>
              <a:gd name="connsiteX766" fmla="*/ 5920887 w 7467663"/>
              <a:gd name="connsiteY766" fmla="*/ 865929 h 6858000"/>
              <a:gd name="connsiteX767" fmla="*/ 5504425 w 7467663"/>
              <a:gd name="connsiteY767" fmla="*/ 848067 h 6858000"/>
              <a:gd name="connsiteX768" fmla="*/ 3607114 w 7467663"/>
              <a:gd name="connsiteY768" fmla="*/ 467441 h 6858000"/>
              <a:gd name="connsiteX769" fmla="*/ 3296242 w 7467663"/>
              <a:gd name="connsiteY769" fmla="*/ 807991 h 6858000"/>
              <a:gd name="connsiteX770" fmla="*/ 3174674 w 7467663"/>
              <a:gd name="connsiteY770" fmla="*/ 919759 h 6858000"/>
              <a:gd name="connsiteX771" fmla="*/ 3042978 w 7467663"/>
              <a:gd name="connsiteY771" fmla="*/ 1054894 h 6858000"/>
              <a:gd name="connsiteX772" fmla="*/ 2968914 w 7467663"/>
              <a:gd name="connsiteY772" fmla="*/ 1133756 h 6858000"/>
              <a:gd name="connsiteX773" fmla="*/ 3103823 w 7467663"/>
              <a:gd name="connsiteY773" fmla="*/ 1026814 h 6858000"/>
              <a:gd name="connsiteX774" fmla="*/ 3607114 w 7467663"/>
              <a:gd name="connsiteY774" fmla="*/ 467441 h 6858000"/>
              <a:gd name="connsiteX775" fmla="*/ 3744487 w 7467663"/>
              <a:gd name="connsiteY775" fmla="*/ 383136 h 6858000"/>
              <a:gd name="connsiteX776" fmla="*/ 3970213 w 7467663"/>
              <a:gd name="connsiteY776" fmla="*/ 995559 h 6858000"/>
              <a:gd name="connsiteX777" fmla="*/ 3744487 w 7467663"/>
              <a:gd name="connsiteY777" fmla="*/ 383136 h 6858000"/>
              <a:gd name="connsiteX778" fmla="*/ 3624562 w 7467663"/>
              <a:gd name="connsiteY778" fmla="*/ 367041 h 6858000"/>
              <a:gd name="connsiteX779" fmla="*/ 3489712 w 7467663"/>
              <a:gd name="connsiteY779" fmla="*/ 485386 h 6858000"/>
              <a:gd name="connsiteX780" fmla="*/ 3182994 w 7467663"/>
              <a:gd name="connsiteY780" fmla="*/ 828265 h 6858000"/>
              <a:gd name="connsiteX781" fmla="*/ 2892114 w 7467663"/>
              <a:gd name="connsiteY781" fmla="*/ 1172635 h 6858000"/>
              <a:gd name="connsiteX782" fmla="*/ 3021459 w 7467663"/>
              <a:gd name="connsiteY782" fmla="*/ 1035385 h 6858000"/>
              <a:gd name="connsiteX783" fmla="*/ 3153873 w 7467663"/>
              <a:gd name="connsiteY783" fmla="*/ 898971 h 6858000"/>
              <a:gd name="connsiteX784" fmla="*/ 3276511 w 7467663"/>
              <a:gd name="connsiteY784" fmla="*/ 786423 h 6858000"/>
              <a:gd name="connsiteX785" fmla="*/ 3584154 w 7467663"/>
              <a:gd name="connsiteY785" fmla="*/ 448218 h 6858000"/>
              <a:gd name="connsiteX786" fmla="*/ 3624562 w 7467663"/>
              <a:gd name="connsiteY786" fmla="*/ 367041 h 6858000"/>
              <a:gd name="connsiteX787" fmla="*/ 3766672 w 7467663"/>
              <a:gd name="connsiteY787" fmla="*/ 359429 h 6858000"/>
              <a:gd name="connsiteX788" fmla="*/ 3996338 w 7467663"/>
              <a:gd name="connsiteY788" fmla="*/ 968237 h 6858000"/>
              <a:gd name="connsiteX789" fmla="*/ 3766672 w 7467663"/>
              <a:gd name="connsiteY789" fmla="*/ 359429 h 6858000"/>
              <a:gd name="connsiteX790" fmla="*/ 5805386 w 7467663"/>
              <a:gd name="connsiteY790" fmla="*/ 239240 h 6858000"/>
              <a:gd name="connsiteX791" fmla="*/ 5736947 w 7467663"/>
              <a:gd name="connsiteY791" fmla="*/ 261367 h 6858000"/>
              <a:gd name="connsiteX792" fmla="*/ 5427012 w 7467663"/>
              <a:gd name="connsiteY792" fmla="*/ 311272 h 6858000"/>
              <a:gd name="connsiteX793" fmla="*/ 5147818 w 7467663"/>
              <a:gd name="connsiteY793" fmla="*/ 322112 h 6858000"/>
              <a:gd name="connsiteX794" fmla="*/ 5060854 w 7467663"/>
              <a:gd name="connsiteY794" fmla="*/ 311882 h 6858000"/>
              <a:gd name="connsiteX795" fmla="*/ 4945989 w 7467663"/>
              <a:gd name="connsiteY795" fmla="*/ 300516 h 6858000"/>
              <a:gd name="connsiteX796" fmla="*/ 5410479 w 7467663"/>
              <a:gd name="connsiteY796" fmla="*/ 348434 h 6858000"/>
              <a:gd name="connsiteX797" fmla="*/ 5805386 w 7467663"/>
              <a:gd name="connsiteY797" fmla="*/ 239240 h 6858000"/>
              <a:gd name="connsiteX798" fmla="*/ 5905192 w 7467663"/>
              <a:gd name="connsiteY798" fmla="*/ 163079 h 6858000"/>
              <a:gd name="connsiteX799" fmla="*/ 5865655 w 7467663"/>
              <a:gd name="connsiteY799" fmla="*/ 171901 h 6858000"/>
              <a:gd name="connsiteX800" fmla="*/ 5259740 w 7467663"/>
              <a:gd name="connsiteY800" fmla="*/ 257013 h 6858000"/>
              <a:gd name="connsiteX801" fmla="*/ 5208466 w 7467663"/>
              <a:gd name="connsiteY801" fmla="*/ 257550 h 6858000"/>
              <a:gd name="connsiteX802" fmla="*/ 4980204 w 7467663"/>
              <a:gd name="connsiteY802" fmla="*/ 271903 h 6858000"/>
              <a:gd name="connsiteX803" fmla="*/ 5068068 w 7467663"/>
              <a:gd name="connsiteY803" fmla="*/ 282244 h 6858000"/>
              <a:gd name="connsiteX804" fmla="*/ 5153231 w 7467663"/>
              <a:gd name="connsiteY804" fmla="*/ 292240 h 6858000"/>
              <a:gd name="connsiteX805" fmla="*/ 5426491 w 7467663"/>
              <a:gd name="connsiteY805" fmla="*/ 281128 h 6858000"/>
              <a:gd name="connsiteX806" fmla="*/ 5731212 w 7467663"/>
              <a:gd name="connsiteY806" fmla="*/ 231951 h 6858000"/>
              <a:gd name="connsiteX807" fmla="*/ 5905192 w 7467663"/>
              <a:gd name="connsiteY807" fmla="*/ 163079 h 6858000"/>
              <a:gd name="connsiteX808" fmla="*/ 5944437 w 7467663"/>
              <a:gd name="connsiteY808" fmla="*/ 113829 h 6858000"/>
              <a:gd name="connsiteX809" fmla="*/ 5825032 w 7467663"/>
              <a:gd name="connsiteY809" fmla="*/ 146405 h 6858000"/>
              <a:gd name="connsiteX810" fmla="*/ 4955599 w 7467663"/>
              <a:gd name="connsiteY810" fmla="*/ 247008 h 6858000"/>
              <a:gd name="connsiteX811" fmla="*/ 5210104 w 7467663"/>
              <a:gd name="connsiteY811" fmla="*/ 228123 h 6858000"/>
              <a:gd name="connsiteX812" fmla="*/ 5261015 w 7467663"/>
              <a:gd name="connsiteY812" fmla="*/ 227087 h 6858000"/>
              <a:gd name="connsiteX813" fmla="*/ 5861181 w 7467663"/>
              <a:gd name="connsiteY813" fmla="*/ 143093 h 6858000"/>
              <a:gd name="connsiteX814" fmla="*/ 5961252 w 7467663"/>
              <a:gd name="connsiteY814" fmla="*/ 114820 h 6858000"/>
              <a:gd name="connsiteX815" fmla="*/ 5944437 w 7467663"/>
              <a:gd name="connsiteY815" fmla="*/ 113829 h 6858000"/>
              <a:gd name="connsiteX816" fmla="*/ 3882765 w 7467663"/>
              <a:gd name="connsiteY816" fmla="*/ 0 h 6858000"/>
              <a:gd name="connsiteX817" fmla="*/ 3995099 w 7467663"/>
              <a:gd name="connsiteY817" fmla="*/ 0 h 6858000"/>
              <a:gd name="connsiteX818" fmla="*/ 4163818 w 7467663"/>
              <a:gd name="connsiteY818" fmla="*/ 234104 h 6858000"/>
              <a:gd name="connsiteX819" fmla="*/ 4172099 w 7467663"/>
              <a:gd name="connsiteY819" fmla="*/ 234207 h 6858000"/>
              <a:gd name="connsiteX820" fmla="*/ 4784282 w 7467663"/>
              <a:gd name="connsiteY820" fmla="*/ 276561 h 6858000"/>
              <a:gd name="connsiteX821" fmla="*/ 4801687 w 7467663"/>
              <a:gd name="connsiteY821" fmla="*/ 267764 h 6858000"/>
              <a:gd name="connsiteX822" fmla="*/ 6082788 w 7467663"/>
              <a:gd name="connsiteY822" fmla="*/ 64119 h 6858000"/>
              <a:gd name="connsiteX823" fmla="*/ 6099442 w 7467663"/>
              <a:gd name="connsiteY823" fmla="*/ 82568 h 6858000"/>
              <a:gd name="connsiteX824" fmla="*/ 4804137 w 7467663"/>
              <a:gd name="connsiteY824" fmla="*/ 320931 h 6858000"/>
              <a:gd name="connsiteX825" fmla="*/ 4227047 w 7467663"/>
              <a:gd name="connsiteY825" fmla="*/ 313415 h 6858000"/>
              <a:gd name="connsiteX826" fmla="*/ 4346041 w 7467663"/>
              <a:gd name="connsiteY826" fmla="*/ 456086 h 6858000"/>
              <a:gd name="connsiteX827" fmla="*/ 4870967 w 7467663"/>
              <a:gd name="connsiteY827" fmla="*/ 963061 h 6858000"/>
              <a:gd name="connsiteX828" fmla="*/ 4889647 w 7467663"/>
              <a:gd name="connsiteY828" fmla="*/ 957147 h 6858000"/>
              <a:gd name="connsiteX829" fmla="*/ 5422504 w 7467663"/>
              <a:gd name="connsiteY829" fmla="*/ 805191 h 6858000"/>
              <a:gd name="connsiteX830" fmla="*/ 6087656 w 7467663"/>
              <a:gd name="connsiteY830" fmla="*/ 826703 h 6858000"/>
              <a:gd name="connsiteX831" fmla="*/ 6058717 w 7467663"/>
              <a:gd name="connsiteY831" fmla="*/ 865992 h 6858000"/>
              <a:gd name="connsiteX832" fmla="*/ 4974153 w 7467663"/>
              <a:gd name="connsiteY832" fmla="*/ 1045456 h 6858000"/>
              <a:gd name="connsiteX833" fmla="*/ 5627835 w 7467663"/>
              <a:gd name="connsiteY833" fmla="*/ 1472077 h 6858000"/>
              <a:gd name="connsiteX834" fmla="*/ 5629817 w 7467663"/>
              <a:gd name="connsiteY834" fmla="*/ 1471412 h 6858000"/>
              <a:gd name="connsiteX835" fmla="*/ 5634124 w 7467663"/>
              <a:gd name="connsiteY835" fmla="*/ 1470572 h 6858000"/>
              <a:gd name="connsiteX836" fmla="*/ 5755832 w 7467663"/>
              <a:gd name="connsiteY836" fmla="*/ 1383886 h 6858000"/>
              <a:gd name="connsiteX837" fmla="*/ 6014186 w 7467663"/>
              <a:gd name="connsiteY837" fmla="*/ 1279799 h 6858000"/>
              <a:gd name="connsiteX838" fmla="*/ 6901619 w 7467663"/>
              <a:gd name="connsiteY838" fmla="*/ 1047874 h 6858000"/>
              <a:gd name="connsiteX839" fmla="*/ 6931566 w 7467663"/>
              <a:gd name="connsiteY839" fmla="*/ 1062034 h 6858000"/>
              <a:gd name="connsiteX840" fmla="*/ 5790982 w 7467663"/>
              <a:gd name="connsiteY840" fmla="*/ 1561380 h 6858000"/>
              <a:gd name="connsiteX841" fmla="*/ 6188971 w 7467663"/>
              <a:gd name="connsiteY841" fmla="*/ 1755168 h 6858000"/>
              <a:gd name="connsiteX842" fmla="*/ 6202446 w 7467663"/>
              <a:gd name="connsiteY842" fmla="*/ 1752268 h 6858000"/>
              <a:gd name="connsiteX843" fmla="*/ 7179560 w 7467663"/>
              <a:gd name="connsiteY843" fmla="*/ 1467551 h 6858000"/>
              <a:gd name="connsiteX844" fmla="*/ 7158730 w 7467663"/>
              <a:gd name="connsiteY844" fmla="*/ 1507835 h 6858000"/>
              <a:gd name="connsiteX845" fmla="*/ 6326959 w 7467663"/>
              <a:gd name="connsiteY845" fmla="*/ 1817686 h 6858000"/>
              <a:gd name="connsiteX846" fmla="*/ 6537433 w 7467663"/>
              <a:gd name="connsiteY846" fmla="*/ 1907790 h 6858000"/>
              <a:gd name="connsiteX847" fmla="*/ 6550221 w 7467663"/>
              <a:gd name="connsiteY847" fmla="*/ 1910729 h 6858000"/>
              <a:gd name="connsiteX848" fmla="*/ 6964438 w 7467663"/>
              <a:gd name="connsiteY848" fmla="*/ 2209505 h 6858000"/>
              <a:gd name="connsiteX849" fmla="*/ 7367862 w 7467663"/>
              <a:gd name="connsiteY849" fmla="*/ 2806833 h 6858000"/>
              <a:gd name="connsiteX850" fmla="*/ 7364329 w 7467663"/>
              <a:gd name="connsiteY850" fmla="*/ 2826907 h 6858000"/>
              <a:gd name="connsiteX851" fmla="*/ 7290545 w 7467663"/>
              <a:gd name="connsiteY851" fmla="*/ 2850663 h 6858000"/>
              <a:gd name="connsiteX852" fmla="*/ 6472036 w 7467663"/>
              <a:gd name="connsiteY852" fmla="*/ 1959003 h 6858000"/>
              <a:gd name="connsiteX853" fmla="*/ 5792897 w 7467663"/>
              <a:gd name="connsiteY853" fmla="*/ 1647747 h 6858000"/>
              <a:gd name="connsiteX854" fmla="*/ 5842751 w 7467663"/>
              <a:gd name="connsiteY854" fmla="*/ 1816112 h 6858000"/>
              <a:gd name="connsiteX855" fmla="*/ 5847424 w 7467663"/>
              <a:gd name="connsiteY855" fmla="*/ 1815776 h 6858000"/>
              <a:gd name="connsiteX856" fmla="*/ 6399821 w 7467663"/>
              <a:gd name="connsiteY856" fmla="*/ 2344799 h 6858000"/>
              <a:gd name="connsiteX857" fmla="*/ 6323232 w 7467663"/>
              <a:gd name="connsiteY857" fmla="*/ 2389634 h 6858000"/>
              <a:gd name="connsiteX858" fmla="*/ 5942958 w 7467663"/>
              <a:gd name="connsiteY858" fmla="*/ 2077708 h 6858000"/>
              <a:gd name="connsiteX859" fmla="*/ 5921559 w 7467663"/>
              <a:gd name="connsiteY859" fmla="*/ 2378596 h 6858000"/>
              <a:gd name="connsiteX860" fmla="*/ 5817651 w 7467663"/>
              <a:gd name="connsiteY860" fmla="*/ 3023919 h 6858000"/>
              <a:gd name="connsiteX861" fmla="*/ 5729634 w 7467663"/>
              <a:gd name="connsiteY861" fmla="*/ 3051849 h 6858000"/>
              <a:gd name="connsiteX862" fmla="*/ 5611018 w 7467663"/>
              <a:gd name="connsiteY862" fmla="*/ 2316769 h 6858000"/>
              <a:gd name="connsiteX863" fmla="*/ 5687608 w 7467663"/>
              <a:gd name="connsiteY863" fmla="*/ 2039972 h 6858000"/>
              <a:gd name="connsiteX864" fmla="*/ 5657554 w 7467663"/>
              <a:gd name="connsiteY864" fmla="*/ 1576445 h 6858000"/>
              <a:gd name="connsiteX865" fmla="*/ 5150475 w 7467663"/>
              <a:gd name="connsiteY865" fmla="*/ 1274012 h 6858000"/>
              <a:gd name="connsiteX866" fmla="*/ 5349142 w 7467663"/>
              <a:gd name="connsiteY866" fmla="*/ 2204405 h 6858000"/>
              <a:gd name="connsiteX867" fmla="*/ 5262214 w 7467663"/>
              <a:gd name="connsiteY867" fmla="*/ 2233836 h 6858000"/>
              <a:gd name="connsiteX868" fmla="*/ 4981539 w 7467663"/>
              <a:gd name="connsiteY868" fmla="*/ 1542201 h 6858000"/>
              <a:gd name="connsiteX869" fmla="*/ 4958461 w 7467663"/>
              <a:gd name="connsiteY869" fmla="*/ 1136957 h 6858000"/>
              <a:gd name="connsiteX870" fmla="*/ 4655015 w 7467663"/>
              <a:gd name="connsiteY870" fmla="*/ 891426 h 6858000"/>
              <a:gd name="connsiteX871" fmla="*/ 4348002 w 7467663"/>
              <a:gd name="connsiteY871" fmla="*/ 2205895 h 6858000"/>
              <a:gd name="connsiteX872" fmla="*/ 4262250 w 7467663"/>
              <a:gd name="connsiteY872" fmla="*/ 2219972 h 6858000"/>
              <a:gd name="connsiteX873" fmla="*/ 4550611 w 7467663"/>
              <a:gd name="connsiteY873" fmla="*/ 817540 h 6858000"/>
              <a:gd name="connsiteX874" fmla="*/ 4564418 w 7467663"/>
              <a:gd name="connsiteY874" fmla="*/ 808293 h 6858000"/>
              <a:gd name="connsiteX875" fmla="*/ 4266388 w 7467663"/>
              <a:gd name="connsiteY875" fmla="*/ 500083 h 6858000"/>
              <a:gd name="connsiteX876" fmla="*/ 4032842 w 7467663"/>
              <a:gd name="connsiteY876" fmla="*/ 211809 h 6858000"/>
              <a:gd name="connsiteX877" fmla="*/ 3882765 w 7467663"/>
              <a:gd name="connsiteY877" fmla="*/ 0 h 6858000"/>
              <a:gd name="connsiteX878" fmla="*/ 3721337 w 7467663"/>
              <a:gd name="connsiteY878" fmla="*/ 0 h 6858000"/>
              <a:gd name="connsiteX879" fmla="*/ 3797544 w 7467663"/>
              <a:gd name="connsiteY879" fmla="*/ 0 h 6858000"/>
              <a:gd name="connsiteX880" fmla="*/ 3775734 w 7467663"/>
              <a:gd name="connsiteY880" fmla="*/ 95131 h 6858000"/>
              <a:gd name="connsiteX881" fmla="*/ 3724807 w 7467663"/>
              <a:gd name="connsiteY881" fmla="*/ 272257 h 6858000"/>
              <a:gd name="connsiteX882" fmla="*/ 3726844 w 7467663"/>
              <a:gd name="connsiteY882" fmla="*/ 282988 h 6858000"/>
              <a:gd name="connsiteX883" fmla="*/ 3742664 w 7467663"/>
              <a:gd name="connsiteY883" fmla="*/ 279918 h 6858000"/>
              <a:gd name="connsiteX884" fmla="*/ 4103910 w 7467663"/>
              <a:gd name="connsiteY884" fmla="*/ 1161917 h 6858000"/>
              <a:gd name="connsiteX885" fmla="*/ 4020269 w 7467663"/>
              <a:gd name="connsiteY885" fmla="*/ 1200406 h 6858000"/>
              <a:gd name="connsiteX886" fmla="*/ 3674882 w 7467663"/>
              <a:gd name="connsiteY886" fmla="*/ 488524 h 6858000"/>
              <a:gd name="connsiteX887" fmla="*/ 3132682 w 7467663"/>
              <a:gd name="connsiteY887" fmla="*/ 1072284 h 6858000"/>
              <a:gd name="connsiteX888" fmla="*/ 2716346 w 7467663"/>
              <a:gd name="connsiteY888" fmla="*/ 1276376 h 6858000"/>
              <a:gd name="connsiteX889" fmla="*/ 2716772 w 7467663"/>
              <a:gd name="connsiteY889" fmla="*/ 1255462 h 6858000"/>
              <a:gd name="connsiteX890" fmla="*/ 3471096 w 7467663"/>
              <a:gd name="connsiteY890" fmla="*/ 437072 h 6858000"/>
              <a:gd name="connsiteX891" fmla="*/ 3639057 w 7467663"/>
              <a:gd name="connsiteY891" fmla="*/ 286334 h 6858000"/>
              <a:gd name="connsiteX892" fmla="*/ 3640309 w 7467663"/>
              <a:gd name="connsiteY892" fmla="*/ 284664 h 6858000"/>
              <a:gd name="connsiteX893" fmla="*/ 3646022 w 7467663"/>
              <a:gd name="connsiteY893" fmla="*/ 276711 h 6858000"/>
              <a:gd name="connsiteX894" fmla="*/ 3707943 w 7467663"/>
              <a:gd name="connsiteY894" fmla="*/ 65958 h 6858000"/>
              <a:gd name="connsiteX895" fmla="*/ 3721337 w 7467663"/>
              <a:gd name="connsiteY895" fmla="*/ 0 h 6858000"/>
              <a:gd name="connsiteX896" fmla="*/ 2867960 w 7467663"/>
              <a:gd name="connsiteY896" fmla="*/ 0 h 6858000"/>
              <a:gd name="connsiteX897" fmla="*/ 2926351 w 7467663"/>
              <a:gd name="connsiteY897" fmla="*/ 0 h 6858000"/>
              <a:gd name="connsiteX898" fmla="*/ 2902823 w 7467663"/>
              <a:gd name="connsiteY898" fmla="*/ 262929 h 6858000"/>
              <a:gd name="connsiteX899" fmla="*/ 2940663 w 7467663"/>
              <a:gd name="connsiteY899" fmla="*/ 140884 h 6858000"/>
              <a:gd name="connsiteX900" fmla="*/ 2947039 w 7467663"/>
              <a:gd name="connsiteY900" fmla="*/ 122524 h 6858000"/>
              <a:gd name="connsiteX901" fmla="*/ 2984316 w 7467663"/>
              <a:gd name="connsiteY901" fmla="*/ 0 h 6858000"/>
              <a:gd name="connsiteX902" fmla="*/ 3016114 w 7467663"/>
              <a:gd name="connsiteY902" fmla="*/ 0 h 6858000"/>
              <a:gd name="connsiteX903" fmla="*/ 2979949 w 7467663"/>
              <a:gd name="connsiteY903" fmla="*/ 119274 h 6858000"/>
              <a:gd name="connsiteX904" fmla="*/ 3023879 w 7467663"/>
              <a:gd name="connsiteY904" fmla="*/ 0 h 6858000"/>
              <a:gd name="connsiteX905" fmla="*/ 3105400 w 7467663"/>
              <a:gd name="connsiteY905" fmla="*/ 0 h 6858000"/>
              <a:gd name="connsiteX906" fmla="*/ 3094669 w 7467663"/>
              <a:gd name="connsiteY906" fmla="*/ 30308 h 6858000"/>
              <a:gd name="connsiteX907" fmla="*/ 2901945 w 7467663"/>
              <a:gd name="connsiteY907" fmla="*/ 466538 h 6858000"/>
              <a:gd name="connsiteX908" fmla="*/ 2815209 w 7467663"/>
              <a:gd name="connsiteY908" fmla="*/ 497361 h 6858000"/>
              <a:gd name="connsiteX909" fmla="*/ 2844845 w 7467663"/>
              <a:gd name="connsiteY909" fmla="*/ 127638 h 6858000"/>
              <a:gd name="connsiteX910" fmla="*/ 2867960 w 7467663"/>
              <a:gd name="connsiteY910" fmla="*/ 0 h 6858000"/>
              <a:gd name="connsiteX911" fmla="*/ 1057230 w 7467663"/>
              <a:gd name="connsiteY911" fmla="*/ 0 h 6858000"/>
              <a:gd name="connsiteX912" fmla="*/ 1111003 w 7467663"/>
              <a:gd name="connsiteY912" fmla="*/ 0 h 6858000"/>
              <a:gd name="connsiteX913" fmla="*/ 1125553 w 7467663"/>
              <a:gd name="connsiteY913" fmla="*/ 52588 h 6858000"/>
              <a:gd name="connsiteX914" fmla="*/ 1304276 w 7467663"/>
              <a:gd name="connsiteY914" fmla="*/ 476275 h 6858000"/>
              <a:gd name="connsiteX915" fmla="*/ 1492066 w 7467663"/>
              <a:gd name="connsiteY915" fmla="*/ 886333 h 6858000"/>
              <a:gd name="connsiteX916" fmla="*/ 1423698 w 7467663"/>
              <a:gd name="connsiteY916" fmla="*/ 710817 h 6858000"/>
              <a:gd name="connsiteX917" fmla="*/ 1357609 w 7467663"/>
              <a:gd name="connsiteY917" fmla="*/ 532892 h 6858000"/>
              <a:gd name="connsiteX918" fmla="*/ 1309550 w 7467663"/>
              <a:gd name="connsiteY918" fmla="*/ 374031 h 6858000"/>
              <a:gd name="connsiteX919" fmla="*/ 1193673 w 7467663"/>
              <a:gd name="connsiteY919" fmla="*/ 49533 h 6858000"/>
              <a:gd name="connsiteX920" fmla="*/ 1164391 w 7467663"/>
              <a:gd name="connsiteY920" fmla="*/ 0 h 6858000"/>
              <a:gd name="connsiteX921" fmla="*/ 1200666 w 7467663"/>
              <a:gd name="connsiteY921" fmla="*/ 0 h 6858000"/>
              <a:gd name="connsiteX922" fmla="*/ 1223408 w 7467663"/>
              <a:gd name="connsiteY922" fmla="*/ 38996 h 6858000"/>
              <a:gd name="connsiteX923" fmla="*/ 1339635 w 7467663"/>
              <a:gd name="connsiteY923" fmla="*/ 365517 h 6858000"/>
              <a:gd name="connsiteX924" fmla="*/ 1387469 w 7467663"/>
              <a:gd name="connsiteY924" fmla="*/ 523079 h 6858000"/>
              <a:gd name="connsiteX925" fmla="*/ 1452685 w 7467663"/>
              <a:gd name="connsiteY925" fmla="*/ 699806 h 6858000"/>
              <a:gd name="connsiteX926" fmla="*/ 1492092 w 7467663"/>
              <a:gd name="connsiteY926" fmla="*/ 800424 h 6858000"/>
              <a:gd name="connsiteX927" fmla="*/ 1455302 w 7467663"/>
              <a:gd name="connsiteY927" fmla="*/ 632913 h 6858000"/>
              <a:gd name="connsiteX928" fmla="*/ 1222336 w 7467663"/>
              <a:gd name="connsiteY928" fmla="*/ 9480 h 6858000"/>
              <a:gd name="connsiteX929" fmla="*/ 1214634 w 7467663"/>
              <a:gd name="connsiteY929" fmla="*/ 0 h 6858000"/>
              <a:gd name="connsiteX930" fmla="*/ 1289827 w 7467663"/>
              <a:gd name="connsiteY930" fmla="*/ 0 h 6858000"/>
              <a:gd name="connsiteX931" fmla="*/ 1321076 w 7467663"/>
              <a:gd name="connsiteY931" fmla="*/ 59722 h 6858000"/>
              <a:gd name="connsiteX932" fmla="*/ 1512579 w 7467663"/>
              <a:gd name="connsiteY932" fmla="*/ 626441 h 6858000"/>
              <a:gd name="connsiteX933" fmla="*/ 1506076 w 7467663"/>
              <a:gd name="connsiteY933" fmla="*/ 1089289 h 6858000"/>
              <a:gd name="connsiteX934" fmla="*/ 1486346 w 7467663"/>
              <a:gd name="connsiteY934" fmla="*/ 1079919 h 6858000"/>
              <a:gd name="connsiteX935" fmla="*/ 1070511 w 7467663"/>
              <a:gd name="connsiteY935" fmla="*/ 48609 h 6858000"/>
              <a:gd name="connsiteX936" fmla="*/ 1057230 w 7467663"/>
              <a:gd name="connsiteY936" fmla="*/ 0 h 6858000"/>
              <a:gd name="connsiteX937" fmla="*/ 43151 w 7467663"/>
              <a:gd name="connsiteY937" fmla="*/ 0 h 6858000"/>
              <a:gd name="connsiteX938" fmla="*/ 95283 w 7467663"/>
              <a:gd name="connsiteY938" fmla="*/ 0 h 6858000"/>
              <a:gd name="connsiteX939" fmla="*/ 300708 w 7467663"/>
              <a:gd name="connsiteY939" fmla="*/ 154571 h 6858000"/>
              <a:gd name="connsiteX940" fmla="*/ 530414 w 7467663"/>
              <a:gd name="connsiteY940" fmla="*/ 354673 h 6858000"/>
              <a:gd name="connsiteX941" fmla="*/ 333785 w 7467663"/>
              <a:gd name="connsiteY941" fmla="*/ 161564 h 6858000"/>
              <a:gd name="connsiteX942" fmla="*/ 147005 w 7467663"/>
              <a:gd name="connsiteY942" fmla="*/ 0 h 6858000"/>
              <a:gd name="connsiteX943" fmla="*/ 272509 w 7467663"/>
              <a:gd name="connsiteY943" fmla="*/ 0 h 6858000"/>
              <a:gd name="connsiteX944" fmla="*/ 326276 w 7467663"/>
              <a:gd name="connsiteY944" fmla="*/ 45847 h 6858000"/>
              <a:gd name="connsiteX945" fmla="*/ 823759 w 7467663"/>
              <a:gd name="connsiteY945" fmla="*/ 574145 h 6858000"/>
              <a:gd name="connsiteX946" fmla="*/ 811254 w 7467663"/>
              <a:gd name="connsiteY946" fmla="*/ 665546 h 6858000"/>
              <a:gd name="connsiteX947" fmla="*/ 154042 w 7467663"/>
              <a:gd name="connsiteY947" fmla="*/ 261522 h 6858000"/>
              <a:gd name="connsiteX948" fmla="*/ 13550 w 7467663"/>
              <a:gd name="connsiteY948" fmla="*/ 158423 h 6858000"/>
              <a:gd name="connsiteX949" fmla="*/ 0 w 7467663"/>
              <a:gd name="connsiteY949" fmla="*/ 146618 h 6858000"/>
              <a:gd name="connsiteX950" fmla="*/ 0 w 7467663"/>
              <a:gd name="connsiteY950" fmla="*/ 59161 h 6858000"/>
              <a:gd name="connsiteX951" fmla="*/ 45427 w 7467663"/>
              <a:gd name="connsiteY951" fmla="*/ 101078 h 6858000"/>
              <a:gd name="connsiteX952" fmla="*/ 630103 w 7467663"/>
              <a:gd name="connsiteY952" fmla="*/ 485885 h 6858000"/>
              <a:gd name="connsiteX953" fmla="*/ 532040 w 7467663"/>
              <a:gd name="connsiteY953" fmla="*/ 399359 h 6858000"/>
              <a:gd name="connsiteX954" fmla="*/ 517618 w 7467663"/>
              <a:gd name="connsiteY954" fmla="*/ 385726 h 6858000"/>
              <a:gd name="connsiteX955" fmla="*/ 285074 w 7467663"/>
              <a:gd name="connsiteY955" fmla="*/ 182755 h 6858000"/>
              <a:gd name="connsiteX956" fmla="*/ 43151 w 7467663"/>
              <a:gd name="connsiteY95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467600 w 7467600"/>
              <a:gd name="connsiteY75" fmla="*/ 6334256 h 6858000"/>
              <a:gd name="connsiteX76" fmla="*/ 7454976 w 7467600"/>
              <a:gd name="connsiteY76" fmla="*/ 6318297 h 6858000"/>
              <a:gd name="connsiteX77" fmla="*/ 1456157 w 7467600"/>
              <a:gd name="connsiteY77" fmla="*/ 5371404 h 6858000"/>
              <a:gd name="connsiteX78" fmla="*/ 1244432 w 7467600"/>
              <a:gd name="connsiteY78" fmla="*/ 5385601 h 6858000"/>
              <a:gd name="connsiteX79" fmla="*/ 973990 w 7467600"/>
              <a:gd name="connsiteY79" fmla="*/ 5424940 h 6858000"/>
              <a:gd name="connsiteX80" fmla="*/ 1103809 w 7467600"/>
              <a:gd name="connsiteY80" fmla="*/ 5433720 h 6858000"/>
              <a:gd name="connsiteX81" fmla="*/ 1123454 w 7467600"/>
              <a:gd name="connsiteY81" fmla="*/ 5435727 h 6858000"/>
              <a:gd name="connsiteX82" fmla="*/ 1737017 w 7467600"/>
              <a:gd name="connsiteY82" fmla="*/ 5452183 h 6858000"/>
              <a:gd name="connsiteX83" fmla="*/ 1824397 w 7467600"/>
              <a:gd name="connsiteY83" fmla="*/ 5447757 h 6858000"/>
              <a:gd name="connsiteX84" fmla="*/ 2070059 w 7467600"/>
              <a:gd name="connsiteY84" fmla="*/ 5441660 h 6858000"/>
              <a:gd name="connsiteX85" fmla="*/ 1456157 w 7467600"/>
              <a:gd name="connsiteY85" fmla="*/ 5371404 h 6858000"/>
              <a:gd name="connsiteX86" fmla="*/ 4988186 w 7467600"/>
              <a:gd name="connsiteY86" fmla="*/ 5216467 h 6858000"/>
              <a:gd name="connsiteX87" fmla="*/ 4777334 w 7467600"/>
              <a:gd name="connsiteY87" fmla="*/ 5406072 h 6858000"/>
              <a:gd name="connsiteX88" fmla="*/ 4718341 w 7467600"/>
              <a:gd name="connsiteY88" fmla="*/ 5468043 h 6858000"/>
              <a:gd name="connsiteX89" fmla="*/ 4604655 w 7467600"/>
              <a:gd name="connsiteY89" fmla="*/ 5583434 h 6858000"/>
              <a:gd name="connsiteX90" fmla="*/ 4565074 w 7467600"/>
              <a:gd name="connsiteY90" fmla="*/ 5618550 h 6858000"/>
              <a:gd name="connsiteX91" fmla="*/ 4988186 w 7467600"/>
              <a:gd name="connsiteY91" fmla="*/ 5216467 h 6858000"/>
              <a:gd name="connsiteX92" fmla="*/ 4978032 w 7467600"/>
              <a:gd name="connsiteY92" fmla="*/ 5183809 h 6858000"/>
              <a:gd name="connsiteX93" fmla="*/ 4463413 w 7467600"/>
              <a:gd name="connsiteY93" fmla="*/ 5615162 h 6858000"/>
              <a:gd name="connsiteX94" fmla="*/ 4358134 w 7467600"/>
              <a:gd name="connsiteY94" fmla="*/ 5742791 h 6858000"/>
              <a:gd name="connsiteX95" fmla="*/ 4376219 w 7467600"/>
              <a:gd name="connsiteY95" fmla="*/ 5729027 h 6858000"/>
              <a:gd name="connsiteX96" fmla="*/ 4582340 w 7467600"/>
              <a:gd name="connsiteY96" fmla="*/ 5561037 h 6858000"/>
              <a:gd name="connsiteX97" fmla="*/ 4694684 w 7467600"/>
              <a:gd name="connsiteY97" fmla="*/ 5447098 h 6858000"/>
              <a:gd name="connsiteX98" fmla="*/ 4754123 w 7467600"/>
              <a:gd name="connsiteY98" fmla="*/ 5384643 h 6858000"/>
              <a:gd name="connsiteX99" fmla="*/ 4978032 w 7467600"/>
              <a:gd name="connsiteY99" fmla="*/ 5183809 h 6858000"/>
              <a:gd name="connsiteX100" fmla="*/ 1903353 w 7467600"/>
              <a:gd name="connsiteY100" fmla="*/ 5044827 h 6858000"/>
              <a:gd name="connsiteX101" fmla="*/ 1936931 w 7467600"/>
              <a:gd name="connsiteY101" fmla="*/ 5093954 h 6858000"/>
              <a:gd name="connsiteX102" fmla="*/ 2195868 w 7467600"/>
              <a:gd name="connsiteY102" fmla="*/ 5396574 h 6858000"/>
              <a:gd name="connsiteX103" fmla="*/ 2088852 w 7467600"/>
              <a:gd name="connsiteY103" fmla="*/ 5166123 h 6858000"/>
              <a:gd name="connsiteX104" fmla="*/ 1958241 w 7467600"/>
              <a:gd name="connsiteY104" fmla="*/ 5067955 h 6858000"/>
              <a:gd name="connsiteX105" fmla="*/ 1903353 w 7467600"/>
              <a:gd name="connsiteY105" fmla="*/ 5044827 h 6858000"/>
              <a:gd name="connsiteX106" fmla="*/ 1979378 w 7467600"/>
              <a:gd name="connsiteY106" fmla="*/ 4769504 h 6858000"/>
              <a:gd name="connsiteX107" fmla="*/ 2882120 w 7467600"/>
              <a:gd name="connsiteY107" fmla="*/ 5064547 h 6858000"/>
              <a:gd name="connsiteX108" fmla="*/ 2793103 w 7467600"/>
              <a:gd name="connsiteY108" fmla="*/ 5039699 h 6858000"/>
              <a:gd name="connsiteX109" fmla="*/ 2770041 w 7467600"/>
              <a:gd name="connsiteY109" fmla="*/ 5033634 h 6858000"/>
              <a:gd name="connsiteX110" fmla="*/ 1979378 w 7467600"/>
              <a:gd name="connsiteY110" fmla="*/ 4769504 h 6858000"/>
              <a:gd name="connsiteX111" fmla="*/ 1927410 w 7467600"/>
              <a:gd name="connsiteY111" fmla="*/ 4716164 h 6858000"/>
              <a:gd name="connsiteX112" fmla="*/ 1959587 w 7467600"/>
              <a:gd name="connsiteY112" fmla="*/ 4728849 h 6858000"/>
              <a:gd name="connsiteX113" fmla="*/ 2777707 w 7467600"/>
              <a:gd name="connsiteY113" fmla="*/ 5003991 h 6858000"/>
              <a:gd name="connsiteX114" fmla="*/ 2800768 w 7467600"/>
              <a:gd name="connsiteY114" fmla="*/ 5010056 h 6858000"/>
              <a:gd name="connsiteX115" fmla="*/ 2879408 w 7467600"/>
              <a:gd name="connsiteY115" fmla="*/ 5031590 h 6858000"/>
              <a:gd name="connsiteX116" fmla="*/ 2862295 w 7467600"/>
              <a:gd name="connsiteY116" fmla="*/ 5022958 h 6858000"/>
              <a:gd name="connsiteX117" fmla="*/ 2813343 w 7467600"/>
              <a:gd name="connsiteY117" fmla="*/ 4998369 h 6858000"/>
              <a:gd name="connsiteX118" fmla="*/ 2646245 w 7467600"/>
              <a:gd name="connsiteY118" fmla="*/ 4930999 h 6858000"/>
              <a:gd name="connsiteX119" fmla="*/ 1999243 w 7467600"/>
              <a:gd name="connsiteY119" fmla="*/ 4730524 h 6858000"/>
              <a:gd name="connsiteX120" fmla="*/ 1979527 w 7467600"/>
              <a:gd name="connsiteY120" fmla="*/ 4726651 h 6858000"/>
              <a:gd name="connsiteX121" fmla="*/ 1927410 w 7467600"/>
              <a:gd name="connsiteY121" fmla="*/ 4716164 h 6858000"/>
              <a:gd name="connsiteX122" fmla="*/ 1997014 w 7467600"/>
              <a:gd name="connsiteY122" fmla="*/ 4698007 h 6858000"/>
              <a:gd name="connsiteX123" fmla="*/ 2005458 w 7467600"/>
              <a:gd name="connsiteY123" fmla="*/ 4699540 h 6858000"/>
              <a:gd name="connsiteX124" fmla="*/ 2657186 w 7467600"/>
              <a:gd name="connsiteY124" fmla="*/ 4901687 h 6858000"/>
              <a:gd name="connsiteX125" fmla="*/ 2826662 w 7467600"/>
              <a:gd name="connsiteY125" fmla="*/ 4970362 h 6858000"/>
              <a:gd name="connsiteX126" fmla="*/ 2876100 w 7467600"/>
              <a:gd name="connsiteY126" fmla="*/ 4995397 h 6858000"/>
              <a:gd name="connsiteX127" fmla="*/ 3042600 w 7467600"/>
              <a:gd name="connsiteY127" fmla="*/ 5059532 h 6858000"/>
              <a:gd name="connsiteX128" fmla="*/ 1997014 w 7467600"/>
              <a:gd name="connsiteY128" fmla="*/ 4698007 h 6858000"/>
              <a:gd name="connsiteX129" fmla="*/ 2305292 w 7467600"/>
              <a:gd name="connsiteY129" fmla="*/ 4219492 h 6858000"/>
              <a:gd name="connsiteX130" fmla="*/ 3360922 w 7467600"/>
              <a:gd name="connsiteY130" fmla="*/ 4529373 h 6858000"/>
              <a:gd name="connsiteX131" fmla="*/ 3492420 w 7467600"/>
              <a:gd name="connsiteY131" fmla="*/ 4510145 h 6858000"/>
              <a:gd name="connsiteX132" fmla="*/ 3364086 w 7467600"/>
              <a:gd name="connsiteY132" fmla="*/ 4480340 h 6858000"/>
              <a:gd name="connsiteX133" fmla="*/ 3225818 w 7467600"/>
              <a:gd name="connsiteY133" fmla="*/ 4411822 h 6858000"/>
              <a:gd name="connsiteX134" fmla="*/ 3129696 w 7467600"/>
              <a:gd name="connsiteY134" fmla="*/ 4360704 h 6858000"/>
              <a:gd name="connsiteX135" fmla="*/ 2814545 w 7467600"/>
              <a:gd name="connsiteY135" fmla="*/ 4282955 h 6858000"/>
              <a:gd name="connsiteX136" fmla="*/ 2305292 w 7467600"/>
              <a:gd name="connsiteY136" fmla="*/ 4219492 h 6858000"/>
              <a:gd name="connsiteX137" fmla="*/ 2626982 w 7467600"/>
              <a:gd name="connsiteY137" fmla="*/ 4206450 h 6858000"/>
              <a:gd name="connsiteX138" fmla="*/ 2490617 w 7467600"/>
              <a:gd name="connsiteY138" fmla="*/ 4206951 h 6858000"/>
              <a:gd name="connsiteX139" fmla="*/ 2819869 w 7467600"/>
              <a:gd name="connsiteY139" fmla="*/ 4252936 h 6858000"/>
              <a:gd name="connsiteX140" fmla="*/ 3143018 w 7467600"/>
              <a:gd name="connsiteY140" fmla="*/ 4332698 h 6858000"/>
              <a:gd name="connsiteX141" fmla="*/ 3241520 w 7467600"/>
              <a:gd name="connsiteY141" fmla="*/ 4385112 h 6858000"/>
              <a:gd name="connsiteX142" fmla="*/ 3374575 w 7467600"/>
              <a:gd name="connsiteY142" fmla="*/ 4451517 h 6858000"/>
              <a:gd name="connsiteX143" fmla="*/ 3505221 w 7467600"/>
              <a:gd name="connsiteY143" fmla="*/ 4480757 h 6858000"/>
              <a:gd name="connsiteX144" fmla="*/ 2626982 w 7467600"/>
              <a:gd name="connsiteY144" fmla="*/ 4206450 h 6858000"/>
              <a:gd name="connsiteX145" fmla="*/ 1310106 w 7467600"/>
              <a:gd name="connsiteY145" fmla="*/ 3943217 h 6858000"/>
              <a:gd name="connsiteX146" fmla="*/ 854994 w 7467600"/>
              <a:gd name="connsiteY146" fmla="*/ 4399136 h 6858000"/>
              <a:gd name="connsiteX147" fmla="*/ 742462 w 7467600"/>
              <a:gd name="connsiteY147" fmla="*/ 4594648 h 6858000"/>
              <a:gd name="connsiteX148" fmla="*/ 820602 w 7467600"/>
              <a:gd name="connsiteY148" fmla="*/ 4485915 h 6858000"/>
              <a:gd name="connsiteX149" fmla="*/ 878295 w 7467600"/>
              <a:gd name="connsiteY149" fmla="*/ 4403594 h 6858000"/>
              <a:gd name="connsiteX150" fmla="*/ 1240607 w 7467600"/>
              <a:gd name="connsiteY150" fmla="*/ 4010401 h 6858000"/>
              <a:gd name="connsiteX151" fmla="*/ 1310106 w 7467600"/>
              <a:gd name="connsiteY151" fmla="*/ 3943217 h 6858000"/>
              <a:gd name="connsiteX152" fmla="*/ 1423113 w 7467600"/>
              <a:gd name="connsiteY152" fmla="*/ 3874565 h 6858000"/>
              <a:gd name="connsiteX153" fmla="*/ 1260565 w 7467600"/>
              <a:gd name="connsiteY153" fmla="*/ 4031982 h 6858000"/>
              <a:gd name="connsiteX154" fmla="*/ 901900 w 7467600"/>
              <a:gd name="connsiteY154" fmla="*/ 4421236 h 6858000"/>
              <a:gd name="connsiteX155" fmla="*/ 845044 w 7467600"/>
              <a:gd name="connsiteY155" fmla="*/ 4502436 h 6858000"/>
              <a:gd name="connsiteX156" fmla="*/ 685926 w 7467600"/>
              <a:gd name="connsiteY156" fmla="*/ 4703069 h 6858000"/>
              <a:gd name="connsiteX157" fmla="*/ 684248 w 7467600"/>
              <a:gd name="connsiteY157" fmla="*/ 4706721 h 6858000"/>
              <a:gd name="connsiteX158" fmla="*/ 1423113 w 7467600"/>
              <a:gd name="connsiteY158" fmla="*/ 3874565 h 6858000"/>
              <a:gd name="connsiteX159" fmla="*/ 3316479 w 7467600"/>
              <a:gd name="connsiteY159" fmla="*/ 3872136 h 6858000"/>
              <a:gd name="connsiteX160" fmla="*/ 3546806 w 7467600"/>
              <a:gd name="connsiteY160" fmla="*/ 4356139 h 6858000"/>
              <a:gd name="connsiteX161" fmla="*/ 3364433 w 7467600"/>
              <a:gd name="connsiteY161" fmla="*/ 3953121 h 6858000"/>
              <a:gd name="connsiteX162" fmla="*/ 3316479 w 7467600"/>
              <a:gd name="connsiteY162" fmla="*/ 3872136 h 6858000"/>
              <a:gd name="connsiteX163" fmla="*/ 3291335 w 7467600"/>
              <a:gd name="connsiteY163" fmla="*/ 3767420 h 6858000"/>
              <a:gd name="connsiteX164" fmla="*/ 3390805 w 7467600"/>
              <a:gd name="connsiteY164" fmla="*/ 3937163 h 6858000"/>
              <a:gd name="connsiteX165" fmla="*/ 3579062 w 7467600"/>
              <a:gd name="connsiteY165" fmla="*/ 4359040 h 6858000"/>
              <a:gd name="connsiteX166" fmla="*/ 3467355 w 7467600"/>
              <a:gd name="connsiteY166" fmla="*/ 3988130 h 6858000"/>
              <a:gd name="connsiteX167" fmla="*/ 3310753 w 7467600"/>
              <a:gd name="connsiteY167" fmla="*/ 3787140 h 6858000"/>
              <a:gd name="connsiteX168" fmla="*/ 3291335 w 7467600"/>
              <a:gd name="connsiteY168" fmla="*/ 3767420 h 6858000"/>
              <a:gd name="connsiteX169" fmla="*/ 1635889 w 7467600"/>
              <a:gd name="connsiteY169" fmla="*/ 3709494 h 6858000"/>
              <a:gd name="connsiteX170" fmla="*/ 1634800 w 7467600"/>
              <a:gd name="connsiteY170" fmla="*/ 3731111 h 6858000"/>
              <a:gd name="connsiteX171" fmla="*/ 1635889 w 7467600"/>
              <a:gd name="connsiteY171" fmla="*/ 3709494 h 6858000"/>
              <a:gd name="connsiteX172" fmla="*/ 1510397 w 7467600"/>
              <a:gd name="connsiteY172" fmla="*/ 3684705 h 6858000"/>
              <a:gd name="connsiteX173" fmla="*/ 1146550 w 7467600"/>
              <a:gd name="connsiteY173" fmla="*/ 3802012 h 6858000"/>
              <a:gd name="connsiteX174" fmla="*/ 698834 w 7467600"/>
              <a:gd name="connsiteY174" fmla="*/ 3952272 h 6858000"/>
              <a:gd name="connsiteX175" fmla="*/ 34256 w 7467600"/>
              <a:gd name="connsiteY175" fmla="*/ 4347603 h 6858000"/>
              <a:gd name="connsiteX176" fmla="*/ 527241 w 7467600"/>
              <a:gd name="connsiteY176" fmla="*/ 4065078 h 6858000"/>
              <a:gd name="connsiteX177" fmla="*/ 1510397 w 7467600"/>
              <a:gd name="connsiteY177" fmla="*/ 3684705 h 6858000"/>
              <a:gd name="connsiteX178" fmla="*/ 1313114 w 7467600"/>
              <a:gd name="connsiteY178" fmla="*/ 3655216 h 6858000"/>
              <a:gd name="connsiteX179" fmla="*/ 1109304 w 7467600"/>
              <a:gd name="connsiteY179" fmla="*/ 3669030 h 6858000"/>
              <a:gd name="connsiteX180" fmla="*/ 8129 w 7467600"/>
              <a:gd name="connsiteY180" fmla="*/ 4330519 h 6858000"/>
              <a:gd name="connsiteX181" fmla="*/ 687572 w 7467600"/>
              <a:gd name="connsiteY181" fmla="*/ 3925629 h 6858000"/>
              <a:gd name="connsiteX182" fmla="*/ 1138365 w 7467600"/>
              <a:gd name="connsiteY182" fmla="*/ 3774515 h 6858000"/>
              <a:gd name="connsiteX183" fmla="*/ 1505579 w 7467600"/>
              <a:gd name="connsiteY183" fmla="*/ 3655526 h 6858000"/>
              <a:gd name="connsiteX184" fmla="*/ 1313114 w 7467600"/>
              <a:gd name="connsiteY184" fmla="*/ 3655216 h 6858000"/>
              <a:gd name="connsiteX185" fmla="*/ 3655073 w 7467600"/>
              <a:gd name="connsiteY185" fmla="*/ 3650884 h 6858000"/>
              <a:gd name="connsiteX186" fmla="*/ 3989938 w 7467600"/>
              <a:gd name="connsiteY186" fmla="*/ 3991685 h 6858000"/>
              <a:gd name="connsiteX187" fmla="*/ 4393907 w 7467600"/>
              <a:gd name="connsiteY187" fmla="*/ 4261258 h 6858000"/>
              <a:gd name="connsiteX188" fmla="*/ 4648051 w 7467600"/>
              <a:gd name="connsiteY188" fmla="*/ 4374051 h 6858000"/>
              <a:gd name="connsiteX189" fmla="*/ 4383389 w 7467600"/>
              <a:gd name="connsiteY189" fmla="*/ 4184369 h 6858000"/>
              <a:gd name="connsiteX190" fmla="*/ 4165508 w 7467600"/>
              <a:gd name="connsiteY190" fmla="*/ 4035196 h 6858000"/>
              <a:gd name="connsiteX191" fmla="*/ 4068162 w 7467600"/>
              <a:gd name="connsiteY191" fmla="*/ 3953394 h 6858000"/>
              <a:gd name="connsiteX192" fmla="*/ 3981416 w 7467600"/>
              <a:gd name="connsiteY192" fmla="*/ 3880482 h 6858000"/>
              <a:gd name="connsiteX193" fmla="*/ 3800147 w 7467600"/>
              <a:gd name="connsiteY193" fmla="*/ 3749872 h 6858000"/>
              <a:gd name="connsiteX194" fmla="*/ 3655073 w 7467600"/>
              <a:gd name="connsiteY194" fmla="*/ 3650884 h 6858000"/>
              <a:gd name="connsiteX195" fmla="*/ 3670252 w 7467600"/>
              <a:gd name="connsiteY195" fmla="*/ 3622798 h 6858000"/>
              <a:gd name="connsiteX196" fmla="*/ 3817258 w 7467600"/>
              <a:gd name="connsiteY196" fmla="*/ 3723577 h 6858000"/>
              <a:gd name="connsiteX197" fmla="*/ 4000461 w 7467600"/>
              <a:gd name="connsiteY197" fmla="*/ 3855966 h 6858000"/>
              <a:gd name="connsiteX198" fmla="*/ 4088180 w 7467600"/>
              <a:gd name="connsiteY198" fmla="*/ 3929774 h 6858000"/>
              <a:gd name="connsiteX199" fmla="*/ 4184555 w 7467600"/>
              <a:gd name="connsiteY199" fmla="*/ 4010683 h 6858000"/>
              <a:gd name="connsiteX200" fmla="*/ 4399563 w 7467600"/>
              <a:gd name="connsiteY200" fmla="*/ 4158106 h 6858000"/>
              <a:gd name="connsiteX201" fmla="*/ 4684469 w 7467600"/>
              <a:gd name="connsiteY201" fmla="*/ 4364680 h 6858000"/>
              <a:gd name="connsiteX202" fmla="*/ 4690271 w 7467600"/>
              <a:gd name="connsiteY202" fmla="*/ 4370034 h 6858000"/>
              <a:gd name="connsiteX203" fmla="*/ 4136093 w 7467600"/>
              <a:gd name="connsiteY203" fmla="*/ 3858466 h 6858000"/>
              <a:gd name="connsiteX204" fmla="*/ 3670252 w 7467600"/>
              <a:gd name="connsiteY204" fmla="*/ 3622798 h 6858000"/>
              <a:gd name="connsiteX205" fmla="*/ 4440129 w 7467600"/>
              <a:gd name="connsiteY205" fmla="*/ 3448571 h 6858000"/>
              <a:gd name="connsiteX206" fmla="*/ 4856525 w 7467600"/>
              <a:gd name="connsiteY206" fmla="*/ 3915351 h 6858000"/>
              <a:gd name="connsiteX207" fmla="*/ 5059055 w 7467600"/>
              <a:gd name="connsiteY207" fmla="*/ 4108918 h 6858000"/>
              <a:gd name="connsiteX208" fmla="*/ 5290070 w 7467600"/>
              <a:gd name="connsiteY208" fmla="*/ 4263619 h 6858000"/>
              <a:gd name="connsiteX209" fmla="*/ 4834991 w 7467600"/>
              <a:gd name="connsiteY209" fmla="*/ 3830985 h 6858000"/>
              <a:gd name="connsiteX210" fmla="*/ 4440129 w 7467600"/>
              <a:gd name="connsiteY210" fmla="*/ 3448571 h 6858000"/>
              <a:gd name="connsiteX211" fmla="*/ 4441737 w 7467600"/>
              <a:gd name="connsiteY211" fmla="*/ 3399734 h 6858000"/>
              <a:gd name="connsiteX212" fmla="*/ 4431236 w 7467600"/>
              <a:gd name="connsiteY212" fmla="*/ 3400954 h 6858000"/>
              <a:gd name="connsiteX213" fmla="*/ 4557150 w 7467600"/>
              <a:gd name="connsiteY213" fmla="*/ 3510023 h 6858000"/>
              <a:gd name="connsiteX214" fmla="*/ 4856936 w 7467600"/>
              <a:gd name="connsiteY214" fmla="*/ 3809146 h 6858000"/>
              <a:gd name="connsiteX215" fmla="*/ 5111996 w 7467600"/>
              <a:gd name="connsiteY215" fmla="*/ 4065759 h 6858000"/>
              <a:gd name="connsiteX216" fmla="*/ 5388878 w 7467600"/>
              <a:gd name="connsiteY216" fmla="*/ 4300185 h 6858000"/>
              <a:gd name="connsiteX217" fmla="*/ 5425556 w 7467600"/>
              <a:gd name="connsiteY217" fmla="*/ 4308967 h 6858000"/>
              <a:gd name="connsiteX218" fmla="*/ 4943646 w 7467600"/>
              <a:gd name="connsiteY218" fmla="*/ 3822916 h 6858000"/>
              <a:gd name="connsiteX219" fmla="*/ 4594837 w 7467600"/>
              <a:gd name="connsiteY219" fmla="*/ 3532274 h 6858000"/>
              <a:gd name="connsiteX220" fmla="*/ 4441737 w 7467600"/>
              <a:gd name="connsiteY220" fmla="*/ 3399734 h 6858000"/>
              <a:gd name="connsiteX221" fmla="*/ 5425834 w 7467600"/>
              <a:gd name="connsiteY221" fmla="*/ 3162785 h 6858000"/>
              <a:gd name="connsiteX222" fmla="*/ 5401644 w 7467600"/>
              <a:gd name="connsiteY222" fmla="*/ 3617847 h 6858000"/>
              <a:gd name="connsiteX223" fmla="*/ 5467256 w 7467600"/>
              <a:gd name="connsiteY223" fmla="*/ 4175494 h 6858000"/>
              <a:gd name="connsiteX224" fmla="*/ 5448069 w 7467600"/>
              <a:gd name="connsiteY224" fmla="*/ 3567554 h 6858000"/>
              <a:gd name="connsiteX225" fmla="*/ 5425834 w 7467600"/>
              <a:gd name="connsiteY225" fmla="*/ 3162785 h 6858000"/>
              <a:gd name="connsiteX226" fmla="*/ 1318687 w 7467600"/>
              <a:gd name="connsiteY226" fmla="*/ 3113840 h 6858000"/>
              <a:gd name="connsiteX227" fmla="*/ 1066793 w 7467600"/>
              <a:gd name="connsiteY227" fmla="*/ 3212171 h 6858000"/>
              <a:gd name="connsiteX228" fmla="*/ 993319 w 7467600"/>
              <a:gd name="connsiteY228" fmla="*/ 3247648 h 6858000"/>
              <a:gd name="connsiteX229" fmla="*/ 853081 w 7467600"/>
              <a:gd name="connsiteY229" fmla="*/ 3312410 h 6858000"/>
              <a:gd name="connsiteX230" fmla="*/ 805957 w 7467600"/>
              <a:gd name="connsiteY230" fmla="*/ 3330443 h 6858000"/>
              <a:gd name="connsiteX231" fmla="*/ 1318687 w 7467600"/>
              <a:gd name="connsiteY231" fmla="*/ 3113840 h 6858000"/>
              <a:gd name="connsiteX232" fmla="*/ 5453702 w 7467600"/>
              <a:gd name="connsiteY232" fmla="*/ 3090882 h 6858000"/>
              <a:gd name="connsiteX233" fmla="*/ 5480135 w 7467600"/>
              <a:gd name="connsiteY233" fmla="*/ 3565802 h 6858000"/>
              <a:gd name="connsiteX234" fmla="*/ 5499023 w 7467600"/>
              <a:gd name="connsiteY234" fmla="*/ 4166310 h 6858000"/>
              <a:gd name="connsiteX235" fmla="*/ 5547022 w 7467600"/>
              <a:gd name="connsiteY235" fmla="*/ 3607838 h 6858000"/>
              <a:gd name="connsiteX236" fmla="*/ 5515964 w 7467600"/>
              <a:gd name="connsiteY236" fmla="*/ 3378541 h 6858000"/>
              <a:gd name="connsiteX237" fmla="*/ 5453702 w 7467600"/>
              <a:gd name="connsiteY237" fmla="*/ 3090882 h 6858000"/>
              <a:gd name="connsiteX238" fmla="*/ 1238695 w 7467600"/>
              <a:gd name="connsiteY238" fmla="*/ 3076820 h 6858000"/>
              <a:gd name="connsiteX239" fmla="*/ 716371 w 7467600"/>
              <a:gd name="connsiteY239" fmla="*/ 3293249 h 6858000"/>
              <a:gd name="connsiteX240" fmla="*/ 579522 w 7467600"/>
              <a:gd name="connsiteY240" fmla="*/ 3371759 h 6858000"/>
              <a:gd name="connsiteX241" fmla="*/ 600288 w 7467600"/>
              <a:gd name="connsiteY241" fmla="*/ 3365555 h 6858000"/>
              <a:gd name="connsiteX242" fmla="*/ 840692 w 7467600"/>
              <a:gd name="connsiteY242" fmla="*/ 3284921 h 6858000"/>
              <a:gd name="connsiteX243" fmla="*/ 979248 w 7467600"/>
              <a:gd name="connsiteY243" fmla="*/ 3221003 h 6858000"/>
              <a:gd name="connsiteX244" fmla="*/ 1053282 w 7467600"/>
              <a:gd name="connsiteY244" fmla="*/ 3185247 h 6858000"/>
              <a:gd name="connsiteX245" fmla="*/ 1320603 w 7467600"/>
              <a:gd name="connsiteY245" fmla="*/ 3081281 h 6858000"/>
              <a:gd name="connsiteX246" fmla="*/ 1238695 w 7467600"/>
              <a:gd name="connsiteY246" fmla="*/ 3076820 h 6858000"/>
              <a:gd name="connsiteX247" fmla="*/ 5425627 w 7467600"/>
              <a:gd name="connsiteY247" fmla="*/ 2954192 h 6858000"/>
              <a:gd name="connsiteX248" fmla="*/ 5470770 w 7467600"/>
              <a:gd name="connsiteY248" fmla="*/ 3005435 h 6858000"/>
              <a:gd name="connsiteX249" fmla="*/ 5519779 w 7467600"/>
              <a:gd name="connsiteY249" fmla="*/ 4359223 h 6858000"/>
              <a:gd name="connsiteX250" fmla="*/ 5520293 w 7467600"/>
              <a:gd name="connsiteY250" fmla="*/ 4360602 h 6858000"/>
              <a:gd name="connsiteX251" fmla="*/ 5767221 w 7467600"/>
              <a:gd name="connsiteY251" fmla="*/ 4665564 h 6858000"/>
              <a:gd name="connsiteX252" fmla="*/ 6937169 w 7467600"/>
              <a:gd name="connsiteY252" fmla="*/ 4815941 h 6858000"/>
              <a:gd name="connsiteX253" fmla="*/ 6953922 w 7467600"/>
              <a:gd name="connsiteY253" fmla="*/ 4890068 h 6858000"/>
              <a:gd name="connsiteX254" fmla="*/ 6071359 w 7467600"/>
              <a:gd name="connsiteY254" fmla="*/ 4770770 h 6858000"/>
              <a:gd name="connsiteX255" fmla="*/ 6038839 w 7467600"/>
              <a:gd name="connsiteY255" fmla="*/ 4764474 h 6858000"/>
              <a:gd name="connsiteX256" fmla="*/ 6038706 w 7467600"/>
              <a:gd name="connsiteY256" fmla="*/ 4763847 h 6858000"/>
              <a:gd name="connsiteX257" fmla="*/ 6037784 w 7467600"/>
              <a:gd name="connsiteY257" fmla="*/ 4764270 h 6858000"/>
              <a:gd name="connsiteX258" fmla="*/ 6038839 w 7467600"/>
              <a:gd name="connsiteY258" fmla="*/ 4764474 h 6858000"/>
              <a:gd name="connsiteX259" fmla="*/ 6040338 w 7467600"/>
              <a:gd name="connsiteY259" fmla="*/ 4771418 h 6858000"/>
              <a:gd name="connsiteX260" fmla="*/ 6024488 w 7467600"/>
              <a:gd name="connsiteY260" fmla="*/ 4809903 h 6858000"/>
              <a:gd name="connsiteX261" fmla="*/ 5599771 w 7467600"/>
              <a:gd name="connsiteY261" fmla="*/ 5509652 h 6858000"/>
              <a:gd name="connsiteX262" fmla="*/ 5548843 w 7467600"/>
              <a:gd name="connsiteY262" fmla="*/ 5563845 h 6858000"/>
              <a:gd name="connsiteX263" fmla="*/ 5940952 w 7467600"/>
              <a:gd name="connsiteY263" fmla="*/ 6250028 h 6858000"/>
              <a:gd name="connsiteX264" fmla="*/ 6043441 w 7467600"/>
              <a:gd name="connsiteY264" fmla="*/ 6665847 h 6858000"/>
              <a:gd name="connsiteX265" fmla="*/ 6093432 w 7467600"/>
              <a:gd name="connsiteY265" fmla="*/ 6858000 h 6858000"/>
              <a:gd name="connsiteX266" fmla="*/ 6034344 w 7467600"/>
              <a:gd name="connsiteY266" fmla="*/ 6858000 h 6858000"/>
              <a:gd name="connsiteX267" fmla="*/ 6026679 w 7467600"/>
              <a:gd name="connsiteY267" fmla="*/ 6836959 h 6858000"/>
              <a:gd name="connsiteX268" fmla="*/ 5800441 w 7467600"/>
              <a:gd name="connsiteY268" fmla="*/ 6335286 h 6858000"/>
              <a:gd name="connsiteX269" fmla="*/ 5526562 w 7467600"/>
              <a:gd name="connsiteY269" fmla="*/ 5705388 h 6858000"/>
              <a:gd name="connsiteX270" fmla="*/ 5519640 w 7467600"/>
              <a:gd name="connsiteY270" fmla="*/ 5683774 h 6858000"/>
              <a:gd name="connsiteX271" fmla="*/ 5844559 w 7467600"/>
              <a:gd name="connsiteY271" fmla="*/ 6553349 h 6858000"/>
              <a:gd name="connsiteX272" fmla="*/ 5975994 w 7467600"/>
              <a:gd name="connsiteY272" fmla="*/ 6858000 h 6858000"/>
              <a:gd name="connsiteX273" fmla="*/ 5898547 w 7467600"/>
              <a:gd name="connsiteY273" fmla="*/ 6858000 h 6858000"/>
              <a:gd name="connsiteX274" fmla="*/ 5682041 w 7467600"/>
              <a:gd name="connsiteY274" fmla="*/ 6355860 h 6858000"/>
              <a:gd name="connsiteX275" fmla="*/ 5461758 w 7467600"/>
              <a:gd name="connsiteY275" fmla="*/ 5820220 h 6858000"/>
              <a:gd name="connsiteX276" fmla="*/ 5237282 w 7467600"/>
              <a:gd name="connsiteY276" fmla="*/ 6579086 h 6858000"/>
              <a:gd name="connsiteX277" fmla="*/ 5115009 w 7467600"/>
              <a:gd name="connsiteY277" fmla="*/ 6858000 h 6858000"/>
              <a:gd name="connsiteX278" fmla="*/ 5028074 w 7467600"/>
              <a:gd name="connsiteY278" fmla="*/ 6858000 h 6858000"/>
              <a:gd name="connsiteX279" fmla="*/ 5079508 w 7467600"/>
              <a:gd name="connsiteY279" fmla="*/ 6749074 h 6858000"/>
              <a:gd name="connsiteX280" fmla="*/ 5371846 w 7467600"/>
              <a:gd name="connsiteY280" fmla="*/ 5924413 h 6858000"/>
              <a:gd name="connsiteX281" fmla="*/ 5270512 w 7467600"/>
              <a:gd name="connsiteY281" fmla="*/ 6138975 h 6858000"/>
              <a:gd name="connsiteX282" fmla="*/ 5062409 w 7467600"/>
              <a:gd name="connsiteY282" fmla="*/ 6653544 h 6858000"/>
              <a:gd name="connsiteX283" fmla="*/ 5036628 w 7467600"/>
              <a:gd name="connsiteY283" fmla="*/ 6754247 h 6858000"/>
              <a:gd name="connsiteX284" fmla="*/ 5009112 w 7467600"/>
              <a:gd name="connsiteY284" fmla="*/ 6858000 h 6858000"/>
              <a:gd name="connsiteX285" fmla="*/ 4976679 w 7467600"/>
              <a:gd name="connsiteY285" fmla="*/ 6858000 h 6858000"/>
              <a:gd name="connsiteX286" fmla="*/ 5006537 w 7467600"/>
              <a:gd name="connsiteY286" fmla="*/ 6747068 h 6858000"/>
              <a:gd name="connsiteX287" fmla="*/ 5032723 w 7467600"/>
              <a:gd name="connsiteY287" fmla="*/ 6644957 h 6858000"/>
              <a:gd name="connsiteX288" fmla="*/ 5242949 w 7467600"/>
              <a:gd name="connsiteY288" fmla="*/ 6125175 h 6858000"/>
              <a:gd name="connsiteX289" fmla="*/ 5286321 w 7467600"/>
              <a:gd name="connsiteY289" fmla="*/ 6033555 h 6858000"/>
              <a:gd name="connsiteX290" fmla="*/ 5008210 w 7467600"/>
              <a:gd name="connsiteY290" fmla="*/ 6649194 h 6858000"/>
              <a:gd name="connsiteX291" fmla="*/ 4986321 w 7467600"/>
              <a:gd name="connsiteY291" fmla="*/ 6765687 h 6858000"/>
              <a:gd name="connsiteX292" fmla="*/ 4973474 w 7467600"/>
              <a:gd name="connsiteY292" fmla="*/ 6858000 h 6858000"/>
              <a:gd name="connsiteX293" fmla="*/ 4907178 w 7467600"/>
              <a:gd name="connsiteY293" fmla="*/ 6858000 h 6858000"/>
              <a:gd name="connsiteX294" fmla="*/ 4910810 w 7467600"/>
              <a:gd name="connsiteY294" fmla="*/ 6829660 h 6858000"/>
              <a:gd name="connsiteX295" fmla="*/ 4987461 w 7467600"/>
              <a:gd name="connsiteY295" fmla="*/ 6432994 h 6858000"/>
              <a:gd name="connsiteX296" fmla="*/ 5179262 w 7467600"/>
              <a:gd name="connsiteY296" fmla="*/ 6035044 h 6858000"/>
              <a:gd name="connsiteX297" fmla="*/ 4689678 w 7467600"/>
              <a:gd name="connsiteY297" fmla="*/ 6440241 h 6858000"/>
              <a:gd name="connsiteX298" fmla="*/ 4477543 w 7467600"/>
              <a:gd name="connsiteY298" fmla="*/ 6674836 h 6858000"/>
              <a:gd name="connsiteX299" fmla="*/ 4329957 w 7467600"/>
              <a:gd name="connsiteY299" fmla="*/ 6858000 h 6858000"/>
              <a:gd name="connsiteX300" fmla="*/ 4218595 w 7467600"/>
              <a:gd name="connsiteY300" fmla="*/ 6858000 h 6858000"/>
              <a:gd name="connsiteX301" fmla="*/ 4368888 w 7467600"/>
              <a:gd name="connsiteY301" fmla="*/ 6668412 h 6858000"/>
              <a:gd name="connsiteX302" fmla="*/ 4563091 w 7467600"/>
              <a:gd name="connsiteY302" fmla="*/ 6442508 h 6858000"/>
              <a:gd name="connsiteX303" fmla="*/ 5387324 w 7467600"/>
              <a:gd name="connsiteY303" fmla="*/ 5705830 h 6858000"/>
              <a:gd name="connsiteX304" fmla="*/ 5073620 w 7467600"/>
              <a:gd name="connsiteY304" fmla="*/ 5955437 h 6858000"/>
              <a:gd name="connsiteX305" fmla="*/ 4689789 w 7467600"/>
              <a:gd name="connsiteY305" fmla="*/ 6268382 h 6858000"/>
              <a:gd name="connsiteX306" fmla="*/ 4418722 w 7467600"/>
              <a:gd name="connsiteY306" fmla="*/ 6570886 h 6858000"/>
              <a:gd name="connsiteX307" fmla="*/ 4214944 w 7467600"/>
              <a:gd name="connsiteY307" fmla="*/ 6858000 h 6858000"/>
              <a:gd name="connsiteX308" fmla="*/ 4177898 w 7467600"/>
              <a:gd name="connsiteY308" fmla="*/ 6858000 h 6858000"/>
              <a:gd name="connsiteX309" fmla="*/ 4391597 w 7467600"/>
              <a:gd name="connsiteY309" fmla="*/ 6556370 h 6858000"/>
              <a:gd name="connsiteX310" fmla="*/ 4668889 w 7467600"/>
              <a:gd name="connsiteY310" fmla="*/ 6246399 h 6858000"/>
              <a:gd name="connsiteX311" fmla="*/ 5055427 w 7467600"/>
              <a:gd name="connsiteY311" fmla="*/ 5931476 h 6858000"/>
              <a:gd name="connsiteX312" fmla="*/ 5371814 w 7467600"/>
              <a:gd name="connsiteY312" fmla="*/ 5678975 h 6858000"/>
              <a:gd name="connsiteX313" fmla="*/ 4987918 w 7467600"/>
              <a:gd name="connsiteY313" fmla="*/ 5838701 h 6858000"/>
              <a:gd name="connsiteX314" fmla="*/ 4317146 w 7467600"/>
              <a:gd name="connsiteY314" fmla="*/ 6587716 h 6858000"/>
              <a:gd name="connsiteX315" fmla="*/ 4171627 w 7467600"/>
              <a:gd name="connsiteY315" fmla="*/ 6858000 h 6858000"/>
              <a:gd name="connsiteX316" fmla="*/ 4081585 w 7467600"/>
              <a:gd name="connsiteY316" fmla="*/ 6858000 h 6858000"/>
              <a:gd name="connsiteX317" fmla="*/ 4238603 w 7467600"/>
              <a:gd name="connsiteY317" fmla="*/ 6559341 h 6858000"/>
              <a:gd name="connsiteX318" fmla="*/ 4778333 w 7467600"/>
              <a:gd name="connsiteY318" fmla="*/ 5873626 h 6858000"/>
              <a:gd name="connsiteX319" fmla="*/ 5414185 w 7467600"/>
              <a:gd name="connsiteY319" fmla="*/ 5573882 h 6858000"/>
              <a:gd name="connsiteX320" fmla="*/ 5959648 w 7467600"/>
              <a:gd name="connsiteY320" fmla="*/ 4760797 h 6858000"/>
              <a:gd name="connsiteX321" fmla="*/ 5355019 w 7467600"/>
              <a:gd name="connsiteY321" fmla="*/ 4734672 h 6858000"/>
              <a:gd name="connsiteX322" fmla="*/ 5083565 w 7467600"/>
              <a:gd name="connsiteY322" fmla="*/ 5179121 h 6858000"/>
              <a:gd name="connsiteX323" fmla="*/ 4713577 w 7467600"/>
              <a:gd name="connsiteY323" fmla="*/ 5616803 h 6858000"/>
              <a:gd name="connsiteX324" fmla="*/ 3989559 w 7467600"/>
              <a:gd name="connsiteY324" fmla="*/ 6145945 h 6858000"/>
              <a:gd name="connsiteX325" fmla="*/ 3939824 w 7467600"/>
              <a:gd name="connsiteY325" fmla="*/ 6066900 h 6858000"/>
              <a:gd name="connsiteX326" fmla="*/ 4584537 w 7467600"/>
              <a:gd name="connsiteY326" fmla="*/ 5324826 h 6858000"/>
              <a:gd name="connsiteX327" fmla="*/ 5037105 w 7467600"/>
              <a:gd name="connsiteY327" fmla="*/ 5088765 h 6858000"/>
              <a:gd name="connsiteX328" fmla="*/ 5039930 w 7467600"/>
              <a:gd name="connsiteY328" fmla="*/ 5089585 h 6858000"/>
              <a:gd name="connsiteX329" fmla="*/ 5263764 w 7467600"/>
              <a:gd name="connsiteY329" fmla="*/ 4735525 h 6858000"/>
              <a:gd name="connsiteX330" fmla="*/ 4086300 w 7467600"/>
              <a:gd name="connsiteY330" fmla="*/ 4884599 h 6858000"/>
              <a:gd name="connsiteX331" fmla="*/ 4085485 w 7467600"/>
              <a:gd name="connsiteY331" fmla="*/ 4899070 h 6858000"/>
              <a:gd name="connsiteX332" fmla="*/ 3871915 w 7467600"/>
              <a:gd name="connsiteY332" fmla="*/ 5253645 h 6858000"/>
              <a:gd name="connsiteX333" fmla="*/ 3799374 w 7467600"/>
              <a:gd name="connsiteY333" fmla="*/ 5466127 h 6858000"/>
              <a:gd name="connsiteX334" fmla="*/ 3498850 w 7467600"/>
              <a:gd name="connsiteY334" fmla="*/ 6661888 h 6858000"/>
              <a:gd name="connsiteX335" fmla="*/ 3399216 w 7467600"/>
              <a:gd name="connsiteY335" fmla="*/ 6858000 h 6858000"/>
              <a:gd name="connsiteX336" fmla="*/ 3303688 w 7467600"/>
              <a:gd name="connsiteY336" fmla="*/ 6858000 h 6858000"/>
              <a:gd name="connsiteX337" fmla="*/ 3391774 w 7467600"/>
              <a:gd name="connsiteY337" fmla="*/ 6697181 h 6858000"/>
              <a:gd name="connsiteX338" fmla="*/ 3735540 w 7467600"/>
              <a:gd name="connsiteY338" fmla="*/ 5546923 h 6858000"/>
              <a:gd name="connsiteX339" fmla="*/ 3729438 w 7467600"/>
              <a:gd name="connsiteY339" fmla="*/ 5569058 h 6858000"/>
              <a:gd name="connsiteX340" fmla="*/ 3707782 w 7467600"/>
              <a:gd name="connsiteY340" fmla="*/ 5644908 h 6858000"/>
              <a:gd name="connsiteX341" fmla="*/ 3583827 w 7467600"/>
              <a:gd name="connsiteY341" fmla="*/ 6039215 h 6858000"/>
              <a:gd name="connsiteX342" fmla="*/ 3547861 w 7467600"/>
              <a:gd name="connsiteY342" fmla="*/ 6129609 h 6858000"/>
              <a:gd name="connsiteX343" fmla="*/ 3490905 w 7467600"/>
              <a:gd name="connsiteY343" fmla="*/ 6277660 h 6858000"/>
              <a:gd name="connsiteX344" fmla="*/ 3455859 w 7467600"/>
              <a:gd name="connsiteY344" fmla="*/ 6391301 h 6858000"/>
              <a:gd name="connsiteX345" fmla="*/ 3429112 w 7467600"/>
              <a:gd name="connsiteY345" fmla="*/ 6479469 h 6858000"/>
              <a:gd name="connsiteX346" fmla="*/ 3304862 w 7467600"/>
              <a:gd name="connsiteY346" fmla="*/ 6796476 h 6858000"/>
              <a:gd name="connsiteX347" fmla="*/ 3276071 w 7467600"/>
              <a:gd name="connsiteY347" fmla="*/ 6858000 h 6858000"/>
              <a:gd name="connsiteX348" fmla="*/ 3240805 w 7467600"/>
              <a:gd name="connsiteY348" fmla="*/ 6858000 h 6858000"/>
              <a:gd name="connsiteX349" fmla="*/ 3275917 w 7467600"/>
              <a:gd name="connsiteY349" fmla="*/ 6783192 h 6858000"/>
              <a:gd name="connsiteX350" fmla="*/ 3399358 w 7467600"/>
              <a:gd name="connsiteY350" fmla="*/ 6469011 h 6858000"/>
              <a:gd name="connsiteX351" fmla="*/ 3425650 w 7467600"/>
              <a:gd name="connsiteY351" fmla="*/ 6381333 h 6858000"/>
              <a:gd name="connsiteX352" fmla="*/ 3460661 w 7467600"/>
              <a:gd name="connsiteY352" fmla="*/ 6266763 h 6858000"/>
              <a:gd name="connsiteX353" fmla="*/ 3518021 w 7467600"/>
              <a:gd name="connsiteY353" fmla="*/ 6117298 h 6858000"/>
              <a:gd name="connsiteX354" fmla="*/ 3554035 w 7467600"/>
              <a:gd name="connsiteY354" fmla="*/ 6027832 h 6858000"/>
              <a:gd name="connsiteX355" fmla="*/ 3677174 w 7467600"/>
              <a:gd name="connsiteY355" fmla="*/ 5636351 h 6858000"/>
              <a:gd name="connsiteX356" fmla="*/ 3698819 w 7467600"/>
              <a:gd name="connsiteY356" fmla="*/ 5560503 h 6858000"/>
              <a:gd name="connsiteX357" fmla="*/ 3702094 w 7467600"/>
              <a:gd name="connsiteY357" fmla="*/ 5549194 h 6858000"/>
              <a:gd name="connsiteX358" fmla="*/ 3398355 w 7467600"/>
              <a:gd name="connsiteY358" fmla="*/ 6094603 h 6858000"/>
              <a:gd name="connsiteX359" fmla="*/ 3193941 w 7467600"/>
              <a:gd name="connsiteY359" fmla="*/ 6798775 h 6858000"/>
              <a:gd name="connsiteX360" fmla="*/ 3184140 w 7467600"/>
              <a:gd name="connsiteY360" fmla="*/ 6858000 h 6858000"/>
              <a:gd name="connsiteX361" fmla="*/ 3099978 w 7467600"/>
              <a:gd name="connsiteY361" fmla="*/ 6858000 h 6858000"/>
              <a:gd name="connsiteX362" fmla="*/ 3101556 w 7467600"/>
              <a:gd name="connsiteY362" fmla="*/ 6843337 h 6858000"/>
              <a:gd name="connsiteX363" fmla="*/ 3370162 w 7467600"/>
              <a:gd name="connsiteY363" fmla="*/ 5785550 h 6858000"/>
              <a:gd name="connsiteX364" fmla="*/ 3746477 w 7467600"/>
              <a:gd name="connsiteY364" fmla="*/ 5377889 h 6858000"/>
              <a:gd name="connsiteX365" fmla="*/ 3863399 w 7467600"/>
              <a:gd name="connsiteY365" fmla="*/ 5087257 h 6858000"/>
              <a:gd name="connsiteX366" fmla="*/ 3968712 w 7467600"/>
              <a:gd name="connsiteY366" fmla="*/ 4913989 h 6858000"/>
              <a:gd name="connsiteX367" fmla="*/ 2792390 w 7467600"/>
              <a:gd name="connsiteY367" fmla="*/ 5382974 h 6858000"/>
              <a:gd name="connsiteX368" fmla="*/ 2714982 w 7467600"/>
              <a:gd name="connsiteY368" fmla="*/ 5427051 h 6858000"/>
              <a:gd name="connsiteX369" fmla="*/ 2813361 w 7467600"/>
              <a:gd name="connsiteY369" fmla="*/ 6023912 h 6858000"/>
              <a:gd name="connsiteX370" fmla="*/ 2688430 w 7467600"/>
              <a:gd name="connsiteY370" fmla="*/ 6801564 h 6858000"/>
              <a:gd name="connsiteX371" fmla="*/ 2629626 w 7467600"/>
              <a:gd name="connsiteY371" fmla="*/ 6763394 h 6858000"/>
              <a:gd name="connsiteX372" fmla="*/ 2565328 w 7467600"/>
              <a:gd name="connsiteY372" fmla="*/ 5516399 h 6858000"/>
              <a:gd name="connsiteX373" fmla="*/ 1922999 w 7467600"/>
              <a:gd name="connsiteY373" fmla="*/ 5980343 h 6858000"/>
              <a:gd name="connsiteX374" fmla="*/ 1950261 w 7467600"/>
              <a:gd name="connsiteY374" fmla="*/ 6405858 h 6858000"/>
              <a:gd name="connsiteX375" fmla="*/ 2365554 w 7467600"/>
              <a:gd name="connsiteY375" fmla="*/ 6759107 h 6858000"/>
              <a:gd name="connsiteX376" fmla="*/ 2424142 w 7467600"/>
              <a:gd name="connsiteY376" fmla="*/ 6858000 h 6858000"/>
              <a:gd name="connsiteX377" fmla="*/ 2395994 w 7467600"/>
              <a:gd name="connsiteY377" fmla="*/ 6858000 h 6858000"/>
              <a:gd name="connsiteX378" fmla="*/ 2392863 w 7467600"/>
              <a:gd name="connsiteY378" fmla="*/ 6852964 h 6858000"/>
              <a:gd name="connsiteX379" fmla="*/ 2017589 w 7467600"/>
              <a:gd name="connsiteY379" fmla="*/ 6493982 h 6858000"/>
              <a:gd name="connsiteX380" fmla="*/ 2147336 w 7467600"/>
              <a:gd name="connsiteY380" fmla="*/ 6594052 h 6858000"/>
              <a:gd name="connsiteX381" fmla="*/ 2207047 w 7467600"/>
              <a:gd name="connsiteY381" fmla="*/ 6654540 h 6858000"/>
              <a:gd name="connsiteX382" fmla="*/ 2299106 w 7467600"/>
              <a:gd name="connsiteY382" fmla="*/ 6778931 h 6858000"/>
              <a:gd name="connsiteX383" fmla="*/ 2314430 w 7467600"/>
              <a:gd name="connsiteY383" fmla="*/ 6801144 h 6858000"/>
              <a:gd name="connsiteX384" fmla="*/ 2352406 w 7467600"/>
              <a:gd name="connsiteY384" fmla="*/ 6858000 h 6858000"/>
              <a:gd name="connsiteX385" fmla="*/ 2314492 w 7467600"/>
              <a:gd name="connsiteY385" fmla="*/ 6858000 h 6858000"/>
              <a:gd name="connsiteX386" fmla="*/ 2288095 w 7467600"/>
              <a:gd name="connsiteY386" fmla="*/ 6818030 h 6858000"/>
              <a:gd name="connsiteX387" fmla="*/ 2272768 w 7467600"/>
              <a:gd name="connsiteY387" fmla="*/ 6795822 h 6858000"/>
              <a:gd name="connsiteX388" fmla="*/ 2182715 w 7467600"/>
              <a:gd name="connsiteY388" fmla="*/ 6675071 h 6858000"/>
              <a:gd name="connsiteX389" fmla="*/ 2032061 w 7467600"/>
              <a:gd name="connsiteY389" fmla="*/ 6541380 h 6858000"/>
              <a:gd name="connsiteX390" fmla="*/ 2257220 w 7467600"/>
              <a:gd name="connsiteY390" fmla="*/ 6826257 h 6858000"/>
              <a:gd name="connsiteX391" fmla="*/ 2281324 w 7467600"/>
              <a:gd name="connsiteY391" fmla="*/ 6858000 h 6858000"/>
              <a:gd name="connsiteX392" fmla="*/ 2242860 w 7467600"/>
              <a:gd name="connsiteY392" fmla="*/ 6858000 h 6858000"/>
              <a:gd name="connsiteX393" fmla="*/ 2232818 w 7467600"/>
              <a:gd name="connsiteY393" fmla="*/ 6844926 h 6858000"/>
              <a:gd name="connsiteX394" fmla="*/ 1990172 w 7467600"/>
              <a:gd name="connsiteY394" fmla="*/ 6542121 h 6858000"/>
              <a:gd name="connsiteX395" fmla="*/ 2124090 w 7467600"/>
              <a:gd name="connsiteY395" fmla="*/ 6761017 h 6858000"/>
              <a:gd name="connsiteX396" fmla="*/ 2200380 w 7467600"/>
              <a:gd name="connsiteY396" fmla="*/ 6858000 h 6858000"/>
              <a:gd name="connsiteX397" fmla="*/ 2147507 w 7467600"/>
              <a:gd name="connsiteY397" fmla="*/ 6858000 h 6858000"/>
              <a:gd name="connsiteX398" fmla="*/ 2070668 w 7467600"/>
              <a:gd name="connsiteY398" fmla="*/ 6761520 h 6858000"/>
              <a:gd name="connsiteX399" fmla="*/ 1975142 w 7467600"/>
              <a:gd name="connsiteY399" fmla="*/ 6585570 h 6858000"/>
              <a:gd name="connsiteX400" fmla="*/ 2050035 w 7467600"/>
              <a:gd name="connsiteY400" fmla="*/ 6813345 h 6858000"/>
              <a:gd name="connsiteX401" fmla="*/ 2063025 w 7467600"/>
              <a:gd name="connsiteY401" fmla="*/ 6858000 h 6858000"/>
              <a:gd name="connsiteX402" fmla="*/ 2021675 w 7467600"/>
              <a:gd name="connsiteY402" fmla="*/ 6858000 h 6858000"/>
              <a:gd name="connsiteX403" fmla="*/ 2019308 w 7467600"/>
              <a:gd name="connsiteY403" fmla="*/ 6847118 h 6858000"/>
              <a:gd name="connsiteX404" fmla="*/ 1938835 w 7467600"/>
              <a:gd name="connsiteY404" fmla="*/ 6551160 h 6858000"/>
              <a:gd name="connsiteX405" fmla="*/ 1953230 w 7467600"/>
              <a:gd name="connsiteY405" fmla="*/ 6759699 h 6858000"/>
              <a:gd name="connsiteX406" fmla="*/ 1956763 w 7467600"/>
              <a:gd name="connsiteY406" fmla="*/ 6778191 h 6858000"/>
              <a:gd name="connsiteX407" fmla="*/ 1967925 w 7467600"/>
              <a:gd name="connsiteY407" fmla="*/ 6858000 h 6858000"/>
              <a:gd name="connsiteX408" fmla="*/ 1936622 w 7467600"/>
              <a:gd name="connsiteY408" fmla="*/ 6858000 h 6858000"/>
              <a:gd name="connsiteX409" fmla="*/ 1926261 w 7467600"/>
              <a:gd name="connsiteY409" fmla="*/ 6784064 h 6858000"/>
              <a:gd name="connsiteX410" fmla="*/ 1922724 w 7467600"/>
              <a:gd name="connsiteY410" fmla="*/ 6765577 h 6858000"/>
              <a:gd name="connsiteX411" fmla="*/ 1904650 w 7467600"/>
              <a:gd name="connsiteY411" fmla="*/ 6639616 h 6858000"/>
              <a:gd name="connsiteX412" fmla="*/ 1885273 w 7467600"/>
              <a:gd name="connsiteY412" fmla="*/ 6858000 h 6858000"/>
              <a:gd name="connsiteX413" fmla="*/ 1854363 w 7467600"/>
              <a:gd name="connsiteY413" fmla="*/ 6858000 h 6858000"/>
              <a:gd name="connsiteX414" fmla="*/ 1880391 w 7467600"/>
              <a:gd name="connsiteY414" fmla="*/ 6603796 h 6858000"/>
              <a:gd name="connsiteX415" fmla="*/ 1818273 w 7467600"/>
              <a:gd name="connsiteY415" fmla="*/ 6715729 h 6858000"/>
              <a:gd name="connsiteX416" fmla="*/ 1794691 w 7467600"/>
              <a:gd name="connsiteY416" fmla="*/ 6843239 h 6858000"/>
              <a:gd name="connsiteX417" fmla="*/ 1794914 w 7467600"/>
              <a:gd name="connsiteY417" fmla="*/ 6858000 h 6858000"/>
              <a:gd name="connsiteX418" fmla="*/ 1746128 w 7467600"/>
              <a:gd name="connsiteY418" fmla="*/ 6858000 h 6858000"/>
              <a:gd name="connsiteX419" fmla="*/ 1753934 w 7467600"/>
              <a:gd name="connsiteY419" fmla="*/ 6724796 h 6858000"/>
              <a:gd name="connsiteX420" fmla="*/ 1792053 w 7467600"/>
              <a:gd name="connsiteY420" fmla="*/ 6572396 h 6858000"/>
              <a:gd name="connsiteX421" fmla="*/ 1862248 w 7467600"/>
              <a:gd name="connsiteY421" fmla="*/ 6266397 h 6858000"/>
              <a:gd name="connsiteX422" fmla="*/ 1862250 w 7467600"/>
              <a:gd name="connsiteY422" fmla="*/ 6033531 h 6858000"/>
              <a:gd name="connsiteX423" fmla="*/ 1211999 w 7467600"/>
              <a:gd name="connsiteY423" fmla="*/ 6683610 h 6858000"/>
              <a:gd name="connsiteX424" fmla="*/ 1213266 w 7467600"/>
              <a:gd name="connsiteY424" fmla="*/ 6691947 h 6858000"/>
              <a:gd name="connsiteX425" fmla="*/ 1203370 w 7467600"/>
              <a:gd name="connsiteY425" fmla="*/ 6850676 h 6858000"/>
              <a:gd name="connsiteX426" fmla="*/ 1203671 w 7467600"/>
              <a:gd name="connsiteY426" fmla="*/ 6858000 h 6858000"/>
              <a:gd name="connsiteX427" fmla="*/ 1143180 w 7467600"/>
              <a:gd name="connsiteY427" fmla="*/ 6858000 h 6858000"/>
              <a:gd name="connsiteX428" fmla="*/ 1142176 w 7467600"/>
              <a:gd name="connsiteY428" fmla="*/ 6766045 h 6858000"/>
              <a:gd name="connsiteX429" fmla="*/ 1067484 w 7467600"/>
              <a:gd name="connsiteY429" fmla="*/ 6858000 h 6858000"/>
              <a:gd name="connsiteX430" fmla="*/ 953928 w 7467600"/>
              <a:gd name="connsiteY430" fmla="*/ 6858000 h 6858000"/>
              <a:gd name="connsiteX431" fmla="*/ 959715 w 7467600"/>
              <a:gd name="connsiteY431" fmla="*/ 6850185 h 6858000"/>
              <a:gd name="connsiteX432" fmla="*/ 1483788 w 7467600"/>
              <a:gd name="connsiteY432" fmla="*/ 6259174 h 6858000"/>
              <a:gd name="connsiteX433" fmla="*/ 1100671 w 7467600"/>
              <a:gd name="connsiteY433" fmla="*/ 6252137 h 6858000"/>
              <a:gd name="connsiteX434" fmla="*/ 1090144 w 7467600"/>
              <a:gd name="connsiteY434" fmla="*/ 6256748 h 6858000"/>
              <a:gd name="connsiteX435" fmla="*/ 1095872 w 7467600"/>
              <a:gd name="connsiteY435" fmla="*/ 6271892 h 6858000"/>
              <a:gd name="connsiteX436" fmla="*/ 262785 w 7467600"/>
              <a:gd name="connsiteY436" fmla="*/ 6845450 h 6858000"/>
              <a:gd name="connsiteX437" fmla="*/ 209968 w 7467600"/>
              <a:gd name="connsiteY437" fmla="*/ 6770713 h 6858000"/>
              <a:gd name="connsiteX438" fmla="*/ 873460 w 7467600"/>
              <a:gd name="connsiteY438" fmla="*/ 6253768 h 6858000"/>
              <a:gd name="connsiteX439" fmla="*/ 192686 w 7467600"/>
              <a:gd name="connsiteY439" fmla="*/ 5849257 h 6858000"/>
              <a:gd name="connsiteX440" fmla="*/ 4696 w 7467600"/>
              <a:gd name="connsiteY440" fmla="*/ 5697668 h 6858000"/>
              <a:gd name="connsiteX441" fmla="*/ 0 w 7467600"/>
              <a:gd name="connsiteY441" fmla="*/ 5689984 h 6858000"/>
              <a:gd name="connsiteX442" fmla="*/ 0 w 7467600"/>
              <a:gd name="connsiteY442" fmla="*/ 5513472 h 6858000"/>
              <a:gd name="connsiteX443" fmla="*/ 174101 w 7467600"/>
              <a:gd name="connsiteY443" fmla="*/ 5620277 h 6858000"/>
              <a:gd name="connsiteX444" fmla="*/ 891800 w 7467600"/>
              <a:gd name="connsiteY444" fmla="*/ 6036935 h 6858000"/>
              <a:gd name="connsiteX445" fmla="*/ 1072219 w 7467600"/>
              <a:gd name="connsiteY445" fmla="*/ 6169443 h 6858000"/>
              <a:gd name="connsiteX446" fmla="*/ 1074117 w 7467600"/>
              <a:gd name="connsiteY446" fmla="*/ 6170301 h 6858000"/>
              <a:gd name="connsiteX447" fmla="*/ 1083114 w 7467600"/>
              <a:gd name="connsiteY447" fmla="*/ 6174131 h 6858000"/>
              <a:gd name="connsiteX448" fmla="*/ 1543010 w 7467600"/>
              <a:gd name="connsiteY448" fmla="*/ 6191140 h 6858000"/>
              <a:gd name="connsiteX449" fmla="*/ 1551080 w 7467600"/>
              <a:gd name="connsiteY449" fmla="*/ 6195006 h 6858000"/>
              <a:gd name="connsiteX450" fmla="*/ 2345443 w 7467600"/>
              <a:gd name="connsiteY450" fmla="*/ 5549882 h 6858000"/>
              <a:gd name="connsiteX451" fmla="*/ 1721499 w 7467600"/>
              <a:gd name="connsiteY451" fmla="*/ 5599969 h 6858000"/>
              <a:gd name="connsiteX452" fmla="*/ 767716 w 7467600"/>
              <a:gd name="connsiteY452" fmla="*/ 5472768 h 6858000"/>
              <a:gd name="connsiteX453" fmla="*/ 722147 w 7467600"/>
              <a:gd name="connsiteY453" fmla="*/ 5393091 h 6858000"/>
              <a:gd name="connsiteX454" fmla="*/ 1485552 w 7467600"/>
              <a:gd name="connsiteY454" fmla="*/ 5313202 h 6858000"/>
              <a:gd name="connsiteX455" fmla="*/ 2143004 w 7467600"/>
              <a:gd name="connsiteY455" fmla="*/ 5402420 h 6858000"/>
              <a:gd name="connsiteX456" fmla="*/ 1933391 w 7467600"/>
              <a:gd name="connsiteY456" fmla="*/ 5156971 h 6858000"/>
              <a:gd name="connsiteX457" fmla="*/ 1827118 w 7467600"/>
              <a:gd name="connsiteY457" fmla="*/ 4968410 h 6858000"/>
              <a:gd name="connsiteX458" fmla="*/ 1837349 w 7467600"/>
              <a:gd name="connsiteY458" fmla="*/ 4956357 h 6858000"/>
              <a:gd name="connsiteX459" fmla="*/ 2162835 w 7467600"/>
              <a:gd name="connsiteY459" fmla="*/ 5187853 h 6858000"/>
              <a:gd name="connsiteX460" fmla="*/ 2257167 w 7467600"/>
              <a:gd name="connsiteY460" fmla="*/ 5462123 h 6858000"/>
              <a:gd name="connsiteX461" fmla="*/ 2261598 w 7467600"/>
              <a:gd name="connsiteY461" fmla="*/ 5467998 h 6858000"/>
              <a:gd name="connsiteX462" fmla="*/ 2437177 w 7467600"/>
              <a:gd name="connsiteY462" fmla="*/ 5479608 h 6858000"/>
              <a:gd name="connsiteX463" fmla="*/ 2445247 w 7467600"/>
              <a:gd name="connsiteY463" fmla="*/ 5483476 h 6858000"/>
              <a:gd name="connsiteX464" fmla="*/ 2743626 w 7467600"/>
              <a:gd name="connsiteY464" fmla="*/ 5304819 h 6858000"/>
              <a:gd name="connsiteX465" fmla="*/ 3048102 w 7467600"/>
              <a:gd name="connsiteY465" fmla="*/ 5150595 h 6858000"/>
              <a:gd name="connsiteX466" fmla="*/ 1799414 w 7467600"/>
              <a:gd name="connsiteY466" fmla="*/ 4694732 h 6858000"/>
              <a:gd name="connsiteX467" fmla="*/ 1771735 w 7467600"/>
              <a:gd name="connsiteY467" fmla="*/ 4619929 h 6858000"/>
              <a:gd name="connsiteX468" fmla="*/ 3104273 w 7467600"/>
              <a:gd name="connsiteY468" fmla="*/ 5076159 h 6858000"/>
              <a:gd name="connsiteX469" fmla="*/ 3113245 w 7467600"/>
              <a:gd name="connsiteY469" fmla="*/ 5090705 h 6858000"/>
              <a:gd name="connsiteX470" fmla="*/ 3126294 w 7467600"/>
              <a:gd name="connsiteY470" fmla="*/ 5114400 h 6858000"/>
              <a:gd name="connsiteX471" fmla="*/ 3937433 w 7467600"/>
              <a:gd name="connsiteY471" fmla="*/ 4830473 h 6858000"/>
              <a:gd name="connsiteX472" fmla="*/ 3590475 w 7467600"/>
              <a:gd name="connsiteY472" fmla="*/ 4597974 h 6858000"/>
              <a:gd name="connsiteX473" fmla="*/ 3100264 w 7467600"/>
              <a:gd name="connsiteY473" fmla="*/ 4579845 h 6858000"/>
              <a:gd name="connsiteX474" fmla="*/ 2183576 w 7467600"/>
              <a:gd name="connsiteY474" fmla="*/ 4227150 h 6858000"/>
              <a:gd name="connsiteX475" fmla="*/ 2151029 w 7467600"/>
              <a:gd name="connsiteY475" fmla="*/ 4146947 h 6858000"/>
              <a:gd name="connsiteX476" fmla="*/ 3563434 w 7467600"/>
              <a:gd name="connsiteY476" fmla="*/ 4469115 h 6858000"/>
              <a:gd name="connsiteX477" fmla="*/ 3177952 w 7467600"/>
              <a:gd name="connsiteY477" fmla="*/ 3657386 h 6858000"/>
              <a:gd name="connsiteX478" fmla="*/ 3189263 w 7467600"/>
              <a:gd name="connsiteY478" fmla="*/ 3625726 h 6858000"/>
              <a:gd name="connsiteX479" fmla="*/ 3560912 w 7467600"/>
              <a:gd name="connsiteY479" fmla="*/ 4079863 h 6858000"/>
              <a:gd name="connsiteX480" fmla="*/ 3626636 w 7467600"/>
              <a:gd name="connsiteY480" fmla="*/ 4512230 h 6858000"/>
              <a:gd name="connsiteX481" fmla="*/ 3653088 w 7467600"/>
              <a:gd name="connsiteY481" fmla="*/ 4521417 h 6858000"/>
              <a:gd name="connsiteX482" fmla="*/ 3988128 w 7467600"/>
              <a:gd name="connsiteY482" fmla="*/ 4817267 h 6858000"/>
              <a:gd name="connsiteX483" fmla="*/ 4830582 w 7467600"/>
              <a:gd name="connsiteY483" fmla="*/ 4676000 h 6858000"/>
              <a:gd name="connsiteX484" fmla="*/ 4830100 w 7467600"/>
              <a:gd name="connsiteY484" fmla="*/ 4675554 h 6858000"/>
              <a:gd name="connsiteX485" fmla="*/ 4036318 w 7467600"/>
              <a:gd name="connsiteY485" fmla="*/ 4147013 h 6858000"/>
              <a:gd name="connsiteX486" fmla="*/ 3432098 w 7467600"/>
              <a:gd name="connsiteY486" fmla="*/ 3537312 h 6858000"/>
              <a:gd name="connsiteX487" fmla="*/ 3446761 w 7467600"/>
              <a:gd name="connsiteY487" fmla="*/ 3461278 h 6858000"/>
              <a:gd name="connsiteX488" fmla="*/ 4419733 w 7467600"/>
              <a:gd name="connsiteY488" fmla="*/ 3963555 h 6858000"/>
              <a:gd name="connsiteX489" fmla="*/ 4781371 w 7467600"/>
              <a:gd name="connsiteY489" fmla="*/ 4458604 h 6858000"/>
              <a:gd name="connsiteX490" fmla="*/ 4780440 w 7467600"/>
              <a:gd name="connsiteY490" fmla="*/ 4470290 h 6858000"/>
              <a:gd name="connsiteX491" fmla="*/ 4898954 w 7467600"/>
              <a:gd name="connsiteY491" fmla="*/ 4662092 h 6858000"/>
              <a:gd name="connsiteX492" fmla="*/ 4900699 w 7467600"/>
              <a:gd name="connsiteY492" fmla="*/ 4670867 h 6858000"/>
              <a:gd name="connsiteX493" fmla="*/ 5714511 w 7467600"/>
              <a:gd name="connsiteY493" fmla="*/ 4663483 h 6858000"/>
              <a:gd name="connsiteX494" fmla="*/ 5464793 w 7467600"/>
              <a:gd name="connsiteY494" fmla="*/ 4393556 h 6858000"/>
              <a:gd name="connsiteX495" fmla="*/ 5461897 w 7467600"/>
              <a:gd name="connsiteY495" fmla="*/ 4390879 h 6858000"/>
              <a:gd name="connsiteX496" fmla="*/ 4294126 w 7467600"/>
              <a:gd name="connsiteY496" fmla="*/ 3303048 h 6858000"/>
              <a:gd name="connsiteX497" fmla="*/ 4305321 w 7467600"/>
              <a:gd name="connsiteY497" fmla="*/ 3256953 h 6858000"/>
              <a:gd name="connsiteX498" fmla="*/ 4949299 w 7467600"/>
              <a:gd name="connsiteY498" fmla="*/ 3766336 h 6858000"/>
              <a:gd name="connsiteX499" fmla="*/ 5291452 w 7467600"/>
              <a:gd name="connsiteY499" fmla="*/ 4076801 h 6858000"/>
              <a:gd name="connsiteX500" fmla="*/ 5434998 w 7467600"/>
              <a:gd name="connsiteY500" fmla="*/ 4254100 h 6858000"/>
              <a:gd name="connsiteX501" fmla="*/ 5351015 w 7467600"/>
              <a:gd name="connsiteY501" fmla="*/ 3760989 h 6858000"/>
              <a:gd name="connsiteX502" fmla="*/ 5413780 w 7467600"/>
              <a:gd name="connsiteY502" fmla="*/ 2966265 h 6858000"/>
              <a:gd name="connsiteX503" fmla="*/ 5425627 w 7467600"/>
              <a:gd name="connsiteY503" fmla="*/ 2954192 h 6858000"/>
              <a:gd name="connsiteX504" fmla="*/ 6604735 w 7467600"/>
              <a:gd name="connsiteY504" fmla="*/ 2041381 h 6858000"/>
              <a:gd name="connsiteX505" fmla="*/ 7204487 w 7467600"/>
              <a:gd name="connsiteY505" fmla="*/ 2742112 h 6858000"/>
              <a:gd name="connsiteX506" fmla="*/ 7131592 w 7467600"/>
              <a:gd name="connsiteY506" fmla="*/ 2672096 h 6858000"/>
              <a:gd name="connsiteX507" fmla="*/ 6996344 w 7467600"/>
              <a:gd name="connsiteY507" fmla="*/ 2518310 h 6858000"/>
              <a:gd name="connsiteX508" fmla="*/ 6735495 w 7467600"/>
              <a:gd name="connsiteY508" fmla="*/ 2196890 h 6858000"/>
              <a:gd name="connsiteX509" fmla="*/ 6721901 w 7467600"/>
              <a:gd name="connsiteY509" fmla="*/ 2179274 h 6858000"/>
              <a:gd name="connsiteX510" fmla="*/ 6604735 w 7467600"/>
              <a:gd name="connsiteY510" fmla="*/ 2041381 h 6858000"/>
              <a:gd name="connsiteX511" fmla="*/ 6591670 w 7467600"/>
              <a:gd name="connsiteY511" fmla="*/ 1988277 h 6858000"/>
              <a:gd name="connsiteX512" fmla="*/ 6747349 w 7467600"/>
              <a:gd name="connsiteY512" fmla="*/ 2160069 h 6858000"/>
              <a:gd name="connsiteX513" fmla="*/ 6760943 w 7467600"/>
              <a:gd name="connsiteY513" fmla="*/ 2177686 h 6858000"/>
              <a:gd name="connsiteX514" fmla="*/ 7021065 w 7467600"/>
              <a:gd name="connsiteY514" fmla="*/ 2498102 h 6858000"/>
              <a:gd name="connsiteX515" fmla="*/ 7155223 w 7467600"/>
              <a:gd name="connsiteY515" fmla="*/ 2650386 h 6858000"/>
              <a:gd name="connsiteX516" fmla="*/ 7203167 w 7467600"/>
              <a:gd name="connsiteY516" fmla="*/ 2697288 h 6858000"/>
              <a:gd name="connsiteX517" fmla="*/ 6937703 w 7467600"/>
              <a:gd name="connsiteY517" fmla="*/ 2321981 h 6858000"/>
              <a:gd name="connsiteX518" fmla="*/ 6591670 w 7467600"/>
              <a:gd name="connsiteY518" fmla="*/ 1988277 h 6858000"/>
              <a:gd name="connsiteX519" fmla="*/ 5798671 w 7467600"/>
              <a:gd name="connsiteY519" fmla="*/ 1981601 h 6858000"/>
              <a:gd name="connsiteX520" fmla="*/ 5754709 w 7467600"/>
              <a:gd name="connsiteY520" fmla="*/ 2071454 h 6858000"/>
              <a:gd name="connsiteX521" fmla="*/ 5763044 w 7467600"/>
              <a:gd name="connsiteY521" fmla="*/ 2842206 h 6858000"/>
              <a:gd name="connsiteX522" fmla="*/ 5764974 w 7467600"/>
              <a:gd name="connsiteY522" fmla="*/ 2799609 h 6858000"/>
              <a:gd name="connsiteX523" fmla="*/ 5767665 w 7467600"/>
              <a:gd name="connsiteY523" fmla="*/ 2666409 h 6858000"/>
              <a:gd name="connsiteX524" fmla="*/ 5763055 w 7467600"/>
              <a:gd name="connsiteY524" fmla="*/ 2579705 h 6858000"/>
              <a:gd name="connsiteX525" fmla="*/ 5758079 w 7467600"/>
              <a:gd name="connsiteY525" fmla="*/ 2492508 h 6858000"/>
              <a:gd name="connsiteX526" fmla="*/ 5779325 w 7467600"/>
              <a:gd name="connsiteY526" fmla="*/ 2197069 h 6858000"/>
              <a:gd name="connsiteX527" fmla="*/ 5798671 w 7467600"/>
              <a:gd name="connsiteY527" fmla="*/ 1981601 h 6858000"/>
              <a:gd name="connsiteX528" fmla="*/ 5829202 w 7467600"/>
              <a:gd name="connsiteY528" fmla="*/ 1971679 h 6858000"/>
              <a:gd name="connsiteX529" fmla="*/ 5809558 w 7467600"/>
              <a:gd name="connsiteY529" fmla="*/ 2198043 h 6858000"/>
              <a:gd name="connsiteX530" fmla="*/ 5788653 w 7467600"/>
              <a:gd name="connsiteY530" fmla="*/ 2489430 h 6858000"/>
              <a:gd name="connsiteX531" fmla="*/ 5793439 w 7467600"/>
              <a:gd name="connsiteY531" fmla="*/ 2575235 h 6858000"/>
              <a:gd name="connsiteX532" fmla="*/ 5796837 w 7467600"/>
              <a:gd name="connsiteY532" fmla="*/ 2637633 h 6858000"/>
              <a:gd name="connsiteX533" fmla="*/ 5818614 w 7467600"/>
              <a:gd name="connsiteY533" fmla="*/ 2473055 h 6858000"/>
              <a:gd name="connsiteX534" fmla="*/ 5829202 w 7467600"/>
              <a:gd name="connsiteY534" fmla="*/ 1971679 h 6858000"/>
              <a:gd name="connsiteX535" fmla="*/ 5911389 w 7467600"/>
              <a:gd name="connsiteY535" fmla="*/ 1898371 h 6858000"/>
              <a:gd name="connsiteX536" fmla="*/ 6237627 w 7467600"/>
              <a:gd name="connsiteY536" fmla="*/ 2231921 h 6858000"/>
              <a:gd name="connsiteX537" fmla="*/ 5911389 w 7467600"/>
              <a:gd name="connsiteY537" fmla="*/ 1898371 h 6858000"/>
              <a:gd name="connsiteX538" fmla="*/ 6944437 w 7467600"/>
              <a:gd name="connsiteY538" fmla="*/ 1575402 h 6858000"/>
              <a:gd name="connsiteX539" fmla="*/ 6304730 w 7467600"/>
              <a:gd name="connsiteY539" fmla="*/ 1766654 h 6858000"/>
              <a:gd name="connsiteX540" fmla="*/ 6944437 w 7467600"/>
              <a:gd name="connsiteY540" fmla="*/ 1575402 h 6858000"/>
              <a:gd name="connsiteX541" fmla="*/ 7019523 w 7467600"/>
              <a:gd name="connsiteY541" fmla="*/ 1519450 h 6858000"/>
              <a:gd name="connsiteX542" fmla="*/ 6298091 w 7467600"/>
              <a:gd name="connsiteY542" fmla="*/ 1737122 h 6858000"/>
              <a:gd name="connsiteX543" fmla="*/ 7019523 w 7467600"/>
              <a:gd name="connsiteY543" fmla="*/ 1519450 h 6858000"/>
              <a:gd name="connsiteX544" fmla="*/ 2399523 w 7467600"/>
              <a:gd name="connsiteY544" fmla="*/ 1428234 h 6858000"/>
              <a:gd name="connsiteX545" fmla="*/ 2224982 w 7467600"/>
              <a:gd name="connsiteY545" fmla="*/ 1826201 h 6858000"/>
              <a:gd name="connsiteX546" fmla="*/ 2096099 w 7467600"/>
              <a:gd name="connsiteY546" fmla="*/ 2345900 h 6858000"/>
              <a:gd name="connsiteX547" fmla="*/ 2283317 w 7467600"/>
              <a:gd name="connsiteY547" fmla="*/ 1796925 h 6858000"/>
              <a:gd name="connsiteX548" fmla="*/ 2399523 w 7467600"/>
              <a:gd name="connsiteY548" fmla="*/ 1428234 h 6858000"/>
              <a:gd name="connsiteX549" fmla="*/ 2448558 w 7467600"/>
              <a:gd name="connsiteY549" fmla="*/ 1373435 h 6858000"/>
              <a:gd name="connsiteX550" fmla="*/ 2312521 w 7467600"/>
              <a:gd name="connsiteY550" fmla="*/ 1806140 h 6858000"/>
              <a:gd name="connsiteX551" fmla="*/ 2127533 w 7467600"/>
              <a:gd name="connsiteY551" fmla="*/ 2348380 h 6858000"/>
              <a:gd name="connsiteX552" fmla="*/ 2358080 w 7467600"/>
              <a:gd name="connsiteY552" fmla="*/ 1866134 h 6858000"/>
              <a:gd name="connsiteX553" fmla="*/ 2407436 w 7467600"/>
              <a:gd name="connsiteY553" fmla="*/ 1651070 h 6858000"/>
              <a:gd name="connsiteX554" fmla="*/ 2448558 w 7467600"/>
              <a:gd name="connsiteY554" fmla="*/ 1373435 h 6858000"/>
              <a:gd name="connsiteX555" fmla="*/ 278707 w 7467600"/>
              <a:gd name="connsiteY555" fmla="*/ 1352270 h 6858000"/>
              <a:gd name="connsiteX556" fmla="*/ 321570 w 7467600"/>
              <a:gd name="connsiteY556" fmla="*/ 1861610 h 6858000"/>
              <a:gd name="connsiteX557" fmla="*/ 294281 w 7467600"/>
              <a:gd name="connsiteY557" fmla="*/ 1440658 h 6858000"/>
              <a:gd name="connsiteX558" fmla="*/ 278707 w 7467600"/>
              <a:gd name="connsiteY558" fmla="*/ 1352270 h 6858000"/>
              <a:gd name="connsiteX559" fmla="*/ 1423821 w 7467600"/>
              <a:gd name="connsiteY559" fmla="*/ 1351958 h 6858000"/>
              <a:gd name="connsiteX560" fmla="*/ 1638521 w 7467600"/>
              <a:gd name="connsiteY560" fmla="*/ 1908470 h 6858000"/>
              <a:gd name="connsiteX561" fmla="*/ 1754199 w 7467600"/>
              <a:gd name="connsiteY561" fmla="*/ 2149284 h 6858000"/>
              <a:gd name="connsiteX562" fmla="*/ 1908359 w 7467600"/>
              <a:gd name="connsiteY562" fmla="*/ 2364988 h 6858000"/>
              <a:gd name="connsiteX563" fmla="*/ 1647661 w 7467600"/>
              <a:gd name="connsiteY563" fmla="*/ 1825945 h 6858000"/>
              <a:gd name="connsiteX564" fmla="*/ 1423821 w 7467600"/>
              <a:gd name="connsiteY564" fmla="*/ 1351958 h 6858000"/>
              <a:gd name="connsiteX565" fmla="*/ 1431890 w 7467600"/>
              <a:gd name="connsiteY565" fmla="*/ 1306475 h 6858000"/>
              <a:gd name="connsiteX566" fmla="*/ 1507597 w 7467600"/>
              <a:gd name="connsiteY566" fmla="*/ 1446132 h 6858000"/>
              <a:gd name="connsiteX567" fmla="*/ 1674586 w 7467600"/>
              <a:gd name="connsiteY567" fmla="*/ 1813832 h 6858000"/>
              <a:gd name="connsiteX568" fmla="*/ 1815950 w 7467600"/>
              <a:gd name="connsiteY568" fmla="*/ 2128564 h 6858000"/>
              <a:gd name="connsiteX569" fmla="*/ 1984242 w 7467600"/>
              <a:gd name="connsiteY569" fmla="*/ 2430829 h 6858000"/>
              <a:gd name="connsiteX570" fmla="*/ 2014023 w 7467600"/>
              <a:gd name="connsiteY570" fmla="*/ 2450995 h 6858000"/>
              <a:gd name="connsiteX571" fmla="*/ 1747337 w 7467600"/>
              <a:gd name="connsiteY571" fmla="*/ 1855264 h 6858000"/>
              <a:gd name="connsiteX572" fmla="*/ 1533749 w 7467600"/>
              <a:gd name="connsiteY572" fmla="*/ 1478656 h 6858000"/>
              <a:gd name="connsiteX573" fmla="*/ 1431890 w 7467600"/>
              <a:gd name="connsiteY573" fmla="*/ 1306475 h 6858000"/>
              <a:gd name="connsiteX574" fmla="*/ 5052692 w 7467600"/>
              <a:gd name="connsiteY574" fmla="*/ 1292994 h 6858000"/>
              <a:gd name="connsiteX575" fmla="*/ 5200661 w 7467600"/>
              <a:gd name="connsiteY575" fmla="*/ 1635186 h 6858000"/>
              <a:gd name="connsiteX576" fmla="*/ 5297138 w 7467600"/>
              <a:gd name="connsiteY576" fmla="*/ 1906351 h 6858000"/>
              <a:gd name="connsiteX577" fmla="*/ 5052692 w 7467600"/>
              <a:gd name="connsiteY577" fmla="*/ 1292994 h 6858000"/>
              <a:gd name="connsiteX578" fmla="*/ 5009948 w 7467600"/>
              <a:gd name="connsiteY578" fmla="*/ 1273619 h 6858000"/>
              <a:gd name="connsiteX579" fmla="*/ 5121777 w 7467600"/>
              <a:gd name="connsiteY579" fmla="*/ 1654213 h 6858000"/>
              <a:gd name="connsiteX580" fmla="*/ 5293545 w 7467600"/>
              <a:gd name="connsiteY580" fmla="*/ 2072247 h 6858000"/>
              <a:gd name="connsiteX581" fmla="*/ 5294042 w 7467600"/>
              <a:gd name="connsiteY581" fmla="*/ 2065019 h 6858000"/>
              <a:gd name="connsiteX582" fmla="*/ 5171936 w 7467600"/>
              <a:gd name="connsiteY582" fmla="*/ 1647613 h 6858000"/>
              <a:gd name="connsiteX583" fmla="*/ 5009948 w 7467600"/>
              <a:gd name="connsiteY583" fmla="*/ 1273619 h 6858000"/>
              <a:gd name="connsiteX584" fmla="*/ 655236 w 7467600"/>
              <a:gd name="connsiteY584" fmla="*/ 1268632 h 6858000"/>
              <a:gd name="connsiteX585" fmla="*/ 839521 w 7467600"/>
              <a:gd name="connsiteY585" fmla="*/ 1685315 h 6858000"/>
              <a:gd name="connsiteX586" fmla="*/ 1109416 w 7467600"/>
              <a:gd name="connsiteY586" fmla="*/ 2061663 h 6858000"/>
              <a:gd name="connsiteX587" fmla="*/ 1298300 w 7467600"/>
              <a:gd name="connsiteY587" fmla="*/ 2247742 h 6858000"/>
              <a:gd name="connsiteX588" fmla="*/ 1125871 w 7467600"/>
              <a:gd name="connsiteY588" fmla="*/ 1989513 h 6858000"/>
              <a:gd name="connsiteX589" fmla="*/ 981574 w 7467600"/>
              <a:gd name="connsiteY589" fmla="*/ 1783157 h 6858000"/>
              <a:gd name="connsiteX590" fmla="*/ 922198 w 7467600"/>
              <a:gd name="connsiteY590" fmla="*/ 1677437 h 6858000"/>
              <a:gd name="connsiteX591" fmla="*/ 869293 w 7467600"/>
              <a:gd name="connsiteY591" fmla="*/ 1583214 h 6858000"/>
              <a:gd name="connsiteX592" fmla="*/ 751431 w 7467600"/>
              <a:gd name="connsiteY592" fmla="*/ 1405731 h 6858000"/>
              <a:gd name="connsiteX593" fmla="*/ 655236 w 7467600"/>
              <a:gd name="connsiteY593" fmla="*/ 1268632 h 6858000"/>
              <a:gd name="connsiteX594" fmla="*/ 6516292 w 7467600"/>
              <a:gd name="connsiteY594" fmla="*/ 1263064 h 6858000"/>
              <a:gd name="connsiteX595" fmla="*/ 5736320 w 7467600"/>
              <a:gd name="connsiteY595" fmla="*/ 1501803 h 6858000"/>
              <a:gd name="connsiteX596" fmla="*/ 6516292 w 7467600"/>
              <a:gd name="connsiteY596" fmla="*/ 1263064 h 6858000"/>
              <a:gd name="connsiteX597" fmla="*/ 291466 w 7467600"/>
              <a:gd name="connsiteY597" fmla="*/ 1250369 h 6858000"/>
              <a:gd name="connsiteX598" fmla="*/ 323180 w 7467600"/>
              <a:gd name="connsiteY598" fmla="*/ 1435283 h 6858000"/>
              <a:gd name="connsiteX599" fmla="*/ 349381 w 7467600"/>
              <a:gd name="connsiteY599" fmla="*/ 1875041 h 6858000"/>
              <a:gd name="connsiteX600" fmla="*/ 374363 w 7467600"/>
              <a:gd name="connsiteY600" fmla="*/ 1506494 h 6858000"/>
              <a:gd name="connsiteX601" fmla="*/ 302168 w 7467600"/>
              <a:gd name="connsiteY601" fmla="*/ 1274495 h 6858000"/>
              <a:gd name="connsiteX602" fmla="*/ 291466 w 7467600"/>
              <a:gd name="connsiteY602" fmla="*/ 1250369 h 6858000"/>
              <a:gd name="connsiteX603" fmla="*/ 678222 w 7467600"/>
              <a:gd name="connsiteY603" fmla="*/ 1248670 h 6858000"/>
              <a:gd name="connsiteX604" fmla="*/ 775536 w 7467600"/>
              <a:gd name="connsiteY604" fmla="*/ 1388015 h 6858000"/>
              <a:gd name="connsiteX605" fmla="*/ 894529 w 7467600"/>
              <a:gd name="connsiteY605" fmla="*/ 1567739 h 6858000"/>
              <a:gd name="connsiteX606" fmla="*/ 948000 w 7467600"/>
              <a:gd name="connsiteY606" fmla="*/ 1663088 h 6858000"/>
              <a:gd name="connsiteX607" fmla="*/ 1006812 w 7467600"/>
              <a:gd name="connsiteY607" fmla="*/ 1767683 h 6858000"/>
              <a:gd name="connsiteX608" fmla="*/ 1149133 w 7467600"/>
              <a:gd name="connsiteY608" fmla="*/ 1971513 h 6858000"/>
              <a:gd name="connsiteX609" fmla="*/ 1333952 w 7467600"/>
              <a:gd name="connsiteY609" fmla="*/ 2251620 h 6858000"/>
              <a:gd name="connsiteX610" fmla="*/ 1337329 w 7467600"/>
              <a:gd name="connsiteY610" fmla="*/ 2258350 h 6858000"/>
              <a:gd name="connsiteX611" fmla="*/ 1014726 w 7467600"/>
              <a:gd name="connsiteY611" fmla="*/ 1615556 h 6858000"/>
              <a:gd name="connsiteX612" fmla="*/ 678222 w 7467600"/>
              <a:gd name="connsiteY612" fmla="*/ 1248670 h 6858000"/>
              <a:gd name="connsiteX613" fmla="*/ 6691602 w 7467600"/>
              <a:gd name="connsiteY613" fmla="*/ 1140573 h 6858000"/>
              <a:gd name="connsiteX614" fmla="*/ 6571100 w 7467600"/>
              <a:gd name="connsiteY614" fmla="*/ 1183662 h 6858000"/>
              <a:gd name="connsiteX615" fmla="*/ 6241687 w 7467600"/>
              <a:gd name="connsiteY615" fmla="*/ 1257600 h 6858000"/>
              <a:gd name="connsiteX616" fmla="*/ 5693009 w 7467600"/>
              <a:gd name="connsiteY616" fmla="*/ 1478256 h 6858000"/>
              <a:gd name="connsiteX617" fmla="*/ 6548420 w 7467600"/>
              <a:gd name="connsiteY617" fmla="*/ 1214599 h 6858000"/>
              <a:gd name="connsiteX618" fmla="*/ 6605473 w 7467600"/>
              <a:gd name="connsiteY618" fmla="*/ 1184686 h 6858000"/>
              <a:gd name="connsiteX619" fmla="*/ 6691602 w 7467600"/>
              <a:gd name="connsiteY619" fmla="*/ 1140573 h 6858000"/>
              <a:gd name="connsiteX620" fmla="*/ 4002475 w 7467600"/>
              <a:gd name="connsiteY620" fmla="*/ 1037802 h 6858000"/>
              <a:gd name="connsiteX621" fmla="*/ 4000324 w 7467600"/>
              <a:gd name="connsiteY621" fmla="*/ 1039362 h 6858000"/>
              <a:gd name="connsiteX622" fmla="*/ 4002862 w 7467600"/>
              <a:gd name="connsiteY622" fmla="*/ 1042866 h 6858000"/>
              <a:gd name="connsiteX623" fmla="*/ 4002475 w 7467600"/>
              <a:gd name="connsiteY623" fmla="*/ 1037802 h 6858000"/>
              <a:gd name="connsiteX624" fmla="*/ 506322 w 7467600"/>
              <a:gd name="connsiteY624" fmla="*/ 1020997 h 6858000"/>
              <a:gd name="connsiteX625" fmla="*/ 533068 w 7467600"/>
              <a:gd name="connsiteY625" fmla="*/ 1029409 h 6858000"/>
              <a:gd name="connsiteX626" fmla="*/ 1232525 w 7467600"/>
              <a:gd name="connsiteY626" fmla="*/ 1804675 h 6858000"/>
              <a:gd name="connsiteX627" fmla="*/ 1388858 w 7467600"/>
              <a:gd name="connsiteY627" fmla="*/ 2368011 h 6858000"/>
              <a:gd name="connsiteX628" fmla="*/ 1384098 w 7467600"/>
              <a:gd name="connsiteY628" fmla="*/ 2378125 h 6858000"/>
              <a:gd name="connsiteX629" fmla="*/ 1425393 w 7467600"/>
              <a:gd name="connsiteY629" fmla="*/ 2589124 h 6858000"/>
              <a:gd name="connsiteX630" fmla="*/ 1424001 w 7467600"/>
              <a:gd name="connsiteY630" fmla="*/ 2597541 h 6858000"/>
              <a:gd name="connsiteX631" fmla="*/ 2152729 w 7467600"/>
              <a:gd name="connsiteY631" fmla="*/ 2864487 h 6858000"/>
              <a:gd name="connsiteX632" fmla="*/ 2020609 w 7467600"/>
              <a:gd name="connsiteY632" fmla="*/ 2539671 h 6858000"/>
              <a:gd name="connsiteX633" fmla="*/ 2018920 w 7467600"/>
              <a:gd name="connsiteY633" fmla="*/ 2536309 h 6858000"/>
              <a:gd name="connsiteX634" fmla="*/ 1342441 w 7467600"/>
              <a:gd name="connsiteY634" fmla="*/ 1173017 h 6858000"/>
              <a:gd name="connsiteX635" fmla="*/ 1367925 w 7467600"/>
              <a:gd name="connsiteY635" fmla="*/ 1135648 h 6858000"/>
              <a:gd name="connsiteX636" fmla="*/ 1771401 w 7467600"/>
              <a:gd name="connsiteY636" fmla="*/ 1806673 h 6858000"/>
              <a:gd name="connsiteX637" fmla="*/ 1972385 w 7467600"/>
              <a:gd name="connsiteY637" fmla="*/ 2198735 h 6858000"/>
              <a:gd name="connsiteX638" fmla="*/ 2040892 w 7467600"/>
              <a:gd name="connsiteY638" fmla="*/ 2405205 h 6858000"/>
              <a:gd name="connsiteX639" fmla="*/ 2131689 w 7467600"/>
              <a:gd name="connsiteY639" fmla="*/ 1936926 h 6858000"/>
              <a:gd name="connsiteX640" fmla="*/ 2454820 w 7467600"/>
              <a:gd name="connsiteY640" fmla="*/ 1248808 h 6858000"/>
              <a:gd name="connsiteX641" fmla="*/ 2492512 w 7467600"/>
              <a:gd name="connsiteY641" fmla="*/ 1302920 h 6858000"/>
              <a:gd name="connsiteX642" fmla="*/ 2081216 w 7467600"/>
              <a:gd name="connsiteY642" fmla="*/ 2527513 h 6858000"/>
              <a:gd name="connsiteX643" fmla="*/ 2081211 w 7467600"/>
              <a:gd name="connsiteY643" fmla="*/ 2528916 h 6858000"/>
              <a:gd name="connsiteX644" fmla="*/ 2199067 w 7467600"/>
              <a:gd name="connsiteY644" fmla="*/ 2884061 h 6858000"/>
              <a:gd name="connsiteX645" fmla="*/ 3192586 w 7467600"/>
              <a:gd name="connsiteY645" fmla="*/ 3411496 h 6858000"/>
              <a:gd name="connsiteX646" fmla="*/ 3182620 w 7467600"/>
              <a:gd name="connsiteY646" fmla="*/ 3483279 h 6858000"/>
              <a:gd name="connsiteX647" fmla="*/ 2435119 w 7467600"/>
              <a:gd name="connsiteY647" fmla="*/ 3080173 h 6858000"/>
              <a:gd name="connsiteX648" fmla="*/ 2410152 w 7467600"/>
              <a:gd name="connsiteY648" fmla="*/ 3063751 h 6858000"/>
              <a:gd name="connsiteX649" fmla="*/ 2408099 w 7467600"/>
              <a:gd name="connsiteY649" fmla="*/ 3064403 h 6858000"/>
              <a:gd name="connsiteX650" fmla="*/ 2407218 w 7467600"/>
              <a:gd name="connsiteY650" fmla="*/ 3070324 h 6858000"/>
              <a:gd name="connsiteX651" fmla="*/ 2380138 w 7467600"/>
              <a:gd name="connsiteY651" fmla="*/ 3099341 h 6858000"/>
              <a:gd name="connsiteX652" fmla="*/ 1765923 w 7467600"/>
              <a:gd name="connsiteY652" fmla="*/ 3581043 h 6858000"/>
              <a:gd name="connsiteX653" fmla="*/ 1702258 w 7467600"/>
              <a:gd name="connsiteY653" fmla="*/ 3612286 h 6858000"/>
              <a:gd name="connsiteX654" fmla="*/ 1538370 w 7467600"/>
              <a:gd name="connsiteY654" fmla="*/ 3811804 h 6858000"/>
              <a:gd name="connsiteX655" fmla="*/ 542867 w 7467600"/>
              <a:gd name="connsiteY655" fmla="*/ 4944092 h 6858000"/>
              <a:gd name="connsiteX656" fmla="*/ 515800 w 7467600"/>
              <a:gd name="connsiteY656" fmla="*/ 4862180 h 6858000"/>
              <a:gd name="connsiteX657" fmla="*/ 909145 w 7467600"/>
              <a:gd name="connsiteY657" fmla="*/ 4199225 h 6858000"/>
              <a:gd name="connsiteX658" fmla="*/ 1214067 w 7467600"/>
              <a:gd name="connsiteY658" fmla="*/ 3908561 h 6858000"/>
              <a:gd name="connsiteX659" fmla="*/ 640967 w 7467600"/>
              <a:gd name="connsiteY659" fmla="*/ 4105601 h 6858000"/>
              <a:gd name="connsiteX660" fmla="*/ 112563 w 7467600"/>
              <a:gd name="connsiteY660" fmla="*/ 4396952 h 6858000"/>
              <a:gd name="connsiteX661" fmla="*/ 0 w 7467600"/>
              <a:gd name="connsiteY661" fmla="*/ 4466006 h 6858000"/>
              <a:gd name="connsiteX662" fmla="*/ 0 w 7467600"/>
              <a:gd name="connsiteY662" fmla="*/ 4233763 h 6858000"/>
              <a:gd name="connsiteX663" fmla="*/ 36881 w 7467600"/>
              <a:gd name="connsiteY663" fmla="*/ 4200118 h 6858000"/>
              <a:gd name="connsiteX664" fmla="*/ 910534 w 7467600"/>
              <a:gd name="connsiteY664" fmla="*/ 3629753 h 6858000"/>
              <a:gd name="connsiteX665" fmla="*/ 1578717 w 7467600"/>
              <a:gd name="connsiteY665" fmla="*/ 3575982 h 6858000"/>
              <a:gd name="connsiteX666" fmla="*/ 2338780 w 7467600"/>
              <a:gd name="connsiteY666" fmla="*/ 3033725 h 6858000"/>
              <a:gd name="connsiteX667" fmla="*/ 1807991 w 7467600"/>
              <a:gd name="connsiteY667" fmla="*/ 2807184 h 6858000"/>
              <a:gd name="connsiteX668" fmla="*/ 1416358 w 7467600"/>
              <a:gd name="connsiteY668" fmla="*/ 3112571 h 6858000"/>
              <a:gd name="connsiteX669" fmla="*/ 939066 w 7467600"/>
              <a:gd name="connsiteY669" fmla="*/ 3378798 h 6858000"/>
              <a:gd name="connsiteX670" fmla="*/ 115099 w 7467600"/>
              <a:gd name="connsiteY670" fmla="*/ 3607650 h 6858000"/>
              <a:gd name="connsiteX671" fmla="*/ 97284 w 7467600"/>
              <a:gd name="connsiteY671" fmla="*/ 3520393 h 6858000"/>
              <a:gd name="connsiteX672" fmla="*/ 922050 w 7467600"/>
              <a:gd name="connsiteY672" fmla="*/ 3074867 h 6858000"/>
              <a:gd name="connsiteX673" fmla="*/ 1405265 w 7467600"/>
              <a:gd name="connsiteY673" fmla="*/ 3016319 h 6858000"/>
              <a:gd name="connsiteX674" fmla="*/ 1407512 w 7467600"/>
              <a:gd name="connsiteY674" fmla="*/ 3018001 h 6858000"/>
              <a:gd name="connsiteX675" fmla="*/ 1726266 w 7467600"/>
              <a:gd name="connsiteY675" fmla="*/ 2777274 h 6858000"/>
              <a:gd name="connsiteX676" fmla="*/ 625390 w 7467600"/>
              <a:gd name="connsiteY676" fmla="*/ 2514541 h 6858000"/>
              <a:gd name="connsiteX677" fmla="*/ 619799 w 7467600"/>
              <a:gd name="connsiteY677" fmla="*/ 2527180 h 6858000"/>
              <a:gd name="connsiteX678" fmla="*/ 310030 w 7467600"/>
              <a:gd name="connsiteY678" fmla="*/ 2771818 h 6858000"/>
              <a:gd name="connsiteX679" fmla="*/ 173877 w 7467600"/>
              <a:gd name="connsiteY679" fmla="*/ 2937056 h 6858000"/>
              <a:gd name="connsiteX680" fmla="*/ 77889 w 7467600"/>
              <a:gd name="connsiteY680" fmla="*/ 3138440 h 6858000"/>
              <a:gd name="connsiteX681" fmla="*/ 0 w 7467600"/>
              <a:gd name="connsiteY681" fmla="*/ 3271395 h 6858000"/>
              <a:gd name="connsiteX682" fmla="*/ 0 w 7467600"/>
              <a:gd name="connsiteY682" fmla="*/ 3153002 h 6858000"/>
              <a:gd name="connsiteX683" fmla="*/ 2386 w 7467600"/>
              <a:gd name="connsiteY683" fmla="*/ 3149203 h 6858000"/>
              <a:gd name="connsiteX684" fmla="*/ 89753 w 7467600"/>
              <a:gd name="connsiteY684" fmla="*/ 2987702 h 6858000"/>
              <a:gd name="connsiteX685" fmla="*/ 76869 w 7467600"/>
              <a:gd name="connsiteY685" fmla="*/ 3005404 h 6858000"/>
              <a:gd name="connsiteX686" fmla="*/ 32049 w 7467600"/>
              <a:gd name="connsiteY686" fmla="*/ 3065814 h 6858000"/>
              <a:gd name="connsiteX687" fmla="*/ 0 w 7467600"/>
              <a:gd name="connsiteY687" fmla="*/ 3108744 h 6858000"/>
              <a:gd name="connsiteX688" fmla="*/ 0 w 7467600"/>
              <a:gd name="connsiteY688" fmla="*/ 3058059 h 6858000"/>
              <a:gd name="connsiteX689" fmla="*/ 7610 w 7467600"/>
              <a:gd name="connsiteY689" fmla="*/ 3047889 h 6858000"/>
              <a:gd name="connsiteX690" fmla="*/ 52419 w 7467600"/>
              <a:gd name="connsiteY690" fmla="*/ 2987479 h 6858000"/>
              <a:gd name="connsiteX691" fmla="*/ 59142 w 7467600"/>
              <a:gd name="connsiteY691" fmla="*/ 2978488 h 6858000"/>
              <a:gd name="connsiteX692" fmla="*/ 0 w 7467600"/>
              <a:gd name="connsiteY692" fmla="*/ 3015334 h 6858000"/>
              <a:gd name="connsiteX693" fmla="*/ 0 w 7467600"/>
              <a:gd name="connsiteY693" fmla="*/ 2914286 h 6858000"/>
              <a:gd name="connsiteX694" fmla="*/ 36383 w 7467600"/>
              <a:gd name="connsiteY694" fmla="*/ 2901128 h 6858000"/>
              <a:gd name="connsiteX695" fmla="*/ 156329 w 7467600"/>
              <a:gd name="connsiteY695" fmla="*/ 2840533 h 6858000"/>
              <a:gd name="connsiteX696" fmla="*/ 358355 w 7467600"/>
              <a:gd name="connsiteY696" fmla="*/ 2620471 h 6858000"/>
              <a:gd name="connsiteX697" fmla="*/ 510577 w 7467600"/>
              <a:gd name="connsiteY697" fmla="*/ 2501244 h 6858000"/>
              <a:gd name="connsiteX698" fmla="*/ 211967 w 7467600"/>
              <a:gd name="connsiteY698" fmla="*/ 2479171 h 6858000"/>
              <a:gd name="connsiteX699" fmla="*/ 0 w 7467600"/>
              <a:gd name="connsiteY699" fmla="*/ 2476398 h 6858000"/>
              <a:gd name="connsiteX700" fmla="*/ 0 w 7467600"/>
              <a:gd name="connsiteY700" fmla="*/ 2389189 h 6858000"/>
              <a:gd name="connsiteX701" fmla="*/ 103062 w 7467600"/>
              <a:gd name="connsiteY701" fmla="*/ 2389518 h 6858000"/>
              <a:gd name="connsiteX702" fmla="*/ 510734 w 7467600"/>
              <a:gd name="connsiteY702" fmla="*/ 2416201 h 6858000"/>
              <a:gd name="connsiteX703" fmla="*/ 279257 w 7467600"/>
              <a:gd name="connsiteY703" fmla="*/ 2092102 h 6858000"/>
              <a:gd name="connsiteX704" fmla="*/ 65265 w 7467600"/>
              <a:gd name="connsiteY704" fmla="*/ 2006049 h 6858000"/>
              <a:gd name="connsiteX705" fmla="*/ 0 w 7467600"/>
              <a:gd name="connsiteY705" fmla="*/ 1982532 h 6858000"/>
              <a:gd name="connsiteX706" fmla="*/ 0 w 7467600"/>
              <a:gd name="connsiteY706" fmla="*/ 1912789 h 6858000"/>
              <a:gd name="connsiteX707" fmla="*/ 97460 w 7467600"/>
              <a:gd name="connsiteY707" fmla="*/ 1953725 h 6858000"/>
              <a:gd name="connsiteX708" fmla="*/ 221272 w 7467600"/>
              <a:gd name="connsiteY708" fmla="*/ 1980766 h 6858000"/>
              <a:gd name="connsiteX709" fmla="*/ 116765 w 7467600"/>
              <a:gd name="connsiteY709" fmla="*/ 1911033 h 6858000"/>
              <a:gd name="connsiteX710" fmla="*/ 16405 w 7467600"/>
              <a:gd name="connsiteY710" fmla="*/ 1803412 h 6858000"/>
              <a:gd name="connsiteX711" fmla="*/ 0 w 7467600"/>
              <a:gd name="connsiteY711" fmla="*/ 1784777 h 6858000"/>
              <a:gd name="connsiteX712" fmla="*/ 0 w 7467600"/>
              <a:gd name="connsiteY712" fmla="*/ 1740082 h 6858000"/>
              <a:gd name="connsiteX713" fmla="*/ 39394 w 7467600"/>
              <a:gd name="connsiteY713" fmla="*/ 1784856 h 6858000"/>
              <a:gd name="connsiteX714" fmla="*/ 135813 w 7467600"/>
              <a:gd name="connsiteY714" fmla="*/ 1888838 h 6858000"/>
              <a:gd name="connsiteX715" fmla="*/ 242575 w 7467600"/>
              <a:gd name="connsiteY715" fmla="*/ 1958841 h 6858000"/>
              <a:gd name="connsiteX716" fmla="*/ 82197 w 7467600"/>
              <a:gd name="connsiteY716" fmla="*/ 1754826 h 6858000"/>
              <a:gd name="connsiteX717" fmla="*/ 0 w 7467600"/>
              <a:gd name="connsiteY717" fmla="*/ 1679650 h 6858000"/>
              <a:gd name="connsiteX718" fmla="*/ 0 w 7467600"/>
              <a:gd name="connsiteY718" fmla="*/ 1602463 h 6858000"/>
              <a:gd name="connsiteX719" fmla="*/ 84689 w 7467600"/>
              <a:gd name="connsiteY719" fmla="*/ 1677442 h 6858000"/>
              <a:gd name="connsiteX720" fmla="*/ 298437 w 7467600"/>
              <a:gd name="connsiteY720" fmla="*/ 1968019 h 6858000"/>
              <a:gd name="connsiteX721" fmla="*/ 227269 w 7467600"/>
              <a:gd name="connsiteY721" fmla="*/ 1114064 h 6858000"/>
              <a:gd name="connsiteX722" fmla="*/ 248003 w 7467600"/>
              <a:gd name="connsiteY722" fmla="*/ 1089613 h 6858000"/>
              <a:gd name="connsiteX723" fmla="*/ 427020 w 7467600"/>
              <a:gd name="connsiteY723" fmla="*/ 1619803 h 6858000"/>
              <a:gd name="connsiteX724" fmla="*/ 340345 w 7467600"/>
              <a:gd name="connsiteY724" fmla="*/ 2027739 h 6858000"/>
              <a:gd name="connsiteX725" fmla="*/ 360865 w 7467600"/>
              <a:gd name="connsiteY725" fmla="*/ 2044827 h 6858000"/>
              <a:gd name="connsiteX726" fmla="*/ 560414 w 7467600"/>
              <a:gd name="connsiteY726" fmla="*/ 2421457 h 6858000"/>
              <a:gd name="connsiteX727" fmla="*/ 1359703 w 7467600"/>
              <a:gd name="connsiteY727" fmla="*/ 2578554 h 6858000"/>
              <a:gd name="connsiteX728" fmla="*/ 1359422 w 7467600"/>
              <a:gd name="connsiteY728" fmla="*/ 2577994 h 6858000"/>
              <a:gd name="connsiteX729" fmla="*/ 828701 w 7467600"/>
              <a:gd name="connsiteY729" fmla="*/ 1839520 h 6858000"/>
              <a:gd name="connsiteX730" fmla="*/ 494427 w 7467600"/>
              <a:gd name="connsiteY730" fmla="*/ 1092333 h 6858000"/>
              <a:gd name="connsiteX731" fmla="*/ 506322 w 7467600"/>
              <a:gd name="connsiteY731" fmla="*/ 1020997 h 6858000"/>
              <a:gd name="connsiteX732" fmla="*/ 4570198 w 7467600"/>
              <a:gd name="connsiteY732" fmla="*/ 978081 h 6858000"/>
              <a:gd name="connsiteX733" fmla="*/ 4523691 w 7467600"/>
              <a:gd name="connsiteY733" fmla="*/ 1127776 h 6858000"/>
              <a:gd name="connsiteX734" fmla="*/ 4509875 w 7467600"/>
              <a:gd name="connsiteY734" fmla="*/ 1167552 h 6858000"/>
              <a:gd name="connsiteX735" fmla="*/ 4478168 w 7467600"/>
              <a:gd name="connsiteY735" fmla="*/ 1260735 h 6858000"/>
              <a:gd name="connsiteX736" fmla="*/ 4409309 w 7467600"/>
              <a:gd name="connsiteY736" fmla="*/ 1666996 h 6858000"/>
              <a:gd name="connsiteX737" fmla="*/ 4370031 w 7467600"/>
              <a:gd name="connsiteY737" fmla="*/ 1955666 h 6858000"/>
              <a:gd name="connsiteX738" fmla="*/ 4570198 w 7467600"/>
              <a:gd name="connsiteY738" fmla="*/ 978081 h 6858000"/>
              <a:gd name="connsiteX739" fmla="*/ 4557898 w 7467600"/>
              <a:gd name="connsiteY739" fmla="*/ 900011 h 6858000"/>
              <a:gd name="connsiteX740" fmla="*/ 4344840 w 7467600"/>
              <a:gd name="connsiteY740" fmla="*/ 1922038 h 6858000"/>
              <a:gd name="connsiteX741" fmla="*/ 4378710 w 7467600"/>
              <a:gd name="connsiteY741" fmla="*/ 1665516 h 6858000"/>
              <a:gd name="connsiteX742" fmla="*/ 4448798 w 7467600"/>
              <a:gd name="connsiteY742" fmla="*/ 1253024 h 6858000"/>
              <a:gd name="connsiteX743" fmla="*/ 4480315 w 7467600"/>
              <a:gd name="connsiteY743" fmla="*/ 1158454 h 6858000"/>
              <a:gd name="connsiteX744" fmla="*/ 4494133 w 7467600"/>
              <a:gd name="connsiteY744" fmla="*/ 1118676 h 6858000"/>
              <a:gd name="connsiteX745" fmla="*/ 4557898 w 7467600"/>
              <a:gd name="connsiteY745" fmla="*/ 900011 h 6858000"/>
              <a:gd name="connsiteX746" fmla="*/ 5870151 w 7467600"/>
              <a:gd name="connsiteY746" fmla="*/ 898890 h 6858000"/>
              <a:gd name="connsiteX747" fmla="*/ 5861335 w 7467600"/>
              <a:gd name="connsiteY747" fmla="*/ 899177 h 6858000"/>
              <a:gd name="connsiteX748" fmla="*/ 5843702 w 7467600"/>
              <a:gd name="connsiteY748" fmla="*/ 899748 h 6858000"/>
              <a:gd name="connsiteX749" fmla="*/ 5651107 w 7467600"/>
              <a:gd name="connsiteY749" fmla="*/ 920306 h 6858000"/>
              <a:gd name="connsiteX750" fmla="*/ 5459407 w 7467600"/>
              <a:gd name="connsiteY750" fmla="*/ 940975 h 6858000"/>
              <a:gd name="connsiteX751" fmla="*/ 5374846 w 7467600"/>
              <a:gd name="connsiteY751" fmla="*/ 941988 h 6858000"/>
              <a:gd name="connsiteX752" fmla="*/ 5256105 w 7467600"/>
              <a:gd name="connsiteY752" fmla="*/ 945632 h 6858000"/>
              <a:gd name="connsiteX753" fmla="*/ 5107071 w 7467600"/>
              <a:gd name="connsiteY753" fmla="*/ 969720 h 6858000"/>
              <a:gd name="connsiteX754" fmla="*/ 4998681 w 7467600"/>
              <a:gd name="connsiteY754" fmla="*/ 988771 h 6858000"/>
              <a:gd name="connsiteX755" fmla="*/ 5870151 w 7467600"/>
              <a:gd name="connsiteY755" fmla="*/ 898890 h 6858000"/>
              <a:gd name="connsiteX756" fmla="*/ 5504425 w 7467600"/>
              <a:gd name="connsiteY756" fmla="*/ 848067 h 6858000"/>
              <a:gd name="connsiteX757" fmla="*/ 4968849 w 7467600"/>
              <a:gd name="connsiteY757" fmla="*/ 962318 h 6858000"/>
              <a:gd name="connsiteX758" fmla="*/ 5104039 w 7467600"/>
              <a:gd name="connsiteY758" fmla="*/ 940634 h 6858000"/>
              <a:gd name="connsiteX759" fmla="*/ 5256311 w 7467600"/>
              <a:gd name="connsiteY759" fmla="*/ 916490 h 6858000"/>
              <a:gd name="connsiteX760" fmla="*/ 5377381 w 7467600"/>
              <a:gd name="connsiteY760" fmla="*/ 912671 h 6858000"/>
              <a:gd name="connsiteX761" fmla="*/ 5460148 w 7467600"/>
              <a:gd name="connsiteY761" fmla="*/ 911442 h 6858000"/>
              <a:gd name="connsiteX762" fmla="*/ 5648971 w 7467600"/>
              <a:gd name="connsiteY762" fmla="*/ 891331 h 6858000"/>
              <a:gd name="connsiteX763" fmla="*/ 5844807 w 7467600"/>
              <a:gd name="connsiteY763" fmla="*/ 870718 h 6858000"/>
              <a:gd name="connsiteX764" fmla="*/ 5862975 w 7467600"/>
              <a:gd name="connsiteY764" fmla="*/ 869756 h 6858000"/>
              <a:gd name="connsiteX765" fmla="*/ 5920887 w 7467600"/>
              <a:gd name="connsiteY765" fmla="*/ 865929 h 6858000"/>
              <a:gd name="connsiteX766" fmla="*/ 5504425 w 7467600"/>
              <a:gd name="connsiteY766" fmla="*/ 848067 h 6858000"/>
              <a:gd name="connsiteX767" fmla="*/ 3607114 w 7467600"/>
              <a:gd name="connsiteY767" fmla="*/ 467441 h 6858000"/>
              <a:gd name="connsiteX768" fmla="*/ 3296242 w 7467600"/>
              <a:gd name="connsiteY768" fmla="*/ 807991 h 6858000"/>
              <a:gd name="connsiteX769" fmla="*/ 3174674 w 7467600"/>
              <a:gd name="connsiteY769" fmla="*/ 919759 h 6858000"/>
              <a:gd name="connsiteX770" fmla="*/ 3042978 w 7467600"/>
              <a:gd name="connsiteY770" fmla="*/ 1054894 h 6858000"/>
              <a:gd name="connsiteX771" fmla="*/ 2968914 w 7467600"/>
              <a:gd name="connsiteY771" fmla="*/ 1133756 h 6858000"/>
              <a:gd name="connsiteX772" fmla="*/ 3103823 w 7467600"/>
              <a:gd name="connsiteY772" fmla="*/ 1026814 h 6858000"/>
              <a:gd name="connsiteX773" fmla="*/ 3607114 w 7467600"/>
              <a:gd name="connsiteY773" fmla="*/ 467441 h 6858000"/>
              <a:gd name="connsiteX774" fmla="*/ 3744487 w 7467600"/>
              <a:gd name="connsiteY774" fmla="*/ 383136 h 6858000"/>
              <a:gd name="connsiteX775" fmla="*/ 3970213 w 7467600"/>
              <a:gd name="connsiteY775" fmla="*/ 995559 h 6858000"/>
              <a:gd name="connsiteX776" fmla="*/ 3744487 w 7467600"/>
              <a:gd name="connsiteY776" fmla="*/ 383136 h 6858000"/>
              <a:gd name="connsiteX777" fmla="*/ 3624562 w 7467600"/>
              <a:gd name="connsiteY777" fmla="*/ 367041 h 6858000"/>
              <a:gd name="connsiteX778" fmla="*/ 3489712 w 7467600"/>
              <a:gd name="connsiteY778" fmla="*/ 485386 h 6858000"/>
              <a:gd name="connsiteX779" fmla="*/ 3182994 w 7467600"/>
              <a:gd name="connsiteY779" fmla="*/ 828265 h 6858000"/>
              <a:gd name="connsiteX780" fmla="*/ 2892114 w 7467600"/>
              <a:gd name="connsiteY780" fmla="*/ 1172635 h 6858000"/>
              <a:gd name="connsiteX781" fmla="*/ 3021459 w 7467600"/>
              <a:gd name="connsiteY781" fmla="*/ 1035385 h 6858000"/>
              <a:gd name="connsiteX782" fmla="*/ 3153873 w 7467600"/>
              <a:gd name="connsiteY782" fmla="*/ 898971 h 6858000"/>
              <a:gd name="connsiteX783" fmla="*/ 3276511 w 7467600"/>
              <a:gd name="connsiteY783" fmla="*/ 786423 h 6858000"/>
              <a:gd name="connsiteX784" fmla="*/ 3584154 w 7467600"/>
              <a:gd name="connsiteY784" fmla="*/ 448218 h 6858000"/>
              <a:gd name="connsiteX785" fmla="*/ 3624562 w 7467600"/>
              <a:gd name="connsiteY785" fmla="*/ 367041 h 6858000"/>
              <a:gd name="connsiteX786" fmla="*/ 3766672 w 7467600"/>
              <a:gd name="connsiteY786" fmla="*/ 359429 h 6858000"/>
              <a:gd name="connsiteX787" fmla="*/ 3996338 w 7467600"/>
              <a:gd name="connsiteY787" fmla="*/ 968237 h 6858000"/>
              <a:gd name="connsiteX788" fmla="*/ 3766672 w 7467600"/>
              <a:gd name="connsiteY788" fmla="*/ 359429 h 6858000"/>
              <a:gd name="connsiteX789" fmla="*/ 5805386 w 7467600"/>
              <a:gd name="connsiteY789" fmla="*/ 239240 h 6858000"/>
              <a:gd name="connsiteX790" fmla="*/ 5736947 w 7467600"/>
              <a:gd name="connsiteY790" fmla="*/ 261367 h 6858000"/>
              <a:gd name="connsiteX791" fmla="*/ 5427012 w 7467600"/>
              <a:gd name="connsiteY791" fmla="*/ 311272 h 6858000"/>
              <a:gd name="connsiteX792" fmla="*/ 5147818 w 7467600"/>
              <a:gd name="connsiteY792" fmla="*/ 322112 h 6858000"/>
              <a:gd name="connsiteX793" fmla="*/ 5060854 w 7467600"/>
              <a:gd name="connsiteY793" fmla="*/ 311882 h 6858000"/>
              <a:gd name="connsiteX794" fmla="*/ 4945989 w 7467600"/>
              <a:gd name="connsiteY794" fmla="*/ 300516 h 6858000"/>
              <a:gd name="connsiteX795" fmla="*/ 5410479 w 7467600"/>
              <a:gd name="connsiteY795" fmla="*/ 348434 h 6858000"/>
              <a:gd name="connsiteX796" fmla="*/ 5805386 w 7467600"/>
              <a:gd name="connsiteY796" fmla="*/ 239240 h 6858000"/>
              <a:gd name="connsiteX797" fmla="*/ 5905192 w 7467600"/>
              <a:gd name="connsiteY797" fmla="*/ 163079 h 6858000"/>
              <a:gd name="connsiteX798" fmla="*/ 5865655 w 7467600"/>
              <a:gd name="connsiteY798" fmla="*/ 171901 h 6858000"/>
              <a:gd name="connsiteX799" fmla="*/ 5259740 w 7467600"/>
              <a:gd name="connsiteY799" fmla="*/ 257013 h 6858000"/>
              <a:gd name="connsiteX800" fmla="*/ 5208466 w 7467600"/>
              <a:gd name="connsiteY800" fmla="*/ 257550 h 6858000"/>
              <a:gd name="connsiteX801" fmla="*/ 4980204 w 7467600"/>
              <a:gd name="connsiteY801" fmla="*/ 271903 h 6858000"/>
              <a:gd name="connsiteX802" fmla="*/ 5068068 w 7467600"/>
              <a:gd name="connsiteY802" fmla="*/ 282244 h 6858000"/>
              <a:gd name="connsiteX803" fmla="*/ 5153231 w 7467600"/>
              <a:gd name="connsiteY803" fmla="*/ 292240 h 6858000"/>
              <a:gd name="connsiteX804" fmla="*/ 5426491 w 7467600"/>
              <a:gd name="connsiteY804" fmla="*/ 281128 h 6858000"/>
              <a:gd name="connsiteX805" fmla="*/ 5731212 w 7467600"/>
              <a:gd name="connsiteY805" fmla="*/ 231951 h 6858000"/>
              <a:gd name="connsiteX806" fmla="*/ 5905192 w 7467600"/>
              <a:gd name="connsiteY806" fmla="*/ 163079 h 6858000"/>
              <a:gd name="connsiteX807" fmla="*/ 5944437 w 7467600"/>
              <a:gd name="connsiteY807" fmla="*/ 113829 h 6858000"/>
              <a:gd name="connsiteX808" fmla="*/ 5825032 w 7467600"/>
              <a:gd name="connsiteY808" fmla="*/ 146405 h 6858000"/>
              <a:gd name="connsiteX809" fmla="*/ 4955599 w 7467600"/>
              <a:gd name="connsiteY809" fmla="*/ 247008 h 6858000"/>
              <a:gd name="connsiteX810" fmla="*/ 5210104 w 7467600"/>
              <a:gd name="connsiteY810" fmla="*/ 228123 h 6858000"/>
              <a:gd name="connsiteX811" fmla="*/ 5261015 w 7467600"/>
              <a:gd name="connsiteY811" fmla="*/ 227087 h 6858000"/>
              <a:gd name="connsiteX812" fmla="*/ 5861181 w 7467600"/>
              <a:gd name="connsiteY812" fmla="*/ 143093 h 6858000"/>
              <a:gd name="connsiteX813" fmla="*/ 5961252 w 7467600"/>
              <a:gd name="connsiteY813" fmla="*/ 114820 h 6858000"/>
              <a:gd name="connsiteX814" fmla="*/ 5944437 w 7467600"/>
              <a:gd name="connsiteY814" fmla="*/ 113829 h 6858000"/>
              <a:gd name="connsiteX815" fmla="*/ 3882765 w 7467600"/>
              <a:gd name="connsiteY815" fmla="*/ 0 h 6858000"/>
              <a:gd name="connsiteX816" fmla="*/ 3995099 w 7467600"/>
              <a:gd name="connsiteY816" fmla="*/ 0 h 6858000"/>
              <a:gd name="connsiteX817" fmla="*/ 4163818 w 7467600"/>
              <a:gd name="connsiteY817" fmla="*/ 234104 h 6858000"/>
              <a:gd name="connsiteX818" fmla="*/ 4172099 w 7467600"/>
              <a:gd name="connsiteY818" fmla="*/ 234207 h 6858000"/>
              <a:gd name="connsiteX819" fmla="*/ 4784282 w 7467600"/>
              <a:gd name="connsiteY819" fmla="*/ 276561 h 6858000"/>
              <a:gd name="connsiteX820" fmla="*/ 4801687 w 7467600"/>
              <a:gd name="connsiteY820" fmla="*/ 267764 h 6858000"/>
              <a:gd name="connsiteX821" fmla="*/ 6082788 w 7467600"/>
              <a:gd name="connsiteY821" fmla="*/ 64119 h 6858000"/>
              <a:gd name="connsiteX822" fmla="*/ 6099442 w 7467600"/>
              <a:gd name="connsiteY822" fmla="*/ 82568 h 6858000"/>
              <a:gd name="connsiteX823" fmla="*/ 4804137 w 7467600"/>
              <a:gd name="connsiteY823" fmla="*/ 320931 h 6858000"/>
              <a:gd name="connsiteX824" fmla="*/ 4227047 w 7467600"/>
              <a:gd name="connsiteY824" fmla="*/ 313415 h 6858000"/>
              <a:gd name="connsiteX825" fmla="*/ 4346041 w 7467600"/>
              <a:gd name="connsiteY825" fmla="*/ 456086 h 6858000"/>
              <a:gd name="connsiteX826" fmla="*/ 4870967 w 7467600"/>
              <a:gd name="connsiteY826" fmla="*/ 963061 h 6858000"/>
              <a:gd name="connsiteX827" fmla="*/ 4889647 w 7467600"/>
              <a:gd name="connsiteY827" fmla="*/ 957147 h 6858000"/>
              <a:gd name="connsiteX828" fmla="*/ 5422504 w 7467600"/>
              <a:gd name="connsiteY828" fmla="*/ 805191 h 6858000"/>
              <a:gd name="connsiteX829" fmla="*/ 6087656 w 7467600"/>
              <a:gd name="connsiteY829" fmla="*/ 826703 h 6858000"/>
              <a:gd name="connsiteX830" fmla="*/ 6058717 w 7467600"/>
              <a:gd name="connsiteY830" fmla="*/ 865992 h 6858000"/>
              <a:gd name="connsiteX831" fmla="*/ 4974153 w 7467600"/>
              <a:gd name="connsiteY831" fmla="*/ 1045456 h 6858000"/>
              <a:gd name="connsiteX832" fmla="*/ 5627835 w 7467600"/>
              <a:gd name="connsiteY832" fmla="*/ 1472077 h 6858000"/>
              <a:gd name="connsiteX833" fmla="*/ 5629817 w 7467600"/>
              <a:gd name="connsiteY833" fmla="*/ 1471412 h 6858000"/>
              <a:gd name="connsiteX834" fmla="*/ 5634124 w 7467600"/>
              <a:gd name="connsiteY834" fmla="*/ 1470572 h 6858000"/>
              <a:gd name="connsiteX835" fmla="*/ 5755832 w 7467600"/>
              <a:gd name="connsiteY835" fmla="*/ 1383886 h 6858000"/>
              <a:gd name="connsiteX836" fmla="*/ 6014186 w 7467600"/>
              <a:gd name="connsiteY836" fmla="*/ 1279799 h 6858000"/>
              <a:gd name="connsiteX837" fmla="*/ 6901619 w 7467600"/>
              <a:gd name="connsiteY837" fmla="*/ 1047874 h 6858000"/>
              <a:gd name="connsiteX838" fmla="*/ 6931566 w 7467600"/>
              <a:gd name="connsiteY838" fmla="*/ 1062034 h 6858000"/>
              <a:gd name="connsiteX839" fmla="*/ 5790982 w 7467600"/>
              <a:gd name="connsiteY839" fmla="*/ 1561380 h 6858000"/>
              <a:gd name="connsiteX840" fmla="*/ 6188971 w 7467600"/>
              <a:gd name="connsiteY840" fmla="*/ 1755168 h 6858000"/>
              <a:gd name="connsiteX841" fmla="*/ 6202446 w 7467600"/>
              <a:gd name="connsiteY841" fmla="*/ 1752268 h 6858000"/>
              <a:gd name="connsiteX842" fmla="*/ 7179560 w 7467600"/>
              <a:gd name="connsiteY842" fmla="*/ 1467551 h 6858000"/>
              <a:gd name="connsiteX843" fmla="*/ 7158730 w 7467600"/>
              <a:gd name="connsiteY843" fmla="*/ 1507835 h 6858000"/>
              <a:gd name="connsiteX844" fmla="*/ 6326959 w 7467600"/>
              <a:gd name="connsiteY844" fmla="*/ 1817686 h 6858000"/>
              <a:gd name="connsiteX845" fmla="*/ 6537433 w 7467600"/>
              <a:gd name="connsiteY845" fmla="*/ 1907790 h 6858000"/>
              <a:gd name="connsiteX846" fmla="*/ 6550221 w 7467600"/>
              <a:gd name="connsiteY846" fmla="*/ 1910729 h 6858000"/>
              <a:gd name="connsiteX847" fmla="*/ 6964438 w 7467600"/>
              <a:gd name="connsiteY847" fmla="*/ 2209505 h 6858000"/>
              <a:gd name="connsiteX848" fmla="*/ 7367862 w 7467600"/>
              <a:gd name="connsiteY848" fmla="*/ 2806833 h 6858000"/>
              <a:gd name="connsiteX849" fmla="*/ 7364329 w 7467600"/>
              <a:gd name="connsiteY849" fmla="*/ 2826907 h 6858000"/>
              <a:gd name="connsiteX850" fmla="*/ 7290545 w 7467600"/>
              <a:gd name="connsiteY850" fmla="*/ 2850663 h 6858000"/>
              <a:gd name="connsiteX851" fmla="*/ 6472036 w 7467600"/>
              <a:gd name="connsiteY851" fmla="*/ 1959003 h 6858000"/>
              <a:gd name="connsiteX852" fmla="*/ 5792897 w 7467600"/>
              <a:gd name="connsiteY852" fmla="*/ 1647747 h 6858000"/>
              <a:gd name="connsiteX853" fmla="*/ 5842751 w 7467600"/>
              <a:gd name="connsiteY853" fmla="*/ 1816112 h 6858000"/>
              <a:gd name="connsiteX854" fmla="*/ 5847424 w 7467600"/>
              <a:gd name="connsiteY854" fmla="*/ 1815776 h 6858000"/>
              <a:gd name="connsiteX855" fmla="*/ 6399821 w 7467600"/>
              <a:gd name="connsiteY855" fmla="*/ 2344799 h 6858000"/>
              <a:gd name="connsiteX856" fmla="*/ 6323232 w 7467600"/>
              <a:gd name="connsiteY856" fmla="*/ 2389634 h 6858000"/>
              <a:gd name="connsiteX857" fmla="*/ 5942958 w 7467600"/>
              <a:gd name="connsiteY857" fmla="*/ 2077708 h 6858000"/>
              <a:gd name="connsiteX858" fmla="*/ 5921559 w 7467600"/>
              <a:gd name="connsiteY858" fmla="*/ 2378596 h 6858000"/>
              <a:gd name="connsiteX859" fmla="*/ 5817651 w 7467600"/>
              <a:gd name="connsiteY859" fmla="*/ 3023919 h 6858000"/>
              <a:gd name="connsiteX860" fmla="*/ 5729634 w 7467600"/>
              <a:gd name="connsiteY860" fmla="*/ 3051849 h 6858000"/>
              <a:gd name="connsiteX861" fmla="*/ 5611018 w 7467600"/>
              <a:gd name="connsiteY861" fmla="*/ 2316769 h 6858000"/>
              <a:gd name="connsiteX862" fmla="*/ 5687608 w 7467600"/>
              <a:gd name="connsiteY862" fmla="*/ 2039972 h 6858000"/>
              <a:gd name="connsiteX863" fmla="*/ 5657554 w 7467600"/>
              <a:gd name="connsiteY863" fmla="*/ 1576445 h 6858000"/>
              <a:gd name="connsiteX864" fmla="*/ 5150475 w 7467600"/>
              <a:gd name="connsiteY864" fmla="*/ 1274012 h 6858000"/>
              <a:gd name="connsiteX865" fmla="*/ 5349142 w 7467600"/>
              <a:gd name="connsiteY865" fmla="*/ 2204405 h 6858000"/>
              <a:gd name="connsiteX866" fmla="*/ 5262214 w 7467600"/>
              <a:gd name="connsiteY866" fmla="*/ 2233836 h 6858000"/>
              <a:gd name="connsiteX867" fmla="*/ 4981539 w 7467600"/>
              <a:gd name="connsiteY867" fmla="*/ 1542201 h 6858000"/>
              <a:gd name="connsiteX868" fmla="*/ 4958461 w 7467600"/>
              <a:gd name="connsiteY868" fmla="*/ 1136957 h 6858000"/>
              <a:gd name="connsiteX869" fmla="*/ 4655015 w 7467600"/>
              <a:gd name="connsiteY869" fmla="*/ 891426 h 6858000"/>
              <a:gd name="connsiteX870" fmla="*/ 4348002 w 7467600"/>
              <a:gd name="connsiteY870" fmla="*/ 2205895 h 6858000"/>
              <a:gd name="connsiteX871" fmla="*/ 4262250 w 7467600"/>
              <a:gd name="connsiteY871" fmla="*/ 2219972 h 6858000"/>
              <a:gd name="connsiteX872" fmla="*/ 4550611 w 7467600"/>
              <a:gd name="connsiteY872" fmla="*/ 817540 h 6858000"/>
              <a:gd name="connsiteX873" fmla="*/ 4564418 w 7467600"/>
              <a:gd name="connsiteY873" fmla="*/ 808293 h 6858000"/>
              <a:gd name="connsiteX874" fmla="*/ 4266388 w 7467600"/>
              <a:gd name="connsiteY874" fmla="*/ 500083 h 6858000"/>
              <a:gd name="connsiteX875" fmla="*/ 4032842 w 7467600"/>
              <a:gd name="connsiteY875" fmla="*/ 211809 h 6858000"/>
              <a:gd name="connsiteX876" fmla="*/ 3882765 w 7467600"/>
              <a:gd name="connsiteY876" fmla="*/ 0 h 6858000"/>
              <a:gd name="connsiteX877" fmla="*/ 3721337 w 7467600"/>
              <a:gd name="connsiteY877" fmla="*/ 0 h 6858000"/>
              <a:gd name="connsiteX878" fmla="*/ 3797544 w 7467600"/>
              <a:gd name="connsiteY878" fmla="*/ 0 h 6858000"/>
              <a:gd name="connsiteX879" fmla="*/ 3775734 w 7467600"/>
              <a:gd name="connsiteY879" fmla="*/ 95131 h 6858000"/>
              <a:gd name="connsiteX880" fmla="*/ 3724807 w 7467600"/>
              <a:gd name="connsiteY880" fmla="*/ 272257 h 6858000"/>
              <a:gd name="connsiteX881" fmla="*/ 3726844 w 7467600"/>
              <a:gd name="connsiteY881" fmla="*/ 282988 h 6858000"/>
              <a:gd name="connsiteX882" fmla="*/ 3742664 w 7467600"/>
              <a:gd name="connsiteY882" fmla="*/ 279918 h 6858000"/>
              <a:gd name="connsiteX883" fmla="*/ 4103910 w 7467600"/>
              <a:gd name="connsiteY883" fmla="*/ 1161917 h 6858000"/>
              <a:gd name="connsiteX884" fmla="*/ 4020269 w 7467600"/>
              <a:gd name="connsiteY884" fmla="*/ 1200406 h 6858000"/>
              <a:gd name="connsiteX885" fmla="*/ 3674882 w 7467600"/>
              <a:gd name="connsiteY885" fmla="*/ 488524 h 6858000"/>
              <a:gd name="connsiteX886" fmla="*/ 3132682 w 7467600"/>
              <a:gd name="connsiteY886" fmla="*/ 1072284 h 6858000"/>
              <a:gd name="connsiteX887" fmla="*/ 2716346 w 7467600"/>
              <a:gd name="connsiteY887" fmla="*/ 1276376 h 6858000"/>
              <a:gd name="connsiteX888" fmla="*/ 2716772 w 7467600"/>
              <a:gd name="connsiteY888" fmla="*/ 1255462 h 6858000"/>
              <a:gd name="connsiteX889" fmla="*/ 3471096 w 7467600"/>
              <a:gd name="connsiteY889" fmla="*/ 437072 h 6858000"/>
              <a:gd name="connsiteX890" fmla="*/ 3639057 w 7467600"/>
              <a:gd name="connsiteY890" fmla="*/ 286334 h 6858000"/>
              <a:gd name="connsiteX891" fmla="*/ 3640309 w 7467600"/>
              <a:gd name="connsiteY891" fmla="*/ 284664 h 6858000"/>
              <a:gd name="connsiteX892" fmla="*/ 3646022 w 7467600"/>
              <a:gd name="connsiteY892" fmla="*/ 276711 h 6858000"/>
              <a:gd name="connsiteX893" fmla="*/ 3707943 w 7467600"/>
              <a:gd name="connsiteY893" fmla="*/ 65958 h 6858000"/>
              <a:gd name="connsiteX894" fmla="*/ 3721337 w 7467600"/>
              <a:gd name="connsiteY894" fmla="*/ 0 h 6858000"/>
              <a:gd name="connsiteX895" fmla="*/ 2867960 w 7467600"/>
              <a:gd name="connsiteY895" fmla="*/ 0 h 6858000"/>
              <a:gd name="connsiteX896" fmla="*/ 2926351 w 7467600"/>
              <a:gd name="connsiteY896" fmla="*/ 0 h 6858000"/>
              <a:gd name="connsiteX897" fmla="*/ 2902823 w 7467600"/>
              <a:gd name="connsiteY897" fmla="*/ 262929 h 6858000"/>
              <a:gd name="connsiteX898" fmla="*/ 2940663 w 7467600"/>
              <a:gd name="connsiteY898" fmla="*/ 140884 h 6858000"/>
              <a:gd name="connsiteX899" fmla="*/ 2947039 w 7467600"/>
              <a:gd name="connsiteY899" fmla="*/ 122524 h 6858000"/>
              <a:gd name="connsiteX900" fmla="*/ 2984316 w 7467600"/>
              <a:gd name="connsiteY900" fmla="*/ 0 h 6858000"/>
              <a:gd name="connsiteX901" fmla="*/ 3016114 w 7467600"/>
              <a:gd name="connsiteY901" fmla="*/ 0 h 6858000"/>
              <a:gd name="connsiteX902" fmla="*/ 2979949 w 7467600"/>
              <a:gd name="connsiteY902" fmla="*/ 119274 h 6858000"/>
              <a:gd name="connsiteX903" fmla="*/ 3023879 w 7467600"/>
              <a:gd name="connsiteY903" fmla="*/ 0 h 6858000"/>
              <a:gd name="connsiteX904" fmla="*/ 3105400 w 7467600"/>
              <a:gd name="connsiteY904" fmla="*/ 0 h 6858000"/>
              <a:gd name="connsiteX905" fmla="*/ 3094669 w 7467600"/>
              <a:gd name="connsiteY905" fmla="*/ 30308 h 6858000"/>
              <a:gd name="connsiteX906" fmla="*/ 2901945 w 7467600"/>
              <a:gd name="connsiteY906" fmla="*/ 466538 h 6858000"/>
              <a:gd name="connsiteX907" fmla="*/ 2815209 w 7467600"/>
              <a:gd name="connsiteY907" fmla="*/ 497361 h 6858000"/>
              <a:gd name="connsiteX908" fmla="*/ 2844845 w 7467600"/>
              <a:gd name="connsiteY908" fmla="*/ 127638 h 6858000"/>
              <a:gd name="connsiteX909" fmla="*/ 2867960 w 7467600"/>
              <a:gd name="connsiteY909" fmla="*/ 0 h 6858000"/>
              <a:gd name="connsiteX910" fmla="*/ 1057230 w 7467600"/>
              <a:gd name="connsiteY910" fmla="*/ 0 h 6858000"/>
              <a:gd name="connsiteX911" fmla="*/ 1111003 w 7467600"/>
              <a:gd name="connsiteY911" fmla="*/ 0 h 6858000"/>
              <a:gd name="connsiteX912" fmla="*/ 1125553 w 7467600"/>
              <a:gd name="connsiteY912" fmla="*/ 52588 h 6858000"/>
              <a:gd name="connsiteX913" fmla="*/ 1304276 w 7467600"/>
              <a:gd name="connsiteY913" fmla="*/ 476275 h 6858000"/>
              <a:gd name="connsiteX914" fmla="*/ 1492066 w 7467600"/>
              <a:gd name="connsiteY914" fmla="*/ 886333 h 6858000"/>
              <a:gd name="connsiteX915" fmla="*/ 1423698 w 7467600"/>
              <a:gd name="connsiteY915" fmla="*/ 710817 h 6858000"/>
              <a:gd name="connsiteX916" fmla="*/ 1357609 w 7467600"/>
              <a:gd name="connsiteY916" fmla="*/ 532892 h 6858000"/>
              <a:gd name="connsiteX917" fmla="*/ 1309550 w 7467600"/>
              <a:gd name="connsiteY917" fmla="*/ 374031 h 6858000"/>
              <a:gd name="connsiteX918" fmla="*/ 1193673 w 7467600"/>
              <a:gd name="connsiteY918" fmla="*/ 49533 h 6858000"/>
              <a:gd name="connsiteX919" fmla="*/ 1164391 w 7467600"/>
              <a:gd name="connsiteY919" fmla="*/ 0 h 6858000"/>
              <a:gd name="connsiteX920" fmla="*/ 1200666 w 7467600"/>
              <a:gd name="connsiteY920" fmla="*/ 0 h 6858000"/>
              <a:gd name="connsiteX921" fmla="*/ 1223408 w 7467600"/>
              <a:gd name="connsiteY921" fmla="*/ 38996 h 6858000"/>
              <a:gd name="connsiteX922" fmla="*/ 1339635 w 7467600"/>
              <a:gd name="connsiteY922" fmla="*/ 365517 h 6858000"/>
              <a:gd name="connsiteX923" fmla="*/ 1387469 w 7467600"/>
              <a:gd name="connsiteY923" fmla="*/ 523079 h 6858000"/>
              <a:gd name="connsiteX924" fmla="*/ 1452685 w 7467600"/>
              <a:gd name="connsiteY924" fmla="*/ 699806 h 6858000"/>
              <a:gd name="connsiteX925" fmla="*/ 1492092 w 7467600"/>
              <a:gd name="connsiteY925" fmla="*/ 800424 h 6858000"/>
              <a:gd name="connsiteX926" fmla="*/ 1455302 w 7467600"/>
              <a:gd name="connsiteY926" fmla="*/ 632913 h 6858000"/>
              <a:gd name="connsiteX927" fmla="*/ 1222336 w 7467600"/>
              <a:gd name="connsiteY927" fmla="*/ 9480 h 6858000"/>
              <a:gd name="connsiteX928" fmla="*/ 1214634 w 7467600"/>
              <a:gd name="connsiteY928" fmla="*/ 0 h 6858000"/>
              <a:gd name="connsiteX929" fmla="*/ 1289827 w 7467600"/>
              <a:gd name="connsiteY929" fmla="*/ 0 h 6858000"/>
              <a:gd name="connsiteX930" fmla="*/ 1321076 w 7467600"/>
              <a:gd name="connsiteY930" fmla="*/ 59722 h 6858000"/>
              <a:gd name="connsiteX931" fmla="*/ 1512579 w 7467600"/>
              <a:gd name="connsiteY931" fmla="*/ 626441 h 6858000"/>
              <a:gd name="connsiteX932" fmla="*/ 1506076 w 7467600"/>
              <a:gd name="connsiteY932" fmla="*/ 1089289 h 6858000"/>
              <a:gd name="connsiteX933" fmla="*/ 1486346 w 7467600"/>
              <a:gd name="connsiteY933" fmla="*/ 1079919 h 6858000"/>
              <a:gd name="connsiteX934" fmla="*/ 1070511 w 7467600"/>
              <a:gd name="connsiteY934" fmla="*/ 48609 h 6858000"/>
              <a:gd name="connsiteX935" fmla="*/ 1057230 w 7467600"/>
              <a:gd name="connsiteY935" fmla="*/ 0 h 6858000"/>
              <a:gd name="connsiteX936" fmla="*/ 43151 w 7467600"/>
              <a:gd name="connsiteY936" fmla="*/ 0 h 6858000"/>
              <a:gd name="connsiteX937" fmla="*/ 95283 w 7467600"/>
              <a:gd name="connsiteY937" fmla="*/ 0 h 6858000"/>
              <a:gd name="connsiteX938" fmla="*/ 300708 w 7467600"/>
              <a:gd name="connsiteY938" fmla="*/ 154571 h 6858000"/>
              <a:gd name="connsiteX939" fmla="*/ 530414 w 7467600"/>
              <a:gd name="connsiteY939" fmla="*/ 354673 h 6858000"/>
              <a:gd name="connsiteX940" fmla="*/ 333785 w 7467600"/>
              <a:gd name="connsiteY940" fmla="*/ 161564 h 6858000"/>
              <a:gd name="connsiteX941" fmla="*/ 147005 w 7467600"/>
              <a:gd name="connsiteY941" fmla="*/ 0 h 6858000"/>
              <a:gd name="connsiteX942" fmla="*/ 272509 w 7467600"/>
              <a:gd name="connsiteY942" fmla="*/ 0 h 6858000"/>
              <a:gd name="connsiteX943" fmla="*/ 326276 w 7467600"/>
              <a:gd name="connsiteY943" fmla="*/ 45847 h 6858000"/>
              <a:gd name="connsiteX944" fmla="*/ 823759 w 7467600"/>
              <a:gd name="connsiteY944" fmla="*/ 574145 h 6858000"/>
              <a:gd name="connsiteX945" fmla="*/ 811254 w 7467600"/>
              <a:gd name="connsiteY945" fmla="*/ 665546 h 6858000"/>
              <a:gd name="connsiteX946" fmla="*/ 154042 w 7467600"/>
              <a:gd name="connsiteY946" fmla="*/ 261522 h 6858000"/>
              <a:gd name="connsiteX947" fmla="*/ 13550 w 7467600"/>
              <a:gd name="connsiteY947" fmla="*/ 158423 h 6858000"/>
              <a:gd name="connsiteX948" fmla="*/ 0 w 7467600"/>
              <a:gd name="connsiteY948" fmla="*/ 146618 h 6858000"/>
              <a:gd name="connsiteX949" fmla="*/ 0 w 7467600"/>
              <a:gd name="connsiteY949" fmla="*/ 59161 h 6858000"/>
              <a:gd name="connsiteX950" fmla="*/ 45427 w 7467600"/>
              <a:gd name="connsiteY950" fmla="*/ 101078 h 6858000"/>
              <a:gd name="connsiteX951" fmla="*/ 630103 w 7467600"/>
              <a:gd name="connsiteY951" fmla="*/ 485885 h 6858000"/>
              <a:gd name="connsiteX952" fmla="*/ 532040 w 7467600"/>
              <a:gd name="connsiteY952" fmla="*/ 399359 h 6858000"/>
              <a:gd name="connsiteX953" fmla="*/ 517618 w 7467600"/>
              <a:gd name="connsiteY953" fmla="*/ 385726 h 6858000"/>
              <a:gd name="connsiteX954" fmla="*/ 285074 w 7467600"/>
              <a:gd name="connsiteY954" fmla="*/ 182755 h 6858000"/>
              <a:gd name="connsiteX955" fmla="*/ 43151 w 7467600"/>
              <a:gd name="connsiteY95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1456157 w 7467600"/>
              <a:gd name="connsiteY74" fmla="*/ 5371404 h 6858000"/>
              <a:gd name="connsiteX75" fmla="*/ 1244432 w 7467600"/>
              <a:gd name="connsiteY75" fmla="*/ 5385601 h 6858000"/>
              <a:gd name="connsiteX76" fmla="*/ 973990 w 7467600"/>
              <a:gd name="connsiteY76" fmla="*/ 5424940 h 6858000"/>
              <a:gd name="connsiteX77" fmla="*/ 1103809 w 7467600"/>
              <a:gd name="connsiteY77" fmla="*/ 5433720 h 6858000"/>
              <a:gd name="connsiteX78" fmla="*/ 1123454 w 7467600"/>
              <a:gd name="connsiteY78" fmla="*/ 5435727 h 6858000"/>
              <a:gd name="connsiteX79" fmla="*/ 1737017 w 7467600"/>
              <a:gd name="connsiteY79" fmla="*/ 5452183 h 6858000"/>
              <a:gd name="connsiteX80" fmla="*/ 1824397 w 7467600"/>
              <a:gd name="connsiteY80" fmla="*/ 5447757 h 6858000"/>
              <a:gd name="connsiteX81" fmla="*/ 2070059 w 7467600"/>
              <a:gd name="connsiteY81" fmla="*/ 5441660 h 6858000"/>
              <a:gd name="connsiteX82" fmla="*/ 1456157 w 7467600"/>
              <a:gd name="connsiteY82" fmla="*/ 5371404 h 6858000"/>
              <a:gd name="connsiteX83" fmla="*/ 4988186 w 7467600"/>
              <a:gd name="connsiteY83" fmla="*/ 5216467 h 6858000"/>
              <a:gd name="connsiteX84" fmla="*/ 4777334 w 7467600"/>
              <a:gd name="connsiteY84" fmla="*/ 5406072 h 6858000"/>
              <a:gd name="connsiteX85" fmla="*/ 4718341 w 7467600"/>
              <a:gd name="connsiteY85" fmla="*/ 5468043 h 6858000"/>
              <a:gd name="connsiteX86" fmla="*/ 4604655 w 7467600"/>
              <a:gd name="connsiteY86" fmla="*/ 5583434 h 6858000"/>
              <a:gd name="connsiteX87" fmla="*/ 4565074 w 7467600"/>
              <a:gd name="connsiteY87" fmla="*/ 5618550 h 6858000"/>
              <a:gd name="connsiteX88" fmla="*/ 4988186 w 7467600"/>
              <a:gd name="connsiteY88" fmla="*/ 5216467 h 6858000"/>
              <a:gd name="connsiteX89" fmla="*/ 4978032 w 7467600"/>
              <a:gd name="connsiteY89" fmla="*/ 5183809 h 6858000"/>
              <a:gd name="connsiteX90" fmla="*/ 4463413 w 7467600"/>
              <a:gd name="connsiteY90" fmla="*/ 5615162 h 6858000"/>
              <a:gd name="connsiteX91" fmla="*/ 4358134 w 7467600"/>
              <a:gd name="connsiteY91" fmla="*/ 5742791 h 6858000"/>
              <a:gd name="connsiteX92" fmla="*/ 4376219 w 7467600"/>
              <a:gd name="connsiteY92" fmla="*/ 5729027 h 6858000"/>
              <a:gd name="connsiteX93" fmla="*/ 4582340 w 7467600"/>
              <a:gd name="connsiteY93" fmla="*/ 5561037 h 6858000"/>
              <a:gd name="connsiteX94" fmla="*/ 4694684 w 7467600"/>
              <a:gd name="connsiteY94" fmla="*/ 5447098 h 6858000"/>
              <a:gd name="connsiteX95" fmla="*/ 4754123 w 7467600"/>
              <a:gd name="connsiteY95" fmla="*/ 5384643 h 6858000"/>
              <a:gd name="connsiteX96" fmla="*/ 4978032 w 7467600"/>
              <a:gd name="connsiteY96" fmla="*/ 5183809 h 6858000"/>
              <a:gd name="connsiteX97" fmla="*/ 1903353 w 7467600"/>
              <a:gd name="connsiteY97" fmla="*/ 5044827 h 6858000"/>
              <a:gd name="connsiteX98" fmla="*/ 1936931 w 7467600"/>
              <a:gd name="connsiteY98" fmla="*/ 5093954 h 6858000"/>
              <a:gd name="connsiteX99" fmla="*/ 2195868 w 7467600"/>
              <a:gd name="connsiteY99" fmla="*/ 5396574 h 6858000"/>
              <a:gd name="connsiteX100" fmla="*/ 2088852 w 7467600"/>
              <a:gd name="connsiteY100" fmla="*/ 5166123 h 6858000"/>
              <a:gd name="connsiteX101" fmla="*/ 1958241 w 7467600"/>
              <a:gd name="connsiteY101" fmla="*/ 5067955 h 6858000"/>
              <a:gd name="connsiteX102" fmla="*/ 1903353 w 7467600"/>
              <a:gd name="connsiteY102" fmla="*/ 5044827 h 6858000"/>
              <a:gd name="connsiteX103" fmla="*/ 1979378 w 7467600"/>
              <a:gd name="connsiteY103" fmla="*/ 4769504 h 6858000"/>
              <a:gd name="connsiteX104" fmla="*/ 2882120 w 7467600"/>
              <a:gd name="connsiteY104" fmla="*/ 5064547 h 6858000"/>
              <a:gd name="connsiteX105" fmla="*/ 2793103 w 7467600"/>
              <a:gd name="connsiteY105" fmla="*/ 5039699 h 6858000"/>
              <a:gd name="connsiteX106" fmla="*/ 2770041 w 7467600"/>
              <a:gd name="connsiteY106" fmla="*/ 5033634 h 6858000"/>
              <a:gd name="connsiteX107" fmla="*/ 1979378 w 7467600"/>
              <a:gd name="connsiteY107" fmla="*/ 4769504 h 6858000"/>
              <a:gd name="connsiteX108" fmla="*/ 1927410 w 7467600"/>
              <a:gd name="connsiteY108" fmla="*/ 4716164 h 6858000"/>
              <a:gd name="connsiteX109" fmla="*/ 1959587 w 7467600"/>
              <a:gd name="connsiteY109" fmla="*/ 4728849 h 6858000"/>
              <a:gd name="connsiteX110" fmla="*/ 2777707 w 7467600"/>
              <a:gd name="connsiteY110" fmla="*/ 5003991 h 6858000"/>
              <a:gd name="connsiteX111" fmla="*/ 2800768 w 7467600"/>
              <a:gd name="connsiteY111" fmla="*/ 5010056 h 6858000"/>
              <a:gd name="connsiteX112" fmla="*/ 2879408 w 7467600"/>
              <a:gd name="connsiteY112" fmla="*/ 5031590 h 6858000"/>
              <a:gd name="connsiteX113" fmla="*/ 2862295 w 7467600"/>
              <a:gd name="connsiteY113" fmla="*/ 5022958 h 6858000"/>
              <a:gd name="connsiteX114" fmla="*/ 2813343 w 7467600"/>
              <a:gd name="connsiteY114" fmla="*/ 4998369 h 6858000"/>
              <a:gd name="connsiteX115" fmla="*/ 2646245 w 7467600"/>
              <a:gd name="connsiteY115" fmla="*/ 4930999 h 6858000"/>
              <a:gd name="connsiteX116" fmla="*/ 1999243 w 7467600"/>
              <a:gd name="connsiteY116" fmla="*/ 4730524 h 6858000"/>
              <a:gd name="connsiteX117" fmla="*/ 1979527 w 7467600"/>
              <a:gd name="connsiteY117" fmla="*/ 4726651 h 6858000"/>
              <a:gd name="connsiteX118" fmla="*/ 1927410 w 7467600"/>
              <a:gd name="connsiteY118" fmla="*/ 4716164 h 6858000"/>
              <a:gd name="connsiteX119" fmla="*/ 1997014 w 7467600"/>
              <a:gd name="connsiteY119" fmla="*/ 4698007 h 6858000"/>
              <a:gd name="connsiteX120" fmla="*/ 2005458 w 7467600"/>
              <a:gd name="connsiteY120" fmla="*/ 4699540 h 6858000"/>
              <a:gd name="connsiteX121" fmla="*/ 2657186 w 7467600"/>
              <a:gd name="connsiteY121" fmla="*/ 4901687 h 6858000"/>
              <a:gd name="connsiteX122" fmla="*/ 2826662 w 7467600"/>
              <a:gd name="connsiteY122" fmla="*/ 4970362 h 6858000"/>
              <a:gd name="connsiteX123" fmla="*/ 2876100 w 7467600"/>
              <a:gd name="connsiteY123" fmla="*/ 4995397 h 6858000"/>
              <a:gd name="connsiteX124" fmla="*/ 3042600 w 7467600"/>
              <a:gd name="connsiteY124" fmla="*/ 5059532 h 6858000"/>
              <a:gd name="connsiteX125" fmla="*/ 1997014 w 7467600"/>
              <a:gd name="connsiteY125" fmla="*/ 4698007 h 6858000"/>
              <a:gd name="connsiteX126" fmla="*/ 2305292 w 7467600"/>
              <a:gd name="connsiteY126" fmla="*/ 4219492 h 6858000"/>
              <a:gd name="connsiteX127" fmla="*/ 3360922 w 7467600"/>
              <a:gd name="connsiteY127" fmla="*/ 4529373 h 6858000"/>
              <a:gd name="connsiteX128" fmla="*/ 3492420 w 7467600"/>
              <a:gd name="connsiteY128" fmla="*/ 4510145 h 6858000"/>
              <a:gd name="connsiteX129" fmla="*/ 3364086 w 7467600"/>
              <a:gd name="connsiteY129" fmla="*/ 4480340 h 6858000"/>
              <a:gd name="connsiteX130" fmla="*/ 3225818 w 7467600"/>
              <a:gd name="connsiteY130" fmla="*/ 4411822 h 6858000"/>
              <a:gd name="connsiteX131" fmla="*/ 3129696 w 7467600"/>
              <a:gd name="connsiteY131" fmla="*/ 4360704 h 6858000"/>
              <a:gd name="connsiteX132" fmla="*/ 2814545 w 7467600"/>
              <a:gd name="connsiteY132" fmla="*/ 4282955 h 6858000"/>
              <a:gd name="connsiteX133" fmla="*/ 2305292 w 7467600"/>
              <a:gd name="connsiteY133" fmla="*/ 4219492 h 6858000"/>
              <a:gd name="connsiteX134" fmla="*/ 2626982 w 7467600"/>
              <a:gd name="connsiteY134" fmla="*/ 4206450 h 6858000"/>
              <a:gd name="connsiteX135" fmla="*/ 2490617 w 7467600"/>
              <a:gd name="connsiteY135" fmla="*/ 4206951 h 6858000"/>
              <a:gd name="connsiteX136" fmla="*/ 2819869 w 7467600"/>
              <a:gd name="connsiteY136" fmla="*/ 4252936 h 6858000"/>
              <a:gd name="connsiteX137" fmla="*/ 3143018 w 7467600"/>
              <a:gd name="connsiteY137" fmla="*/ 4332698 h 6858000"/>
              <a:gd name="connsiteX138" fmla="*/ 3241520 w 7467600"/>
              <a:gd name="connsiteY138" fmla="*/ 4385112 h 6858000"/>
              <a:gd name="connsiteX139" fmla="*/ 3374575 w 7467600"/>
              <a:gd name="connsiteY139" fmla="*/ 4451517 h 6858000"/>
              <a:gd name="connsiteX140" fmla="*/ 3505221 w 7467600"/>
              <a:gd name="connsiteY140" fmla="*/ 4480757 h 6858000"/>
              <a:gd name="connsiteX141" fmla="*/ 2626982 w 7467600"/>
              <a:gd name="connsiteY141" fmla="*/ 4206450 h 6858000"/>
              <a:gd name="connsiteX142" fmla="*/ 1310106 w 7467600"/>
              <a:gd name="connsiteY142" fmla="*/ 3943217 h 6858000"/>
              <a:gd name="connsiteX143" fmla="*/ 854994 w 7467600"/>
              <a:gd name="connsiteY143" fmla="*/ 4399136 h 6858000"/>
              <a:gd name="connsiteX144" fmla="*/ 742462 w 7467600"/>
              <a:gd name="connsiteY144" fmla="*/ 4594648 h 6858000"/>
              <a:gd name="connsiteX145" fmla="*/ 820602 w 7467600"/>
              <a:gd name="connsiteY145" fmla="*/ 4485915 h 6858000"/>
              <a:gd name="connsiteX146" fmla="*/ 878295 w 7467600"/>
              <a:gd name="connsiteY146" fmla="*/ 4403594 h 6858000"/>
              <a:gd name="connsiteX147" fmla="*/ 1240607 w 7467600"/>
              <a:gd name="connsiteY147" fmla="*/ 4010401 h 6858000"/>
              <a:gd name="connsiteX148" fmla="*/ 1310106 w 7467600"/>
              <a:gd name="connsiteY148" fmla="*/ 3943217 h 6858000"/>
              <a:gd name="connsiteX149" fmla="*/ 1423113 w 7467600"/>
              <a:gd name="connsiteY149" fmla="*/ 3874565 h 6858000"/>
              <a:gd name="connsiteX150" fmla="*/ 1260565 w 7467600"/>
              <a:gd name="connsiteY150" fmla="*/ 4031982 h 6858000"/>
              <a:gd name="connsiteX151" fmla="*/ 901900 w 7467600"/>
              <a:gd name="connsiteY151" fmla="*/ 4421236 h 6858000"/>
              <a:gd name="connsiteX152" fmla="*/ 845044 w 7467600"/>
              <a:gd name="connsiteY152" fmla="*/ 4502436 h 6858000"/>
              <a:gd name="connsiteX153" fmla="*/ 685926 w 7467600"/>
              <a:gd name="connsiteY153" fmla="*/ 4703069 h 6858000"/>
              <a:gd name="connsiteX154" fmla="*/ 684248 w 7467600"/>
              <a:gd name="connsiteY154" fmla="*/ 4706721 h 6858000"/>
              <a:gd name="connsiteX155" fmla="*/ 1423113 w 7467600"/>
              <a:gd name="connsiteY155" fmla="*/ 3874565 h 6858000"/>
              <a:gd name="connsiteX156" fmla="*/ 3316479 w 7467600"/>
              <a:gd name="connsiteY156" fmla="*/ 3872136 h 6858000"/>
              <a:gd name="connsiteX157" fmla="*/ 3546806 w 7467600"/>
              <a:gd name="connsiteY157" fmla="*/ 4356139 h 6858000"/>
              <a:gd name="connsiteX158" fmla="*/ 3364433 w 7467600"/>
              <a:gd name="connsiteY158" fmla="*/ 3953121 h 6858000"/>
              <a:gd name="connsiteX159" fmla="*/ 3316479 w 7467600"/>
              <a:gd name="connsiteY159" fmla="*/ 3872136 h 6858000"/>
              <a:gd name="connsiteX160" fmla="*/ 3291335 w 7467600"/>
              <a:gd name="connsiteY160" fmla="*/ 3767420 h 6858000"/>
              <a:gd name="connsiteX161" fmla="*/ 3390805 w 7467600"/>
              <a:gd name="connsiteY161" fmla="*/ 3937163 h 6858000"/>
              <a:gd name="connsiteX162" fmla="*/ 3579062 w 7467600"/>
              <a:gd name="connsiteY162" fmla="*/ 4359040 h 6858000"/>
              <a:gd name="connsiteX163" fmla="*/ 3467355 w 7467600"/>
              <a:gd name="connsiteY163" fmla="*/ 3988130 h 6858000"/>
              <a:gd name="connsiteX164" fmla="*/ 3310753 w 7467600"/>
              <a:gd name="connsiteY164" fmla="*/ 3787140 h 6858000"/>
              <a:gd name="connsiteX165" fmla="*/ 3291335 w 7467600"/>
              <a:gd name="connsiteY165" fmla="*/ 3767420 h 6858000"/>
              <a:gd name="connsiteX166" fmla="*/ 1635889 w 7467600"/>
              <a:gd name="connsiteY166" fmla="*/ 3709494 h 6858000"/>
              <a:gd name="connsiteX167" fmla="*/ 1634800 w 7467600"/>
              <a:gd name="connsiteY167" fmla="*/ 3731111 h 6858000"/>
              <a:gd name="connsiteX168" fmla="*/ 1635889 w 7467600"/>
              <a:gd name="connsiteY168" fmla="*/ 3709494 h 6858000"/>
              <a:gd name="connsiteX169" fmla="*/ 1510397 w 7467600"/>
              <a:gd name="connsiteY169" fmla="*/ 3684705 h 6858000"/>
              <a:gd name="connsiteX170" fmla="*/ 1146550 w 7467600"/>
              <a:gd name="connsiteY170" fmla="*/ 3802012 h 6858000"/>
              <a:gd name="connsiteX171" fmla="*/ 698834 w 7467600"/>
              <a:gd name="connsiteY171" fmla="*/ 3952272 h 6858000"/>
              <a:gd name="connsiteX172" fmla="*/ 34256 w 7467600"/>
              <a:gd name="connsiteY172" fmla="*/ 4347603 h 6858000"/>
              <a:gd name="connsiteX173" fmla="*/ 527241 w 7467600"/>
              <a:gd name="connsiteY173" fmla="*/ 4065078 h 6858000"/>
              <a:gd name="connsiteX174" fmla="*/ 1510397 w 7467600"/>
              <a:gd name="connsiteY174" fmla="*/ 3684705 h 6858000"/>
              <a:gd name="connsiteX175" fmla="*/ 1313114 w 7467600"/>
              <a:gd name="connsiteY175" fmla="*/ 3655216 h 6858000"/>
              <a:gd name="connsiteX176" fmla="*/ 1109304 w 7467600"/>
              <a:gd name="connsiteY176" fmla="*/ 3669030 h 6858000"/>
              <a:gd name="connsiteX177" fmla="*/ 8129 w 7467600"/>
              <a:gd name="connsiteY177" fmla="*/ 4330519 h 6858000"/>
              <a:gd name="connsiteX178" fmla="*/ 687572 w 7467600"/>
              <a:gd name="connsiteY178" fmla="*/ 3925629 h 6858000"/>
              <a:gd name="connsiteX179" fmla="*/ 1138365 w 7467600"/>
              <a:gd name="connsiteY179" fmla="*/ 3774515 h 6858000"/>
              <a:gd name="connsiteX180" fmla="*/ 1505579 w 7467600"/>
              <a:gd name="connsiteY180" fmla="*/ 3655526 h 6858000"/>
              <a:gd name="connsiteX181" fmla="*/ 1313114 w 7467600"/>
              <a:gd name="connsiteY181" fmla="*/ 3655216 h 6858000"/>
              <a:gd name="connsiteX182" fmla="*/ 3655073 w 7467600"/>
              <a:gd name="connsiteY182" fmla="*/ 3650884 h 6858000"/>
              <a:gd name="connsiteX183" fmla="*/ 3989938 w 7467600"/>
              <a:gd name="connsiteY183" fmla="*/ 3991685 h 6858000"/>
              <a:gd name="connsiteX184" fmla="*/ 4393907 w 7467600"/>
              <a:gd name="connsiteY184" fmla="*/ 4261258 h 6858000"/>
              <a:gd name="connsiteX185" fmla="*/ 4648051 w 7467600"/>
              <a:gd name="connsiteY185" fmla="*/ 4374051 h 6858000"/>
              <a:gd name="connsiteX186" fmla="*/ 4383389 w 7467600"/>
              <a:gd name="connsiteY186" fmla="*/ 4184369 h 6858000"/>
              <a:gd name="connsiteX187" fmla="*/ 4165508 w 7467600"/>
              <a:gd name="connsiteY187" fmla="*/ 4035196 h 6858000"/>
              <a:gd name="connsiteX188" fmla="*/ 4068162 w 7467600"/>
              <a:gd name="connsiteY188" fmla="*/ 3953394 h 6858000"/>
              <a:gd name="connsiteX189" fmla="*/ 3981416 w 7467600"/>
              <a:gd name="connsiteY189" fmla="*/ 3880482 h 6858000"/>
              <a:gd name="connsiteX190" fmla="*/ 3800147 w 7467600"/>
              <a:gd name="connsiteY190" fmla="*/ 3749872 h 6858000"/>
              <a:gd name="connsiteX191" fmla="*/ 3655073 w 7467600"/>
              <a:gd name="connsiteY191" fmla="*/ 3650884 h 6858000"/>
              <a:gd name="connsiteX192" fmla="*/ 3670252 w 7467600"/>
              <a:gd name="connsiteY192" fmla="*/ 3622798 h 6858000"/>
              <a:gd name="connsiteX193" fmla="*/ 3817258 w 7467600"/>
              <a:gd name="connsiteY193" fmla="*/ 3723577 h 6858000"/>
              <a:gd name="connsiteX194" fmla="*/ 4000461 w 7467600"/>
              <a:gd name="connsiteY194" fmla="*/ 3855966 h 6858000"/>
              <a:gd name="connsiteX195" fmla="*/ 4088180 w 7467600"/>
              <a:gd name="connsiteY195" fmla="*/ 3929774 h 6858000"/>
              <a:gd name="connsiteX196" fmla="*/ 4184555 w 7467600"/>
              <a:gd name="connsiteY196" fmla="*/ 4010683 h 6858000"/>
              <a:gd name="connsiteX197" fmla="*/ 4399563 w 7467600"/>
              <a:gd name="connsiteY197" fmla="*/ 4158106 h 6858000"/>
              <a:gd name="connsiteX198" fmla="*/ 4684469 w 7467600"/>
              <a:gd name="connsiteY198" fmla="*/ 4364680 h 6858000"/>
              <a:gd name="connsiteX199" fmla="*/ 4690271 w 7467600"/>
              <a:gd name="connsiteY199" fmla="*/ 4370034 h 6858000"/>
              <a:gd name="connsiteX200" fmla="*/ 4136093 w 7467600"/>
              <a:gd name="connsiteY200" fmla="*/ 3858466 h 6858000"/>
              <a:gd name="connsiteX201" fmla="*/ 3670252 w 7467600"/>
              <a:gd name="connsiteY201" fmla="*/ 3622798 h 6858000"/>
              <a:gd name="connsiteX202" fmla="*/ 4440129 w 7467600"/>
              <a:gd name="connsiteY202" fmla="*/ 3448571 h 6858000"/>
              <a:gd name="connsiteX203" fmla="*/ 4856525 w 7467600"/>
              <a:gd name="connsiteY203" fmla="*/ 3915351 h 6858000"/>
              <a:gd name="connsiteX204" fmla="*/ 5059055 w 7467600"/>
              <a:gd name="connsiteY204" fmla="*/ 4108918 h 6858000"/>
              <a:gd name="connsiteX205" fmla="*/ 5290070 w 7467600"/>
              <a:gd name="connsiteY205" fmla="*/ 4263619 h 6858000"/>
              <a:gd name="connsiteX206" fmla="*/ 4834991 w 7467600"/>
              <a:gd name="connsiteY206" fmla="*/ 3830985 h 6858000"/>
              <a:gd name="connsiteX207" fmla="*/ 4440129 w 7467600"/>
              <a:gd name="connsiteY207" fmla="*/ 3448571 h 6858000"/>
              <a:gd name="connsiteX208" fmla="*/ 4441737 w 7467600"/>
              <a:gd name="connsiteY208" fmla="*/ 3399734 h 6858000"/>
              <a:gd name="connsiteX209" fmla="*/ 4431236 w 7467600"/>
              <a:gd name="connsiteY209" fmla="*/ 3400954 h 6858000"/>
              <a:gd name="connsiteX210" fmla="*/ 4557150 w 7467600"/>
              <a:gd name="connsiteY210" fmla="*/ 3510023 h 6858000"/>
              <a:gd name="connsiteX211" fmla="*/ 4856936 w 7467600"/>
              <a:gd name="connsiteY211" fmla="*/ 3809146 h 6858000"/>
              <a:gd name="connsiteX212" fmla="*/ 5111996 w 7467600"/>
              <a:gd name="connsiteY212" fmla="*/ 4065759 h 6858000"/>
              <a:gd name="connsiteX213" fmla="*/ 5388878 w 7467600"/>
              <a:gd name="connsiteY213" fmla="*/ 4300185 h 6858000"/>
              <a:gd name="connsiteX214" fmla="*/ 5425556 w 7467600"/>
              <a:gd name="connsiteY214" fmla="*/ 4308967 h 6858000"/>
              <a:gd name="connsiteX215" fmla="*/ 4943646 w 7467600"/>
              <a:gd name="connsiteY215" fmla="*/ 3822916 h 6858000"/>
              <a:gd name="connsiteX216" fmla="*/ 4594837 w 7467600"/>
              <a:gd name="connsiteY216" fmla="*/ 3532274 h 6858000"/>
              <a:gd name="connsiteX217" fmla="*/ 4441737 w 7467600"/>
              <a:gd name="connsiteY217" fmla="*/ 3399734 h 6858000"/>
              <a:gd name="connsiteX218" fmla="*/ 5425834 w 7467600"/>
              <a:gd name="connsiteY218" fmla="*/ 3162785 h 6858000"/>
              <a:gd name="connsiteX219" fmla="*/ 5401644 w 7467600"/>
              <a:gd name="connsiteY219" fmla="*/ 3617847 h 6858000"/>
              <a:gd name="connsiteX220" fmla="*/ 5467256 w 7467600"/>
              <a:gd name="connsiteY220" fmla="*/ 4175494 h 6858000"/>
              <a:gd name="connsiteX221" fmla="*/ 5448069 w 7467600"/>
              <a:gd name="connsiteY221" fmla="*/ 3567554 h 6858000"/>
              <a:gd name="connsiteX222" fmla="*/ 5425834 w 7467600"/>
              <a:gd name="connsiteY222" fmla="*/ 3162785 h 6858000"/>
              <a:gd name="connsiteX223" fmla="*/ 1318687 w 7467600"/>
              <a:gd name="connsiteY223" fmla="*/ 3113840 h 6858000"/>
              <a:gd name="connsiteX224" fmla="*/ 1066793 w 7467600"/>
              <a:gd name="connsiteY224" fmla="*/ 3212171 h 6858000"/>
              <a:gd name="connsiteX225" fmla="*/ 993319 w 7467600"/>
              <a:gd name="connsiteY225" fmla="*/ 3247648 h 6858000"/>
              <a:gd name="connsiteX226" fmla="*/ 853081 w 7467600"/>
              <a:gd name="connsiteY226" fmla="*/ 3312410 h 6858000"/>
              <a:gd name="connsiteX227" fmla="*/ 805957 w 7467600"/>
              <a:gd name="connsiteY227" fmla="*/ 3330443 h 6858000"/>
              <a:gd name="connsiteX228" fmla="*/ 1318687 w 7467600"/>
              <a:gd name="connsiteY228" fmla="*/ 3113840 h 6858000"/>
              <a:gd name="connsiteX229" fmla="*/ 5453702 w 7467600"/>
              <a:gd name="connsiteY229" fmla="*/ 3090882 h 6858000"/>
              <a:gd name="connsiteX230" fmla="*/ 5480135 w 7467600"/>
              <a:gd name="connsiteY230" fmla="*/ 3565802 h 6858000"/>
              <a:gd name="connsiteX231" fmla="*/ 5499023 w 7467600"/>
              <a:gd name="connsiteY231" fmla="*/ 4166310 h 6858000"/>
              <a:gd name="connsiteX232" fmla="*/ 5547022 w 7467600"/>
              <a:gd name="connsiteY232" fmla="*/ 3607838 h 6858000"/>
              <a:gd name="connsiteX233" fmla="*/ 5515964 w 7467600"/>
              <a:gd name="connsiteY233" fmla="*/ 3378541 h 6858000"/>
              <a:gd name="connsiteX234" fmla="*/ 5453702 w 7467600"/>
              <a:gd name="connsiteY234" fmla="*/ 3090882 h 6858000"/>
              <a:gd name="connsiteX235" fmla="*/ 1238695 w 7467600"/>
              <a:gd name="connsiteY235" fmla="*/ 3076820 h 6858000"/>
              <a:gd name="connsiteX236" fmla="*/ 716371 w 7467600"/>
              <a:gd name="connsiteY236" fmla="*/ 3293249 h 6858000"/>
              <a:gd name="connsiteX237" fmla="*/ 579522 w 7467600"/>
              <a:gd name="connsiteY237" fmla="*/ 3371759 h 6858000"/>
              <a:gd name="connsiteX238" fmla="*/ 600288 w 7467600"/>
              <a:gd name="connsiteY238" fmla="*/ 3365555 h 6858000"/>
              <a:gd name="connsiteX239" fmla="*/ 840692 w 7467600"/>
              <a:gd name="connsiteY239" fmla="*/ 3284921 h 6858000"/>
              <a:gd name="connsiteX240" fmla="*/ 979248 w 7467600"/>
              <a:gd name="connsiteY240" fmla="*/ 3221003 h 6858000"/>
              <a:gd name="connsiteX241" fmla="*/ 1053282 w 7467600"/>
              <a:gd name="connsiteY241" fmla="*/ 3185247 h 6858000"/>
              <a:gd name="connsiteX242" fmla="*/ 1320603 w 7467600"/>
              <a:gd name="connsiteY242" fmla="*/ 3081281 h 6858000"/>
              <a:gd name="connsiteX243" fmla="*/ 1238695 w 7467600"/>
              <a:gd name="connsiteY243" fmla="*/ 3076820 h 6858000"/>
              <a:gd name="connsiteX244" fmla="*/ 5425627 w 7467600"/>
              <a:gd name="connsiteY244" fmla="*/ 2954192 h 6858000"/>
              <a:gd name="connsiteX245" fmla="*/ 5470770 w 7467600"/>
              <a:gd name="connsiteY245" fmla="*/ 3005435 h 6858000"/>
              <a:gd name="connsiteX246" fmla="*/ 5519779 w 7467600"/>
              <a:gd name="connsiteY246" fmla="*/ 4359223 h 6858000"/>
              <a:gd name="connsiteX247" fmla="*/ 5520293 w 7467600"/>
              <a:gd name="connsiteY247" fmla="*/ 4360602 h 6858000"/>
              <a:gd name="connsiteX248" fmla="*/ 5767221 w 7467600"/>
              <a:gd name="connsiteY248" fmla="*/ 4665564 h 6858000"/>
              <a:gd name="connsiteX249" fmla="*/ 6937169 w 7467600"/>
              <a:gd name="connsiteY249" fmla="*/ 4815941 h 6858000"/>
              <a:gd name="connsiteX250" fmla="*/ 6953922 w 7467600"/>
              <a:gd name="connsiteY250" fmla="*/ 4890068 h 6858000"/>
              <a:gd name="connsiteX251" fmla="*/ 6071359 w 7467600"/>
              <a:gd name="connsiteY251" fmla="*/ 4770770 h 6858000"/>
              <a:gd name="connsiteX252" fmla="*/ 6038839 w 7467600"/>
              <a:gd name="connsiteY252" fmla="*/ 4764474 h 6858000"/>
              <a:gd name="connsiteX253" fmla="*/ 6038706 w 7467600"/>
              <a:gd name="connsiteY253" fmla="*/ 4763847 h 6858000"/>
              <a:gd name="connsiteX254" fmla="*/ 6037784 w 7467600"/>
              <a:gd name="connsiteY254" fmla="*/ 4764270 h 6858000"/>
              <a:gd name="connsiteX255" fmla="*/ 6038839 w 7467600"/>
              <a:gd name="connsiteY255" fmla="*/ 4764474 h 6858000"/>
              <a:gd name="connsiteX256" fmla="*/ 6040338 w 7467600"/>
              <a:gd name="connsiteY256" fmla="*/ 4771418 h 6858000"/>
              <a:gd name="connsiteX257" fmla="*/ 6024488 w 7467600"/>
              <a:gd name="connsiteY257" fmla="*/ 4809903 h 6858000"/>
              <a:gd name="connsiteX258" fmla="*/ 5599771 w 7467600"/>
              <a:gd name="connsiteY258" fmla="*/ 5509652 h 6858000"/>
              <a:gd name="connsiteX259" fmla="*/ 5548843 w 7467600"/>
              <a:gd name="connsiteY259" fmla="*/ 5563845 h 6858000"/>
              <a:gd name="connsiteX260" fmla="*/ 5940952 w 7467600"/>
              <a:gd name="connsiteY260" fmla="*/ 6250028 h 6858000"/>
              <a:gd name="connsiteX261" fmla="*/ 6043441 w 7467600"/>
              <a:gd name="connsiteY261" fmla="*/ 6665847 h 6858000"/>
              <a:gd name="connsiteX262" fmla="*/ 6093432 w 7467600"/>
              <a:gd name="connsiteY262" fmla="*/ 6858000 h 6858000"/>
              <a:gd name="connsiteX263" fmla="*/ 6034344 w 7467600"/>
              <a:gd name="connsiteY263" fmla="*/ 6858000 h 6858000"/>
              <a:gd name="connsiteX264" fmla="*/ 6026679 w 7467600"/>
              <a:gd name="connsiteY264" fmla="*/ 6836959 h 6858000"/>
              <a:gd name="connsiteX265" fmla="*/ 5800441 w 7467600"/>
              <a:gd name="connsiteY265" fmla="*/ 6335286 h 6858000"/>
              <a:gd name="connsiteX266" fmla="*/ 5526562 w 7467600"/>
              <a:gd name="connsiteY266" fmla="*/ 5705388 h 6858000"/>
              <a:gd name="connsiteX267" fmla="*/ 5519640 w 7467600"/>
              <a:gd name="connsiteY267" fmla="*/ 5683774 h 6858000"/>
              <a:gd name="connsiteX268" fmla="*/ 5844559 w 7467600"/>
              <a:gd name="connsiteY268" fmla="*/ 6553349 h 6858000"/>
              <a:gd name="connsiteX269" fmla="*/ 5975994 w 7467600"/>
              <a:gd name="connsiteY269" fmla="*/ 6858000 h 6858000"/>
              <a:gd name="connsiteX270" fmla="*/ 5898547 w 7467600"/>
              <a:gd name="connsiteY270" fmla="*/ 6858000 h 6858000"/>
              <a:gd name="connsiteX271" fmla="*/ 5682041 w 7467600"/>
              <a:gd name="connsiteY271" fmla="*/ 6355860 h 6858000"/>
              <a:gd name="connsiteX272" fmla="*/ 5461758 w 7467600"/>
              <a:gd name="connsiteY272" fmla="*/ 5820220 h 6858000"/>
              <a:gd name="connsiteX273" fmla="*/ 5237282 w 7467600"/>
              <a:gd name="connsiteY273" fmla="*/ 6579086 h 6858000"/>
              <a:gd name="connsiteX274" fmla="*/ 5115009 w 7467600"/>
              <a:gd name="connsiteY274" fmla="*/ 6858000 h 6858000"/>
              <a:gd name="connsiteX275" fmla="*/ 5028074 w 7467600"/>
              <a:gd name="connsiteY275" fmla="*/ 6858000 h 6858000"/>
              <a:gd name="connsiteX276" fmla="*/ 5079508 w 7467600"/>
              <a:gd name="connsiteY276" fmla="*/ 6749074 h 6858000"/>
              <a:gd name="connsiteX277" fmla="*/ 5371846 w 7467600"/>
              <a:gd name="connsiteY277" fmla="*/ 5924413 h 6858000"/>
              <a:gd name="connsiteX278" fmla="*/ 5270512 w 7467600"/>
              <a:gd name="connsiteY278" fmla="*/ 6138975 h 6858000"/>
              <a:gd name="connsiteX279" fmla="*/ 5062409 w 7467600"/>
              <a:gd name="connsiteY279" fmla="*/ 6653544 h 6858000"/>
              <a:gd name="connsiteX280" fmla="*/ 5036628 w 7467600"/>
              <a:gd name="connsiteY280" fmla="*/ 6754247 h 6858000"/>
              <a:gd name="connsiteX281" fmla="*/ 5009112 w 7467600"/>
              <a:gd name="connsiteY281" fmla="*/ 6858000 h 6858000"/>
              <a:gd name="connsiteX282" fmla="*/ 4976679 w 7467600"/>
              <a:gd name="connsiteY282" fmla="*/ 6858000 h 6858000"/>
              <a:gd name="connsiteX283" fmla="*/ 5006537 w 7467600"/>
              <a:gd name="connsiteY283" fmla="*/ 6747068 h 6858000"/>
              <a:gd name="connsiteX284" fmla="*/ 5032723 w 7467600"/>
              <a:gd name="connsiteY284" fmla="*/ 6644957 h 6858000"/>
              <a:gd name="connsiteX285" fmla="*/ 5242949 w 7467600"/>
              <a:gd name="connsiteY285" fmla="*/ 6125175 h 6858000"/>
              <a:gd name="connsiteX286" fmla="*/ 5286321 w 7467600"/>
              <a:gd name="connsiteY286" fmla="*/ 6033555 h 6858000"/>
              <a:gd name="connsiteX287" fmla="*/ 5008210 w 7467600"/>
              <a:gd name="connsiteY287" fmla="*/ 6649194 h 6858000"/>
              <a:gd name="connsiteX288" fmla="*/ 4986321 w 7467600"/>
              <a:gd name="connsiteY288" fmla="*/ 6765687 h 6858000"/>
              <a:gd name="connsiteX289" fmla="*/ 4973474 w 7467600"/>
              <a:gd name="connsiteY289" fmla="*/ 6858000 h 6858000"/>
              <a:gd name="connsiteX290" fmla="*/ 4907178 w 7467600"/>
              <a:gd name="connsiteY290" fmla="*/ 6858000 h 6858000"/>
              <a:gd name="connsiteX291" fmla="*/ 4910810 w 7467600"/>
              <a:gd name="connsiteY291" fmla="*/ 6829660 h 6858000"/>
              <a:gd name="connsiteX292" fmla="*/ 4987461 w 7467600"/>
              <a:gd name="connsiteY292" fmla="*/ 6432994 h 6858000"/>
              <a:gd name="connsiteX293" fmla="*/ 5179262 w 7467600"/>
              <a:gd name="connsiteY293" fmla="*/ 6035044 h 6858000"/>
              <a:gd name="connsiteX294" fmla="*/ 4689678 w 7467600"/>
              <a:gd name="connsiteY294" fmla="*/ 6440241 h 6858000"/>
              <a:gd name="connsiteX295" fmla="*/ 4477543 w 7467600"/>
              <a:gd name="connsiteY295" fmla="*/ 6674836 h 6858000"/>
              <a:gd name="connsiteX296" fmla="*/ 4329957 w 7467600"/>
              <a:gd name="connsiteY296" fmla="*/ 6858000 h 6858000"/>
              <a:gd name="connsiteX297" fmla="*/ 4218595 w 7467600"/>
              <a:gd name="connsiteY297" fmla="*/ 6858000 h 6858000"/>
              <a:gd name="connsiteX298" fmla="*/ 4368888 w 7467600"/>
              <a:gd name="connsiteY298" fmla="*/ 6668412 h 6858000"/>
              <a:gd name="connsiteX299" fmla="*/ 4563091 w 7467600"/>
              <a:gd name="connsiteY299" fmla="*/ 6442508 h 6858000"/>
              <a:gd name="connsiteX300" fmla="*/ 5387324 w 7467600"/>
              <a:gd name="connsiteY300" fmla="*/ 5705830 h 6858000"/>
              <a:gd name="connsiteX301" fmla="*/ 5073620 w 7467600"/>
              <a:gd name="connsiteY301" fmla="*/ 5955437 h 6858000"/>
              <a:gd name="connsiteX302" fmla="*/ 4689789 w 7467600"/>
              <a:gd name="connsiteY302" fmla="*/ 6268382 h 6858000"/>
              <a:gd name="connsiteX303" fmla="*/ 4418722 w 7467600"/>
              <a:gd name="connsiteY303" fmla="*/ 6570886 h 6858000"/>
              <a:gd name="connsiteX304" fmla="*/ 4214944 w 7467600"/>
              <a:gd name="connsiteY304" fmla="*/ 6858000 h 6858000"/>
              <a:gd name="connsiteX305" fmla="*/ 4177898 w 7467600"/>
              <a:gd name="connsiteY305" fmla="*/ 6858000 h 6858000"/>
              <a:gd name="connsiteX306" fmla="*/ 4391597 w 7467600"/>
              <a:gd name="connsiteY306" fmla="*/ 6556370 h 6858000"/>
              <a:gd name="connsiteX307" fmla="*/ 4668889 w 7467600"/>
              <a:gd name="connsiteY307" fmla="*/ 6246399 h 6858000"/>
              <a:gd name="connsiteX308" fmla="*/ 5055427 w 7467600"/>
              <a:gd name="connsiteY308" fmla="*/ 5931476 h 6858000"/>
              <a:gd name="connsiteX309" fmla="*/ 5371814 w 7467600"/>
              <a:gd name="connsiteY309" fmla="*/ 5678975 h 6858000"/>
              <a:gd name="connsiteX310" fmla="*/ 4987918 w 7467600"/>
              <a:gd name="connsiteY310" fmla="*/ 5838701 h 6858000"/>
              <a:gd name="connsiteX311" fmla="*/ 4317146 w 7467600"/>
              <a:gd name="connsiteY311" fmla="*/ 6587716 h 6858000"/>
              <a:gd name="connsiteX312" fmla="*/ 4171627 w 7467600"/>
              <a:gd name="connsiteY312" fmla="*/ 6858000 h 6858000"/>
              <a:gd name="connsiteX313" fmla="*/ 4081585 w 7467600"/>
              <a:gd name="connsiteY313" fmla="*/ 6858000 h 6858000"/>
              <a:gd name="connsiteX314" fmla="*/ 4238603 w 7467600"/>
              <a:gd name="connsiteY314" fmla="*/ 6559341 h 6858000"/>
              <a:gd name="connsiteX315" fmla="*/ 4778333 w 7467600"/>
              <a:gd name="connsiteY315" fmla="*/ 5873626 h 6858000"/>
              <a:gd name="connsiteX316" fmla="*/ 5414185 w 7467600"/>
              <a:gd name="connsiteY316" fmla="*/ 5573882 h 6858000"/>
              <a:gd name="connsiteX317" fmla="*/ 5959648 w 7467600"/>
              <a:gd name="connsiteY317" fmla="*/ 4760797 h 6858000"/>
              <a:gd name="connsiteX318" fmla="*/ 5355019 w 7467600"/>
              <a:gd name="connsiteY318" fmla="*/ 4734672 h 6858000"/>
              <a:gd name="connsiteX319" fmla="*/ 5083565 w 7467600"/>
              <a:gd name="connsiteY319" fmla="*/ 5179121 h 6858000"/>
              <a:gd name="connsiteX320" fmla="*/ 4713577 w 7467600"/>
              <a:gd name="connsiteY320" fmla="*/ 5616803 h 6858000"/>
              <a:gd name="connsiteX321" fmla="*/ 3989559 w 7467600"/>
              <a:gd name="connsiteY321" fmla="*/ 6145945 h 6858000"/>
              <a:gd name="connsiteX322" fmla="*/ 3939824 w 7467600"/>
              <a:gd name="connsiteY322" fmla="*/ 6066900 h 6858000"/>
              <a:gd name="connsiteX323" fmla="*/ 4584537 w 7467600"/>
              <a:gd name="connsiteY323" fmla="*/ 5324826 h 6858000"/>
              <a:gd name="connsiteX324" fmla="*/ 5037105 w 7467600"/>
              <a:gd name="connsiteY324" fmla="*/ 5088765 h 6858000"/>
              <a:gd name="connsiteX325" fmla="*/ 5039930 w 7467600"/>
              <a:gd name="connsiteY325" fmla="*/ 5089585 h 6858000"/>
              <a:gd name="connsiteX326" fmla="*/ 5263764 w 7467600"/>
              <a:gd name="connsiteY326" fmla="*/ 4735525 h 6858000"/>
              <a:gd name="connsiteX327" fmla="*/ 4086300 w 7467600"/>
              <a:gd name="connsiteY327" fmla="*/ 4884599 h 6858000"/>
              <a:gd name="connsiteX328" fmla="*/ 4085485 w 7467600"/>
              <a:gd name="connsiteY328" fmla="*/ 4899070 h 6858000"/>
              <a:gd name="connsiteX329" fmla="*/ 3871915 w 7467600"/>
              <a:gd name="connsiteY329" fmla="*/ 5253645 h 6858000"/>
              <a:gd name="connsiteX330" fmla="*/ 3799374 w 7467600"/>
              <a:gd name="connsiteY330" fmla="*/ 5466127 h 6858000"/>
              <a:gd name="connsiteX331" fmla="*/ 3498850 w 7467600"/>
              <a:gd name="connsiteY331" fmla="*/ 6661888 h 6858000"/>
              <a:gd name="connsiteX332" fmla="*/ 3399216 w 7467600"/>
              <a:gd name="connsiteY332" fmla="*/ 6858000 h 6858000"/>
              <a:gd name="connsiteX333" fmla="*/ 3303688 w 7467600"/>
              <a:gd name="connsiteY333" fmla="*/ 6858000 h 6858000"/>
              <a:gd name="connsiteX334" fmla="*/ 3391774 w 7467600"/>
              <a:gd name="connsiteY334" fmla="*/ 6697181 h 6858000"/>
              <a:gd name="connsiteX335" fmla="*/ 3735540 w 7467600"/>
              <a:gd name="connsiteY335" fmla="*/ 5546923 h 6858000"/>
              <a:gd name="connsiteX336" fmla="*/ 3729438 w 7467600"/>
              <a:gd name="connsiteY336" fmla="*/ 5569058 h 6858000"/>
              <a:gd name="connsiteX337" fmla="*/ 3707782 w 7467600"/>
              <a:gd name="connsiteY337" fmla="*/ 5644908 h 6858000"/>
              <a:gd name="connsiteX338" fmla="*/ 3583827 w 7467600"/>
              <a:gd name="connsiteY338" fmla="*/ 6039215 h 6858000"/>
              <a:gd name="connsiteX339" fmla="*/ 3547861 w 7467600"/>
              <a:gd name="connsiteY339" fmla="*/ 6129609 h 6858000"/>
              <a:gd name="connsiteX340" fmla="*/ 3490905 w 7467600"/>
              <a:gd name="connsiteY340" fmla="*/ 6277660 h 6858000"/>
              <a:gd name="connsiteX341" fmla="*/ 3455859 w 7467600"/>
              <a:gd name="connsiteY341" fmla="*/ 6391301 h 6858000"/>
              <a:gd name="connsiteX342" fmla="*/ 3429112 w 7467600"/>
              <a:gd name="connsiteY342" fmla="*/ 6479469 h 6858000"/>
              <a:gd name="connsiteX343" fmla="*/ 3304862 w 7467600"/>
              <a:gd name="connsiteY343" fmla="*/ 6796476 h 6858000"/>
              <a:gd name="connsiteX344" fmla="*/ 3276071 w 7467600"/>
              <a:gd name="connsiteY344" fmla="*/ 6858000 h 6858000"/>
              <a:gd name="connsiteX345" fmla="*/ 3240805 w 7467600"/>
              <a:gd name="connsiteY345" fmla="*/ 6858000 h 6858000"/>
              <a:gd name="connsiteX346" fmla="*/ 3275917 w 7467600"/>
              <a:gd name="connsiteY346" fmla="*/ 6783192 h 6858000"/>
              <a:gd name="connsiteX347" fmla="*/ 3399358 w 7467600"/>
              <a:gd name="connsiteY347" fmla="*/ 6469011 h 6858000"/>
              <a:gd name="connsiteX348" fmla="*/ 3425650 w 7467600"/>
              <a:gd name="connsiteY348" fmla="*/ 6381333 h 6858000"/>
              <a:gd name="connsiteX349" fmla="*/ 3460661 w 7467600"/>
              <a:gd name="connsiteY349" fmla="*/ 6266763 h 6858000"/>
              <a:gd name="connsiteX350" fmla="*/ 3518021 w 7467600"/>
              <a:gd name="connsiteY350" fmla="*/ 6117298 h 6858000"/>
              <a:gd name="connsiteX351" fmla="*/ 3554035 w 7467600"/>
              <a:gd name="connsiteY351" fmla="*/ 6027832 h 6858000"/>
              <a:gd name="connsiteX352" fmla="*/ 3677174 w 7467600"/>
              <a:gd name="connsiteY352" fmla="*/ 5636351 h 6858000"/>
              <a:gd name="connsiteX353" fmla="*/ 3698819 w 7467600"/>
              <a:gd name="connsiteY353" fmla="*/ 5560503 h 6858000"/>
              <a:gd name="connsiteX354" fmla="*/ 3702094 w 7467600"/>
              <a:gd name="connsiteY354" fmla="*/ 5549194 h 6858000"/>
              <a:gd name="connsiteX355" fmla="*/ 3398355 w 7467600"/>
              <a:gd name="connsiteY355" fmla="*/ 6094603 h 6858000"/>
              <a:gd name="connsiteX356" fmla="*/ 3193941 w 7467600"/>
              <a:gd name="connsiteY356" fmla="*/ 6798775 h 6858000"/>
              <a:gd name="connsiteX357" fmla="*/ 3184140 w 7467600"/>
              <a:gd name="connsiteY357" fmla="*/ 6858000 h 6858000"/>
              <a:gd name="connsiteX358" fmla="*/ 3099978 w 7467600"/>
              <a:gd name="connsiteY358" fmla="*/ 6858000 h 6858000"/>
              <a:gd name="connsiteX359" fmla="*/ 3101556 w 7467600"/>
              <a:gd name="connsiteY359" fmla="*/ 6843337 h 6858000"/>
              <a:gd name="connsiteX360" fmla="*/ 3370162 w 7467600"/>
              <a:gd name="connsiteY360" fmla="*/ 5785550 h 6858000"/>
              <a:gd name="connsiteX361" fmla="*/ 3746477 w 7467600"/>
              <a:gd name="connsiteY361" fmla="*/ 5377889 h 6858000"/>
              <a:gd name="connsiteX362" fmla="*/ 3863399 w 7467600"/>
              <a:gd name="connsiteY362" fmla="*/ 5087257 h 6858000"/>
              <a:gd name="connsiteX363" fmla="*/ 3968712 w 7467600"/>
              <a:gd name="connsiteY363" fmla="*/ 4913989 h 6858000"/>
              <a:gd name="connsiteX364" fmla="*/ 2792390 w 7467600"/>
              <a:gd name="connsiteY364" fmla="*/ 5382974 h 6858000"/>
              <a:gd name="connsiteX365" fmla="*/ 2714982 w 7467600"/>
              <a:gd name="connsiteY365" fmla="*/ 5427051 h 6858000"/>
              <a:gd name="connsiteX366" fmla="*/ 2813361 w 7467600"/>
              <a:gd name="connsiteY366" fmla="*/ 6023912 h 6858000"/>
              <a:gd name="connsiteX367" fmla="*/ 2688430 w 7467600"/>
              <a:gd name="connsiteY367" fmla="*/ 6801564 h 6858000"/>
              <a:gd name="connsiteX368" fmla="*/ 2629626 w 7467600"/>
              <a:gd name="connsiteY368" fmla="*/ 6763394 h 6858000"/>
              <a:gd name="connsiteX369" fmla="*/ 2565328 w 7467600"/>
              <a:gd name="connsiteY369" fmla="*/ 5516399 h 6858000"/>
              <a:gd name="connsiteX370" fmla="*/ 1922999 w 7467600"/>
              <a:gd name="connsiteY370" fmla="*/ 5980343 h 6858000"/>
              <a:gd name="connsiteX371" fmla="*/ 1950261 w 7467600"/>
              <a:gd name="connsiteY371" fmla="*/ 6405858 h 6858000"/>
              <a:gd name="connsiteX372" fmla="*/ 2365554 w 7467600"/>
              <a:gd name="connsiteY372" fmla="*/ 6759107 h 6858000"/>
              <a:gd name="connsiteX373" fmla="*/ 2424142 w 7467600"/>
              <a:gd name="connsiteY373" fmla="*/ 6858000 h 6858000"/>
              <a:gd name="connsiteX374" fmla="*/ 2395994 w 7467600"/>
              <a:gd name="connsiteY374" fmla="*/ 6858000 h 6858000"/>
              <a:gd name="connsiteX375" fmla="*/ 2392863 w 7467600"/>
              <a:gd name="connsiteY375" fmla="*/ 6852964 h 6858000"/>
              <a:gd name="connsiteX376" fmla="*/ 2017589 w 7467600"/>
              <a:gd name="connsiteY376" fmla="*/ 6493982 h 6858000"/>
              <a:gd name="connsiteX377" fmla="*/ 2147336 w 7467600"/>
              <a:gd name="connsiteY377" fmla="*/ 6594052 h 6858000"/>
              <a:gd name="connsiteX378" fmla="*/ 2207047 w 7467600"/>
              <a:gd name="connsiteY378" fmla="*/ 6654540 h 6858000"/>
              <a:gd name="connsiteX379" fmla="*/ 2299106 w 7467600"/>
              <a:gd name="connsiteY379" fmla="*/ 6778931 h 6858000"/>
              <a:gd name="connsiteX380" fmla="*/ 2314430 w 7467600"/>
              <a:gd name="connsiteY380" fmla="*/ 6801144 h 6858000"/>
              <a:gd name="connsiteX381" fmla="*/ 2352406 w 7467600"/>
              <a:gd name="connsiteY381" fmla="*/ 6858000 h 6858000"/>
              <a:gd name="connsiteX382" fmla="*/ 2314492 w 7467600"/>
              <a:gd name="connsiteY382" fmla="*/ 6858000 h 6858000"/>
              <a:gd name="connsiteX383" fmla="*/ 2288095 w 7467600"/>
              <a:gd name="connsiteY383" fmla="*/ 6818030 h 6858000"/>
              <a:gd name="connsiteX384" fmla="*/ 2272768 w 7467600"/>
              <a:gd name="connsiteY384" fmla="*/ 6795822 h 6858000"/>
              <a:gd name="connsiteX385" fmla="*/ 2182715 w 7467600"/>
              <a:gd name="connsiteY385" fmla="*/ 6675071 h 6858000"/>
              <a:gd name="connsiteX386" fmla="*/ 2032061 w 7467600"/>
              <a:gd name="connsiteY386" fmla="*/ 6541380 h 6858000"/>
              <a:gd name="connsiteX387" fmla="*/ 2257220 w 7467600"/>
              <a:gd name="connsiteY387" fmla="*/ 6826257 h 6858000"/>
              <a:gd name="connsiteX388" fmla="*/ 2281324 w 7467600"/>
              <a:gd name="connsiteY388" fmla="*/ 6858000 h 6858000"/>
              <a:gd name="connsiteX389" fmla="*/ 2242860 w 7467600"/>
              <a:gd name="connsiteY389" fmla="*/ 6858000 h 6858000"/>
              <a:gd name="connsiteX390" fmla="*/ 2232818 w 7467600"/>
              <a:gd name="connsiteY390" fmla="*/ 6844926 h 6858000"/>
              <a:gd name="connsiteX391" fmla="*/ 1990172 w 7467600"/>
              <a:gd name="connsiteY391" fmla="*/ 6542121 h 6858000"/>
              <a:gd name="connsiteX392" fmla="*/ 2124090 w 7467600"/>
              <a:gd name="connsiteY392" fmla="*/ 6761017 h 6858000"/>
              <a:gd name="connsiteX393" fmla="*/ 2200380 w 7467600"/>
              <a:gd name="connsiteY393" fmla="*/ 6858000 h 6858000"/>
              <a:gd name="connsiteX394" fmla="*/ 2147507 w 7467600"/>
              <a:gd name="connsiteY394" fmla="*/ 6858000 h 6858000"/>
              <a:gd name="connsiteX395" fmla="*/ 2070668 w 7467600"/>
              <a:gd name="connsiteY395" fmla="*/ 6761520 h 6858000"/>
              <a:gd name="connsiteX396" fmla="*/ 1975142 w 7467600"/>
              <a:gd name="connsiteY396" fmla="*/ 6585570 h 6858000"/>
              <a:gd name="connsiteX397" fmla="*/ 2050035 w 7467600"/>
              <a:gd name="connsiteY397" fmla="*/ 6813345 h 6858000"/>
              <a:gd name="connsiteX398" fmla="*/ 2063025 w 7467600"/>
              <a:gd name="connsiteY398" fmla="*/ 6858000 h 6858000"/>
              <a:gd name="connsiteX399" fmla="*/ 2021675 w 7467600"/>
              <a:gd name="connsiteY399" fmla="*/ 6858000 h 6858000"/>
              <a:gd name="connsiteX400" fmla="*/ 2019308 w 7467600"/>
              <a:gd name="connsiteY400" fmla="*/ 6847118 h 6858000"/>
              <a:gd name="connsiteX401" fmla="*/ 1938835 w 7467600"/>
              <a:gd name="connsiteY401" fmla="*/ 6551160 h 6858000"/>
              <a:gd name="connsiteX402" fmla="*/ 1953230 w 7467600"/>
              <a:gd name="connsiteY402" fmla="*/ 6759699 h 6858000"/>
              <a:gd name="connsiteX403" fmla="*/ 1956763 w 7467600"/>
              <a:gd name="connsiteY403" fmla="*/ 6778191 h 6858000"/>
              <a:gd name="connsiteX404" fmla="*/ 1967925 w 7467600"/>
              <a:gd name="connsiteY404" fmla="*/ 6858000 h 6858000"/>
              <a:gd name="connsiteX405" fmla="*/ 1936622 w 7467600"/>
              <a:gd name="connsiteY405" fmla="*/ 6858000 h 6858000"/>
              <a:gd name="connsiteX406" fmla="*/ 1926261 w 7467600"/>
              <a:gd name="connsiteY406" fmla="*/ 6784064 h 6858000"/>
              <a:gd name="connsiteX407" fmla="*/ 1922724 w 7467600"/>
              <a:gd name="connsiteY407" fmla="*/ 6765577 h 6858000"/>
              <a:gd name="connsiteX408" fmla="*/ 1904650 w 7467600"/>
              <a:gd name="connsiteY408" fmla="*/ 6639616 h 6858000"/>
              <a:gd name="connsiteX409" fmla="*/ 1885273 w 7467600"/>
              <a:gd name="connsiteY409" fmla="*/ 6858000 h 6858000"/>
              <a:gd name="connsiteX410" fmla="*/ 1854363 w 7467600"/>
              <a:gd name="connsiteY410" fmla="*/ 6858000 h 6858000"/>
              <a:gd name="connsiteX411" fmla="*/ 1880391 w 7467600"/>
              <a:gd name="connsiteY411" fmla="*/ 6603796 h 6858000"/>
              <a:gd name="connsiteX412" fmla="*/ 1818273 w 7467600"/>
              <a:gd name="connsiteY412" fmla="*/ 6715729 h 6858000"/>
              <a:gd name="connsiteX413" fmla="*/ 1794691 w 7467600"/>
              <a:gd name="connsiteY413" fmla="*/ 6843239 h 6858000"/>
              <a:gd name="connsiteX414" fmla="*/ 1794914 w 7467600"/>
              <a:gd name="connsiteY414" fmla="*/ 6858000 h 6858000"/>
              <a:gd name="connsiteX415" fmla="*/ 1746128 w 7467600"/>
              <a:gd name="connsiteY415" fmla="*/ 6858000 h 6858000"/>
              <a:gd name="connsiteX416" fmla="*/ 1753934 w 7467600"/>
              <a:gd name="connsiteY416" fmla="*/ 6724796 h 6858000"/>
              <a:gd name="connsiteX417" fmla="*/ 1792053 w 7467600"/>
              <a:gd name="connsiteY417" fmla="*/ 6572396 h 6858000"/>
              <a:gd name="connsiteX418" fmla="*/ 1862248 w 7467600"/>
              <a:gd name="connsiteY418" fmla="*/ 6266397 h 6858000"/>
              <a:gd name="connsiteX419" fmla="*/ 1862250 w 7467600"/>
              <a:gd name="connsiteY419" fmla="*/ 6033531 h 6858000"/>
              <a:gd name="connsiteX420" fmla="*/ 1211999 w 7467600"/>
              <a:gd name="connsiteY420" fmla="*/ 6683610 h 6858000"/>
              <a:gd name="connsiteX421" fmla="*/ 1213266 w 7467600"/>
              <a:gd name="connsiteY421" fmla="*/ 6691947 h 6858000"/>
              <a:gd name="connsiteX422" fmla="*/ 1203370 w 7467600"/>
              <a:gd name="connsiteY422" fmla="*/ 6850676 h 6858000"/>
              <a:gd name="connsiteX423" fmla="*/ 1203671 w 7467600"/>
              <a:gd name="connsiteY423" fmla="*/ 6858000 h 6858000"/>
              <a:gd name="connsiteX424" fmla="*/ 1143180 w 7467600"/>
              <a:gd name="connsiteY424" fmla="*/ 6858000 h 6858000"/>
              <a:gd name="connsiteX425" fmla="*/ 1142176 w 7467600"/>
              <a:gd name="connsiteY425" fmla="*/ 6766045 h 6858000"/>
              <a:gd name="connsiteX426" fmla="*/ 1067484 w 7467600"/>
              <a:gd name="connsiteY426" fmla="*/ 6858000 h 6858000"/>
              <a:gd name="connsiteX427" fmla="*/ 953928 w 7467600"/>
              <a:gd name="connsiteY427" fmla="*/ 6858000 h 6858000"/>
              <a:gd name="connsiteX428" fmla="*/ 959715 w 7467600"/>
              <a:gd name="connsiteY428" fmla="*/ 6850185 h 6858000"/>
              <a:gd name="connsiteX429" fmla="*/ 1483788 w 7467600"/>
              <a:gd name="connsiteY429" fmla="*/ 6259174 h 6858000"/>
              <a:gd name="connsiteX430" fmla="*/ 1100671 w 7467600"/>
              <a:gd name="connsiteY430" fmla="*/ 6252137 h 6858000"/>
              <a:gd name="connsiteX431" fmla="*/ 1090144 w 7467600"/>
              <a:gd name="connsiteY431" fmla="*/ 6256748 h 6858000"/>
              <a:gd name="connsiteX432" fmla="*/ 1095872 w 7467600"/>
              <a:gd name="connsiteY432" fmla="*/ 6271892 h 6858000"/>
              <a:gd name="connsiteX433" fmla="*/ 262785 w 7467600"/>
              <a:gd name="connsiteY433" fmla="*/ 6845450 h 6858000"/>
              <a:gd name="connsiteX434" fmla="*/ 209968 w 7467600"/>
              <a:gd name="connsiteY434" fmla="*/ 6770713 h 6858000"/>
              <a:gd name="connsiteX435" fmla="*/ 873460 w 7467600"/>
              <a:gd name="connsiteY435" fmla="*/ 6253768 h 6858000"/>
              <a:gd name="connsiteX436" fmla="*/ 192686 w 7467600"/>
              <a:gd name="connsiteY436" fmla="*/ 5849257 h 6858000"/>
              <a:gd name="connsiteX437" fmla="*/ 4696 w 7467600"/>
              <a:gd name="connsiteY437" fmla="*/ 5697668 h 6858000"/>
              <a:gd name="connsiteX438" fmla="*/ 0 w 7467600"/>
              <a:gd name="connsiteY438" fmla="*/ 5689984 h 6858000"/>
              <a:gd name="connsiteX439" fmla="*/ 0 w 7467600"/>
              <a:gd name="connsiteY439" fmla="*/ 5513472 h 6858000"/>
              <a:gd name="connsiteX440" fmla="*/ 174101 w 7467600"/>
              <a:gd name="connsiteY440" fmla="*/ 5620277 h 6858000"/>
              <a:gd name="connsiteX441" fmla="*/ 891800 w 7467600"/>
              <a:gd name="connsiteY441" fmla="*/ 6036935 h 6858000"/>
              <a:gd name="connsiteX442" fmla="*/ 1072219 w 7467600"/>
              <a:gd name="connsiteY442" fmla="*/ 6169443 h 6858000"/>
              <a:gd name="connsiteX443" fmla="*/ 1074117 w 7467600"/>
              <a:gd name="connsiteY443" fmla="*/ 6170301 h 6858000"/>
              <a:gd name="connsiteX444" fmla="*/ 1083114 w 7467600"/>
              <a:gd name="connsiteY444" fmla="*/ 6174131 h 6858000"/>
              <a:gd name="connsiteX445" fmla="*/ 1543010 w 7467600"/>
              <a:gd name="connsiteY445" fmla="*/ 6191140 h 6858000"/>
              <a:gd name="connsiteX446" fmla="*/ 1551080 w 7467600"/>
              <a:gd name="connsiteY446" fmla="*/ 6195006 h 6858000"/>
              <a:gd name="connsiteX447" fmla="*/ 2345443 w 7467600"/>
              <a:gd name="connsiteY447" fmla="*/ 5549882 h 6858000"/>
              <a:gd name="connsiteX448" fmla="*/ 1721499 w 7467600"/>
              <a:gd name="connsiteY448" fmla="*/ 5599969 h 6858000"/>
              <a:gd name="connsiteX449" fmla="*/ 767716 w 7467600"/>
              <a:gd name="connsiteY449" fmla="*/ 5472768 h 6858000"/>
              <a:gd name="connsiteX450" fmla="*/ 722147 w 7467600"/>
              <a:gd name="connsiteY450" fmla="*/ 5393091 h 6858000"/>
              <a:gd name="connsiteX451" fmla="*/ 1485552 w 7467600"/>
              <a:gd name="connsiteY451" fmla="*/ 5313202 h 6858000"/>
              <a:gd name="connsiteX452" fmla="*/ 2143004 w 7467600"/>
              <a:gd name="connsiteY452" fmla="*/ 5402420 h 6858000"/>
              <a:gd name="connsiteX453" fmla="*/ 1933391 w 7467600"/>
              <a:gd name="connsiteY453" fmla="*/ 5156971 h 6858000"/>
              <a:gd name="connsiteX454" fmla="*/ 1827118 w 7467600"/>
              <a:gd name="connsiteY454" fmla="*/ 4968410 h 6858000"/>
              <a:gd name="connsiteX455" fmla="*/ 1837349 w 7467600"/>
              <a:gd name="connsiteY455" fmla="*/ 4956357 h 6858000"/>
              <a:gd name="connsiteX456" fmla="*/ 2162835 w 7467600"/>
              <a:gd name="connsiteY456" fmla="*/ 5187853 h 6858000"/>
              <a:gd name="connsiteX457" fmla="*/ 2257167 w 7467600"/>
              <a:gd name="connsiteY457" fmla="*/ 5462123 h 6858000"/>
              <a:gd name="connsiteX458" fmla="*/ 2261598 w 7467600"/>
              <a:gd name="connsiteY458" fmla="*/ 5467998 h 6858000"/>
              <a:gd name="connsiteX459" fmla="*/ 2437177 w 7467600"/>
              <a:gd name="connsiteY459" fmla="*/ 5479608 h 6858000"/>
              <a:gd name="connsiteX460" fmla="*/ 2445247 w 7467600"/>
              <a:gd name="connsiteY460" fmla="*/ 5483476 h 6858000"/>
              <a:gd name="connsiteX461" fmla="*/ 2743626 w 7467600"/>
              <a:gd name="connsiteY461" fmla="*/ 5304819 h 6858000"/>
              <a:gd name="connsiteX462" fmla="*/ 3048102 w 7467600"/>
              <a:gd name="connsiteY462" fmla="*/ 5150595 h 6858000"/>
              <a:gd name="connsiteX463" fmla="*/ 1799414 w 7467600"/>
              <a:gd name="connsiteY463" fmla="*/ 4694732 h 6858000"/>
              <a:gd name="connsiteX464" fmla="*/ 1771735 w 7467600"/>
              <a:gd name="connsiteY464" fmla="*/ 4619929 h 6858000"/>
              <a:gd name="connsiteX465" fmla="*/ 3104273 w 7467600"/>
              <a:gd name="connsiteY465" fmla="*/ 5076159 h 6858000"/>
              <a:gd name="connsiteX466" fmla="*/ 3113245 w 7467600"/>
              <a:gd name="connsiteY466" fmla="*/ 5090705 h 6858000"/>
              <a:gd name="connsiteX467" fmla="*/ 3126294 w 7467600"/>
              <a:gd name="connsiteY467" fmla="*/ 5114400 h 6858000"/>
              <a:gd name="connsiteX468" fmla="*/ 3937433 w 7467600"/>
              <a:gd name="connsiteY468" fmla="*/ 4830473 h 6858000"/>
              <a:gd name="connsiteX469" fmla="*/ 3590475 w 7467600"/>
              <a:gd name="connsiteY469" fmla="*/ 4597974 h 6858000"/>
              <a:gd name="connsiteX470" fmla="*/ 3100264 w 7467600"/>
              <a:gd name="connsiteY470" fmla="*/ 4579845 h 6858000"/>
              <a:gd name="connsiteX471" fmla="*/ 2183576 w 7467600"/>
              <a:gd name="connsiteY471" fmla="*/ 4227150 h 6858000"/>
              <a:gd name="connsiteX472" fmla="*/ 2151029 w 7467600"/>
              <a:gd name="connsiteY472" fmla="*/ 4146947 h 6858000"/>
              <a:gd name="connsiteX473" fmla="*/ 3563434 w 7467600"/>
              <a:gd name="connsiteY473" fmla="*/ 4469115 h 6858000"/>
              <a:gd name="connsiteX474" fmla="*/ 3177952 w 7467600"/>
              <a:gd name="connsiteY474" fmla="*/ 3657386 h 6858000"/>
              <a:gd name="connsiteX475" fmla="*/ 3189263 w 7467600"/>
              <a:gd name="connsiteY475" fmla="*/ 3625726 h 6858000"/>
              <a:gd name="connsiteX476" fmla="*/ 3560912 w 7467600"/>
              <a:gd name="connsiteY476" fmla="*/ 4079863 h 6858000"/>
              <a:gd name="connsiteX477" fmla="*/ 3626636 w 7467600"/>
              <a:gd name="connsiteY477" fmla="*/ 4512230 h 6858000"/>
              <a:gd name="connsiteX478" fmla="*/ 3653088 w 7467600"/>
              <a:gd name="connsiteY478" fmla="*/ 4521417 h 6858000"/>
              <a:gd name="connsiteX479" fmla="*/ 3988128 w 7467600"/>
              <a:gd name="connsiteY479" fmla="*/ 4817267 h 6858000"/>
              <a:gd name="connsiteX480" fmla="*/ 4830582 w 7467600"/>
              <a:gd name="connsiteY480" fmla="*/ 4676000 h 6858000"/>
              <a:gd name="connsiteX481" fmla="*/ 4830100 w 7467600"/>
              <a:gd name="connsiteY481" fmla="*/ 4675554 h 6858000"/>
              <a:gd name="connsiteX482" fmla="*/ 4036318 w 7467600"/>
              <a:gd name="connsiteY482" fmla="*/ 4147013 h 6858000"/>
              <a:gd name="connsiteX483" fmla="*/ 3432098 w 7467600"/>
              <a:gd name="connsiteY483" fmla="*/ 3537312 h 6858000"/>
              <a:gd name="connsiteX484" fmla="*/ 3446761 w 7467600"/>
              <a:gd name="connsiteY484" fmla="*/ 3461278 h 6858000"/>
              <a:gd name="connsiteX485" fmla="*/ 4419733 w 7467600"/>
              <a:gd name="connsiteY485" fmla="*/ 3963555 h 6858000"/>
              <a:gd name="connsiteX486" fmla="*/ 4781371 w 7467600"/>
              <a:gd name="connsiteY486" fmla="*/ 4458604 h 6858000"/>
              <a:gd name="connsiteX487" fmla="*/ 4780440 w 7467600"/>
              <a:gd name="connsiteY487" fmla="*/ 4470290 h 6858000"/>
              <a:gd name="connsiteX488" fmla="*/ 4898954 w 7467600"/>
              <a:gd name="connsiteY488" fmla="*/ 4662092 h 6858000"/>
              <a:gd name="connsiteX489" fmla="*/ 4900699 w 7467600"/>
              <a:gd name="connsiteY489" fmla="*/ 4670867 h 6858000"/>
              <a:gd name="connsiteX490" fmla="*/ 5714511 w 7467600"/>
              <a:gd name="connsiteY490" fmla="*/ 4663483 h 6858000"/>
              <a:gd name="connsiteX491" fmla="*/ 5464793 w 7467600"/>
              <a:gd name="connsiteY491" fmla="*/ 4393556 h 6858000"/>
              <a:gd name="connsiteX492" fmla="*/ 5461897 w 7467600"/>
              <a:gd name="connsiteY492" fmla="*/ 4390879 h 6858000"/>
              <a:gd name="connsiteX493" fmla="*/ 4294126 w 7467600"/>
              <a:gd name="connsiteY493" fmla="*/ 3303048 h 6858000"/>
              <a:gd name="connsiteX494" fmla="*/ 4305321 w 7467600"/>
              <a:gd name="connsiteY494" fmla="*/ 3256953 h 6858000"/>
              <a:gd name="connsiteX495" fmla="*/ 4949299 w 7467600"/>
              <a:gd name="connsiteY495" fmla="*/ 3766336 h 6858000"/>
              <a:gd name="connsiteX496" fmla="*/ 5291452 w 7467600"/>
              <a:gd name="connsiteY496" fmla="*/ 4076801 h 6858000"/>
              <a:gd name="connsiteX497" fmla="*/ 5434998 w 7467600"/>
              <a:gd name="connsiteY497" fmla="*/ 4254100 h 6858000"/>
              <a:gd name="connsiteX498" fmla="*/ 5351015 w 7467600"/>
              <a:gd name="connsiteY498" fmla="*/ 3760989 h 6858000"/>
              <a:gd name="connsiteX499" fmla="*/ 5413780 w 7467600"/>
              <a:gd name="connsiteY499" fmla="*/ 2966265 h 6858000"/>
              <a:gd name="connsiteX500" fmla="*/ 5425627 w 7467600"/>
              <a:gd name="connsiteY500" fmla="*/ 2954192 h 6858000"/>
              <a:gd name="connsiteX501" fmla="*/ 6604735 w 7467600"/>
              <a:gd name="connsiteY501" fmla="*/ 2041381 h 6858000"/>
              <a:gd name="connsiteX502" fmla="*/ 7204487 w 7467600"/>
              <a:gd name="connsiteY502" fmla="*/ 2742112 h 6858000"/>
              <a:gd name="connsiteX503" fmla="*/ 7131592 w 7467600"/>
              <a:gd name="connsiteY503" fmla="*/ 2672096 h 6858000"/>
              <a:gd name="connsiteX504" fmla="*/ 6996344 w 7467600"/>
              <a:gd name="connsiteY504" fmla="*/ 2518310 h 6858000"/>
              <a:gd name="connsiteX505" fmla="*/ 6735495 w 7467600"/>
              <a:gd name="connsiteY505" fmla="*/ 2196890 h 6858000"/>
              <a:gd name="connsiteX506" fmla="*/ 6721901 w 7467600"/>
              <a:gd name="connsiteY506" fmla="*/ 2179274 h 6858000"/>
              <a:gd name="connsiteX507" fmla="*/ 6604735 w 7467600"/>
              <a:gd name="connsiteY507" fmla="*/ 2041381 h 6858000"/>
              <a:gd name="connsiteX508" fmla="*/ 6591670 w 7467600"/>
              <a:gd name="connsiteY508" fmla="*/ 1988277 h 6858000"/>
              <a:gd name="connsiteX509" fmla="*/ 6747349 w 7467600"/>
              <a:gd name="connsiteY509" fmla="*/ 2160069 h 6858000"/>
              <a:gd name="connsiteX510" fmla="*/ 6760943 w 7467600"/>
              <a:gd name="connsiteY510" fmla="*/ 2177686 h 6858000"/>
              <a:gd name="connsiteX511" fmla="*/ 7021065 w 7467600"/>
              <a:gd name="connsiteY511" fmla="*/ 2498102 h 6858000"/>
              <a:gd name="connsiteX512" fmla="*/ 7155223 w 7467600"/>
              <a:gd name="connsiteY512" fmla="*/ 2650386 h 6858000"/>
              <a:gd name="connsiteX513" fmla="*/ 7203167 w 7467600"/>
              <a:gd name="connsiteY513" fmla="*/ 2697288 h 6858000"/>
              <a:gd name="connsiteX514" fmla="*/ 6937703 w 7467600"/>
              <a:gd name="connsiteY514" fmla="*/ 2321981 h 6858000"/>
              <a:gd name="connsiteX515" fmla="*/ 6591670 w 7467600"/>
              <a:gd name="connsiteY515" fmla="*/ 1988277 h 6858000"/>
              <a:gd name="connsiteX516" fmla="*/ 5798671 w 7467600"/>
              <a:gd name="connsiteY516" fmla="*/ 1981601 h 6858000"/>
              <a:gd name="connsiteX517" fmla="*/ 5754709 w 7467600"/>
              <a:gd name="connsiteY517" fmla="*/ 2071454 h 6858000"/>
              <a:gd name="connsiteX518" fmla="*/ 5763044 w 7467600"/>
              <a:gd name="connsiteY518" fmla="*/ 2842206 h 6858000"/>
              <a:gd name="connsiteX519" fmla="*/ 5764974 w 7467600"/>
              <a:gd name="connsiteY519" fmla="*/ 2799609 h 6858000"/>
              <a:gd name="connsiteX520" fmla="*/ 5767665 w 7467600"/>
              <a:gd name="connsiteY520" fmla="*/ 2666409 h 6858000"/>
              <a:gd name="connsiteX521" fmla="*/ 5763055 w 7467600"/>
              <a:gd name="connsiteY521" fmla="*/ 2579705 h 6858000"/>
              <a:gd name="connsiteX522" fmla="*/ 5758079 w 7467600"/>
              <a:gd name="connsiteY522" fmla="*/ 2492508 h 6858000"/>
              <a:gd name="connsiteX523" fmla="*/ 5779325 w 7467600"/>
              <a:gd name="connsiteY523" fmla="*/ 2197069 h 6858000"/>
              <a:gd name="connsiteX524" fmla="*/ 5798671 w 7467600"/>
              <a:gd name="connsiteY524" fmla="*/ 1981601 h 6858000"/>
              <a:gd name="connsiteX525" fmla="*/ 5829202 w 7467600"/>
              <a:gd name="connsiteY525" fmla="*/ 1971679 h 6858000"/>
              <a:gd name="connsiteX526" fmla="*/ 5809558 w 7467600"/>
              <a:gd name="connsiteY526" fmla="*/ 2198043 h 6858000"/>
              <a:gd name="connsiteX527" fmla="*/ 5788653 w 7467600"/>
              <a:gd name="connsiteY527" fmla="*/ 2489430 h 6858000"/>
              <a:gd name="connsiteX528" fmla="*/ 5793439 w 7467600"/>
              <a:gd name="connsiteY528" fmla="*/ 2575235 h 6858000"/>
              <a:gd name="connsiteX529" fmla="*/ 5796837 w 7467600"/>
              <a:gd name="connsiteY529" fmla="*/ 2637633 h 6858000"/>
              <a:gd name="connsiteX530" fmla="*/ 5818614 w 7467600"/>
              <a:gd name="connsiteY530" fmla="*/ 2473055 h 6858000"/>
              <a:gd name="connsiteX531" fmla="*/ 5829202 w 7467600"/>
              <a:gd name="connsiteY531" fmla="*/ 1971679 h 6858000"/>
              <a:gd name="connsiteX532" fmla="*/ 5911389 w 7467600"/>
              <a:gd name="connsiteY532" fmla="*/ 1898371 h 6858000"/>
              <a:gd name="connsiteX533" fmla="*/ 6237627 w 7467600"/>
              <a:gd name="connsiteY533" fmla="*/ 2231921 h 6858000"/>
              <a:gd name="connsiteX534" fmla="*/ 5911389 w 7467600"/>
              <a:gd name="connsiteY534" fmla="*/ 1898371 h 6858000"/>
              <a:gd name="connsiteX535" fmla="*/ 6944437 w 7467600"/>
              <a:gd name="connsiteY535" fmla="*/ 1575402 h 6858000"/>
              <a:gd name="connsiteX536" fmla="*/ 6304730 w 7467600"/>
              <a:gd name="connsiteY536" fmla="*/ 1766654 h 6858000"/>
              <a:gd name="connsiteX537" fmla="*/ 6944437 w 7467600"/>
              <a:gd name="connsiteY537" fmla="*/ 1575402 h 6858000"/>
              <a:gd name="connsiteX538" fmla="*/ 7019523 w 7467600"/>
              <a:gd name="connsiteY538" fmla="*/ 1519450 h 6858000"/>
              <a:gd name="connsiteX539" fmla="*/ 6298091 w 7467600"/>
              <a:gd name="connsiteY539" fmla="*/ 1737122 h 6858000"/>
              <a:gd name="connsiteX540" fmla="*/ 7019523 w 7467600"/>
              <a:gd name="connsiteY540" fmla="*/ 1519450 h 6858000"/>
              <a:gd name="connsiteX541" fmla="*/ 2399523 w 7467600"/>
              <a:gd name="connsiteY541" fmla="*/ 1428234 h 6858000"/>
              <a:gd name="connsiteX542" fmla="*/ 2224982 w 7467600"/>
              <a:gd name="connsiteY542" fmla="*/ 1826201 h 6858000"/>
              <a:gd name="connsiteX543" fmla="*/ 2096099 w 7467600"/>
              <a:gd name="connsiteY543" fmla="*/ 2345900 h 6858000"/>
              <a:gd name="connsiteX544" fmla="*/ 2283317 w 7467600"/>
              <a:gd name="connsiteY544" fmla="*/ 1796925 h 6858000"/>
              <a:gd name="connsiteX545" fmla="*/ 2399523 w 7467600"/>
              <a:gd name="connsiteY545" fmla="*/ 1428234 h 6858000"/>
              <a:gd name="connsiteX546" fmla="*/ 2448558 w 7467600"/>
              <a:gd name="connsiteY546" fmla="*/ 1373435 h 6858000"/>
              <a:gd name="connsiteX547" fmla="*/ 2312521 w 7467600"/>
              <a:gd name="connsiteY547" fmla="*/ 1806140 h 6858000"/>
              <a:gd name="connsiteX548" fmla="*/ 2127533 w 7467600"/>
              <a:gd name="connsiteY548" fmla="*/ 2348380 h 6858000"/>
              <a:gd name="connsiteX549" fmla="*/ 2358080 w 7467600"/>
              <a:gd name="connsiteY549" fmla="*/ 1866134 h 6858000"/>
              <a:gd name="connsiteX550" fmla="*/ 2407436 w 7467600"/>
              <a:gd name="connsiteY550" fmla="*/ 1651070 h 6858000"/>
              <a:gd name="connsiteX551" fmla="*/ 2448558 w 7467600"/>
              <a:gd name="connsiteY551" fmla="*/ 1373435 h 6858000"/>
              <a:gd name="connsiteX552" fmla="*/ 278707 w 7467600"/>
              <a:gd name="connsiteY552" fmla="*/ 1352270 h 6858000"/>
              <a:gd name="connsiteX553" fmla="*/ 321570 w 7467600"/>
              <a:gd name="connsiteY553" fmla="*/ 1861610 h 6858000"/>
              <a:gd name="connsiteX554" fmla="*/ 294281 w 7467600"/>
              <a:gd name="connsiteY554" fmla="*/ 1440658 h 6858000"/>
              <a:gd name="connsiteX555" fmla="*/ 278707 w 7467600"/>
              <a:gd name="connsiteY555" fmla="*/ 1352270 h 6858000"/>
              <a:gd name="connsiteX556" fmla="*/ 1423821 w 7467600"/>
              <a:gd name="connsiteY556" fmla="*/ 1351958 h 6858000"/>
              <a:gd name="connsiteX557" fmla="*/ 1638521 w 7467600"/>
              <a:gd name="connsiteY557" fmla="*/ 1908470 h 6858000"/>
              <a:gd name="connsiteX558" fmla="*/ 1754199 w 7467600"/>
              <a:gd name="connsiteY558" fmla="*/ 2149284 h 6858000"/>
              <a:gd name="connsiteX559" fmla="*/ 1908359 w 7467600"/>
              <a:gd name="connsiteY559" fmla="*/ 2364988 h 6858000"/>
              <a:gd name="connsiteX560" fmla="*/ 1647661 w 7467600"/>
              <a:gd name="connsiteY560" fmla="*/ 1825945 h 6858000"/>
              <a:gd name="connsiteX561" fmla="*/ 1423821 w 7467600"/>
              <a:gd name="connsiteY561" fmla="*/ 1351958 h 6858000"/>
              <a:gd name="connsiteX562" fmla="*/ 1431890 w 7467600"/>
              <a:gd name="connsiteY562" fmla="*/ 1306475 h 6858000"/>
              <a:gd name="connsiteX563" fmla="*/ 1507597 w 7467600"/>
              <a:gd name="connsiteY563" fmla="*/ 1446132 h 6858000"/>
              <a:gd name="connsiteX564" fmla="*/ 1674586 w 7467600"/>
              <a:gd name="connsiteY564" fmla="*/ 1813832 h 6858000"/>
              <a:gd name="connsiteX565" fmla="*/ 1815950 w 7467600"/>
              <a:gd name="connsiteY565" fmla="*/ 2128564 h 6858000"/>
              <a:gd name="connsiteX566" fmla="*/ 1984242 w 7467600"/>
              <a:gd name="connsiteY566" fmla="*/ 2430829 h 6858000"/>
              <a:gd name="connsiteX567" fmla="*/ 2014023 w 7467600"/>
              <a:gd name="connsiteY567" fmla="*/ 2450995 h 6858000"/>
              <a:gd name="connsiteX568" fmla="*/ 1747337 w 7467600"/>
              <a:gd name="connsiteY568" fmla="*/ 1855264 h 6858000"/>
              <a:gd name="connsiteX569" fmla="*/ 1533749 w 7467600"/>
              <a:gd name="connsiteY569" fmla="*/ 1478656 h 6858000"/>
              <a:gd name="connsiteX570" fmla="*/ 1431890 w 7467600"/>
              <a:gd name="connsiteY570" fmla="*/ 1306475 h 6858000"/>
              <a:gd name="connsiteX571" fmla="*/ 5052692 w 7467600"/>
              <a:gd name="connsiteY571" fmla="*/ 1292994 h 6858000"/>
              <a:gd name="connsiteX572" fmla="*/ 5200661 w 7467600"/>
              <a:gd name="connsiteY572" fmla="*/ 1635186 h 6858000"/>
              <a:gd name="connsiteX573" fmla="*/ 5297138 w 7467600"/>
              <a:gd name="connsiteY573" fmla="*/ 1906351 h 6858000"/>
              <a:gd name="connsiteX574" fmla="*/ 5052692 w 7467600"/>
              <a:gd name="connsiteY574" fmla="*/ 1292994 h 6858000"/>
              <a:gd name="connsiteX575" fmla="*/ 5009948 w 7467600"/>
              <a:gd name="connsiteY575" fmla="*/ 1273619 h 6858000"/>
              <a:gd name="connsiteX576" fmla="*/ 5121777 w 7467600"/>
              <a:gd name="connsiteY576" fmla="*/ 1654213 h 6858000"/>
              <a:gd name="connsiteX577" fmla="*/ 5293545 w 7467600"/>
              <a:gd name="connsiteY577" fmla="*/ 2072247 h 6858000"/>
              <a:gd name="connsiteX578" fmla="*/ 5294042 w 7467600"/>
              <a:gd name="connsiteY578" fmla="*/ 2065019 h 6858000"/>
              <a:gd name="connsiteX579" fmla="*/ 5171936 w 7467600"/>
              <a:gd name="connsiteY579" fmla="*/ 1647613 h 6858000"/>
              <a:gd name="connsiteX580" fmla="*/ 5009948 w 7467600"/>
              <a:gd name="connsiteY580" fmla="*/ 1273619 h 6858000"/>
              <a:gd name="connsiteX581" fmla="*/ 655236 w 7467600"/>
              <a:gd name="connsiteY581" fmla="*/ 1268632 h 6858000"/>
              <a:gd name="connsiteX582" fmla="*/ 839521 w 7467600"/>
              <a:gd name="connsiteY582" fmla="*/ 1685315 h 6858000"/>
              <a:gd name="connsiteX583" fmla="*/ 1109416 w 7467600"/>
              <a:gd name="connsiteY583" fmla="*/ 2061663 h 6858000"/>
              <a:gd name="connsiteX584" fmla="*/ 1298300 w 7467600"/>
              <a:gd name="connsiteY584" fmla="*/ 2247742 h 6858000"/>
              <a:gd name="connsiteX585" fmla="*/ 1125871 w 7467600"/>
              <a:gd name="connsiteY585" fmla="*/ 1989513 h 6858000"/>
              <a:gd name="connsiteX586" fmla="*/ 981574 w 7467600"/>
              <a:gd name="connsiteY586" fmla="*/ 1783157 h 6858000"/>
              <a:gd name="connsiteX587" fmla="*/ 922198 w 7467600"/>
              <a:gd name="connsiteY587" fmla="*/ 1677437 h 6858000"/>
              <a:gd name="connsiteX588" fmla="*/ 869293 w 7467600"/>
              <a:gd name="connsiteY588" fmla="*/ 1583214 h 6858000"/>
              <a:gd name="connsiteX589" fmla="*/ 751431 w 7467600"/>
              <a:gd name="connsiteY589" fmla="*/ 1405731 h 6858000"/>
              <a:gd name="connsiteX590" fmla="*/ 655236 w 7467600"/>
              <a:gd name="connsiteY590" fmla="*/ 1268632 h 6858000"/>
              <a:gd name="connsiteX591" fmla="*/ 6516292 w 7467600"/>
              <a:gd name="connsiteY591" fmla="*/ 1263064 h 6858000"/>
              <a:gd name="connsiteX592" fmla="*/ 5736320 w 7467600"/>
              <a:gd name="connsiteY592" fmla="*/ 1501803 h 6858000"/>
              <a:gd name="connsiteX593" fmla="*/ 6516292 w 7467600"/>
              <a:gd name="connsiteY593" fmla="*/ 1263064 h 6858000"/>
              <a:gd name="connsiteX594" fmla="*/ 291466 w 7467600"/>
              <a:gd name="connsiteY594" fmla="*/ 1250369 h 6858000"/>
              <a:gd name="connsiteX595" fmla="*/ 323180 w 7467600"/>
              <a:gd name="connsiteY595" fmla="*/ 1435283 h 6858000"/>
              <a:gd name="connsiteX596" fmla="*/ 349381 w 7467600"/>
              <a:gd name="connsiteY596" fmla="*/ 1875041 h 6858000"/>
              <a:gd name="connsiteX597" fmla="*/ 374363 w 7467600"/>
              <a:gd name="connsiteY597" fmla="*/ 1506494 h 6858000"/>
              <a:gd name="connsiteX598" fmla="*/ 302168 w 7467600"/>
              <a:gd name="connsiteY598" fmla="*/ 1274495 h 6858000"/>
              <a:gd name="connsiteX599" fmla="*/ 291466 w 7467600"/>
              <a:gd name="connsiteY599" fmla="*/ 1250369 h 6858000"/>
              <a:gd name="connsiteX600" fmla="*/ 678222 w 7467600"/>
              <a:gd name="connsiteY600" fmla="*/ 1248670 h 6858000"/>
              <a:gd name="connsiteX601" fmla="*/ 775536 w 7467600"/>
              <a:gd name="connsiteY601" fmla="*/ 1388015 h 6858000"/>
              <a:gd name="connsiteX602" fmla="*/ 894529 w 7467600"/>
              <a:gd name="connsiteY602" fmla="*/ 1567739 h 6858000"/>
              <a:gd name="connsiteX603" fmla="*/ 948000 w 7467600"/>
              <a:gd name="connsiteY603" fmla="*/ 1663088 h 6858000"/>
              <a:gd name="connsiteX604" fmla="*/ 1006812 w 7467600"/>
              <a:gd name="connsiteY604" fmla="*/ 1767683 h 6858000"/>
              <a:gd name="connsiteX605" fmla="*/ 1149133 w 7467600"/>
              <a:gd name="connsiteY605" fmla="*/ 1971513 h 6858000"/>
              <a:gd name="connsiteX606" fmla="*/ 1333952 w 7467600"/>
              <a:gd name="connsiteY606" fmla="*/ 2251620 h 6858000"/>
              <a:gd name="connsiteX607" fmla="*/ 1337329 w 7467600"/>
              <a:gd name="connsiteY607" fmla="*/ 2258350 h 6858000"/>
              <a:gd name="connsiteX608" fmla="*/ 1014726 w 7467600"/>
              <a:gd name="connsiteY608" fmla="*/ 1615556 h 6858000"/>
              <a:gd name="connsiteX609" fmla="*/ 678222 w 7467600"/>
              <a:gd name="connsiteY609" fmla="*/ 1248670 h 6858000"/>
              <a:gd name="connsiteX610" fmla="*/ 6691602 w 7467600"/>
              <a:gd name="connsiteY610" fmla="*/ 1140573 h 6858000"/>
              <a:gd name="connsiteX611" fmla="*/ 6571100 w 7467600"/>
              <a:gd name="connsiteY611" fmla="*/ 1183662 h 6858000"/>
              <a:gd name="connsiteX612" fmla="*/ 6241687 w 7467600"/>
              <a:gd name="connsiteY612" fmla="*/ 1257600 h 6858000"/>
              <a:gd name="connsiteX613" fmla="*/ 5693009 w 7467600"/>
              <a:gd name="connsiteY613" fmla="*/ 1478256 h 6858000"/>
              <a:gd name="connsiteX614" fmla="*/ 6548420 w 7467600"/>
              <a:gd name="connsiteY614" fmla="*/ 1214599 h 6858000"/>
              <a:gd name="connsiteX615" fmla="*/ 6605473 w 7467600"/>
              <a:gd name="connsiteY615" fmla="*/ 1184686 h 6858000"/>
              <a:gd name="connsiteX616" fmla="*/ 6691602 w 7467600"/>
              <a:gd name="connsiteY616" fmla="*/ 1140573 h 6858000"/>
              <a:gd name="connsiteX617" fmla="*/ 4002475 w 7467600"/>
              <a:gd name="connsiteY617" fmla="*/ 1037802 h 6858000"/>
              <a:gd name="connsiteX618" fmla="*/ 4000324 w 7467600"/>
              <a:gd name="connsiteY618" fmla="*/ 1039362 h 6858000"/>
              <a:gd name="connsiteX619" fmla="*/ 4002862 w 7467600"/>
              <a:gd name="connsiteY619" fmla="*/ 1042866 h 6858000"/>
              <a:gd name="connsiteX620" fmla="*/ 4002475 w 7467600"/>
              <a:gd name="connsiteY620" fmla="*/ 1037802 h 6858000"/>
              <a:gd name="connsiteX621" fmla="*/ 506322 w 7467600"/>
              <a:gd name="connsiteY621" fmla="*/ 1020997 h 6858000"/>
              <a:gd name="connsiteX622" fmla="*/ 533068 w 7467600"/>
              <a:gd name="connsiteY622" fmla="*/ 1029409 h 6858000"/>
              <a:gd name="connsiteX623" fmla="*/ 1232525 w 7467600"/>
              <a:gd name="connsiteY623" fmla="*/ 1804675 h 6858000"/>
              <a:gd name="connsiteX624" fmla="*/ 1388858 w 7467600"/>
              <a:gd name="connsiteY624" fmla="*/ 2368011 h 6858000"/>
              <a:gd name="connsiteX625" fmla="*/ 1384098 w 7467600"/>
              <a:gd name="connsiteY625" fmla="*/ 2378125 h 6858000"/>
              <a:gd name="connsiteX626" fmla="*/ 1425393 w 7467600"/>
              <a:gd name="connsiteY626" fmla="*/ 2589124 h 6858000"/>
              <a:gd name="connsiteX627" fmla="*/ 1424001 w 7467600"/>
              <a:gd name="connsiteY627" fmla="*/ 2597541 h 6858000"/>
              <a:gd name="connsiteX628" fmla="*/ 2152729 w 7467600"/>
              <a:gd name="connsiteY628" fmla="*/ 2864487 h 6858000"/>
              <a:gd name="connsiteX629" fmla="*/ 2020609 w 7467600"/>
              <a:gd name="connsiteY629" fmla="*/ 2539671 h 6858000"/>
              <a:gd name="connsiteX630" fmla="*/ 2018920 w 7467600"/>
              <a:gd name="connsiteY630" fmla="*/ 2536309 h 6858000"/>
              <a:gd name="connsiteX631" fmla="*/ 1342441 w 7467600"/>
              <a:gd name="connsiteY631" fmla="*/ 1173017 h 6858000"/>
              <a:gd name="connsiteX632" fmla="*/ 1367925 w 7467600"/>
              <a:gd name="connsiteY632" fmla="*/ 1135648 h 6858000"/>
              <a:gd name="connsiteX633" fmla="*/ 1771401 w 7467600"/>
              <a:gd name="connsiteY633" fmla="*/ 1806673 h 6858000"/>
              <a:gd name="connsiteX634" fmla="*/ 1972385 w 7467600"/>
              <a:gd name="connsiteY634" fmla="*/ 2198735 h 6858000"/>
              <a:gd name="connsiteX635" fmla="*/ 2040892 w 7467600"/>
              <a:gd name="connsiteY635" fmla="*/ 2405205 h 6858000"/>
              <a:gd name="connsiteX636" fmla="*/ 2131689 w 7467600"/>
              <a:gd name="connsiteY636" fmla="*/ 1936926 h 6858000"/>
              <a:gd name="connsiteX637" fmla="*/ 2454820 w 7467600"/>
              <a:gd name="connsiteY637" fmla="*/ 1248808 h 6858000"/>
              <a:gd name="connsiteX638" fmla="*/ 2492512 w 7467600"/>
              <a:gd name="connsiteY638" fmla="*/ 1302920 h 6858000"/>
              <a:gd name="connsiteX639" fmla="*/ 2081216 w 7467600"/>
              <a:gd name="connsiteY639" fmla="*/ 2527513 h 6858000"/>
              <a:gd name="connsiteX640" fmla="*/ 2081211 w 7467600"/>
              <a:gd name="connsiteY640" fmla="*/ 2528916 h 6858000"/>
              <a:gd name="connsiteX641" fmla="*/ 2199067 w 7467600"/>
              <a:gd name="connsiteY641" fmla="*/ 2884061 h 6858000"/>
              <a:gd name="connsiteX642" fmla="*/ 3192586 w 7467600"/>
              <a:gd name="connsiteY642" fmla="*/ 3411496 h 6858000"/>
              <a:gd name="connsiteX643" fmla="*/ 3182620 w 7467600"/>
              <a:gd name="connsiteY643" fmla="*/ 3483279 h 6858000"/>
              <a:gd name="connsiteX644" fmla="*/ 2435119 w 7467600"/>
              <a:gd name="connsiteY644" fmla="*/ 3080173 h 6858000"/>
              <a:gd name="connsiteX645" fmla="*/ 2410152 w 7467600"/>
              <a:gd name="connsiteY645" fmla="*/ 3063751 h 6858000"/>
              <a:gd name="connsiteX646" fmla="*/ 2408099 w 7467600"/>
              <a:gd name="connsiteY646" fmla="*/ 3064403 h 6858000"/>
              <a:gd name="connsiteX647" fmla="*/ 2407218 w 7467600"/>
              <a:gd name="connsiteY647" fmla="*/ 3070324 h 6858000"/>
              <a:gd name="connsiteX648" fmla="*/ 2380138 w 7467600"/>
              <a:gd name="connsiteY648" fmla="*/ 3099341 h 6858000"/>
              <a:gd name="connsiteX649" fmla="*/ 1765923 w 7467600"/>
              <a:gd name="connsiteY649" fmla="*/ 3581043 h 6858000"/>
              <a:gd name="connsiteX650" fmla="*/ 1702258 w 7467600"/>
              <a:gd name="connsiteY650" fmla="*/ 3612286 h 6858000"/>
              <a:gd name="connsiteX651" fmla="*/ 1538370 w 7467600"/>
              <a:gd name="connsiteY651" fmla="*/ 3811804 h 6858000"/>
              <a:gd name="connsiteX652" fmla="*/ 542867 w 7467600"/>
              <a:gd name="connsiteY652" fmla="*/ 4944092 h 6858000"/>
              <a:gd name="connsiteX653" fmla="*/ 515800 w 7467600"/>
              <a:gd name="connsiteY653" fmla="*/ 4862180 h 6858000"/>
              <a:gd name="connsiteX654" fmla="*/ 909145 w 7467600"/>
              <a:gd name="connsiteY654" fmla="*/ 4199225 h 6858000"/>
              <a:gd name="connsiteX655" fmla="*/ 1214067 w 7467600"/>
              <a:gd name="connsiteY655" fmla="*/ 3908561 h 6858000"/>
              <a:gd name="connsiteX656" fmla="*/ 640967 w 7467600"/>
              <a:gd name="connsiteY656" fmla="*/ 4105601 h 6858000"/>
              <a:gd name="connsiteX657" fmla="*/ 112563 w 7467600"/>
              <a:gd name="connsiteY657" fmla="*/ 4396952 h 6858000"/>
              <a:gd name="connsiteX658" fmla="*/ 0 w 7467600"/>
              <a:gd name="connsiteY658" fmla="*/ 4466006 h 6858000"/>
              <a:gd name="connsiteX659" fmla="*/ 0 w 7467600"/>
              <a:gd name="connsiteY659" fmla="*/ 4233763 h 6858000"/>
              <a:gd name="connsiteX660" fmla="*/ 36881 w 7467600"/>
              <a:gd name="connsiteY660" fmla="*/ 4200118 h 6858000"/>
              <a:gd name="connsiteX661" fmla="*/ 910534 w 7467600"/>
              <a:gd name="connsiteY661" fmla="*/ 3629753 h 6858000"/>
              <a:gd name="connsiteX662" fmla="*/ 1578717 w 7467600"/>
              <a:gd name="connsiteY662" fmla="*/ 3575982 h 6858000"/>
              <a:gd name="connsiteX663" fmla="*/ 2338780 w 7467600"/>
              <a:gd name="connsiteY663" fmla="*/ 3033725 h 6858000"/>
              <a:gd name="connsiteX664" fmla="*/ 1807991 w 7467600"/>
              <a:gd name="connsiteY664" fmla="*/ 2807184 h 6858000"/>
              <a:gd name="connsiteX665" fmla="*/ 1416358 w 7467600"/>
              <a:gd name="connsiteY665" fmla="*/ 3112571 h 6858000"/>
              <a:gd name="connsiteX666" fmla="*/ 939066 w 7467600"/>
              <a:gd name="connsiteY666" fmla="*/ 3378798 h 6858000"/>
              <a:gd name="connsiteX667" fmla="*/ 115099 w 7467600"/>
              <a:gd name="connsiteY667" fmla="*/ 3607650 h 6858000"/>
              <a:gd name="connsiteX668" fmla="*/ 97284 w 7467600"/>
              <a:gd name="connsiteY668" fmla="*/ 3520393 h 6858000"/>
              <a:gd name="connsiteX669" fmla="*/ 922050 w 7467600"/>
              <a:gd name="connsiteY669" fmla="*/ 3074867 h 6858000"/>
              <a:gd name="connsiteX670" fmla="*/ 1405265 w 7467600"/>
              <a:gd name="connsiteY670" fmla="*/ 3016319 h 6858000"/>
              <a:gd name="connsiteX671" fmla="*/ 1407512 w 7467600"/>
              <a:gd name="connsiteY671" fmla="*/ 3018001 h 6858000"/>
              <a:gd name="connsiteX672" fmla="*/ 1726266 w 7467600"/>
              <a:gd name="connsiteY672" fmla="*/ 2777274 h 6858000"/>
              <a:gd name="connsiteX673" fmla="*/ 625390 w 7467600"/>
              <a:gd name="connsiteY673" fmla="*/ 2514541 h 6858000"/>
              <a:gd name="connsiteX674" fmla="*/ 619799 w 7467600"/>
              <a:gd name="connsiteY674" fmla="*/ 2527180 h 6858000"/>
              <a:gd name="connsiteX675" fmla="*/ 310030 w 7467600"/>
              <a:gd name="connsiteY675" fmla="*/ 2771818 h 6858000"/>
              <a:gd name="connsiteX676" fmla="*/ 173877 w 7467600"/>
              <a:gd name="connsiteY676" fmla="*/ 2937056 h 6858000"/>
              <a:gd name="connsiteX677" fmla="*/ 77889 w 7467600"/>
              <a:gd name="connsiteY677" fmla="*/ 3138440 h 6858000"/>
              <a:gd name="connsiteX678" fmla="*/ 0 w 7467600"/>
              <a:gd name="connsiteY678" fmla="*/ 3271395 h 6858000"/>
              <a:gd name="connsiteX679" fmla="*/ 0 w 7467600"/>
              <a:gd name="connsiteY679" fmla="*/ 3153002 h 6858000"/>
              <a:gd name="connsiteX680" fmla="*/ 2386 w 7467600"/>
              <a:gd name="connsiteY680" fmla="*/ 3149203 h 6858000"/>
              <a:gd name="connsiteX681" fmla="*/ 89753 w 7467600"/>
              <a:gd name="connsiteY681" fmla="*/ 2987702 h 6858000"/>
              <a:gd name="connsiteX682" fmla="*/ 76869 w 7467600"/>
              <a:gd name="connsiteY682" fmla="*/ 3005404 h 6858000"/>
              <a:gd name="connsiteX683" fmla="*/ 32049 w 7467600"/>
              <a:gd name="connsiteY683" fmla="*/ 3065814 h 6858000"/>
              <a:gd name="connsiteX684" fmla="*/ 0 w 7467600"/>
              <a:gd name="connsiteY684" fmla="*/ 3108744 h 6858000"/>
              <a:gd name="connsiteX685" fmla="*/ 0 w 7467600"/>
              <a:gd name="connsiteY685" fmla="*/ 3058059 h 6858000"/>
              <a:gd name="connsiteX686" fmla="*/ 7610 w 7467600"/>
              <a:gd name="connsiteY686" fmla="*/ 3047889 h 6858000"/>
              <a:gd name="connsiteX687" fmla="*/ 52419 w 7467600"/>
              <a:gd name="connsiteY687" fmla="*/ 2987479 h 6858000"/>
              <a:gd name="connsiteX688" fmla="*/ 59142 w 7467600"/>
              <a:gd name="connsiteY688" fmla="*/ 2978488 h 6858000"/>
              <a:gd name="connsiteX689" fmla="*/ 0 w 7467600"/>
              <a:gd name="connsiteY689" fmla="*/ 3015334 h 6858000"/>
              <a:gd name="connsiteX690" fmla="*/ 0 w 7467600"/>
              <a:gd name="connsiteY690" fmla="*/ 2914286 h 6858000"/>
              <a:gd name="connsiteX691" fmla="*/ 36383 w 7467600"/>
              <a:gd name="connsiteY691" fmla="*/ 2901128 h 6858000"/>
              <a:gd name="connsiteX692" fmla="*/ 156329 w 7467600"/>
              <a:gd name="connsiteY692" fmla="*/ 2840533 h 6858000"/>
              <a:gd name="connsiteX693" fmla="*/ 358355 w 7467600"/>
              <a:gd name="connsiteY693" fmla="*/ 2620471 h 6858000"/>
              <a:gd name="connsiteX694" fmla="*/ 510577 w 7467600"/>
              <a:gd name="connsiteY694" fmla="*/ 2501244 h 6858000"/>
              <a:gd name="connsiteX695" fmla="*/ 211967 w 7467600"/>
              <a:gd name="connsiteY695" fmla="*/ 2479171 h 6858000"/>
              <a:gd name="connsiteX696" fmla="*/ 0 w 7467600"/>
              <a:gd name="connsiteY696" fmla="*/ 2476398 h 6858000"/>
              <a:gd name="connsiteX697" fmla="*/ 0 w 7467600"/>
              <a:gd name="connsiteY697" fmla="*/ 2389189 h 6858000"/>
              <a:gd name="connsiteX698" fmla="*/ 103062 w 7467600"/>
              <a:gd name="connsiteY698" fmla="*/ 2389518 h 6858000"/>
              <a:gd name="connsiteX699" fmla="*/ 510734 w 7467600"/>
              <a:gd name="connsiteY699" fmla="*/ 2416201 h 6858000"/>
              <a:gd name="connsiteX700" fmla="*/ 279257 w 7467600"/>
              <a:gd name="connsiteY700" fmla="*/ 2092102 h 6858000"/>
              <a:gd name="connsiteX701" fmla="*/ 65265 w 7467600"/>
              <a:gd name="connsiteY701" fmla="*/ 2006049 h 6858000"/>
              <a:gd name="connsiteX702" fmla="*/ 0 w 7467600"/>
              <a:gd name="connsiteY702" fmla="*/ 1982532 h 6858000"/>
              <a:gd name="connsiteX703" fmla="*/ 0 w 7467600"/>
              <a:gd name="connsiteY703" fmla="*/ 1912789 h 6858000"/>
              <a:gd name="connsiteX704" fmla="*/ 97460 w 7467600"/>
              <a:gd name="connsiteY704" fmla="*/ 1953725 h 6858000"/>
              <a:gd name="connsiteX705" fmla="*/ 221272 w 7467600"/>
              <a:gd name="connsiteY705" fmla="*/ 1980766 h 6858000"/>
              <a:gd name="connsiteX706" fmla="*/ 116765 w 7467600"/>
              <a:gd name="connsiteY706" fmla="*/ 1911033 h 6858000"/>
              <a:gd name="connsiteX707" fmla="*/ 16405 w 7467600"/>
              <a:gd name="connsiteY707" fmla="*/ 1803412 h 6858000"/>
              <a:gd name="connsiteX708" fmla="*/ 0 w 7467600"/>
              <a:gd name="connsiteY708" fmla="*/ 1784777 h 6858000"/>
              <a:gd name="connsiteX709" fmla="*/ 0 w 7467600"/>
              <a:gd name="connsiteY709" fmla="*/ 1740082 h 6858000"/>
              <a:gd name="connsiteX710" fmla="*/ 39394 w 7467600"/>
              <a:gd name="connsiteY710" fmla="*/ 1784856 h 6858000"/>
              <a:gd name="connsiteX711" fmla="*/ 135813 w 7467600"/>
              <a:gd name="connsiteY711" fmla="*/ 1888838 h 6858000"/>
              <a:gd name="connsiteX712" fmla="*/ 242575 w 7467600"/>
              <a:gd name="connsiteY712" fmla="*/ 1958841 h 6858000"/>
              <a:gd name="connsiteX713" fmla="*/ 82197 w 7467600"/>
              <a:gd name="connsiteY713" fmla="*/ 1754826 h 6858000"/>
              <a:gd name="connsiteX714" fmla="*/ 0 w 7467600"/>
              <a:gd name="connsiteY714" fmla="*/ 1679650 h 6858000"/>
              <a:gd name="connsiteX715" fmla="*/ 0 w 7467600"/>
              <a:gd name="connsiteY715" fmla="*/ 1602463 h 6858000"/>
              <a:gd name="connsiteX716" fmla="*/ 84689 w 7467600"/>
              <a:gd name="connsiteY716" fmla="*/ 1677442 h 6858000"/>
              <a:gd name="connsiteX717" fmla="*/ 298437 w 7467600"/>
              <a:gd name="connsiteY717" fmla="*/ 1968019 h 6858000"/>
              <a:gd name="connsiteX718" fmla="*/ 227269 w 7467600"/>
              <a:gd name="connsiteY718" fmla="*/ 1114064 h 6858000"/>
              <a:gd name="connsiteX719" fmla="*/ 248003 w 7467600"/>
              <a:gd name="connsiteY719" fmla="*/ 1089613 h 6858000"/>
              <a:gd name="connsiteX720" fmla="*/ 427020 w 7467600"/>
              <a:gd name="connsiteY720" fmla="*/ 1619803 h 6858000"/>
              <a:gd name="connsiteX721" fmla="*/ 340345 w 7467600"/>
              <a:gd name="connsiteY721" fmla="*/ 2027739 h 6858000"/>
              <a:gd name="connsiteX722" fmla="*/ 360865 w 7467600"/>
              <a:gd name="connsiteY722" fmla="*/ 2044827 h 6858000"/>
              <a:gd name="connsiteX723" fmla="*/ 560414 w 7467600"/>
              <a:gd name="connsiteY723" fmla="*/ 2421457 h 6858000"/>
              <a:gd name="connsiteX724" fmla="*/ 1359703 w 7467600"/>
              <a:gd name="connsiteY724" fmla="*/ 2578554 h 6858000"/>
              <a:gd name="connsiteX725" fmla="*/ 1359422 w 7467600"/>
              <a:gd name="connsiteY725" fmla="*/ 2577994 h 6858000"/>
              <a:gd name="connsiteX726" fmla="*/ 828701 w 7467600"/>
              <a:gd name="connsiteY726" fmla="*/ 1839520 h 6858000"/>
              <a:gd name="connsiteX727" fmla="*/ 494427 w 7467600"/>
              <a:gd name="connsiteY727" fmla="*/ 1092333 h 6858000"/>
              <a:gd name="connsiteX728" fmla="*/ 506322 w 7467600"/>
              <a:gd name="connsiteY728" fmla="*/ 1020997 h 6858000"/>
              <a:gd name="connsiteX729" fmla="*/ 4570198 w 7467600"/>
              <a:gd name="connsiteY729" fmla="*/ 978081 h 6858000"/>
              <a:gd name="connsiteX730" fmla="*/ 4523691 w 7467600"/>
              <a:gd name="connsiteY730" fmla="*/ 1127776 h 6858000"/>
              <a:gd name="connsiteX731" fmla="*/ 4509875 w 7467600"/>
              <a:gd name="connsiteY731" fmla="*/ 1167552 h 6858000"/>
              <a:gd name="connsiteX732" fmla="*/ 4478168 w 7467600"/>
              <a:gd name="connsiteY732" fmla="*/ 1260735 h 6858000"/>
              <a:gd name="connsiteX733" fmla="*/ 4409309 w 7467600"/>
              <a:gd name="connsiteY733" fmla="*/ 1666996 h 6858000"/>
              <a:gd name="connsiteX734" fmla="*/ 4370031 w 7467600"/>
              <a:gd name="connsiteY734" fmla="*/ 1955666 h 6858000"/>
              <a:gd name="connsiteX735" fmla="*/ 4570198 w 7467600"/>
              <a:gd name="connsiteY735" fmla="*/ 978081 h 6858000"/>
              <a:gd name="connsiteX736" fmla="*/ 4557898 w 7467600"/>
              <a:gd name="connsiteY736" fmla="*/ 900011 h 6858000"/>
              <a:gd name="connsiteX737" fmla="*/ 4344840 w 7467600"/>
              <a:gd name="connsiteY737" fmla="*/ 1922038 h 6858000"/>
              <a:gd name="connsiteX738" fmla="*/ 4378710 w 7467600"/>
              <a:gd name="connsiteY738" fmla="*/ 1665516 h 6858000"/>
              <a:gd name="connsiteX739" fmla="*/ 4448798 w 7467600"/>
              <a:gd name="connsiteY739" fmla="*/ 1253024 h 6858000"/>
              <a:gd name="connsiteX740" fmla="*/ 4480315 w 7467600"/>
              <a:gd name="connsiteY740" fmla="*/ 1158454 h 6858000"/>
              <a:gd name="connsiteX741" fmla="*/ 4494133 w 7467600"/>
              <a:gd name="connsiteY741" fmla="*/ 1118676 h 6858000"/>
              <a:gd name="connsiteX742" fmla="*/ 4557898 w 7467600"/>
              <a:gd name="connsiteY742" fmla="*/ 900011 h 6858000"/>
              <a:gd name="connsiteX743" fmla="*/ 5870151 w 7467600"/>
              <a:gd name="connsiteY743" fmla="*/ 898890 h 6858000"/>
              <a:gd name="connsiteX744" fmla="*/ 5861335 w 7467600"/>
              <a:gd name="connsiteY744" fmla="*/ 899177 h 6858000"/>
              <a:gd name="connsiteX745" fmla="*/ 5843702 w 7467600"/>
              <a:gd name="connsiteY745" fmla="*/ 899748 h 6858000"/>
              <a:gd name="connsiteX746" fmla="*/ 5651107 w 7467600"/>
              <a:gd name="connsiteY746" fmla="*/ 920306 h 6858000"/>
              <a:gd name="connsiteX747" fmla="*/ 5459407 w 7467600"/>
              <a:gd name="connsiteY747" fmla="*/ 940975 h 6858000"/>
              <a:gd name="connsiteX748" fmla="*/ 5374846 w 7467600"/>
              <a:gd name="connsiteY748" fmla="*/ 941988 h 6858000"/>
              <a:gd name="connsiteX749" fmla="*/ 5256105 w 7467600"/>
              <a:gd name="connsiteY749" fmla="*/ 945632 h 6858000"/>
              <a:gd name="connsiteX750" fmla="*/ 5107071 w 7467600"/>
              <a:gd name="connsiteY750" fmla="*/ 969720 h 6858000"/>
              <a:gd name="connsiteX751" fmla="*/ 4998681 w 7467600"/>
              <a:gd name="connsiteY751" fmla="*/ 988771 h 6858000"/>
              <a:gd name="connsiteX752" fmla="*/ 5870151 w 7467600"/>
              <a:gd name="connsiteY752" fmla="*/ 898890 h 6858000"/>
              <a:gd name="connsiteX753" fmla="*/ 5504425 w 7467600"/>
              <a:gd name="connsiteY753" fmla="*/ 848067 h 6858000"/>
              <a:gd name="connsiteX754" fmla="*/ 4968849 w 7467600"/>
              <a:gd name="connsiteY754" fmla="*/ 962318 h 6858000"/>
              <a:gd name="connsiteX755" fmla="*/ 5104039 w 7467600"/>
              <a:gd name="connsiteY755" fmla="*/ 940634 h 6858000"/>
              <a:gd name="connsiteX756" fmla="*/ 5256311 w 7467600"/>
              <a:gd name="connsiteY756" fmla="*/ 916490 h 6858000"/>
              <a:gd name="connsiteX757" fmla="*/ 5377381 w 7467600"/>
              <a:gd name="connsiteY757" fmla="*/ 912671 h 6858000"/>
              <a:gd name="connsiteX758" fmla="*/ 5460148 w 7467600"/>
              <a:gd name="connsiteY758" fmla="*/ 911442 h 6858000"/>
              <a:gd name="connsiteX759" fmla="*/ 5648971 w 7467600"/>
              <a:gd name="connsiteY759" fmla="*/ 891331 h 6858000"/>
              <a:gd name="connsiteX760" fmla="*/ 5844807 w 7467600"/>
              <a:gd name="connsiteY760" fmla="*/ 870718 h 6858000"/>
              <a:gd name="connsiteX761" fmla="*/ 5862975 w 7467600"/>
              <a:gd name="connsiteY761" fmla="*/ 869756 h 6858000"/>
              <a:gd name="connsiteX762" fmla="*/ 5920887 w 7467600"/>
              <a:gd name="connsiteY762" fmla="*/ 865929 h 6858000"/>
              <a:gd name="connsiteX763" fmla="*/ 5504425 w 7467600"/>
              <a:gd name="connsiteY763" fmla="*/ 848067 h 6858000"/>
              <a:gd name="connsiteX764" fmla="*/ 3607114 w 7467600"/>
              <a:gd name="connsiteY764" fmla="*/ 467441 h 6858000"/>
              <a:gd name="connsiteX765" fmla="*/ 3296242 w 7467600"/>
              <a:gd name="connsiteY765" fmla="*/ 807991 h 6858000"/>
              <a:gd name="connsiteX766" fmla="*/ 3174674 w 7467600"/>
              <a:gd name="connsiteY766" fmla="*/ 919759 h 6858000"/>
              <a:gd name="connsiteX767" fmla="*/ 3042978 w 7467600"/>
              <a:gd name="connsiteY767" fmla="*/ 1054894 h 6858000"/>
              <a:gd name="connsiteX768" fmla="*/ 2968914 w 7467600"/>
              <a:gd name="connsiteY768" fmla="*/ 1133756 h 6858000"/>
              <a:gd name="connsiteX769" fmla="*/ 3103823 w 7467600"/>
              <a:gd name="connsiteY769" fmla="*/ 1026814 h 6858000"/>
              <a:gd name="connsiteX770" fmla="*/ 3607114 w 7467600"/>
              <a:gd name="connsiteY770" fmla="*/ 467441 h 6858000"/>
              <a:gd name="connsiteX771" fmla="*/ 3744487 w 7467600"/>
              <a:gd name="connsiteY771" fmla="*/ 383136 h 6858000"/>
              <a:gd name="connsiteX772" fmla="*/ 3970213 w 7467600"/>
              <a:gd name="connsiteY772" fmla="*/ 995559 h 6858000"/>
              <a:gd name="connsiteX773" fmla="*/ 3744487 w 7467600"/>
              <a:gd name="connsiteY773" fmla="*/ 383136 h 6858000"/>
              <a:gd name="connsiteX774" fmla="*/ 3624562 w 7467600"/>
              <a:gd name="connsiteY774" fmla="*/ 367041 h 6858000"/>
              <a:gd name="connsiteX775" fmla="*/ 3489712 w 7467600"/>
              <a:gd name="connsiteY775" fmla="*/ 485386 h 6858000"/>
              <a:gd name="connsiteX776" fmla="*/ 3182994 w 7467600"/>
              <a:gd name="connsiteY776" fmla="*/ 828265 h 6858000"/>
              <a:gd name="connsiteX777" fmla="*/ 2892114 w 7467600"/>
              <a:gd name="connsiteY777" fmla="*/ 1172635 h 6858000"/>
              <a:gd name="connsiteX778" fmla="*/ 3021459 w 7467600"/>
              <a:gd name="connsiteY778" fmla="*/ 1035385 h 6858000"/>
              <a:gd name="connsiteX779" fmla="*/ 3153873 w 7467600"/>
              <a:gd name="connsiteY779" fmla="*/ 898971 h 6858000"/>
              <a:gd name="connsiteX780" fmla="*/ 3276511 w 7467600"/>
              <a:gd name="connsiteY780" fmla="*/ 786423 h 6858000"/>
              <a:gd name="connsiteX781" fmla="*/ 3584154 w 7467600"/>
              <a:gd name="connsiteY781" fmla="*/ 448218 h 6858000"/>
              <a:gd name="connsiteX782" fmla="*/ 3624562 w 7467600"/>
              <a:gd name="connsiteY782" fmla="*/ 367041 h 6858000"/>
              <a:gd name="connsiteX783" fmla="*/ 3766672 w 7467600"/>
              <a:gd name="connsiteY783" fmla="*/ 359429 h 6858000"/>
              <a:gd name="connsiteX784" fmla="*/ 3996338 w 7467600"/>
              <a:gd name="connsiteY784" fmla="*/ 968237 h 6858000"/>
              <a:gd name="connsiteX785" fmla="*/ 3766672 w 7467600"/>
              <a:gd name="connsiteY785" fmla="*/ 359429 h 6858000"/>
              <a:gd name="connsiteX786" fmla="*/ 5805386 w 7467600"/>
              <a:gd name="connsiteY786" fmla="*/ 239240 h 6858000"/>
              <a:gd name="connsiteX787" fmla="*/ 5736947 w 7467600"/>
              <a:gd name="connsiteY787" fmla="*/ 261367 h 6858000"/>
              <a:gd name="connsiteX788" fmla="*/ 5427012 w 7467600"/>
              <a:gd name="connsiteY788" fmla="*/ 311272 h 6858000"/>
              <a:gd name="connsiteX789" fmla="*/ 5147818 w 7467600"/>
              <a:gd name="connsiteY789" fmla="*/ 322112 h 6858000"/>
              <a:gd name="connsiteX790" fmla="*/ 5060854 w 7467600"/>
              <a:gd name="connsiteY790" fmla="*/ 311882 h 6858000"/>
              <a:gd name="connsiteX791" fmla="*/ 4945989 w 7467600"/>
              <a:gd name="connsiteY791" fmla="*/ 300516 h 6858000"/>
              <a:gd name="connsiteX792" fmla="*/ 5410479 w 7467600"/>
              <a:gd name="connsiteY792" fmla="*/ 348434 h 6858000"/>
              <a:gd name="connsiteX793" fmla="*/ 5805386 w 7467600"/>
              <a:gd name="connsiteY793" fmla="*/ 239240 h 6858000"/>
              <a:gd name="connsiteX794" fmla="*/ 5905192 w 7467600"/>
              <a:gd name="connsiteY794" fmla="*/ 163079 h 6858000"/>
              <a:gd name="connsiteX795" fmla="*/ 5865655 w 7467600"/>
              <a:gd name="connsiteY795" fmla="*/ 171901 h 6858000"/>
              <a:gd name="connsiteX796" fmla="*/ 5259740 w 7467600"/>
              <a:gd name="connsiteY796" fmla="*/ 257013 h 6858000"/>
              <a:gd name="connsiteX797" fmla="*/ 5208466 w 7467600"/>
              <a:gd name="connsiteY797" fmla="*/ 257550 h 6858000"/>
              <a:gd name="connsiteX798" fmla="*/ 4980204 w 7467600"/>
              <a:gd name="connsiteY798" fmla="*/ 271903 h 6858000"/>
              <a:gd name="connsiteX799" fmla="*/ 5068068 w 7467600"/>
              <a:gd name="connsiteY799" fmla="*/ 282244 h 6858000"/>
              <a:gd name="connsiteX800" fmla="*/ 5153231 w 7467600"/>
              <a:gd name="connsiteY800" fmla="*/ 292240 h 6858000"/>
              <a:gd name="connsiteX801" fmla="*/ 5426491 w 7467600"/>
              <a:gd name="connsiteY801" fmla="*/ 281128 h 6858000"/>
              <a:gd name="connsiteX802" fmla="*/ 5731212 w 7467600"/>
              <a:gd name="connsiteY802" fmla="*/ 231951 h 6858000"/>
              <a:gd name="connsiteX803" fmla="*/ 5905192 w 7467600"/>
              <a:gd name="connsiteY803" fmla="*/ 163079 h 6858000"/>
              <a:gd name="connsiteX804" fmla="*/ 5944437 w 7467600"/>
              <a:gd name="connsiteY804" fmla="*/ 113829 h 6858000"/>
              <a:gd name="connsiteX805" fmla="*/ 5825032 w 7467600"/>
              <a:gd name="connsiteY805" fmla="*/ 146405 h 6858000"/>
              <a:gd name="connsiteX806" fmla="*/ 4955599 w 7467600"/>
              <a:gd name="connsiteY806" fmla="*/ 247008 h 6858000"/>
              <a:gd name="connsiteX807" fmla="*/ 5210104 w 7467600"/>
              <a:gd name="connsiteY807" fmla="*/ 228123 h 6858000"/>
              <a:gd name="connsiteX808" fmla="*/ 5261015 w 7467600"/>
              <a:gd name="connsiteY808" fmla="*/ 227087 h 6858000"/>
              <a:gd name="connsiteX809" fmla="*/ 5861181 w 7467600"/>
              <a:gd name="connsiteY809" fmla="*/ 143093 h 6858000"/>
              <a:gd name="connsiteX810" fmla="*/ 5961252 w 7467600"/>
              <a:gd name="connsiteY810" fmla="*/ 114820 h 6858000"/>
              <a:gd name="connsiteX811" fmla="*/ 5944437 w 7467600"/>
              <a:gd name="connsiteY811" fmla="*/ 113829 h 6858000"/>
              <a:gd name="connsiteX812" fmla="*/ 3882765 w 7467600"/>
              <a:gd name="connsiteY812" fmla="*/ 0 h 6858000"/>
              <a:gd name="connsiteX813" fmla="*/ 3995099 w 7467600"/>
              <a:gd name="connsiteY813" fmla="*/ 0 h 6858000"/>
              <a:gd name="connsiteX814" fmla="*/ 4163818 w 7467600"/>
              <a:gd name="connsiteY814" fmla="*/ 234104 h 6858000"/>
              <a:gd name="connsiteX815" fmla="*/ 4172099 w 7467600"/>
              <a:gd name="connsiteY815" fmla="*/ 234207 h 6858000"/>
              <a:gd name="connsiteX816" fmla="*/ 4784282 w 7467600"/>
              <a:gd name="connsiteY816" fmla="*/ 276561 h 6858000"/>
              <a:gd name="connsiteX817" fmla="*/ 4801687 w 7467600"/>
              <a:gd name="connsiteY817" fmla="*/ 267764 h 6858000"/>
              <a:gd name="connsiteX818" fmla="*/ 6082788 w 7467600"/>
              <a:gd name="connsiteY818" fmla="*/ 64119 h 6858000"/>
              <a:gd name="connsiteX819" fmla="*/ 6099442 w 7467600"/>
              <a:gd name="connsiteY819" fmla="*/ 82568 h 6858000"/>
              <a:gd name="connsiteX820" fmla="*/ 4804137 w 7467600"/>
              <a:gd name="connsiteY820" fmla="*/ 320931 h 6858000"/>
              <a:gd name="connsiteX821" fmla="*/ 4227047 w 7467600"/>
              <a:gd name="connsiteY821" fmla="*/ 313415 h 6858000"/>
              <a:gd name="connsiteX822" fmla="*/ 4346041 w 7467600"/>
              <a:gd name="connsiteY822" fmla="*/ 456086 h 6858000"/>
              <a:gd name="connsiteX823" fmla="*/ 4870967 w 7467600"/>
              <a:gd name="connsiteY823" fmla="*/ 963061 h 6858000"/>
              <a:gd name="connsiteX824" fmla="*/ 4889647 w 7467600"/>
              <a:gd name="connsiteY824" fmla="*/ 957147 h 6858000"/>
              <a:gd name="connsiteX825" fmla="*/ 5422504 w 7467600"/>
              <a:gd name="connsiteY825" fmla="*/ 805191 h 6858000"/>
              <a:gd name="connsiteX826" fmla="*/ 6087656 w 7467600"/>
              <a:gd name="connsiteY826" fmla="*/ 826703 h 6858000"/>
              <a:gd name="connsiteX827" fmla="*/ 6058717 w 7467600"/>
              <a:gd name="connsiteY827" fmla="*/ 865992 h 6858000"/>
              <a:gd name="connsiteX828" fmla="*/ 4974153 w 7467600"/>
              <a:gd name="connsiteY828" fmla="*/ 1045456 h 6858000"/>
              <a:gd name="connsiteX829" fmla="*/ 5627835 w 7467600"/>
              <a:gd name="connsiteY829" fmla="*/ 1472077 h 6858000"/>
              <a:gd name="connsiteX830" fmla="*/ 5629817 w 7467600"/>
              <a:gd name="connsiteY830" fmla="*/ 1471412 h 6858000"/>
              <a:gd name="connsiteX831" fmla="*/ 5634124 w 7467600"/>
              <a:gd name="connsiteY831" fmla="*/ 1470572 h 6858000"/>
              <a:gd name="connsiteX832" fmla="*/ 5755832 w 7467600"/>
              <a:gd name="connsiteY832" fmla="*/ 1383886 h 6858000"/>
              <a:gd name="connsiteX833" fmla="*/ 6014186 w 7467600"/>
              <a:gd name="connsiteY833" fmla="*/ 1279799 h 6858000"/>
              <a:gd name="connsiteX834" fmla="*/ 6901619 w 7467600"/>
              <a:gd name="connsiteY834" fmla="*/ 1047874 h 6858000"/>
              <a:gd name="connsiteX835" fmla="*/ 6931566 w 7467600"/>
              <a:gd name="connsiteY835" fmla="*/ 1062034 h 6858000"/>
              <a:gd name="connsiteX836" fmla="*/ 5790982 w 7467600"/>
              <a:gd name="connsiteY836" fmla="*/ 1561380 h 6858000"/>
              <a:gd name="connsiteX837" fmla="*/ 6188971 w 7467600"/>
              <a:gd name="connsiteY837" fmla="*/ 1755168 h 6858000"/>
              <a:gd name="connsiteX838" fmla="*/ 6202446 w 7467600"/>
              <a:gd name="connsiteY838" fmla="*/ 1752268 h 6858000"/>
              <a:gd name="connsiteX839" fmla="*/ 7179560 w 7467600"/>
              <a:gd name="connsiteY839" fmla="*/ 1467551 h 6858000"/>
              <a:gd name="connsiteX840" fmla="*/ 7158730 w 7467600"/>
              <a:gd name="connsiteY840" fmla="*/ 1507835 h 6858000"/>
              <a:gd name="connsiteX841" fmla="*/ 6326959 w 7467600"/>
              <a:gd name="connsiteY841" fmla="*/ 1817686 h 6858000"/>
              <a:gd name="connsiteX842" fmla="*/ 6537433 w 7467600"/>
              <a:gd name="connsiteY842" fmla="*/ 1907790 h 6858000"/>
              <a:gd name="connsiteX843" fmla="*/ 6550221 w 7467600"/>
              <a:gd name="connsiteY843" fmla="*/ 1910729 h 6858000"/>
              <a:gd name="connsiteX844" fmla="*/ 6964438 w 7467600"/>
              <a:gd name="connsiteY844" fmla="*/ 2209505 h 6858000"/>
              <a:gd name="connsiteX845" fmla="*/ 7367862 w 7467600"/>
              <a:gd name="connsiteY845" fmla="*/ 2806833 h 6858000"/>
              <a:gd name="connsiteX846" fmla="*/ 7364329 w 7467600"/>
              <a:gd name="connsiteY846" fmla="*/ 2826907 h 6858000"/>
              <a:gd name="connsiteX847" fmla="*/ 7290545 w 7467600"/>
              <a:gd name="connsiteY847" fmla="*/ 2850663 h 6858000"/>
              <a:gd name="connsiteX848" fmla="*/ 6472036 w 7467600"/>
              <a:gd name="connsiteY848" fmla="*/ 1959003 h 6858000"/>
              <a:gd name="connsiteX849" fmla="*/ 5792897 w 7467600"/>
              <a:gd name="connsiteY849" fmla="*/ 1647747 h 6858000"/>
              <a:gd name="connsiteX850" fmla="*/ 5842751 w 7467600"/>
              <a:gd name="connsiteY850" fmla="*/ 1816112 h 6858000"/>
              <a:gd name="connsiteX851" fmla="*/ 5847424 w 7467600"/>
              <a:gd name="connsiteY851" fmla="*/ 1815776 h 6858000"/>
              <a:gd name="connsiteX852" fmla="*/ 6399821 w 7467600"/>
              <a:gd name="connsiteY852" fmla="*/ 2344799 h 6858000"/>
              <a:gd name="connsiteX853" fmla="*/ 6323232 w 7467600"/>
              <a:gd name="connsiteY853" fmla="*/ 2389634 h 6858000"/>
              <a:gd name="connsiteX854" fmla="*/ 5942958 w 7467600"/>
              <a:gd name="connsiteY854" fmla="*/ 2077708 h 6858000"/>
              <a:gd name="connsiteX855" fmla="*/ 5921559 w 7467600"/>
              <a:gd name="connsiteY855" fmla="*/ 2378596 h 6858000"/>
              <a:gd name="connsiteX856" fmla="*/ 5817651 w 7467600"/>
              <a:gd name="connsiteY856" fmla="*/ 3023919 h 6858000"/>
              <a:gd name="connsiteX857" fmla="*/ 5729634 w 7467600"/>
              <a:gd name="connsiteY857" fmla="*/ 3051849 h 6858000"/>
              <a:gd name="connsiteX858" fmla="*/ 5611018 w 7467600"/>
              <a:gd name="connsiteY858" fmla="*/ 2316769 h 6858000"/>
              <a:gd name="connsiteX859" fmla="*/ 5687608 w 7467600"/>
              <a:gd name="connsiteY859" fmla="*/ 2039972 h 6858000"/>
              <a:gd name="connsiteX860" fmla="*/ 5657554 w 7467600"/>
              <a:gd name="connsiteY860" fmla="*/ 1576445 h 6858000"/>
              <a:gd name="connsiteX861" fmla="*/ 5150475 w 7467600"/>
              <a:gd name="connsiteY861" fmla="*/ 1274012 h 6858000"/>
              <a:gd name="connsiteX862" fmla="*/ 5349142 w 7467600"/>
              <a:gd name="connsiteY862" fmla="*/ 2204405 h 6858000"/>
              <a:gd name="connsiteX863" fmla="*/ 5262214 w 7467600"/>
              <a:gd name="connsiteY863" fmla="*/ 2233836 h 6858000"/>
              <a:gd name="connsiteX864" fmla="*/ 4981539 w 7467600"/>
              <a:gd name="connsiteY864" fmla="*/ 1542201 h 6858000"/>
              <a:gd name="connsiteX865" fmla="*/ 4958461 w 7467600"/>
              <a:gd name="connsiteY865" fmla="*/ 1136957 h 6858000"/>
              <a:gd name="connsiteX866" fmla="*/ 4655015 w 7467600"/>
              <a:gd name="connsiteY866" fmla="*/ 891426 h 6858000"/>
              <a:gd name="connsiteX867" fmla="*/ 4348002 w 7467600"/>
              <a:gd name="connsiteY867" fmla="*/ 2205895 h 6858000"/>
              <a:gd name="connsiteX868" fmla="*/ 4262250 w 7467600"/>
              <a:gd name="connsiteY868" fmla="*/ 2219972 h 6858000"/>
              <a:gd name="connsiteX869" fmla="*/ 4550611 w 7467600"/>
              <a:gd name="connsiteY869" fmla="*/ 817540 h 6858000"/>
              <a:gd name="connsiteX870" fmla="*/ 4564418 w 7467600"/>
              <a:gd name="connsiteY870" fmla="*/ 808293 h 6858000"/>
              <a:gd name="connsiteX871" fmla="*/ 4266388 w 7467600"/>
              <a:gd name="connsiteY871" fmla="*/ 500083 h 6858000"/>
              <a:gd name="connsiteX872" fmla="*/ 4032842 w 7467600"/>
              <a:gd name="connsiteY872" fmla="*/ 211809 h 6858000"/>
              <a:gd name="connsiteX873" fmla="*/ 3882765 w 7467600"/>
              <a:gd name="connsiteY873" fmla="*/ 0 h 6858000"/>
              <a:gd name="connsiteX874" fmla="*/ 3721337 w 7467600"/>
              <a:gd name="connsiteY874" fmla="*/ 0 h 6858000"/>
              <a:gd name="connsiteX875" fmla="*/ 3797544 w 7467600"/>
              <a:gd name="connsiteY875" fmla="*/ 0 h 6858000"/>
              <a:gd name="connsiteX876" fmla="*/ 3775734 w 7467600"/>
              <a:gd name="connsiteY876" fmla="*/ 95131 h 6858000"/>
              <a:gd name="connsiteX877" fmla="*/ 3724807 w 7467600"/>
              <a:gd name="connsiteY877" fmla="*/ 272257 h 6858000"/>
              <a:gd name="connsiteX878" fmla="*/ 3726844 w 7467600"/>
              <a:gd name="connsiteY878" fmla="*/ 282988 h 6858000"/>
              <a:gd name="connsiteX879" fmla="*/ 3742664 w 7467600"/>
              <a:gd name="connsiteY879" fmla="*/ 279918 h 6858000"/>
              <a:gd name="connsiteX880" fmla="*/ 4103910 w 7467600"/>
              <a:gd name="connsiteY880" fmla="*/ 1161917 h 6858000"/>
              <a:gd name="connsiteX881" fmla="*/ 4020269 w 7467600"/>
              <a:gd name="connsiteY881" fmla="*/ 1200406 h 6858000"/>
              <a:gd name="connsiteX882" fmla="*/ 3674882 w 7467600"/>
              <a:gd name="connsiteY882" fmla="*/ 488524 h 6858000"/>
              <a:gd name="connsiteX883" fmla="*/ 3132682 w 7467600"/>
              <a:gd name="connsiteY883" fmla="*/ 1072284 h 6858000"/>
              <a:gd name="connsiteX884" fmla="*/ 2716346 w 7467600"/>
              <a:gd name="connsiteY884" fmla="*/ 1276376 h 6858000"/>
              <a:gd name="connsiteX885" fmla="*/ 2716772 w 7467600"/>
              <a:gd name="connsiteY885" fmla="*/ 1255462 h 6858000"/>
              <a:gd name="connsiteX886" fmla="*/ 3471096 w 7467600"/>
              <a:gd name="connsiteY886" fmla="*/ 437072 h 6858000"/>
              <a:gd name="connsiteX887" fmla="*/ 3639057 w 7467600"/>
              <a:gd name="connsiteY887" fmla="*/ 286334 h 6858000"/>
              <a:gd name="connsiteX888" fmla="*/ 3640309 w 7467600"/>
              <a:gd name="connsiteY888" fmla="*/ 284664 h 6858000"/>
              <a:gd name="connsiteX889" fmla="*/ 3646022 w 7467600"/>
              <a:gd name="connsiteY889" fmla="*/ 276711 h 6858000"/>
              <a:gd name="connsiteX890" fmla="*/ 3707943 w 7467600"/>
              <a:gd name="connsiteY890" fmla="*/ 65958 h 6858000"/>
              <a:gd name="connsiteX891" fmla="*/ 3721337 w 7467600"/>
              <a:gd name="connsiteY891" fmla="*/ 0 h 6858000"/>
              <a:gd name="connsiteX892" fmla="*/ 2867960 w 7467600"/>
              <a:gd name="connsiteY892" fmla="*/ 0 h 6858000"/>
              <a:gd name="connsiteX893" fmla="*/ 2926351 w 7467600"/>
              <a:gd name="connsiteY893" fmla="*/ 0 h 6858000"/>
              <a:gd name="connsiteX894" fmla="*/ 2902823 w 7467600"/>
              <a:gd name="connsiteY894" fmla="*/ 262929 h 6858000"/>
              <a:gd name="connsiteX895" fmla="*/ 2940663 w 7467600"/>
              <a:gd name="connsiteY895" fmla="*/ 140884 h 6858000"/>
              <a:gd name="connsiteX896" fmla="*/ 2947039 w 7467600"/>
              <a:gd name="connsiteY896" fmla="*/ 122524 h 6858000"/>
              <a:gd name="connsiteX897" fmla="*/ 2984316 w 7467600"/>
              <a:gd name="connsiteY897" fmla="*/ 0 h 6858000"/>
              <a:gd name="connsiteX898" fmla="*/ 3016114 w 7467600"/>
              <a:gd name="connsiteY898" fmla="*/ 0 h 6858000"/>
              <a:gd name="connsiteX899" fmla="*/ 2979949 w 7467600"/>
              <a:gd name="connsiteY899" fmla="*/ 119274 h 6858000"/>
              <a:gd name="connsiteX900" fmla="*/ 3023879 w 7467600"/>
              <a:gd name="connsiteY900" fmla="*/ 0 h 6858000"/>
              <a:gd name="connsiteX901" fmla="*/ 3105400 w 7467600"/>
              <a:gd name="connsiteY901" fmla="*/ 0 h 6858000"/>
              <a:gd name="connsiteX902" fmla="*/ 3094669 w 7467600"/>
              <a:gd name="connsiteY902" fmla="*/ 30308 h 6858000"/>
              <a:gd name="connsiteX903" fmla="*/ 2901945 w 7467600"/>
              <a:gd name="connsiteY903" fmla="*/ 466538 h 6858000"/>
              <a:gd name="connsiteX904" fmla="*/ 2815209 w 7467600"/>
              <a:gd name="connsiteY904" fmla="*/ 497361 h 6858000"/>
              <a:gd name="connsiteX905" fmla="*/ 2844845 w 7467600"/>
              <a:gd name="connsiteY905" fmla="*/ 127638 h 6858000"/>
              <a:gd name="connsiteX906" fmla="*/ 2867960 w 7467600"/>
              <a:gd name="connsiteY906" fmla="*/ 0 h 6858000"/>
              <a:gd name="connsiteX907" fmla="*/ 1057230 w 7467600"/>
              <a:gd name="connsiteY907" fmla="*/ 0 h 6858000"/>
              <a:gd name="connsiteX908" fmla="*/ 1111003 w 7467600"/>
              <a:gd name="connsiteY908" fmla="*/ 0 h 6858000"/>
              <a:gd name="connsiteX909" fmla="*/ 1125553 w 7467600"/>
              <a:gd name="connsiteY909" fmla="*/ 52588 h 6858000"/>
              <a:gd name="connsiteX910" fmla="*/ 1304276 w 7467600"/>
              <a:gd name="connsiteY910" fmla="*/ 476275 h 6858000"/>
              <a:gd name="connsiteX911" fmla="*/ 1492066 w 7467600"/>
              <a:gd name="connsiteY911" fmla="*/ 886333 h 6858000"/>
              <a:gd name="connsiteX912" fmla="*/ 1423698 w 7467600"/>
              <a:gd name="connsiteY912" fmla="*/ 710817 h 6858000"/>
              <a:gd name="connsiteX913" fmla="*/ 1357609 w 7467600"/>
              <a:gd name="connsiteY913" fmla="*/ 532892 h 6858000"/>
              <a:gd name="connsiteX914" fmla="*/ 1309550 w 7467600"/>
              <a:gd name="connsiteY914" fmla="*/ 374031 h 6858000"/>
              <a:gd name="connsiteX915" fmla="*/ 1193673 w 7467600"/>
              <a:gd name="connsiteY915" fmla="*/ 49533 h 6858000"/>
              <a:gd name="connsiteX916" fmla="*/ 1164391 w 7467600"/>
              <a:gd name="connsiteY916" fmla="*/ 0 h 6858000"/>
              <a:gd name="connsiteX917" fmla="*/ 1200666 w 7467600"/>
              <a:gd name="connsiteY917" fmla="*/ 0 h 6858000"/>
              <a:gd name="connsiteX918" fmla="*/ 1223408 w 7467600"/>
              <a:gd name="connsiteY918" fmla="*/ 38996 h 6858000"/>
              <a:gd name="connsiteX919" fmla="*/ 1339635 w 7467600"/>
              <a:gd name="connsiteY919" fmla="*/ 365517 h 6858000"/>
              <a:gd name="connsiteX920" fmla="*/ 1387469 w 7467600"/>
              <a:gd name="connsiteY920" fmla="*/ 523079 h 6858000"/>
              <a:gd name="connsiteX921" fmla="*/ 1452685 w 7467600"/>
              <a:gd name="connsiteY921" fmla="*/ 699806 h 6858000"/>
              <a:gd name="connsiteX922" fmla="*/ 1492092 w 7467600"/>
              <a:gd name="connsiteY922" fmla="*/ 800424 h 6858000"/>
              <a:gd name="connsiteX923" fmla="*/ 1455302 w 7467600"/>
              <a:gd name="connsiteY923" fmla="*/ 632913 h 6858000"/>
              <a:gd name="connsiteX924" fmla="*/ 1222336 w 7467600"/>
              <a:gd name="connsiteY924" fmla="*/ 9480 h 6858000"/>
              <a:gd name="connsiteX925" fmla="*/ 1214634 w 7467600"/>
              <a:gd name="connsiteY925" fmla="*/ 0 h 6858000"/>
              <a:gd name="connsiteX926" fmla="*/ 1289827 w 7467600"/>
              <a:gd name="connsiteY926" fmla="*/ 0 h 6858000"/>
              <a:gd name="connsiteX927" fmla="*/ 1321076 w 7467600"/>
              <a:gd name="connsiteY927" fmla="*/ 59722 h 6858000"/>
              <a:gd name="connsiteX928" fmla="*/ 1512579 w 7467600"/>
              <a:gd name="connsiteY928" fmla="*/ 626441 h 6858000"/>
              <a:gd name="connsiteX929" fmla="*/ 1506076 w 7467600"/>
              <a:gd name="connsiteY929" fmla="*/ 1089289 h 6858000"/>
              <a:gd name="connsiteX930" fmla="*/ 1486346 w 7467600"/>
              <a:gd name="connsiteY930" fmla="*/ 1079919 h 6858000"/>
              <a:gd name="connsiteX931" fmla="*/ 1070511 w 7467600"/>
              <a:gd name="connsiteY931" fmla="*/ 48609 h 6858000"/>
              <a:gd name="connsiteX932" fmla="*/ 1057230 w 7467600"/>
              <a:gd name="connsiteY932" fmla="*/ 0 h 6858000"/>
              <a:gd name="connsiteX933" fmla="*/ 43151 w 7467600"/>
              <a:gd name="connsiteY933" fmla="*/ 0 h 6858000"/>
              <a:gd name="connsiteX934" fmla="*/ 95283 w 7467600"/>
              <a:gd name="connsiteY934" fmla="*/ 0 h 6858000"/>
              <a:gd name="connsiteX935" fmla="*/ 300708 w 7467600"/>
              <a:gd name="connsiteY935" fmla="*/ 154571 h 6858000"/>
              <a:gd name="connsiteX936" fmla="*/ 530414 w 7467600"/>
              <a:gd name="connsiteY936" fmla="*/ 354673 h 6858000"/>
              <a:gd name="connsiteX937" fmla="*/ 333785 w 7467600"/>
              <a:gd name="connsiteY937" fmla="*/ 161564 h 6858000"/>
              <a:gd name="connsiteX938" fmla="*/ 147005 w 7467600"/>
              <a:gd name="connsiteY938" fmla="*/ 0 h 6858000"/>
              <a:gd name="connsiteX939" fmla="*/ 272509 w 7467600"/>
              <a:gd name="connsiteY939" fmla="*/ 0 h 6858000"/>
              <a:gd name="connsiteX940" fmla="*/ 326276 w 7467600"/>
              <a:gd name="connsiteY940" fmla="*/ 45847 h 6858000"/>
              <a:gd name="connsiteX941" fmla="*/ 823759 w 7467600"/>
              <a:gd name="connsiteY941" fmla="*/ 574145 h 6858000"/>
              <a:gd name="connsiteX942" fmla="*/ 811254 w 7467600"/>
              <a:gd name="connsiteY942" fmla="*/ 665546 h 6858000"/>
              <a:gd name="connsiteX943" fmla="*/ 154042 w 7467600"/>
              <a:gd name="connsiteY943" fmla="*/ 261522 h 6858000"/>
              <a:gd name="connsiteX944" fmla="*/ 13550 w 7467600"/>
              <a:gd name="connsiteY944" fmla="*/ 158423 h 6858000"/>
              <a:gd name="connsiteX945" fmla="*/ 0 w 7467600"/>
              <a:gd name="connsiteY945" fmla="*/ 146618 h 6858000"/>
              <a:gd name="connsiteX946" fmla="*/ 0 w 7467600"/>
              <a:gd name="connsiteY946" fmla="*/ 59161 h 6858000"/>
              <a:gd name="connsiteX947" fmla="*/ 45427 w 7467600"/>
              <a:gd name="connsiteY947" fmla="*/ 101078 h 6858000"/>
              <a:gd name="connsiteX948" fmla="*/ 630103 w 7467600"/>
              <a:gd name="connsiteY948" fmla="*/ 485885 h 6858000"/>
              <a:gd name="connsiteX949" fmla="*/ 532040 w 7467600"/>
              <a:gd name="connsiteY949" fmla="*/ 399359 h 6858000"/>
              <a:gd name="connsiteX950" fmla="*/ 517618 w 7467600"/>
              <a:gd name="connsiteY950" fmla="*/ 385726 h 6858000"/>
              <a:gd name="connsiteX951" fmla="*/ 285074 w 7467600"/>
              <a:gd name="connsiteY951" fmla="*/ 182755 h 6858000"/>
              <a:gd name="connsiteX952" fmla="*/ 43151 w 7467600"/>
              <a:gd name="connsiteY95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10696 w 7467600"/>
              <a:gd name="connsiteY4" fmla="*/ 6803861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1019354 w 7467600"/>
              <a:gd name="connsiteY20" fmla="*/ 6315006 h 6858000"/>
              <a:gd name="connsiteX21" fmla="*/ 441046 w 7467600"/>
              <a:gd name="connsiteY21" fmla="*/ 6691153 h 6858000"/>
              <a:gd name="connsiteX22" fmla="*/ 1019354 w 7467600"/>
              <a:gd name="connsiteY22" fmla="*/ 6315006 h 6858000"/>
              <a:gd name="connsiteX23" fmla="*/ 991680 w 7467600"/>
              <a:gd name="connsiteY23" fmla="*/ 6298413 h 6858000"/>
              <a:gd name="connsiteX24" fmla="*/ 409060 w 7467600"/>
              <a:gd name="connsiteY24" fmla="*/ 6671470 h 6858000"/>
              <a:gd name="connsiteX25" fmla="*/ 991680 w 7467600"/>
              <a:gd name="connsiteY25" fmla="*/ 6298413 h 6858000"/>
              <a:gd name="connsiteX26" fmla="*/ 103333 w 7467600"/>
              <a:gd name="connsiteY26" fmla="*/ 5699602 h 6858000"/>
              <a:gd name="connsiteX27" fmla="*/ 233938 w 7467600"/>
              <a:gd name="connsiteY27" fmla="*/ 5809416 h 6858000"/>
              <a:gd name="connsiteX28" fmla="*/ 883580 w 7467600"/>
              <a:gd name="connsiteY28" fmla="*/ 6180710 h 6858000"/>
              <a:gd name="connsiteX29" fmla="*/ 487337 w 7467600"/>
              <a:gd name="connsiteY29" fmla="*/ 5950182 h 6858000"/>
              <a:gd name="connsiteX30" fmla="*/ 354051 w 7467600"/>
              <a:gd name="connsiteY30" fmla="*/ 5854912 h 6858000"/>
              <a:gd name="connsiteX31" fmla="*/ 195436 w 7467600"/>
              <a:gd name="connsiteY31" fmla="*/ 5755068 h 6858000"/>
              <a:gd name="connsiteX32" fmla="*/ 103333 w 7467600"/>
              <a:gd name="connsiteY32" fmla="*/ 5699602 h 6858000"/>
              <a:gd name="connsiteX33" fmla="*/ 5539432 w 7467600"/>
              <a:gd name="connsiteY33" fmla="*/ 5642928 h 6858000"/>
              <a:gd name="connsiteX34" fmla="*/ 5555462 w 7467600"/>
              <a:gd name="connsiteY34" fmla="*/ 5694454 h 6858000"/>
              <a:gd name="connsiteX35" fmla="*/ 5828270 w 7467600"/>
              <a:gd name="connsiteY35" fmla="*/ 6320663 h 6858000"/>
              <a:gd name="connsiteX36" fmla="*/ 5947416 w 7467600"/>
              <a:gd name="connsiteY36" fmla="*/ 6574846 h 6858000"/>
              <a:gd name="connsiteX37" fmla="*/ 5539432 w 7467600"/>
              <a:gd name="connsiteY37" fmla="*/ 5642928 h 6858000"/>
              <a:gd name="connsiteX38" fmla="*/ 51253 w 7467600"/>
              <a:gd name="connsiteY38" fmla="*/ 5631825 h 6858000"/>
              <a:gd name="connsiteX39" fmla="*/ 211622 w 7467600"/>
              <a:gd name="connsiteY39" fmla="*/ 5728803 h 6858000"/>
              <a:gd name="connsiteX40" fmla="*/ 371652 w 7467600"/>
              <a:gd name="connsiteY40" fmla="*/ 5829062 h 6858000"/>
              <a:gd name="connsiteX41" fmla="*/ 505903 w 7467600"/>
              <a:gd name="connsiteY41" fmla="*/ 5925221 h 6858000"/>
              <a:gd name="connsiteX42" fmla="*/ 899240 w 7467600"/>
              <a:gd name="connsiteY42" fmla="*/ 6153068 h 6858000"/>
              <a:gd name="connsiteX43" fmla="*/ 988114 w 7467600"/>
              <a:gd name="connsiteY43" fmla="*/ 6174204 h 6858000"/>
              <a:gd name="connsiteX44" fmla="*/ 845971 w 7467600"/>
              <a:gd name="connsiteY44" fmla="*/ 6067177 h 6858000"/>
              <a:gd name="connsiteX45" fmla="*/ 448057 w 7467600"/>
              <a:gd name="connsiteY45" fmla="*/ 5841376 h 6858000"/>
              <a:gd name="connsiteX46" fmla="*/ 51253 w 7467600"/>
              <a:gd name="connsiteY46" fmla="*/ 5631825 h 6858000"/>
              <a:gd name="connsiteX47" fmla="*/ 2606687 w 7467600"/>
              <a:gd name="connsiteY47" fmla="*/ 5630718 h 6858000"/>
              <a:gd name="connsiteX48" fmla="*/ 2645658 w 7467600"/>
              <a:gd name="connsiteY48" fmla="*/ 6640259 h 6858000"/>
              <a:gd name="connsiteX49" fmla="*/ 2606687 w 7467600"/>
              <a:gd name="connsiteY49" fmla="*/ 5630718 h 6858000"/>
              <a:gd name="connsiteX50" fmla="*/ 3642057 w 7467600"/>
              <a:gd name="connsiteY50" fmla="*/ 5573487 h 6858000"/>
              <a:gd name="connsiteX51" fmla="*/ 3632981 w 7467600"/>
              <a:gd name="connsiteY51" fmla="*/ 5579437 h 6858000"/>
              <a:gd name="connsiteX52" fmla="*/ 3382436 w 7467600"/>
              <a:gd name="connsiteY52" fmla="*/ 5952726 h 6858000"/>
              <a:gd name="connsiteX53" fmla="*/ 3191929 w 7467600"/>
              <a:gd name="connsiteY53" fmla="*/ 6662669 h 6858000"/>
              <a:gd name="connsiteX54" fmla="*/ 3369898 w 7467600"/>
              <a:gd name="connsiteY54" fmla="*/ 6081771 h 6858000"/>
              <a:gd name="connsiteX55" fmla="*/ 3642057 w 7467600"/>
              <a:gd name="connsiteY55" fmla="*/ 5573487 h 6858000"/>
              <a:gd name="connsiteX56" fmla="*/ 2650666 w 7467600"/>
              <a:gd name="connsiteY56" fmla="*/ 5530686 h 6858000"/>
              <a:gd name="connsiteX57" fmla="*/ 2650249 w 7467600"/>
              <a:gd name="connsiteY57" fmla="*/ 5532101 h 6858000"/>
              <a:gd name="connsiteX58" fmla="*/ 2663808 w 7467600"/>
              <a:gd name="connsiteY58" fmla="*/ 6535215 h 6858000"/>
              <a:gd name="connsiteX59" fmla="*/ 2665418 w 7467600"/>
              <a:gd name="connsiteY59" fmla="*/ 6132756 h 6858000"/>
              <a:gd name="connsiteX60" fmla="*/ 2650666 w 7467600"/>
              <a:gd name="connsiteY60" fmla="*/ 5530686 h 6858000"/>
              <a:gd name="connsiteX61" fmla="*/ 2680277 w 7467600"/>
              <a:gd name="connsiteY61" fmla="*/ 5479204 h 6858000"/>
              <a:gd name="connsiteX62" fmla="*/ 2678972 w 7467600"/>
              <a:gd name="connsiteY62" fmla="*/ 5481582 h 6858000"/>
              <a:gd name="connsiteX63" fmla="*/ 2696666 w 7467600"/>
              <a:gd name="connsiteY63" fmla="*/ 6133836 h 6858000"/>
              <a:gd name="connsiteX64" fmla="*/ 2695769 w 7467600"/>
              <a:gd name="connsiteY64" fmla="*/ 6390955 h 6858000"/>
              <a:gd name="connsiteX65" fmla="*/ 2739893 w 7467600"/>
              <a:gd name="connsiteY65" fmla="*/ 6108357 h 6858000"/>
              <a:gd name="connsiteX66" fmla="*/ 2680277 w 7467600"/>
              <a:gd name="connsiteY66" fmla="*/ 5479204 h 6858000"/>
              <a:gd name="connsiteX67" fmla="*/ 1132195 w 7467600"/>
              <a:gd name="connsiteY67" fmla="*/ 5467980 h 6858000"/>
              <a:gd name="connsiteX68" fmla="*/ 1679056 w 7467600"/>
              <a:gd name="connsiteY68" fmla="*/ 5516907 h 6858000"/>
              <a:gd name="connsiteX69" fmla="*/ 2128648 w 7467600"/>
              <a:gd name="connsiteY69" fmla="*/ 5474249 h 6858000"/>
              <a:gd name="connsiteX70" fmla="*/ 1825619 w 7467600"/>
              <a:gd name="connsiteY70" fmla="*/ 5478447 h 6858000"/>
              <a:gd name="connsiteX71" fmla="*/ 1737798 w 7467600"/>
              <a:gd name="connsiteY71" fmla="*/ 5483353 h 6858000"/>
              <a:gd name="connsiteX72" fmla="*/ 1132195 w 7467600"/>
              <a:gd name="connsiteY72" fmla="*/ 5467980 h 6858000"/>
              <a:gd name="connsiteX73" fmla="*/ 1456157 w 7467600"/>
              <a:gd name="connsiteY73" fmla="*/ 5371404 h 6858000"/>
              <a:gd name="connsiteX74" fmla="*/ 1244432 w 7467600"/>
              <a:gd name="connsiteY74" fmla="*/ 5385601 h 6858000"/>
              <a:gd name="connsiteX75" fmla="*/ 973990 w 7467600"/>
              <a:gd name="connsiteY75" fmla="*/ 5424940 h 6858000"/>
              <a:gd name="connsiteX76" fmla="*/ 1103809 w 7467600"/>
              <a:gd name="connsiteY76" fmla="*/ 5433720 h 6858000"/>
              <a:gd name="connsiteX77" fmla="*/ 1123454 w 7467600"/>
              <a:gd name="connsiteY77" fmla="*/ 5435727 h 6858000"/>
              <a:gd name="connsiteX78" fmla="*/ 1737017 w 7467600"/>
              <a:gd name="connsiteY78" fmla="*/ 5452183 h 6858000"/>
              <a:gd name="connsiteX79" fmla="*/ 1824397 w 7467600"/>
              <a:gd name="connsiteY79" fmla="*/ 5447757 h 6858000"/>
              <a:gd name="connsiteX80" fmla="*/ 2070059 w 7467600"/>
              <a:gd name="connsiteY80" fmla="*/ 5441660 h 6858000"/>
              <a:gd name="connsiteX81" fmla="*/ 1456157 w 7467600"/>
              <a:gd name="connsiteY81" fmla="*/ 5371404 h 6858000"/>
              <a:gd name="connsiteX82" fmla="*/ 4988186 w 7467600"/>
              <a:gd name="connsiteY82" fmla="*/ 5216467 h 6858000"/>
              <a:gd name="connsiteX83" fmla="*/ 4777334 w 7467600"/>
              <a:gd name="connsiteY83" fmla="*/ 5406072 h 6858000"/>
              <a:gd name="connsiteX84" fmla="*/ 4718341 w 7467600"/>
              <a:gd name="connsiteY84" fmla="*/ 5468043 h 6858000"/>
              <a:gd name="connsiteX85" fmla="*/ 4604655 w 7467600"/>
              <a:gd name="connsiteY85" fmla="*/ 5583434 h 6858000"/>
              <a:gd name="connsiteX86" fmla="*/ 4565074 w 7467600"/>
              <a:gd name="connsiteY86" fmla="*/ 5618550 h 6858000"/>
              <a:gd name="connsiteX87" fmla="*/ 4988186 w 7467600"/>
              <a:gd name="connsiteY87" fmla="*/ 5216467 h 6858000"/>
              <a:gd name="connsiteX88" fmla="*/ 4978032 w 7467600"/>
              <a:gd name="connsiteY88" fmla="*/ 5183809 h 6858000"/>
              <a:gd name="connsiteX89" fmla="*/ 4463413 w 7467600"/>
              <a:gd name="connsiteY89" fmla="*/ 5615162 h 6858000"/>
              <a:gd name="connsiteX90" fmla="*/ 4358134 w 7467600"/>
              <a:gd name="connsiteY90" fmla="*/ 5742791 h 6858000"/>
              <a:gd name="connsiteX91" fmla="*/ 4376219 w 7467600"/>
              <a:gd name="connsiteY91" fmla="*/ 5729027 h 6858000"/>
              <a:gd name="connsiteX92" fmla="*/ 4582340 w 7467600"/>
              <a:gd name="connsiteY92" fmla="*/ 5561037 h 6858000"/>
              <a:gd name="connsiteX93" fmla="*/ 4694684 w 7467600"/>
              <a:gd name="connsiteY93" fmla="*/ 5447098 h 6858000"/>
              <a:gd name="connsiteX94" fmla="*/ 4754123 w 7467600"/>
              <a:gd name="connsiteY94" fmla="*/ 5384643 h 6858000"/>
              <a:gd name="connsiteX95" fmla="*/ 4978032 w 7467600"/>
              <a:gd name="connsiteY95" fmla="*/ 5183809 h 6858000"/>
              <a:gd name="connsiteX96" fmla="*/ 1903353 w 7467600"/>
              <a:gd name="connsiteY96" fmla="*/ 5044827 h 6858000"/>
              <a:gd name="connsiteX97" fmla="*/ 1936931 w 7467600"/>
              <a:gd name="connsiteY97" fmla="*/ 5093954 h 6858000"/>
              <a:gd name="connsiteX98" fmla="*/ 2195868 w 7467600"/>
              <a:gd name="connsiteY98" fmla="*/ 5396574 h 6858000"/>
              <a:gd name="connsiteX99" fmla="*/ 2088852 w 7467600"/>
              <a:gd name="connsiteY99" fmla="*/ 5166123 h 6858000"/>
              <a:gd name="connsiteX100" fmla="*/ 1958241 w 7467600"/>
              <a:gd name="connsiteY100" fmla="*/ 5067955 h 6858000"/>
              <a:gd name="connsiteX101" fmla="*/ 1903353 w 7467600"/>
              <a:gd name="connsiteY101" fmla="*/ 5044827 h 6858000"/>
              <a:gd name="connsiteX102" fmla="*/ 1979378 w 7467600"/>
              <a:gd name="connsiteY102" fmla="*/ 4769504 h 6858000"/>
              <a:gd name="connsiteX103" fmla="*/ 2882120 w 7467600"/>
              <a:gd name="connsiteY103" fmla="*/ 5064547 h 6858000"/>
              <a:gd name="connsiteX104" fmla="*/ 2793103 w 7467600"/>
              <a:gd name="connsiteY104" fmla="*/ 5039699 h 6858000"/>
              <a:gd name="connsiteX105" fmla="*/ 2770041 w 7467600"/>
              <a:gd name="connsiteY105" fmla="*/ 5033634 h 6858000"/>
              <a:gd name="connsiteX106" fmla="*/ 1979378 w 7467600"/>
              <a:gd name="connsiteY106" fmla="*/ 4769504 h 6858000"/>
              <a:gd name="connsiteX107" fmla="*/ 1927410 w 7467600"/>
              <a:gd name="connsiteY107" fmla="*/ 4716164 h 6858000"/>
              <a:gd name="connsiteX108" fmla="*/ 1959587 w 7467600"/>
              <a:gd name="connsiteY108" fmla="*/ 4728849 h 6858000"/>
              <a:gd name="connsiteX109" fmla="*/ 2777707 w 7467600"/>
              <a:gd name="connsiteY109" fmla="*/ 5003991 h 6858000"/>
              <a:gd name="connsiteX110" fmla="*/ 2800768 w 7467600"/>
              <a:gd name="connsiteY110" fmla="*/ 5010056 h 6858000"/>
              <a:gd name="connsiteX111" fmla="*/ 2879408 w 7467600"/>
              <a:gd name="connsiteY111" fmla="*/ 5031590 h 6858000"/>
              <a:gd name="connsiteX112" fmla="*/ 2862295 w 7467600"/>
              <a:gd name="connsiteY112" fmla="*/ 5022958 h 6858000"/>
              <a:gd name="connsiteX113" fmla="*/ 2813343 w 7467600"/>
              <a:gd name="connsiteY113" fmla="*/ 4998369 h 6858000"/>
              <a:gd name="connsiteX114" fmla="*/ 2646245 w 7467600"/>
              <a:gd name="connsiteY114" fmla="*/ 4930999 h 6858000"/>
              <a:gd name="connsiteX115" fmla="*/ 1999243 w 7467600"/>
              <a:gd name="connsiteY115" fmla="*/ 4730524 h 6858000"/>
              <a:gd name="connsiteX116" fmla="*/ 1979527 w 7467600"/>
              <a:gd name="connsiteY116" fmla="*/ 4726651 h 6858000"/>
              <a:gd name="connsiteX117" fmla="*/ 1927410 w 7467600"/>
              <a:gd name="connsiteY117" fmla="*/ 4716164 h 6858000"/>
              <a:gd name="connsiteX118" fmla="*/ 1997014 w 7467600"/>
              <a:gd name="connsiteY118" fmla="*/ 4698007 h 6858000"/>
              <a:gd name="connsiteX119" fmla="*/ 2005458 w 7467600"/>
              <a:gd name="connsiteY119" fmla="*/ 4699540 h 6858000"/>
              <a:gd name="connsiteX120" fmla="*/ 2657186 w 7467600"/>
              <a:gd name="connsiteY120" fmla="*/ 4901687 h 6858000"/>
              <a:gd name="connsiteX121" fmla="*/ 2826662 w 7467600"/>
              <a:gd name="connsiteY121" fmla="*/ 4970362 h 6858000"/>
              <a:gd name="connsiteX122" fmla="*/ 2876100 w 7467600"/>
              <a:gd name="connsiteY122" fmla="*/ 4995397 h 6858000"/>
              <a:gd name="connsiteX123" fmla="*/ 3042600 w 7467600"/>
              <a:gd name="connsiteY123" fmla="*/ 5059532 h 6858000"/>
              <a:gd name="connsiteX124" fmla="*/ 1997014 w 7467600"/>
              <a:gd name="connsiteY124" fmla="*/ 4698007 h 6858000"/>
              <a:gd name="connsiteX125" fmla="*/ 2305292 w 7467600"/>
              <a:gd name="connsiteY125" fmla="*/ 4219492 h 6858000"/>
              <a:gd name="connsiteX126" fmla="*/ 3360922 w 7467600"/>
              <a:gd name="connsiteY126" fmla="*/ 4529373 h 6858000"/>
              <a:gd name="connsiteX127" fmla="*/ 3492420 w 7467600"/>
              <a:gd name="connsiteY127" fmla="*/ 4510145 h 6858000"/>
              <a:gd name="connsiteX128" fmla="*/ 3364086 w 7467600"/>
              <a:gd name="connsiteY128" fmla="*/ 4480340 h 6858000"/>
              <a:gd name="connsiteX129" fmla="*/ 3225818 w 7467600"/>
              <a:gd name="connsiteY129" fmla="*/ 4411822 h 6858000"/>
              <a:gd name="connsiteX130" fmla="*/ 3129696 w 7467600"/>
              <a:gd name="connsiteY130" fmla="*/ 4360704 h 6858000"/>
              <a:gd name="connsiteX131" fmla="*/ 2814545 w 7467600"/>
              <a:gd name="connsiteY131" fmla="*/ 4282955 h 6858000"/>
              <a:gd name="connsiteX132" fmla="*/ 2305292 w 7467600"/>
              <a:gd name="connsiteY132" fmla="*/ 4219492 h 6858000"/>
              <a:gd name="connsiteX133" fmla="*/ 2626982 w 7467600"/>
              <a:gd name="connsiteY133" fmla="*/ 4206450 h 6858000"/>
              <a:gd name="connsiteX134" fmla="*/ 2490617 w 7467600"/>
              <a:gd name="connsiteY134" fmla="*/ 4206951 h 6858000"/>
              <a:gd name="connsiteX135" fmla="*/ 2819869 w 7467600"/>
              <a:gd name="connsiteY135" fmla="*/ 4252936 h 6858000"/>
              <a:gd name="connsiteX136" fmla="*/ 3143018 w 7467600"/>
              <a:gd name="connsiteY136" fmla="*/ 4332698 h 6858000"/>
              <a:gd name="connsiteX137" fmla="*/ 3241520 w 7467600"/>
              <a:gd name="connsiteY137" fmla="*/ 4385112 h 6858000"/>
              <a:gd name="connsiteX138" fmla="*/ 3374575 w 7467600"/>
              <a:gd name="connsiteY138" fmla="*/ 4451517 h 6858000"/>
              <a:gd name="connsiteX139" fmla="*/ 3505221 w 7467600"/>
              <a:gd name="connsiteY139" fmla="*/ 4480757 h 6858000"/>
              <a:gd name="connsiteX140" fmla="*/ 2626982 w 7467600"/>
              <a:gd name="connsiteY140" fmla="*/ 4206450 h 6858000"/>
              <a:gd name="connsiteX141" fmla="*/ 1310106 w 7467600"/>
              <a:gd name="connsiteY141" fmla="*/ 3943217 h 6858000"/>
              <a:gd name="connsiteX142" fmla="*/ 854994 w 7467600"/>
              <a:gd name="connsiteY142" fmla="*/ 4399136 h 6858000"/>
              <a:gd name="connsiteX143" fmla="*/ 742462 w 7467600"/>
              <a:gd name="connsiteY143" fmla="*/ 4594648 h 6858000"/>
              <a:gd name="connsiteX144" fmla="*/ 820602 w 7467600"/>
              <a:gd name="connsiteY144" fmla="*/ 4485915 h 6858000"/>
              <a:gd name="connsiteX145" fmla="*/ 878295 w 7467600"/>
              <a:gd name="connsiteY145" fmla="*/ 4403594 h 6858000"/>
              <a:gd name="connsiteX146" fmla="*/ 1240607 w 7467600"/>
              <a:gd name="connsiteY146" fmla="*/ 4010401 h 6858000"/>
              <a:gd name="connsiteX147" fmla="*/ 1310106 w 7467600"/>
              <a:gd name="connsiteY147" fmla="*/ 3943217 h 6858000"/>
              <a:gd name="connsiteX148" fmla="*/ 1423113 w 7467600"/>
              <a:gd name="connsiteY148" fmla="*/ 3874565 h 6858000"/>
              <a:gd name="connsiteX149" fmla="*/ 1260565 w 7467600"/>
              <a:gd name="connsiteY149" fmla="*/ 4031982 h 6858000"/>
              <a:gd name="connsiteX150" fmla="*/ 901900 w 7467600"/>
              <a:gd name="connsiteY150" fmla="*/ 4421236 h 6858000"/>
              <a:gd name="connsiteX151" fmla="*/ 845044 w 7467600"/>
              <a:gd name="connsiteY151" fmla="*/ 4502436 h 6858000"/>
              <a:gd name="connsiteX152" fmla="*/ 685926 w 7467600"/>
              <a:gd name="connsiteY152" fmla="*/ 4703069 h 6858000"/>
              <a:gd name="connsiteX153" fmla="*/ 684248 w 7467600"/>
              <a:gd name="connsiteY153" fmla="*/ 4706721 h 6858000"/>
              <a:gd name="connsiteX154" fmla="*/ 1423113 w 7467600"/>
              <a:gd name="connsiteY154" fmla="*/ 3874565 h 6858000"/>
              <a:gd name="connsiteX155" fmla="*/ 3316479 w 7467600"/>
              <a:gd name="connsiteY155" fmla="*/ 3872136 h 6858000"/>
              <a:gd name="connsiteX156" fmla="*/ 3546806 w 7467600"/>
              <a:gd name="connsiteY156" fmla="*/ 4356139 h 6858000"/>
              <a:gd name="connsiteX157" fmla="*/ 3364433 w 7467600"/>
              <a:gd name="connsiteY157" fmla="*/ 3953121 h 6858000"/>
              <a:gd name="connsiteX158" fmla="*/ 3316479 w 7467600"/>
              <a:gd name="connsiteY158" fmla="*/ 3872136 h 6858000"/>
              <a:gd name="connsiteX159" fmla="*/ 3291335 w 7467600"/>
              <a:gd name="connsiteY159" fmla="*/ 3767420 h 6858000"/>
              <a:gd name="connsiteX160" fmla="*/ 3390805 w 7467600"/>
              <a:gd name="connsiteY160" fmla="*/ 3937163 h 6858000"/>
              <a:gd name="connsiteX161" fmla="*/ 3579062 w 7467600"/>
              <a:gd name="connsiteY161" fmla="*/ 4359040 h 6858000"/>
              <a:gd name="connsiteX162" fmla="*/ 3467355 w 7467600"/>
              <a:gd name="connsiteY162" fmla="*/ 3988130 h 6858000"/>
              <a:gd name="connsiteX163" fmla="*/ 3310753 w 7467600"/>
              <a:gd name="connsiteY163" fmla="*/ 3787140 h 6858000"/>
              <a:gd name="connsiteX164" fmla="*/ 3291335 w 7467600"/>
              <a:gd name="connsiteY164" fmla="*/ 3767420 h 6858000"/>
              <a:gd name="connsiteX165" fmla="*/ 1635889 w 7467600"/>
              <a:gd name="connsiteY165" fmla="*/ 3709494 h 6858000"/>
              <a:gd name="connsiteX166" fmla="*/ 1634800 w 7467600"/>
              <a:gd name="connsiteY166" fmla="*/ 3731111 h 6858000"/>
              <a:gd name="connsiteX167" fmla="*/ 1635889 w 7467600"/>
              <a:gd name="connsiteY167" fmla="*/ 3709494 h 6858000"/>
              <a:gd name="connsiteX168" fmla="*/ 1510397 w 7467600"/>
              <a:gd name="connsiteY168" fmla="*/ 3684705 h 6858000"/>
              <a:gd name="connsiteX169" fmla="*/ 1146550 w 7467600"/>
              <a:gd name="connsiteY169" fmla="*/ 3802012 h 6858000"/>
              <a:gd name="connsiteX170" fmla="*/ 698834 w 7467600"/>
              <a:gd name="connsiteY170" fmla="*/ 3952272 h 6858000"/>
              <a:gd name="connsiteX171" fmla="*/ 34256 w 7467600"/>
              <a:gd name="connsiteY171" fmla="*/ 4347603 h 6858000"/>
              <a:gd name="connsiteX172" fmla="*/ 527241 w 7467600"/>
              <a:gd name="connsiteY172" fmla="*/ 4065078 h 6858000"/>
              <a:gd name="connsiteX173" fmla="*/ 1510397 w 7467600"/>
              <a:gd name="connsiteY173" fmla="*/ 3684705 h 6858000"/>
              <a:gd name="connsiteX174" fmla="*/ 1313114 w 7467600"/>
              <a:gd name="connsiteY174" fmla="*/ 3655216 h 6858000"/>
              <a:gd name="connsiteX175" fmla="*/ 1109304 w 7467600"/>
              <a:gd name="connsiteY175" fmla="*/ 3669030 h 6858000"/>
              <a:gd name="connsiteX176" fmla="*/ 8129 w 7467600"/>
              <a:gd name="connsiteY176" fmla="*/ 4330519 h 6858000"/>
              <a:gd name="connsiteX177" fmla="*/ 687572 w 7467600"/>
              <a:gd name="connsiteY177" fmla="*/ 3925629 h 6858000"/>
              <a:gd name="connsiteX178" fmla="*/ 1138365 w 7467600"/>
              <a:gd name="connsiteY178" fmla="*/ 3774515 h 6858000"/>
              <a:gd name="connsiteX179" fmla="*/ 1505579 w 7467600"/>
              <a:gd name="connsiteY179" fmla="*/ 3655526 h 6858000"/>
              <a:gd name="connsiteX180" fmla="*/ 1313114 w 7467600"/>
              <a:gd name="connsiteY180" fmla="*/ 3655216 h 6858000"/>
              <a:gd name="connsiteX181" fmla="*/ 3655073 w 7467600"/>
              <a:gd name="connsiteY181" fmla="*/ 3650884 h 6858000"/>
              <a:gd name="connsiteX182" fmla="*/ 3989938 w 7467600"/>
              <a:gd name="connsiteY182" fmla="*/ 3991685 h 6858000"/>
              <a:gd name="connsiteX183" fmla="*/ 4393907 w 7467600"/>
              <a:gd name="connsiteY183" fmla="*/ 4261258 h 6858000"/>
              <a:gd name="connsiteX184" fmla="*/ 4648051 w 7467600"/>
              <a:gd name="connsiteY184" fmla="*/ 4374051 h 6858000"/>
              <a:gd name="connsiteX185" fmla="*/ 4383389 w 7467600"/>
              <a:gd name="connsiteY185" fmla="*/ 4184369 h 6858000"/>
              <a:gd name="connsiteX186" fmla="*/ 4165508 w 7467600"/>
              <a:gd name="connsiteY186" fmla="*/ 4035196 h 6858000"/>
              <a:gd name="connsiteX187" fmla="*/ 4068162 w 7467600"/>
              <a:gd name="connsiteY187" fmla="*/ 3953394 h 6858000"/>
              <a:gd name="connsiteX188" fmla="*/ 3981416 w 7467600"/>
              <a:gd name="connsiteY188" fmla="*/ 3880482 h 6858000"/>
              <a:gd name="connsiteX189" fmla="*/ 3800147 w 7467600"/>
              <a:gd name="connsiteY189" fmla="*/ 3749872 h 6858000"/>
              <a:gd name="connsiteX190" fmla="*/ 3655073 w 7467600"/>
              <a:gd name="connsiteY190" fmla="*/ 3650884 h 6858000"/>
              <a:gd name="connsiteX191" fmla="*/ 3670252 w 7467600"/>
              <a:gd name="connsiteY191" fmla="*/ 3622798 h 6858000"/>
              <a:gd name="connsiteX192" fmla="*/ 3817258 w 7467600"/>
              <a:gd name="connsiteY192" fmla="*/ 3723577 h 6858000"/>
              <a:gd name="connsiteX193" fmla="*/ 4000461 w 7467600"/>
              <a:gd name="connsiteY193" fmla="*/ 3855966 h 6858000"/>
              <a:gd name="connsiteX194" fmla="*/ 4088180 w 7467600"/>
              <a:gd name="connsiteY194" fmla="*/ 3929774 h 6858000"/>
              <a:gd name="connsiteX195" fmla="*/ 4184555 w 7467600"/>
              <a:gd name="connsiteY195" fmla="*/ 4010683 h 6858000"/>
              <a:gd name="connsiteX196" fmla="*/ 4399563 w 7467600"/>
              <a:gd name="connsiteY196" fmla="*/ 4158106 h 6858000"/>
              <a:gd name="connsiteX197" fmla="*/ 4684469 w 7467600"/>
              <a:gd name="connsiteY197" fmla="*/ 4364680 h 6858000"/>
              <a:gd name="connsiteX198" fmla="*/ 4690271 w 7467600"/>
              <a:gd name="connsiteY198" fmla="*/ 4370034 h 6858000"/>
              <a:gd name="connsiteX199" fmla="*/ 4136093 w 7467600"/>
              <a:gd name="connsiteY199" fmla="*/ 3858466 h 6858000"/>
              <a:gd name="connsiteX200" fmla="*/ 3670252 w 7467600"/>
              <a:gd name="connsiteY200" fmla="*/ 3622798 h 6858000"/>
              <a:gd name="connsiteX201" fmla="*/ 4440129 w 7467600"/>
              <a:gd name="connsiteY201" fmla="*/ 3448571 h 6858000"/>
              <a:gd name="connsiteX202" fmla="*/ 4856525 w 7467600"/>
              <a:gd name="connsiteY202" fmla="*/ 3915351 h 6858000"/>
              <a:gd name="connsiteX203" fmla="*/ 5059055 w 7467600"/>
              <a:gd name="connsiteY203" fmla="*/ 4108918 h 6858000"/>
              <a:gd name="connsiteX204" fmla="*/ 5290070 w 7467600"/>
              <a:gd name="connsiteY204" fmla="*/ 4263619 h 6858000"/>
              <a:gd name="connsiteX205" fmla="*/ 4834991 w 7467600"/>
              <a:gd name="connsiteY205" fmla="*/ 3830985 h 6858000"/>
              <a:gd name="connsiteX206" fmla="*/ 4440129 w 7467600"/>
              <a:gd name="connsiteY206" fmla="*/ 3448571 h 6858000"/>
              <a:gd name="connsiteX207" fmla="*/ 4441737 w 7467600"/>
              <a:gd name="connsiteY207" fmla="*/ 3399734 h 6858000"/>
              <a:gd name="connsiteX208" fmla="*/ 4431236 w 7467600"/>
              <a:gd name="connsiteY208" fmla="*/ 3400954 h 6858000"/>
              <a:gd name="connsiteX209" fmla="*/ 4557150 w 7467600"/>
              <a:gd name="connsiteY209" fmla="*/ 3510023 h 6858000"/>
              <a:gd name="connsiteX210" fmla="*/ 4856936 w 7467600"/>
              <a:gd name="connsiteY210" fmla="*/ 3809146 h 6858000"/>
              <a:gd name="connsiteX211" fmla="*/ 5111996 w 7467600"/>
              <a:gd name="connsiteY211" fmla="*/ 4065759 h 6858000"/>
              <a:gd name="connsiteX212" fmla="*/ 5388878 w 7467600"/>
              <a:gd name="connsiteY212" fmla="*/ 4300185 h 6858000"/>
              <a:gd name="connsiteX213" fmla="*/ 5425556 w 7467600"/>
              <a:gd name="connsiteY213" fmla="*/ 4308967 h 6858000"/>
              <a:gd name="connsiteX214" fmla="*/ 4943646 w 7467600"/>
              <a:gd name="connsiteY214" fmla="*/ 3822916 h 6858000"/>
              <a:gd name="connsiteX215" fmla="*/ 4594837 w 7467600"/>
              <a:gd name="connsiteY215" fmla="*/ 3532274 h 6858000"/>
              <a:gd name="connsiteX216" fmla="*/ 4441737 w 7467600"/>
              <a:gd name="connsiteY216" fmla="*/ 3399734 h 6858000"/>
              <a:gd name="connsiteX217" fmla="*/ 5425834 w 7467600"/>
              <a:gd name="connsiteY217" fmla="*/ 3162785 h 6858000"/>
              <a:gd name="connsiteX218" fmla="*/ 5401644 w 7467600"/>
              <a:gd name="connsiteY218" fmla="*/ 3617847 h 6858000"/>
              <a:gd name="connsiteX219" fmla="*/ 5467256 w 7467600"/>
              <a:gd name="connsiteY219" fmla="*/ 4175494 h 6858000"/>
              <a:gd name="connsiteX220" fmla="*/ 5448069 w 7467600"/>
              <a:gd name="connsiteY220" fmla="*/ 3567554 h 6858000"/>
              <a:gd name="connsiteX221" fmla="*/ 5425834 w 7467600"/>
              <a:gd name="connsiteY221" fmla="*/ 3162785 h 6858000"/>
              <a:gd name="connsiteX222" fmla="*/ 1318687 w 7467600"/>
              <a:gd name="connsiteY222" fmla="*/ 3113840 h 6858000"/>
              <a:gd name="connsiteX223" fmla="*/ 1066793 w 7467600"/>
              <a:gd name="connsiteY223" fmla="*/ 3212171 h 6858000"/>
              <a:gd name="connsiteX224" fmla="*/ 993319 w 7467600"/>
              <a:gd name="connsiteY224" fmla="*/ 3247648 h 6858000"/>
              <a:gd name="connsiteX225" fmla="*/ 853081 w 7467600"/>
              <a:gd name="connsiteY225" fmla="*/ 3312410 h 6858000"/>
              <a:gd name="connsiteX226" fmla="*/ 805957 w 7467600"/>
              <a:gd name="connsiteY226" fmla="*/ 3330443 h 6858000"/>
              <a:gd name="connsiteX227" fmla="*/ 1318687 w 7467600"/>
              <a:gd name="connsiteY227" fmla="*/ 3113840 h 6858000"/>
              <a:gd name="connsiteX228" fmla="*/ 5453702 w 7467600"/>
              <a:gd name="connsiteY228" fmla="*/ 3090882 h 6858000"/>
              <a:gd name="connsiteX229" fmla="*/ 5480135 w 7467600"/>
              <a:gd name="connsiteY229" fmla="*/ 3565802 h 6858000"/>
              <a:gd name="connsiteX230" fmla="*/ 5499023 w 7467600"/>
              <a:gd name="connsiteY230" fmla="*/ 4166310 h 6858000"/>
              <a:gd name="connsiteX231" fmla="*/ 5547022 w 7467600"/>
              <a:gd name="connsiteY231" fmla="*/ 3607838 h 6858000"/>
              <a:gd name="connsiteX232" fmla="*/ 5515964 w 7467600"/>
              <a:gd name="connsiteY232" fmla="*/ 3378541 h 6858000"/>
              <a:gd name="connsiteX233" fmla="*/ 5453702 w 7467600"/>
              <a:gd name="connsiteY233" fmla="*/ 3090882 h 6858000"/>
              <a:gd name="connsiteX234" fmla="*/ 1238695 w 7467600"/>
              <a:gd name="connsiteY234" fmla="*/ 3076820 h 6858000"/>
              <a:gd name="connsiteX235" fmla="*/ 716371 w 7467600"/>
              <a:gd name="connsiteY235" fmla="*/ 3293249 h 6858000"/>
              <a:gd name="connsiteX236" fmla="*/ 579522 w 7467600"/>
              <a:gd name="connsiteY236" fmla="*/ 3371759 h 6858000"/>
              <a:gd name="connsiteX237" fmla="*/ 600288 w 7467600"/>
              <a:gd name="connsiteY237" fmla="*/ 3365555 h 6858000"/>
              <a:gd name="connsiteX238" fmla="*/ 840692 w 7467600"/>
              <a:gd name="connsiteY238" fmla="*/ 3284921 h 6858000"/>
              <a:gd name="connsiteX239" fmla="*/ 979248 w 7467600"/>
              <a:gd name="connsiteY239" fmla="*/ 3221003 h 6858000"/>
              <a:gd name="connsiteX240" fmla="*/ 1053282 w 7467600"/>
              <a:gd name="connsiteY240" fmla="*/ 3185247 h 6858000"/>
              <a:gd name="connsiteX241" fmla="*/ 1320603 w 7467600"/>
              <a:gd name="connsiteY241" fmla="*/ 3081281 h 6858000"/>
              <a:gd name="connsiteX242" fmla="*/ 1238695 w 7467600"/>
              <a:gd name="connsiteY242" fmla="*/ 3076820 h 6858000"/>
              <a:gd name="connsiteX243" fmla="*/ 5425627 w 7467600"/>
              <a:gd name="connsiteY243" fmla="*/ 2954192 h 6858000"/>
              <a:gd name="connsiteX244" fmla="*/ 5470770 w 7467600"/>
              <a:gd name="connsiteY244" fmla="*/ 3005435 h 6858000"/>
              <a:gd name="connsiteX245" fmla="*/ 5519779 w 7467600"/>
              <a:gd name="connsiteY245" fmla="*/ 4359223 h 6858000"/>
              <a:gd name="connsiteX246" fmla="*/ 5520293 w 7467600"/>
              <a:gd name="connsiteY246" fmla="*/ 4360602 h 6858000"/>
              <a:gd name="connsiteX247" fmla="*/ 5767221 w 7467600"/>
              <a:gd name="connsiteY247" fmla="*/ 4665564 h 6858000"/>
              <a:gd name="connsiteX248" fmla="*/ 6937169 w 7467600"/>
              <a:gd name="connsiteY248" fmla="*/ 4815941 h 6858000"/>
              <a:gd name="connsiteX249" fmla="*/ 6953922 w 7467600"/>
              <a:gd name="connsiteY249" fmla="*/ 4890068 h 6858000"/>
              <a:gd name="connsiteX250" fmla="*/ 6071359 w 7467600"/>
              <a:gd name="connsiteY250" fmla="*/ 4770770 h 6858000"/>
              <a:gd name="connsiteX251" fmla="*/ 6038839 w 7467600"/>
              <a:gd name="connsiteY251" fmla="*/ 4764474 h 6858000"/>
              <a:gd name="connsiteX252" fmla="*/ 6038706 w 7467600"/>
              <a:gd name="connsiteY252" fmla="*/ 4763847 h 6858000"/>
              <a:gd name="connsiteX253" fmla="*/ 6037784 w 7467600"/>
              <a:gd name="connsiteY253" fmla="*/ 4764270 h 6858000"/>
              <a:gd name="connsiteX254" fmla="*/ 6038839 w 7467600"/>
              <a:gd name="connsiteY254" fmla="*/ 4764474 h 6858000"/>
              <a:gd name="connsiteX255" fmla="*/ 6040338 w 7467600"/>
              <a:gd name="connsiteY255" fmla="*/ 4771418 h 6858000"/>
              <a:gd name="connsiteX256" fmla="*/ 6024488 w 7467600"/>
              <a:gd name="connsiteY256" fmla="*/ 4809903 h 6858000"/>
              <a:gd name="connsiteX257" fmla="*/ 5599771 w 7467600"/>
              <a:gd name="connsiteY257" fmla="*/ 5509652 h 6858000"/>
              <a:gd name="connsiteX258" fmla="*/ 5548843 w 7467600"/>
              <a:gd name="connsiteY258" fmla="*/ 5563845 h 6858000"/>
              <a:gd name="connsiteX259" fmla="*/ 5940952 w 7467600"/>
              <a:gd name="connsiteY259" fmla="*/ 6250028 h 6858000"/>
              <a:gd name="connsiteX260" fmla="*/ 6043441 w 7467600"/>
              <a:gd name="connsiteY260" fmla="*/ 6665847 h 6858000"/>
              <a:gd name="connsiteX261" fmla="*/ 6093432 w 7467600"/>
              <a:gd name="connsiteY261" fmla="*/ 6858000 h 6858000"/>
              <a:gd name="connsiteX262" fmla="*/ 6034344 w 7467600"/>
              <a:gd name="connsiteY262" fmla="*/ 6858000 h 6858000"/>
              <a:gd name="connsiteX263" fmla="*/ 6026679 w 7467600"/>
              <a:gd name="connsiteY263" fmla="*/ 6836959 h 6858000"/>
              <a:gd name="connsiteX264" fmla="*/ 5800441 w 7467600"/>
              <a:gd name="connsiteY264" fmla="*/ 6335286 h 6858000"/>
              <a:gd name="connsiteX265" fmla="*/ 5526562 w 7467600"/>
              <a:gd name="connsiteY265" fmla="*/ 5705388 h 6858000"/>
              <a:gd name="connsiteX266" fmla="*/ 5519640 w 7467600"/>
              <a:gd name="connsiteY266" fmla="*/ 5683774 h 6858000"/>
              <a:gd name="connsiteX267" fmla="*/ 5844559 w 7467600"/>
              <a:gd name="connsiteY267" fmla="*/ 6553349 h 6858000"/>
              <a:gd name="connsiteX268" fmla="*/ 5975994 w 7467600"/>
              <a:gd name="connsiteY268" fmla="*/ 6858000 h 6858000"/>
              <a:gd name="connsiteX269" fmla="*/ 5898547 w 7467600"/>
              <a:gd name="connsiteY269" fmla="*/ 6858000 h 6858000"/>
              <a:gd name="connsiteX270" fmla="*/ 5682041 w 7467600"/>
              <a:gd name="connsiteY270" fmla="*/ 6355860 h 6858000"/>
              <a:gd name="connsiteX271" fmla="*/ 5461758 w 7467600"/>
              <a:gd name="connsiteY271" fmla="*/ 5820220 h 6858000"/>
              <a:gd name="connsiteX272" fmla="*/ 5237282 w 7467600"/>
              <a:gd name="connsiteY272" fmla="*/ 6579086 h 6858000"/>
              <a:gd name="connsiteX273" fmla="*/ 5115009 w 7467600"/>
              <a:gd name="connsiteY273" fmla="*/ 6858000 h 6858000"/>
              <a:gd name="connsiteX274" fmla="*/ 5028074 w 7467600"/>
              <a:gd name="connsiteY274" fmla="*/ 6858000 h 6858000"/>
              <a:gd name="connsiteX275" fmla="*/ 5079508 w 7467600"/>
              <a:gd name="connsiteY275" fmla="*/ 6749074 h 6858000"/>
              <a:gd name="connsiteX276" fmla="*/ 5371846 w 7467600"/>
              <a:gd name="connsiteY276" fmla="*/ 5924413 h 6858000"/>
              <a:gd name="connsiteX277" fmla="*/ 5270512 w 7467600"/>
              <a:gd name="connsiteY277" fmla="*/ 6138975 h 6858000"/>
              <a:gd name="connsiteX278" fmla="*/ 5062409 w 7467600"/>
              <a:gd name="connsiteY278" fmla="*/ 6653544 h 6858000"/>
              <a:gd name="connsiteX279" fmla="*/ 5036628 w 7467600"/>
              <a:gd name="connsiteY279" fmla="*/ 6754247 h 6858000"/>
              <a:gd name="connsiteX280" fmla="*/ 5009112 w 7467600"/>
              <a:gd name="connsiteY280" fmla="*/ 6858000 h 6858000"/>
              <a:gd name="connsiteX281" fmla="*/ 4976679 w 7467600"/>
              <a:gd name="connsiteY281" fmla="*/ 6858000 h 6858000"/>
              <a:gd name="connsiteX282" fmla="*/ 5006537 w 7467600"/>
              <a:gd name="connsiteY282" fmla="*/ 6747068 h 6858000"/>
              <a:gd name="connsiteX283" fmla="*/ 5032723 w 7467600"/>
              <a:gd name="connsiteY283" fmla="*/ 6644957 h 6858000"/>
              <a:gd name="connsiteX284" fmla="*/ 5242949 w 7467600"/>
              <a:gd name="connsiteY284" fmla="*/ 6125175 h 6858000"/>
              <a:gd name="connsiteX285" fmla="*/ 5286321 w 7467600"/>
              <a:gd name="connsiteY285" fmla="*/ 6033555 h 6858000"/>
              <a:gd name="connsiteX286" fmla="*/ 5008210 w 7467600"/>
              <a:gd name="connsiteY286" fmla="*/ 6649194 h 6858000"/>
              <a:gd name="connsiteX287" fmla="*/ 4986321 w 7467600"/>
              <a:gd name="connsiteY287" fmla="*/ 6765687 h 6858000"/>
              <a:gd name="connsiteX288" fmla="*/ 4973474 w 7467600"/>
              <a:gd name="connsiteY288" fmla="*/ 6858000 h 6858000"/>
              <a:gd name="connsiteX289" fmla="*/ 4907178 w 7467600"/>
              <a:gd name="connsiteY289" fmla="*/ 6858000 h 6858000"/>
              <a:gd name="connsiteX290" fmla="*/ 4910810 w 7467600"/>
              <a:gd name="connsiteY290" fmla="*/ 6829660 h 6858000"/>
              <a:gd name="connsiteX291" fmla="*/ 4987461 w 7467600"/>
              <a:gd name="connsiteY291" fmla="*/ 6432994 h 6858000"/>
              <a:gd name="connsiteX292" fmla="*/ 5179262 w 7467600"/>
              <a:gd name="connsiteY292" fmla="*/ 6035044 h 6858000"/>
              <a:gd name="connsiteX293" fmla="*/ 4689678 w 7467600"/>
              <a:gd name="connsiteY293" fmla="*/ 6440241 h 6858000"/>
              <a:gd name="connsiteX294" fmla="*/ 4477543 w 7467600"/>
              <a:gd name="connsiteY294" fmla="*/ 6674836 h 6858000"/>
              <a:gd name="connsiteX295" fmla="*/ 4329957 w 7467600"/>
              <a:gd name="connsiteY295" fmla="*/ 6858000 h 6858000"/>
              <a:gd name="connsiteX296" fmla="*/ 4218595 w 7467600"/>
              <a:gd name="connsiteY296" fmla="*/ 6858000 h 6858000"/>
              <a:gd name="connsiteX297" fmla="*/ 4368888 w 7467600"/>
              <a:gd name="connsiteY297" fmla="*/ 6668412 h 6858000"/>
              <a:gd name="connsiteX298" fmla="*/ 4563091 w 7467600"/>
              <a:gd name="connsiteY298" fmla="*/ 6442508 h 6858000"/>
              <a:gd name="connsiteX299" fmla="*/ 5387324 w 7467600"/>
              <a:gd name="connsiteY299" fmla="*/ 5705830 h 6858000"/>
              <a:gd name="connsiteX300" fmla="*/ 5073620 w 7467600"/>
              <a:gd name="connsiteY300" fmla="*/ 5955437 h 6858000"/>
              <a:gd name="connsiteX301" fmla="*/ 4689789 w 7467600"/>
              <a:gd name="connsiteY301" fmla="*/ 6268382 h 6858000"/>
              <a:gd name="connsiteX302" fmla="*/ 4418722 w 7467600"/>
              <a:gd name="connsiteY302" fmla="*/ 6570886 h 6858000"/>
              <a:gd name="connsiteX303" fmla="*/ 4214944 w 7467600"/>
              <a:gd name="connsiteY303" fmla="*/ 6858000 h 6858000"/>
              <a:gd name="connsiteX304" fmla="*/ 4177898 w 7467600"/>
              <a:gd name="connsiteY304" fmla="*/ 6858000 h 6858000"/>
              <a:gd name="connsiteX305" fmla="*/ 4391597 w 7467600"/>
              <a:gd name="connsiteY305" fmla="*/ 6556370 h 6858000"/>
              <a:gd name="connsiteX306" fmla="*/ 4668889 w 7467600"/>
              <a:gd name="connsiteY306" fmla="*/ 6246399 h 6858000"/>
              <a:gd name="connsiteX307" fmla="*/ 5055427 w 7467600"/>
              <a:gd name="connsiteY307" fmla="*/ 5931476 h 6858000"/>
              <a:gd name="connsiteX308" fmla="*/ 5371814 w 7467600"/>
              <a:gd name="connsiteY308" fmla="*/ 5678975 h 6858000"/>
              <a:gd name="connsiteX309" fmla="*/ 4987918 w 7467600"/>
              <a:gd name="connsiteY309" fmla="*/ 5838701 h 6858000"/>
              <a:gd name="connsiteX310" fmla="*/ 4317146 w 7467600"/>
              <a:gd name="connsiteY310" fmla="*/ 6587716 h 6858000"/>
              <a:gd name="connsiteX311" fmla="*/ 4171627 w 7467600"/>
              <a:gd name="connsiteY311" fmla="*/ 6858000 h 6858000"/>
              <a:gd name="connsiteX312" fmla="*/ 4081585 w 7467600"/>
              <a:gd name="connsiteY312" fmla="*/ 6858000 h 6858000"/>
              <a:gd name="connsiteX313" fmla="*/ 4238603 w 7467600"/>
              <a:gd name="connsiteY313" fmla="*/ 6559341 h 6858000"/>
              <a:gd name="connsiteX314" fmla="*/ 4778333 w 7467600"/>
              <a:gd name="connsiteY314" fmla="*/ 5873626 h 6858000"/>
              <a:gd name="connsiteX315" fmla="*/ 5414185 w 7467600"/>
              <a:gd name="connsiteY315" fmla="*/ 5573882 h 6858000"/>
              <a:gd name="connsiteX316" fmla="*/ 5959648 w 7467600"/>
              <a:gd name="connsiteY316" fmla="*/ 4760797 h 6858000"/>
              <a:gd name="connsiteX317" fmla="*/ 5355019 w 7467600"/>
              <a:gd name="connsiteY317" fmla="*/ 4734672 h 6858000"/>
              <a:gd name="connsiteX318" fmla="*/ 5083565 w 7467600"/>
              <a:gd name="connsiteY318" fmla="*/ 5179121 h 6858000"/>
              <a:gd name="connsiteX319" fmla="*/ 4713577 w 7467600"/>
              <a:gd name="connsiteY319" fmla="*/ 5616803 h 6858000"/>
              <a:gd name="connsiteX320" fmla="*/ 3989559 w 7467600"/>
              <a:gd name="connsiteY320" fmla="*/ 6145945 h 6858000"/>
              <a:gd name="connsiteX321" fmla="*/ 3939824 w 7467600"/>
              <a:gd name="connsiteY321" fmla="*/ 6066900 h 6858000"/>
              <a:gd name="connsiteX322" fmla="*/ 4584537 w 7467600"/>
              <a:gd name="connsiteY322" fmla="*/ 5324826 h 6858000"/>
              <a:gd name="connsiteX323" fmla="*/ 5037105 w 7467600"/>
              <a:gd name="connsiteY323" fmla="*/ 5088765 h 6858000"/>
              <a:gd name="connsiteX324" fmla="*/ 5039930 w 7467600"/>
              <a:gd name="connsiteY324" fmla="*/ 5089585 h 6858000"/>
              <a:gd name="connsiteX325" fmla="*/ 5263764 w 7467600"/>
              <a:gd name="connsiteY325" fmla="*/ 4735525 h 6858000"/>
              <a:gd name="connsiteX326" fmla="*/ 4086300 w 7467600"/>
              <a:gd name="connsiteY326" fmla="*/ 4884599 h 6858000"/>
              <a:gd name="connsiteX327" fmla="*/ 4085485 w 7467600"/>
              <a:gd name="connsiteY327" fmla="*/ 4899070 h 6858000"/>
              <a:gd name="connsiteX328" fmla="*/ 3871915 w 7467600"/>
              <a:gd name="connsiteY328" fmla="*/ 5253645 h 6858000"/>
              <a:gd name="connsiteX329" fmla="*/ 3799374 w 7467600"/>
              <a:gd name="connsiteY329" fmla="*/ 5466127 h 6858000"/>
              <a:gd name="connsiteX330" fmla="*/ 3498850 w 7467600"/>
              <a:gd name="connsiteY330" fmla="*/ 6661888 h 6858000"/>
              <a:gd name="connsiteX331" fmla="*/ 3399216 w 7467600"/>
              <a:gd name="connsiteY331" fmla="*/ 6858000 h 6858000"/>
              <a:gd name="connsiteX332" fmla="*/ 3303688 w 7467600"/>
              <a:gd name="connsiteY332" fmla="*/ 6858000 h 6858000"/>
              <a:gd name="connsiteX333" fmla="*/ 3391774 w 7467600"/>
              <a:gd name="connsiteY333" fmla="*/ 6697181 h 6858000"/>
              <a:gd name="connsiteX334" fmla="*/ 3735540 w 7467600"/>
              <a:gd name="connsiteY334" fmla="*/ 5546923 h 6858000"/>
              <a:gd name="connsiteX335" fmla="*/ 3729438 w 7467600"/>
              <a:gd name="connsiteY335" fmla="*/ 5569058 h 6858000"/>
              <a:gd name="connsiteX336" fmla="*/ 3707782 w 7467600"/>
              <a:gd name="connsiteY336" fmla="*/ 5644908 h 6858000"/>
              <a:gd name="connsiteX337" fmla="*/ 3583827 w 7467600"/>
              <a:gd name="connsiteY337" fmla="*/ 6039215 h 6858000"/>
              <a:gd name="connsiteX338" fmla="*/ 3547861 w 7467600"/>
              <a:gd name="connsiteY338" fmla="*/ 6129609 h 6858000"/>
              <a:gd name="connsiteX339" fmla="*/ 3490905 w 7467600"/>
              <a:gd name="connsiteY339" fmla="*/ 6277660 h 6858000"/>
              <a:gd name="connsiteX340" fmla="*/ 3455859 w 7467600"/>
              <a:gd name="connsiteY340" fmla="*/ 6391301 h 6858000"/>
              <a:gd name="connsiteX341" fmla="*/ 3429112 w 7467600"/>
              <a:gd name="connsiteY341" fmla="*/ 6479469 h 6858000"/>
              <a:gd name="connsiteX342" fmla="*/ 3304862 w 7467600"/>
              <a:gd name="connsiteY342" fmla="*/ 6796476 h 6858000"/>
              <a:gd name="connsiteX343" fmla="*/ 3276071 w 7467600"/>
              <a:gd name="connsiteY343" fmla="*/ 6858000 h 6858000"/>
              <a:gd name="connsiteX344" fmla="*/ 3240805 w 7467600"/>
              <a:gd name="connsiteY344" fmla="*/ 6858000 h 6858000"/>
              <a:gd name="connsiteX345" fmla="*/ 3275917 w 7467600"/>
              <a:gd name="connsiteY345" fmla="*/ 6783192 h 6858000"/>
              <a:gd name="connsiteX346" fmla="*/ 3399358 w 7467600"/>
              <a:gd name="connsiteY346" fmla="*/ 6469011 h 6858000"/>
              <a:gd name="connsiteX347" fmla="*/ 3425650 w 7467600"/>
              <a:gd name="connsiteY347" fmla="*/ 6381333 h 6858000"/>
              <a:gd name="connsiteX348" fmla="*/ 3460661 w 7467600"/>
              <a:gd name="connsiteY348" fmla="*/ 6266763 h 6858000"/>
              <a:gd name="connsiteX349" fmla="*/ 3518021 w 7467600"/>
              <a:gd name="connsiteY349" fmla="*/ 6117298 h 6858000"/>
              <a:gd name="connsiteX350" fmla="*/ 3554035 w 7467600"/>
              <a:gd name="connsiteY350" fmla="*/ 6027832 h 6858000"/>
              <a:gd name="connsiteX351" fmla="*/ 3677174 w 7467600"/>
              <a:gd name="connsiteY351" fmla="*/ 5636351 h 6858000"/>
              <a:gd name="connsiteX352" fmla="*/ 3698819 w 7467600"/>
              <a:gd name="connsiteY352" fmla="*/ 5560503 h 6858000"/>
              <a:gd name="connsiteX353" fmla="*/ 3702094 w 7467600"/>
              <a:gd name="connsiteY353" fmla="*/ 5549194 h 6858000"/>
              <a:gd name="connsiteX354" fmla="*/ 3398355 w 7467600"/>
              <a:gd name="connsiteY354" fmla="*/ 6094603 h 6858000"/>
              <a:gd name="connsiteX355" fmla="*/ 3193941 w 7467600"/>
              <a:gd name="connsiteY355" fmla="*/ 6798775 h 6858000"/>
              <a:gd name="connsiteX356" fmla="*/ 3184140 w 7467600"/>
              <a:gd name="connsiteY356" fmla="*/ 6858000 h 6858000"/>
              <a:gd name="connsiteX357" fmla="*/ 3099978 w 7467600"/>
              <a:gd name="connsiteY357" fmla="*/ 6858000 h 6858000"/>
              <a:gd name="connsiteX358" fmla="*/ 3101556 w 7467600"/>
              <a:gd name="connsiteY358" fmla="*/ 6843337 h 6858000"/>
              <a:gd name="connsiteX359" fmla="*/ 3370162 w 7467600"/>
              <a:gd name="connsiteY359" fmla="*/ 5785550 h 6858000"/>
              <a:gd name="connsiteX360" fmla="*/ 3746477 w 7467600"/>
              <a:gd name="connsiteY360" fmla="*/ 5377889 h 6858000"/>
              <a:gd name="connsiteX361" fmla="*/ 3863399 w 7467600"/>
              <a:gd name="connsiteY361" fmla="*/ 5087257 h 6858000"/>
              <a:gd name="connsiteX362" fmla="*/ 3968712 w 7467600"/>
              <a:gd name="connsiteY362" fmla="*/ 4913989 h 6858000"/>
              <a:gd name="connsiteX363" fmla="*/ 2792390 w 7467600"/>
              <a:gd name="connsiteY363" fmla="*/ 5382974 h 6858000"/>
              <a:gd name="connsiteX364" fmla="*/ 2714982 w 7467600"/>
              <a:gd name="connsiteY364" fmla="*/ 5427051 h 6858000"/>
              <a:gd name="connsiteX365" fmla="*/ 2813361 w 7467600"/>
              <a:gd name="connsiteY365" fmla="*/ 6023912 h 6858000"/>
              <a:gd name="connsiteX366" fmla="*/ 2688430 w 7467600"/>
              <a:gd name="connsiteY366" fmla="*/ 6801564 h 6858000"/>
              <a:gd name="connsiteX367" fmla="*/ 2629626 w 7467600"/>
              <a:gd name="connsiteY367" fmla="*/ 6763394 h 6858000"/>
              <a:gd name="connsiteX368" fmla="*/ 2565328 w 7467600"/>
              <a:gd name="connsiteY368" fmla="*/ 5516399 h 6858000"/>
              <a:gd name="connsiteX369" fmla="*/ 1922999 w 7467600"/>
              <a:gd name="connsiteY369" fmla="*/ 5980343 h 6858000"/>
              <a:gd name="connsiteX370" fmla="*/ 1950261 w 7467600"/>
              <a:gd name="connsiteY370" fmla="*/ 6405858 h 6858000"/>
              <a:gd name="connsiteX371" fmla="*/ 2365554 w 7467600"/>
              <a:gd name="connsiteY371" fmla="*/ 6759107 h 6858000"/>
              <a:gd name="connsiteX372" fmla="*/ 2424142 w 7467600"/>
              <a:gd name="connsiteY372" fmla="*/ 6858000 h 6858000"/>
              <a:gd name="connsiteX373" fmla="*/ 2395994 w 7467600"/>
              <a:gd name="connsiteY373" fmla="*/ 6858000 h 6858000"/>
              <a:gd name="connsiteX374" fmla="*/ 2392863 w 7467600"/>
              <a:gd name="connsiteY374" fmla="*/ 6852964 h 6858000"/>
              <a:gd name="connsiteX375" fmla="*/ 2017589 w 7467600"/>
              <a:gd name="connsiteY375" fmla="*/ 6493982 h 6858000"/>
              <a:gd name="connsiteX376" fmla="*/ 2147336 w 7467600"/>
              <a:gd name="connsiteY376" fmla="*/ 6594052 h 6858000"/>
              <a:gd name="connsiteX377" fmla="*/ 2207047 w 7467600"/>
              <a:gd name="connsiteY377" fmla="*/ 6654540 h 6858000"/>
              <a:gd name="connsiteX378" fmla="*/ 2299106 w 7467600"/>
              <a:gd name="connsiteY378" fmla="*/ 6778931 h 6858000"/>
              <a:gd name="connsiteX379" fmla="*/ 2314430 w 7467600"/>
              <a:gd name="connsiteY379" fmla="*/ 6801144 h 6858000"/>
              <a:gd name="connsiteX380" fmla="*/ 2352406 w 7467600"/>
              <a:gd name="connsiteY380" fmla="*/ 6858000 h 6858000"/>
              <a:gd name="connsiteX381" fmla="*/ 2314492 w 7467600"/>
              <a:gd name="connsiteY381" fmla="*/ 6858000 h 6858000"/>
              <a:gd name="connsiteX382" fmla="*/ 2288095 w 7467600"/>
              <a:gd name="connsiteY382" fmla="*/ 6818030 h 6858000"/>
              <a:gd name="connsiteX383" fmla="*/ 2272768 w 7467600"/>
              <a:gd name="connsiteY383" fmla="*/ 6795822 h 6858000"/>
              <a:gd name="connsiteX384" fmla="*/ 2182715 w 7467600"/>
              <a:gd name="connsiteY384" fmla="*/ 6675071 h 6858000"/>
              <a:gd name="connsiteX385" fmla="*/ 2032061 w 7467600"/>
              <a:gd name="connsiteY385" fmla="*/ 6541380 h 6858000"/>
              <a:gd name="connsiteX386" fmla="*/ 2257220 w 7467600"/>
              <a:gd name="connsiteY386" fmla="*/ 6826257 h 6858000"/>
              <a:gd name="connsiteX387" fmla="*/ 2281324 w 7467600"/>
              <a:gd name="connsiteY387" fmla="*/ 6858000 h 6858000"/>
              <a:gd name="connsiteX388" fmla="*/ 2242860 w 7467600"/>
              <a:gd name="connsiteY388" fmla="*/ 6858000 h 6858000"/>
              <a:gd name="connsiteX389" fmla="*/ 2232818 w 7467600"/>
              <a:gd name="connsiteY389" fmla="*/ 6844926 h 6858000"/>
              <a:gd name="connsiteX390" fmla="*/ 1990172 w 7467600"/>
              <a:gd name="connsiteY390" fmla="*/ 6542121 h 6858000"/>
              <a:gd name="connsiteX391" fmla="*/ 2124090 w 7467600"/>
              <a:gd name="connsiteY391" fmla="*/ 6761017 h 6858000"/>
              <a:gd name="connsiteX392" fmla="*/ 2200380 w 7467600"/>
              <a:gd name="connsiteY392" fmla="*/ 6858000 h 6858000"/>
              <a:gd name="connsiteX393" fmla="*/ 2147507 w 7467600"/>
              <a:gd name="connsiteY393" fmla="*/ 6858000 h 6858000"/>
              <a:gd name="connsiteX394" fmla="*/ 2070668 w 7467600"/>
              <a:gd name="connsiteY394" fmla="*/ 6761520 h 6858000"/>
              <a:gd name="connsiteX395" fmla="*/ 1975142 w 7467600"/>
              <a:gd name="connsiteY395" fmla="*/ 6585570 h 6858000"/>
              <a:gd name="connsiteX396" fmla="*/ 2050035 w 7467600"/>
              <a:gd name="connsiteY396" fmla="*/ 6813345 h 6858000"/>
              <a:gd name="connsiteX397" fmla="*/ 2063025 w 7467600"/>
              <a:gd name="connsiteY397" fmla="*/ 6858000 h 6858000"/>
              <a:gd name="connsiteX398" fmla="*/ 2021675 w 7467600"/>
              <a:gd name="connsiteY398" fmla="*/ 6858000 h 6858000"/>
              <a:gd name="connsiteX399" fmla="*/ 2019308 w 7467600"/>
              <a:gd name="connsiteY399" fmla="*/ 6847118 h 6858000"/>
              <a:gd name="connsiteX400" fmla="*/ 1938835 w 7467600"/>
              <a:gd name="connsiteY400" fmla="*/ 6551160 h 6858000"/>
              <a:gd name="connsiteX401" fmla="*/ 1953230 w 7467600"/>
              <a:gd name="connsiteY401" fmla="*/ 6759699 h 6858000"/>
              <a:gd name="connsiteX402" fmla="*/ 1956763 w 7467600"/>
              <a:gd name="connsiteY402" fmla="*/ 6778191 h 6858000"/>
              <a:gd name="connsiteX403" fmla="*/ 1967925 w 7467600"/>
              <a:gd name="connsiteY403" fmla="*/ 6858000 h 6858000"/>
              <a:gd name="connsiteX404" fmla="*/ 1936622 w 7467600"/>
              <a:gd name="connsiteY404" fmla="*/ 6858000 h 6858000"/>
              <a:gd name="connsiteX405" fmla="*/ 1926261 w 7467600"/>
              <a:gd name="connsiteY405" fmla="*/ 6784064 h 6858000"/>
              <a:gd name="connsiteX406" fmla="*/ 1922724 w 7467600"/>
              <a:gd name="connsiteY406" fmla="*/ 6765577 h 6858000"/>
              <a:gd name="connsiteX407" fmla="*/ 1904650 w 7467600"/>
              <a:gd name="connsiteY407" fmla="*/ 6639616 h 6858000"/>
              <a:gd name="connsiteX408" fmla="*/ 1885273 w 7467600"/>
              <a:gd name="connsiteY408" fmla="*/ 6858000 h 6858000"/>
              <a:gd name="connsiteX409" fmla="*/ 1854363 w 7467600"/>
              <a:gd name="connsiteY409" fmla="*/ 6858000 h 6858000"/>
              <a:gd name="connsiteX410" fmla="*/ 1880391 w 7467600"/>
              <a:gd name="connsiteY410" fmla="*/ 6603796 h 6858000"/>
              <a:gd name="connsiteX411" fmla="*/ 1818273 w 7467600"/>
              <a:gd name="connsiteY411" fmla="*/ 6715729 h 6858000"/>
              <a:gd name="connsiteX412" fmla="*/ 1794691 w 7467600"/>
              <a:gd name="connsiteY412" fmla="*/ 6843239 h 6858000"/>
              <a:gd name="connsiteX413" fmla="*/ 1794914 w 7467600"/>
              <a:gd name="connsiteY413" fmla="*/ 6858000 h 6858000"/>
              <a:gd name="connsiteX414" fmla="*/ 1746128 w 7467600"/>
              <a:gd name="connsiteY414" fmla="*/ 6858000 h 6858000"/>
              <a:gd name="connsiteX415" fmla="*/ 1753934 w 7467600"/>
              <a:gd name="connsiteY415" fmla="*/ 6724796 h 6858000"/>
              <a:gd name="connsiteX416" fmla="*/ 1792053 w 7467600"/>
              <a:gd name="connsiteY416" fmla="*/ 6572396 h 6858000"/>
              <a:gd name="connsiteX417" fmla="*/ 1862248 w 7467600"/>
              <a:gd name="connsiteY417" fmla="*/ 6266397 h 6858000"/>
              <a:gd name="connsiteX418" fmla="*/ 1862250 w 7467600"/>
              <a:gd name="connsiteY418" fmla="*/ 6033531 h 6858000"/>
              <a:gd name="connsiteX419" fmla="*/ 1211999 w 7467600"/>
              <a:gd name="connsiteY419" fmla="*/ 6683610 h 6858000"/>
              <a:gd name="connsiteX420" fmla="*/ 1213266 w 7467600"/>
              <a:gd name="connsiteY420" fmla="*/ 6691947 h 6858000"/>
              <a:gd name="connsiteX421" fmla="*/ 1203370 w 7467600"/>
              <a:gd name="connsiteY421" fmla="*/ 6850676 h 6858000"/>
              <a:gd name="connsiteX422" fmla="*/ 1203671 w 7467600"/>
              <a:gd name="connsiteY422" fmla="*/ 6858000 h 6858000"/>
              <a:gd name="connsiteX423" fmla="*/ 1143180 w 7467600"/>
              <a:gd name="connsiteY423" fmla="*/ 6858000 h 6858000"/>
              <a:gd name="connsiteX424" fmla="*/ 1142176 w 7467600"/>
              <a:gd name="connsiteY424" fmla="*/ 6766045 h 6858000"/>
              <a:gd name="connsiteX425" fmla="*/ 1067484 w 7467600"/>
              <a:gd name="connsiteY425" fmla="*/ 6858000 h 6858000"/>
              <a:gd name="connsiteX426" fmla="*/ 953928 w 7467600"/>
              <a:gd name="connsiteY426" fmla="*/ 6858000 h 6858000"/>
              <a:gd name="connsiteX427" fmla="*/ 959715 w 7467600"/>
              <a:gd name="connsiteY427" fmla="*/ 6850185 h 6858000"/>
              <a:gd name="connsiteX428" fmla="*/ 1483788 w 7467600"/>
              <a:gd name="connsiteY428" fmla="*/ 6259174 h 6858000"/>
              <a:gd name="connsiteX429" fmla="*/ 1100671 w 7467600"/>
              <a:gd name="connsiteY429" fmla="*/ 6252137 h 6858000"/>
              <a:gd name="connsiteX430" fmla="*/ 1090144 w 7467600"/>
              <a:gd name="connsiteY430" fmla="*/ 6256748 h 6858000"/>
              <a:gd name="connsiteX431" fmla="*/ 1095872 w 7467600"/>
              <a:gd name="connsiteY431" fmla="*/ 6271892 h 6858000"/>
              <a:gd name="connsiteX432" fmla="*/ 262785 w 7467600"/>
              <a:gd name="connsiteY432" fmla="*/ 6845450 h 6858000"/>
              <a:gd name="connsiteX433" fmla="*/ 209968 w 7467600"/>
              <a:gd name="connsiteY433" fmla="*/ 6770713 h 6858000"/>
              <a:gd name="connsiteX434" fmla="*/ 873460 w 7467600"/>
              <a:gd name="connsiteY434" fmla="*/ 6253768 h 6858000"/>
              <a:gd name="connsiteX435" fmla="*/ 192686 w 7467600"/>
              <a:gd name="connsiteY435" fmla="*/ 5849257 h 6858000"/>
              <a:gd name="connsiteX436" fmla="*/ 4696 w 7467600"/>
              <a:gd name="connsiteY436" fmla="*/ 5697668 h 6858000"/>
              <a:gd name="connsiteX437" fmla="*/ 0 w 7467600"/>
              <a:gd name="connsiteY437" fmla="*/ 5689984 h 6858000"/>
              <a:gd name="connsiteX438" fmla="*/ 0 w 7467600"/>
              <a:gd name="connsiteY438" fmla="*/ 5513472 h 6858000"/>
              <a:gd name="connsiteX439" fmla="*/ 174101 w 7467600"/>
              <a:gd name="connsiteY439" fmla="*/ 5620277 h 6858000"/>
              <a:gd name="connsiteX440" fmla="*/ 891800 w 7467600"/>
              <a:gd name="connsiteY440" fmla="*/ 6036935 h 6858000"/>
              <a:gd name="connsiteX441" fmla="*/ 1072219 w 7467600"/>
              <a:gd name="connsiteY441" fmla="*/ 6169443 h 6858000"/>
              <a:gd name="connsiteX442" fmla="*/ 1074117 w 7467600"/>
              <a:gd name="connsiteY442" fmla="*/ 6170301 h 6858000"/>
              <a:gd name="connsiteX443" fmla="*/ 1083114 w 7467600"/>
              <a:gd name="connsiteY443" fmla="*/ 6174131 h 6858000"/>
              <a:gd name="connsiteX444" fmla="*/ 1543010 w 7467600"/>
              <a:gd name="connsiteY444" fmla="*/ 6191140 h 6858000"/>
              <a:gd name="connsiteX445" fmla="*/ 1551080 w 7467600"/>
              <a:gd name="connsiteY445" fmla="*/ 6195006 h 6858000"/>
              <a:gd name="connsiteX446" fmla="*/ 2345443 w 7467600"/>
              <a:gd name="connsiteY446" fmla="*/ 5549882 h 6858000"/>
              <a:gd name="connsiteX447" fmla="*/ 1721499 w 7467600"/>
              <a:gd name="connsiteY447" fmla="*/ 5599969 h 6858000"/>
              <a:gd name="connsiteX448" fmla="*/ 767716 w 7467600"/>
              <a:gd name="connsiteY448" fmla="*/ 5472768 h 6858000"/>
              <a:gd name="connsiteX449" fmla="*/ 722147 w 7467600"/>
              <a:gd name="connsiteY449" fmla="*/ 5393091 h 6858000"/>
              <a:gd name="connsiteX450" fmla="*/ 1485552 w 7467600"/>
              <a:gd name="connsiteY450" fmla="*/ 5313202 h 6858000"/>
              <a:gd name="connsiteX451" fmla="*/ 2143004 w 7467600"/>
              <a:gd name="connsiteY451" fmla="*/ 5402420 h 6858000"/>
              <a:gd name="connsiteX452" fmla="*/ 1933391 w 7467600"/>
              <a:gd name="connsiteY452" fmla="*/ 5156971 h 6858000"/>
              <a:gd name="connsiteX453" fmla="*/ 1827118 w 7467600"/>
              <a:gd name="connsiteY453" fmla="*/ 4968410 h 6858000"/>
              <a:gd name="connsiteX454" fmla="*/ 1837349 w 7467600"/>
              <a:gd name="connsiteY454" fmla="*/ 4956357 h 6858000"/>
              <a:gd name="connsiteX455" fmla="*/ 2162835 w 7467600"/>
              <a:gd name="connsiteY455" fmla="*/ 5187853 h 6858000"/>
              <a:gd name="connsiteX456" fmla="*/ 2257167 w 7467600"/>
              <a:gd name="connsiteY456" fmla="*/ 5462123 h 6858000"/>
              <a:gd name="connsiteX457" fmla="*/ 2261598 w 7467600"/>
              <a:gd name="connsiteY457" fmla="*/ 5467998 h 6858000"/>
              <a:gd name="connsiteX458" fmla="*/ 2437177 w 7467600"/>
              <a:gd name="connsiteY458" fmla="*/ 5479608 h 6858000"/>
              <a:gd name="connsiteX459" fmla="*/ 2445247 w 7467600"/>
              <a:gd name="connsiteY459" fmla="*/ 5483476 h 6858000"/>
              <a:gd name="connsiteX460" fmla="*/ 2743626 w 7467600"/>
              <a:gd name="connsiteY460" fmla="*/ 5304819 h 6858000"/>
              <a:gd name="connsiteX461" fmla="*/ 3048102 w 7467600"/>
              <a:gd name="connsiteY461" fmla="*/ 5150595 h 6858000"/>
              <a:gd name="connsiteX462" fmla="*/ 1799414 w 7467600"/>
              <a:gd name="connsiteY462" fmla="*/ 4694732 h 6858000"/>
              <a:gd name="connsiteX463" fmla="*/ 1771735 w 7467600"/>
              <a:gd name="connsiteY463" fmla="*/ 4619929 h 6858000"/>
              <a:gd name="connsiteX464" fmla="*/ 3104273 w 7467600"/>
              <a:gd name="connsiteY464" fmla="*/ 5076159 h 6858000"/>
              <a:gd name="connsiteX465" fmla="*/ 3113245 w 7467600"/>
              <a:gd name="connsiteY465" fmla="*/ 5090705 h 6858000"/>
              <a:gd name="connsiteX466" fmla="*/ 3126294 w 7467600"/>
              <a:gd name="connsiteY466" fmla="*/ 5114400 h 6858000"/>
              <a:gd name="connsiteX467" fmla="*/ 3937433 w 7467600"/>
              <a:gd name="connsiteY467" fmla="*/ 4830473 h 6858000"/>
              <a:gd name="connsiteX468" fmla="*/ 3590475 w 7467600"/>
              <a:gd name="connsiteY468" fmla="*/ 4597974 h 6858000"/>
              <a:gd name="connsiteX469" fmla="*/ 3100264 w 7467600"/>
              <a:gd name="connsiteY469" fmla="*/ 4579845 h 6858000"/>
              <a:gd name="connsiteX470" fmla="*/ 2183576 w 7467600"/>
              <a:gd name="connsiteY470" fmla="*/ 4227150 h 6858000"/>
              <a:gd name="connsiteX471" fmla="*/ 2151029 w 7467600"/>
              <a:gd name="connsiteY471" fmla="*/ 4146947 h 6858000"/>
              <a:gd name="connsiteX472" fmla="*/ 3563434 w 7467600"/>
              <a:gd name="connsiteY472" fmla="*/ 4469115 h 6858000"/>
              <a:gd name="connsiteX473" fmla="*/ 3177952 w 7467600"/>
              <a:gd name="connsiteY473" fmla="*/ 3657386 h 6858000"/>
              <a:gd name="connsiteX474" fmla="*/ 3189263 w 7467600"/>
              <a:gd name="connsiteY474" fmla="*/ 3625726 h 6858000"/>
              <a:gd name="connsiteX475" fmla="*/ 3560912 w 7467600"/>
              <a:gd name="connsiteY475" fmla="*/ 4079863 h 6858000"/>
              <a:gd name="connsiteX476" fmla="*/ 3626636 w 7467600"/>
              <a:gd name="connsiteY476" fmla="*/ 4512230 h 6858000"/>
              <a:gd name="connsiteX477" fmla="*/ 3653088 w 7467600"/>
              <a:gd name="connsiteY477" fmla="*/ 4521417 h 6858000"/>
              <a:gd name="connsiteX478" fmla="*/ 3988128 w 7467600"/>
              <a:gd name="connsiteY478" fmla="*/ 4817267 h 6858000"/>
              <a:gd name="connsiteX479" fmla="*/ 4830582 w 7467600"/>
              <a:gd name="connsiteY479" fmla="*/ 4676000 h 6858000"/>
              <a:gd name="connsiteX480" fmla="*/ 4830100 w 7467600"/>
              <a:gd name="connsiteY480" fmla="*/ 4675554 h 6858000"/>
              <a:gd name="connsiteX481" fmla="*/ 4036318 w 7467600"/>
              <a:gd name="connsiteY481" fmla="*/ 4147013 h 6858000"/>
              <a:gd name="connsiteX482" fmla="*/ 3432098 w 7467600"/>
              <a:gd name="connsiteY482" fmla="*/ 3537312 h 6858000"/>
              <a:gd name="connsiteX483" fmla="*/ 3446761 w 7467600"/>
              <a:gd name="connsiteY483" fmla="*/ 3461278 h 6858000"/>
              <a:gd name="connsiteX484" fmla="*/ 4419733 w 7467600"/>
              <a:gd name="connsiteY484" fmla="*/ 3963555 h 6858000"/>
              <a:gd name="connsiteX485" fmla="*/ 4781371 w 7467600"/>
              <a:gd name="connsiteY485" fmla="*/ 4458604 h 6858000"/>
              <a:gd name="connsiteX486" fmla="*/ 4780440 w 7467600"/>
              <a:gd name="connsiteY486" fmla="*/ 4470290 h 6858000"/>
              <a:gd name="connsiteX487" fmla="*/ 4898954 w 7467600"/>
              <a:gd name="connsiteY487" fmla="*/ 4662092 h 6858000"/>
              <a:gd name="connsiteX488" fmla="*/ 4900699 w 7467600"/>
              <a:gd name="connsiteY488" fmla="*/ 4670867 h 6858000"/>
              <a:gd name="connsiteX489" fmla="*/ 5714511 w 7467600"/>
              <a:gd name="connsiteY489" fmla="*/ 4663483 h 6858000"/>
              <a:gd name="connsiteX490" fmla="*/ 5464793 w 7467600"/>
              <a:gd name="connsiteY490" fmla="*/ 4393556 h 6858000"/>
              <a:gd name="connsiteX491" fmla="*/ 5461897 w 7467600"/>
              <a:gd name="connsiteY491" fmla="*/ 4390879 h 6858000"/>
              <a:gd name="connsiteX492" fmla="*/ 4294126 w 7467600"/>
              <a:gd name="connsiteY492" fmla="*/ 3303048 h 6858000"/>
              <a:gd name="connsiteX493" fmla="*/ 4305321 w 7467600"/>
              <a:gd name="connsiteY493" fmla="*/ 3256953 h 6858000"/>
              <a:gd name="connsiteX494" fmla="*/ 4949299 w 7467600"/>
              <a:gd name="connsiteY494" fmla="*/ 3766336 h 6858000"/>
              <a:gd name="connsiteX495" fmla="*/ 5291452 w 7467600"/>
              <a:gd name="connsiteY495" fmla="*/ 4076801 h 6858000"/>
              <a:gd name="connsiteX496" fmla="*/ 5434998 w 7467600"/>
              <a:gd name="connsiteY496" fmla="*/ 4254100 h 6858000"/>
              <a:gd name="connsiteX497" fmla="*/ 5351015 w 7467600"/>
              <a:gd name="connsiteY497" fmla="*/ 3760989 h 6858000"/>
              <a:gd name="connsiteX498" fmla="*/ 5413780 w 7467600"/>
              <a:gd name="connsiteY498" fmla="*/ 2966265 h 6858000"/>
              <a:gd name="connsiteX499" fmla="*/ 5425627 w 7467600"/>
              <a:gd name="connsiteY499" fmla="*/ 2954192 h 6858000"/>
              <a:gd name="connsiteX500" fmla="*/ 6604735 w 7467600"/>
              <a:gd name="connsiteY500" fmla="*/ 2041381 h 6858000"/>
              <a:gd name="connsiteX501" fmla="*/ 7204487 w 7467600"/>
              <a:gd name="connsiteY501" fmla="*/ 2742112 h 6858000"/>
              <a:gd name="connsiteX502" fmla="*/ 7131592 w 7467600"/>
              <a:gd name="connsiteY502" fmla="*/ 2672096 h 6858000"/>
              <a:gd name="connsiteX503" fmla="*/ 6996344 w 7467600"/>
              <a:gd name="connsiteY503" fmla="*/ 2518310 h 6858000"/>
              <a:gd name="connsiteX504" fmla="*/ 6735495 w 7467600"/>
              <a:gd name="connsiteY504" fmla="*/ 2196890 h 6858000"/>
              <a:gd name="connsiteX505" fmla="*/ 6721901 w 7467600"/>
              <a:gd name="connsiteY505" fmla="*/ 2179274 h 6858000"/>
              <a:gd name="connsiteX506" fmla="*/ 6604735 w 7467600"/>
              <a:gd name="connsiteY506" fmla="*/ 2041381 h 6858000"/>
              <a:gd name="connsiteX507" fmla="*/ 6591670 w 7467600"/>
              <a:gd name="connsiteY507" fmla="*/ 1988277 h 6858000"/>
              <a:gd name="connsiteX508" fmla="*/ 6747349 w 7467600"/>
              <a:gd name="connsiteY508" fmla="*/ 2160069 h 6858000"/>
              <a:gd name="connsiteX509" fmla="*/ 6760943 w 7467600"/>
              <a:gd name="connsiteY509" fmla="*/ 2177686 h 6858000"/>
              <a:gd name="connsiteX510" fmla="*/ 7021065 w 7467600"/>
              <a:gd name="connsiteY510" fmla="*/ 2498102 h 6858000"/>
              <a:gd name="connsiteX511" fmla="*/ 7155223 w 7467600"/>
              <a:gd name="connsiteY511" fmla="*/ 2650386 h 6858000"/>
              <a:gd name="connsiteX512" fmla="*/ 7203167 w 7467600"/>
              <a:gd name="connsiteY512" fmla="*/ 2697288 h 6858000"/>
              <a:gd name="connsiteX513" fmla="*/ 6937703 w 7467600"/>
              <a:gd name="connsiteY513" fmla="*/ 2321981 h 6858000"/>
              <a:gd name="connsiteX514" fmla="*/ 6591670 w 7467600"/>
              <a:gd name="connsiteY514" fmla="*/ 1988277 h 6858000"/>
              <a:gd name="connsiteX515" fmla="*/ 5798671 w 7467600"/>
              <a:gd name="connsiteY515" fmla="*/ 1981601 h 6858000"/>
              <a:gd name="connsiteX516" fmla="*/ 5754709 w 7467600"/>
              <a:gd name="connsiteY516" fmla="*/ 2071454 h 6858000"/>
              <a:gd name="connsiteX517" fmla="*/ 5763044 w 7467600"/>
              <a:gd name="connsiteY517" fmla="*/ 2842206 h 6858000"/>
              <a:gd name="connsiteX518" fmla="*/ 5764974 w 7467600"/>
              <a:gd name="connsiteY518" fmla="*/ 2799609 h 6858000"/>
              <a:gd name="connsiteX519" fmla="*/ 5767665 w 7467600"/>
              <a:gd name="connsiteY519" fmla="*/ 2666409 h 6858000"/>
              <a:gd name="connsiteX520" fmla="*/ 5763055 w 7467600"/>
              <a:gd name="connsiteY520" fmla="*/ 2579705 h 6858000"/>
              <a:gd name="connsiteX521" fmla="*/ 5758079 w 7467600"/>
              <a:gd name="connsiteY521" fmla="*/ 2492508 h 6858000"/>
              <a:gd name="connsiteX522" fmla="*/ 5779325 w 7467600"/>
              <a:gd name="connsiteY522" fmla="*/ 2197069 h 6858000"/>
              <a:gd name="connsiteX523" fmla="*/ 5798671 w 7467600"/>
              <a:gd name="connsiteY523" fmla="*/ 1981601 h 6858000"/>
              <a:gd name="connsiteX524" fmla="*/ 5829202 w 7467600"/>
              <a:gd name="connsiteY524" fmla="*/ 1971679 h 6858000"/>
              <a:gd name="connsiteX525" fmla="*/ 5809558 w 7467600"/>
              <a:gd name="connsiteY525" fmla="*/ 2198043 h 6858000"/>
              <a:gd name="connsiteX526" fmla="*/ 5788653 w 7467600"/>
              <a:gd name="connsiteY526" fmla="*/ 2489430 h 6858000"/>
              <a:gd name="connsiteX527" fmla="*/ 5793439 w 7467600"/>
              <a:gd name="connsiteY527" fmla="*/ 2575235 h 6858000"/>
              <a:gd name="connsiteX528" fmla="*/ 5796837 w 7467600"/>
              <a:gd name="connsiteY528" fmla="*/ 2637633 h 6858000"/>
              <a:gd name="connsiteX529" fmla="*/ 5818614 w 7467600"/>
              <a:gd name="connsiteY529" fmla="*/ 2473055 h 6858000"/>
              <a:gd name="connsiteX530" fmla="*/ 5829202 w 7467600"/>
              <a:gd name="connsiteY530" fmla="*/ 1971679 h 6858000"/>
              <a:gd name="connsiteX531" fmla="*/ 5911389 w 7467600"/>
              <a:gd name="connsiteY531" fmla="*/ 1898371 h 6858000"/>
              <a:gd name="connsiteX532" fmla="*/ 6237627 w 7467600"/>
              <a:gd name="connsiteY532" fmla="*/ 2231921 h 6858000"/>
              <a:gd name="connsiteX533" fmla="*/ 5911389 w 7467600"/>
              <a:gd name="connsiteY533" fmla="*/ 1898371 h 6858000"/>
              <a:gd name="connsiteX534" fmla="*/ 6944437 w 7467600"/>
              <a:gd name="connsiteY534" fmla="*/ 1575402 h 6858000"/>
              <a:gd name="connsiteX535" fmla="*/ 6304730 w 7467600"/>
              <a:gd name="connsiteY535" fmla="*/ 1766654 h 6858000"/>
              <a:gd name="connsiteX536" fmla="*/ 6944437 w 7467600"/>
              <a:gd name="connsiteY536" fmla="*/ 1575402 h 6858000"/>
              <a:gd name="connsiteX537" fmla="*/ 7019523 w 7467600"/>
              <a:gd name="connsiteY537" fmla="*/ 1519450 h 6858000"/>
              <a:gd name="connsiteX538" fmla="*/ 6298091 w 7467600"/>
              <a:gd name="connsiteY538" fmla="*/ 1737122 h 6858000"/>
              <a:gd name="connsiteX539" fmla="*/ 7019523 w 7467600"/>
              <a:gd name="connsiteY539" fmla="*/ 1519450 h 6858000"/>
              <a:gd name="connsiteX540" fmla="*/ 2399523 w 7467600"/>
              <a:gd name="connsiteY540" fmla="*/ 1428234 h 6858000"/>
              <a:gd name="connsiteX541" fmla="*/ 2224982 w 7467600"/>
              <a:gd name="connsiteY541" fmla="*/ 1826201 h 6858000"/>
              <a:gd name="connsiteX542" fmla="*/ 2096099 w 7467600"/>
              <a:gd name="connsiteY542" fmla="*/ 2345900 h 6858000"/>
              <a:gd name="connsiteX543" fmla="*/ 2283317 w 7467600"/>
              <a:gd name="connsiteY543" fmla="*/ 1796925 h 6858000"/>
              <a:gd name="connsiteX544" fmla="*/ 2399523 w 7467600"/>
              <a:gd name="connsiteY544" fmla="*/ 1428234 h 6858000"/>
              <a:gd name="connsiteX545" fmla="*/ 2448558 w 7467600"/>
              <a:gd name="connsiteY545" fmla="*/ 1373435 h 6858000"/>
              <a:gd name="connsiteX546" fmla="*/ 2312521 w 7467600"/>
              <a:gd name="connsiteY546" fmla="*/ 1806140 h 6858000"/>
              <a:gd name="connsiteX547" fmla="*/ 2127533 w 7467600"/>
              <a:gd name="connsiteY547" fmla="*/ 2348380 h 6858000"/>
              <a:gd name="connsiteX548" fmla="*/ 2358080 w 7467600"/>
              <a:gd name="connsiteY548" fmla="*/ 1866134 h 6858000"/>
              <a:gd name="connsiteX549" fmla="*/ 2407436 w 7467600"/>
              <a:gd name="connsiteY549" fmla="*/ 1651070 h 6858000"/>
              <a:gd name="connsiteX550" fmla="*/ 2448558 w 7467600"/>
              <a:gd name="connsiteY550" fmla="*/ 1373435 h 6858000"/>
              <a:gd name="connsiteX551" fmla="*/ 278707 w 7467600"/>
              <a:gd name="connsiteY551" fmla="*/ 1352270 h 6858000"/>
              <a:gd name="connsiteX552" fmla="*/ 321570 w 7467600"/>
              <a:gd name="connsiteY552" fmla="*/ 1861610 h 6858000"/>
              <a:gd name="connsiteX553" fmla="*/ 294281 w 7467600"/>
              <a:gd name="connsiteY553" fmla="*/ 1440658 h 6858000"/>
              <a:gd name="connsiteX554" fmla="*/ 278707 w 7467600"/>
              <a:gd name="connsiteY554" fmla="*/ 1352270 h 6858000"/>
              <a:gd name="connsiteX555" fmla="*/ 1423821 w 7467600"/>
              <a:gd name="connsiteY555" fmla="*/ 1351958 h 6858000"/>
              <a:gd name="connsiteX556" fmla="*/ 1638521 w 7467600"/>
              <a:gd name="connsiteY556" fmla="*/ 1908470 h 6858000"/>
              <a:gd name="connsiteX557" fmla="*/ 1754199 w 7467600"/>
              <a:gd name="connsiteY557" fmla="*/ 2149284 h 6858000"/>
              <a:gd name="connsiteX558" fmla="*/ 1908359 w 7467600"/>
              <a:gd name="connsiteY558" fmla="*/ 2364988 h 6858000"/>
              <a:gd name="connsiteX559" fmla="*/ 1647661 w 7467600"/>
              <a:gd name="connsiteY559" fmla="*/ 1825945 h 6858000"/>
              <a:gd name="connsiteX560" fmla="*/ 1423821 w 7467600"/>
              <a:gd name="connsiteY560" fmla="*/ 1351958 h 6858000"/>
              <a:gd name="connsiteX561" fmla="*/ 1431890 w 7467600"/>
              <a:gd name="connsiteY561" fmla="*/ 1306475 h 6858000"/>
              <a:gd name="connsiteX562" fmla="*/ 1507597 w 7467600"/>
              <a:gd name="connsiteY562" fmla="*/ 1446132 h 6858000"/>
              <a:gd name="connsiteX563" fmla="*/ 1674586 w 7467600"/>
              <a:gd name="connsiteY563" fmla="*/ 1813832 h 6858000"/>
              <a:gd name="connsiteX564" fmla="*/ 1815950 w 7467600"/>
              <a:gd name="connsiteY564" fmla="*/ 2128564 h 6858000"/>
              <a:gd name="connsiteX565" fmla="*/ 1984242 w 7467600"/>
              <a:gd name="connsiteY565" fmla="*/ 2430829 h 6858000"/>
              <a:gd name="connsiteX566" fmla="*/ 2014023 w 7467600"/>
              <a:gd name="connsiteY566" fmla="*/ 2450995 h 6858000"/>
              <a:gd name="connsiteX567" fmla="*/ 1747337 w 7467600"/>
              <a:gd name="connsiteY567" fmla="*/ 1855264 h 6858000"/>
              <a:gd name="connsiteX568" fmla="*/ 1533749 w 7467600"/>
              <a:gd name="connsiteY568" fmla="*/ 1478656 h 6858000"/>
              <a:gd name="connsiteX569" fmla="*/ 1431890 w 7467600"/>
              <a:gd name="connsiteY569" fmla="*/ 1306475 h 6858000"/>
              <a:gd name="connsiteX570" fmla="*/ 5052692 w 7467600"/>
              <a:gd name="connsiteY570" fmla="*/ 1292994 h 6858000"/>
              <a:gd name="connsiteX571" fmla="*/ 5200661 w 7467600"/>
              <a:gd name="connsiteY571" fmla="*/ 1635186 h 6858000"/>
              <a:gd name="connsiteX572" fmla="*/ 5297138 w 7467600"/>
              <a:gd name="connsiteY572" fmla="*/ 1906351 h 6858000"/>
              <a:gd name="connsiteX573" fmla="*/ 5052692 w 7467600"/>
              <a:gd name="connsiteY573" fmla="*/ 1292994 h 6858000"/>
              <a:gd name="connsiteX574" fmla="*/ 5009948 w 7467600"/>
              <a:gd name="connsiteY574" fmla="*/ 1273619 h 6858000"/>
              <a:gd name="connsiteX575" fmla="*/ 5121777 w 7467600"/>
              <a:gd name="connsiteY575" fmla="*/ 1654213 h 6858000"/>
              <a:gd name="connsiteX576" fmla="*/ 5293545 w 7467600"/>
              <a:gd name="connsiteY576" fmla="*/ 2072247 h 6858000"/>
              <a:gd name="connsiteX577" fmla="*/ 5294042 w 7467600"/>
              <a:gd name="connsiteY577" fmla="*/ 2065019 h 6858000"/>
              <a:gd name="connsiteX578" fmla="*/ 5171936 w 7467600"/>
              <a:gd name="connsiteY578" fmla="*/ 1647613 h 6858000"/>
              <a:gd name="connsiteX579" fmla="*/ 5009948 w 7467600"/>
              <a:gd name="connsiteY579" fmla="*/ 1273619 h 6858000"/>
              <a:gd name="connsiteX580" fmla="*/ 655236 w 7467600"/>
              <a:gd name="connsiteY580" fmla="*/ 1268632 h 6858000"/>
              <a:gd name="connsiteX581" fmla="*/ 839521 w 7467600"/>
              <a:gd name="connsiteY581" fmla="*/ 1685315 h 6858000"/>
              <a:gd name="connsiteX582" fmla="*/ 1109416 w 7467600"/>
              <a:gd name="connsiteY582" fmla="*/ 2061663 h 6858000"/>
              <a:gd name="connsiteX583" fmla="*/ 1298300 w 7467600"/>
              <a:gd name="connsiteY583" fmla="*/ 2247742 h 6858000"/>
              <a:gd name="connsiteX584" fmla="*/ 1125871 w 7467600"/>
              <a:gd name="connsiteY584" fmla="*/ 1989513 h 6858000"/>
              <a:gd name="connsiteX585" fmla="*/ 981574 w 7467600"/>
              <a:gd name="connsiteY585" fmla="*/ 1783157 h 6858000"/>
              <a:gd name="connsiteX586" fmla="*/ 922198 w 7467600"/>
              <a:gd name="connsiteY586" fmla="*/ 1677437 h 6858000"/>
              <a:gd name="connsiteX587" fmla="*/ 869293 w 7467600"/>
              <a:gd name="connsiteY587" fmla="*/ 1583214 h 6858000"/>
              <a:gd name="connsiteX588" fmla="*/ 751431 w 7467600"/>
              <a:gd name="connsiteY588" fmla="*/ 1405731 h 6858000"/>
              <a:gd name="connsiteX589" fmla="*/ 655236 w 7467600"/>
              <a:gd name="connsiteY589" fmla="*/ 1268632 h 6858000"/>
              <a:gd name="connsiteX590" fmla="*/ 6516292 w 7467600"/>
              <a:gd name="connsiteY590" fmla="*/ 1263064 h 6858000"/>
              <a:gd name="connsiteX591" fmla="*/ 5736320 w 7467600"/>
              <a:gd name="connsiteY591" fmla="*/ 1501803 h 6858000"/>
              <a:gd name="connsiteX592" fmla="*/ 6516292 w 7467600"/>
              <a:gd name="connsiteY592" fmla="*/ 1263064 h 6858000"/>
              <a:gd name="connsiteX593" fmla="*/ 291466 w 7467600"/>
              <a:gd name="connsiteY593" fmla="*/ 1250369 h 6858000"/>
              <a:gd name="connsiteX594" fmla="*/ 323180 w 7467600"/>
              <a:gd name="connsiteY594" fmla="*/ 1435283 h 6858000"/>
              <a:gd name="connsiteX595" fmla="*/ 349381 w 7467600"/>
              <a:gd name="connsiteY595" fmla="*/ 1875041 h 6858000"/>
              <a:gd name="connsiteX596" fmla="*/ 374363 w 7467600"/>
              <a:gd name="connsiteY596" fmla="*/ 1506494 h 6858000"/>
              <a:gd name="connsiteX597" fmla="*/ 302168 w 7467600"/>
              <a:gd name="connsiteY597" fmla="*/ 1274495 h 6858000"/>
              <a:gd name="connsiteX598" fmla="*/ 291466 w 7467600"/>
              <a:gd name="connsiteY598" fmla="*/ 1250369 h 6858000"/>
              <a:gd name="connsiteX599" fmla="*/ 678222 w 7467600"/>
              <a:gd name="connsiteY599" fmla="*/ 1248670 h 6858000"/>
              <a:gd name="connsiteX600" fmla="*/ 775536 w 7467600"/>
              <a:gd name="connsiteY600" fmla="*/ 1388015 h 6858000"/>
              <a:gd name="connsiteX601" fmla="*/ 894529 w 7467600"/>
              <a:gd name="connsiteY601" fmla="*/ 1567739 h 6858000"/>
              <a:gd name="connsiteX602" fmla="*/ 948000 w 7467600"/>
              <a:gd name="connsiteY602" fmla="*/ 1663088 h 6858000"/>
              <a:gd name="connsiteX603" fmla="*/ 1006812 w 7467600"/>
              <a:gd name="connsiteY603" fmla="*/ 1767683 h 6858000"/>
              <a:gd name="connsiteX604" fmla="*/ 1149133 w 7467600"/>
              <a:gd name="connsiteY604" fmla="*/ 1971513 h 6858000"/>
              <a:gd name="connsiteX605" fmla="*/ 1333952 w 7467600"/>
              <a:gd name="connsiteY605" fmla="*/ 2251620 h 6858000"/>
              <a:gd name="connsiteX606" fmla="*/ 1337329 w 7467600"/>
              <a:gd name="connsiteY606" fmla="*/ 2258350 h 6858000"/>
              <a:gd name="connsiteX607" fmla="*/ 1014726 w 7467600"/>
              <a:gd name="connsiteY607" fmla="*/ 1615556 h 6858000"/>
              <a:gd name="connsiteX608" fmla="*/ 678222 w 7467600"/>
              <a:gd name="connsiteY608" fmla="*/ 1248670 h 6858000"/>
              <a:gd name="connsiteX609" fmla="*/ 6691602 w 7467600"/>
              <a:gd name="connsiteY609" fmla="*/ 1140573 h 6858000"/>
              <a:gd name="connsiteX610" fmla="*/ 6571100 w 7467600"/>
              <a:gd name="connsiteY610" fmla="*/ 1183662 h 6858000"/>
              <a:gd name="connsiteX611" fmla="*/ 6241687 w 7467600"/>
              <a:gd name="connsiteY611" fmla="*/ 1257600 h 6858000"/>
              <a:gd name="connsiteX612" fmla="*/ 5693009 w 7467600"/>
              <a:gd name="connsiteY612" fmla="*/ 1478256 h 6858000"/>
              <a:gd name="connsiteX613" fmla="*/ 6548420 w 7467600"/>
              <a:gd name="connsiteY613" fmla="*/ 1214599 h 6858000"/>
              <a:gd name="connsiteX614" fmla="*/ 6605473 w 7467600"/>
              <a:gd name="connsiteY614" fmla="*/ 1184686 h 6858000"/>
              <a:gd name="connsiteX615" fmla="*/ 6691602 w 7467600"/>
              <a:gd name="connsiteY615" fmla="*/ 1140573 h 6858000"/>
              <a:gd name="connsiteX616" fmla="*/ 4002475 w 7467600"/>
              <a:gd name="connsiteY616" fmla="*/ 1037802 h 6858000"/>
              <a:gd name="connsiteX617" fmla="*/ 4000324 w 7467600"/>
              <a:gd name="connsiteY617" fmla="*/ 1039362 h 6858000"/>
              <a:gd name="connsiteX618" fmla="*/ 4002862 w 7467600"/>
              <a:gd name="connsiteY618" fmla="*/ 1042866 h 6858000"/>
              <a:gd name="connsiteX619" fmla="*/ 4002475 w 7467600"/>
              <a:gd name="connsiteY619" fmla="*/ 1037802 h 6858000"/>
              <a:gd name="connsiteX620" fmla="*/ 506322 w 7467600"/>
              <a:gd name="connsiteY620" fmla="*/ 1020997 h 6858000"/>
              <a:gd name="connsiteX621" fmla="*/ 533068 w 7467600"/>
              <a:gd name="connsiteY621" fmla="*/ 1029409 h 6858000"/>
              <a:gd name="connsiteX622" fmla="*/ 1232525 w 7467600"/>
              <a:gd name="connsiteY622" fmla="*/ 1804675 h 6858000"/>
              <a:gd name="connsiteX623" fmla="*/ 1388858 w 7467600"/>
              <a:gd name="connsiteY623" fmla="*/ 2368011 h 6858000"/>
              <a:gd name="connsiteX624" fmla="*/ 1384098 w 7467600"/>
              <a:gd name="connsiteY624" fmla="*/ 2378125 h 6858000"/>
              <a:gd name="connsiteX625" fmla="*/ 1425393 w 7467600"/>
              <a:gd name="connsiteY625" fmla="*/ 2589124 h 6858000"/>
              <a:gd name="connsiteX626" fmla="*/ 1424001 w 7467600"/>
              <a:gd name="connsiteY626" fmla="*/ 2597541 h 6858000"/>
              <a:gd name="connsiteX627" fmla="*/ 2152729 w 7467600"/>
              <a:gd name="connsiteY627" fmla="*/ 2864487 h 6858000"/>
              <a:gd name="connsiteX628" fmla="*/ 2020609 w 7467600"/>
              <a:gd name="connsiteY628" fmla="*/ 2539671 h 6858000"/>
              <a:gd name="connsiteX629" fmla="*/ 2018920 w 7467600"/>
              <a:gd name="connsiteY629" fmla="*/ 2536309 h 6858000"/>
              <a:gd name="connsiteX630" fmla="*/ 1342441 w 7467600"/>
              <a:gd name="connsiteY630" fmla="*/ 1173017 h 6858000"/>
              <a:gd name="connsiteX631" fmla="*/ 1367925 w 7467600"/>
              <a:gd name="connsiteY631" fmla="*/ 1135648 h 6858000"/>
              <a:gd name="connsiteX632" fmla="*/ 1771401 w 7467600"/>
              <a:gd name="connsiteY632" fmla="*/ 1806673 h 6858000"/>
              <a:gd name="connsiteX633" fmla="*/ 1972385 w 7467600"/>
              <a:gd name="connsiteY633" fmla="*/ 2198735 h 6858000"/>
              <a:gd name="connsiteX634" fmla="*/ 2040892 w 7467600"/>
              <a:gd name="connsiteY634" fmla="*/ 2405205 h 6858000"/>
              <a:gd name="connsiteX635" fmla="*/ 2131689 w 7467600"/>
              <a:gd name="connsiteY635" fmla="*/ 1936926 h 6858000"/>
              <a:gd name="connsiteX636" fmla="*/ 2454820 w 7467600"/>
              <a:gd name="connsiteY636" fmla="*/ 1248808 h 6858000"/>
              <a:gd name="connsiteX637" fmla="*/ 2492512 w 7467600"/>
              <a:gd name="connsiteY637" fmla="*/ 1302920 h 6858000"/>
              <a:gd name="connsiteX638" fmla="*/ 2081216 w 7467600"/>
              <a:gd name="connsiteY638" fmla="*/ 2527513 h 6858000"/>
              <a:gd name="connsiteX639" fmla="*/ 2081211 w 7467600"/>
              <a:gd name="connsiteY639" fmla="*/ 2528916 h 6858000"/>
              <a:gd name="connsiteX640" fmla="*/ 2199067 w 7467600"/>
              <a:gd name="connsiteY640" fmla="*/ 2884061 h 6858000"/>
              <a:gd name="connsiteX641" fmla="*/ 3192586 w 7467600"/>
              <a:gd name="connsiteY641" fmla="*/ 3411496 h 6858000"/>
              <a:gd name="connsiteX642" fmla="*/ 3182620 w 7467600"/>
              <a:gd name="connsiteY642" fmla="*/ 3483279 h 6858000"/>
              <a:gd name="connsiteX643" fmla="*/ 2435119 w 7467600"/>
              <a:gd name="connsiteY643" fmla="*/ 3080173 h 6858000"/>
              <a:gd name="connsiteX644" fmla="*/ 2410152 w 7467600"/>
              <a:gd name="connsiteY644" fmla="*/ 3063751 h 6858000"/>
              <a:gd name="connsiteX645" fmla="*/ 2408099 w 7467600"/>
              <a:gd name="connsiteY645" fmla="*/ 3064403 h 6858000"/>
              <a:gd name="connsiteX646" fmla="*/ 2407218 w 7467600"/>
              <a:gd name="connsiteY646" fmla="*/ 3070324 h 6858000"/>
              <a:gd name="connsiteX647" fmla="*/ 2380138 w 7467600"/>
              <a:gd name="connsiteY647" fmla="*/ 3099341 h 6858000"/>
              <a:gd name="connsiteX648" fmla="*/ 1765923 w 7467600"/>
              <a:gd name="connsiteY648" fmla="*/ 3581043 h 6858000"/>
              <a:gd name="connsiteX649" fmla="*/ 1702258 w 7467600"/>
              <a:gd name="connsiteY649" fmla="*/ 3612286 h 6858000"/>
              <a:gd name="connsiteX650" fmla="*/ 1538370 w 7467600"/>
              <a:gd name="connsiteY650" fmla="*/ 3811804 h 6858000"/>
              <a:gd name="connsiteX651" fmla="*/ 542867 w 7467600"/>
              <a:gd name="connsiteY651" fmla="*/ 4944092 h 6858000"/>
              <a:gd name="connsiteX652" fmla="*/ 515800 w 7467600"/>
              <a:gd name="connsiteY652" fmla="*/ 4862180 h 6858000"/>
              <a:gd name="connsiteX653" fmla="*/ 909145 w 7467600"/>
              <a:gd name="connsiteY653" fmla="*/ 4199225 h 6858000"/>
              <a:gd name="connsiteX654" fmla="*/ 1214067 w 7467600"/>
              <a:gd name="connsiteY654" fmla="*/ 3908561 h 6858000"/>
              <a:gd name="connsiteX655" fmla="*/ 640967 w 7467600"/>
              <a:gd name="connsiteY655" fmla="*/ 4105601 h 6858000"/>
              <a:gd name="connsiteX656" fmla="*/ 112563 w 7467600"/>
              <a:gd name="connsiteY656" fmla="*/ 4396952 h 6858000"/>
              <a:gd name="connsiteX657" fmla="*/ 0 w 7467600"/>
              <a:gd name="connsiteY657" fmla="*/ 4466006 h 6858000"/>
              <a:gd name="connsiteX658" fmla="*/ 0 w 7467600"/>
              <a:gd name="connsiteY658" fmla="*/ 4233763 h 6858000"/>
              <a:gd name="connsiteX659" fmla="*/ 36881 w 7467600"/>
              <a:gd name="connsiteY659" fmla="*/ 4200118 h 6858000"/>
              <a:gd name="connsiteX660" fmla="*/ 910534 w 7467600"/>
              <a:gd name="connsiteY660" fmla="*/ 3629753 h 6858000"/>
              <a:gd name="connsiteX661" fmla="*/ 1578717 w 7467600"/>
              <a:gd name="connsiteY661" fmla="*/ 3575982 h 6858000"/>
              <a:gd name="connsiteX662" fmla="*/ 2338780 w 7467600"/>
              <a:gd name="connsiteY662" fmla="*/ 3033725 h 6858000"/>
              <a:gd name="connsiteX663" fmla="*/ 1807991 w 7467600"/>
              <a:gd name="connsiteY663" fmla="*/ 2807184 h 6858000"/>
              <a:gd name="connsiteX664" fmla="*/ 1416358 w 7467600"/>
              <a:gd name="connsiteY664" fmla="*/ 3112571 h 6858000"/>
              <a:gd name="connsiteX665" fmla="*/ 939066 w 7467600"/>
              <a:gd name="connsiteY665" fmla="*/ 3378798 h 6858000"/>
              <a:gd name="connsiteX666" fmla="*/ 115099 w 7467600"/>
              <a:gd name="connsiteY666" fmla="*/ 3607650 h 6858000"/>
              <a:gd name="connsiteX667" fmla="*/ 97284 w 7467600"/>
              <a:gd name="connsiteY667" fmla="*/ 3520393 h 6858000"/>
              <a:gd name="connsiteX668" fmla="*/ 922050 w 7467600"/>
              <a:gd name="connsiteY668" fmla="*/ 3074867 h 6858000"/>
              <a:gd name="connsiteX669" fmla="*/ 1405265 w 7467600"/>
              <a:gd name="connsiteY669" fmla="*/ 3016319 h 6858000"/>
              <a:gd name="connsiteX670" fmla="*/ 1407512 w 7467600"/>
              <a:gd name="connsiteY670" fmla="*/ 3018001 h 6858000"/>
              <a:gd name="connsiteX671" fmla="*/ 1726266 w 7467600"/>
              <a:gd name="connsiteY671" fmla="*/ 2777274 h 6858000"/>
              <a:gd name="connsiteX672" fmla="*/ 625390 w 7467600"/>
              <a:gd name="connsiteY672" fmla="*/ 2514541 h 6858000"/>
              <a:gd name="connsiteX673" fmla="*/ 619799 w 7467600"/>
              <a:gd name="connsiteY673" fmla="*/ 2527180 h 6858000"/>
              <a:gd name="connsiteX674" fmla="*/ 310030 w 7467600"/>
              <a:gd name="connsiteY674" fmla="*/ 2771818 h 6858000"/>
              <a:gd name="connsiteX675" fmla="*/ 173877 w 7467600"/>
              <a:gd name="connsiteY675" fmla="*/ 2937056 h 6858000"/>
              <a:gd name="connsiteX676" fmla="*/ 77889 w 7467600"/>
              <a:gd name="connsiteY676" fmla="*/ 3138440 h 6858000"/>
              <a:gd name="connsiteX677" fmla="*/ 0 w 7467600"/>
              <a:gd name="connsiteY677" fmla="*/ 3271395 h 6858000"/>
              <a:gd name="connsiteX678" fmla="*/ 0 w 7467600"/>
              <a:gd name="connsiteY678" fmla="*/ 3153002 h 6858000"/>
              <a:gd name="connsiteX679" fmla="*/ 2386 w 7467600"/>
              <a:gd name="connsiteY679" fmla="*/ 3149203 h 6858000"/>
              <a:gd name="connsiteX680" fmla="*/ 89753 w 7467600"/>
              <a:gd name="connsiteY680" fmla="*/ 2987702 h 6858000"/>
              <a:gd name="connsiteX681" fmla="*/ 76869 w 7467600"/>
              <a:gd name="connsiteY681" fmla="*/ 3005404 h 6858000"/>
              <a:gd name="connsiteX682" fmla="*/ 32049 w 7467600"/>
              <a:gd name="connsiteY682" fmla="*/ 3065814 h 6858000"/>
              <a:gd name="connsiteX683" fmla="*/ 0 w 7467600"/>
              <a:gd name="connsiteY683" fmla="*/ 3108744 h 6858000"/>
              <a:gd name="connsiteX684" fmla="*/ 0 w 7467600"/>
              <a:gd name="connsiteY684" fmla="*/ 3058059 h 6858000"/>
              <a:gd name="connsiteX685" fmla="*/ 7610 w 7467600"/>
              <a:gd name="connsiteY685" fmla="*/ 3047889 h 6858000"/>
              <a:gd name="connsiteX686" fmla="*/ 52419 w 7467600"/>
              <a:gd name="connsiteY686" fmla="*/ 2987479 h 6858000"/>
              <a:gd name="connsiteX687" fmla="*/ 59142 w 7467600"/>
              <a:gd name="connsiteY687" fmla="*/ 2978488 h 6858000"/>
              <a:gd name="connsiteX688" fmla="*/ 0 w 7467600"/>
              <a:gd name="connsiteY688" fmla="*/ 3015334 h 6858000"/>
              <a:gd name="connsiteX689" fmla="*/ 0 w 7467600"/>
              <a:gd name="connsiteY689" fmla="*/ 2914286 h 6858000"/>
              <a:gd name="connsiteX690" fmla="*/ 36383 w 7467600"/>
              <a:gd name="connsiteY690" fmla="*/ 2901128 h 6858000"/>
              <a:gd name="connsiteX691" fmla="*/ 156329 w 7467600"/>
              <a:gd name="connsiteY691" fmla="*/ 2840533 h 6858000"/>
              <a:gd name="connsiteX692" fmla="*/ 358355 w 7467600"/>
              <a:gd name="connsiteY692" fmla="*/ 2620471 h 6858000"/>
              <a:gd name="connsiteX693" fmla="*/ 510577 w 7467600"/>
              <a:gd name="connsiteY693" fmla="*/ 2501244 h 6858000"/>
              <a:gd name="connsiteX694" fmla="*/ 211967 w 7467600"/>
              <a:gd name="connsiteY694" fmla="*/ 2479171 h 6858000"/>
              <a:gd name="connsiteX695" fmla="*/ 0 w 7467600"/>
              <a:gd name="connsiteY695" fmla="*/ 2476398 h 6858000"/>
              <a:gd name="connsiteX696" fmla="*/ 0 w 7467600"/>
              <a:gd name="connsiteY696" fmla="*/ 2389189 h 6858000"/>
              <a:gd name="connsiteX697" fmla="*/ 103062 w 7467600"/>
              <a:gd name="connsiteY697" fmla="*/ 2389518 h 6858000"/>
              <a:gd name="connsiteX698" fmla="*/ 510734 w 7467600"/>
              <a:gd name="connsiteY698" fmla="*/ 2416201 h 6858000"/>
              <a:gd name="connsiteX699" fmla="*/ 279257 w 7467600"/>
              <a:gd name="connsiteY699" fmla="*/ 2092102 h 6858000"/>
              <a:gd name="connsiteX700" fmla="*/ 65265 w 7467600"/>
              <a:gd name="connsiteY700" fmla="*/ 2006049 h 6858000"/>
              <a:gd name="connsiteX701" fmla="*/ 0 w 7467600"/>
              <a:gd name="connsiteY701" fmla="*/ 1982532 h 6858000"/>
              <a:gd name="connsiteX702" fmla="*/ 0 w 7467600"/>
              <a:gd name="connsiteY702" fmla="*/ 1912789 h 6858000"/>
              <a:gd name="connsiteX703" fmla="*/ 97460 w 7467600"/>
              <a:gd name="connsiteY703" fmla="*/ 1953725 h 6858000"/>
              <a:gd name="connsiteX704" fmla="*/ 221272 w 7467600"/>
              <a:gd name="connsiteY704" fmla="*/ 1980766 h 6858000"/>
              <a:gd name="connsiteX705" fmla="*/ 116765 w 7467600"/>
              <a:gd name="connsiteY705" fmla="*/ 1911033 h 6858000"/>
              <a:gd name="connsiteX706" fmla="*/ 16405 w 7467600"/>
              <a:gd name="connsiteY706" fmla="*/ 1803412 h 6858000"/>
              <a:gd name="connsiteX707" fmla="*/ 0 w 7467600"/>
              <a:gd name="connsiteY707" fmla="*/ 1784777 h 6858000"/>
              <a:gd name="connsiteX708" fmla="*/ 0 w 7467600"/>
              <a:gd name="connsiteY708" fmla="*/ 1740082 h 6858000"/>
              <a:gd name="connsiteX709" fmla="*/ 39394 w 7467600"/>
              <a:gd name="connsiteY709" fmla="*/ 1784856 h 6858000"/>
              <a:gd name="connsiteX710" fmla="*/ 135813 w 7467600"/>
              <a:gd name="connsiteY710" fmla="*/ 1888838 h 6858000"/>
              <a:gd name="connsiteX711" fmla="*/ 242575 w 7467600"/>
              <a:gd name="connsiteY711" fmla="*/ 1958841 h 6858000"/>
              <a:gd name="connsiteX712" fmla="*/ 82197 w 7467600"/>
              <a:gd name="connsiteY712" fmla="*/ 1754826 h 6858000"/>
              <a:gd name="connsiteX713" fmla="*/ 0 w 7467600"/>
              <a:gd name="connsiteY713" fmla="*/ 1679650 h 6858000"/>
              <a:gd name="connsiteX714" fmla="*/ 0 w 7467600"/>
              <a:gd name="connsiteY714" fmla="*/ 1602463 h 6858000"/>
              <a:gd name="connsiteX715" fmla="*/ 84689 w 7467600"/>
              <a:gd name="connsiteY715" fmla="*/ 1677442 h 6858000"/>
              <a:gd name="connsiteX716" fmla="*/ 298437 w 7467600"/>
              <a:gd name="connsiteY716" fmla="*/ 1968019 h 6858000"/>
              <a:gd name="connsiteX717" fmla="*/ 227269 w 7467600"/>
              <a:gd name="connsiteY717" fmla="*/ 1114064 h 6858000"/>
              <a:gd name="connsiteX718" fmla="*/ 248003 w 7467600"/>
              <a:gd name="connsiteY718" fmla="*/ 1089613 h 6858000"/>
              <a:gd name="connsiteX719" fmla="*/ 427020 w 7467600"/>
              <a:gd name="connsiteY719" fmla="*/ 1619803 h 6858000"/>
              <a:gd name="connsiteX720" fmla="*/ 340345 w 7467600"/>
              <a:gd name="connsiteY720" fmla="*/ 2027739 h 6858000"/>
              <a:gd name="connsiteX721" fmla="*/ 360865 w 7467600"/>
              <a:gd name="connsiteY721" fmla="*/ 2044827 h 6858000"/>
              <a:gd name="connsiteX722" fmla="*/ 560414 w 7467600"/>
              <a:gd name="connsiteY722" fmla="*/ 2421457 h 6858000"/>
              <a:gd name="connsiteX723" fmla="*/ 1359703 w 7467600"/>
              <a:gd name="connsiteY723" fmla="*/ 2578554 h 6858000"/>
              <a:gd name="connsiteX724" fmla="*/ 1359422 w 7467600"/>
              <a:gd name="connsiteY724" fmla="*/ 2577994 h 6858000"/>
              <a:gd name="connsiteX725" fmla="*/ 828701 w 7467600"/>
              <a:gd name="connsiteY725" fmla="*/ 1839520 h 6858000"/>
              <a:gd name="connsiteX726" fmla="*/ 494427 w 7467600"/>
              <a:gd name="connsiteY726" fmla="*/ 1092333 h 6858000"/>
              <a:gd name="connsiteX727" fmla="*/ 506322 w 7467600"/>
              <a:gd name="connsiteY727" fmla="*/ 1020997 h 6858000"/>
              <a:gd name="connsiteX728" fmla="*/ 4570198 w 7467600"/>
              <a:gd name="connsiteY728" fmla="*/ 978081 h 6858000"/>
              <a:gd name="connsiteX729" fmla="*/ 4523691 w 7467600"/>
              <a:gd name="connsiteY729" fmla="*/ 1127776 h 6858000"/>
              <a:gd name="connsiteX730" fmla="*/ 4509875 w 7467600"/>
              <a:gd name="connsiteY730" fmla="*/ 1167552 h 6858000"/>
              <a:gd name="connsiteX731" fmla="*/ 4478168 w 7467600"/>
              <a:gd name="connsiteY731" fmla="*/ 1260735 h 6858000"/>
              <a:gd name="connsiteX732" fmla="*/ 4409309 w 7467600"/>
              <a:gd name="connsiteY732" fmla="*/ 1666996 h 6858000"/>
              <a:gd name="connsiteX733" fmla="*/ 4370031 w 7467600"/>
              <a:gd name="connsiteY733" fmla="*/ 1955666 h 6858000"/>
              <a:gd name="connsiteX734" fmla="*/ 4570198 w 7467600"/>
              <a:gd name="connsiteY734" fmla="*/ 978081 h 6858000"/>
              <a:gd name="connsiteX735" fmla="*/ 4557898 w 7467600"/>
              <a:gd name="connsiteY735" fmla="*/ 900011 h 6858000"/>
              <a:gd name="connsiteX736" fmla="*/ 4344840 w 7467600"/>
              <a:gd name="connsiteY736" fmla="*/ 1922038 h 6858000"/>
              <a:gd name="connsiteX737" fmla="*/ 4378710 w 7467600"/>
              <a:gd name="connsiteY737" fmla="*/ 1665516 h 6858000"/>
              <a:gd name="connsiteX738" fmla="*/ 4448798 w 7467600"/>
              <a:gd name="connsiteY738" fmla="*/ 1253024 h 6858000"/>
              <a:gd name="connsiteX739" fmla="*/ 4480315 w 7467600"/>
              <a:gd name="connsiteY739" fmla="*/ 1158454 h 6858000"/>
              <a:gd name="connsiteX740" fmla="*/ 4494133 w 7467600"/>
              <a:gd name="connsiteY740" fmla="*/ 1118676 h 6858000"/>
              <a:gd name="connsiteX741" fmla="*/ 4557898 w 7467600"/>
              <a:gd name="connsiteY741" fmla="*/ 900011 h 6858000"/>
              <a:gd name="connsiteX742" fmla="*/ 5870151 w 7467600"/>
              <a:gd name="connsiteY742" fmla="*/ 898890 h 6858000"/>
              <a:gd name="connsiteX743" fmla="*/ 5861335 w 7467600"/>
              <a:gd name="connsiteY743" fmla="*/ 899177 h 6858000"/>
              <a:gd name="connsiteX744" fmla="*/ 5843702 w 7467600"/>
              <a:gd name="connsiteY744" fmla="*/ 899748 h 6858000"/>
              <a:gd name="connsiteX745" fmla="*/ 5651107 w 7467600"/>
              <a:gd name="connsiteY745" fmla="*/ 920306 h 6858000"/>
              <a:gd name="connsiteX746" fmla="*/ 5459407 w 7467600"/>
              <a:gd name="connsiteY746" fmla="*/ 940975 h 6858000"/>
              <a:gd name="connsiteX747" fmla="*/ 5374846 w 7467600"/>
              <a:gd name="connsiteY747" fmla="*/ 941988 h 6858000"/>
              <a:gd name="connsiteX748" fmla="*/ 5256105 w 7467600"/>
              <a:gd name="connsiteY748" fmla="*/ 945632 h 6858000"/>
              <a:gd name="connsiteX749" fmla="*/ 5107071 w 7467600"/>
              <a:gd name="connsiteY749" fmla="*/ 969720 h 6858000"/>
              <a:gd name="connsiteX750" fmla="*/ 4998681 w 7467600"/>
              <a:gd name="connsiteY750" fmla="*/ 988771 h 6858000"/>
              <a:gd name="connsiteX751" fmla="*/ 5870151 w 7467600"/>
              <a:gd name="connsiteY751" fmla="*/ 898890 h 6858000"/>
              <a:gd name="connsiteX752" fmla="*/ 5504425 w 7467600"/>
              <a:gd name="connsiteY752" fmla="*/ 848067 h 6858000"/>
              <a:gd name="connsiteX753" fmla="*/ 4968849 w 7467600"/>
              <a:gd name="connsiteY753" fmla="*/ 962318 h 6858000"/>
              <a:gd name="connsiteX754" fmla="*/ 5104039 w 7467600"/>
              <a:gd name="connsiteY754" fmla="*/ 940634 h 6858000"/>
              <a:gd name="connsiteX755" fmla="*/ 5256311 w 7467600"/>
              <a:gd name="connsiteY755" fmla="*/ 916490 h 6858000"/>
              <a:gd name="connsiteX756" fmla="*/ 5377381 w 7467600"/>
              <a:gd name="connsiteY756" fmla="*/ 912671 h 6858000"/>
              <a:gd name="connsiteX757" fmla="*/ 5460148 w 7467600"/>
              <a:gd name="connsiteY757" fmla="*/ 911442 h 6858000"/>
              <a:gd name="connsiteX758" fmla="*/ 5648971 w 7467600"/>
              <a:gd name="connsiteY758" fmla="*/ 891331 h 6858000"/>
              <a:gd name="connsiteX759" fmla="*/ 5844807 w 7467600"/>
              <a:gd name="connsiteY759" fmla="*/ 870718 h 6858000"/>
              <a:gd name="connsiteX760" fmla="*/ 5862975 w 7467600"/>
              <a:gd name="connsiteY760" fmla="*/ 869756 h 6858000"/>
              <a:gd name="connsiteX761" fmla="*/ 5920887 w 7467600"/>
              <a:gd name="connsiteY761" fmla="*/ 865929 h 6858000"/>
              <a:gd name="connsiteX762" fmla="*/ 5504425 w 7467600"/>
              <a:gd name="connsiteY762" fmla="*/ 848067 h 6858000"/>
              <a:gd name="connsiteX763" fmla="*/ 3607114 w 7467600"/>
              <a:gd name="connsiteY763" fmla="*/ 467441 h 6858000"/>
              <a:gd name="connsiteX764" fmla="*/ 3296242 w 7467600"/>
              <a:gd name="connsiteY764" fmla="*/ 807991 h 6858000"/>
              <a:gd name="connsiteX765" fmla="*/ 3174674 w 7467600"/>
              <a:gd name="connsiteY765" fmla="*/ 919759 h 6858000"/>
              <a:gd name="connsiteX766" fmla="*/ 3042978 w 7467600"/>
              <a:gd name="connsiteY766" fmla="*/ 1054894 h 6858000"/>
              <a:gd name="connsiteX767" fmla="*/ 2968914 w 7467600"/>
              <a:gd name="connsiteY767" fmla="*/ 1133756 h 6858000"/>
              <a:gd name="connsiteX768" fmla="*/ 3103823 w 7467600"/>
              <a:gd name="connsiteY768" fmla="*/ 1026814 h 6858000"/>
              <a:gd name="connsiteX769" fmla="*/ 3607114 w 7467600"/>
              <a:gd name="connsiteY769" fmla="*/ 467441 h 6858000"/>
              <a:gd name="connsiteX770" fmla="*/ 3744487 w 7467600"/>
              <a:gd name="connsiteY770" fmla="*/ 383136 h 6858000"/>
              <a:gd name="connsiteX771" fmla="*/ 3970213 w 7467600"/>
              <a:gd name="connsiteY771" fmla="*/ 995559 h 6858000"/>
              <a:gd name="connsiteX772" fmla="*/ 3744487 w 7467600"/>
              <a:gd name="connsiteY772" fmla="*/ 383136 h 6858000"/>
              <a:gd name="connsiteX773" fmla="*/ 3624562 w 7467600"/>
              <a:gd name="connsiteY773" fmla="*/ 367041 h 6858000"/>
              <a:gd name="connsiteX774" fmla="*/ 3489712 w 7467600"/>
              <a:gd name="connsiteY774" fmla="*/ 485386 h 6858000"/>
              <a:gd name="connsiteX775" fmla="*/ 3182994 w 7467600"/>
              <a:gd name="connsiteY775" fmla="*/ 828265 h 6858000"/>
              <a:gd name="connsiteX776" fmla="*/ 2892114 w 7467600"/>
              <a:gd name="connsiteY776" fmla="*/ 1172635 h 6858000"/>
              <a:gd name="connsiteX777" fmla="*/ 3021459 w 7467600"/>
              <a:gd name="connsiteY777" fmla="*/ 1035385 h 6858000"/>
              <a:gd name="connsiteX778" fmla="*/ 3153873 w 7467600"/>
              <a:gd name="connsiteY778" fmla="*/ 898971 h 6858000"/>
              <a:gd name="connsiteX779" fmla="*/ 3276511 w 7467600"/>
              <a:gd name="connsiteY779" fmla="*/ 786423 h 6858000"/>
              <a:gd name="connsiteX780" fmla="*/ 3584154 w 7467600"/>
              <a:gd name="connsiteY780" fmla="*/ 448218 h 6858000"/>
              <a:gd name="connsiteX781" fmla="*/ 3624562 w 7467600"/>
              <a:gd name="connsiteY781" fmla="*/ 367041 h 6858000"/>
              <a:gd name="connsiteX782" fmla="*/ 3766672 w 7467600"/>
              <a:gd name="connsiteY782" fmla="*/ 359429 h 6858000"/>
              <a:gd name="connsiteX783" fmla="*/ 3996338 w 7467600"/>
              <a:gd name="connsiteY783" fmla="*/ 968237 h 6858000"/>
              <a:gd name="connsiteX784" fmla="*/ 3766672 w 7467600"/>
              <a:gd name="connsiteY784" fmla="*/ 359429 h 6858000"/>
              <a:gd name="connsiteX785" fmla="*/ 5805386 w 7467600"/>
              <a:gd name="connsiteY785" fmla="*/ 239240 h 6858000"/>
              <a:gd name="connsiteX786" fmla="*/ 5736947 w 7467600"/>
              <a:gd name="connsiteY786" fmla="*/ 261367 h 6858000"/>
              <a:gd name="connsiteX787" fmla="*/ 5427012 w 7467600"/>
              <a:gd name="connsiteY787" fmla="*/ 311272 h 6858000"/>
              <a:gd name="connsiteX788" fmla="*/ 5147818 w 7467600"/>
              <a:gd name="connsiteY788" fmla="*/ 322112 h 6858000"/>
              <a:gd name="connsiteX789" fmla="*/ 5060854 w 7467600"/>
              <a:gd name="connsiteY789" fmla="*/ 311882 h 6858000"/>
              <a:gd name="connsiteX790" fmla="*/ 4945989 w 7467600"/>
              <a:gd name="connsiteY790" fmla="*/ 300516 h 6858000"/>
              <a:gd name="connsiteX791" fmla="*/ 5410479 w 7467600"/>
              <a:gd name="connsiteY791" fmla="*/ 348434 h 6858000"/>
              <a:gd name="connsiteX792" fmla="*/ 5805386 w 7467600"/>
              <a:gd name="connsiteY792" fmla="*/ 239240 h 6858000"/>
              <a:gd name="connsiteX793" fmla="*/ 5905192 w 7467600"/>
              <a:gd name="connsiteY793" fmla="*/ 163079 h 6858000"/>
              <a:gd name="connsiteX794" fmla="*/ 5865655 w 7467600"/>
              <a:gd name="connsiteY794" fmla="*/ 171901 h 6858000"/>
              <a:gd name="connsiteX795" fmla="*/ 5259740 w 7467600"/>
              <a:gd name="connsiteY795" fmla="*/ 257013 h 6858000"/>
              <a:gd name="connsiteX796" fmla="*/ 5208466 w 7467600"/>
              <a:gd name="connsiteY796" fmla="*/ 257550 h 6858000"/>
              <a:gd name="connsiteX797" fmla="*/ 4980204 w 7467600"/>
              <a:gd name="connsiteY797" fmla="*/ 271903 h 6858000"/>
              <a:gd name="connsiteX798" fmla="*/ 5068068 w 7467600"/>
              <a:gd name="connsiteY798" fmla="*/ 282244 h 6858000"/>
              <a:gd name="connsiteX799" fmla="*/ 5153231 w 7467600"/>
              <a:gd name="connsiteY799" fmla="*/ 292240 h 6858000"/>
              <a:gd name="connsiteX800" fmla="*/ 5426491 w 7467600"/>
              <a:gd name="connsiteY800" fmla="*/ 281128 h 6858000"/>
              <a:gd name="connsiteX801" fmla="*/ 5731212 w 7467600"/>
              <a:gd name="connsiteY801" fmla="*/ 231951 h 6858000"/>
              <a:gd name="connsiteX802" fmla="*/ 5905192 w 7467600"/>
              <a:gd name="connsiteY802" fmla="*/ 163079 h 6858000"/>
              <a:gd name="connsiteX803" fmla="*/ 5944437 w 7467600"/>
              <a:gd name="connsiteY803" fmla="*/ 113829 h 6858000"/>
              <a:gd name="connsiteX804" fmla="*/ 5825032 w 7467600"/>
              <a:gd name="connsiteY804" fmla="*/ 146405 h 6858000"/>
              <a:gd name="connsiteX805" fmla="*/ 4955599 w 7467600"/>
              <a:gd name="connsiteY805" fmla="*/ 247008 h 6858000"/>
              <a:gd name="connsiteX806" fmla="*/ 5210104 w 7467600"/>
              <a:gd name="connsiteY806" fmla="*/ 228123 h 6858000"/>
              <a:gd name="connsiteX807" fmla="*/ 5261015 w 7467600"/>
              <a:gd name="connsiteY807" fmla="*/ 227087 h 6858000"/>
              <a:gd name="connsiteX808" fmla="*/ 5861181 w 7467600"/>
              <a:gd name="connsiteY808" fmla="*/ 143093 h 6858000"/>
              <a:gd name="connsiteX809" fmla="*/ 5961252 w 7467600"/>
              <a:gd name="connsiteY809" fmla="*/ 114820 h 6858000"/>
              <a:gd name="connsiteX810" fmla="*/ 5944437 w 7467600"/>
              <a:gd name="connsiteY810" fmla="*/ 113829 h 6858000"/>
              <a:gd name="connsiteX811" fmla="*/ 3882765 w 7467600"/>
              <a:gd name="connsiteY811" fmla="*/ 0 h 6858000"/>
              <a:gd name="connsiteX812" fmla="*/ 3995099 w 7467600"/>
              <a:gd name="connsiteY812" fmla="*/ 0 h 6858000"/>
              <a:gd name="connsiteX813" fmla="*/ 4163818 w 7467600"/>
              <a:gd name="connsiteY813" fmla="*/ 234104 h 6858000"/>
              <a:gd name="connsiteX814" fmla="*/ 4172099 w 7467600"/>
              <a:gd name="connsiteY814" fmla="*/ 234207 h 6858000"/>
              <a:gd name="connsiteX815" fmla="*/ 4784282 w 7467600"/>
              <a:gd name="connsiteY815" fmla="*/ 276561 h 6858000"/>
              <a:gd name="connsiteX816" fmla="*/ 4801687 w 7467600"/>
              <a:gd name="connsiteY816" fmla="*/ 267764 h 6858000"/>
              <a:gd name="connsiteX817" fmla="*/ 6082788 w 7467600"/>
              <a:gd name="connsiteY817" fmla="*/ 64119 h 6858000"/>
              <a:gd name="connsiteX818" fmla="*/ 6099442 w 7467600"/>
              <a:gd name="connsiteY818" fmla="*/ 82568 h 6858000"/>
              <a:gd name="connsiteX819" fmla="*/ 4804137 w 7467600"/>
              <a:gd name="connsiteY819" fmla="*/ 320931 h 6858000"/>
              <a:gd name="connsiteX820" fmla="*/ 4227047 w 7467600"/>
              <a:gd name="connsiteY820" fmla="*/ 313415 h 6858000"/>
              <a:gd name="connsiteX821" fmla="*/ 4346041 w 7467600"/>
              <a:gd name="connsiteY821" fmla="*/ 456086 h 6858000"/>
              <a:gd name="connsiteX822" fmla="*/ 4870967 w 7467600"/>
              <a:gd name="connsiteY822" fmla="*/ 963061 h 6858000"/>
              <a:gd name="connsiteX823" fmla="*/ 4889647 w 7467600"/>
              <a:gd name="connsiteY823" fmla="*/ 957147 h 6858000"/>
              <a:gd name="connsiteX824" fmla="*/ 5422504 w 7467600"/>
              <a:gd name="connsiteY824" fmla="*/ 805191 h 6858000"/>
              <a:gd name="connsiteX825" fmla="*/ 6087656 w 7467600"/>
              <a:gd name="connsiteY825" fmla="*/ 826703 h 6858000"/>
              <a:gd name="connsiteX826" fmla="*/ 6058717 w 7467600"/>
              <a:gd name="connsiteY826" fmla="*/ 865992 h 6858000"/>
              <a:gd name="connsiteX827" fmla="*/ 4974153 w 7467600"/>
              <a:gd name="connsiteY827" fmla="*/ 1045456 h 6858000"/>
              <a:gd name="connsiteX828" fmla="*/ 5627835 w 7467600"/>
              <a:gd name="connsiteY828" fmla="*/ 1472077 h 6858000"/>
              <a:gd name="connsiteX829" fmla="*/ 5629817 w 7467600"/>
              <a:gd name="connsiteY829" fmla="*/ 1471412 h 6858000"/>
              <a:gd name="connsiteX830" fmla="*/ 5634124 w 7467600"/>
              <a:gd name="connsiteY830" fmla="*/ 1470572 h 6858000"/>
              <a:gd name="connsiteX831" fmla="*/ 5755832 w 7467600"/>
              <a:gd name="connsiteY831" fmla="*/ 1383886 h 6858000"/>
              <a:gd name="connsiteX832" fmla="*/ 6014186 w 7467600"/>
              <a:gd name="connsiteY832" fmla="*/ 1279799 h 6858000"/>
              <a:gd name="connsiteX833" fmla="*/ 6901619 w 7467600"/>
              <a:gd name="connsiteY833" fmla="*/ 1047874 h 6858000"/>
              <a:gd name="connsiteX834" fmla="*/ 6931566 w 7467600"/>
              <a:gd name="connsiteY834" fmla="*/ 1062034 h 6858000"/>
              <a:gd name="connsiteX835" fmla="*/ 5790982 w 7467600"/>
              <a:gd name="connsiteY835" fmla="*/ 1561380 h 6858000"/>
              <a:gd name="connsiteX836" fmla="*/ 6188971 w 7467600"/>
              <a:gd name="connsiteY836" fmla="*/ 1755168 h 6858000"/>
              <a:gd name="connsiteX837" fmla="*/ 6202446 w 7467600"/>
              <a:gd name="connsiteY837" fmla="*/ 1752268 h 6858000"/>
              <a:gd name="connsiteX838" fmla="*/ 7179560 w 7467600"/>
              <a:gd name="connsiteY838" fmla="*/ 1467551 h 6858000"/>
              <a:gd name="connsiteX839" fmla="*/ 7158730 w 7467600"/>
              <a:gd name="connsiteY839" fmla="*/ 1507835 h 6858000"/>
              <a:gd name="connsiteX840" fmla="*/ 6326959 w 7467600"/>
              <a:gd name="connsiteY840" fmla="*/ 1817686 h 6858000"/>
              <a:gd name="connsiteX841" fmla="*/ 6537433 w 7467600"/>
              <a:gd name="connsiteY841" fmla="*/ 1907790 h 6858000"/>
              <a:gd name="connsiteX842" fmla="*/ 6550221 w 7467600"/>
              <a:gd name="connsiteY842" fmla="*/ 1910729 h 6858000"/>
              <a:gd name="connsiteX843" fmla="*/ 6964438 w 7467600"/>
              <a:gd name="connsiteY843" fmla="*/ 2209505 h 6858000"/>
              <a:gd name="connsiteX844" fmla="*/ 7367862 w 7467600"/>
              <a:gd name="connsiteY844" fmla="*/ 2806833 h 6858000"/>
              <a:gd name="connsiteX845" fmla="*/ 7364329 w 7467600"/>
              <a:gd name="connsiteY845" fmla="*/ 2826907 h 6858000"/>
              <a:gd name="connsiteX846" fmla="*/ 7290545 w 7467600"/>
              <a:gd name="connsiteY846" fmla="*/ 2850663 h 6858000"/>
              <a:gd name="connsiteX847" fmla="*/ 6472036 w 7467600"/>
              <a:gd name="connsiteY847" fmla="*/ 1959003 h 6858000"/>
              <a:gd name="connsiteX848" fmla="*/ 5792897 w 7467600"/>
              <a:gd name="connsiteY848" fmla="*/ 1647747 h 6858000"/>
              <a:gd name="connsiteX849" fmla="*/ 5842751 w 7467600"/>
              <a:gd name="connsiteY849" fmla="*/ 1816112 h 6858000"/>
              <a:gd name="connsiteX850" fmla="*/ 5847424 w 7467600"/>
              <a:gd name="connsiteY850" fmla="*/ 1815776 h 6858000"/>
              <a:gd name="connsiteX851" fmla="*/ 6399821 w 7467600"/>
              <a:gd name="connsiteY851" fmla="*/ 2344799 h 6858000"/>
              <a:gd name="connsiteX852" fmla="*/ 6323232 w 7467600"/>
              <a:gd name="connsiteY852" fmla="*/ 2389634 h 6858000"/>
              <a:gd name="connsiteX853" fmla="*/ 5942958 w 7467600"/>
              <a:gd name="connsiteY853" fmla="*/ 2077708 h 6858000"/>
              <a:gd name="connsiteX854" fmla="*/ 5921559 w 7467600"/>
              <a:gd name="connsiteY854" fmla="*/ 2378596 h 6858000"/>
              <a:gd name="connsiteX855" fmla="*/ 5817651 w 7467600"/>
              <a:gd name="connsiteY855" fmla="*/ 3023919 h 6858000"/>
              <a:gd name="connsiteX856" fmla="*/ 5729634 w 7467600"/>
              <a:gd name="connsiteY856" fmla="*/ 3051849 h 6858000"/>
              <a:gd name="connsiteX857" fmla="*/ 5611018 w 7467600"/>
              <a:gd name="connsiteY857" fmla="*/ 2316769 h 6858000"/>
              <a:gd name="connsiteX858" fmla="*/ 5687608 w 7467600"/>
              <a:gd name="connsiteY858" fmla="*/ 2039972 h 6858000"/>
              <a:gd name="connsiteX859" fmla="*/ 5657554 w 7467600"/>
              <a:gd name="connsiteY859" fmla="*/ 1576445 h 6858000"/>
              <a:gd name="connsiteX860" fmla="*/ 5150475 w 7467600"/>
              <a:gd name="connsiteY860" fmla="*/ 1274012 h 6858000"/>
              <a:gd name="connsiteX861" fmla="*/ 5349142 w 7467600"/>
              <a:gd name="connsiteY861" fmla="*/ 2204405 h 6858000"/>
              <a:gd name="connsiteX862" fmla="*/ 5262214 w 7467600"/>
              <a:gd name="connsiteY862" fmla="*/ 2233836 h 6858000"/>
              <a:gd name="connsiteX863" fmla="*/ 4981539 w 7467600"/>
              <a:gd name="connsiteY863" fmla="*/ 1542201 h 6858000"/>
              <a:gd name="connsiteX864" fmla="*/ 4958461 w 7467600"/>
              <a:gd name="connsiteY864" fmla="*/ 1136957 h 6858000"/>
              <a:gd name="connsiteX865" fmla="*/ 4655015 w 7467600"/>
              <a:gd name="connsiteY865" fmla="*/ 891426 h 6858000"/>
              <a:gd name="connsiteX866" fmla="*/ 4348002 w 7467600"/>
              <a:gd name="connsiteY866" fmla="*/ 2205895 h 6858000"/>
              <a:gd name="connsiteX867" fmla="*/ 4262250 w 7467600"/>
              <a:gd name="connsiteY867" fmla="*/ 2219972 h 6858000"/>
              <a:gd name="connsiteX868" fmla="*/ 4550611 w 7467600"/>
              <a:gd name="connsiteY868" fmla="*/ 817540 h 6858000"/>
              <a:gd name="connsiteX869" fmla="*/ 4564418 w 7467600"/>
              <a:gd name="connsiteY869" fmla="*/ 808293 h 6858000"/>
              <a:gd name="connsiteX870" fmla="*/ 4266388 w 7467600"/>
              <a:gd name="connsiteY870" fmla="*/ 500083 h 6858000"/>
              <a:gd name="connsiteX871" fmla="*/ 4032842 w 7467600"/>
              <a:gd name="connsiteY871" fmla="*/ 211809 h 6858000"/>
              <a:gd name="connsiteX872" fmla="*/ 3882765 w 7467600"/>
              <a:gd name="connsiteY872" fmla="*/ 0 h 6858000"/>
              <a:gd name="connsiteX873" fmla="*/ 3721337 w 7467600"/>
              <a:gd name="connsiteY873" fmla="*/ 0 h 6858000"/>
              <a:gd name="connsiteX874" fmla="*/ 3797544 w 7467600"/>
              <a:gd name="connsiteY874" fmla="*/ 0 h 6858000"/>
              <a:gd name="connsiteX875" fmla="*/ 3775734 w 7467600"/>
              <a:gd name="connsiteY875" fmla="*/ 95131 h 6858000"/>
              <a:gd name="connsiteX876" fmla="*/ 3724807 w 7467600"/>
              <a:gd name="connsiteY876" fmla="*/ 272257 h 6858000"/>
              <a:gd name="connsiteX877" fmla="*/ 3726844 w 7467600"/>
              <a:gd name="connsiteY877" fmla="*/ 282988 h 6858000"/>
              <a:gd name="connsiteX878" fmla="*/ 3742664 w 7467600"/>
              <a:gd name="connsiteY878" fmla="*/ 279918 h 6858000"/>
              <a:gd name="connsiteX879" fmla="*/ 4103910 w 7467600"/>
              <a:gd name="connsiteY879" fmla="*/ 1161917 h 6858000"/>
              <a:gd name="connsiteX880" fmla="*/ 4020269 w 7467600"/>
              <a:gd name="connsiteY880" fmla="*/ 1200406 h 6858000"/>
              <a:gd name="connsiteX881" fmla="*/ 3674882 w 7467600"/>
              <a:gd name="connsiteY881" fmla="*/ 488524 h 6858000"/>
              <a:gd name="connsiteX882" fmla="*/ 3132682 w 7467600"/>
              <a:gd name="connsiteY882" fmla="*/ 1072284 h 6858000"/>
              <a:gd name="connsiteX883" fmla="*/ 2716346 w 7467600"/>
              <a:gd name="connsiteY883" fmla="*/ 1276376 h 6858000"/>
              <a:gd name="connsiteX884" fmla="*/ 2716772 w 7467600"/>
              <a:gd name="connsiteY884" fmla="*/ 1255462 h 6858000"/>
              <a:gd name="connsiteX885" fmla="*/ 3471096 w 7467600"/>
              <a:gd name="connsiteY885" fmla="*/ 437072 h 6858000"/>
              <a:gd name="connsiteX886" fmla="*/ 3639057 w 7467600"/>
              <a:gd name="connsiteY886" fmla="*/ 286334 h 6858000"/>
              <a:gd name="connsiteX887" fmla="*/ 3640309 w 7467600"/>
              <a:gd name="connsiteY887" fmla="*/ 284664 h 6858000"/>
              <a:gd name="connsiteX888" fmla="*/ 3646022 w 7467600"/>
              <a:gd name="connsiteY888" fmla="*/ 276711 h 6858000"/>
              <a:gd name="connsiteX889" fmla="*/ 3707943 w 7467600"/>
              <a:gd name="connsiteY889" fmla="*/ 65958 h 6858000"/>
              <a:gd name="connsiteX890" fmla="*/ 3721337 w 7467600"/>
              <a:gd name="connsiteY890" fmla="*/ 0 h 6858000"/>
              <a:gd name="connsiteX891" fmla="*/ 2867960 w 7467600"/>
              <a:gd name="connsiteY891" fmla="*/ 0 h 6858000"/>
              <a:gd name="connsiteX892" fmla="*/ 2926351 w 7467600"/>
              <a:gd name="connsiteY892" fmla="*/ 0 h 6858000"/>
              <a:gd name="connsiteX893" fmla="*/ 2902823 w 7467600"/>
              <a:gd name="connsiteY893" fmla="*/ 262929 h 6858000"/>
              <a:gd name="connsiteX894" fmla="*/ 2940663 w 7467600"/>
              <a:gd name="connsiteY894" fmla="*/ 140884 h 6858000"/>
              <a:gd name="connsiteX895" fmla="*/ 2947039 w 7467600"/>
              <a:gd name="connsiteY895" fmla="*/ 122524 h 6858000"/>
              <a:gd name="connsiteX896" fmla="*/ 2984316 w 7467600"/>
              <a:gd name="connsiteY896" fmla="*/ 0 h 6858000"/>
              <a:gd name="connsiteX897" fmla="*/ 3016114 w 7467600"/>
              <a:gd name="connsiteY897" fmla="*/ 0 h 6858000"/>
              <a:gd name="connsiteX898" fmla="*/ 2979949 w 7467600"/>
              <a:gd name="connsiteY898" fmla="*/ 119274 h 6858000"/>
              <a:gd name="connsiteX899" fmla="*/ 3023879 w 7467600"/>
              <a:gd name="connsiteY899" fmla="*/ 0 h 6858000"/>
              <a:gd name="connsiteX900" fmla="*/ 3105400 w 7467600"/>
              <a:gd name="connsiteY900" fmla="*/ 0 h 6858000"/>
              <a:gd name="connsiteX901" fmla="*/ 3094669 w 7467600"/>
              <a:gd name="connsiteY901" fmla="*/ 30308 h 6858000"/>
              <a:gd name="connsiteX902" fmla="*/ 2901945 w 7467600"/>
              <a:gd name="connsiteY902" fmla="*/ 466538 h 6858000"/>
              <a:gd name="connsiteX903" fmla="*/ 2815209 w 7467600"/>
              <a:gd name="connsiteY903" fmla="*/ 497361 h 6858000"/>
              <a:gd name="connsiteX904" fmla="*/ 2844845 w 7467600"/>
              <a:gd name="connsiteY904" fmla="*/ 127638 h 6858000"/>
              <a:gd name="connsiteX905" fmla="*/ 2867960 w 7467600"/>
              <a:gd name="connsiteY905" fmla="*/ 0 h 6858000"/>
              <a:gd name="connsiteX906" fmla="*/ 1057230 w 7467600"/>
              <a:gd name="connsiteY906" fmla="*/ 0 h 6858000"/>
              <a:gd name="connsiteX907" fmla="*/ 1111003 w 7467600"/>
              <a:gd name="connsiteY907" fmla="*/ 0 h 6858000"/>
              <a:gd name="connsiteX908" fmla="*/ 1125553 w 7467600"/>
              <a:gd name="connsiteY908" fmla="*/ 52588 h 6858000"/>
              <a:gd name="connsiteX909" fmla="*/ 1304276 w 7467600"/>
              <a:gd name="connsiteY909" fmla="*/ 476275 h 6858000"/>
              <a:gd name="connsiteX910" fmla="*/ 1492066 w 7467600"/>
              <a:gd name="connsiteY910" fmla="*/ 886333 h 6858000"/>
              <a:gd name="connsiteX911" fmla="*/ 1423698 w 7467600"/>
              <a:gd name="connsiteY911" fmla="*/ 710817 h 6858000"/>
              <a:gd name="connsiteX912" fmla="*/ 1357609 w 7467600"/>
              <a:gd name="connsiteY912" fmla="*/ 532892 h 6858000"/>
              <a:gd name="connsiteX913" fmla="*/ 1309550 w 7467600"/>
              <a:gd name="connsiteY913" fmla="*/ 374031 h 6858000"/>
              <a:gd name="connsiteX914" fmla="*/ 1193673 w 7467600"/>
              <a:gd name="connsiteY914" fmla="*/ 49533 h 6858000"/>
              <a:gd name="connsiteX915" fmla="*/ 1164391 w 7467600"/>
              <a:gd name="connsiteY915" fmla="*/ 0 h 6858000"/>
              <a:gd name="connsiteX916" fmla="*/ 1200666 w 7467600"/>
              <a:gd name="connsiteY916" fmla="*/ 0 h 6858000"/>
              <a:gd name="connsiteX917" fmla="*/ 1223408 w 7467600"/>
              <a:gd name="connsiteY917" fmla="*/ 38996 h 6858000"/>
              <a:gd name="connsiteX918" fmla="*/ 1339635 w 7467600"/>
              <a:gd name="connsiteY918" fmla="*/ 365517 h 6858000"/>
              <a:gd name="connsiteX919" fmla="*/ 1387469 w 7467600"/>
              <a:gd name="connsiteY919" fmla="*/ 523079 h 6858000"/>
              <a:gd name="connsiteX920" fmla="*/ 1452685 w 7467600"/>
              <a:gd name="connsiteY920" fmla="*/ 699806 h 6858000"/>
              <a:gd name="connsiteX921" fmla="*/ 1492092 w 7467600"/>
              <a:gd name="connsiteY921" fmla="*/ 800424 h 6858000"/>
              <a:gd name="connsiteX922" fmla="*/ 1455302 w 7467600"/>
              <a:gd name="connsiteY922" fmla="*/ 632913 h 6858000"/>
              <a:gd name="connsiteX923" fmla="*/ 1222336 w 7467600"/>
              <a:gd name="connsiteY923" fmla="*/ 9480 h 6858000"/>
              <a:gd name="connsiteX924" fmla="*/ 1214634 w 7467600"/>
              <a:gd name="connsiteY924" fmla="*/ 0 h 6858000"/>
              <a:gd name="connsiteX925" fmla="*/ 1289827 w 7467600"/>
              <a:gd name="connsiteY925" fmla="*/ 0 h 6858000"/>
              <a:gd name="connsiteX926" fmla="*/ 1321076 w 7467600"/>
              <a:gd name="connsiteY926" fmla="*/ 59722 h 6858000"/>
              <a:gd name="connsiteX927" fmla="*/ 1512579 w 7467600"/>
              <a:gd name="connsiteY927" fmla="*/ 626441 h 6858000"/>
              <a:gd name="connsiteX928" fmla="*/ 1506076 w 7467600"/>
              <a:gd name="connsiteY928" fmla="*/ 1089289 h 6858000"/>
              <a:gd name="connsiteX929" fmla="*/ 1486346 w 7467600"/>
              <a:gd name="connsiteY929" fmla="*/ 1079919 h 6858000"/>
              <a:gd name="connsiteX930" fmla="*/ 1070511 w 7467600"/>
              <a:gd name="connsiteY930" fmla="*/ 48609 h 6858000"/>
              <a:gd name="connsiteX931" fmla="*/ 1057230 w 7467600"/>
              <a:gd name="connsiteY931" fmla="*/ 0 h 6858000"/>
              <a:gd name="connsiteX932" fmla="*/ 43151 w 7467600"/>
              <a:gd name="connsiteY932" fmla="*/ 0 h 6858000"/>
              <a:gd name="connsiteX933" fmla="*/ 95283 w 7467600"/>
              <a:gd name="connsiteY933" fmla="*/ 0 h 6858000"/>
              <a:gd name="connsiteX934" fmla="*/ 300708 w 7467600"/>
              <a:gd name="connsiteY934" fmla="*/ 154571 h 6858000"/>
              <a:gd name="connsiteX935" fmla="*/ 530414 w 7467600"/>
              <a:gd name="connsiteY935" fmla="*/ 354673 h 6858000"/>
              <a:gd name="connsiteX936" fmla="*/ 333785 w 7467600"/>
              <a:gd name="connsiteY936" fmla="*/ 161564 h 6858000"/>
              <a:gd name="connsiteX937" fmla="*/ 147005 w 7467600"/>
              <a:gd name="connsiteY937" fmla="*/ 0 h 6858000"/>
              <a:gd name="connsiteX938" fmla="*/ 272509 w 7467600"/>
              <a:gd name="connsiteY938" fmla="*/ 0 h 6858000"/>
              <a:gd name="connsiteX939" fmla="*/ 326276 w 7467600"/>
              <a:gd name="connsiteY939" fmla="*/ 45847 h 6858000"/>
              <a:gd name="connsiteX940" fmla="*/ 823759 w 7467600"/>
              <a:gd name="connsiteY940" fmla="*/ 574145 h 6858000"/>
              <a:gd name="connsiteX941" fmla="*/ 811254 w 7467600"/>
              <a:gd name="connsiteY941" fmla="*/ 665546 h 6858000"/>
              <a:gd name="connsiteX942" fmla="*/ 154042 w 7467600"/>
              <a:gd name="connsiteY942" fmla="*/ 261522 h 6858000"/>
              <a:gd name="connsiteX943" fmla="*/ 13550 w 7467600"/>
              <a:gd name="connsiteY943" fmla="*/ 158423 h 6858000"/>
              <a:gd name="connsiteX944" fmla="*/ 0 w 7467600"/>
              <a:gd name="connsiteY944" fmla="*/ 146618 h 6858000"/>
              <a:gd name="connsiteX945" fmla="*/ 0 w 7467600"/>
              <a:gd name="connsiteY945" fmla="*/ 59161 h 6858000"/>
              <a:gd name="connsiteX946" fmla="*/ 45427 w 7467600"/>
              <a:gd name="connsiteY946" fmla="*/ 101078 h 6858000"/>
              <a:gd name="connsiteX947" fmla="*/ 630103 w 7467600"/>
              <a:gd name="connsiteY947" fmla="*/ 485885 h 6858000"/>
              <a:gd name="connsiteX948" fmla="*/ 532040 w 7467600"/>
              <a:gd name="connsiteY948" fmla="*/ 399359 h 6858000"/>
              <a:gd name="connsiteX949" fmla="*/ 517618 w 7467600"/>
              <a:gd name="connsiteY949" fmla="*/ 385726 h 6858000"/>
              <a:gd name="connsiteX950" fmla="*/ 285074 w 7467600"/>
              <a:gd name="connsiteY950" fmla="*/ 182755 h 6858000"/>
              <a:gd name="connsiteX951" fmla="*/ 43151 w 7467600"/>
              <a:gd name="connsiteY95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10696 w 7467600"/>
              <a:gd name="connsiteY4" fmla="*/ 6803861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467600 w 7467600"/>
              <a:gd name="connsiteY16" fmla="*/ 6805948 h 6858000"/>
              <a:gd name="connsiteX17" fmla="*/ 7467600 w 7467600"/>
              <a:gd name="connsiteY17" fmla="*/ 6831490 h 6858000"/>
              <a:gd name="connsiteX18" fmla="*/ 7410696 w 7467600"/>
              <a:gd name="connsiteY18" fmla="*/ 6803861 h 6858000"/>
              <a:gd name="connsiteX19" fmla="*/ 1019354 w 7467600"/>
              <a:gd name="connsiteY19" fmla="*/ 6315006 h 6858000"/>
              <a:gd name="connsiteX20" fmla="*/ 441046 w 7467600"/>
              <a:gd name="connsiteY20" fmla="*/ 6691153 h 6858000"/>
              <a:gd name="connsiteX21" fmla="*/ 1019354 w 7467600"/>
              <a:gd name="connsiteY21" fmla="*/ 6315006 h 6858000"/>
              <a:gd name="connsiteX22" fmla="*/ 991680 w 7467600"/>
              <a:gd name="connsiteY22" fmla="*/ 6298413 h 6858000"/>
              <a:gd name="connsiteX23" fmla="*/ 409060 w 7467600"/>
              <a:gd name="connsiteY23" fmla="*/ 6671470 h 6858000"/>
              <a:gd name="connsiteX24" fmla="*/ 991680 w 7467600"/>
              <a:gd name="connsiteY24" fmla="*/ 6298413 h 6858000"/>
              <a:gd name="connsiteX25" fmla="*/ 103333 w 7467600"/>
              <a:gd name="connsiteY25" fmla="*/ 5699602 h 6858000"/>
              <a:gd name="connsiteX26" fmla="*/ 233938 w 7467600"/>
              <a:gd name="connsiteY26" fmla="*/ 5809416 h 6858000"/>
              <a:gd name="connsiteX27" fmla="*/ 883580 w 7467600"/>
              <a:gd name="connsiteY27" fmla="*/ 6180710 h 6858000"/>
              <a:gd name="connsiteX28" fmla="*/ 487337 w 7467600"/>
              <a:gd name="connsiteY28" fmla="*/ 5950182 h 6858000"/>
              <a:gd name="connsiteX29" fmla="*/ 354051 w 7467600"/>
              <a:gd name="connsiteY29" fmla="*/ 5854912 h 6858000"/>
              <a:gd name="connsiteX30" fmla="*/ 195436 w 7467600"/>
              <a:gd name="connsiteY30" fmla="*/ 5755068 h 6858000"/>
              <a:gd name="connsiteX31" fmla="*/ 103333 w 7467600"/>
              <a:gd name="connsiteY31" fmla="*/ 5699602 h 6858000"/>
              <a:gd name="connsiteX32" fmla="*/ 5539432 w 7467600"/>
              <a:gd name="connsiteY32" fmla="*/ 5642928 h 6858000"/>
              <a:gd name="connsiteX33" fmla="*/ 5555462 w 7467600"/>
              <a:gd name="connsiteY33" fmla="*/ 5694454 h 6858000"/>
              <a:gd name="connsiteX34" fmla="*/ 5828270 w 7467600"/>
              <a:gd name="connsiteY34" fmla="*/ 6320663 h 6858000"/>
              <a:gd name="connsiteX35" fmla="*/ 5947416 w 7467600"/>
              <a:gd name="connsiteY35" fmla="*/ 6574846 h 6858000"/>
              <a:gd name="connsiteX36" fmla="*/ 5539432 w 7467600"/>
              <a:gd name="connsiteY36" fmla="*/ 5642928 h 6858000"/>
              <a:gd name="connsiteX37" fmla="*/ 51253 w 7467600"/>
              <a:gd name="connsiteY37" fmla="*/ 5631825 h 6858000"/>
              <a:gd name="connsiteX38" fmla="*/ 211622 w 7467600"/>
              <a:gd name="connsiteY38" fmla="*/ 5728803 h 6858000"/>
              <a:gd name="connsiteX39" fmla="*/ 371652 w 7467600"/>
              <a:gd name="connsiteY39" fmla="*/ 5829062 h 6858000"/>
              <a:gd name="connsiteX40" fmla="*/ 505903 w 7467600"/>
              <a:gd name="connsiteY40" fmla="*/ 5925221 h 6858000"/>
              <a:gd name="connsiteX41" fmla="*/ 899240 w 7467600"/>
              <a:gd name="connsiteY41" fmla="*/ 6153068 h 6858000"/>
              <a:gd name="connsiteX42" fmla="*/ 988114 w 7467600"/>
              <a:gd name="connsiteY42" fmla="*/ 6174204 h 6858000"/>
              <a:gd name="connsiteX43" fmla="*/ 845971 w 7467600"/>
              <a:gd name="connsiteY43" fmla="*/ 6067177 h 6858000"/>
              <a:gd name="connsiteX44" fmla="*/ 448057 w 7467600"/>
              <a:gd name="connsiteY44" fmla="*/ 5841376 h 6858000"/>
              <a:gd name="connsiteX45" fmla="*/ 51253 w 7467600"/>
              <a:gd name="connsiteY45" fmla="*/ 5631825 h 6858000"/>
              <a:gd name="connsiteX46" fmla="*/ 2606687 w 7467600"/>
              <a:gd name="connsiteY46" fmla="*/ 5630718 h 6858000"/>
              <a:gd name="connsiteX47" fmla="*/ 2645658 w 7467600"/>
              <a:gd name="connsiteY47" fmla="*/ 6640259 h 6858000"/>
              <a:gd name="connsiteX48" fmla="*/ 2606687 w 7467600"/>
              <a:gd name="connsiteY48" fmla="*/ 5630718 h 6858000"/>
              <a:gd name="connsiteX49" fmla="*/ 3642057 w 7467600"/>
              <a:gd name="connsiteY49" fmla="*/ 5573487 h 6858000"/>
              <a:gd name="connsiteX50" fmla="*/ 3632981 w 7467600"/>
              <a:gd name="connsiteY50" fmla="*/ 5579437 h 6858000"/>
              <a:gd name="connsiteX51" fmla="*/ 3382436 w 7467600"/>
              <a:gd name="connsiteY51" fmla="*/ 5952726 h 6858000"/>
              <a:gd name="connsiteX52" fmla="*/ 3191929 w 7467600"/>
              <a:gd name="connsiteY52" fmla="*/ 6662669 h 6858000"/>
              <a:gd name="connsiteX53" fmla="*/ 3369898 w 7467600"/>
              <a:gd name="connsiteY53" fmla="*/ 6081771 h 6858000"/>
              <a:gd name="connsiteX54" fmla="*/ 3642057 w 7467600"/>
              <a:gd name="connsiteY54" fmla="*/ 5573487 h 6858000"/>
              <a:gd name="connsiteX55" fmla="*/ 2650666 w 7467600"/>
              <a:gd name="connsiteY55" fmla="*/ 5530686 h 6858000"/>
              <a:gd name="connsiteX56" fmla="*/ 2650249 w 7467600"/>
              <a:gd name="connsiteY56" fmla="*/ 5532101 h 6858000"/>
              <a:gd name="connsiteX57" fmla="*/ 2663808 w 7467600"/>
              <a:gd name="connsiteY57" fmla="*/ 6535215 h 6858000"/>
              <a:gd name="connsiteX58" fmla="*/ 2665418 w 7467600"/>
              <a:gd name="connsiteY58" fmla="*/ 6132756 h 6858000"/>
              <a:gd name="connsiteX59" fmla="*/ 2650666 w 7467600"/>
              <a:gd name="connsiteY59" fmla="*/ 5530686 h 6858000"/>
              <a:gd name="connsiteX60" fmla="*/ 2680277 w 7467600"/>
              <a:gd name="connsiteY60" fmla="*/ 5479204 h 6858000"/>
              <a:gd name="connsiteX61" fmla="*/ 2678972 w 7467600"/>
              <a:gd name="connsiteY61" fmla="*/ 5481582 h 6858000"/>
              <a:gd name="connsiteX62" fmla="*/ 2696666 w 7467600"/>
              <a:gd name="connsiteY62" fmla="*/ 6133836 h 6858000"/>
              <a:gd name="connsiteX63" fmla="*/ 2695769 w 7467600"/>
              <a:gd name="connsiteY63" fmla="*/ 6390955 h 6858000"/>
              <a:gd name="connsiteX64" fmla="*/ 2739893 w 7467600"/>
              <a:gd name="connsiteY64" fmla="*/ 6108357 h 6858000"/>
              <a:gd name="connsiteX65" fmla="*/ 2680277 w 7467600"/>
              <a:gd name="connsiteY65" fmla="*/ 5479204 h 6858000"/>
              <a:gd name="connsiteX66" fmla="*/ 1132195 w 7467600"/>
              <a:gd name="connsiteY66" fmla="*/ 5467980 h 6858000"/>
              <a:gd name="connsiteX67" fmla="*/ 1679056 w 7467600"/>
              <a:gd name="connsiteY67" fmla="*/ 5516907 h 6858000"/>
              <a:gd name="connsiteX68" fmla="*/ 2128648 w 7467600"/>
              <a:gd name="connsiteY68" fmla="*/ 5474249 h 6858000"/>
              <a:gd name="connsiteX69" fmla="*/ 1825619 w 7467600"/>
              <a:gd name="connsiteY69" fmla="*/ 5478447 h 6858000"/>
              <a:gd name="connsiteX70" fmla="*/ 1737798 w 7467600"/>
              <a:gd name="connsiteY70" fmla="*/ 5483353 h 6858000"/>
              <a:gd name="connsiteX71" fmla="*/ 1132195 w 7467600"/>
              <a:gd name="connsiteY71" fmla="*/ 5467980 h 6858000"/>
              <a:gd name="connsiteX72" fmla="*/ 1456157 w 7467600"/>
              <a:gd name="connsiteY72" fmla="*/ 5371404 h 6858000"/>
              <a:gd name="connsiteX73" fmla="*/ 1244432 w 7467600"/>
              <a:gd name="connsiteY73" fmla="*/ 5385601 h 6858000"/>
              <a:gd name="connsiteX74" fmla="*/ 973990 w 7467600"/>
              <a:gd name="connsiteY74" fmla="*/ 5424940 h 6858000"/>
              <a:gd name="connsiteX75" fmla="*/ 1103809 w 7467600"/>
              <a:gd name="connsiteY75" fmla="*/ 5433720 h 6858000"/>
              <a:gd name="connsiteX76" fmla="*/ 1123454 w 7467600"/>
              <a:gd name="connsiteY76" fmla="*/ 5435727 h 6858000"/>
              <a:gd name="connsiteX77" fmla="*/ 1737017 w 7467600"/>
              <a:gd name="connsiteY77" fmla="*/ 5452183 h 6858000"/>
              <a:gd name="connsiteX78" fmla="*/ 1824397 w 7467600"/>
              <a:gd name="connsiteY78" fmla="*/ 5447757 h 6858000"/>
              <a:gd name="connsiteX79" fmla="*/ 2070059 w 7467600"/>
              <a:gd name="connsiteY79" fmla="*/ 5441660 h 6858000"/>
              <a:gd name="connsiteX80" fmla="*/ 1456157 w 7467600"/>
              <a:gd name="connsiteY80" fmla="*/ 5371404 h 6858000"/>
              <a:gd name="connsiteX81" fmla="*/ 4988186 w 7467600"/>
              <a:gd name="connsiteY81" fmla="*/ 5216467 h 6858000"/>
              <a:gd name="connsiteX82" fmla="*/ 4777334 w 7467600"/>
              <a:gd name="connsiteY82" fmla="*/ 5406072 h 6858000"/>
              <a:gd name="connsiteX83" fmla="*/ 4718341 w 7467600"/>
              <a:gd name="connsiteY83" fmla="*/ 5468043 h 6858000"/>
              <a:gd name="connsiteX84" fmla="*/ 4604655 w 7467600"/>
              <a:gd name="connsiteY84" fmla="*/ 5583434 h 6858000"/>
              <a:gd name="connsiteX85" fmla="*/ 4565074 w 7467600"/>
              <a:gd name="connsiteY85" fmla="*/ 5618550 h 6858000"/>
              <a:gd name="connsiteX86" fmla="*/ 4988186 w 7467600"/>
              <a:gd name="connsiteY86" fmla="*/ 5216467 h 6858000"/>
              <a:gd name="connsiteX87" fmla="*/ 4978032 w 7467600"/>
              <a:gd name="connsiteY87" fmla="*/ 5183809 h 6858000"/>
              <a:gd name="connsiteX88" fmla="*/ 4463413 w 7467600"/>
              <a:gd name="connsiteY88" fmla="*/ 5615162 h 6858000"/>
              <a:gd name="connsiteX89" fmla="*/ 4358134 w 7467600"/>
              <a:gd name="connsiteY89" fmla="*/ 5742791 h 6858000"/>
              <a:gd name="connsiteX90" fmla="*/ 4376219 w 7467600"/>
              <a:gd name="connsiteY90" fmla="*/ 5729027 h 6858000"/>
              <a:gd name="connsiteX91" fmla="*/ 4582340 w 7467600"/>
              <a:gd name="connsiteY91" fmla="*/ 5561037 h 6858000"/>
              <a:gd name="connsiteX92" fmla="*/ 4694684 w 7467600"/>
              <a:gd name="connsiteY92" fmla="*/ 5447098 h 6858000"/>
              <a:gd name="connsiteX93" fmla="*/ 4754123 w 7467600"/>
              <a:gd name="connsiteY93" fmla="*/ 5384643 h 6858000"/>
              <a:gd name="connsiteX94" fmla="*/ 4978032 w 7467600"/>
              <a:gd name="connsiteY94" fmla="*/ 5183809 h 6858000"/>
              <a:gd name="connsiteX95" fmla="*/ 1903353 w 7467600"/>
              <a:gd name="connsiteY95" fmla="*/ 5044827 h 6858000"/>
              <a:gd name="connsiteX96" fmla="*/ 1936931 w 7467600"/>
              <a:gd name="connsiteY96" fmla="*/ 5093954 h 6858000"/>
              <a:gd name="connsiteX97" fmla="*/ 2195868 w 7467600"/>
              <a:gd name="connsiteY97" fmla="*/ 5396574 h 6858000"/>
              <a:gd name="connsiteX98" fmla="*/ 2088852 w 7467600"/>
              <a:gd name="connsiteY98" fmla="*/ 5166123 h 6858000"/>
              <a:gd name="connsiteX99" fmla="*/ 1958241 w 7467600"/>
              <a:gd name="connsiteY99" fmla="*/ 5067955 h 6858000"/>
              <a:gd name="connsiteX100" fmla="*/ 1903353 w 7467600"/>
              <a:gd name="connsiteY100" fmla="*/ 5044827 h 6858000"/>
              <a:gd name="connsiteX101" fmla="*/ 1979378 w 7467600"/>
              <a:gd name="connsiteY101" fmla="*/ 4769504 h 6858000"/>
              <a:gd name="connsiteX102" fmla="*/ 2882120 w 7467600"/>
              <a:gd name="connsiteY102" fmla="*/ 5064547 h 6858000"/>
              <a:gd name="connsiteX103" fmla="*/ 2793103 w 7467600"/>
              <a:gd name="connsiteY103" fmla="*/ 5039699 h 6858000"/>
              <a:gd name="connsiteX104" fmla="*/ 2770041 w 7467600"/>
              <a:gd name="connsiteY104" fmla="*/ 5033634 h 6858000"/>
              <a:gd name="connsiteX105" fmla="*/ 1979378 w 7467600"/>
              <a:gd name="connsiteY105" fmla="*/ 4769504 h 6858000"/>
              <a:gd name="connsiteX106" fmla="*/ 1927410 w 7467600"/>
              <a:gd name="connsiteY106" fmla="*/ 4716164 h 6858000"/>
              <a:gd name="connsiteX107" fmla="*/ 1959587 w 7467600"/>
              <a:gd name="connsiteY107" fmla="*/ 4728849 h 6858000"/>
              <a:gd name="connsiteX108" fmla="*/ 2777707 w 7467600"/>
              <a:gd name="connsiteY108" fmla="*/ 5003991 h 6858000"/>
              <a:gd name="connsiteX109" fmla="*/ 2800768 w 7467600"/>
              <a:gd name="connsiteY109" fmla="*/ 5010056 h 6858000"/>
              <a:gd name="connsiteX110" fmla="*/ 2879408 w 7467600"/>
              <a:gd name="connsiteY110" fmla="*/ 5031590 h 6858000"/>
              <a:gd name="connsiteX111" fmla="*/ 2862295 w 7467600"/>
              <a:gd name="connsiteY111" fmla="*/ 5022958 h 6858000"/>
              <a:gd name="connsiteX112" fmla="*/ 2813343 w 7467600"/>
              <a:gd name="connsiteY112" fmla="*/ 4998369 h 6858000"/>
              <a:gd name="connsiteX113" fmla="*/ 2646245 w 7467600"/>
              <a:gd name="connsiteY113" fmla="*/ 4930999 h 6858000"/>
              <a:gd name="connsiteX114" fmla="*/ 1999243 w 7467600"/>
              <a:gd name="connsiteY114" fmla="*/ 4730524 h 6858000"/>
              <a:gd name="connsiteX115" fmla="*/ 1979527 w 7467600"/>
              <a:gd name="connsiteY115" fmla="*/ 4726651 h 6858000"/>
              <a:gd name="connsiteX116" fmla="*/ 1927410 w 7467600"/>
              <a:gd name="connsiteY116" fmla="*/ 4716164 h 6858000"/>
              <a:gd name="connsiteX117" fmla="*/ 1997014 w 7467600"/>
              <a:gd name="connsiteY117" fmla="*/ 4698007 h 6858000"/>
              <a:gd name="connsiteX118" fmla="*/ 2005458 w 7467600"/>
              <a:gd name="connsiteY118" fmla="*/ 4699540 h 6858000"/>
              <a:gd name="connsiteX119" fmla="*/ 2657186 w 7467600"/>
              <a:gd name="connsiteY119" fmla="*/ 4901687 h 6858000"/>
              <a:gd name="connsiteX120" fmla="*/ 2826662 w 7467600"/>
              <a:gd name="connsiteY120" fmla="*/ 4970362 h 6858000"/>
              <a:gd name="connsiteX121" fmla="*/ 2876100 w 7467600"/>
              <a:gd name="connsiteY121" fmla="*/ 4995397 h 6858000"/>
              <a:gd name="connsiteX122" fmla="*/ 3042600 w 7467600"/>
              <a:gd name="connsiteY122" fmla="*/ 5059532 h 6858000"/>
              <a:gd name="connsiteX123" fmla="*/ 1997014 w 7467600"/>
              <a:gd name="connsiteY123" fmla="*/ 4698007 h 6858000"/>
              <a:gd name="connsiteX124" fmla="*/ 2305292 w 7467600"/>
              <a:gd name="connsiteY124" fmla="*/ 4219492 h 6858000"/>
              <a:gd name="connsiteX125" fmla="*/ 3360922 w 7467600"/>
              <a:gd name="connsiteY125" fmla="*/ 4529373 h 6858000"/>
              <a:gd name="connsiteX126" fmla="*/ 3492420 w 7467600"/>
              <a:gd name="connsiteY126" fmla="*/ 4510145 h 6858000"/>
              <a:gd name="connsiteX127" fmla="*/ 3364086 w 7467600"/>
              <a:gd name="connsiteY127" fmla="*/ 4480340 h 6858000"/>
              <a:gd name="connsiteX128" fmla="*/ 3225818 w 7467600"/>
              <a:gd name="connsiteY128" fmla="*/ 4411822 h 6858000"/>
              <a:gd name="connsiteX129" fmla="*/ 3129696 w 7467600"/>
              <a:gd name="connsiteY129" fmla="*/ 4360704 h 6858000"/>
              <a:gd name="connsiteX130" fmla="*/ 2814545 w 7467600"/>
              <a:gd name="connsiteY130" fmla="*/ 4282955 h 6858000"/>
              <a:gd name="connsiteX131" fmla="*/ 2305292 w 7467600"/>
              <a:gd name="connsiteY131" fmla="*/ 4219492 h 6858000"/>
              <a:gd name="connsiteX132" fmla="*/ 2626982 w 7467600"/>
              <a:gd name="connsiteY132" fmla="*/ 4206450 h 6858000"/>
              <a:gd name="connsiteX133" fmla="*/ 2490617 w 7467600"/>
              <a:gd name="connsiteY133" fmla="*/ 4206951 h 6858000"/>
              <a:gd name="connsiteX134" fmla="*/ 2819869 w 7467600"/>
              <a:gd name="connsiteY134" fmla="*/ 4252936 h 6858000"/>
              <a:gd name="connsiteX135" fmla="*/ 3143018 w 7467600"/>
              <a:gd name="connsiteY135" fmla="*/ 4332698 h 6858000"/>
              <a:gd name="connsiteX136" fmla="*/ 3241520 w 7467600"/>
              <a:gd name="connsiteY136" fmla="*/ 4385112 h 6858000"/>
              <a:gd name="connsiteX137" fmla="*/ 3374575 w 7467600"/>
              <a:gd name="connsiteY137" fmla="*/ 4451517 h 6858000"/>
              <a:gd name="connsiteX138" fmla="*/ 3505221 w 7467600"/>
              <a:gd name="connsiteY138" fmla="*/ 4480757 h 6858000"/>
              <a:gd name="connsiteX139" fmla="*/ 2626982 w 7467600"/>
              <a:gd name="connsiteY139" fmla="*/ 4206450 h 6858000"/>
              <a:gd name="connsiteX140" fmla="*/ 1310106 w 7467600"/>
              <a:gd name="connsiteY140" fmla="*/ 3943217 h 6858000"/>
              <a:gd name="connsiteX141" fmla="*/ 854994 w 7467600"/>
              <a:gd name="connsiteY141" fmla="*/ 4399136 h 6858000"/>
              <a:gd name="connsiteX142" fmla="*/ 742462 w 7467600"/>
              <a:gd name="connsiteY142" fmla="*/ 4594648 h 6858000"/>
              <a:gd name="connsiteX143" fmla="*/ 820602 w 7467600"/>
              <a:gd name="connsiteY143" fmla="*/ 4485915 h 6858000"/>
              <a:gd name="connsiteX144" fmla="*/ 878295 w 7467600"/>
              <a:gd name="connsiteY144" fmla="*/ 4403594 h 6858000"/>
              <a:gd name="connsiteX145" fmla="*/ 1240607 w 7467600"/>
              <a:gd name="connsiteY145" fmla="*/ 4010401 h 6858000"/>
              <a:gd name="connsiteX146" fmla="*/ 1310106 w 7467600"/>
              <a:gd name="connsiteY146" fmla="*/ 3943217 h 6858000"/>
              <a:gd name="connsiteX147" fmla="*/ 1423113 w 7467600"/>
              <a:gd name="connsiteY147" fmla="*/ 3874565 h 6858000"/>
              <a:gd name="connsiteX148" fmla="*/ 1260565 w 7467600"/>
              <a:gd name="connsiteY148" fmla="*/ 4031982 h 6858000"/>
              <a:gd name="connsiteX149" fmla="*/ 901900 w 7467600"/>
              <a:gd name="connsiteY149" fmla="*/ 4421236 h 6858000"/>
              <a:gd name="connsiteX150" fmla="*/ 845044 w 7467600"/>
              <a:gd name="connsiteY150" fmla="*/ 4502436 h 6858000"/>
              <a:gd name="connsiteX151" fmla="*/ 685926 w 7467600"/>
              <a:gd name="connsiteY151" fmla="*/ 4703069 h 6858000"/>
              <a:gd name="connsiteX152" fmla="*/ 684248 w 7467600"/>
              <a:gd name="connsiteY152" fmla="*/ 4706721 h 6858000"/>
              <a:gd name="connsiteX153" fmla="*/ 1423113 w 7467600"/>
              <a:gd name="connsiteY153" fmla="*/ 3874565 h 6858000"/>
              <a:gd name="connsiteX154" fmla="*/ 3316479 w 7467600"/>
              <a:gd name="connsiteY154" fmla="*/ 3872136 h 6858000"/>
              <a:gd name="connsiteX155" fmla="*/ 3546806 w 7467600"/>
              <a:gd name="connsiteY155" fmla="*/ 4356139 h 6858000"/>
              <a:gd name="connsiteX156" fmla="*/ 3364433 w 7467600"/>
              <a:gd name="connsiteY156" fmla="*/ 3953121 h 6858000"/>
              <a:gd name="connsiteX157" fmla="*/ 3316479 w 7467600"/>
              <a:gd name="connsiteY157" fmla="*/ 3872136 h 6858000"/>
              <a:gd name="connsiteX158" fmla="*/ 3291335 w 7467600"/>
              <a:gd name="connsiteY158" fmla="*/ 3767420 h 6858000"/>
              <a:gd name="connsiteX159" fmla="*/ 3390805 w 7467600"/>
              <a:gd name="connsiteY159" fmla="*/ 3937163 h 6858000"/>
              <a:gd name="connsiteX160" fmla="*/ 3579062 w 7467600"/>
              <a:gd name="connsiteY160" fmla="*/ 4359040 h 6858000"/>
              <a:gd name="connsiteX161" fmla="*/ 3467355 w 7467600"/>
              <a:gd name="connsiteY161" fmla="*/ 3988130 h 6858000"/>
              <a:gd name="connsiteX162" fmla="*/ 3310753 w 7467600"/>
              <a:gd name="connsiteY162" fmla="*/ 3787140 h 6858000"/>
              <a:gd name="connsiteX163" fmla="*/ 3291335 w 7467600"/>
              <a:gd name="connsiteY163" fmla="*/ 3767420 h 6858000"/>
              <a:gd name="connsiteX164" fmla="*/ 1635889 w 7467600"/>
              <a:gd name="connsiteY164" fmla="*/ 3709494 h 6858000"/>
              <a:gd name="connsiteX165" fmla="*/ 1634800 w 7467600"/>
              <a:gd name="connsiteY165" fmla="*/ 3731111 h 6858000"/>
              <a:gd name="connsiteX166" fmla="*/ 1635889 w 7467600"/>
              <a:gd name="connsiteY166" fmla="*/ 3709494 h 6858000"/>
              <a:gd name="connsiteX167" fmla="*/ 1510397 w 7467600"/>
              <a:gd name="connsiteY167" fmla="*/ 3684705 h 6858000"/>
              <a:gd name="connsiteX168" fmla="*/ 1146550 w 7467600"/>
              <a:gd name="connsiteY168" fmla="*/ 3802012 h 6858000"/>
              <a:gd name="connsiteX169" fmla="*/ 698834 w 7467600"/>
              <a:gd name="connsiteY169" fmla="*/ 3952272 h 6858000"/>
              <a:gd name="connsiteX170" fmla="*/ 34256 w 7467600"/>
              <a:gd name="connsiteY170" fmla="*/ 4347603 h 6858000"/>
              <a:gd name="connsiteX171" fmla="*/ 527241 w 7467600"/>
              <a:gd name="connsiteY171" fmla="*/ 4065078 h 6858000"/>
              <a:gd name="connsiteX172" fmla="*/ 1510397 w 7467600"/>
              <a:gd name="connsiteY172" fmla="*/ 3684705 h 6858000"/>
              <a:gd name="connsiteX173" fmla="*/ 1313114 w 7467600"/>
              <a:gd name="connsiteY173" fmla="*/ 3655216 h 6858000"/>
              <a:gd name="connsiteX174" fmla="*/ 1109304 w 7467600"/>
              <a:gd name="connsiteY174" fmla="*/ 3669030 h 6858000"/>
              <a:gd name="connsiteX175" fmla="*/ 8129 w 7467600"/>
              <a:gd name="connsiteY175" fmla="*/ 4330519 h 6858000"/>
              <a:gd name="connsiteX176" fmla="*/ 687572 w 7467600"/>
              <a:gd name="connsiteY176" fmla="*/ 3925629 h 6858000"/>
              <a:gd name="connsiteX177" fmla="*/ 1138365 w 7467600"/>
              <a:gd name="connsiteY177" fmla="*/ 3774515 h 6858000"/>
              <a:gd name="connsiteX178" fmla="*/ 1505579 w 7467600"/>
              <a:gd name="connsiteY178" fmla="*/ 3655526 h 6858000"/>
              <a:gd name="connsiteX179" fmla="*/ 1313114 w 7467600"/>
              <a:gd name="connsiteY179" fmla="*/ 3655216 h 6858000"/>
              <a:gd name="connsiteX180" fmla="*/ 3655073 w 7467600"/>
              <a:gd name="connsiteY180" fmla="*/ 3650884 h 6858000"/>
              <a:gd name="connsiteX181" fmla="*/ 3989938 w 7467600"/>
              <a:gd name="connsiteY181" fmla="*/ 3991685 h 6858000"/>
              <a:gd name="connsiteX182" fmla="*/ 4393907 w 7467600"/>
              <a:gd name="connsiteY182" fmla="*/ 4261258 h 6858000"/>
              <a:gd name="connsiteX183" fmla="*/ 4648051 w 7467600"/>
              <a:gd name="connsiteY183" fmla="*/ 4374051 h 6858000"/>
              <a:gd name="connsiteX184" fmla="*/ 4383389 w 7467600"/>
              <a:gd name="connsiteY184" fmla="*/ 4184369 h 6858000"/>
              <a:gd name="connsiteX185" fmla="*/ 4165508 w 7467600"/>
              <a:gd name="connsiteY185" fmla="*/ 4035196 h 6858000"/>
              <a:gd name="connsiteX186" fmla="*/ 4068162 w 7467600"/>
              <a:gd name="connsiteY186" fmla="*/ 3953394 h 6858000"/>
              <a:gd name="connsiteX187" fmla="*/ 3981416 w 7467600"/>
              <a:gd name="connsiteY187" fmla="*/ 3880482 h 6858000"/>
              <a:gd name="connsiteX188" fmla="*/ 3800147 w 7467600"/>
              <a:gd name="connsiteY188" fmla="*/ 3749872 h 6858000"/>
              <a:gd name="connsiteX189" fmla="*/ 3655073 w 7467600"/>
              <a:gd name="connsiteY189" fmla="*/ 3650884 h 6858000"/>
              <a:gd name="connsiteX190" fmla="*/ 3670252 w 7467600"/>
              <a:gd name="connsiteY190" fmla="*/ 3622798 h 6858000"/>
              <a:gd name="connsiteX191" fmla="*/ 3817258 w 7467600"/>
              <a:gd name="connsiteY191" fmla="*/ 3723577 h 6858000"/>
              <a:gd name="connsiteX192" fmla="*/ 4000461 w 7467600"/>
              <a:gd name="connsiteY192" fmla="*/ 3855966 h 6858000"/>
              <a:gd name="connsiteX193" fmla="*/ 4088180 w 7467600"/>
              <a:gd name="connsiteY193" fmla="*/ 3929774 h 6858000"/>
              <a:gd name="connsiteX194" fmla="*/ 4184555 w 7467600"/>
              <a:gd name="connsiteY194" fmla="*/ 4010683 h 6858000"/>
              <a:gd name="connsiteX195" fmla="*/ 4399563 w 7467600"/>
              <a:gd name="connsiteY195" fmla="*/ 4158106 h 6858000"/>
              <a:gd name="connsiteX196" fmla="*/ 4684469 w 7467600"/>
              <a:gd name="connsiteY196" fmla="*/ 4364680 h 6858000"/>
              <a:gd name="connsiteX197" fmla="*/ 4690271 w 7467600"/>
              <a:gd name="connsiteY197" fmla="*/ 4370034 h 6858000"/>
              <a:gd name="connsiteX198" fmla="*/ 4136093 w 7467600"/>
              <a:gd name="connsiteY198" fmla="*/ 3858466 h 6858000"/>
              <a:gd name="connsiteX199" fmla="*/ 3670252 w 7467600"/>
              <a:gd name="connsiteY199" fmla="*/ 3622798 h 6858000"/>
              <a:gd name="connsiteX200" fmla="*/ 4440129 w 7467600"/>
              <a:gd name="connsiteY200" fmla="*/ 3448571 h 6858000"/>
              <a:gd name="connsiteX201" fmla="*/ 4856525 w 7467600"/>
              <a:gd name="connsiteY201" fmla="*/ 3915351 h 6858000"/>
              <a:gd name="connsiteX202" fmla="*/ 5059055 w 7467600"/>
              <a:gd name="connsiteY202" fmla="*/ 4108918 h 6858000"/>
              <a:gd name="connsiteX203" fmla="*/ 5290070 w 7467600"/>
              <a:gd name="connsiteY203" fmla="*/ 4263619 h 6858000"/>
              <a:gd name="connsiteX204" fmla="*/ 4834991 w 7467600"/>
              <a:gd name="connsiteY204" fmla="*/ 3830985 h 6858000"/>
              <a:gd name="connsiteX205" fmla="*/ 4440129 w 7467600"/>
              <a:gd name="connsiteY205" fmla="*/ 3448571 h 6858000"/>
              <a:gd name="connsiteX206" fmla="*/ 4441737 w 7467600"/>
              <a:gd name="connsiteY206" fmla="*/ 3399734 h 6858000"/>
              <a:gd name="connsiteX207" fmla="*/ 4431236 w 7467600"/>
              <a:gd name="connsiteY207" fmla="*/ 3400954 h 6858000"/>
              <a:gd name="connsiteX208" fmla="*/ 4557150 w 7467600"/>
              <a:gd name="connsiteY208" fmla="*/ 3510023 h 6858000"/>
              <a:gd name="connsiteX209" fmla="*/ 4856936 w 7467600"/>
              <a:gd name="connsiteY209" fmla="*/ 3809146 h 6858000"/>
              <a:gd name="connsiteX210" fmla="*/ 5111996 w 7467600"/>
              <a:gd name="connsiteY210" fmla="*/ 4065759 h 6858000"/>
              <a:gd name="connsiteX211" fmla="*/ 5388878 w 7467600"/>
              <a:gd name="connsiteY211" fmla="*/ 4300185 h 6858000"/>
              <a:gd name="connsiteX212" fmla="*/ 5425556 w 7467600"/>
              <a:gd name="connsiteY212" fmla="*/ 4308967 h 6858000"/>
              <a:gd name="connsiteX213" fmla="*/ 4943646 w 7467600"/>
              <a:gd name="connsiteY213" fmla="*/ 3822916 h 6858000"/>
              <a:gd name="connsiteX214" fmla="*/ 4594837 w 7467600"/>
              <a:gd name="connsiteY214" fmla="*/ 3532274 h 6858000"/>
              <a:gd name="connsiteX215" fmla="*/ 4441737 w 7467600"/>
              <a:gd name="connsiteY215" fmla="*/ 3399734 h 6858000"/>
              <a:gd name="connsiteX216" fmla="*/ 5425834 w 7467600"/>
              <a:gd name="connsiteY216" fmla="*/ 3162785 h 6858000"/>
              <a:gd name="connsiteX217" fmla="*/ 5401644 w 7467600"/>
              <a:gd name="connsiteY217" fmla="*/ 3617847 h 6858000"/>
              <a:gd name="connsiteX218" fmla="*/ 5467256 w 7467600"/>
              <a:gd name="connsiteY218" fmla="*/ 4175494 h 6858000"/>
              <a:gd name="connsiteX219" fmla="*/ 5448069 w 7467600"/>
              <a:gd name="connsiteY219" fmla="*/ 3567554 h 6858000"/>
              <a:gd name="connsiteX220" fmla="*/ 5425834 w 7467600"/>
              <a:gd name="connsiteY220" fmla="*/ 3162785 h 6858000"/>
              <a:gd name="connsiteX221" fmla="*/ 1318687 w 7467600"/>
              <a:gd name="connsiteY221" fmla="*/ 3113840 h 6858000"/>
              <a:gd name="connsiteX222" fmla="*/ 1066793 w 7467600"/>
              <a:gd name="connsiteY222" fmla="*/ 3212171 h 6858000"/>
              <a:gd name="connsiteX223" fmla="*/ 993319 w 7467600"/>
              <a:gd name="connsiteY223" fmla="*/ 3247648 h 6858000"/>
              <a:gd name="connsiteX224" fmla="*/ 853081 w 7467600"/>
              <a:gd name="connsiteY224" fmla="*/ 3312410 h 6858000"/>
              <a:gd name="connsiteX225" fmla="*/ 805957 w 7467600"/>
              <a:gd name="connsiteY225" fmla="*/ 3330443 h 6858000"/>
              <a:gd name="connsiteX226" fmla="*/ 1318687 w 7467600"/>
              <a:gd name="connsiteY226" fmla="*/ 3113840 h 6858000"/>
              <a:gd name="connsiteX227" fmla="*/ 5453702 w 7467600"/>
              <a:gd name="connsiteY227" fmla="*/ 3090882 h 6858000"/>
              <a:gd name="connsiteX228" fmla="*/ 5480135 w 7467600"/>
              <a:gd name="connsiteY228" fmla="*/ 3565802 h 6858000"/>
              <a:gd name="connsiteX229" fmla="*/ 5499023 w 7467600"/>
              <a:gd name="connsiteY229" fmla="*/ 4166310 h 6858000"/>
              <a:gd name="connsiteX230" fmla="*/ 5547022 w 7467600"/>
              <a:gd name="connsiteY230" fmla="*/ 3607838 h 6858000"/>
              <a:gd name="connsiteX231" fmla="*/ 5515964 w 7467600"/>
              <a:gd name="connsiteY231" fmla="*/ 3378541 h 6858000"/>
              <a:gd name="connsiteX232" fmla="*/ 5453702 w 7467600"/>
              <a:gd name="connsiteY232" fmla="*/ 3090882 h 6858000"/>
              <a:gd name="connsiteX233" fmla="*/ 1238695 w 7467600"/>
              <a:gd name="connsiteY233" fmla="*/ 3076820 h 6858000"/>
              <a:gd name="connsiteX234" fmla="*/ 716371 w 7467600"/>
              <a:gd name="connsiteY234" fmla="*/ 3293249 h 6858000"/>
              <a:gd name="connsiteX235" fmla="*/ 579522 w 7467600"/>
              <a:gd name="connsiteY235" fmla="*/ 3371759 h 6858000"/>
              <a:gd name="connsiteX236" fmla="*/ 600288 w 7467600"/>
              <a:gd name="connsiteY236" fmla="*/ 3365555 h 6858000"/>
              <a:gd name="connsiteX237" fmla="*/ 840692 w 7467600"/>
              <a:gd name="connsiteY237" fmla="*/ 3284921 h 6858000"/>
              <a:gd name="connsiteX238" fmla="*/ 979248 w 7467600"/>
              <a:gd name="connsiteY238" fmla="*/ 3221003 h 6858000"/>
              <a:gd name="connsiteX239" fmla="*/ 1053282 w 7467600"/>
              <a:gd name="connsiteY239" fmla="*/ 3185247 h 6858000"/>
              <a:gd name="connsiteX240" fmla="*/ 1320603 w 7467600"/>
              <a:gd name="connsiteY240" fmla="*/ 3081281 h 6858000"/>
              <a:gd name="connsiteX241" fmla="*/ 1238695 w 7467600"/>
              <a:gd name="connsiteY241" fmla="*/ 3076820 h 6858000"/>
              <a:gd name="connsiteX242" fmla="*/ 5425627 w 7467600"/>
              <a:gd name="connsiteY242" fmla="*/ 2954192 h 6858000"/>
              <a:gd name="connsiteX243" fmla="*/ 5470770 w 7467600"/>
              <a:gd name="connsiteY243" fmla="*/ 3005435 h 6858000"/>
              <a:gd name="connsiteX244" fmla="*/ 5519779 w 7467600"/>
              <a:gd name="connsiteY244" fmla="*/ 4359223 h 6858000"/>
              <a:gd name="connsiteX245" fmla="*/ 5520293 w 7467600"/>
              <a:gd name="connsiteY245" fmla="*/ 4360602 h 6858000"/>
              <a:gd name="connsiteX246" fmla="*/ 5767221 w 7467600"/>
              <a:gd name="connsiteY246" fmla="*/ 4665564 h 6858000"/>
              <a:gd name="connsiteX247" fmla="*/ 6937169 w 7467600"/>
              <a:gd name="connsiteY247" fmla="*/ 4815941 h 6858000"/>
              <a:gd name="connsiteX248" fmla="*/ 6953922 w 7467600"/>
              <a:gd name="connsiteY248" fmla="*/ 4890068 h 6858000"/>
              <a:gd name="connsiteX249" fmla="*/ 6071359 w 7467600"/>
              <a:gd name="connsiteY249" fmla="*/ 4770770 h 6858000"/>
              <a:gd name="connsiteX250" fmla="*/ 6038839 w 7467600"/>
              <a:gd name="connsiteY250" fmla="*/ 4764474 h 6858000"/>
              <a:gd name="connsiteX251" fmla="*/ 6038706 w 7467600"/>
              <a:gd name="connsiteY251" fmla="*/ 4763847 h 6858000"/>
              <a:gd name="connsiteX252" fmla="*/ 6037784 w 7467600"/>
              <a:gd name="connsiteY252" fmla="*/ 4764270 h 6858000"/>
              <a:gd name="connsiteX253" fmla="*/ 6038839 w 7467600"/>
              <a:gd name="connsiteY253" fmla="*/ 4764474 h 6858000"/>
              <a:gd name="connsiteX254" fmla="*/ 6040338 w 7467600"/>
              <a:gd name="connsiteY254" fmla="*/ 4771418 h 6858000"/>
              <a:gd name="connsiteX255" fmla="*/ 6024488 w 7467600"/>
              <a:gd name="connsiteY255" fmla="*/ 4809903 h 6858000"/>
              <a:gd name="connsiteX256" fmla="*/ 5599771 w 7467600"/>
              <a:gd name="connsiteY256" fmla="*/ 5509652 h 6858000"/>
              <a:gd name="connsiteX257" fmla="*/ 5548843 w 7467600"/>
              <a:gd name="connsiteY257" fmla="*/ 5563845 h 6858000"/>
              <a:gd name="connsiteX258" fmla="*/ 5940952 w 7467600"/>
              <a:gd name="connsiteY258" fmla="*/ 6250028 h 6858000"/>
              <a:gd name="connsiteX259" fmla="*/ 6043441 w 7467600"/>
              <a:gd name="connsiteY259" fmla="*/ 6665847 h 6858000"/>
              <a:gd name="connsiteX260" fmla="*/ 6093432 w 7467600"/>
              <a:gd name="connsiteY260" fmla="*/ 6858000 h 6858000"/>
              <a:gd name="connsiteX261" fmla="*/ 6034344 w 7467600"/>
              <a:gd name="connsiteY261" fmla="*/ 6858000 h 6858000"/>
              <a:gd name="connsiteX262" fmla="*/ 6026679 w 7467600"/>
              <a:gd name="connsiteY262" fmla="*/ 6836959 h 6858000"/>
              <a:gd name="connsiteX263" fmla="*/ 5800441 w 7467600"/>
              <a:gd name="connsiteY263" fmla="*/ 6335286 h 6858000"/>
              <a:gd name="connsiteX264" fmla="*/ 5526562 w 7467600"/>
              <a:gd name="connsiteY264" fmla="*/ 5705388 h 6858000"/>
              <a:gd name="connsiteX265" fmla="*/ 5519640 w 7467600"/>
              <a:gd name="connsiteY265" fmla="*/ 5683774 h 6858000"/>
              <a:gd name="connsiteX266" fmla="*/ 5844559 w 7467600"/>
              <a:gd name="connsiteY266" fmla="*/ 6553349 h 6858000"/>
              <a:gd name="connsiteX267" fmla="*/ 5975994 w 7467600"/>
              <a:gd name="connsiteY267" fmla="*/ 6858000 h 6858000"/>
              <a:gd name="connsiteX268" fmla="*/ 5898547 w 7467600"/>
              <a:gd name="connsiteY268" fmla="*/ 6858000 h 6858000"/>
              <a:gd name="connsiteX269" fmla="*/ 5682041 w 7467600"/>
              <a:gd name="connsiteY269" fmla="*/ 6355860 h 6858000"/>
              <a:gd name="connsiteX270" fmla="*/ 5461758 w 7467600"/>
              <a:gd name="connsiteY270" fmla="*/ 5820220 h 6858000"/>
              <a:gd name="connsiteX271" fmla="*/ 5237282 w 7467600"/>
              <a:gd name="connsiteY271" fmla="*/ 6579086 h 6858000"/>
              <a:gd name="connsiteX272" fmla="*/ 5115009 w 7467600"/>
              <a:gd name="connsiteY272" fmla="*/ 6858000 h 6858000"/>
              <a:gd name="connsiteX273" fmla="*/ 5028074 w 7467600"/>
              <a:gd name="connsiteY273" fmla="*/ 6858000 h 6858000"/>
              <a:gd name="connsiteX274" fmla="*/ 5079508 w 7467600"/>
              <a:gd name="connsiteY274" fmla="*/ 6749074 h 6858000"/>
              <a:gd name="connsiteX275" fmla="*/ 5371846 w 7467600"/>
              <a:gd name="connsiteY275" fmla="*/ 5924413 h 6858000"/>
              <a:gd name="connsiteX276" fmla="*/ 5270512 w 7467600"/>
              <a:gd name="connsiteY276" fmla="*/ 6138975 h 6858000"/>
              <a:gd name="connsiteX277" fmla="*/ 5062409 w 7467600"/>
              <a:gd name="connsiteY277" fmla="*/ 6653544 h 6858000"/>
              <a:gd name="connsiteX278" fmla="*/ 5036628 w 7467600"/>
              <a:gd name="connsiteY278" fmla="*/ 6754247 h 6858000"/>
              <a:gd name="connsiteX279" fmla="*/ 5009112 w 7467600"/>
              <a:gd name="connsiteY279" fmla="*/ 6858000 h 6858000"/>
              <a:gd name="connsiteX280" fmla="*/ 4976679 w 7467600"/>
              <a:gd name="connsiteY280" fmla="*/ 6858000 h 6858000"/>
              <a:gd name="connsiteX281" fmla="*/ 5006537 w 7467600"/>
              <a:gd name="connsiteY281" fmla="*/ 6747068 h 6858000"/>
              <a:gd name="connsiteX282" fmla="*/ 5032723 w 7467600"/>
              <a:gd name="connsiteY282" fmla="*/ 6644957 h 6858000"/>
              <a:gd name="connsiteX283" fmla="*/ 5242949 w 7467600"/>
              <a:gd name="connsiteY283" fmla="*/ 6125175 h 6858000"/>
              <a:gd name="connsiteX284" fmla="*/ 5286321 w 7467600"/>
              <a:gd name="connsiteY284" fmla="*/ 6033555 h 6858000"/>
              <a:gd name="connsiteX285" fmla="*/ 5008210 w 7467600"/>
              <a:gd name="connsiteY285" fmla="*/ 6649194 h 6858000"/>
              <a:gd name="connsiteX286" fmla="*/ 4986321 w 7467600"/>
              <a:gd name="connsiteY286" fmla="*/ 6765687 h 6858000"/>
              <a:gd name="connsiteX287" fmla="*/ 4973474 w 7467600"/>
              <a:gd name="connsiteY287" fmla="*/ 6858000 h 6858000"/>
              <a:gd name="connsiteX288" fmla="*/ 4907178 w 7467600"/>
              <a:gd name="connsiteY288" fmla="*/ 6858000 h 6858000"/>
              <a:gd name="connsiteX289" fmla="*/ 4910810 w 7467600"/>
              <a:gd name="connsiteY289" fmla="*/ 6829660 h 6858000"/>
              <a:gd name="connsiteX290" fmla="*/ 4987461 w 7467600"/>
              <a:gd name="connsiteY290" fmla="*/ 6432994 h 6858000"/>
              <a:gd name="connsiteX291" fmla="*/ 5179262 w 7467600"/>
              <a:gd name="connsiteY291" fmla="*/ 6035044 h 6858000"/>
              <a:gd name="connsiteX292" fmla="*/ 4689678 w 7467600"/>
              <a:gd name="connsiteY292" fmla="*/ 6440241 h 6858000"/>
              <a:gd name="connsiteX293" fmla="*/ 4477543 w 7467600"/>
              <a:gd name="connsiteY293" fmla="*/ 6674836 h 6858000"/>
              <a:gd name="connsiteX294" fmla="*/ 4329957 w 7467600"/>
              <a:gd name="connsiteY294" fmla="*/ 6858000 h 6858000"/>
              <a:gd name="connsiteX295" fmla="*/ 4218595 w 7467600"/>
              <a:gd name="connsiteY295" fmla="*/ 6858000 h 6858000"/>
              <a:gd name="connsiteX296" fmla="*/ 4368888 w 7467600"/>
              <a:gd name="connsiteY296" fmla="*/ 6668412 h 6858000"/>
              <a:gd name="connsiteX297" fmla="*/ 4563091 w 7467600"/>
              <a:gd name="connsiteY297" fmla="*/ 6442508 h 6858000"/>
              <a:gd name="connsiteX298" fmla="*/ 5387324 w 7467600"/>
              <a:gd name="connsiteY298" fmla="*/ 5705830 h 6858000"/>
              <a:gd name="connsiteX299" fmla="*/ 5073620 w 7467600"/>
              <a:gd name="connsiteY299" fmla="*/ 5955437 h 6858000"/>
              <a:gd name="connsiteX300" fmla="*/ 4689789 w 7467600"/>
              <a:gd name="connsiteY300" fmla="*/ 6268382 h 6858000"/>
              <a:gd name="connsiteX301" fmla="*/ 4418722 w 7467600"/>
              <a:gd name="connsiteY301" fmla="*/ 6570886 h 6858000"/>
              <a:gd name="connsiteX302" fmla="*/ 4214944 w 7467600"/>
              <a:gd name="connsiteY302" fmla="*/ 6858000 h 6858000"/>
              <a:gd name="connsiteX303" fmla="*/ 4177898 w 7467600"/>
              <a:gd name="connsiteY303" fmla="*/ 6858000 h 6858000"/>
              <a:gd name="connsiteX304" fmla="*/ 4391597 w 7467600"/>
              <a:gd name="connsiteY304" fmla="*/ 6556370 h 6858000"/>
              <a:gd name="connsiteX305" fmla="*/ 4668889 w 7467600"/>
              <a:gd name="connsiteY305" fmla="*/ 6246399 h 6858000"/>
              <a:gd name="connsiteX306" fmla="*/ 5055427 w 7467600"/>
              <a:gd name="connsiteY306" fmla="*/ 5931476 h 6858000"/>
              <a:gd name="connsiteX307" fmla="*/ 5371814 w 7467600"/>
              <a:gd name="connsiteY307" fmla="*/ 5678975 h 6858000"/>
              <a:gd name="connsiteX308" fmla="*/ 4987918 w 7467600"/>
              <a:gd name="connsiteY308" fmla="*/ 5838701 h 6858000"/>
              <a:gd name="connsiteX309" fmla="*/ 4317146 w 7467600"/>
              <a:gd name="connsiteY309" fmla="*/ 6587716 h 6858000"/>
              <a:gd name="connsiteX310" fmla="*/ 4171627 w 7467600"/>
              <a:gd name="connsiteY310" fmla="*/ 6858000 h 6858000"/>
              <a:gd name="connsiteX311" fmla="*/ 4081585 w 7467600"/>
              <a:gd name="connsiteY311" fmla="*/ 6858000 h 6858000"/>
              <a:gd name="connsiteX312" fmla="*/ 4238603 w 7467600"/>
              <a:gd name="connsiteY312" fmla="*/ 6559341 h 6858000"/>
              <a:gd name="connsiteX313" fmla="*/ 4778333 w 7467600"/>
              <a:gd name="connsiteY313" fmla="*/ 5873626 h 6858000"/>
              <a:gd name="connsiteX314" fmla="*/ 5414185 w 7467600"/>
              <a:gd name="connsiteY314" fmla="*/ 5573882 h 6858000"/>
              <a:gd name="connsiteX315" fmla="*/ 5959648 w 7467600"/>
              <a:gd name="connsiteY315" fmla="*/ 4760797 h 6858000"/>
              <a:gd name="connsiteX316" fmla="*/ 5355019 w 7467600"/>
              <a:gd name="connsiteY316" fmla="*/ 4734672 h 6858000"/>
              <a:gd name="connsiteX317" fmla="*/ 5083565 w 7467600"/>
              <a:gd name="connsiteY317" fmla="*/ 5179121 h 6858000"/>
              <a:gd name="connsiteX318" fmla="*/ 4713577 w 7467600"/>
              <a:gd name="connsiteY318" fmla="*/ 5616803 h 6858000"/>
              <a:gd name="connsiteX319" fmla="*/ 3989559 w 7467600"/>
              <a:gd name="connsiteY319" fmla="*/ 6145945 h 6858000"/>
              <a:gd name="connsiteX320" fmla="*/ 3939824 w 7467600"/>
              <a:gd name="connsiteY320" fmla="*/ 6066900 h 6858000"/>
              <a:gd name="connsiteX321" fmla="*/ 4584537 w 7467600"/>
              <a:gd name="connsiteY321" fmla="*/ 5324826 h 6858000"/>
              <a:gd name="connsiteX322" fmla="*/ 5037105 w 7467600"/>
              <a:gd name="connsiteY322" fmla="*/ 5088765 h 6858000"/>
              <a:gd name="connsiteX323" fmla="*/ 5039930 w 7467600"/>
              <a:gd name="connsiteY323" fmla="*/ 5089585 h 6858000"/>
              <a:gd name="connsiteX324" fmla="*/ 5263764 w 7467600"/>
              <a:gd name="connsiteY324" fmla="*/ 4735525 h 6858000"/>
              <a:gd name="connsiteX325" fmla="*/ 4086300 w 7467600"/>
              <a:gd name="connsiteY325" fmla="*/ 4884599 h 6858000"/>
              <a:gd name="connsiteX326" fmla="*/ 4085485 w 7467600"/>
              <a:gd name="connsiteY326" fmla="*/ 4899070 h 6858000"/>
              <a:gd name="connsiteX327" fmla="*/ 3871915 w 7467600"/>
              <a:gd name="connsiteY327" fmla="*/ 5253645 h 6858000"/>
              <a:gd name="connsiteX328" fmla="*/ 3799374 w 7467600"/>
              <a:gd name="connsiteY328" fmla="*/ 5466127 h 6858000"/>
              <a:gd name="connsiteX329" fmla="*/ 3498850 w 7467600"/>
              <a:gd name="connsiteY329" fmla="*/ 6661888 h 6858000"/>
              <a:gd name="connsiteX330" fmla="*/ 3399216 w 7467600"/>
              <a:gd name="connsiteY330" fmla="*/ 6858000 h 6858000"/>
              <a:gd name="connsiteX331" fmla="*/ 3303688 w 7467600"/>
              <a:gd name="connsiteY331" fmla="*/ 6858000 h 6858000"/>
              <a:gd name="connsiteX332" fmla="*/ 3391774 w 7467600"/>
              <a:gd name="connsiteY332" fmla="*/ 6697181 h 6858000"/>
              <a:gd name="connsiteX333" fmla="*/ 3735540 w 7467600"/>
              <a:gd name="connsiteY333" fmla="*/ 5546923 h 6858000"/>
              <a:gd name="connsiteX334" fmla="*/ 3729438 w 7467600"/>
              <a:gd name="connsiteY334" fmla="*/ 5569058 h 6858000"/>
              <a:gd name="connsiteX335" fmla="*/ 3707782 w 7467600"/>
              <a:gd name="connsiteY335" fmla="*/ 5644908 h 6858000"/>
              <a:gd name="connsiteX336" fmla="*/ 3583827 w 7467600"/>
              <a:gd name="connsiteY336" fmla="*/ 6039215 h 6858000"/>
              <a:gd name="connsiteX337" fmla="*/ 3547861 w 7467600"/>
              <a:gd name="connsiteY337" fmla="*/ 6129609 h 6858000"/>
              <a:gd name="connsiteX338" fmla="*/ 3490905 w 7467600"/>
              <a:gd name="connsiteY338" fmla="*/ 6277660 h 6858000"/>
              <a:gd name="connsiteX339" fmla="*/ 3455859 w 7467600"/>
              <a:gd name="connsiteY339" fmla="*/ 6391301 h 6858000"/>
              <a:gd name="connsiteX340" fmla="*/ 3429112 w 7467600"/>
              <a:gd name="connsiteY340" fmla="*/ 6479469 h 6858000"/>
              <a:gd name="connsiteX341" fmla="*/ 3304862 w 7467600"/>
              <a:gd name="connsiteY341" fmla="*/ 6796476 h 6858000"/>
              <a:gd name="connsiteX342" fmla="*/ 3276071 w 7467600"/>
              <a:gd name="connsiteY342" fmla="*/ 6858000 h 6858000"/>
              <a:gd name="connsiteX343" fmla="*/ 3240805 w 7467600"/>
              <a:gd name="connsiteY343" fmla="*/ 6858000 h 6858000"/>
              <a:gd name="connsiteX344" fmla="*/ 3275917 w 7467600"/>
              <a:gd name="connsiteY344" fmla="*/ 6783192 h 6858000"/>
              <a:gd name="connsiteX345" fmla="*/ 3399358 w 7467600"/>
              <a:gd name="connsiteY345" fmla="*/ 6469011 h 6858000"/>
              <a:gd name="connsiteX346" fmla="*/ 3425650 w 7467600"/>
              <a:gd name="connsiteY346" fmla="*/ 6381333 h 6858000"/>
              <a:gd name="connsiteX347" fmla="*/ 3460661 w 7467600"/>
              <a:gd name="connsiteY347" fmla="*/ 6266763 h 6858000"/>
              <a:gd name="connsiteX348" fmla="*/ 3518021 w 7467600"/>
              <a:gd name="connsiteY348" fmla="*/ 6117298 h 6858000"/>
              <a:gd name="connsiteX349" fmla="*/ 3554035 w 7467600"/>
              <a:gd name="connsiteY349" fmla="*/ 6027832 h 6858000"/>
              <a:gd name="connsiteX350" fmla="*/ 3677174 w 7467600"/>
              <a:gd name="connsiteY350" fmla="*/ 5636351 h 6858000"/>
              <a:gd name="connsiteX351" fmla="*/ 3698819 w 7467600"/>
              <a:gd name="connsiteY351" fmla="*/ 5560503 h 6858000"/>
              <a:gd name="connsiteX352" fmla="*/ 3702094 w 7467600"/>
              <a:gd name="connsiteY352" fmla="*/ 5549194 h 6858000"/>
              <a:gd name="connsiteX353" fmla="*/ 3398355 w 7467600"/>
              <a:gd name="connsiteY353" fmla="*/ 6094603 h 6858000"/>
              <a:gd name="connsiteX354" fmla="*/ 3193941 w 7467600"/>
              <a:gd name="connsiteY354" fmla="*/ 6798775 h 6858000"/>
              <a:gd name="connsiteX355" fmla="*/ 3184140 w 7467600"/>
              <a:gd name="connsiteY355" fmla="*/ 6858000 h 6858000"/>
              <a:gd name="connsiteX356" fmla="*/ 3099978 w 7467600"/>
              <a:gd name="connsiteY356" fmla="*/ 6858000 h 6858000"/>
              <a:gd name="connsiteX357" fmla="*/ 3101556 w 7467600"/>
              <a:gd name="connsiteY357" fmla="*/ 6843337 h 6858000"/>
              <a:gd name="connsiteX358" fmla="*/ 3370162 w 7467600"/>
              <a:gd name="connsiteY358" fmla="*/ 5785550 h 6858000"/>
              <a:gd name="connsiteX359" fmla="*/ 3746477 w 7467600"/>
              <a:gd name="connsiteY359" fmla="*/ 5377889 h 6858000"/>
              <a:gd name="connsiteX360" fmla="*/ 3863399 w 7467600"/>
              <a:gd name="connsiteY360" fmla="*/ 5087257 h 6858000"/>
              <a:gd name="connsiteX361" fmla="*/ 3968712 w 7467600"/>
              <a:gd name="connsiteY361" fmla="*/ 4913989 h 6858000"/>
              <a:gd name="connsiteX362" fmla="*/ 2792390 w 7467600"/>
              <a:gd name="connsiteY362" fmla="*/ 5382974 h 6858000"/>
              <a:gd name="connsiteX363" fmla="*/ 2714982 w 7467600"/>
              <a:gd name="connsiteY363" fmla="*/ 5427051 h 6858000"/>
              <a:gd name="connsiteX364" fmla="*/ 2813361 w 7467600"/>
              <a:gd name="connsiteY364" fmla="*/ 6023912 h 6858000"/>
              <a:gd name="connsiteX365" fmla="*/ 2688430 w 7467600"/>
              <a:gd name="connsiteY365" fmla="*/ 6801564 h 6858000"/>
              <a:gd name="connsiteX366" fmla="*/ 2629626 w 7467600"/>
              <a:gd name="connsiteY366" fmla="*/ 6763394 h 6858000"/>
              <a:gd name="connsiteX367" fmla="*/ 2565328 w 7467600"/>
              <a:gd name="connsiteY367" fmla="*/ 5516399 h 6858000"/>
              <a:gd name="connsiteX368" fmla="*/ 1922999 w 7467600"/>
              <a:gd name="connsiteY368" fmla="*/ 5980343 h 6858000"/>
              <a:gd name="connsiteX369" fmla="*/ 1950261 w 7467600"/>
              <a:gd name="connsiteY369" fmla="*/ 6405858 h 6858000"/>
              <a:gd name="connsiteX370" fmla="*/ 2365554 w 7467600"/>
              <a:gd name="connsiteY370" fmla="*/ 6759107 h 6858000"/>
              <a:gd name="connsiteX371" fmla="*/ 2424142 w 7467600"/>
              <a:gd name="connsiteY371" fmla="*/ 6858000 h 6858000"/>
              <a:gd name="connsiteX372" fmla="*/ 2395994 w 7467600"/>
              <a:gd name="connsiteY372" fmla="*/ 6858000 h 6858000"/>
              <a:gd name="connsiteX373" fmla="*/ 2392863 w 7467600"/>
              <a:gd name="connsiteY373" fmla="*/ 6852964 h 6858000"/>
              <a:gd name="connsiteX374" fmla="*/ 2017589 w 7467600"/>
              <a:gd name="connsiteY374" fmla="*/ 6493982 h 6858000"/>
              <a:gd name="connsiteX375" fmla="*/ 2147336 w 7467600"/>
              <a:gd name="connsiteY375" fmla="*/ 6594052 h 6858000"/>
              <a:gd name="connsiteX376" fmla="*/ 2207047 w 7467600"/>
              <a:gd name="connsiteY376" fmla="*/ 6654540 h 6858000"/>
              <a:gd name="connsiteX377" fmla="*/ 2299106 w 7467600"/>
              <a:gd name="connsiteY377" fmla="*/ 6778931 h 6858000"/>
              <a:gd name="connsiteX378" fmla="*/ 2314430 w 7467600"/>
              <a:gd name="connsiteY378" fmla="*/ 6801144 h 6858000"/>
              <a:gd name="connsiteX379" fmla="*/ 2352406 w 7467600"/>
              <a:gd name="connsiteY379" fmla="*/ 6858000 h 6858000"/>
              <a:gd name="connsiteX380" fmla="*/ 2314492 w 7467600"/>
              <a:gd name="connsiteY380" fmla="*/ 6858000 h 6858000"/>
              <a:gd name="connsiteX381" fmla="*/ 2288095 w 7467600"/>
              <a:gd name="connsiteY381" fmla="*/ 6818030 h 6858000"/>
              <a:gd name="connsiteX382" fmla="*/ 2272768 w 7467600"/>
              <a:gd name="connsiteY382" fmla="*/ 6795822 h 6858000"/>
              <a:gd name="connsiteX383" fmla="*/ 2182715 w 7467600"/>
              <a:gd name="connsiteY383" fmla="*/ 6675071 h 6858000"/>
              <a:gd name="connsiteX384" fmla="*/ 2032061 w 7467600"/>
              <a:gd name="connsiteY384" fmla="*/ 6541380 h 6858000"/>
              <a:gd name="connsiteX385" fmla="*/ 2257220 w 7467600"/>
              <a:gd name="connsiteY385" fmla="*/ 6826257 h 6858000"/>
              <a:gd name="connsiteX386" fmla="*/ 2281324 w 7467600"/>
              <a:gd name="connsiteY386" fmla="*/ 6858000 h 6858000"/>
              <a:gd name="connsiteX387" fmla="*/ 2242860 w 7467600"/>
              <a:gd name="connsiteY387" fmla="*/ 6858000 h 6858000"/>
              <a:gd name="connsiteX388" fmla="*/ 2232818 w 7467600"/>
              <a:gd name="connsiteY388" fmla="*/ 6844926 h 6858000"/>
              <a:gd name="connsiteX389" fmla="*/ 1990172 w 7467600"/>
              <a:gd name="connsiteY389" fmla="*/ 6542121 h 6858000"/>
              <a:gd name="connsiteX390" fmla="*/ 2124090 w 7467600"/>
              <a:gd name="connsiteY390" fmla="*/ 6761017 h 6858000"/>
              <a:gd name="connsiteX391" fmla="*/ 2200380 w 7467600"/>
              <a:gd name="connsiteY391" fmla="*/ 6858000 h 6858000"/>
              <a:gd name="connsiteX392" fmla="*/ 2147507 w 7467600"/>
              <a:gd name="connsiteY392" fmla="*/ 6858000 h 6858000"/>
              <a:gd name="connsiteX393" fmla="*/ 2070668 w 7467600"/>
              <a:gd name="connsiteY393" fmla="*/ 6761520 h 6858000"/>
              <a:gd name="connsiteX394" fmla="*/ 1975142 w 7467600"/>
              <a:gd name="connsiteY394" fmla="*/ 6585570 h 6858000"/>
              <a:gd name="connsiteX395" fmla="*/ 2050035 w 7467600"/>
              <a:gd name="connsiteY395" fmla="*/ 6813345 h 6858000"/>
              <a:gd name="connsiteX396" fmla="*/ 2063025 w 7467600"/>
              <a:gd name="connsiteY396" fmla="*/ 6858000 h 6858000"/>
              <a:gd name="connsiteX397" fmla="*/ 2021675 w 7467600"/>
              <a:gd name="connsiteY397" fmla="*/ 6858000 h 6858000"/>
              <a:gd name="connsiteX398" fmla="*/ 2019308 w 7467600"/>
              <a:gd name="connsiteY398" fmla="*/ 6847118 h 6858000"/>
              <a:gd name="connsiteX399" fmla="*/ 1938835 w 7467600"/>
              <a:gd name="connsiteY399" fmla="*/ 6551160 h 6858000"/>
              <a:gd name="connsiteX400" fmla="*/ 1953230 w 7467600"/>
              <a:gd name="connsiteY400" fmla="*/ 6759699 h 6858000"/>
              <a:gd name="connsiteX401" fmla="*/ 1956763 w 7467600"/>
              <a:gd name="connsiteY401" fmla="*/ 6778191 h 6858000"/>
              <a:gd name="connsiteX402" fmla="*/ 1967925 w 7467600"/>
              <a:gd name="connsiteY402" fmla="*/ 6858000 h 6858000"/>
              <a:gd name="connsiteX403" fmla="*/ 1936622 w 7467600"/>
              <a:gd name="connsiteY403" fmla="*/ 6858000 h 6858000"/>
              <a:gd name="connsiteX404" fmla="*/ 1926261 w 7467600"/>
              <a:gd name="connsiteY404" fmla="*/ 6784064 h 6858000"/>
              <a:gd name="connsiteX405" fmla="*/ 1922724 w 7467600"/>
              <a:gd name="connsiteY405" fmla="*/ 6765577 h 6858000"/>
              <a:gd name="connsiteX406" fmla="*/ 1904650 w 7467600"/>
              <a:gd name="connsiteY406" fmla="*/ 6639616 h 6858000"/>
              <a:gd name="connsiteX407" fmla="*/ 1885273 w 7467600"/>
              <a:gd name="connsiteY407" fmla="*/ 6858000 h 6858000"/>
              <a:gd name="connsiteX408" fmla="*/ 1854363 w 7467600"/>
              <a:gd name="connsiteY408" fmla="*/ 6858000 h 6858000"/>
              <a:gd name="connsiteX409" fmla="*/ 1880391 w 7467600"/>
              <a:gd name="connsiteY409" fmla="*/ 6603796 h 6858000"/>
              <a:gd name="connsiteX410" fmla="*/ 1818273 w 7467600"/>
              <a:gd name="connsiteY410" fmla="*/ 6715729 h 6858000"/>
              <a:gd name="connsiteX411" fmla="*/ 1794691 w 7467600"/>
              <a:gd name="connsiteY411" fmla="*/ 6843239 h 6858000"/>
              <a:gd name="connsiteX412" fmla="*/ 1794914 w 7467600"/>
              <a:gd name="connsiteY412" fmla="*/ 6858000 h 6858000"/>
              <a:gd name="connsiteX413" fmla="*/ 1746128 w 7467600"/>
              <a:gd name="connsiteY413" fmla="*/ 6858000 h 6858000"/>
              <a:gd name="connsiteX414" fmla="*/ 1753934 w 7467600"/>
              <a:gd name="connsiteY414" fmla="*/ 6724796 h 6858000"/>
              <a:gd name="connsiteX415" fmla="*/ 1792053 w 7467600"/>
              <a:gd name="connsiteY415" fmla="*/ 6572396 h 6858000"/>
              <a:gd name="connsiteX416" fmla="*/ 1862248 w 7467600"/>
              <a:gd name="connsiteY416" fmla="*/ 6266397 h 6858000"/>
              <a:gd name="connsiteX417" fmla="*/ 1862250 w 7467600"/>
              <a:gd name="connsiteY417" fmla="*/ 6033531 h 6858000"/>
              <a:gd name="connsiteX418" fmla="*/ 1211999 w 7467600"/>
              <a:gd name="connsiteY418" fmla="*/ 6683610 h 6858000"/>
              <a:gd name="connsiteX419" fmla="*/ 1213266 w 7467600"/>
              <a:gd name="connsiteY419" fmla="*/ 6691947 h 6858000"/>
              <a:gd name="connsiteX420" fmla="*/ 1203370 w 7467600"/>
              <a:gd name="connsiteY420" fmla="*/ 6850676 h 6858000"/>
              <a:gd name="connsiteX421" fmla="*/ 1203671 w 7467600"/>
              <a:gd name="connsiteY421" fmla="*/ 6858000 h 6858000"/>
              <a:gd name="connsiteX422" fmla="*/ 1143180 w 7467600"/>
              <a:gd name="connsiteY422" fmla="*/ 6858000 h 6858000"/>
              <a:gd name="connsiteX423" fmla="*/ 1142176 w 7467600"/>
              <a:gd name="connsiteY423" fmla="*/ 6766045 h 6858000"/>
              <a:gd name="connsiteX424" fmla="*/ 1067484 w 7467600"/>
              <a:gd name="connsiteY424" fmla="*/ 6858000 h 6858000"/>
              <a:gd name="connsiteX425" fmla="*/ 953928 w 7467600"/>
              <a:gd name="connsiteY425" fmla="*/ 6858000 h 6858000"/>
              <a:gd name="connsiteX426" fmla="*/ 959715 w 7467600"/>
              <a:gd name="connsiteY426" fmla="*/ 6850185 h 6858000"/>
              <a:gd name="connsiteX427" fmla="*/ 1483788 w 7467600"/>
              <a:gd name="connsiteY427" fmla="*/ 6259174 h 6858000"/>
              <a:gd name="connsiteX428" fmla="*/ 1100671 w 7467600"/>
              <a:gd name="connsiteY428" fmla="*/ 6252137 h 6858000"/>
              <a:gd name="connsiteX429" fmla="*/ 1090144 w 7467600"/>
              <a:gd name="connsiteY429" fmla="*/ 6256748 h 6858000"/>
              <a:gd name="connsiteX430" fmla="*/ 1095872 w 7467600"/>
              <a:gd name="connsiteY430" fmla="*/ 6271892 h 6858000"/>
              <a:gd name="connsiteX431" fmla="*/ 262785 w 7467600"/>
              <a:gd name="connsiteY431" fmla="*/ 6845450 h 6858000"/>
              <a:gd name="connsiteX432" fmla="*/ 209968 w 7467600"/>
              <a:gd name="connsiteY432" fmla="*/ 6770713 h 6858000"/>
              <a:gd name="connsiteX433" fmla="*/ 873460 w 7467600"/>
              <a:gd name="connsiteY433" fmla="*/ 6253768 h 6858000"/>
              <a:gd name="connsiteX434" fmla="*/ 192686 w 7467600"/>
              <a:gd name="connsiteY434" fmla="*/ 5849257 h 6858000"/>
              <a:gd name="connsiteX435" fmla="*/ 4696 w 7467600"/>
              <a:gd name="connsiteY435" fmla="*/ 5697668 h 6858000"/>
              <a:gd name="connsiteX436" fmla="*/ 0 w 7467600"/>
              <a:gd name="connsiteY436" fmla="*/ 5689984 h 6858000"/>
              <a:gd name="connsiteX437" fmla="*/ 0 w 7467600"/>
              <a:gd name="connsiteY437" fmla="*/ 5513472 h 6858000"/>
              <a:gd name="connsiteX438" fmla="*/ 174101 w 7467600"/>
              <a:gd name="connsiteY438" fmla="*/ 5620277 h 6858000"/>
              <a:gd name="connsiteX439" fmla="*/ 891800 w 7467600"/>
              <a:gd name="connsiteY439" fmla="*/ 6036935 h 6858000"/>
              <a:gd name="connsiteX440" fmla="*/ 1072219 w 7467600"/>
              <a:gd name="connsiteY440" fmla="*/ 6169443 h 6858000"/>
              <a:gd name="connsiteX441" fmla="*/ 1074117 w 7467600"/>
              <a:gd name="connsiteY441" fmla="*/ 6170301 h 6858000"/>
              <a:gd name="connsiteX442" fmla="*/ 1083114 w 7467600"/>
              <a:gd name="connsiteY442" fmla="*/ 6174131 h 6858000"/>
              <a:gd name="connsiteX443" fmla="*/ 1543010 w 7467600"/>
              <a:gd name="connsiteY443" fmla="*/ 6191140 h 6858000"/>
              <a:gd name="connsiteX444" fmla="*/ 1551080 w 7467600"/>
              <a:gd name="connsiteY444" fmla="*/ 6195006 h 6858000"/>
              <a:gd name="connsiteX445" fmla="*/ 2345443 w 7467600"/>
              <a:gd name="connsiteY445" fmla="*/ 5549882 h 6858000"/>
              <a:gd name="connsiteX446" fmla="*/ 1721499 w 7467600"/>
              <a:gd name="connsiteY446" fmla="*/ 5599969 h 6858000"/>
              <a:gd name="connsiteX447" fmla="*/ 767716 w 7467600"/>
              <a:gd name="connsiteY447" fmla="*/ 5472768 h 6858000"/>
              <a:gd name="connsiteX448" fmla="*/ 722147 w 7467600"/>
              <a:gd name="connsiteY448" fmla="*/ 5393091 h 6858000"/>
              <a:gd name="connsiteX449" fmla="*/ 1485552 w 7467600"/>
              <a:gd name="connsiteY449" fmla="*/ 5313202 h 6858000"/>
              <a:gd name="connsiteX450" fmla="*/ 2143004 w 7467600"/>
              <a:gd name="connsiteY450" fmla="*/ 5402420 h 6858000"/>
              <a:gd name="connsiteX451" fmla="*/ 1933391 w 7467600"/>
              <a:gd name="connsiteY451" fmla="*/ 5156971 h 6858000"/>
              <a:gd name="connsiteX452" fmla="*/ 1827118 w 7467600"/>
              <a:gd name="connsiteY452" fmla="*/ 4968410 h 6858000"/>
              <a:gd name="connsiteX453" fmla="*/ 1837349 w 7467600"/>
              <a:gd name="connsiteY453" fmla="*/ 4956357 h 6858000"/>
              <a:gd name="connsiteX454" fmla="*/ 2162835 w 7467600"/>
              <a:gd name="connsiteY454" fmla="*/ 5187853 h 6858000"/>
              <a:gd name="connsiteX455" fmla="*/ 2257167 w 7467600"/>
              <a:gd name="connsiteY455" fmla="*/ 5462123 h 6858000"/>
              <a:gd name="connsiteX456" fmla="*/ 2261598 w 7467600"/>
              <a:gd name="connsiteY456" fmla="*/ 5467998 h 6858000"/>
              <a:gd name="connsiteX457" fmla="*/ 2437177 w 7467600"/>
              <a:gd name="connsiteY457" fmla="*/ 5479608 h 6858000"/>
              <a:gd name="connsiteX458" fmla="*/ 2445247 w 7467600"/>
              <a:gd name="connsiteY458" fmla="*/ 5483476 h 6858000"/>
              <a:gd name="connsiteX459" fmla="*/ 2743626 w 7467600"/>
              <a:gd name="connsiteY459" fmla="*/ 5304819 h 6858000"/>
              <a:gd name="connsiteX460" fmla="*/ 3048102 w 7467600"/>
              <a:gd name="connsiteY460" fmla="*/ 5150595 h 6858000"/>
              <a:gd name="connsiteX461" fmla="*/ 1799414 w 7467600"/>
              <a:gd name="connsiteY461" fmla="*/ 4694732 h 6858000"/>
              <a:gd name="connsiteX462" fmla="*/ 1771735 w 7467600"/>
              <a:gd name="connsiteY462" fmla="*/ 4619929 h 6858000"/>
              <a:gd name="connsiteX463" fmla="*/ 3104273 w 7467600"/>
              <a:gd name="connsiteY463" fmla="*/ 5076159 h 6858000"/>
              <a:gd name="connsiteX464" fmla="*/ 3113245 w 7467600"/>
              <a:gd name="connsiteY464" fmla="*/ 5090705 h 6858000"/>
              <a:gd name="connsiteX465" fmla="*/ 3126294 w 7467600"/>
              <a:gd name="connsiteY465" fmla="*/ 5114400 h 6858000"/>
              <a:gd name="connsiteX466" fmla="*/ 3937433 w 7467600"/>
              <a:gd name="connsiteY466" fmla="*/ 4830473 h 6858000"/>
              <a:gd name="connsiteX467" fmla="*/ 3590475 w 7467600"/>
              <a:gd name="connsiteY467" fmla="*/ 4597974 h 6858000"/>
              <a:gd name="connsiteX468" fmla="*/ 3100264 w 7467600"/>
              <a:gd name="connsiteY468" fmla="*/ 4579845 h 6858000"/>
              <a:gd name="connsiteX469" fmla="*/ 2183576 w 7467600"/>
              <a:gd name="connsiteY469" fmla="*/ 4227150 h 6858000"/>
              <a:gd name="connsiteX470" fmla="*/ 2151029 w 7467600"/>
              <a:gd name="connsiteY470" fmla="*/ 4146947 h 6858000"/>
              <a:gd name="connsiteX471" fmla="*/ 3563434 w 7467600"/>
              <a:gd name="connsiteY471" fmla="*/ 4469115 h 6858000"/>
              <a:gd name="connsiteX472" fmla="*/ 3177952 w 7467600"/>
              <a:gd name="connsiteY472" fmla="*/ 3657386 h 6858000"/>
              <a:gd name="connsiteX473" fmla="*/ 3189263 w 7467600"/>
              <a:gd name="connsiteY473" fmla="*/ 3625726 h 6858000"/>
              <a:gd name="connsiteX474" fmla="*/ 3560912 w 7467600"/>
              <a:gd name="connsiteY474" fmla="*/ 4079863 h 6858000"/>
              <a:gd name="connsiteX475" fmla="*/ 3626636 w 7467600"/>
              <a:gd name="connsiteY475" fmla="*/ 4512230 h 6858000"/>
              <a:gd name="connsiteX476" fmla="*/ 3653088 w 7467600"/>
              <a:gd name="connsiteY476" fmla="*/ 4521417 h 6858000"/>
              <a:gd name="connsiteX477" fmla="*/ 3988128 w 7467600"/>
              <a:gd name="connsiteY477" fmla="*/ 4817267 h 6858000"/>
              <a:gd name="connsiteX478" fmla="*/ 4830582 w 7467600"/>
              <a:gd name="connsiteY478" fmla="*/ 4676000 h 6858000"/>
              <a:gd name="connsiteX479" fmla="*/ 4830100 w 7467600"/>
              <a:gd name="connsiteY479" fmla="*/ 4675554 h 6858000"/>
              <a:gd name="connsiteX480" fmla="*/ 4036318 w 7467600"/>
              <a:gd name="connsiteY480" fmla="*/ 4147013 h 6858000"/>
              <a:gd name="connsiteX481" fmla="*/ 3432098 w 7467600"/>
              <a:gd name="connsiteY481" fmla="*/ 3537312 h 6858000"/>
              <a:gd name="connsiteX482" fmla="*/ 3446761 w 7467600"/>
              <a:gd name="connsiteY482" fmla="*/ 3461278 h 6858000"/>
              <a:gd name="connsiteX483" fmla="*/ 4419733 w 7467600"/>
              <a:gd name="connsiteY483" fmla="*/ 3963555 h 6858000"/>
              <a:gd name="connsiteX484" fmla="*/ 4781371 w 7467600"/>
              <a:gd name="connsiteY484" fmla="*/ 4458604 h 6858000"/>
              <a:gd name="connsiteX485" fmla="*/ 4780440 w 7467600"/>
              <a:gd name="connsiteY485" fmla="*/ 4470290 h 6858000"/>
              <a:gd name="connsiteX486" fmla="*/ 4898954 w 7467600"/>
              <a:gd name="connsiteY486" fmla="*/ 4662092 h 6858000"/>
              <a:gd name="connsiteX487" fmla="*/ 4900699 w 7467600"/>
              <a:gd name="connsiteY487" fmla="*/ 4670867 h 6858000"/>
              <a:gd name="connsiteX488" fmla="*/ 5714511 w 7467600"/>
              <a:gd name="connsiteY488" fmla="*/ 4663483 h 6858000"/>
              <a:gd name="connsiteX489" fmla="*/ 5464793 w 7467600"/>
              <a:gd name="connsiteY489" fmla="*/ 4393556 h 6858000"/>
              <a:gd name="connsiteX490" fmla="*/ 5461897 w 7467600"/>
              <a:gd name="connsiteY490" fmla="*/ 4390879 h 6858000"/>
              <a:gd name="connsiteX491" fmla="*/ 4294126 w 7467600"/>
              <a:gd name="connsiteY491" fmla="*/ 3303048 h 6858000"/>
              <a:gd name="connsiteX492" fmla="*/ 4305321 w 7467600"/>
              <a:gd name="connsiteY492" fmla="*/ 3256953 h 6858000"/>
              <a:gd name="connsiteX493" fmla="*/ 4949299 w 7467600"/>
              <a:gd name="connsiteY493" fmla="*/ 3766336 h 6858000"/>
              <a:gd name="connsiteX494" fmla="*/ 5291452 w 7467600"/>
              <a:gd name="connsiteY494" fmla="*/ 4076801 h 6858000"/>
              <a:gd name="connsiteX495" fmla="*/ 5434998 w 7467600"/>
              <a:gd name="connsiteY495" fmla="*/ 4254100 h 6858000"/>
              <a:gd name="connsiteX496" fmla="*/ 5351015 w 7467600"/>
              <a:gd name="connsiteY496" fmla="*/ 3760989 h 6858000"/>
              <a:gd name="connsiteX497" fmla="*/ 5413780 w 7467600"/>
              <a:gd name="connsiteY497" fmla="*/ 2966265 h 6858000"/>
              <a:gd name="connsiteX498" fmla="*/ 5425627 w 7467600"/>
              <a:gd name="connsiteY498" fmla="*/ 2954192 h 6858000"/>
              <a:gd name="connsiteX499" fmla="*/ 6604735 w 7467600"/>
              <a:gd name="connsiteY499" fmla="*/ 2041381 h 6858000"/>
              <a:gd name="connsiteX500" fmla="*/ 7204487 w 7467600"/>
              <a:gd name="connsiteY500" fmla="*/ 2742112 h 6858000"/>
              <a:gd name="connsiteX501" fmla="*/ 7131592 w 7467600"/>
              <a:gd name="connsiteY501" fmla="*/ 2672096 h 6858000"/>
              <a:gd name="connsiteX502" fmla="*/ 6996344 w 7467600"/>
              <a:gd name="connsiteY502" fmla="*/ 2518310 h 6858000"/>
              <a:gd name="connsiteX503" fmla="*/ 6735495 w 7467600"/>
              <a:gd name="connsiteY503" fmla="*/ 2196890 h 6858000"/>
              <a:gd name="connsiteX504" fmla="*/ 6721901 w 7467600"/>
              <a:gd name="connsiteY504" fmla="*/ 2179274 h 6858000"/>
              <a:gd name="connsiteX505" fmla="*/ 6604735 w 7467600"/>
              <a:gd name="connsiteY505" fmla="*/ 2041381 h 6858000"/>
              <a:gd name="connsiteX506" fmla="*/ 6591670 w 7467600"/>
              <a:gd name="connsiteY506" fmla="*/ 1988277 h 6858000"/>
              <a:gd name="connsiteX507" fmla="*/ 6747349 w 7467600"/>
              <a:gd name="connsiteY507" fmla="*/ 2160069 h 6858000"/>
              <a:gd name="connsiteX508" fmla="*/ 6760943 w 7467600"/>
              <a:gd name="connsiteY508" fmla="*/ 2177686 h 6858000"/>
              <a:gd name="connsiteX509" fmla="*/ 7021065 w 7467600"/>
              <a:gd name="connsiteY509" fmla="*/ 2498102 h 6858000"/>
              <a:gd name="connsiteX510" fmla="*/ 7155223 w 7467600"/>
              <a:gd name="connsiteY510" fmla="*/ 2650386 h 6858000"/>
              <a:gd name="connsiteX511" fmla="*/ 7203167 w 7467600"/>
              <a:gd name="connsiteY511" fmla="*/ 2697288 h 6858000"/>
              <a:gd name="connsiteX512" fmla="*/ 6937703 w 7467600"/>
              <a:gd name="connsiteY512" fmla="*/ 2321981 h 6858000"/>
              <a:gd name="connsiteX513" fmla="*/ 6591670 w 7467600"/>
              <a:gd name="connsiteY513" fmla="*/ 1988277 h 6858000"/>
              <a:gd name="connsiteX514" fmla="*/ 5798671 w 7467600"/>
              <a:gd name="connsiteY514" fmla="*/ 1981601 h 6858000"/>
              <a:gd name="connsiteX515" fmla="*/ 5754709 w 7467600"/>
              <a:gd name="connsiteY515" fmla="*/ 2071454 h 6858000"/>
              <a:gd name="connsiteX516" fmla="*/ 5763044 w 7467600"/>
              <a:gd name="connsiteY516" fmla="*/ 2842206 h 6858000"/>
              <a:gd name="connsiteX517" fmla="*/ 5764974 w 7467600"/>
              <a:gd name="connsiteY517" fmla="*/ 2799609 h 6858000"/>
              <a:gd name="connsiteX518" fmla="*/ 5767665 w 7467600"/>
              <a:gd name="connsiteY518" fmla="*/ 2666409 h 6858000"/>
              <a:gd name="connsiteX519" fmla="*/ 5763055 w 7467600"/>
              <a:gd name="connsiteY519" fmla="*/ 2579705 h 6858000"/>
              <a:gd name="connsiteX520" fmla="*/ 5758079 w 7467600"/>
              <a:gd name="connsiteY520" fmla="*/ 2492508 h 6858000"/>
              <a:gd name="connsiteX521" fmla="*/ 5779325 w 7467600"/>
              <a:gd name="connsiteY521" fmla="*/ 2197069 h 6858000"/>
              <a:gd name="connsiteX522" fmla="*/ 5798671 w 7467600"/>
              <a:gd name="connsiteY522" fmla="*/ 1981601 h 6858000"/>
              <a:gd name="connsiteX523" fmla="*/ 5829202 w 7467600"/>
              <a:gd name="connsiteY523" fmla="*/ 1971679 h 6858000"/>
              <a:gd name="connsiteX524" fmla="*/ 5809558 w 7467600"/>
              <a:gd name="connsiteY524" fmla="*/ 2198043 h 6858000"/>
              <a:gd name="connsiteX525" fmla="*/ 5788653 w 7467600"/>
              <a:gd name="connsiteY525" fmla="*/ 2489430 h 6858000"/>
              <a:gd name="connsiteX526" fmla="*/ 5793439 w 7467600"/>
              <a:gd name="connsiteY526" fmla="*/ 2575235 h 6858000"/>
              <a:gd name="connsiteX527" fmla="*/ 5796837 w 7467600"/>
              <a:gd name="connsiteY527" fmla="*/ 2637633 h 6858000"/>
              <a:gd name="connsiteX528" fmla="*/ 5818614 w 7467600"/>
              <a:gd name="connsiteY528" fmla="*/ 2473055 h 6858000"/>
              <a:gd name="connsiteX529" fmla="*/ 5829202 w 7467600"/>
              <a:gd name="connsiteY529" fmla="*/ 1971679 h 6858000"/>
              <a:gd name="connsiteX530" fmla="*/ 5911389 w 7467600"/>
              <a:gd name="connsiteY530" fmla="*/ 1898371 h 6858000"/>
              <a:gd name="connsiteX531" fmla="*/ 6237627 w 7467600"/>
              <a:gd name="connsiteY531" fmla="*/ 2231921 h 6858000"/>
              <a:gd name="connsiteX532" fmla="*/ 5911389 w 7467600"/>
              <a:gd name="connsiteY532" fmla="*/ 1898371 h 6858000"/>
              <a:gd name="connsiteX533" fmla="*/ 6944437 w 7467600"/>
              <a:gd name="connsiteY533" fmla="*/ 1575402 h 6858000"/>
              <a:gd name="connsiteX534" fmla="*/ 6304730 w 7467600"/>
              <a:gd name="connsiteY534" fmla="*/ 1766654 h 6858000"/>
              <a:gd name="connsiteX535" fmla="*/ 6944437 w 7467600"/>
              <a:gd name="connsiteY535" fmla="*/ 1575402 h 6858000"/>
              <a:gd name="connsiteX536" fmla="*/ 7019523 w 7467600"/>
              <a:gd name="connsiteY536" fmla="*/ 1519450 h 6858000"/>
              <a:gd name="connsiteX537" fmla="*/ 6298091 w 7467600"/>
              <a:gd name="connsiteY537" fmla="*/ 1737122 h 6858000"/>
              <a:gd name="connsiteX538" fmla="*/ 7019523 w 7467600"/>
              <a:gd name="connsiteY538" fmla="*/ 1519450 h 6858000"/>
              <a:gd name="connsiteX539" fmla="*/ 2399523 w 7467600"/>
              <a:gd name="connsiteY539" fmla="*/ 1428234 h 6858000"/>
              <a:gd name="connsiteX540" fmla="*/ 2224982 w 7467600"/>
              <a:gd name="connsiteY540" fmla="*/ 1826201 h 6858000"/>
              <a:gd name="connsiteX541" fmla="*/ 2096099 w 7467600"/>
              <a:gd name="connsiteY541" fmla="*/ 2345900 h 6858000"/>
              <a:gd name="connsiteX542" fmla="*/ 2283317 w 7467600"/>
              <a:gd name="connsiteY542" fmla="*/ 1796925 h 6858000"/>
              <a:gd name="connsiteX543" fmla="*/ 2399523 w 7467600"/>
              <a:gd name="connsiteY543" fmla="*/ 1428234 h 6858000"/>
              <a:gd name="connsiteX544" fmla="*/ 2448558 w 7467600"/>
              <a:gd name="connsiteY544" fmla="*/ 1373435 h 6858000"/>
              <a:gd name="connsiteX545" fmla="*/ 2312521 w 7467600"/>
              <a:gd name="connsiteY545" fmla="*/ 1806140 h 6858000"/>
              <a:gd name="connsiteX546" fmla="*/ 2127533 w 7467600"/>
              <a:gd name="connsiteY546" fmla="*/ 2348380 h 6858000"/>
              <a:gd name="connsiteX547" fmla="*/ 2358080 w 7467600"/>
              <a:gd name="connsiteY547" fmla="*/ 1866134 h 6858000"/>
              <a:gd name="connsiteX548" fmla="*/ 2407436 w 7467600"/>
              <a:gd name="connsiteY548" fmla="*/ 1651070 h 6858000"/>
              <a:gd name="connsiteX549" fmla="*/ 2448558 w 7467600"/>
              <a:gd name="connsiteY549" fmla="*/ 1373435 h 6858000"/>
              <a:gd name="connsiteX550" fmla="*/ 278707 w 7467600"/>
              <a:gd name="connsiteY550" fmla="*/ 1352270 h 6858000"/>
              <a:gd name="connsiteX551" fmla="*/ 321570 w 7467600"/>
              <a:gd name="connsiteY551" fmla="*/ 1861610 h 6858000"/>
              <a:gd name="connsiteX552" fmla="*/ 294281 w 7467600"/>
              <a:gd name="connsiteY552" fmla="*/ 1440658 h 6858000"/>
              <a:gd name="connsiteX553" fmla="*/ 278707 w 7467600"/>
              <a:gd name="connsiteY553" fmla="*/ 1352270 h 6858000"/>
              <a:gd name="connsiteX554" fmla="*/ 1423821 w 7467600"/>
              <a:gd name="connsiteY554" fmla="*/ 1351958 h 6858000"/>
              <a:gd name="connsiteX555" fmla="*/ 1638521 w 7467600"/>
              <a:gd name="connsiteY555" fmla="*/ 1908470 h 6858000"/>
              <a:gd name="connsiteX556" fmla="*/ 1754199 w 7467600"/>
              <a:gd name="connsiteY556" fmla="*/ 2149284 h 6858000"/>
              <a:gd name="connsiteX557" fmla="*/ 1908359 w 7467600"/>
              <a:gd name="connsiteY557" fmla="*/ 2364988 h 6858000"/>
              <a:gd name="connsiteX558" fmla="*/ 1647661 w 7467600"/>
              <a:gd name="connsiteY558" fmla="*/ 1825945 h 6858000"/>
              <a:gd name="connsiteX559" fmla="*/ 1423821 w 7467600"/>
              <a:gd name="connsiteY559" fmla="*/ 1351958 h 6858000"/>
              <a:gd name="connsiteX560" fmla="*/ 1431890 w 7467600"/>
              <a:gd name="connsiteY560" fmla="*/ 1306475 h 6858000"/>
              <a:gd name="connsiteX561" fmla="*/ 1507597 w 7467600"/>
              <a:gd name="connsiteY561" fmla="*/ 1446132 h 6858000"/>
              <a:gd name="connsiteX562" fmla="*/ 1674586 w 7467600"/>
              <a:gd name="connsiteY562" fmla="*/ 1813832 h 6858000"/>
              <a:gd name="connsiteX563" fmla="*/ 1815950 w 7467600"/>
              <a:gd name="connsiteY563" fmla="*/ 2128564 h 6858000"/>
              <a:gd name="connsiteX564" fmla="*/ 1984242 w 7467600"/>
              <a:gd name="connsiteY564" fmla="*/ 2430829 h 6858000"/>
              <a:gd name="connsiteX565" fmla="*/ 2014023 w 7467600"/>
              <a:gd name="connsiteY565" fmla="*/ 2450995 h 6858000"/>
              <a:gd name="connsiteX566" fmla="*/ 1747337 w 7467600"/>
              <a:gd name="connsiteY566" fmla="*/ 1855264 h 6858000"/>
              <a:gd name="connsiteX567" fmla="*/ 1533749 w 7467600"/>
              <a:gd name="connsiteY567" fmla="*/ 1478656 h 6858000"/>
              <a:gd name="connsiteX568" fmla="*/ 1431890 w 7467600"/>
              <a:gd name="connsiteY568" fmla="*/ 1306475 h 6858000"/>
              <a:gd name="connsiteX569" fmla="*/ 5052692 w 7467600"/>
              <a:gd name="connsiteY569" fmla="*/ 1292994 h 6858000"/>
              <a:gd name="connsiteX570" fmla="*/ 5200661 w 7467600"/>
              <a:gd name="connsiteY570" fmla="*/ 1635186 h 6858000"/>
              <a:gd name="connsiteX571" fmla="*/ 5297138 w 7467600"/>
              <a:gd name="connsiteY571" fmla="*/ 1906351 h 6858000"/>
              <a:gd name="connsiteX572" fmla="*/ 5052692 w 7467600"/>
              <a:gd name="connsiteY572" fmla="*/ 1292994 h 6858000"/>
              <a:gd name="connsiteX573" fmla="*/ 5009948 w 7467600"/>
              <a:gd name="connsiteY573" fmla="*/ 1273619 h 6858000"/>
              <a:gd name="connsiteX574" fmla="*/ 5121777 w 7467600"/>
              <a:gd name="connsiteY574" fmla="*/ 1654213 h 6858000"/>
              <a:gd name="connsiteX575" fmla="*/ 5293545 w 7467600"/>
              <a:gd name="connsiteY575" fmla="*/ 2072247 h 6858000"/>
              <a:gd name="connsiteX576" fmla="*/ 5294042 w 7467600"/>
              <a:gd name="connsiteY576" fmla="*/ 2065019 h 6858000"/>
              <a:gd name="connsiteX577" fmla="*/ 5171936 w 7467600"/>
              <a:gd name="connsiteY577" fmla="*/ 1647613 h 6858000"/>
              <a:gd name="connsiteX578" fmla="*/ 5009948 w 7467600"/>
              <a:gd name="connsiteY578" fmla="*/ 1273619 h 6858000"/>
              <a:gd name="connsiteX579" fmla="*/ 655236 w 7467600"/>
              <a:gd name="connsiteY579" fmla="*/ 1268632 h 6858000"/>
              <a:gd name="connsiteX580" fmla="*/ 839521 w 7467600"/>
              <a:gd name="connsiteY580" fmla="*/ 1685315 h 6858000"/>
              <a:gd name="connsiteX581" fmla="*/ 1109416 w 7467600"/>
              <a:gd name="connsiteY581" fmla="*/ 2061663 h 6858000"/>
              <a:gd name="connsiteX582" fmla="*/ 1298300 w 7467600"/>
              <a:gd name="connsiteY582" fmla="*/ 2247742 h 6858000"/>
              <a:gd name="connsiteX583" fmla="*/ 1125871 w 7467600"/>
              <a:gd name="connsiteY583" fmla="*/ 1989513 h 6858000"/>
              <a:gd name="connsiteX584" fmla="*/ 981574 w 7467600"/>
              <a:gd name="connsiteY584" fmla="*/ 1783157 h 6858000"/>
              <a:gd name="connsiteX585" fmla="*/ 922198 w 7467600"/>
              <a:gd name="connsiteY585" fmla="*/ 1677437 h 6858000"/>
              <a:gd name="connsiteX586" fmla="*/ 869293 w 7467600"/>
              <a:gd name="connsiteY586" fmla="*/ 1583214 h 6858000"/>
              <a:gd name="connsiteX587" fmla="*/ 751431 w 7467600"/>
              <a:gd name="connsiteY587" fmla="*/ 1405731 h 6858000"/>
              <a:gd name="connsiteX588" fmla="*/ 655236 w 7467600"/>
              <a:gd name="connsiteY588" fmla="*/ 1268632 h 6858000"/>
              <a:gd name="connsiteX589" fmla="*/ 6516292 w 7467600"/>
              <a:gd name="connsiteY589" fmla="*/ 1263064 h 6858000"/>
              <a:gd name="connsiteX590" fmla="*/ 5736320 w 7467600"/>
              <a:gd name="connsiteY590" fmla="*/ 1501803 h 6858000"/>
              <a:gd name="connsiteX591" fmla="*/ 6516292 w 7467600"/>
              <a:gd name="connsiteY591" fmla="*/ 1263064 h 6858000"/>
              <a:gd name="connsiteX592" fmla="*/ 291466 w 7467600"/>
              <a:gd name="connsiteY592" fmla="*/ 1250369 h 6858000"/>
              <a:gd name="connsiteX593" fmla="*/ 323180 w 7467600"/>
              <a:gd name="connsiteY593" fmla="*/ 1435283 h 6858000"/>
              <a:gd name="connsiteX594" fmla="*/ 349381 w 7467600"/>
              <a:gd name="connsiteY594" fmla="*/ 1875041 h 6858000"/>
              <a:gd name="connsiteX595" fmla="*/ 374363 w 7467600"/>
              <a:gd name="connsiteY595" fmla="*/ 1506494 h 6858000"/>
              <a:gd name="connsiteX596" fmla="*/ 302168 w 7467600"/>
              <a:gd name="connsiteY596" fmla="*/ 1274495 h 6858000"/>
              <a:gd name="connsiteX597" fmla="*/ 291466 w 7467600"/>
              <a:gd name="connsiteY597" fmla="*/ 1250369 h 6858000"/>
              <a:gd name="connsiteX598" fmla="*/ 678222 w 7467600"/>
              <a:gd name="connsiteY598" fmla="*/ 1248670 h 6858000"/>
              <a:gd name="connsiteX599" fmla="*/ 775536 w 7467600"/>
              <a:gd name="connsiteY599" fmla="*/ 1388015 h 6858000"/>
              <a:gd name="connsiteX600" fmla="*/ 894529 w 7467600"/>
              <a:gd name="connsiteY600" fmla="*/ 1567739 h 6858000"/>
              <a:gd name="connsiteX601" fmla="*/ 948000 w 7467600"/>
              <a:gd name="connsiteY601" fmla="*/ 1663088 h 6858000"/>
              <a:gd name="connsiteX602" fmla="*/ 1006812 w 7467600"/>
              <a:gd name="connsiteY602" fmla="*/ 1767683 h 6858000"/>
              <a:gd name="connsiteX603" fmla="*/ 1149133 w 7467600"/>
              <a:gd name="connsiteY603" fmla="*/ 1971513 h 6858000"/>
              <a:gd name="connsiteX604" fmla="*/ 1333952 w 7467600"/>
              <a:gd name="connsiteY604" fmla="*/ 2251620 h 6858000"/>
              <a:gd name="connsiteX605" fmla="*/ 1337329 w 7467600"/>
              <a:gd name="connsiteY605" fmla="*/ 2258350 h 6858000"/>
              <a:gd name="connsiteX606" fmla="*/ 1014726 w 7467600"/>
              <a:gd name="connsiteY606" fmla="*/ 1615556 h 6858000"/>
              <a:gd name="connsiteX607" fmla="*/ 678222 w 7467600"/>
              <a:gd name="connsiteY607" fmla="*/ 1248670 h 6858000"/>
              <a:gd name="connsiteX608" fmla="*/ 6691602 w 7467600"/>
              <a:gd name="connsiteY608" fmla="*/ 1140573 h 6858000"/>
              <a:gd name="connsiteX609" fmla="*/ 6571100 w 7467600"/>
              <a:gd name="connsiteY609" fmla="*/ 1183662 h 6858000"/>
              <a:gd name="connsiteX610" fmla="*/ 6241687 w 7467600"/>
              <a:gd name="connsiteY610" fmla="*/ 1257600 h 6858000"/>
              <a:gd name="connsiteX611" fmla="*/ 5693009 w 7467600"/>
              <a:gd name="connsiteY611" fmla="*/ 1478256 h 6858000"/>
              <a:gd name="connsiteX612" fmla="*/ 6548420 w 7467600"/>
              <a:gd name="connsiteY612" fmla="*/ 1214599 h 6858000"/>
              <a:gd name="connsiteX613" fmla="*/ 6605473 w 7467600"/>
              <a:gd name="connsiteY613" fmla="*/ 1184686 h 6858000"/>
              <a:gd name="connsiteX614" fmla="*/ 6691602 w 7467600"/>
              <a:gd name="connsiteY614" fmla="*/ 1140573 h 6858000"/>
              <a:gd name="connsiteX615" fmla="*/ 4002475 w 7467600"/>
              <a:gd name="connsiteY615" fmla="*/ 1037802 h 6858000"/>
              <a:gd name="connsiteX616" fmla="*/ 4000324 w 7467600"/>
              <a:gd name="connsiteY616" fmla="*/ 1039362 h 6858000"/>
              <a:gd name="connsiteX617" fmla="*/ 4002862 w 7467600"/>
              <a:gd name="connsiteY617" fmla="*/ 1042866 h 6858000"/>
              <a:gd name="connsiteX618" fmla="*/ 4002475 w 7467600"/>
              <a:gd name="connsiteY618" fmla="*/ 1037802 h 6858000"/>
              <a:gd name="connsiteX619" fmla="*/ 506322 w 7467600"/>
              <a:gd name="connsiteY619" fmla="*/ 1020997 h 6858000"/>
              <a:gd name="connsiteX620" fmla="*/ 533068 w 7467600"/>
              <a:gd name="connsiteY620" fmla="*/ 1029409 h 6858000"/>
              <a:gd name="connsiteX621" fmla="*/ 1232525 w 7467600"/>
              <a:gd name="connsiteY621" fmla="*/ 1804675 h 6858000"/>
              <a:gd name="connsiteX622" fmla="*/ 1388858 w 7467600"/>
              <a:gd name="connsiteY622" fmla="*/ 2368011 h 6858000"/>
              <a:gd name="connsiteX623" fmla="*/ 1384098 w 7467600"/>
              <a:gd name="connsiteY623" fmla="*/ 2378125 h 6858000"/>
              <a:gd name="connsiteX624" fmla="*/ 1425393 w 7467600"/>
              <a:gd name="connsiteY624" fmla="*/ 2589124 h 6858000"/>
              <a:gd name="connsiteX625" fmla="*/ 1424001 w 7467600"/>
              <a:gd name="connsiteY625" fmla="*/ 2597541 h 6858000"/>
              <a:gd name="connsiteX626" fmla="*/ 2152729 w 7467600"/>
              <a:gd name="connsiteY626" fmla="*/ 2864487 h 6858000"/>
              <a:gd name="connsiteX627" fmla="*/ 2020609 w 7467600"/>
              <a:gd name="connsiteY627" fmla="*/ 2539671 h 6858000"/>
              <a:gd name="connsiteX628" fmla="*/ 2018920 w 7467600"/>
              <a:gd name="connsiteY628" fmla="*/ 2536309 h 6858000"/>
              <a:gd name="connsiteX629" fmla="*/ 1342441 w 7467600"/>
              <a:gd name="connsiteY629" fmla="*/ 1173017 h 6858000"/>
              <a:gd name="connsiteX630" fmla="*/ 1367925 w 7467600"/>
              <a:gd name="connsiteY630" fmla="*/ 1135648 h 6858000"/>
              <a:gd name="connsiteX631" fmla="*/ 1771401 w 7467600"/>
              <a:gd name="connsiteY631" fmla="*/ 1806673 h 6858000"/>
              <a:gd name="connsiteX632" fmla="*/ 1972385 w 7467600"/>
              <a:gd name="connsiteY632" fmla="*/ 2198735 h 6858000"/>
              <a:gd name="connsiteX633" fmla="*/ 2040892 w 7467600"/>
              <a:gd name="connsiteY633" fmla="*/ 2405205 h 6858000"/>
              <a:gd name="connsiteX634" fmla="*/ 2131689 w 7467600"/>
              <a:gd name="connsiteY634" fmla="*/ 1936926 h 6858000"/>
              <a:gd name="connsiteX635" fmla="*/ 2454820 w 7467600"/>
              <a:gd name="connsiteY635" fmla="*/ 1248808 h 6858000"/>
              <a:gd name="connsiteX636" fmla="*/ 2492512 w 7467600"/>
              <a:gd name="connsiteY636" fmla="*/ 1302920 h 6858000"/>
              <a:gd name="connsiteX637" fmla="*/ 2081216 w 7467600"/>
              <a:gd name="connsiteY637" fmla="*/ 2527513 h 6858000"/>
              <a:gd name="connsiteX638" fmla="*/ 2081211 w 7467600"/>
              <a:gd name="connsiteY638" fmla="*/ 2528916 h 6858000"/>
              <a:gd name="connsiteX639" fmla="*/ 2199067 w 7467600"/>
              <a:gd name="connsiteY639" fmla="*/ 2884061 h 6858000"/>
              <a:gd name="connsiteX640" fmla="*/ 3192586 w 7467600"/>
              <a:gd name="connsiteY640" fmla="*/ 3411496 h 6858000"/>
              <a:gd name="connsiteX641" fmla="*/ 3182620 w 7467600"/>
              <a:gd name="connsiteY641" fmla="*/ 3483279 h 6858000"/>
              <a:gd name="connsiteX642" fmla="*/ 2435119 w 7467600"/>
              <a:gd name="connsiteY642" fmla="*/ 3080173 h 6858000"/>
              <a:gd name="connsiteX643" fmla="*/ 2410152 w 7467600"/>
              <a:gd name="connsiteY643" fmla="*/ 3063751 h 6858000"/>
              <a:gd name="connsiteX644" fmla="*/ 2408099 w 7467600"/>
              <a:gd name="connsiteY644" fmla="*/ 3064403 h 6858000"/>
              <a:gd name="connsiteX645" fmla="*/ 2407218 w 7467600"/>
              <a:gd name="connsiteY645" fmla="*/ 3070324 h 6858000"/>
              <a:gd name="connsiteX646" fmla="*/ 2380138 w 7467600"/>
              <a:gd name="connsiteY646" fmla="*/ 3099341 h 6858000"/>
              <a:gd name="connsiteX647" fmla="*/ 1765923 w 7467600"/>
              <a:gd name="connsiteY647" fmla="*/ 3581043 h 6858000"/>
              <a:gd name="connsiteX648" fmla="*/ 1702258 w 7467600"/>
              <a:gd name="connsiteY648" fmla="*/ 3612286 h 6858000"/>
              <a:gd name="connsiteX649" fmla="*/ 1538370 w 7467600"/>
              <a:gd name="connsiteY649" fmla="*/ 3811804 h 6858000"/>
              <a:gd name="connsiteX650" fmla="*/ 542867 w 7467600"/>
              <a:gd name="connsiteY650" fmla="*/ 4944092 h 6858000"/>
              <a:gd name="connsiteX651" fmla="*/ 515800 w 7467600"/>
              <a:gd name="connsiteY651" fmla="*/ 4862180 h 6858000"/>
              <a:gd name="connsiteX652" fmla="*/ 909145 w 7467600"/>
              <a:gd name="connsiteY652" fmla="*/ 4199225 h 6858000"/>
              <a:gd name="connsiteX653" fmla="*/ 1214067 w 7467600"/>
              <a:gd name="connsiteY653" fmla="*/ 3908561 h 6858000"/>
              <a:gd name="connsiteX654" fmla="*/ 640967 w 7467600"/>
              <a:gd name="connsiteY654" fmla="*/ 4105601 h 6858000"/>
              <a:gd name="connsiteX655" fmla="*/ 112563 w 7467600"/>
              <a:gd name="connsiteY655" fmla="*/ 4396952 h 6858000"/>
              <a:gd name="connsiteX656" fmla="*/ 0 w 7467600"/>
              <a:gd name="connsiteY656" fmla="*/ 4466006 h 6858000"/>
              <a:gd name="connsiteX657" fmla="*/ 0 w 7467600"/>
              <a:gd name="connsiteY657" fmla="*/ 4233763 h 6858000"/>
              <a:gd name="connsiteX658" fmla="*/ 36881 w 7467600"/>
              <a:gd name="connsiteY658" fmla="*/ 4200118 h 6858000"/>
              <a:gd name="connsiteX659" fmla="*/ 910534 w 7467600"/>
              <a:gd name="connsiteY659" fmla="*/ 3629753 h 6858000"/>
              <a:gd name="connsiteX660" fmla="*/ 1578717 w 7467600"/>
              <a:gd name="connsiteY660" fmla="*/ 3575982 h 6858000"/>
              <a:gd name="connsiteX661" fmla="*/ 2338780 w 7467600"/>
              <a:gd name="connsiteY661" fmla="*/ 3033725 h 6858000"/>
              <a:gd name="connsiteX662" fmla="*/ 1807991 w 7467600"/>
              <a:gd name="connsiteY662" fmla="*/ 2807184 h 6858000"/>
              <a:gd name="connsiteX663" fmla="*/ 1416358 w 7467600"/>
              <a:gd name="connsiteY663" fmla="*/ 3112571 h 6858000"/>
              <a:gd name="connsiteX664" fmla="*/ 939066 w 7467600"/>
              <a:gd name="connsiteY664" fmla="*/ 3378798 h 6858000"/>
              <a:gd name="connsiteX665" fmla="*/ 115099 w 7467600"/>
              <a:gd name="connsiteY665" fmla="*/ 3607650 h 6858000"/>
              <a:gd name="connsiteX666" fmla="*/ 97284 w 7467600"/>
              <a:gd name="connsiteY666" fmla="*/ 3520393 h 6858000"/>
              <a:gd name="connsiteX667" fmla="*/ 922050 w 7467600"/>
              <a:gd name="connsiteY667" fmla="*/ 3074867 h 6858000"/>
              <a:gd name="connsiteX668" fmla="*/ 1405265 w 7467600"/>
              <a:gd name="connsiteY668" fmla="*/ 3016319 h 6858000"/>
              <a:gd name="connsiteX669" fmla="*/ 1407512 w 7467600"/>
              <a:gd name="connsiteY669" fmla="*/ 3018001 h 6858000"/>
              <a:gd name="connsiteX670" fmla="*/ 1726266 w 7467600"/>
              <a:gd name="connsiteY670" fmla="*/ 2777274 h 6858000"/>
              <a:gd name="connsiteX671" fmla="*/ 625390 w 7467600"/>
              <a:gd name="connsiteY671" fmla="*/ 2514541 h 6858000"/>
              <a:gd name="connsiteX672" fmla="*/ 619799 w 7467600"/>
              <a:gd name="connsiteY672" fmla="*/ 2527180 h 6858000"/>
              <a:gd name="connsiteX673" fmla="*/ 310030 w 7467600"/>
              <a:gd name="connsiteY673" fmla="*/ 2771818 h 6858000"/>
              <a:gd name="connsiteX674" fmla="*/ 173877 w 7467600"/>
              <a:gd name="connsiteY674" fmla="*/ 2937056 h 6858000"/>
              <a:gd name="connsiteX675" fmla="*/ 77889 w 7467600"/>
              <a:gd name="connsiteY675" fmla="*/ 3138440 h 6858000"/>
              <a:gd name="connsiteX676" fmla="*/ 0 w 7467600"/>
              <a:gd name="connsiteY676" fmla="*/ 3271395 h 6858000"/>
              <a:gd name="connsiteX677" fmla="*/ 0 w 7467600"/>
              <a:gd name="connsiteY677" fmla="*/ 3153002 h 6858000"/>
              <a:gd name="connsiteX678" fmla="*/ 2386 w 7467600"/>
              <a:gd name="connsiteY678" fmla="*/ 3149203 h 6858000"/>
              <a:gd name="connsiteX679" fmla="*/ 89753 w 7467600"/>
              <a:gd name="connsiteY679" fmla="*/ 2987702 h 6858000"/>
              <a:gd name="connsiteX680" fmla="*/ 76869 w 7467600"/>
              <a:gd name="connsiteY680" fmla="*/ 3005404 h 6858000"/>
              <a:gd name="connsiteX681" fmla="*/ 32049 w 7467600"/>
              <a:gd name="connsiteY681" fmla="*/ 3065814 h 6858000"/>
              <a:gd name="connsiteX682" fmla="*/ 0 w 7467600"/>
              <a:gd name="connsiteY682" fmla="*/ 3108744 h 6858000"/>
              <a:gd name="connsiteX683" fmla="*/ 0 w 7467600"/>
              <a:gd name="connsiteY683" fmla="*/ 3058059 h 6858000"/>
              <a:gd name="connsiteX684" fmla="*/ 7610 w 7467600"/>
              <a:gd name="connsiteY684" fmla="*/ 3047889 h 6858000"/>
              <a:gd name="connsiteX685" fmla="*/ 52419 w 7467600"/>
              <a:gd name="connsiteY685" fmla="*/ 2987479 h 6858000"/>
              <a:gd name="connsiteX686" fmla="*/ 59142 w 7467600"/>
              <a:gd name="connsiteY686" fmla="*/ 2978488 h 6858000"/>
              <a:gd name="connsiteX687" fmla="*/ 0 w 7467600"/>
              <a:gd name="connsiteY687" fmla="*/ 3015334 h 6858000"/>
              <a:gd name="connsiteX688" fmla="*/ 0 w 7467600"/>
              <a:gd name="connsiteY688" fmla="*/ 2914286 h 6858000"/>
              <a:gd name="connsiteX689" fmla="*/ 36383 w 7467600"/>
              <a:gd name="connsiteY689" fmla="*/ 2901128 h 6858000"/>
              <a:gd name="connsiteX690" fmla="*/ 156329 w 7467600"/>
              <a:gd name="connsiteY690" fmla="*/ 2840533 h 6858000"/>
              <a:gd name="connsiteX691" fmla="*/ 358355 w 7467600"/>
              <a:gd name="connsiteY691" fmla="*/ 2620471 h 6858000"/>
              <a:gd name="connsiteX692" fmla="*/ 510577 w 7467600"/>
              <a:gd name="connsiteY692" fmla="*/ 2501244 h 6858000"/>
              <a:gd name="connsiteX693" fmla="*/ 211967 w 7467600"/>
              <a:gd name="connsiteY693" fmla="*/ 2479171 h 6858000"/>
              <a:gd name="connsiteX694" fmla="*/ 0 w 7467600"/>
              <a:gd name="connsiteY694" fmla="*/ 2476398 h 6858000"/>
              <a:gd name="connsiteX695" fmla="*/ 0 w 7467600"/>
              <a:gd name="connsiteY695" fmla="*/ 2389189 h 6858000"/>
              <a:gd name="connsiteX696" fmla="*/ 103062 w 7467600"/>
              <a:gd name="connsiteY696" fmla="*/ 2389518 h 6858000"/>
              <a:gd name="connsiteX697" fmla="*/ 510734 w 7467600"/>
              <a:gd name="connsiteY697" fmla="*/ 2416201 h 6858000"/>
              <a:gd name="connsiteX698" fmla="*/ 279257 w 7467600"/>
              <a:gd name="connsiteY698" fmla="*/ 2092102 h 6858000"/>
              <a:gd name="connsiteX699" fmla="*/ 65265 w 7467600"/>
              <a:gd name="connsiteY699" fmla="*/ 2006049 h 6858000"/>
              <a:gd name="connsiteX700" fmla="*/ 0 w 7467600"/>
              <a:gd name="connsiteY700" fmla="*/ 1982532 h 6858000"/>
              <a:gd name="connsiteX701" fmla="*/ 0 w 7467600"/>
              <a:gd name="connsiteY701" fmla="*/ 1912789 h 6858000"/>
              <a:gd name="connsiteX702" fmla="*/ 97460 w 7467600"/>
              <a:gd name="connsiteY702" fmla="*/ 1953725 h 6858000"/>
              <a:gd name="connsiteX703" fmla="*/ 221272 w 7467600"/>
              <a:gd name="connsiteY703" fmla="*/ 1980766 h 6858000"/>
              <a:gd name="connsiteX704" fmla="*/ 116765 w 7467600"/>
              <a:gd name="connsiteY704" fmla="*/ 1911033 h 6858000"/>
              <a:gd name="connsiteX705" fmla="*/ 16405 w 7467600"/>
              <a:gd name="connsiteY705" fmla="*/ 1803412 h 6858000"/>
              <a:gd name="connsiteX706" fmla="*/ 0 w 7467600"/>
              <a:gd name="connsiteY706" fmla="*/ 1784777 h 6858000"/>
              <a:gd name="connsiteX707" fmla="*/ 0 w 7467600"/>
              <a:gd name="connsiteY707" fmla="*/ 1740082 h 6858000"/>
              <a:gd name="connsiteX708" fmla="*/ 39394 w 7467600"/>
              <a:gd name="connsiteY708" fmla="*/ 1784856 h 6858000"/>
              <a:gd name="connsiteX709" fmla="*/ 135813 w 7467600"/>
              <a:gd name="connsiteY709" fmla="*/ 1888838 h 6858000"/>
              <a:gd name="connsiteX710" fmla="*/ 242575 w 7467600"/>
              <a:gd name="connsiteY710" fmla="*/ 1958841 h 6858000"/>
              <a:gd name="connsiteX711" fmla="*/ 82197 w 7467600"/>
              <a:gd name="connsiteY711" fmla="*/ 1754826 h 6858000"/>
              <a:gd name="connsiteX712" fmla="*/ 0 w 7467600"/>
              <a:gd name="connsiteY712" fmla="*/ 1679650 h 6858000"/>
              <a:gd name="connsiteX713" fmla="*/ 0 w 7467600"/>
              <a:gd name="connsiteY713" fmla="*/ 1602463 h 6858000"/>
              <a:gd name="connsiteX714" fmla="*/ 84689 w 7467600"/>
              <a:gd name="connsiteY714" fmla="*/ 1677442 h 6858000"/>
              <a:gd name="connsiteX715" fmla="*/ 298437 w 7467600"/>
              <a:gd name="connsiteY715" fmla="*/ 1968019 h 6858000"/>
              <a:gd name="connsiteX716" fmla="*/ 227269 w 7467600"/>
              <a:gd name="connsiteY716" fmla="*/ 1114064 h 6858000"/>
              <a:gd name="connsiteX717" fmla="*/ 248003 w 7467600"/>
              <a:gd name="connsiteY717" fmla="*/ 1089613 h 6858000"/>
              <a:gd name="connsiteX718" fmla="*/ 427020 w 7467600"/>
              <a:gd name="connsiteY718" fmla="*/ 1619803 h 6858000"/>
              <a:gd name="connsiteX719" fmla="*/ 340345 w 7467600"/>
              <a:gd name="connsiteY719" fmla="*/ 2027739 h 6858000"/>
              <a:gd name="connsiteX720" fmla="*/ 360865 w 7467600"/>
              <a:gd name="connsiteY720" fmla="*/ 2044827 h 6858000"/>
              <a:gd name="connsiteX721" fmla="*/ 560414 w 7467600"/>
              <a:gd name="connsiteY721" fmla="*/ 2421457 h 6858000"/>
              <a:gd name="connsiteX722" fmla="*/ 1359703 w 7467600"/>
              <a:gd name="connsiteY722" fmla="*/ 2578554 h 6858000"/>
              <a:gd name="connsiteX723" fmla="*/ 1359422 w 7467600"/>
              <a:gd name="connsiteY723" fmla="*/ 2577994 h 6858000"/>
              <a:gd name="connsiteX724" fmla="*/ 828701 w 7467600"/>
              <a:gd name="connsiteY724" fmla="*/ 1839520 h 6858000"/>
              <a:gd name="connsiteX725" fmla="*/ 494427 w 7467600"/>
              <a:gd name="connsiteY725" fmla="*/ 1092333 h 6858000"/>
              <a:gd name="connsiteX726" fmla="*/ 506322 w 7467600"/>
              <a:gd name="connsiteY726" fmla="*/ 1020997 h 6858000"/>
              <a:gd name="connsiteX727" fmla="*/ 4570198 w 7467600"/>
              <a:gd name="connsiteY727" fmla="*/ 978081 h 6858000"/>
              <a:gd name="connsiteX728" fmla="*/ 4523691 w 7467600"/>
              <a:gd name="connsiteY728" fmla="*/ 1127776 h 6858000"/>
              <a:gd name="connsiteX729" fmla="*/ 4509875 w 7467600"/>
              <a:gd name="connsiteY729" fmla="*/ 1167552 h 6858000"/>
              <a:gd name="connsiteX730" fmla="*/ 4478168 w 7467600"/>
              <a:gd name="connsiteY730" fmla="*/ 1260735 h 6858000"/>
              <a:gd name="connsiteX731" fmla="*/ 4409309 w 7467600"/>
              <a:gd name="connsiteY731" fmla="*/ 1666996 h 6858000"/>
              <a:gd name="connsiteX732" fmla="*/ 4370031 w 7467600"/>
              <a:gd name="connsiteY732" fmla="*/ 1955666 h 6858000"/>
              <a:gd name="connsiteX733" fmla="*/ 4570198 w 7467600"/>
              <a:gd name="connsiteY733" fmla="*/ 978081 h 6858000"/>
              <a:gd name="connsiteX734" fmla="*/ 4557898 w 7467600"/>
              <a:gd name="connsiteY734" fmla="*/ 900011 h 6858000"/>
              <a:gd name="connsiteX735" fmla="*/ 4344840 w 7467600"/>
              <a:gd name="connsiteY735" fmla="*/ 1922038 h 6858000"/>
              <a:gd name="connsiteX736" fmla="*/ 4378710 w 7467600"/>
              <a:gd name="connsiteY736" fmla="*/ 1665516 h 6858000"/>
              <a:gd name="connsiteX737" fmla="*/ 4448798 w 7467600"/>
              <a:gd name="connsiteY737" fmla="*/ 1253024 h 6858000"/>
              <a:gd name="connsiteX738" fmla="*/ 4480315 w 7467600"/>
              <a:gd name="connsiteY738" fmla="*/ 1158454 h 6858000"/>
              <a:gd name="connsiteX739" fmla="*/ 4494133 w 7467600"/>
              <a:gd name="connsiteY739" fmla="*/ 1118676 h 6858000"/>
              <a:gd name="connsiteX740" fmla="*/ 4557898 w 7467600"/>
              <a:gd name="connsiteY740" fmla="*/ 900011 h 6858000"/>
              <a:gd name="connsiteX741" fmla="*/ 5870151 w 7467600"/>
              <a:gd name="connsiteY741" fmla="*/ 898890 h 6858000"/>
              <a:gd name="connsiteX742" fmla="*/ 5861335 w 7467600"/>
              <a:gd name="connsiteY742" fmla="*/ 899177 h 6858000"/>
              <a:gd name="connsiteX743" fmla="*/ 5843702 w 7467600"/>
              <a:gd name="connsiteY743" fmla="*/ 899748 h 6858000"/>
              <a:gd name="connsiteX744" fmla="*/ 5651107 w 7467600"/>
              <a:gd name="connsiteY744" fmla="*/ 920306 h 6858000"/>
              <a:gd name="connsiteX745" fmla="*/ 5459407 w 7467600"/>
              <a:gd name="connsiteY745" fmla="*/ 940975 h 6858000"/>
              <a:gd name="connsiteX746" fmla="*/ 5374846 w 7467600"/>
              <a:gd name="connsiteY746" fmla="*/ 941988 h 6858000"/>
              <a:gd name="connsiteX747" fmla="*/ 5256105 w 7467600"/>
              <a:gd name="connsiteY747" fmla="*/ 945632 h 6858000"/>
              <a:gd name="connsiteX748" fmla="*/ 5107071 w 7467600"/>
              <a:gd name="connsiteY748" fmla="*/ 969720 h 6858000"/>
              <a:gd name="connsiteX749" fmla="*/ 4998681 w 7467600"/>
              <a:gd name="connsiteY749" fmla="*/ 988771 h 6858000"/>
              <a:gd name="connsiteX750" fmla="*/ 5870151 w 7467600"/>
              <a:gd name="connsiteY750" fmla="*/ 898890 h 6858000"/>
              <a:gd name="connsiteX751" fmla="*/ 5504425 w 7467600"/>
              <a:gd name="connsiteY751" fmla="*/ 848067 h 6858000"/>
              <a:gd name="connsiteX752" fmla="*/ 4968849 w 7467600"/>
              <a:gd name="connsiteY752" fmla="*/ 962318 h 6858000"/>
              <a:gd name="connsiteX753" fmla="*/ 5104039 w 7467600"/>
              <a:gd name="connsiteY753" fmla="*/ 940634 h 6858000"/>
              <a:gd name="connsiteX754" fmla="*/ 5256311 w 7467600"/>
              <a:gd name="connsiteY754" fmla="*/ 916490 h 6858000"/>
              <a:gd name="connsiteX755" fmla="*/ 5377381 w 7467600"/>
              <a:gd name="connsiteY755" fmla="*/ 912671 h 6858000"/>
              <a:gd name="connsiteX756" fmla="*/ 5460148 w 7467600"/>
              <a:gd name="connsiteY756" fmla="*/ 911442 h 6858000"/>
              <a:gd name="connsiteX757" fmla="*/ 5648971 w 7467600"/>
              <a:gd name="connsiteY757" fmla="*/ 891331 h 6858000"/>
              <a:gd name="connsiteX758" fmla="*/ 5844807 w 7467600"/>
              <a:gd name="connsiteY758" fmla="*/ 870718 h 6858000"/>
              <a:gd name="connsiteX759" fmla="*/ 5862975 w 7467600"/>
              <a:gd name="connsiteY759" fmla="*/ 869756 h 6858000"/>
              <a:gd name="connsiteX760" fmla="*/ 5920887 w 7467600"/>
              <a:gd name="connsiteY760" fmla="*/ 865929 h 6858000"/>
              <a:gd name="connsiteX761" fmla="*/ 5504425 w 7467600"/>
              <a:gd name="connsiteY761" fmla="*/ 848067 h 6858000"/>
              <a:gd name="connsiteX762" fmla="*/ 3607114 w 7467600"/>
              <a:gd name="connsiteY762" fmla="*/ 467441 h 6858000"/>
              <a:gd name="connsiteX763" fmla="*/ 3296242 w 7467600"/>
              <a:gd name="connsiteY763" fmla="*/ 807991 h 6858000"/>
              <a:gd name="connsiteX764" fmla="*/ 3174674 w 7467600"/>
              <a:gd name="connsiteY764" fmla="*/ 919759 h 6858000"/>
              <a:gd name="connsiteX765" fmla="*/ 3042978 w 7467600"/>
              <a:gd name="connsiteY765" fmla="*/ 1054894 h 6858000"/>
              <a:gd name="connsiteX766" fmla="*/ 2968914 w 7467600"/>
              <a:gd name="connsiteY766" fmla="*/ 1133756 h 6858000"/>
              <a:gd name="connsiteX767" fmla="*/ 3103823 w 7467600"/>
              <a:gd name="connsiteY767" fmla="*/ 1026814 h 6858000"/>
              <a:gd name="connsiteX768" fmla="*/ 3607114 w 7467600"/>
              <a:gd name="connsiteY768" fmla="*/ 467441 h 6858000"/>
              <a:gd name="connsiteX769" fmla="*/ 3744487 w 7467600"/>
              <a:gd name="connsiteY769" fmla="*/ 383136 h 6858000"/>
              <a:gd name="connsiteX770" fmla="*/ 3970213 w 7467600"/>
              <a:gd name="connsiteY770" fmla="*/ 995559 h 6858000"/>
              <a:gd name="connsiteX771" fmla="*/ 3744487 w 7467600"/>
              <a:gd name="connsiteY771" fmla="*/ 383136 h 6858000"/>
              <a:gd name="connsiteX772" fmla="*/ 3624562 w 7467600"/>
              <a:gd name="connsiteY772" fmla="*/ 367041 h 6858000"/>
              <a:gd name="connsiteX773" fmla="*/ 3489712 w 7467600"/>
              <a:gd name="connsiteY773" fmla="*/ 485386 h 6858000"/>
              <a:gd name="connsiteX774" fmla="*/ 3182994 w 7467600"/>
              <a:gd name="connsiteY774" fmla="*/ 828265 h 6858000"/>
              <a:gd name="connsiteX775" fmla="*/ 2892114 w 7467600"/>
              <a:gd name="connsiteY775" fmla="*/ 1172635 h 6858000"/>
              <a:gd name="connsiteX776" fmla="*/ 3021459 w 7467600"/>
              <a:gd name="connsiteY776" fmla="*/ 1035385 h 6858000"/>
              <a:gd name="connsiteX777" fmla="*/ 3153873 w 7467600"/>
              <a:gd name="connsiteY777" fmla="*/ 898971 h 6858000"/>
              <a:gd name="connsiteX778" fmla="*/ 3276511 w 7467600"/>
              <a:gd name="connsiteY778" fmla="*/ 786423 h 6858000"/>
              <a:gd name="connsiteX779" fmla="*/ 3584154 w 7467600"/>
              <a:gd name="connsiteY779" fmla="*/ 448218 h 6858000"/>
              <a:gd name="connsiteX780" fmla="*/ 3624562 w 7467600"/>
              <a:gd name="connsiteY780" fmla="*/ 367041 h 6858000"/>
              <a:gd name="connsiteX781" fmla="*/ 3766672 w 7467600"/>
              <a:gd name="connsiteY781" fmla="*/ 359429 h 6858000"/>
              <a:gd name="connsiteX782" fmla="*/ 3996338 w 7467600"/>
              <a:gd name="connsiteY782" fmla="*/ 968237 h 6858000"/>
              <a:gd name="connsiteX783" fmla="*/ 3766672 w 7467600"/>
              <a:gd name="connsiteY783" fmla="*/ 359429 h 6858000"/>
              <a:gd name="connsiteX784" fmla="*/ 5805386 w 7467600"/>
              <a:gd name="connsiteY784" fmla="*/ 239240 h 6858000"/>
              <a:gd name="connsiteX785" fmla="*/ 5736947 w 7467600"/>
              <a:gd name="connsiteY785" fmla="*/ 261367 h 6858000"/>
              <a:gd name="connsiteX786" fmla="*/ 5427012 w 7467600"/>
              <a:gd name="connsiteY786" fmla="*/ 311272 h 6858000"/>
              <a:gd name="connsiteX787" fmla="*/ 5147818 w 7467600"/>
              <a:gd name="connsiteY787" fmla="*/ 322112 h 6858000"/>
              <a:gd name="connsiteX788" fmla="*/ 5060854 w 7467600"/>
              <a:gd name="connsiteY788" fmla="*/ 311882 h 6858000"/>
              <a:gd name="connsiteX789" fmla="*/ 4945989 w 7467600"/>
              <a:gd name="connsiteY789" fmla="*/ 300516 h 6858000"/>
              <a:gd name="connsiteX790" fmla="*/ 5410479 w 7467600"/>
              <a:gd name="connsiteY790" fmla="*/ 348434 h 6858000"/>
              <a:gd name="connsiteX791" fmla="*/ 5805386 w 7467600"/>
              <a:gd name="connsiteY791" fmla="*/ 239240 h 6858000"/>
              <a:gd name="connsiteX792" fmla="*/ 5905192 w 7467600"/>
              <a:gd name="connsiteY792" fmla="*/ 163079 h 6858000"/>
              <a:gd name="connsiteX793" fmla="*/ 5865655 w 7467600"/>
              <a:gd name="connsiteY793" fmla="*/ 171901 h 6858000"/>
              <a:gd name="connsiteX794" fmla="*/ 5259740 w 7467600"/>
              <a:gd name="connsiteY794" fmla="*/ 257013 h 6858000"/>
              <a:gd name="connsiteX795" fmla="*/ 5208466 w 7467600"/>
              <a:gd name="connsiteY795" fmla="*/ 257550 h 6858000"/>
              <a:gd name="connsiteX796" fmla="*/ 4980204 w 7467600"/>
              <a:gd name="connsiteY796" fmla="*/ 271903 h 6858000"/>
              <a:gd name="connsiteX797" fmla="*/ 5068068 w 7467600"/>
              <a:gd name="connsiteY797" fmla="*/ 282244 h 6858000"/>
              <a:gd name="connsiteX798" fmla="*/ 5153231 w 7467600"/>
              <a:gd name="connsiteY798" fmla="*/ 292240 h 6858000"/>
              <a:gd name="connsiteX799" fmla="*/ 5426491 w 7467600"/>
              <a:gd name="connsiteY799" fmla="*/ 281128 h 6858000"/>
              <a:gd name="connsiteX800" fmla="*/ 5731212 w 7467600"/>
              <a:gd name="connsiteY800" fmla="*/ 231951 h 6858000"/>
              <a:gd name="connsiteX801" fmla="*/ 5905192 w 7467600"/>
              <a:gd name="connsiteY801" fmla="*/ 163079 h 6858000"/>
              <a:gd name="connsiteX802" fmla="*/ 5944437 w 7467600"/>
              <a:gd name="connsiteY802" fmla="*/ 113829 h 6858000"/>
              <a:gd name="connsiteX803" fmla="*/ 5825032 w 7467600"/>
              <a:gd name="connsiteY803" fmla="*/ 146405 h 6858000"/>
              <a:gd name="connsiteX804" fmla="*/ 4955599 w 7467600"/>
              <a:gd name="connsiteY804" fmla="*/ 247008 h 6858000"/>
              <a:gd name="connsiteX805" fmla="*/ 5210104 w 7467600"/>
              <a:gd name="connsiteY805" fmla="*/ 228123 h 6858000"/>
              <a:gd name="connsiteX806" fmla="*/ 5261015 w 7467600"/>
              <a:gd name="connsiteY806" fmla="*/ 227087 h 6858000"/>
              <a:gd name="connsiteX807" fmla="*/ 5861181 w 7467600"/>
              <a:gd name="connsiteY807" fmla="*/ 143093 h 6858000"/>
              <a:gd name="connsiteX808" fmla="*/ 5961252 w 7467600"/>
              <a:gd name="connsiteY808" fmla="*/ 114820 h 6858000"/>
              <a:gd name="connsiteX809" fmla="*/ 5944437 w 7467600"/>
              <a:gd name="connsiteY809" fmla="*/ 113829 h 6858000"/>
              <a:gd name="connsiteX810" fmla="*/ 3882765 w 7467600"/>
              <a:gd name="connsiteY810" fmla="*/ 0 h 6858000"/>
              <a:gd name="connsiteX811" fmla="*/ 3995099 w 7467600"/>
              <a:gd name="connsiteY811" fmla="*/ 0 h 6858000"/>
              <a:gd name="connsiteX812" fmla="*/ 4163818 w 7467600"/>
              <a:gd name="connsiteY812" fmla="*/ 234104 h 6858000"/>
              <a:gd name="connsiteX813" fmla="*/ 4172099 w 7467600"/>
              <a:gd name="connsiteY813" fmla="*/ 234207 h 6858000"/>
              <a:gd name="connsiteX814" fmla="*/ 4784282 w 7467600"/>
              <a:gd name="connsiteY814" fmla="*/ 276561 h 6858000"/>
              <a:gd name="connsiteX815" fmla="*/ 4801687 w 7467600"/>
              <a:gd name="connsiteY815" fmla="*/ 267764 h 6858000"/>
              <a:gd name="connsiteX816" fmla="*/ 6082788 w 7467600"/>
              <a:gd name="connsiteY816" fmla="*/ 64119 h 6858000"/>
              <a:gd name="connsiteX817" fmla="*/ 6099442 w 7467600"/>
              <a:gd name="connsiteY817" fmla="*/ 82568 h 6858000"/>
              <a:gd name="connsiteX818" fmla="*/ 4804137 w 7467600"/>
              <a:gd name="connsiteY818" fmla="*/ 320931 h 6858000"/>
              <a:gd name="connsiteX819" fmla="*/ 4227047 w 7467600"/>
              <a:gd name="connsiteY819" fmla="*/ 313415 h 6858000"/>
              <a:gd name="connsiteX820" fmla="*/ 4346041 w 7467600"/>
              <a:gd name="connsiteY820" fmla="*/ 456086 h 6858000"/>
              <a:gd name="connsiteX821" fmla="*/ 4870967 w 7467600"/>
              <a:gd name="connsiteY821" fmla="*/ 963061 h 6858000"/>
              <a:gd name="connsiteX822" fmla="*/ 4889647 w 7467600"/>
              <a:gd name="connsiteY822" fmla="*/ 957147 h 6858000"/>
              <a:gd name="connsiteX823" fmla="*/ 5422504 w 7467600"/>
              <a:gd name="connsiteY823" fmla="*/ 805191 h 6858000"/>
              <a:gd name="connsiteX824" fmla="*/ 6087656 w 7467600"/>
              <a:gd name="connsiteY824" fmla="*/ 826703 h 6858000"/>
              <a:gd name="connsiteX825" fmla="*/ 6058717 w 7467600"/>
              <a:gd name="connsiteY825" fmla="*/ 865992 h 6858000"/>
              <a:gd name="connsiteX826" fmla="*/ 4974153 w 7467600"/>
              <a:gd name="connsiteY826" fmla="*/ 1045456 h 6858000"/>
              <a:gd name="connsiteX827" fmla="*/ 5627835 w 7467600"/>
              <a:gd name="connsiteY827" fmla="*/ 1472077 h 6858000"/>
              <a:gd name="connsiteX828" fmla="*/ 5629817 w 7467600"/>
              <a:gd name="connsiteY828" fmla="*/ 1471412 h 6858000"/>
              <a:gd name="connsiteX829" fmla="*/ 5634124 w 7467600"/>
              <a:gd name="connsiteY829" fmla="*/ 1470572 h 6858000"/>
              <a:gd name="connsiteX830" fmla="*/ 5755832 w 7467600"/>
              <a:gd name="connsiteY830" fmla="*/ 1383886 h 6858000"/>
              <a:gd name="connsiteX831" fmla="*/ 6014186 w 7467600"/>
              <a:gd name="connsiteY831" fmla="*/ 1279799 h 6858000"/>
              <a:gd name="connsiteX832" fmla="*/ 6901619 w 7467600"/>
              <a:gd name="connsiteY832" fmla="*/ 1047874 h 6858000"/>
              <a:gd name="connsiteX833" fmla="*/ 6931566 w 7467600"/>
              <a:gd name="connsiteY833" fmla="*/ 1062034 h 6858000"/>
              <a:gd name="connsiteX834" fmla="*/ 5790982 w 7467600"/>
              <a:gd name="connsiteY834" fmla="*/ 1561380 h 6858000"/>
              <a:gd name="connsiteX835" fmla="*/ 6188971 w 7467600"/>
              <a:gd name="connsiteY835" fmla="*/ 1755168 h 6858000"/>
              <a:gd name="connsiteX836" fmla="*/ 6202446 w 7467600"/>
              <a:gd name="connsiteY836" fmla="*/ 1752268 h 6858000"/>
              <a:gd name="connsiteX837" fmla="*/ 7179560 w 7467600"/>
              <a:gd name="connsiteY837" fmla="*/ 1467551 h 6858000"/>
              <a:gd name="connsiteX838" fmla="*/ 7158730 w 7467600"/>
              <a:gd name="connsiteY838" fmla="*/ 1507835 h 6858000"/>
              <a:gd name="connsiteX839" fmla="*/ 6326959 w 7467600"/>
              <a:gd name="connsiteY839" fmla="*/ 1817686 h 6858000"/>
              <a:gd name="connsiteX840" fmla="*/ 6537433 w 7467600"/>
              <a:gd name="connsiteY840" fmla="*/ 1907790 h 6858000"/>
              <a:gd name="connsiteX841" fmla="*/ 6550221 w 7467600"/>
              <a:gd name="connsiteY841" fmla="*/ 1910729 h 6858000"/>
              <a:gd name="connsiteX842" fmla="*/ 6964438 w 7467600"/>
              <a:gd name="connsiteY842" fmla="*/ 2209505 h 6858000"/>
              <a:gd name="connsiteX843" fmla="*/ 7367862 w 7467600"/>
              <a:gd name="connsiteY843" fmla="*/ 2806833 h 6858000"/>
              <a:gd name="connsiteX844" fmla="*/ 7364329 w 7467600"/>
              <a:gd name="connsiteY844" fmla="*/ 2826907 h 6858000"/>
              <a:gd name="connsiteX845" fmla="*/ 7290545 w 7467600"/>
              <a:gd name="connsiteY845" fmla="*/ 2850663 h 6858000"/>
              <a:gd name="connsiteX846" fmla="*/ 6472036 w 7467600"/>
              <a:gd name="connsiteY846" fmla="*/ 1959003 h 6858000"/>
              <a:gd name="connsiteX847" fmla="*/ 5792897 w 7467600"/>
              <a:gd name="connsiteY847" fmla="*/ 1647747 h 6858000"/>
              <a:gd name="connsiteX848" fmla="*/ 5842751 w 7467600"/>
              <a:gd name="connsiteY848" fmla="*/ 1816112 h 6858000"/>
              <a:gd name="connsiteX849" fmla="*/ 5847424 w 7467600"/>
              <a:gd name="connsiteY849" fmla="*/ 1815776 h 6858000"/>
              <a:gd name="connsiteX850" fmla="*/ 6399821 w 7467600"/>
              <a:gd name="connsiteY850" fmla="*/ 2344799 h 6858000"/>
              <a:gd name="connsiteX851" fmla="*/ 6323232 w 7467600"/>
              <a:gd name="connsiteY851" fmla="*/ 2389634 h 6858000"/>
              <a:gd name="connsiteX852" fmla="*/ 5942958 w 7467600"/>
              <a:gd name="connsiteY852" fmla="*/ 2077708 h 6858000"/>
              <a:gd name="connsiteX853" fmla="*/ 5921559 w 7467600"/>
              <a:gd name="connsiteY853" fmla="*/ 2378596 h 6858000"/>
              <a:gd name="connsiteX854" fmla="*/ 5817651 w 7467600"/>
              <a:gd name="connsiteY854" fmla="*/ 3023919 h 6858000"/>
              <a:gd name="connsiteX855" fmla="*/ 5729634 w 7467600"/>
              <a:gd name="connsiteY855" fmla="*/ 3051849 h 6858000"/>
              <a:gd name="connsiteX856" fmla="*/ 5611018 w 7467600"/>
              <a:gd name="connsiteY856" fmla="*/ 2316769 h 6858000"/>
              <a:gd name="connsiteX857" fmla="*/ 5687608 w 7467600"/>
              <a:gd name="connsiteY857" fmla="*/ 2039972 h 6858000"/>
              <a:gd name="connsiteX858" fmla="*/ 5657554 w 7467600"/>
              <a:gd name="connsiteY858" fmla="*/ 1576445 h 6858000"/>
              <a:gd name="connsiteX859" fmla="*/ 5150475 w 7467600"/>
              <a:gd name="connsiteY859" fmla="*/ 1274012 h 6858000"/>
              <a:gd name="connsiteX860" fmla="*/ 5349142 w 7467600"/>
              <a:gd name="connsiteY860" fmla="*/ 2204405 h 6858000"/>
              <a:gd name="connsiteX861" fmla="*/ 5262214 w 7467600"/>
              <a:gd name="connsiteY861" fmla="*/ 2233836 h 6858000"/>
              <a:gd name="connsiteX862" fmla="*/ 4981539 w 7467600"/>
              <a:gd name="connsiteY862" fmla="*/ 1542201 h 6858000"/>
              <a:gd name="connsiteX863" fmla="*/ 4958461 w 7467600"/>
              <a:gd name="connsiteY863" fmla="*/ 1136957 h 6858000"/>
              <a:gd name="connsiteX864" fmla="*/ 4655015 w 7467600"/>
              <a:gd name="connsiteY864" fmla="*/ 891426 h 6858000"/>
              <a:gd name="connsiteX865" fmla="*/ 4348002 w 7467600"/>
              <a:gd name="connsiteY865" fmla="*/ 2205895 h 6858000"/>
              <a:gd name="connsiteX866" fmla="*/ 4262250 w 7467600"/>
              <a:gd name="connsiteY866" fmla="*/ 2219972 h 6858000"/>
              <a:gd name="connsiteX867" fmla="*/ 4550611 w 7467600"/>
              <a:gd name="connsiteY867" fmla="*/ 817540 h 6858000"/>
              <a:gd name="connsiteX868" fmla="*/ 4564418 w 7467600"/>
              <a:gd name="connsiteY868" fmla="*/ 808293 h 6858000"/>
              <a:gd name="connsiteX869" fmla="*/ 4266388 w 7467600"/>
              <a:gd name="connsiteY869" fmla="*/ 500083 h 6858000"/>
              <a:gd name="connsiteX870" fmla="*/ 4032842 w 7467600"/>
              <a:gd name="connsiteY870" fmla="*/ 211809 h 6858000"/>
              <a:gd name="connsiteX871" fmla="*/ 3882765 w 7467600"/>
              <a:gd name="connsiteY871" fmla="*/ 0 h 6858000"/>
              <a:gd name="connsiteX872" fmla="*/ 3721337 w 7467600"/>
              <a:gd name="connsiteY872" fmla="*/ 0 h 6858000"/>
              <a:gd name="connsiteX873" fmla="*/ 3797544 w 7467600"/>
              <a:gd name="connsiteY873" fmla="*/ 0 h 6858000"/>
              <a:gd name="connsiteX874" fmla="*/ 3775734 w 7467600"/>
              <a:gd name="connsiteY874" fmla="*/ 95131 h 6858000"/>
              <a:gd name="connsiteX875" fmla="*/ 3724807 w 7467600"/>
              <a:gd name="connsiteY875" fmla="*/ 272257 h 6858000"/>
              <a:gd name="connsiteX876" fmla="*/ 3726844 w 7467600"/>
              <a:gd name="connsiteY876" fmla="*/ 282988 h 6858000"/>
              <a:gd name="connsiteX877" fmla="*/ 3742664 w 7467600"/>
              <a:gd name="connsiteY877" fmla="*/ 279918 h 6858000"/>
              <a:gd name="connsiteX878" fmla="*/ 4103910 w 7467600"/>
              <a:gd name="connsiteY878" fmla="*/ 1161917 h 6858000"/>
              <a:gd name="connsiteX879" fmla="*/ 4020269 w 7467600"/>
              <a:gd name="connsiteY879" fmla="*/ 1200406 h 6858000"/>
              <a:gd name="connsiteX880" fmla="*/ 3674882 w 7467600"/>
              <a:gd name="connsiteY880" fmla="*/ 488524 h 6858000"/>
              <a:gd name="connsiteX881" fmla="*/ 3132682 w 7467600"/>
              <a:gd name="connsiteY881" fmla="*/ 1072284 h 6858000"/>
              <a:gd name="connsiteX882" fmla="*/ 2716346 w 7467600"/>
              <a:gd name="connsiteY882" fmla="*/ 1276376 h 6858000"/>
              <a:gd name="connsiteX883" fmla="*/ 2716772 w 7467600"/>
              <a:gd name="connsiteY883" fmla="*/ 1255462 h 6858000"/>
              <a:gd name="connsiteX884" fmla="*/ 3471096 w 7467600"/>
              <a:gd name="connsiteY884" fmla="*/ 437072 h 6858000"/>
              <a:gd name="connsiteX885" fmla="*/ 3639057 w 7467600"/>
              <a:gd name="connsiteY885" fmla="*/ 286334 h 6858000"/>
              <a:gd name="connsiteX886" fmla="*/ 3640309 w 7467600"/>
              <a:gd name="connsiteY886" fmla="*/ 284664 h 6858000"/>
              <a:gd name="connsiteX887" fmla="*/ 3646022 w 7467600"/>
              <a:gd name="connsiteY887" fmla="*/ 276711 h 6858000"/>
              <a:gd name="connsiteX888" fmla="*/ 3707943 w 7467600"/>
              <a:gd name="connsiteY888" fmla="*/ 65958 h 6858000"/>
              <a:gd name="connsiteX889" fmla="*/ 3721337 w 7467600"/>
              <a:gd name="connsiteY889" fmla="*/ 0 h 6858000"/>
              <a:gd name="connsiteX890" fmla="*/ 2867960 w 7467600"/>
              <a:gd name="connsiteY890" fmla="*/ 0 h 6858000"/>
              <a:gd name="connsiteX891" fmla="*/ 2926351 w 7467600"/>
              <a:gd name="connsiteY891" fmla="*/ 0 h 6858000"/>
              <a:gd name="connsiteX892" fmla="*/ 2902823 w 7467600"/>
              <a:gd name="connsiteY892" fmla="*/ 262929 h 6858000"/>
              <a:gd name="connsiteX893" fmla="*/ 2940663 w 7467600"/>
              <a:gd name="connsiteY893" fmla="*/ 140884 h 6858000"/>
              <a:gd name="connsiteX894" fmla="*/ 2947039 w 7467600"/>
              <a:gd name="connsiteY894" fmla="*/ 122524 h 6858000"/>
              <a:gd name="connsiteX895" fmla="*/ 2984316 w 7467600"/>
              <a:gd name="connsiteY895" fmla="*/ 0 h 6858000"/>
              <a:gd name="connsiteX896" fmla="*/ 3016114 w 7467600"/>
              <a:gd name="connsiteY896" fmla="*/ 0 h 6858000"/>
              <a:gd name="connsiteX897" fmla="*/ 2979949 w 7467600"/>
              <a:gd name="connsiteY897" fmla="*/ 119274 h 6858000"/>
              <a:gd name="connsiteX898" fmla="*/ 3023879 w 7467600"/>
              <a:gd name="connsiteY898" fmla="*/ 0 h 6858000"/>
              <a:gd name="connsiteX899" fmla="*/ 3105400 w 7467600"/>
              <a:gd name="connsiteY899" fmla="*/ 0 h 6858000"/>
              <a:gd name="connsiteX900" fmla="*/ 3094669 w 7467600"/>
              <a:gd name="connsiteY900" fmla="*/ 30308 h 6858000"/>
              <a:gd name="connsiteX901" fmla="*/ 2901945 w 7467600"/>
              <a:gd name="connsiteY901" fmla="*/ 466538 h 6858000"/>
              <a:gd name="connsiteX902" fmla="*/ 2815209 w 7467600"/>
              <a:gd name="connsiteY902" fmla="*/ 497361 h 6858000"/>
              <a:gd name="connsiteX903" fmla="*/ 2844845 w 7467600"/>
              <a:gd name="connsiteY903" fmla="*/ 127638 h 6858000"/>
              <a:gd name="connsiteX904" fmla="*/ 2867960 w 7467600"/>
              <a:gd name="connsiteY904" fmla="*/ 0 h 6858000"/>
              <a:gd name="connsiteX905" fmla="*/ 1057230 w 7467600"/>
              <a:gd name="connsiteY905" fmla="*/ 0 h 6858000"/>
              <a:gd name="connsiteX906" fmla="*/ 1111003 w 7467600"/>
              <a:gd name="connsiteY906" fmla="*/ 0 h 6858000"/>
              <a:gd name="connsiteX907" fmla="*/ 1125553 w 7467600"/>
              <a:gd name="connsiteY907" fmla="*/ 52588 h 6858000"/>
              <a:gd name="connsiteX908" fmla="*/ 1304276 w 7467600"/>
              <a:gd name="connsiteY908" fmla="*/ 476275 h 6858000"/>
              <a:gd name="connsiteX909" fmla="*/ 1492066 w 7467600"/>
              <a:gd name="connsiteY909" fmla="*/ 886333 h 6858000"/>
              <a:gd name="connsiteX910" fmla="*/ 1423698 w 7467600"/>
              <a:gd name="connsiteY910" fmla="*/ 710817 h 6858000"/>
              <a:gd name="connsiteX911" fmla="*/ 1357609 w 7467600"/>
              <a:gd name="connsiteY911" fmla="*/ 532892 h 6858000"/>
              <a:gd name="connsiteX912" fmla="*/ 1309550 w 7467600"/>
              <a:gd name="connsiteY912" fmla="*/ 374031 h 6858000"/>
              <a:gd name="connsiteX913" fmla="*/ 1193673 w 7467600"/>
              <a:gd name="connsiteY913" fmla="*/ 49533 h 6858000"/>
              <a:gd name="connsiteX914" fmla="*/ 1164391 w 7467600"/>
              <a:gd name="connsiteY914" fmla="*/ 0 h 6858000"/>
              <a:gd name="connsiteX915" fmla="*/ 1200666 w 7467600"/>
              <a:gd name="connsiteY915" fmla="*/ 0 h 6858000"/>
              <a:gd name="connsiteX916" fmla="*/ 1223408 w 7467600"/>
              <a:gd name="connsiteY916" fmla="*/ 38996 h 6858000"/>
              <a:gd name="connsiteX917" fmla="*/ 1339635 w 7467600"/>
              <a:gd name="connsiteY917" fmla="*/ 365517 h 6858000"/>
              <a:gd name="connsiteX918" fmla="*/ 1387469 w 7467600"/>
              <a:gd name="connsiteY918" fmla="*/ 523079 h 6858000"/>
              <a:gd name="connsiteX919" fmla="*/ 1452685 w 7467600"/>
              <a:gd name="connsiteY919" fmla="*/ 699806 h 6858000"/>
              <a:gd name="connsiteX920" fmla="*/ 1492092 w 7467600"/>
              <a:gd name="connsiteY920" fmla="*/ 800424 h 6858000"/>
              <a:gd name="connsiteX921" fmla="*/ 1455302 w 7467600"/>
              <a:gd name="connsiteY921" fmla="*/ 632913 h 6858000"/>
              <a:gd name="connsiteX922" fmla="*/ 1222336 w 7467600"/>
              <a:gd name="connsiteY922" fmla="*/ 9480 h 6858000"/>
              <a:gd name="connsiteX923" fmla="*/ 1214634 w 7467600"/>
              <a:gd name="connsiteY923" fmla="*/ 0 h 6858000"/>
              <a:gd name="connsiteX924" fmla="*/ 1289827 w 7467600"/>
              <a:gd name="connsiteY924" fmla="*/ 0 h 6858000"/>
              <a:gd name="connsiteX925" fmla="*/ 1321076 w 7467600"/>
              <a:gd name="connsiteY925" fmla="*/ 59722 h 6858000"/>
              <a:gd name="connsiteX926" fmla="*/ 1512579 w 7467600"/>
              <a:gd name="connsiteY926" fmla="*/ 626441 h 6858000"/>
              <a:gd name="connsiteX927" fmla="*/ 1506076 w 7467600"/>
              <a:gd name="connsiteY927" fmla="*/ 1089289 h 6858000"/>
              <a:gd name="connsiteX928" fmla="*/ 1486346 w 7467600"/>
              <a:gd name="connsiteY928" fmla="*/ 1079919 h 6858000"/>
              <a:gd name="connsiteX929" fmla="*/ 1070511 w 7467600"/>
              <a:gd name="connsiteY929" fmla="*/ 48609 h 6858000"/>
              <a:gd name="connsiteX930" fmla="*/ 1057230 w 7467600"/>
              <a:gd name="connsiteY930" fmla="*/ 0 h 6858000"/>
              <a:gd name="connsiteX931" fmla="*/ 43151 w 7467600"/>
              <a:gd name="connsiteY931" fmla="*/ 0 h 6858000"/>
              <a:gd name="connsiteX932" fmla="*/ 95283 w 7467600"/>
              <a:gd name="connsiteY932" fmla="*/ 0 h 6858000"/>
              <a:gd name="connsiteX933" fmla="*/ 300708 w 7467600"/>
              <a:gd name="connsiteY933" fmla="*/ 154571 h 6858000"/>
              <a:gd name="connsiteX934" fmla="*/ 530414 w 7467600"/>
              <a:gd name="connsiteY934" fmla="*/ 354673 h 6858000"/>
              <a:gd name="connsiteX935" fmla="*/ 333785 w 7467600"/>
              <a:gd name="connsiteY935" fmla="*/ 161564 h 6858000"/>
              <a:gd name="connsiteX936" fmla="*/ 147005 w 7467600"/>
              <a:gd name="connsiteY936" fmla="*/ 0 h 6858000"/>
              <a:gd name="connsiteX937" fmla="*/ 272509 w 7467600"/>
              <a:gd name="connsiteY937" fmla="*/ 0 h 6858000"/>
              <a:gd name="connsiteX938" fmla="*/ 326276 w 7467600"/>
              <a:gd name="connsiteY938" fmla="*/ 45847 h 6858000"/>
              <a:gd name="connsiteX939" fmla="*/ 823759 w 7467600"/>
              <a:gd name="connsiteY939" fmla="*/ 574145 h 6858000"/>
              <a:gd name="connsiteX940" fmla="*/ 811254 w 7467600"/>
              <a:gd name="connsiteY940" fmla="*/ 665546 h 6858000"/>
              <a:gd name="connsiteX941" fmla="*/ 154042 w 7467600"/>
              <a:gd name="connsiteY941" fmla="*/ 261522 h 6858000"/>
              <a:gd name="connsiteX942" fmla="*/ 13550 w 7467600"/>
              <a:gd name="connsiteY942" fmla="*/ 158423 h 6858000"/>
              <a:gd name="connsiteX943" fmla="*/ 0 w 7467600"/>
              <a:gd name="connsiteY943" fmla="*/ 146618 h 6858000"/>
              <a:gd name="connsiteX944" fmla="*/ 0 w 7467600"/>
              <a:gd name="connsiteY944" fmla="*/ 59161 h 6858000"/>
              <a:gd name="connsiteX945" fmla="*/ 45427 w 7467600"/>
              <a:gd name="connsiteY945" fmla="*/ 101078 h 6858000"/>
              <a:gd name="connsiteX946" fmla="*/ 630103 w 7467600"/>
              <a:gd name="connsiteY946" fmla="*/ 485885 h 6858000"/>
              <a:gd name="connsiteX947" fmla="*/ 532040 w 7467600"/>
              <a:gd name="connsiteY947" fmla="*/ 399359 h 6858000"/>
              <a:gd name="connsiteX948" fmla="*/ 517618 w 7467600"/>
              <a:gd name="connsiteY948" fmla="*/ 385726 h 6858000"/>
              <a:gd name="connsiteX949" fmla="*/ 285074 w 7467600"/>
              <a:gd name="connsiteY949" fmla="*/ 182755 h 6858000"/>
              <a:gd name="connsiteX950" fmla="*/ 43151 w 7467600"/>
              <a:gd name="connsiteY95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831490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467600 w 7467600"/>
              <a:gd name="connsiteY16" fmla="*/ 6805948 h 6858000"/>
              <a:gd name="connsiteX17" fmla="*/ 7467600 w 7467600"/>
              <a:gd name="connsiteY17" fmla="*/ 6831490 h 6858000"/>
              <a:gd name="connsiteX18" fmla="*/ 1019354 w 7467600"/>
              <a:gd name="connsiteY18" fmla="*/ 6315006 h 6858000"/>
              <a:gd name="connsiteX19" fmla="*/ 441046 w 7467600"/>
              <a:gd name="connsiteY19" fmla="*/ 6691153 h 6858000"/>
              <a:gd name="connsiteX20" fmla="*/ 1019354 w 7467600"/>
              <a:gd name="connsiteY20" fmla="*/ 6315006 h 6858000"/>
              <a:gd name="connsiteX21" fmla="*/ 991680 w 7467600"/>
              <a:gd name="connsiteY21" fmla="*/ 6298413 h 6858000"/>
              <a:gd name="connsiteX22" fmla="*/ 409060 w 7467600"/>
              <a:gd name="connsiteY22" fmla="*/ 6671470 h 6858000"/>
              <a:gd name="connsiteX23" fmla="*/ 991680 w 7467600"/>
              <a:gd name="connsiteY23" fmla="*/ 6298413 h 6858000"/>
              <a:gd name="connsiteX24" fmla="*/ 103333 w 7467600"/>
              <a:gd name="connsiteY24" fmla="*/ 5699602 h 6858000"/>
              <a:gd name="connsiteX25" fmla="*/ 233938 w 7467600"/>
              <a:gd name="connsiteY25" fmla="*/ 5809416 h 6858000"/>
              <a:gd name="connsiteX26" fmla="*/ 883580 w 7467600"/>
              <a:gd name="connsiteY26" fmla="*/ 6180710 h 6858000"/>
              <a:gd name="connsiteX27" fmla="*/ 487337 w 7467600"/>
              <a:gd name="connsiteY27" fmla="*/ 5950182 h 6858000"/>
              <a:gd name="connsiteX28" fmla="*/ 354051 w 7467600"/>
              <a:gd name="connsiteY28" fmla="*/ 5854912 h 6858000"/>
              <a:gd name="connsiteX29" fmla="*/ 195436 w 7467600"/>
              <a:gd name="connsiteY29" fmla="*/ 5755068 h 6858000"/>
              <a:gd name="connsiteX30" fmla="*/ 103333 w 7467600"/>
              <a:gd name="connsiteY30" fmla="*/ 5699602 h 6858000"/>
              <a:gd name="connsiteX31" fmla="*/ 5539432 w 7467600"/>
              <a:gd name="connsiteY31" fmla="*/ 5642928 h 6858000"/>
              <a:gd name="connsiteX32" fmla="*/ 5555462 w 7467600"/>
              <a:gd name="connsiteY32" fmla="*/ 5694454 h 6858000"/>
              <a:gd name="connsiteX33" fmla="*/ 5828270 w 7467600"/>
              <a:gd name="connsiteY33" fmla="*/ 6320663 h 6858000"/>
              <a:gd name="connsiteX34" fmla="*/ 5947416 w 7467600"/>
              <a:gd name="connsiteY34" fmla="*/ 6574846 h 6858000"/>
              <a:gd name="connsiteX35" fmla="*/ 5539432 w 7467600"/>
              <a:gd name="connsiteY35" fmla="*/ 5642928 h 6858000"/>
              <a:gd name="connsiteX36" fmla="*/ 51253 w 7467600"/>
              <a:gd name="connsiteY36" fmla="*/ 5631825 h 6858000"/>
              <a:gd name="connsiteX37" fmla="*/ 211622 w 7467600"/>
              <a:gd name="connsiteY37" fmla="*/ 5728803 h 6858000"/>
              <a:gd name="connsiteX38" fmla="*/ 371652 w 7467600"/>
              <a:gd name="connsiteY38" fmla="*/ 5829062 h 6858000"/>
              <a:gd name="connsiteX39" fmla="*/ 505903 w 7467600"/>
              <a:gd name="connsiteY39" fmla="*/ 5925221 h 6858000"/>
              <a:gd name="connsiteX40" fmla="*/ 899240 w 7467600"/>
              <a:gd name="connsiteY40" fmla="*/ 6153068 h 6858000"/>
              <a:gd name="connsiteX41" fmla="*/ 988114 w 7467600"/>
              <a:gd name="connsiteY41" fmla="*/ 6174204 h 6858000"/>
              <a:gd name="connsiteX42" fmla="*/ 845971 w 7467600"/>
              <a:gd name="connsiteY42" fmla="*/ 6067177 h 6858000"/>
              <a:gd name="connsiteX43" fmla="*/ 448057 w 7467600"/>
              <a:gd name="connsiteY43" fmla="*/ 5841376 h 6858000"/>
              <a:gd name="connsiteX44" fmla="*/ 51253 w 7467600"/>
              <a:gd name="connsiteY44" fmla="*/ 5631825 h 6858000"/>
              <a:gd name="connsiteX45" fmla="*/ 2606687 w 7467600"/>
              <a:gd name="connsiteY45" fmla="*/ 5630718 h 6858000"/>
              <a:gd name="connsiteX46" fmla="*/ 2645658 w 7467600"/>
              <a:gd name="connsiteY46" fmla="*/ 6640259 h 6858000"/>
              <a:gd name="connsiteX47" fmla="*/ 2606687 w 7467600"/>
              <a:gd name="connsiteY47" fmla="*/ 5630718 h 6858000"/>
              <a:gd name="connsiteX48" fmla="*/ 3642057 w 7467600"/>
              <a:gd name="connsiteY48" fmla="*/ 5573487 h 6858000"/>
              <a:gd name="connsiteX49" fmla="*/ 3632981 w 7467600"/>
              <a:gd name="connsiteY49" fmla="*/ 5579437 h 6858000"/>
              <a:gd name="connsiteX50" fmla="*/ 3382436 w 7467600"/>
              <a:gd name="connsiteY50" fmla="*/ 5952726 h 6858000"/>
              <a:gd name="connsiteX51" fmla="*/ 3191929 w 7467600"/>
              <a:gd name="connsiteY51" fmla="*/ 6662669 h 6858000"/>
              <a:gd name="connsiteX52" fmla="*/ 3369898 w 7467600"/>
              <a:gd name="connsiteY52" fmla="*/ 6081771 h 6858000"/>
              <a:gd name="connsiteX53" fmla="*/ 3642057 w 7467600"/>
              <a:gd name="connsiteY53" fmla="*/ 5573487 h 6858000"/>
              <a:gd name="connsiteX54" fmla="*/ 2650666 w 7467600"/>
              <a:gd name="connsiteY54" fmla="*/ 5530686 h 6858000"/>
              <a:gd name="connsiteX55" fmla="*/ 2650249 w 7467600"/>
              <a:gd name="connsiteY55" fmla="*/ 5532101 h 6858000"/>
              <a:gd name="connsiteX56" fmla="*/ 2663808 w 7467600"/>
              <a:gd name="connsiteY56" fmla="*/ 6535215 h 6858000"/>
              <a:gd name="connsiteX57" fmla="*/ 2665418 w 7467600"/>
              <a:gd name="connsiteY57" fmla="*/ 6132756 h 6858000"/>
              <a:gd name="connsiteX58" fmla="*/ 2650666 w 7467600"/>
              <a:gd name="connsiteY58" fmla="*/ 5530686 h 6858000"/>
              <a:gd name="connsiteX59" fmla="*/ 2680277 w 7467600"/>
              <a:gd name="connsiteY59" fmla="*/ 5479204 h 6858000"/>
              <a:gd name="connsiteX60" fmla="*/ 2678972 w 7467600"/>
              <a:gd name="connsiteY60" fmla="*/ 5481582 h 6858000"/>
              <a:gd name="connsiteX61" fmla="*/ 2696666 w 7467600"/>
              <a:gd name="connsiteY61" fmla="*/ 6133836 h 6858000"/>
              <a:gd name="connsiteX62" fmla="*/ 2695769 w 7467600"/>
              <a:gd name="connsiteY62" fmla="*/ 6390955 h 6858000"/>
              <a:gd name="connsiteX63" fmla="*/ 2739893 w 7467600"/>
              <a:gd name="connsiteY63" fmla="*/ 6108357 h 6858000"/>
              <a:gd name="connsiteX64" fmla="*/ 2680277 w 7467600"/>
              <a:gd name="connsiteY64" fmla="*/ 5479204 h 6858000"/>
              <a:gd name="connsiteX65" fmla="*/ 1132195 w 7467600"/>
              <a:gd name="connsiteY65" fmla="*/ 5467980 h 6858000"/>
              <a:gd name="connsiteX66" fmla="*/ 1679056 w 7467600"/>
              <a:gd name="connsiteY66" fmla="*/ 5516907 h 6858000"/>
              <a:gd name="connsiteX67" fmla="*/ 2128648 w 7467600"/>
              <a:gd name="connsiteY67" fmla="*/ 5474249 h 6858000"/>
              <a:gd name="connsiteX68" fmla="*/ 1825619 w 7467600"/>
              <a:gd name="connsiteY68" fmla="*/ 5478447 h 6858000"/>
              <a:gd name="connsiteX69" fmla="*/ 1737798 w 7467600"/>
              <a:gd name="connsiteY69" fmla="*/ 5483353 h 6858000"/>
              <a:gd name="connsiteX70" fmla="*/ 1132195 w 7467600"/>
              <a:gd name="connsiteY70" fmla="*/ 5467980 h 6858000"/>
              <a:gd name="connsiteX71" fmla="*/ 1456157 w 7467600"/>
              <a:gd name="connsiteY71" fmla="*/ 5371404 h 6858000"/>
              <a:gd name="connsiteX72" fmla="*/ 1244432 w 7467600"/>
              <a:gd name="connsiteY72" fmla="*/ 5385601 h 6858000"/>
              <a:gd name="connsiteX73" fmla="*/ 973990 w 7467600"/>
              <a:gd name="connsiteY73" fmla="*/ 5424940 h 6858000"/>
              <a:gd name="connsiteX74" fmla="*/ 1103809 w 7467600"/>
              <a:gd name="connsiteY74" fmla="*/ 5433720 h 6858000"/>
              <a:gd name="connsiteX75" fmla="*/ 1123454 w 7467600"/>
              <a:gd name="connsiteY75" fmla="*/ 5435727 h 6858000"/>
              <a:gd name="connsiteX76" fmla="*/ 1737017 w 7467600"/>
              <a:gd name="connsiteY76" fmla="*/ 5452183 h 6858000"/>
              <a:gd name="connsiteX77" fmla="*/ 1824397 w 7467600"/>
              <a:gd name="connsiteY77" fmla="*/ 5447757 h 6858000"/>
              <a:gd name="connsiteX78" fmla="*/ 2070059 w 7467600"/>
              <a:gd name="connsiteY78" fmla="*/ 5441660 h 6858000"/>
              <a:gd name="connsiteX79" fmla="*/ 1456157 w 7467600"/>
              <a:gd name="connsiteY79" fmla="*/ 5371404 h 6858000"/>
              <a:gd name="connsiteX80" fmla="*/ 4988186 w 7467600"/>
              <a:gd name="connsiteY80" fmla="*/ 5216467 h 6858000"/>
              <a:gd name="connsiteX81" fmla="*/ 4777334 w 7467600"/>
              <a:gd name="connsiteY81" fmla="*/ 5406072 h 6858000"/>
              <a:gd name="connsiteX82" fmla="*/ 4718341 w 7467600"/>
              <a:gd name="connsiteY82" fmla="*/ 5468043 h 6858000"/>
              <a:gd name="connsiteX83" fmla="*/ 4604655 w 7467600"/>
              <a:gd name="connsiteY83" fmla="*/ 5583434 h 6858000"/>
              <a:gd name="connsiteX84" fmla="*/ 4565074 w 7467600"/>
              <a:gd name="connsiteY84" fmla="*/ 5618550 h 6858000"/>
              <a:gd name="connsiteX85" fmla="*/ 4988186 w 7467600"/>
              <a:gd name="connsiteY85" fmla="*/ 5216467 h 6858000"/>
              <a:gd name="connsiteX86" fmla="*/ 4978032 w 7467600"/>
              <a:gd name="connsiteY86" fmla="*/ 5183809 h 6858000"/>
              <a:gd name="connsiteX87" fmla="*/ 4463413 w 7467600"/>
              <a:gd name="connsiteY87" fmla="*/ 5615162 h 6858000"/>
              <a:gd name="connsiteX88" fmla="*/ 4358134 w 7467600"/>
              <a:gd name="connsiteY88" fmla="*/ 5742791 h 6858000"/>
              <a:gd name="connsiteX89" fmla="*/ 4376219 w 7467600"/>
              <a:gd name="connsiteY89" fmla="*/ 5729027 h 6858000"/>
              <a:gd name="connsiteX90" fmla="*/ 4582340 w 7467600"/>
              <a:gd name="connsiteY90" fmla="*/ 5561037 h 6858000"/>
              <a:gd name="connsiteX91" fmla="*/ 4694684 w 7467600"/>
              <a:gd name="connsiteY91" fmla="*/ 5447098 h 6858000"/>
              <a:gd name="connsiteX92" fmla="*/ 4754123 w 7467600"/>
              <a:gd name="connsiteY92" fmla="*/ 5384643 h 6858000"/>
              <a:gd name="connsiteX93" fmla="*/ 4978032 w 7467600"/>
              <a:gd name="connsiteY93" fmla="*/ 5183809 h 6858000"/>
              <a:gd name="connsiteX94" fmla="*/ 1903353 w 7467600"/>
              <a:gd name="connsiteY94" fmla="*/ 5044827 h 6858000"/>
              <a:gd name="connsiteX95" fmla="*/ 1936931 w 7467600"/>
              <a:gd name="connsiteY95" fmla="*/ 5093954 h 6858000"/>
              <a:gd name="connsiteX96" fmla="*/ 2195868 w 7467600"/>
              <a:gd name="connsiteY96" fmla="*/ 5396574 h 6858000"/>
              <a:gd name="connsiteX97" fmla="*/ 2088852 w 7467600"/>
              <a:gd name="connsiteY97" fmla="*/ 5166123 h 6858000"/>
              <a:gd name="connsiteX98" fmla="*/ 1958241 w 7467600"/>
              <a:gd name="connsiteY98" fmla="*/ 5067955 h 6858000"/>
              <a:gd name="connsiteX99" fmla="*/ 1903353 w 7467600"/>
              <a:gd name="connsiteY99" fmla="*/ 5044827 h 6858000"/>
              <a:gd name="connsiteX100" fmla="*/ 1979378 w 7467600"/>
              <a:gd name="connsiteY100" fmla="*/ 4769504 h 6858000"/>
              <a:gd name="connsiteX101" fmla="*/ 2882120 w 7467600"/>
              <a:gd name="connsiteY101" fmla="*/ 5064547 h 6858000"/>
              <a:gd name="connsiteX102" fmla="*/ 2793103 w 7467600"/>
              <a:gd name="connsiteY102" fmla="*/ 5039699 h 6858000"/>
              <a:gd name="connsiteX103" fmla="*/ 2770041 w 7467600"/>
              <a:gd name="connsiteY103" fmla="*/ 5033634 h 6858000"/>
              <a:gd name="connsiteX104" fmla="*/ 1979378 w 7467600"/>
              <a:gd name="connsiteY104" fmla="*/ 4769504 h 6858000"/>
              <a:gd name="connsiteX105" fmla="*/ 1927410 w 7467600"/>
              <a:gd name="connsiteY105" fmla="*/ 4716164 h 6858000"/>
              <a:gd name="connsiteX106" fmla="*/ 1959587 w 7467600"/>
              <a:gd name="connsiteY106" fmla="*/ 4728849 h 6858000"/>
              <a:gd name="connsiteX107" fmla="*/ 2777707 w 7467600"/>
              <a:gd name="connsiteY107" fmla="*/ 5003991 h 6858000"/>
              <a:gd name="connsiteX108" fmla="*/ 2800768 w 7467600"/>
              <a:gd name="connsiteY108" fmla="*/ 5010056 h 6858000"/>
              <a:gd name="connsiteX109" fmla="*/ 2879408 w 7467600"/>
              <a:gd name="connsiteY109" fmla="*/ 5031590 h 6858000"/>
              <a:gd name="connsiteX110" fmla="*/ 2862295 w 7467600"/>
              <a:gd name="connsiteY110" fmla="*/ 5022958 h 6858000"/>
              <a:gd name="connsiteX111" fmla="*/ 2813343 w 7467600"/>
              <a:gd name="connsiteY111" fmla="*/ 4998369 h 6858000"/>
              <a:gd name="connsiteX112" fmla="*/ 2646245 w 7467600"/>
              <a:gd name="connsiteY112" fmla="*/ 4930999 h 6858000"/>
              <a:gd name="connsiteX113" fmla="*/ 1999243 w 7467600"/>
              <a:gd name="connsiteY113" fmla="*/ 4730524 h 6858000"/>
              <a:gd name="connsiteX114" fmla="*/ 1979527 w 7467600"/>
              <a:gd name="connsiteY114" fmla="*/ 4726651 h 6858000"/>
              <a:gd name="connsiteX115" fmla="*/ 1927410 w 7467600"/>
              <a:gd name="connsiteY115" fmla="*/ 4716164 h 6858000"/>
              <a:gd name="connsiteX116" fmla="*/ 1997014 w 7467600"/>
              <a:gd name="connsiteY116" fmla="*/ 4698007 h 6858000"/>
              <a:gd name="connsiteX117" fmla="*/ 2005458 w 7467600"/>
              <a:gd name="connsiteY117" fmla="*/ 4699540 h 6858000"/>
              <a:gd name="connsiteX118" fmla="*/ 2657186 w 7467600"/>
              <a:gd name="connsiteY118" fmla="*/ 4901687 h 6858000"/>
              <a:gd name="connsiteX119" fmla="*/ 2826662 w 7467600"/>
              <a:gd name="connsiteY119" fmla="*/ 4970362 h 6858000"/>
              <a:gd name="connsiteX120" fmla="*/ 2876100 w 7467600"/>
              <a:gd name="connsiteY120" fmla="*/ 4995397 h 6858000"/>
              <a:gd name="connsiteX121" fmla="*/ 3042600 w 7467600"/>
              <a:gd name="connsiteY121" fmla="*/ 5059532 h 6858000"/>
              <a:gd name="connsiteX122" fmla="*/ 1997014 w 7467600"/>
              <a:gd name="connsiteY122" fmla="*/ 4698007 h 6858000"/>
              <a:gd name="connsiteX123" fmla="*/ 2305292 w 7467600"/>
              <a:gd name="connsiteY123" fmla="*/ 4219492 h 6858000"/>
              <a:gd name="connsiteX124" fmla="*/ 3360922 w 7467600"/>
              <a:gd name="connsiteY124" fmla="*/ 4529373 h 6858000"/>
              <a:gd name="connsiteX125" fmla="*/ 3492420 w 7467600"/>
              <a:gd name="connsiteY125" fmla="*/ 4510145 h 6858000"/>
              <a:gd name="connsiteX126" fmla="*/ 3364086 w 7467600"/>
              <a:gd name="connsiteY126" fmla="*/ 4480340 h 6858000"/>
              <a:gd name="connsiteX127" fmla="*/ 3225818 w 7467600"/>
              <a:gd name="connsiteY127" fmla="*/ 4411822 h 6858000"/>
              <a:gd name="connsiteX128" fmla="*/ 3129696 w 7467600"/>
              <a:gd name="connsiteY128" fmla="*/ 4360704 h 6858000"/>
              <a:gd name="connsiteX129" fmla="*/ 2814545 w 7467600"/>
              <a:gd name="connsiteY129" fmla="*/ 4282955 h 6858000"/>
              <a:gd name="connsiteX130" fmla="*/ 2305292 w 7467600"/>
              <a:gd name="connsiteY130" fmla="*/ 4219492 h 6858000"/>
              <a:gd name="connsiteX131" fmla="*/ 2626982 w 7467600"/>
              <a:gd name="connsiteY131" fmla="*/ 4206450 h 6858000"/>
              <a:gd name="connsiteX132" fmla="*/ 2490617 w 7467600"/>
              <a:gd name="connsiteY132" fmla="*/ 4206951 h 6858000"/>
              <a:gd name="connsiteX133" fmla="*/ 2819869 w 7467600"/>
              <a:gd name="connsiteY133" fmla="*/ 4252936 h 6858000"/>
              <a:gd name="connsiteX134" fmla="*/ 3143018 w 7467600"/>
              <a:gd name="connsiteY134" fmla="*/ 4332698 h 6858000"/>
              <a:gd name="connsiteX135" fmla="*/ 3241520 w 7467600"/>
              <a:gd name="connsiteY135" fmla="*/ 4385112 h 6858000"/>
              <a:gd name="connsiteX136" fmla="*/ 3374575 w 7467600"/>
              <a:gd name="connsiteY136" fmla="*/ 4451517 h 6858000"/>
              <a:gd name="connsiteX137" fmla="*/ 3505221 w 7467600"/>
              <a:gd name="connsiteY137" fmla="*/ 4480757 h 6858000"/>
              <a:gd name="connsiteX138" fmla="*/ 2626982 w 7467600"/>
              <a:gd name="connsiteY138" fmla="*/ 4206450 h 6858000"/>
              <a:gd name="connsiteX139" fmla="*/ 1310106 w 7467600"/>
              <a:gd name="connsiteY139" fmla="*/ 3943217 h 6858000"/>
              <a:gd name="connsiteX140" fmla="*/ 854994 w 7467600"/>
              <a:gd name="connsiteY140" fmla="*/ 4399136 h 6858000"/>
              <a:gd name="connsiteX141" fmla="*/ 742462 w 7467600"/>
              <a:gd name="connsiteY141" fmla="*/ 4594648 h 6858000"/>
              <a:gd name="connsiteX142" fmla="*/ 820602 w 7467600"/>
              <a:gd name="connsiteY142" fmla="*/ 4485915 h 6858000"/>
              <a:gd name="connsiteX143" fmla="*/ 878295 w 7467600"/>
              <a:gd name="connsiteY143" fmla="*/ 4403594 h 6858000"/>
              <a:gd name="connsiteX144" fmla="*/ 1240607 w 7467600"/>
              <a:gd name="connsiteY144" fmla="*/ 4010401 h 6858000"/>
              <a:gd name="connsiteX145" fmla="*/ 1310106 w 7467600"/>
              <a:gd name="connsiteY145" fmla="*/ 3943217 h 6858000"/>
              <a:gd name="connsiteX146" fmla="*/ 1423113 w 7467600"/>
              <a:gd name="connsiteY146" fmla="*/ 3874565 h 6858000"/>
              <a:gd name="connsiteX147" fmla="*/ 1260565 w 7467600"/>
              <a:gd name="connsiteY147" fmla="*/ 4031982 h 6858000"/>
              <a:gd name="connsiteX148" fmla="*/ 901900 w 7467600"/>
              <a:gd name="connsiteY148" fmla="*/ 4421236 h 6858000"/>
              <a:gd name="connsiteX149" fmla="*/ 845044 w 7467600"/>
              <a:gd name="connsiteY149" fmla="*/ 4502436 h 6858000"/>
              <a:gd name="connsiteX150" fmla="*/ 685926 w 7467600"/>
              <a:gd name="connsiteY150" fmla="*/ 4703069 h 6858000"/>
              <a:gd name="connsiteX151" fmla="*/ 684248 w 7467600"/>
              <a:gd name="connsiteY151" fmla="*/ 4706721 h 6858000"/>
              <a:gd name="connsiteX152" fmla="*/ 1423113 w 7467600"/>
              <a:gd name="connsiteY152" fmla="*/ 3874565 h 6858000"/>
              <a:gd name="connsiteX153" fmla="*/ 3316479 w 7467600"/>
              <a:gd name="connsiteY153" fmla="*/ 3872136 h 6858000"/>
              <a:gd name="connsiteX154" fmla="*/ 3546806 w 7467600"/>
              <a:gd name="connsiteY154" fmla="*/ 4356139 h 6858000"/>
              <a:gd name="connsiteX155" fmla="*/ 3364433 w 7467600"/>
              <a:gd name="connsiteY155" fmla="*/ 3953121 h 6858000"/>
              <a:gd name="connsiteX156" fmla="*/ 3316479 w 7467600"/>
              <a:gd name="connsiteY156" fmla="*/ 3872136 h 6858000"/>
              <a:gd name="connsiteX157" fmla="*/ 3291335 w 7467600"/>
              <a:gd name="connsiteY157" fmla="*/ 3767420 h 6858000"/>
              <a:gd name="connsiteX158" fmla="*/ 3390805 w 7467600"/>
              <a:gd name="connsiteY158" fmla="*/ 3937163 h 6858000"/>
              <a:gd name="connsiteX159" fmla="*/ 3579062 w 7467600"/>
              <a:gd name="connsiteY159" fmla="*/ 4359040 h 6858000"/>
              <a:gd name="connsiteX160" fmla="*/ 3467355 w 7467600"/>
              <a:gd name="connsiteY160" fmla="*/ 3988130 h 6858000"/>
              <a:gd name="connsiteX161" fmla="*/ 3310753 w 7467600"/>
              <a:gd name="connsiteY161" fmla="*/ 3787140 h 6858000"/>
              <a:gd name="connsiteX162" fmla="*/ 3291335 w 7467600"/>
              <a:gd name="connsiteY162" fmla="*/ 3767420 h 6858000"/>
              <a:gd name="connsiteX163" fmla="*/ 1635889 w 7467600"/>
              <a:gd name="connsiteY163" fmla="*/ 3709494 h 6858000"/>
              <a:gd name="connsiteX164" fmla="*/ 1634800 w 7467600"/>
              <a:gd name="connsiteY164" fmla="*/ 3731111 h 6858000"/>
              <a:gd name="connsiteX165" fmla="*/ 1635889 w 7467600"/>
              <a:gd name="connsiteY165" fmla="*/ 3709494 h 6858000"/>
              <a:gd name="connsiteX166" fmla="*/ 1510397 w 7467600"/>
              <a:gd name="connsiteY166" fmla="*/ 3684705 h 6858000"/>
              <a:gd name="connsiteX167" fmla="*/ 1146550 w 7467600"/>
              <a:gd name="connsiteY167" fmla="*/ 3802012 h 6858000"/>
              <a:gd name="connsiteX168" fmla="*/ 698834 w 7467600"/>
              <a:gd name="connsiteY168" fmla="*/ 3952272 h 6858000"/>
              <a:gd name="connsiteX169" fmla="*/ 34256 w 7467600"/>
              <a:gd name="connsiteY169" fmla="*/ 4347603 h 6858000"/>
              <a:gd name="connsiteX170" fmla="*/ 527241 w 7467600"/>
              <a:gd name="connsiteY170" fmla="*/ 4065078 h 6858000"/>
              <a:gd name="connsiteX171" fmla="*/ 1510397 w 7467600"/>
              <a:gd name="connsiteY171" fmla="*/ 3684705 h 6858000"/>
              <a:gd name="connsiteX172" fmla="*/ 1313114 w 7467600"/>
              <a:gd name="connsiteY172" fmla="*/ 3655216 h 6858000"/>
              <a:gd name="connsiteX173" fmla="*/ 1109304 w 7467600"/>
              <a:gd name="connsiteY173" fmla="*/ 3669030 h 6858000"/>
              <a:gd name="connsiteX174" fmla="*/ 8129 w 7467600"/>
              <a:gd name="connsiteY174" fmla="*/ 4330519 h 6858000"/>
              <a:gd name="connsiteX175" fmla="*/ 687572 w 7467600"/>
              <a:gd name="connsiteY175" fmla="*/ 3925629 h 6858000"/>
              <a:gd name="connsiteX176" fmla="*/ 1138365 w 7467600"/>
              <a:gd name="connsiteY176" fmla="*/ 3774515 h 6858000"/>
              <a:gd name="connsiteX177" fmla="*/ 1505579 w 7467600"/>
              <a:gd name="connsiteY177" fmla="*/ 3655526 h 6858000"/>
              <a:gd name="connsiteX178" fmla="*/ 1313114 w 7467600"/>
              <a:gd name="connsiteY178" fmla="*/ 3655216 h 6858000"/>
              <a:gd name="connsiteX179" fmla="*/ 3655073 w 7467600"/>
              <a:gd name="connsiteY179" fmla="*/ 3650884 h 6858000"/>
              <a:gd name="connsiteX180" fmla="*/ 3989938 w 7467600"/>
              <a:gd name="connsiteY180" fmla="*/ 3991685 h 6858000"/>
              <a:gd name="connsiteX181" fmla="*/ 4393907 w 7467600"/>
              <a:gd name="connsiteY181" fmla="*/ 4261258 h 6858000"/>
              <a:gd name="connsiteX182" fmla="*/ 4648051 w 7467600"/>
              <a:gd name="connsiteY182" fmla="*/ 4374051 h 6858000"/>
              <a:gd name="connsiteX183" fmla="*/ 4383389 w 7467600"/>
              <a:gd name="connsiteY183" fmla="*/ 4184369 h 6858000"/>
              <a:gd name="connsiteX184" fmla="*/ 4165508 w 7467600"/>
              <a:gd name="connsiteY184" fmla="*/ 4035196 h 6858000"/>
              <a:gd name="connsiteX185" fmla="*/ 4068162 w 7467600"/>
              <a:gd name="connsiteY185" fmla="*/ 3953394 h 6858000"/>
              <a:gd name="connsiteX186" fmla="*/ 3981416 w 7467600"/>
              <a:gd name="connsiteY186" fmla="*/ 3880482 h 6858000"/>
              <a:gd name="connsiteX187" fmla="*/ 3800147 w 7467600"/>
              <a:gd name="connsiteY187" fmla="*/ 3749872 h 6858000"/>
              <a:gd name="connsiteX188" fmla="*/ 3655073 w 7467600"/>
              <a:gd name="connsiteY188" fmla="*/ 3650884 h 6858000"/>
              <a:gd name="connsiteX189" fmla="*/ 3670252 w 7467600"/>
              <a:gd name="connsiteY189" fmla="*/ 3622798 h 6858000"/>
              <a:gd name="connsiteX190" fmla="*/ 3817258 w 7467600"/>
              <a:gd name="connsiteY190" fmla="*/ 3723577 h 6858000"/>
              <a:gd name="connsiteX191" fmla="*/ 4000461 w 7467600"/>
              <a:gd name="connsiteY191" fmla="*/ 3855966 h 6858000"/>
              <a:gd name="connsiteX192" fmla="*/ 4088180 w 7467600"/>
              <a:gd name="connsiteY192" fmla="*/ 3929774 h 6858000"/>
              <a:gd name="connsiteX193" fmla="*/ 4184555 w 7467600"/>
              <a:gd name="connsiteY193" fmla="*/ 4010683 h 6858000"/>
              <a:gd name="connsiteX194" fmla="*/ 4399563 w 7467600"/>
              <a:gd name="connsiteY194" fmla="*/ 4158106 h 6858000"/>
              <a:gd name="connsiteX195" fmla="*/ 4684469 w 7467600"/>
              <a:gd name="connsiteY195" fmla="*/ 4364680 h 6858000"/>
              <a:gd name="connsiteX196" fmla="*/ 4690271 w 7467600"/>
              <a:gd name="connsiteY196" fmla="*/ 4370034 h 6858000"/>
              <a:gd name="connsiteX197" fmla="*/ 4136093 w 7467600"/>
              <a:gd name="connsiteY197" fmla="*/ 3858466 h 6858000"/>
              <a:gd name="connsiteX198" fmla="*/ 3670252 w 7467600"/>
              <a:gd name="connsiteY198" fmla="*/ 3622798 h 6858000"/>
              <a:gd name="connsiteX199" fmla="*/ 4440129 w 7467600"/>
              <a:gd name="connsiteY199" fmla="*/ 3448571 h 6858000"/>
              <a:gd name="connsiteX200" fmla="*/ 4856525 w 7467600"/>
              <a:gd name="connsiteY200" fmla="*/ 3915351 h 6858000"/>
              <a:gd name="connsiteX201" fmla="*/ 5059055 w 7467600"/>
              <a:gd name="connsiteY201" fmla="*/ 4108918 h 6858000"/>
              <a:gd name="connsiteX202" fmla="*/ 5290070 w 7467600"/>
              <a:gd name="connsiteY202" fmla="*/ 4263619 h 6858000"/>
              <a:gd name="connsiteX203" fmla="*/ 4834991 w 7467600"/>
              <a:gd name="connsiteY203" fmla="*/ 3830985 h 6858000"/>
              <a:gd name="connsiteX204" fmla="*/ 4440129 w 7467600"/>
              <a:gd name="connsiteY204" fmla="*/ 3448571 h 6858000"/>
              <a:gd name="connsiteX205" fmla="*/ 4441737 w 7467600"/>
              <a:gd name="connsiteY205" fmla="*/ 3399734 h 6858000"/>
              <a:gd name="connsiteX206" fmla="*/ 4431236 w 7467600"/>
              <a:gd name="connsiteY206" fmla="*/ 3400954 h 6858000"/>
              <a:gd name="connsiteX207" fmla="*/ 4557150 w 7467600"/>
              <a:gd name="connsiteY207" fmla="*/ 3510023 h 6858000"/>
              <a:gd name="connsiteX208" fmla="*/ 4856936 w 7467600"/>
              <a:gd name="connsiteY208" fmla="*/ 3809146 h 6858000"/>
              <a:gd name="connsiteX209" fmla="*/ 5111996 w 7467600"/>
              <a:gd name="connsiteY209" fmla="*/ 4065759 h 6858000"/>
              <a:gd name="connsiteX210" fmla="*/ 5388878 w 7467600"/>
              <a:gd name="connsiteY210" fmla="*/ 4300185 h 6858000"/>
              <a:gd name="connsiteX211" fmla="*/ 5425556 w 7467600"/>
              <a:gd name="connsiteY211" fmla="*/ 4308967 h 6858000"/>
              <a:gd name="connsiteX212" fmla="*/ 4943646 w 7467600"/>
              <a:gd name="connsiteY212" fmla="*/ 3822916 h 6858000"/>
              <a:gd name="connsiteX213" fmla="*/ 4594837 w 7467600"/>
              <a:gd name="connsiteY213" fmla="*/ 3532274 h 6858000"/>
              <a:gd name="connsiteX214" fmla="*/ 4441737 w 7467600"/>
              <a:gd name="connsiteY214" fmla="*/ 3399734 h 6858000"/>
              <a:gd name="connsiteX215" fmla="*/ 5425834 w 7467600"/>
              <a:gd name="connsiteY215" fmla="*/ 3162785 h 6858000"/>
              <a:gd name="connsiteX216" fmla="*/ 5401644 w 7467600"/>
              <a:gd name="connsiteY216" fmla="*/ 3617847 h 6858000"/>
              <a:gd name="connsiteX217" fmla="*/ 5467256 w 7467600"/>
              <a:gd name="connsiteY217" fmla="*/ 4175494 h 6858000"/>
              <a:gd name="connsiteX218" fmla="*/ 5448069 w 7467600"/>
              <a:gd name="connsiteY218" fmla="*/ 3567554 h 6858000"/>
              <a:gd name="connsiteX219" fmla="*/ 5425834 w 7467600"/>
              <a:gd name="connsiteY219" fmla="*/ 3162785 h 6858000"/>
              <a:gd name="connsiteX220" fmla="*/ 1318687 w 7467600"/>
              <a:gd name="connsiteY220" fmla="*/ 3113840 h 6858000"/>
              <a:gd name="connsiteX221" fmla="*/ 1066793 w 7467600"/>
              <a:gd name="connsiteY221" fmla="*/ 3212171 h 6858000"/>
              <a:gd name="connsiteX222" fmla="*/ 993319 w 7467600"/>
              <a:gd name="connsiteY222" fmla="*/ 3247648 h 6858000"/>
              <a:gd name="connsiteX223" fmla="*/ 853081 w 7467600"/>
              <a:gd name="connsiteY223" fmla="*/ 3312410 h 6858000"/>
              <a:gd name="connsiteX224" fmla="*/ 805957 w 7467600"/>
              <a:gd name="connsiteY224" fmla="*/ 3330443 h 6858000"/>
              <a:gd name="connsiteX225" fmla="*/ 1318687 w 7467600"/>
              <a:gd name="connsiteY225" fmla="*/ 3113840 h 6858000"/>
              <a:gd name="connsiteX226" fmla="*/ 5453702 w 7467600"/>
              <a:gd name="connsiteY226" fmla="*/ 3090882 h 6858000"/>
              <a:gd name="connsiteX227" fmla="*/ 5480135 w 7467600"/>
              <a:gd name="connsiteY227" fmla="*/ 3565802 h 6858000"/>
              <a:gd name="connsiteX228" fmla="*/ 5499023 w 7467600"/>
              <a:gd name="connsiteY228" fmla="*/ 4166310 h 6858000"/>
              <a:gd name="connsiteX229" fmla="*/ 5547022 w 7467600"/>
              <a:gd name="connsiteY229" fmla="*/ 3607838 h 6858000"/>
              <a:gd name="connsiteX230" fmla="*/ 5515964 w 7467600"/>
              <a:gd name="connsiteY230" fmla="*/ 3378541 h 6858000"/>
              <a:gd name="connsiteX231" fmla="*/ 5453702 w 7467600"/>
              <a:gd name="connsiteY231" fmla="*/ 3090882 h 6858000"/>
              <a:gd name="connsiteX232" fmla="*/ 1238695 w 7467600"/>
              <a:gd name="connsiteY232" fmla="*/ 3076820 h 6858000"/>
              <a:gd name="connsiteX233" fmla="*/ 716371 w 7467600"/>
              <a:gd name="connsiteY233" fmla="*/ 3293249 h 6858000"/>
              <a:gd name="connsiteX234" fmla="*/ 579522 w 7467600"/>
              <a:gd name="connsiteY234" fmla="*/ 3371759 h 6858000"/>
              <a:gd name="connsiteX235" fmla="*/ 600288 w 7467600"/>
              <a:gd name="connsiteY235" fmla="*/ 3365555 h 6858000"/>
              <a:gd name="connsiteX236" fmla="*/ 840692 w 7467600"/>
              <a:gd name="connsiteY236" fmla="*/ 3284921 h 6858000"/>
              <a:gd name="connsiteX237" fmla="*/ 979248 w 7467600"/>
              <a:gd name="connsiteY237" fmla="*/ 3221003 h 6858000"/>
              <a:gd name="connsiteX238" fmla="*/ 1053282 w 7467600"/>
              <a:gd name="connsiteY238" fmla="*/ 3185247 h 6858000"/>
              <a:gd name="connsiteX239" fmla="*/ 1320603 w 7467600"/>
              <a:gd name="connsiteY239" fmla="*/ 3081281 h 6858000"/>
              <a:gd name="connsiteX240" fmla="*/ 1238695 w 7467600"/>
              <a:gd name="connsiteY240" fmla="*/ 3076820 h 6858000"/>
              <a:gd name="connsiteX241" fmla="*/ 5425627 w 7467600"/>
              <a:gd name="connsiteY241" fmla="*/ 2954192 h 6858000"/>
              <a:gd name="connsiteX242" fmla="*/ 5470770 w 7467600"/>
              <a:gd name="connsiteY242" fmla="*/ 3005435 h 6858000"/>
              <a:gd name="connsiteX243" fmla="*/ 5519779 w 7467600"/>
              <a:gd name="connsiteY243" fmla="*/ 4359223 h 6858000"/>
              <a:gd name="connsiteX244" fmla="*/ 5520293 w 7467600"/>
              <a:gd name="connsiteY244" fmla="*/ 4360602 h 6858000"/>
              <a:gd name="connsiteX245" fmla="*/ 5767221 w 7467600"/>
              <a:gd name="connsiteY245" fmla="*/ 4665564 h 6858000"/>
              <a:gd name="connsiteX246" fmla="*/ 6937169 w 7467600"/>
              <a:gd name="connsiteY246" fmla="*/ 4815941 h 6858000"/>
              <a:gd name="connsiteX247" fmla="*/ 6953922 w 7467600"/>
              <a:gd name="connsiteY247" fmla="*/ 4890068 h 6858000"/>
              <a:gd name="connsiteX248" fmla="*/ 6071359 w 7467600"/>
              <a:gd name="connsiteY248" fmla="*/ 4770770 h 6858000"/>
              <a:gd name="connsiteX249" fmla="*/ 6038839 w 7467600"/>
              <a:gd name="connsiteY249" fmla="*/ 4764474 h 6858000"/>
              <a:gd name="connsiteX250" fmla="*/ 6038706 w 7467600"/>
              <a:gd name="connsiteY250" fmla="*/ 4763847 h 6858000"/>
              <a:gd name="connsiteX251" fmla="*/ 6037784 w 7467600"/>
              <a:gd name="connsiteY251" fmla="*/ 4764270 h 6858000"/>
              <a:gd name="connsiteX252" fmla="*/ 6038839 w 7467600"/>
              <a:gd name="connsiteY252" fmla="*/ 4764474 h 6858000"/>
              <a:gd name="connsiteX253" fmla="*/ 6040338 w 7467600"/>
              <a:gd name="connsiteY253" fmla="*/ 4771418 h 6858000"/>
              <a:gd name="connsiteX254" fmla="*/ 6024488 w 7467600"/>
              <a:gd name="connsiteY254" fmla="*/ 4809903 h 6858000"/>
              <a:gd name="connsiteX255" fmla="*/ 5599771 w 7467600"/>
              <a:gd name="connsiteY255" fmla="*/ 5509652 h 6858000"/>
              <a:gd name="connsiteX256" fmla="*/ 5548843 w 7467600"/>
              <a:gd name="connsiteY256" fmla="*/ 5563845 h 6858000"/>
              <a:gd name="connsiteX257" fmla="*/ 5940952 w 7467600"/>
              <a:gd name="connsiteY257" fmla="*/ 6250028 h 6858000"/>
              <a:gd name="connsiteX258" fmla="*/ 6043441 w 7467600"/>
              <a:gd name="connsiteY258" fmla="*/ 6665847 h 6858000"/>
              <a:gd name="connsiteX259" fmla="*/ 6093432 w 7467600"/>
              <a:gd name="connsiteY259" fmla="*/ 6858000 h 6858000"/>
              <a:gd name="connsiteX260" fmla="*/ 6034344 w 7467600"/>
              <a:gd name="connsiteY260" fmla="*/ 6858000 h 6858000"/>
              <a:gd name="connsiteX261" fmla="*/ 6026679 w 7467600"/>
              <a:gd name="connsiteY261" fmla="*/ 6836959 h 6858000"/>
              <a:gd name="connsiteX262" fmla="*/ 5800441 w 7467600"/>
              <a:gd name="connsiteY262" fmla="*/ 6335286 h 6858000"/>
              <a:gd name="connsiteX263" fmla="*/ 5526562 w 7467600"/>
              <a:gd name="connsiteY263" fmla="*/ 5705388 h 6858000"/>
              <a:gd name="connsiteX264" fmla="*/ 5519640 w 7467600"/>
              <a:gd name="connsiteY264" fmla="*/ 5683774 h 6858000"/>
              <a:gd name="connsiteX265" fmla="*/ 5844559 w 7467600"/>
              <a:gd name="connsiteY265" fmla="*/ 6553349 h 6858000"/>
              <a:gd name="connsiteX266" fmla="*/ 5975994 w 7467600"/>
              <a:gd name="connsiteY266" fmla="*/ 6858000 h 6858000"/>
              <a:gd name="connsiteX267" fmla="*/ 5898547 w 7467600"/>
              <a:gd name="connsiteY267" fmla="*/ 6858000 h 6858000"/>
              <a:gd name="connsiteX268" fmla="*/ 5682041 w 7467600"/>
              <a:gd name="connsiteY268" fmla="*/ 6355860 h 6858000"/>
              <a:gd name="connsiteX269" fmla="*/ 5461758 w 7467600"/>
              <a:gd name="connsiteY269" fmla="*/ 5820220 h 6858000"/>
              <a:gd name="connsiteX270" fmla="*/ 5237282 w 7467600"/>
              <a:gd name="connsiteY270" fmla="*/ 6579086 h 6858000"/>
              <a:gd name="connsiteX271" fmla="*/ 5115009 w 7467600"/>
              <a:gd name="connsiteY271" fmla="*/ 6858000 h 6858000"/>
              <a:gd name="connsiteX272" fmla="*/ 5028074 w 7467600"/>
              <a:gd name="connsiteY272" fmla="*/ 6858000 h 6858000"/>
              <a:gd name="connsiteX273" fmla="*/ 5079508 w 7467600"/>
              <a:gd name="connsiteY273" fmla="*/ 6749074 h 6858000"/>
              <a:gd name="connsiteX274" fmla="*/ 5371846 w 7467600"/>
              <a:gd name="connsiteY274" fmla="*/ 5924413 h 6858000"/>
              <a:gd name="connsiteX275" fmla="*/ 5270512 w 7467600"/>
              <a:gd name="connsiteY275" fmla="*/ 6138975 h 6858000"/>
              <a:gd name="connsiteX276" fmla="*/ 5062409 w 7467600"/>
              <a:gd name="connsiteY276" fmla="*/ 6653544 h 6858000"/>
              <a:gd name="connsiteX277" fmla="*/ 5036628 w 7467600"/>
              <a:gd name="connsiteY277" fmla="*/ 6754247 h 6858000"/>
              <a:gd name="connsiteX278" fmla="*/ 5009112 w 7467600"/>
              <a:gd name="connsiteY278" fmla="*/ 6858000 h 6858000"/>
              <a:gd name="connsiteX279" fmla="*/ 4976679 w 7467600"/>
              <a:gd name="connsiteY279" fmla="*/ 6858000 h 6858000"/>
              <a:gd name="connsiteX280" fmla="*/ 5006537 w 7467600"/>
              <a:gd name="connsiteY280" fmla="*/ 6747068 h 6858000"/>
              <a:gd name="connsiteX281" fmla="*/ 5032723 w 7467600"/>
              <a:gd name="connsiteY281" fmla="*/ 6644957 h 6858000"/>
              <a:gd name="connsiteX282" fmla="*/ 5242949 w 7467600"/>
              <a:gd name="connsiteY282" fmla="*/ 6125175 h 6858000"/>
              <a:gd name="connsiteX283" fmla="*/ 5286321 w 7467600"/>
              <a:gd name="connsiteY283" fmla="*/ 6033555 h 6858000"/>
              <a:gd name="connsiteX284" fmla="*/ 5008210 w 7467600"/>
              <a:gd name="connsiteY284" fmla="*/ 6649194 h 6858000"/>
              <a:gd name="connsiteX285" fmla="*/ 4986321 w 7467600"/>
              <a:gd name="connsiteY285" fmla="*/ 6765687 h 6858000"/>
              <a:gd name="connsiteX286" fmla="*/ 4973474 w 7467600"/>
              <a:gd name="connsiteY286" fmla="*/ 6858000 h 6858000"/>
              <a:gd name="connsiteX287" fmla="*/ 4907178 w 7467600"/>
              <a:gd name="connsiteY287" fmla="*/ 6858000 h 6858000"/>
              <a:gd name="connsiteX288" fmla="*/ 4910810 w 7467600"/>
              <a:gd name="connsiteY288" fmla="*/ 6829660 h 6858000"/>
              <a:gd name="connsiteX289" fmla="*/ 4987461 w 7467600"/>
              <a:gd name="connsiteY289" fmla="*/ 6432994 h 6858000"/>
              <a:gd name="connsiteX290" fmla="*/ 5179262 w 7467600"/>
              <a:gd name="connsiteY290" fmla="*/ 6035044 h 6858000"/>
              <a:gd name="connsiteX291" fmla="*/ 4689678 w 7467600"/>
              <a:gd name="connsiteY291" fmla="*/ 6440241 h 6858000"/>
              <a:gd name="connsiteX292" fmla="*/ 4477543 w 7467600"/>
              <a:gd name="connsiteY292" fmla="*/ 6674836 h 6858000"/>
              <a:gd name="connsiteX293" fmla="*/ 4329957 w 7467600"/>
              <a:gd name="connsiteY293" fmla="*/ 6858000 h 6858000"/>
              <a:gd name="connsiteX294" fmla="*/ 4218595 w 7467600"/>
              <a:gd name="connsiteY294" fmla="*/ 6858000 h 6858000"/>
              <a:gd name="connsiteX295" fmla="*/ 4368888 w 7467600"/>
              <a:gd name="connsiteY295" fmla="*/ 6668412 h 6858000"/>
              <a:gd name="connsiteX296" fmla="*/ 4563091 w 7467600"/>
              <a:gd name="connsiteY296" fmla="*/ 6442508 h 6858000"/>
              <a:gd name="connsiteX297" fmla="*/ 5387324 w 7467600"/>
              <a:gd name="connsiteY297" fmla="*/ 5705830 h 6858000"/>
              <a:gd name="connsiteX298" fmla="*/ 5073620 w 7467600"/>
              <a:gd name="connsiteY298" fmla="*/ 5955437 h 6858000"/>
              <a:gd name="connsiteX299" fmla="*/ 4689789 w 7467600"/>
              <a:gd name="connsiteY299" fmla="*/ 6268382 h 6858000"/>
              <a:gd name="connsiteX300" fmla="*/ 4418722 w 7467600"/>
              <a:gd name="connsiteY300" fmla="*/ 6570886 h 6858000"/>
              <a:gd name="connsiteX301" fmla="*/ 4214944 w 7467600"/>
              <a:gd name="connsiteY301" fmla="*/ 6858000 h 6858000"/>
              <a:gd name="connsiteX302" fmla="*/ 4177898 w 7467600"/>
              <a:gd name="connsiteY302" fmla="*/ 6858000 h 6858000"/>
              <a:gd name="connsiteX303" fmla="*/ 4391597 w 7467600"/>
              <a:gd name="connsiteY303" fmla="*/ 6556370 h 6858000"/>
              <a:gd name="connsiteX304" fmla="*/ 4668889 w 7467600"/>
              <a:gd name="connsiteY304" fmla="*/ 6246399 h 6858000"/>
              <a:gd name="connsiteX305" fmla="*/ 5055427 w 7467600"/>
              <a:gd name="connsiteY305" fmla="*/ 5931476 h 6858000"/>
              <a:gd name="connsiteX306" fmla="*/ 5371814 w 7467600"/>
              <a:gd name="connsiteY306" fmla="*/ 5678975 h 6858000"/>
              <a:gd name="connsiteX307" fmla="*/ 4987918 w 7467600"/>
              <a:gd name="connsiteY307" fmla="*/ 5838701 h 6858000"/>
              <a:gd name="connsiteX308" fmla="*/ 4317146 w 7467600"/>
              <a:gd name="connsiteY308" fmla="*/ 6587716 h 6858000"/>
              <a:gd name="connsiteX309" fmla="*/ 4171627 w 7467600"/>
              <a:gd name="connsiteY309" fmla="*/ 6858000 h 6858000"/>
              <a:gd name="connsiteX310" fmla="*/ 4081585 w 7467600"/>
              <a:gd name="connsiteY310" fmla="*/ 6858000 h 6858000"/>
              <a:gd name="connsiteX311" fmla="*/ 4238603 w 7467600"/>
              <a:gd name="connsiteY311" fmla="*/ 6559341 h 6858000"/>
              <a:gd name="connsiteX312" fmla="*/ 4778333 w 7467600"/>
              <a:gd name="connsiteY312" fmla="*/ 5873626 h 6858000"/>
              <a:gd name="connsiteX313" fmla="*/ 5414185 w 7467600"/>
              <a:gd name="connsiteY313" fmla="*/ 5573882 h 6858000"/>
              <a:gd name="connsiteX314" fmla="*/ 5959648 w 7467600"/>
              <a:gd name="connsiteY314" fmla="*/ 4760797 h 6858000"/>
              <a:gd name="connsiteX315" fmla="*/ 5355019 w 7467600"/>
              <a:gd name="connsiteY315" fmla="*/ 4734672 h 6858000"/>
              <a:gd name="connsiteX316" fmla="*/ 5083565 w 7467600"/>
              <a:gd name="connsiteY316" fmla="*/ 5179121 h 6858000"/>
              <a:gd name="connsiteX317" fmla="*/ 4713577 w 7467600"/>
              <a:gd name="connsiteY317" fmla="*/ 5616803 h 6858000"/>
              <a:gd name="connsiteX318" fmla="*/ 3989559 w 7467600"/>
              <a:gd name="connsiteY318" fmla="*/ 6145945 h 6858000"/>
              <a:gd name="connsiteX319" fmla="*/ 3939824 w 7467600"/>
              <a:gd name="connsiteY319" fmla="*/ 6066900 h 6858000"/>
              <a:gd name="connsiteX320" fmla="*/ 4584537 w 7467600"/>
              <a:gd name="connsiteY320" fmla="*/ 5324826 h 6858000"/>
              <a:gd name="connsiteX321" fmla="*/ 5037105 w 7467600"/>
              <a:gd name="connsiteY321" fmla="*/ 5088765 h 6858000"/>
              <a:gd name="connsiteX322" fmla="*/ 5039930 w 7467600"/>
              <a:gd name="connsiteY322" fmla="*/ 5089585 h 6858000"/>
              <a:gd name="connsiteX323" fmla="*/ 5263764 w 7467600"/>
              <a:gd name="connsiteY323" fmla="*/ 4735525 h 6858000"/>
              <a:gd name="connsiteX324" fmla="*/ 4086300 w 7467600"/>
              <a:gd name="connsiteY324" fmla="*/ 4884599 h 6858000"/>
              <a:gd name="connsiteX325" fmla="*/ 4085485 w 7467600"/>
              <a:gd name="connsiteY325" fmla="*/ 4899070 h 6858000"/>
              <a:gd name="connsiteX326" fmla="*/ 3871915 w 7467600"/>
              <a:gd name="connsiteY326" fmla="*/ 5253645 h 6858000"/>
              <a:gd name="connsiteX327" fmla="*/ 3799374 w 7467600"/>
              <a:gd name="connsiteY327" fmla="*/ 5466127 h 6858000"/>
              <a:gd name="connsiteX328" fmla="*/ 3498850 w 7467600"/>
              <a:gd name="connsiteY328" fmla="*/ 6661888 h 6858000"/>
              <a:gd name="connsiteX329" fmla="*/ 3399216 w 7467600"/>
              <a:gd name="connsiteY329" fmla="*/ 6858000 h 6858000"/>
              <a:gd name="connsiteX330" fmla="*/ 3303688 w 7467600"/>
              <a:gd name="connsiteY330" fmla="*/ 6858000 h 6858000"/>
              <a:gd name="connsiteX331" fmla="*/ 3391774 w 7467600"/>
              <a:gd name="connsiteY331" fmla="*/ 6697181 h 6858000"/>
              <a:gd name="connsiteX332" fmla="*/ 3735540 w 7467600"/>
              <a:gd name="connsiteY332" fmla="*/ 5546923 h 6858000"/>
              <a:gd name="connsiteX333" fmla="*/ 3729438 w 7467600"/>
              <a:gd name="connsiteY333" fmla="*/ 5569058 h 6858000"/>
              <a:gd name="connsiteX334" fmla="*/ 3707782 w 7467600"/>
              <a:gd name="connsiteY334" fmla="*/ 5644908 h 6858000"/>
              <a:gd name="connsiteX335" fmla="*/ 3583827 w 7467600"/>
              <a:gd name="connsiteY335" fmla="*/ 6039215 h 6858000"/>
              <a:gd name="connsiteX336" fmla="*/ 3547861 w 7467600"/>
              <a:gd name="connsiteY336" fmla="*/ 6129609 h 6858000"/>
              <a:gd name="connsiteX337" fmla="*/ 3490905 w 7467600"/>
              <a:gd name="connsiteY337" fmla="*/ 6277660 h 6858000"/>
              <a:gd name="connsiteX338" fmla="*/ 3455859 w 7467600"/>
              <a:gd name="connsiteY338" fmla="*/ 6391301 h 6858000"/>
              <a:gd name="connsiteX339" fmla="*/ 3429112 w 7467600"/>
              <a:gd name="connsiteY339" fmla="*/ 6479469 h 6858000"/>
              <a:gd name="connsiteX340" fmla="*/ 3304862 w 7467600"/>
              <a:gd name="connsiteY340" fmla="*/ 6796476 h 6858000"/>
              <a:gd name="connsiteX341" fmla="*/ 3276071 w 7467600"/>
              <a:gd name="connsiteY341" fmla="*/ 6858000 h 6858000"/>
              <a:gd name="connsiteX342" fmla="*/ 3240805 w 7467600"/>
              <a:gd name="connsiteY342" fmla="*/ 6858000 h 6858000"/>
              <a:gd name="connsiteX343" fmla="*/ 3275917 w 7467600"/>
              <a:gd name="connsiteY343" fmla="*/ 6783192 h 6858000"/>
              <a:gd name="connsiteX344" fmla="*/ 3399358 w 7467600"/>
              <a:gd name="connsiteY344" fmla="*/ 6469011 h 6858000"/>
              <a:gd name="connsiteX345" fmla="*/ 3425650 w 7467600"/>
              <a:gd name="connsiteY345" fmla="*/ 6381333 h 6858000"/>
              <a:gd name="connsiteX346" fmla="*/ 3460661 w 7467600"/>
              <a:gd name="connsiteY346" fmla="*/ 6266763 h 6858000"/>
              <a:gd name="connsiteX347" fmla="*/ 3518021 w 7467600"/>
              <a:gd name="connsiteY347" fmla="*/ 6117298 h 6858000"/>
              <a:gd name="connsiteX348" fmla="*/ 3554035 w 7467600"/>
              <a:gd name="connsiteY348" fmla="*/ 6027832 h 6858000"/>
              <a:gd name="connsiteX349" fmla="*/ 3677174 w 7467600"/>
              <a:gd name="connsiteY349" fmla="*/ 5636351 h 6858000"/>
              <a:gd name="connsiteX350" fmla="*/ 3698819 w 7467600"/>
              <a:gd name="connsiteY350" fmla="*/ 5560503 h 6858000"/>
              <a:gd name="connsiteX351" fmla="*/ 3702094 w 7467600"/>
              <a:gd name="connsiteY351" fmla="*/ 5549194 h 6858000"/>
              <a:gd name="connsiteX352" fmla="*/ 3398355 w 7467600"/>
              <a:gd name="connsiteY352" fmla="*/ 6094603 h 6858000"/>
              <a:gd name="connsiteX353" fmla="*/ 3193941 w 7467600"/>
              <a:gd name="connsiteY353" fmla="*/ 6798775 h 6858000"/>
              <a:gd name="connsiteX354" fmla="*/ 3184140 w 7467600"/>
              <a:gd name="connsiteY354" fmla="*/ 6858000 h 6858000"/>
              <a:gd name="connsiteX355" fmla="*/ 3099978 w 7467600"/>
              <a:gd name="connsiteY355" fmla="*/ 6858000 h 6858000"/>
              <a:gd name="connsiteX356" fmla="*/ 3101556 w 7467600"/>
              <a:gd name="connsiteY356" fmla="*/ 6843337 h 6858000"/>
              <a:gd name="connsiteX357" fmla="*/ 3370162 w 7467600"/>
              <a:gd name="connsiteY357" fmla="*/ 5785550 h 6858000"/>
              <a:gd name="connsiteX358" fmla="*/ 3746477 w 7467600"/>
              <a:gd name="connsiteY358" fmla="*/ 5377889 h 6858000"/>
              <a:gd name="connsiteX359" fmla="*/ 3863399 w 7467600"/>
              <a:gd name="connsiteY359" fmla="*/ 5087257 h 6858000"/>
              <a:gd name="connsiteX360" fmla="*/ 3968712 w 7467600"/>
              <a:gd name="connsiteY360" fmla="*/ 4913989 h 6858000"/>
              <a:gd name="connsiteX361" fmla="*/ 2792390 w 7467600"/>
              <a:gd name="connsiteY361" fmla="*/ 5382974 h 6858000"/>
              <a:gd name="connsiteX362" fmla="*/ 2714982 w 7467600"/>
              <a:gd name="connsiteY362" fmla="*/ 5427051 h 6858000"/>
              <a:gd name="connsiteX363" fmla="*/ 2813361 w 7467600"/>
              <a:gd name="connsiteY363" fmla="*/ 6023912 h 6858000"/>
              <a:gd name="connsiteX364" fmla="*/ 2688430 w 7467600"/>
              <a:gd name="connsiteY364" fmla="*/ 6801564 h 6858000"/>
              <a:gd name="connsiteX365" fmla="*/ 2629626 w 7467600"/>
              <a:gd name="connsiteY365" fmla="*/ 6763394 h 6858000"/>
              <a:gd name="connsiteX366" fmla="*/ 2565328 w 7467600"/>
              <a:gd name="connsiteY366" fmla="*/ 5516399 h 6858000"/>
              <a:gd name="connsiteX367" fmla="*/ 1922999 w 7467600"/>
              <a:gd name="connsiteY367" fmla="*/ 5980343 h 6858000"/>
              <a:gd name="connsiteX368" fmla="*/ 1950261 w 7467600"/>
              <a:gd name="connsiteY368" fmla="*/ 6405858 h 6858000"/>
              <a:gd name="connsiteX369" fmla="*/ 2365554 w 7467600"/>
              <a:gd name="connsiteY369" fmla="*/ 6759107 h 6858000"/>
              <a:gd name="connsiteX370" fmla="*/ 2424142 w 7467600"/>
              <a:gd name="connsiteY370" fmla="*/ 6858000 h 6858000"/>
              <a:gd name="connsiteX371" fmla="*/ 2395994 w 7467600"/>
              <a:gd name="connsiteY371" fmla="*/ 6858000 h 6858000"/>
              <a:gd name="connsiteX372" fmla="*/ 2392863 w 7467600"/>
              <a:gd name="connsiteY372" fmla="*/ 6852964 h 6858000"/>
              <a:gd name="connsiteX373" fmla="*/ 2017589 w 7467600"/>
              <a:gd name="connsiteY373" fmla="*/ 6493982 h 6858000"/>
              <a:gd name="connsiteX374" fmla="*/ 2147336 w 7467600"/>
              <a:gd name="connsiteY374" fmla="*/ 6594052 h 6858000"/>
              <a:gd name="connsiteX375" fmla="*/ 2207047 w 7467600"/>
              <a:gd name="connsiteY375" fmla="*/ 6654540 h 6858000"/>
              <a:gd name="connsiteX376" fmla="*/ 2299106 w 7467600"/>
              <a:gd name="connsiteY376" fmla="*/ 6778931 h 6858000"/>
              <a:gd name="connsiteX377" fmla="*/ 2314430 w 7467600"/>
              <a:gd name="connsiteY377" fmla="*/ 6801144 h 6858000"/>
              <a:gd name="connsiteX378" fmla="*/ 2352406 w 7467600"/>
              <a:gd name="connsiteY378" fmla="*/ 6858000 h 6858000"/>
              <a:gd name="connsiteX379" fmla="*/ 2314492 w 7467600"/>
              <a:gd name="connsiteY379" fmla="*/ 6858000 h 6858000"/>
              <a:gd name="connsiteX380" fmla="*/ 2288095 w 7467600"/>
              <a:gd name="connsiteY380" fmla="*/ 6818030 h 6858000"/>
              <a:gd name="connsiteX381" fmla="*/ 2272768 w 7467600"/>
              <a:gd name="connsiteY381" fmla="*/ 6795822 h 6858000"/>
              <a:gd name="connsiteX382" fmla="*/ 2182715 w 7467600"/>
              <a:gd name="connsiteY382" fmla="*/ 6675071 h 6858000"/>
              <a:gd name="connsiteX383" fmla="*/ 2032061 w 7467600"/>
              <a:gd name="connsiteY383" fmla="*/ 6541380 h 6858000"/>
              <a:gd name="connsiteX384" fmla="*/ 2257220 w 7467600"/>
              <a:gd name="connsiteY384" fmla="*/ 6826257 h 6858000"/>
              <a:gd name="connsiteX385" fmla="*/ 2281324 w 7467600"/>
              <a:gd name="connsiteY385" fmla="*/ 6858000 h 6858000"/>
              <a:gd name="connsiteX386" fmla="*/ 2242860 w 7467600"/>
              <a:gd name="connsiteY386" fmla="*/ 6858000 h 6858000"/>
              <a:gd name="connsiteX387" fmla="*/ 2232818 w 7467600"/>
              <a:gd name="connsiteY387" fmla="*/ 6844926 h 6858000"/>
              <a:gd name="connsiteX388" fmla="*/ 1990172 w 7467600"/>
              <a:gd name="connsiteY388" fmla="*/ 6542121 h 6858000"/>
              <a:gd name="connsiteX389" fmla="*/ 2124090 w 7467600"/>
              <a:gd name="connsiteY389" fmla="*/ 6761017 h 6858000"/>
              <a:gd name="connsiteX390" fmla="*/ 2200380 w 7467600"/>
              <a:gd name="connsiteY390" fmla="*/ 6858000 h 6858000"/>
              <a:gd name="connsiteX391" fmla="*/ 2147507 w 7467600"/>
              <a:gd name="connsiteY391" fmla="*/ 6858000 h 6858000"/>
              <a:gd name="connsiteX392" fmla="*/ 2070668 w 7467600"/>
              <a:gd name="connsiteY392" fmla="*/ 6761520 h 6858000"/>
              <a:gd name="connsiteX393" fmla="*/ 1975142 w 7467600"/>
              <a:gd name="connsiteY393" fmla="*/ 6585570 h 6858000"/>
              <a:gd name="connsiteX394" fmla="*/ 2050035 w 7467600"/>
              <a:gd name="connsiteY394" fmla="*/ 6813345 h 6858000"/>
              <a:gd name="connsiteX395" fmla="*/ 2063025 w 7467600"/>
              <a:gd name="connsiteY395" fmla="*/ 6858000 h 6858000"/>
              <a:gd name="connsiteX396" fmla="*/ 2021675 w 7467600"/>
              <a:gd name="connsiteY396" fmla="*/ 6858000 h 6858000"/>
              <a:gd name="connsiteX397" fmla="*/ 2019308 w 7467600"/>
              <a:gd name="connsiteY397" fmla="*/ 6847118 h 6858000"/>
              <a:gd name="connsiteX398" fmla="*/ 1938835 w 7467600"/>
              <a:gd name="connsiteY398" fmla="*/ 6551160 h 6858000"/>
              <a:gd name="connsiteX399" fmla="*/ 1953230 w 7467600"/>
              <a:gd name="connsiteY399" fmla="*/ 6759699 h 6858000"/>
              <a:gd name="connsiteX400" fmla="*/ 1956763 w 7467600"/>
              <a:gd name="connsiteY400" fmla="*/ 6778191 h 6858000"/>
              <a:gd name="connsiteX401" fmla="*/ 1967925 w 7467600"/>
              <a:gd name="connsiteY401" fmla="*/ 6858000 h 6858000"/>
              <a:gd name="connsiteX402" fmla="*/ 1936622 w 7467600"/>
              <a:gd name="connsiteY402" fmla="*/ 6858000 h 6858000"/>
              <a:gd name="connsiteX403" fmla="*/ 1926261 w 7467600"/>
              <a:gd name="connsiteY403" fmla="*/ 6784064 h 6858000"/>
              <a:gd name="connsiteX404" fmla="*/ 1922724 w 7467600"/>
              <a:gd name="connsiteY404" fmla="*/ 6765577 h 6858000"/>
              <a:gd name="connsiteX405" fmla="*/ 1904650 w 7467600"/>
              <a:gd name="connsiteY405" fmla="*/ 6639616 h 6858000"/>
              <a:gd name="connsiteX406" fmla="*/ 1885273 w 7467600"/>
              <a:gd name="connsiteY406" fmla="*/ 6858000 h 6858000"/>
              <a:gd name="connsiteX407" fmla="*/ 1854363 w 7467600"/>
              <a:gd name="connsiteY407" fmla="*/ 6858000 h 6858000"/>
              <a:gd name="connsiteX408" fmla="*/ 1880391 w 7467600"/>
              <a:gd name="connsiteY408" fmla="*/ 6603796 h 6858000"/>
              <a:gd name="connsiteX409" fmla="*/ 1818273 w 7467600"/>
              <a:gd name="connsiteY409" fmla="*/ 6715729 h 6858000"/>
              <a:gd name="connsiteX410" fmla="*/ 1794691 w 7467600"/>
              <a:gd name="connsiteY410" fmla="*/ 6843239 h 6858000"/>
              <a:gd name="connsiteX411" fmla="*/ 1794914 w 7467600"/>
              <a:gd name="connsiteY411" fmla="*/ 6858000 h 6858000"/>
              <a:gd name="connsiteX412" fmla="*/ 1746128 w 7467600"/>
              <a:gd name="connsiteY412" fmla="*/ 6858000 h 6858000"/>
              <a:gd name="connsiteX413" fmla="*/ 1753934 w 7467600"/>
              <a:gd name="connsiteY413" fmla="*/ 6724796 h 6858000"/>
              <a:gd name="connsiteX414" fmla="*/ 1792053 w 7467600"/>
              <a:gd name="connsiteY414" fmla="*/ 6572396 h 6858000"/>
              <a:gd name="connsiteX415" fmla="*/ 1862248 w 7467600"/>
              <a:gd name="connsiteY415" fmla="*/ 6266397 h 6858000"/>
              <a:gd name="connsiteX416" fmla="*/ 1862250 w 7467600"/>
              <a:gd name="connsiteY416" fmla="*/ 6033531 h 6858000"/>
              <a:gd name="connsiteX417" fmla="*/ 1211999 w 7467600"/>
              <a:gd name="connsiteY417" fmla="*/ 6683610 h 6858000"/>
              <a:gd name="connsiteX418" fmla="*/ 1213266 w 7467600"/>
              <a:gd name="connsiteY418" fmla="*/ 6691947 h 6858000"/>
              <a:gd name="connsiteX419" fmla="*/ 1203370 w 7467600"/>
              <a:gd name="connsiteY419" fmla="*/ 6850676 h 6858000"/>
              <a:gd name="connsiteX420" fmla="*/ 1203671 w 7467600"/>
              <a:gd name="connsiteY420" fmla="*/ 6858000 h 6858000"/>
              <a:gd name="connsiteX421" fmla="*/ 1143180 w 7467600"/>
              <a:gd name="connsiteY421" fmla="*/ 6858000 h 6858000"/>
              <a:gd name="connsiteX422" fmla="*/ 1142176 w 7467600"/>
              <a:gd name="connsiteY422" fmla="*/ 6766045 h 6858000"/>
              <a:gd name="connsiteX423" fmla="*/ 1067484 w 7467600"/>
              <a:gd name="connsiteY423" fmla="*/ 6858000 h 6858000"/>
              <a:gd name="connsiteX424" fmla="*/ 953928 w 7467600"/>
              <a:gd name="connsiteY424" fmla="*/ 6858000 h 6858000"/>
              <a:gd name="connsiteX425" fmla="*/ 959715 w 7467600"/>
              <a:gd name="connsiteY425" fmla="*/ 6850185 h 6858000"/>
              <a:gd name="connsiteX426" fmla="*/ 1483788 w 7467600"/>
              <a:gd name="connsiteY426" fmla="*/ 6259174 h 6858000"/>
              <a:gd name="connsiteX427" fmla="*/ 1100671 w 7467600"/>
              <a:gd name="connsiteY427" fmla="*/ 6252137 h 6858000"/>
              <a:gd name="connsiteX428" fmla="*/ 1090144 w 7467600"/>
              <a:gd name="connsiteY428" fmla="*/ 6256748 h 6858000"/>
              <a:gd name="connsiteX429" fmla="*/ 1095872 w 7467600"/>
              <a:gd name="connsiteY429" fmla="*/ 6271892 h 6858000"/>
              <a:gd name="connsiteX430" fmla="*/ 262785 w 7467600"/>
              <a:gd name="connsiteY430" fmla="*/ 6845450 h 6858000"/>
              <a:gd name="connsiteX431" fmla="*/ 209968 w 7467600"/>
              <a:gd name="connsiteY431" fmla="*/ 6770713 h 6858000"/>
              <a:gd name="connsiteX432" fmla="*/ 873460 w 7467600"/>
              <a:gd name="connsiteY432" fmla="*/ 6253768 h 6858000"/>
              <a:gd name="connsiteX433" fmla="*/ 192686 w 7467600"/>
              <a:gd name="connsiteY433" fmla="*/ 5849257 h 6858000"/>
              <a:gd name="connsiteX434" fmla="*/ 4696 w 7467600"/>
              <a:gd name="connsiteY434" fmla="*/ 5697668 h 6858000"/>
              <a:gd name="connsiteX435" fmla="*/ 0 w 7467600"/>
              <a:gd name="connsiteY435" fmla="*/ 5689984 h 6858000"/>
              <a:gd name="connsiteX436" fmla="*/ 0 w 7467600"/>
              <a:gd name="connsiteY436" fmla="*/ 5513472 h 6858000"/>
              <a:gd name="connsiteX437" fmla="*/ 174101 w 7467600"/>
              <a:gd name="connsiteY437" fmla="*/ 5620277 h 6858000"/>
              <a:gd name="connsiteX438" fmla="*/ 891800 w 7467600"/>
              <a:gd name="connsiteY438" fmla="*/ 6036935 h 6858000"/>
              <a:gd name="connsiteX439" fmla="*/ 1072219 w 7467600"/>
              <a:gd name="connsiteY439" fmla="*/ 6169443 h 6858000"/>
              <a:gd name="connsiteX440" fmla="*/ 1074117 w 7467600"/>
              <a:gd name="connsiteY440" fmla="*/ 6170301 h 6858000"/>
              <a:gd name="connsiteX441" fmla="*/ 1083114 w 7467600"/>
              <a:gd name="connsiteY441" fmla="*/ 6174131 h 6858000"/>
              <a:gd name="connsiteX442" fmla="*/ 1543010 w 7467600"/>
              <a:gd name="connsiteY442" fmla="*/ 6191140 h 6858000"/>
              <a:gd name="connsiteX443" fmla="*/ 1551080 w 7467600"/>
              <a:gd name="connsiteY443" fmla="*/ 6195006 h 6858000"/>
              <a:gd name="connsiteX444" fmla="*/ 2345443 w 7467600"/>
              <a:gd name="connsiteY444" fmla="*/ 5549882 h 6858000"/>
              <a:gd name="connsiteX445" fmla="*/ 1721499 w 7467600"/>
              <a:gd name="connsiteY445" fmla="*/ 5599969 h 6858000"/>
              <a:gd name="connsiteX446" fmla="*/ 767716 w 7467600"/>
              <a:gd name="connsiteY446" fmla="*/ 5472768 h 6858000"/>
              <a:gd name="connsiteX447" fmla="*/ 722147 w 7467600"/>
              <a:gd name="connsiteY447" fmla="*/ 5393091 h 6858000"/>
              <a:gd name="connsiteX448" fmla="*/ 1485552 w 7467600"/>
              <a:gd name="connsiteY448" fmla="*/ 5313202 h 6858000"/>
              <a:gd name="connsiteX449" fmla="*/ 2143004 w 7467600"/>
              <a:gd name="connsiteY449" fmla="*/ 5402420 h 6858000"/>
              <a:gd name="connsiteX450" fmla="*/ 1933391 w 7467600"/>
              <a:gd name="connsiteY450" fmla="*/ 5156971 h 6858000"/>
              <a:gd name="connsiteX451" fmla="*/ 1827118 w 7467600"/>
              <a:gd name="connsiteY451" fmla="*/ 4968410 h 6858000"/>
              <a:gd name="connsiteX452" fmla="*/ 1837349 w 7467600"/>
              <a:gd name="connsiteY452" fmla="*/ 4956357 h 6858000"/>
              <a:gd name="connsiteX453" fmla="*/ 2162835 w 7467600"/>
              <a:gd name="connsiteY453" fmla="*/ 5187853 h 6858000"/>
              <a:gd name="connsiteX454" fmla="*/ 2257167 w 7467600"/>
              <a:gd name="connsiteY454" fmla="*/ 5462123 h 6858000"/>
              <a:gd name="connsiteX455" fmla="*/ 2261598 w 7467600"/>
              <a:gd name="connsiteY455" fmla="*/ 5467998 h 6858000"/>
              <a:gd name="connsiteX456" fmla="*/ 2437177 w 7467600"/>
              <a:gd name="connsiteY456" fmla="*/ 5479608 h 6858000"/>
              <a:gd name="connsiteX457" fmla="*/ 2445247 w 7467600"/>
              <a:gd name="connsiteY457" fmla="*/ 5483476 h 6858000"/>
              <a:gd name="connsiteX458" fmla="*/ 2743626 w 7467600"/>
              <a:gd name="connsiteY458" fmla="*/ 5304819 h 6858000"/>
              <a:gd name="connsiteX459" fmla="*/ 3048102 w 7467600"/>
              <a:gd name="connsiteY459" fmla="*/ 5150595 h 6858000"/>
              <a:gd name="connsiteX460" fmla="*/ 1799414 w 7467600"/>
              <a:gd name="connsiteY460" fmla="*/ 4694732 h 6858000"/>
              <a:gd name="connsiteX461" fmla="*/ 1771735 w 7467600"/>
              <a:gd name="connsiteY461" fmla="*/ 4619929 h 6858000"/>
              <a:gd name="connsiteX462" fmla="*/ 3104273 w 7467600"/>
              <a:gd name="connsiteY462" fmla="*/ 5076159 h 6858000"/>
              <a:gd name="connsiteX463" fmla="*/ 3113245 w 7467600"/>
              <a:gd name="connsiteY463" fmla="*/ 5090705 h 6858000"/>
              <a:gd name="connsiteX464" fmla="*/ 3126294 w 7467600"/>
              <a:gd name="connsiteY464" fmla="*/ 5114400 h 6858000"/>
              <a:gd name="connsiteX465" fmla="*/ 3937433 w 7467600"/>
              <a:gd name="connsiteY465" fmla="*/ 4830473 h 6858000"/>
              <a:gd name="connsiteX466" fmla="*/ 3590475 w 7467600"/>
              <a:gd name="connsiteY466" fmla="*/ 4597974 h 6858000"/>
              <a:gd name="connsiteX467" fmla="*/ 3100264 w 7467600"/>
              <a:gd name="connsiteY467" fmla="*/ 4579845 h 6858000"/>
              <a:gd name="connsiteX468" fmla="*/ 2183576 w 7467600"/>
              <a:gd name="connsiteY468" fmla="*/ 4227150 h 6858000"/>
              <a:gd name="connsiteX469" fmla="*/ 2151029 w 7467600"/>
              <a:gd name="connsiteY469" fmla="*/ 4146947 h 6858000"/>
              <a:gd name="connsiteX470" fmla="*/ 3563434 w 7467600"/>
              <a:gd name="connsiteY470" fmla="*/ 4469115 h 6858000"/>
              <a:gd name="connsiteX471" fmla="*/ 3177952 w 7467600"/>
              <a:gd name="connsiteY471" fmla="*/ 3657386 h 6858000"/>
              <a:gd name="connsiteX472" fmla="*/ 3189263 w 7467600"/>
              <a:gd name="connsiteY472" fmla="*/ 3625726 h 6858000"/>
              <a:gd name="connsiteX473" fmla="*/ 3560912 w 7467600"/>
              <a:gd name="connsiteY473" fmla="*/ 4079863 h 6858000"/>
              <a:gd name="connsiteX474" fmla="*/ 3626636 w 7467600"/>
              <a:gd name="connsiteY474" fmla="*/ 4512230 h 6858000"/>
              <a:gd name="connsiteX475" fmla="*/ 3653088 w 7467600"/>
              <a:gd name="connsiteY475" fmla="*/ 4521417 h 6858000"/>
              <a:gd name="connsiteX476" fmla="*/ 3988128 w 7467600"/>
              <a:gd name="connsiteY476" fmla="*/ 4817267 h 6858000"/>
              <a:gd name="connsiteX477" fmla="*/ 4830582 w 7467600"/>
              <a:gd name="connsiteY477" fmla="*/ 4676000 h 6858000"/>
              <a:gd name="connsiteX478" fmla="*/ 4830100 w 7467600"/>
              <a:gd name="connsiteY478" fmla="*/ 4675554 h 6858000"/>
              <a:gd name="connsiteX479" fmla="*/ 4036318 w 7467600"/>
              <a:gd name="connsiteY479" fmla="*/ 4147013 h 6858000"/>
              <a:gd name="connsiteX480" fmla="*/ 3432098 w 7467600"/>
              <a:gd name="connsiteY480" fmla="*/ 3537312 h 6858000"/>
              <a:gd name="connsiteX481" fmla="*/ 3446761 w 7467600"/>
              <a:gd name="connsiteY481" fmla="*/ 3461278 h 6858000"/>
              <a:gd name="connsiteX482" fmla="*/ 4419733 w 7467600"/>
              <a:gd name="connsiteY482" fmla="*/ 3963555 h 6858000"/>
              <a:gd name="connsiteX483" fmla="*/ 4781371 w 7467600"/>
              <a:gd name="connsiteY483" fmla="*/ 4458604 h 6858000"/>
              <a:gd name="connsiteX484" fmla="*/ 4780440 w 7467600"/>
              <a:gd name="connsiteY484" fmla="*/ 4470290 h 6858000"/>
              <a:gd name="connsiteX485" fmla="*/ 4898954 w 7467600"/>
              <a:gd name="connsiteY485" fmla="*/ 4662092 h 6858000"/>
              <a:gd name="connsiteX486" fmla="*/ 4900699 w 7467600"/>
              <a:gd name="connsiteY486" fmla="*/ 4670867 h 6858000"/>
              <a:gd name="connsiteX487" fmla="*/ 5714511 w 7467600"/>
              <a:gd name="connsiteY487" fmla="*/ 4663483 h 6858000"/>
              <a:gd name="connsiteX488" fmla="*/ 5464793 w 7467600"/>
              <a:gd name="connsiteY488" fmla="*/ 4393556 h 6858000"/>
              <a:gd name="connsiteX489" fmla="*/ 5461897 w 7467600"/>
              <a:gd name="connsiteY489" fmla="*/ 4390879 h 6858000"/>
              <a:gd name="connsiteX490" fmla="*/ 4294126 w 7467600"/>
              <a:gd name="connsiteY490" fmla="*/ 3303048 h 6858000"/>
              <a:gd name="connsiteX491" fmla="*/ 4305321 w 7467600"/>
              <a:gd name="connsiteY491" fmla="*/ 3256953 h 6858000"/>
              <a:gd name="connsiteX492" fmla="*/ 4949299 w 7467600"/>
              <a:gd name="connsiteY492" fmla="*/ 3766336 h 6858000"/>
              <a:gd name="connsiteX493" fmla="*/ 5291452 w 7467600"/>
              <a:gd name="connsiteY493" fmla="*/ 4076801 h 6858000"/>
              <a:gd name="connsiteX494" fmla="*/ 5434998 w 7467600"/>
              <a:gd name="connsiteY494" fmla="*/ 4254100 h 6858000"/>
              <a:gd name="connsiteX495" fmla="*/ 5351015 w 7467600"/>
              <a:gd name="connsiteY495" fmla="*/ 3760989 h 6858000"/>
              <a:gd name="connsiteX496" fmla="*/ 5413780 w 7467600"/>
              <a:gd name="connsiteY496" fmla="*/ 2966265 h 6858000"/>
              <a:gd name="connsiteX497" fmla="*/ 5425627 w 7467600"/>
              <a:gd name="connsiteY497" fmla="*/ 2954192 h 6858000"/>
              <a:gd name="connsiteX498" fmla="*/ 6604735 w 7467600"/>
              <a:gd name="connsiteY498" fmla="*/ 2041381 h 6858000"/>
              <a:gd name="connsiteX499" fmla="*/ 7204487 w 7467600"/>
              <a:gd name="connsiteY499" fmla="*/ 2742112 h 6858000"/>
              <a:gd name="connsiteX500" fmla="*/ 7131592 w 7467600"/>
              <a:gd name="connsiteY500" fmla="*/ 2672096 h 6858000"/>
              <a:gd name="connsiteX501" fmla="*/ 6996344 w 7467600"/>
              <a:gd name="connsiteY501" fmla="*/ 2518310 h 6858000"/>
              <a:gd name="connsiteX502" fmla="*/ 6735495 w 7467600"/>
              <a:gd name="connsiteY502" fmla="*/ 2196890 h 6858000"/>
              <a:gd name="connsiteX503" fmla="*/ 6721901 w 7467600"/>
              <a:gd name="connsiteY503" fmla="*/ 2179274 h 6858000"/>
              <a:gd name="connsiteX504" fmla="*/ 6604735 w 7467600"/>
              <a:gd name="connsiteY504" fmla="*/ 2041381 h 6858000"/>
              <a:gd name="connsiteX505" fmla="*/ 6591670 w 7467600"/>
              <a:gd name="connsiteY505" fmla="*/ 1988277 h 6858000"/>
              <a:gd name="connsiteX506" fmla="*/ 6747349 w 7467600"/>
              <a:gd name="connsiteY506" fmla="*/ 2160069 h 6858000"/>
              <a:gd name="connsiteX507" fmla="*/ 6760943 w 7467600"/>
              <a:gd name="connsiteY507" fmla="*/ 2177686 h 6858000"/>
              <a:gd name="connsiteX508" fmla="*/ 7021065 w 7467600"/>
              <a:gd name="connsiteY508" fmla="*/ 2498102 h 6858000"/>
              <a:gd name="connsiteX509" fmla="*/ 7155223 w 7467600"/>
              <a:gd name="connsiteY509" fmla="*/ 2650386 h 6858000"/>
              <a:gd name="connsiteX510" fmla="*/ 7203167 w 7467600"/>
              <a:gd name="connsiteY510" fmla="*/ 2697288 h 6858000"/>
              <a:gd name="connsiteX511" fmla="*/ 6937703 w 7467600"/>
              <a:gd name="connsiteY511" fmla="*/ 2321981 h 6858000"/>
              <a:gd name="connsiteX512" fmla="*/ 6591670 w 7467600"/>
              <a:gd name="connsiteY512" fmla="*/ 1988277 h 6858000"/>
              <a:gd name="connsiteX513" fmla="*/ 5798671 w 7467600"/>
              <a:gd name="connsiteY513" fmla="*/ 1981601 h 6858000"/>
              <a:gd name="connsiteX514" fmla="*/ 5754709 w 7467600"/>
              <a:gd name="connsiteY514" fmla="*/ 2071454 h 6858000"/>
              <a:gd name="connsiteX515" fmla="*/ 5763044 w 7467600"/>
              <a:gd name="connsiteY515" fmla="*/ 2842206 h 6858000"/>
              <a:gd name="connsiteX516" fmla="*/ 5764974 w 7467600"/>
              <a:gd name="connsiteY516" fmla="*/ 2799609 h 6858000"/>
              <a:gd name="connsiteX517" fmla="*/ 5767665 w 7467600"/>
              <a:gd name="connsiteY517" fmla="*/ 2666409 h 6858000"/>
              <a:gd name="connsiteX518" fmla="*/ 5763055 w 7467600"/>
              <a:gd name="connsiteY518" fmla="*/ 2579705 h 6858000"/>
              <a:gd name="connsiteX519" fmla="*/ 5758079 w 7467600"/>
              <a:gd name="connsiteY519" fmla="*/ 2492508 h 6858000"/>
              <a:gd name="connsiteX520" fmla="*/ 5779325 w 7467600"/>
              <a:gd name="connsiteY520" fmla="*/ 2197069 h 6858000"/>
              <a:gd name="connsiteX521" fmla="*/ 5798671 w 7467600"/>
              <a:gd name="connsiteY521" fmla="*/ 1981601 h 6858000"/>
              <a:gd name="connsiteX522" fmla="*/ 5829202 w 7467600"/>
              <a:gd name="connsiteY522" fmla="*/ 1971679 h 6858000"/>
              <a:gd name="connsiteX523" fmla="*/ 5809558 w 7467600"/>
              <a:gd name="connsiteY523" fmla="*/ 2198043 h 6858000"/>
              <a:gd name="connsiteX524" fmla="*/ 5788653 w 7467600"/>
              <a:gd name="connsiteY524" fmla="*/ 2489430 h 6858000"/>
              <a:gd name="connsiteX525" fmla="*/ 5793439 w 7467600"/>
              <a:gd name="connsiteY525" fmla="*/ 2575235 h 6858000"/>
              <a:gd name="connsiteX526" fmla="*/ 5796837 w 7467600"/>
              <a:gd name="connsiteY526" fmla="*/ 2637633 h 6858000"/>
              <a:gd name="connsiteX527" fmla="*/ 5818614 w 7467600"/>
              <a:gd name="connsiteY527" fmla="*/ 2473055 h 6858000"/>
              <a:gd name="connsiteX528" fmla="*/ 5829202 w 7467600"/>
              <a:gd name="connsiteY528" fmla="*/ 1971679 h 6858000"/>
              <a:gd name="connsiteX529" fmla="*/ 5911389 w 7467600"/>
              <a:gd name="connsiteY529" fmla="*/ 1898371 h 6858000"/>
              <a:gd name="connsiteX530" fmla="*/ 6237627 w 7467600"/>
              <a:gd name="connsiteY530" fmla="*/ 2231921 h 6858000"/>
              <a:gd name="connsiteX531" fmla="*/ 5911389 w 7467600"/>
              <a:gd name="connsiteY531" fmla="*/ 1898371 h 6858000"/>
              <a:gd name="connsiteX532" fmla="*/ 6944437 w 7467600"/>
              <a:gd name="connsiteY532" fmla="*/ 1575402 h 6858000"/>
              <a:gd name="connsiteX533" fmla="*/ 6304730 w 7467600"/>
              <a:gd name="connsiteY533" fmla="*/ 1766654 h 6858000"/>
              <a:gd name="connsiteX534" fmla="*/ 6944437 w 7467600"/>
              <a:gd name="connsiteY534" fmla="*/ 1575402 h 6858000"/>
              <a:gd name="connsiteX535" fmla="*/ 7019523 w 7467600"/>
              <a:gd name="connsiteY535" fmla="*/ 1519450 h 6858000"/>
              <a:gd name="connsiteX536" fmla="*/ 6298091 w 7467600"/>
              <a:gd name="connsiteY536" fmla="*/ 1737122 h 6858000"/>
              <a:gd name="connsiteX537" fmla="*/ 7019523 w 7467600"/>
              <a:gd name="connsiteY537" fmla="*/ 1519450 h 6858000"/>
              <a:gd name="connsiteX538" fmla="*/ 2399523 w 7467600"/>
              <a:gd name="connsiteY538" fmla="*/ 1428234 h 6858000"/>
              <a:gd name="connsiteX539" fmla="*/ 2224982 w 7467600"/>
              <a:gd name="connsiteY539" fmla="*/ 1826201 h 6858000"/>
              <a:gd name="connsiteX540" fmla="*/ 2096099 w 7467600"/>
              <a:gd name="connsiteY540" fmla="*/ 2345900 h 6858000"/>
              <a:gd name="connsiteX541" fmla="*/ 2283317 w 7467600"/>
              <a:gd name="connsiteY541" fmla="*/ 1796925 h 6858000"/>
              <a:gd name="connsiteX542" fmla="*/ 2399523 w 7467600"/>
              <a:gd name="connsiteY542" fmla="*/ 1428234 h 6858000"/>
              <a:gd name="connsiteX543" fmla="*/ 2448558 w 7467600"/>
              <a:gd name="connsiteY543" fmla="*/ 1373435 h 6858000"/>
              <a:gd name="connsiteX544" fmla="*/ 2312521 w 7467600"/>
              <a:gd name="connsiteY544" fmla="*/ 1806140 h 6858000"/>
              <a:gd name="connsiteX545" fmla="*/ 2127533 w 7467600"/>
              <a:gd name="connsiteY545" fmla="*/ 2348380 h 6858000"/>
              <a:gd name="connsiteX546" fmla="*/ 2358080 w 7467600"/>
              <a:gd name="connsiteY546" fmla="*/ 1866134 h 6858000"/>
              <a:gd name="connsiteX547" fmla="*/ 2407436 w 7467600"/>
              <a:gd name="connsiteY547" fmla="*/ 1651070 h 6858000"/>
              <a:gd name="connsiteX548" fmla="*/ 2448558 w 7467600"/>
              <a:gd name="connsiteY548" fmla="*/ 1373435 h 6858000"/>
              <a:gd name="connsiteX549" fmla="*/ 278707 w 7467600"/>
              <a:gd name="connsiteY549" fmla="*/ 1352270 h 6858000"/>
              <a:gd name="connsiteX550" fmla="*/ 321570 w 7467600"/>
              <a:gd name="connsiteY550" fmla="*/ 1861610 h 6858000"/>
              <a:gd name="connsiteX551" fmla="*/ 294281 w 7467600"/>
              <a:gd name="connsiteY551" fmla="*/ 1440658 h 6858000"/>
              <a:gd name="connsiteX552" fmla="*/ 278707 w 7467600"/>
              <a:gd name="connsiteY552" fmla="*/ 1352270 h 6858000"/>
              <a:gd name="connsiteX553" fmla="*/ 1423821 w 7467600"/>
              <a:gd name="connsiteY553" fmla="*/ 1351958 h 6858000"/>
              <a:gd name="connsiteX554" fmla="*/ 1638521 w 7467600"/>
              <a:gd name="connsiteY554" fmla="*/ 1908470 h 6858000"/>
              <a:gd name="connsiteX555" fmla="*/ 1754199 w 7467600"/>
              <a:gd name="connsiteY555" fmla="*/ 2149284 h 6858000"/>
              <a:gd name="connsiteX556" fmla="*/ 1908359 w 7467600"/>
              <a:gd name="connsiteY556" fmla="*/ 2364988 h 6858000"/>
              <a:gd name="connsiteX557" fmla="*/ 1647661 w 7467600"/>
              <a:gd name="connsiteY557" fmla="*/ 1825945 h 6858000"/>
              <a:gd name="connsiteX558" fmla="*/ 1423821 w 7467600"/>
              <a:gd name="connsiteY558" fmla="*/ 1351958 h 6858000"/>
              <a:gd name="connsiteX559" fmla="*/ 1431890 w 7467600"/>
              <a:gd name="connsiteY559" fmla="*/ 1306475 h 6858000"/>
              <a:gd name="connsiteX560" fmla="*/ 1507597 w 7467600"/>
              <a:gd name="connsiteY560" fmla="*/ 1446132 h 6858000"/>
              <a:gd name="connsiteX561" fmla="*/ 1674586 w 7467600"/>
              <a:gd name="connsiteY561" fmla="*/ 1813832 h 6858000"/>
              <a:gd name="connsiteX562" fmla="*/ 1815950 w 7467600"/>
              <a:gd name="connsiteY562" fmla="*/ 2128564 h 6858000"/>
              <a:gd name="connsiteX563" fmla="*/ 1984242 w 7467600"/>
              <a:gd name="connsiteY563" fmla="*/ 2430829 h 6858000"/>
              <a:gd name="connsiteX564" fmla="*/ 2014023 w 7467600"/>
              <a:gd name="connsiteY564" fmla="*/ 2450995 h 6858000"/>
              <a:gd name="connsiteX565" fmla="*/ 1747337 w 7467600"/>
              <a:gd name="connsiteY565" fmla="*/ 1855264 h 6858000"/>
              <a:gd name="connsiteX566" fmla="*/ 1533749 w 7467600"/>
              <a:gd name="connsiteY566" fmla="*/ 1478656 h 6858000"/>
              <a:gd name="connsiteX567" fmla="*/ 1431890 w 7467600"/>
              <a:gd name="connsiteY567" fmla="*/ 1306475 h 6858000"/>
              <a:gd name="connsiteX568" fmla="*/ 5052692 w 7467600"/>
              <a:gd name="connsiteY568" fmla="*/ 1292994 h 6858000"/>
              <a:gd name="connsiteX569" fmla="*/ 5200661 w 7467600"/>
              <a:gd name="connsiteY569" fmla="*/ 1635186 h 6858000"/>
              <a:gd name="connsiteX570" fmla="*/ 5297138 w 7467600"/>
              <a:gd name="connsiteY570" fmla="*/ 1906351 h 6858000"/>
              <a:gd name="connsiteX571" fmla="*/ 5052692 w 7467600"/>
              <a:gd name="connsiteY571" fmla="*/ 1292994 h 6858000"/>
              <a:gd name="connsiteX572" fmla="*/ 5009948 w 7467600"/>
              <a:gd name="connsiteY572" fmla="*/ 1273619 h 6858000"/>
              <a:gd name="connsiteX573" fmla="*/ 5121777 w 7467600"/>
              <a:gd name="connsiteY573" fmla="*/ 1654213 h 6858000"/>
              <a:gd name="connsiteX574" fmla="*/ 5293545 w 7467600"/>
              <a:gd name="connsiteY574" fmla="*/ 2072247 h 6858000"/>
              <a:gd name="connsiteX575" fmla="*/ 5294042 w 7467600"/>
              <a:gd name="connsiteY575" fmla="*/ 2065019 h 6858000"/>
              <a:gd name="connsiteX576" fmla="*/ 5171936 w 7467600"/>
              <a:gd name="connsiteY576" fmla="*/ 1647613 h 6858000"/>
              <a:gd name="connsiteX577" fmla="*/ 5009948 w 7467600"/>
              <a:gd name="connsiteY577" fmla="*/ 1273619 h 6858000"/>
              <a:gd name="connsiteX578" fmla="*/ 655236 w 7467600"/>
              <a:gd name="connsiteY578" fmla="*/ 1268632 h 6858000"/>
              <a:gd name="connsiteX579" fmla="*/ 839521 w 7467600"/>
              <a:gd name="connsiteY579" fmla="*/ 1685315 h 6858000"/>
              <a:gd name="connsiteX580" fmla="*/ 1109416 w 7467600"/>
              <a:gd name="connsiteY580" fmla="*/ 2061663 h 6858000"/>
              <a:gd name="connsiteX581" fmla="*/ 1298300 w 7467600"/>
              <a:gd name="connsiteY581" fmla="*/ 2247742 h 6858000"/>
              <a:gd name="connsiteX582" fmla="*/ 1125871 w 7467600"/>
              <a:gd name="connsiteY582" fmla="*/ 1989513 h 6858000"/>
              <a:gd name="connsiteX583" fmla="*/ 981574 w 7467600"/>
              <a:gd name="connsiteY583" fmla="*/ 1783157 h 6858000"/>
              <a:gd name="connsiteX584" fmla="*/ 922198 w 7467600"/>
              <a:gd name="connsiteY584" fmla="*/ 1677437 h 6858000"/>
              <a:gd name="connsiteX585" fmla="*/ 869293 w 7467600"/>
              <a:gd name="connsiteY585" fmla="*/ 1583214 h 6858000"/>
              <a:gd name="connsiteX586" fmla="*/ 751431 w 7467600"/>
              <a:gd name="connsiteY586" fmla="*/ 1405731 h 6858000"/>
              <a:gd name="connsiteX587" fmla="*/ 655236 w 7467600"/>
              <a:gd name="connsiteY587" fmla="*/ 1268632 h 6858000"/>
              <a:gd name="connsiteX588" fmla="*/ 6516292 w 7467600"/>
              <a:gd name="connsiteY588" fmla="*/ 1263064 h 6858000"/>
              <a:gd name="connsiteX589" fmla="*/ 5736320 w 7467600"/>
              <a:gd name="connsiteY589" fmla="*/ 1501803 h 6858000"/>
              <a:gd name="connsiteX590" fmla="*/ 6516292 w 7467600"/>
              <a:gd name="connsiteY590" fmla="*/ 1263064 h 6858000"/>
              <a:gd name="connsiteX591" fmla="*/ 291466 w 7467600"/>
              <a:gd name="connsiteY591" fmla="*/ 1250369 h 6858000"/>
              <a:gd name="connsiteX592" fmla="*/ 323180 w 7467600"/>
              <a:gd name="connsiteY592" fmla="*/ 1435283 h 6858000"/>
              <a:gd name="connsiteX593" fmla="*/ 349381 w 7467600"/>
              <a:gd name="connsiteY593" fmla="*/ 1875041 h 6858000"/>
              <a:gd name="connsiteX594" fmla="*/ 374363 w 7467600"/>
              <a:gd name="connsiteY594" fmla="*/ 1506494 h 6858000"/>
              <a:gd name="connsiteX595" fmla="*/ 302168 w 7467600"/>
              <a:gd name="connsiteY595" fmla="*/ 1274495 h 6858000"/>
              <a:gd name="connsiteX596" fmla="*/ 291466 w 7467600"/>
              <a:gd name="connsiteY596" fmla="*/ 1250369 h 6858000"/>
              <a:gd name="connsiteX597" fmla="*/ 678222 w 7467600"/>
              <a:gd name="connsiteY597" fmla="*/ 1248670 h 6858000"/>
              <a:gd name="connsiteX598" fmla="*/ 775536 w 7467600"/>
              <a:gd name="connsiteY598" fmla="*/ 1388015 h 6858000"/>
              <a:gd name="connsiteX599" fmla="*/ 894529 w 7467600"/>
              <a:gd name="connsiteY599" fmla="*/ 1567739 h 6858000"/>
              <a:gd name="connsiteX600" fmla="*/ 948000 w 7467600"/>
              <a:gd name="connsiteY600" fmla="*/ 1663088 h 6858000"/>
              <a:gd name="connsiteX601" fmla="*/ 1006812 w 7467600"/>
              <a:gd name="connsiteY601" fmla="*/ 1767683 h 6858000"/>
              <a:gd name="connsiteX602" fmla="*/ 1149133 w 7467600"/>
              <a:gd name="connsiteY602" fmla="*/ 1971513 h 6858000"/>
              <a:gd name="connsiteX603" fmla="*/ 1333952 w 7467600"/>
              <a:gd name="connsiteY603" fmla="*/ 2251620 h 6858000"/>
              <a:gd name="connsiteX604" fmla="*/ 1337329 w 7467600"/>
              <a:gd name="connsiteY604" fmla="*/ 2258350 h 6858000"/>
              <a:gd name="connsiteX605" fmla="*/ 1014726 w 7467600"/>
              <a:gd name="connsiteY605" fmla="*/ 1615556 h 6858000"/>
              <a:gd name="connsiteX606" fmla="*/ 678222 w 7467600"/>
              <a:gd name="connsiteY606" fmla="*/ 1248670 h 6858000"/>
              <a:gd name="connsiteX607" fmla="*/ 6691602 w 7467600"/>
              <a:gd name="connsiteY607" fmla="*/ 1140573 h 6858000"/>
              <a:gd name="connsiteX608" fmla="*/ 6571100 w 7467600"/>
              <a:gd name="connsiteY608" fmla="*/ 1183662 h 6858000"/>
              <a:gd name="connsiteX609" fmla="*/ 6241687 w 7467600"/>
              <a:gd name="connsiteY609" fmla="*/ 1257600 h 6858000"/>
              <a:gd name="connsiteX610" fmla="*/ 5693009 w 7467600"/>
              <a:gd name="connsiteY610" fmla="*/ 1478256 h 6858000"/>
              <a:gd name="connsiteX611" fmla="*/ 6548420 w 7467600"/>
              <a:gd name="connsiteY611" fmla="*/ 1214599 h 6858000"/>
              <a:gd name="connsiteX612" fmla="*/ 6605473 w 7467600"/>
              <a:gd name="connsiteY612" fmla="*/ 1184686 h 6858000"/>
              <a:gd name="connsiteX613" fmla="*/ 6691602 w 7467600"/>
              <a:gd name="connsiteY613" fmla="*/ 1140573 h 6858000"/>
              <a:gd name="connsiteX614" fmla="*/ 4002475 w 7467600"/>
              <a:gd name="connsiteY614" fmla="*/ 1037802 h 6858000"/>
              <a:gd name="connsiteX615" fmla="*/ 4000324 w 7467600"/>
              <a:gd name="connsiteY615" fmla="*/ 1039362 h 6858000"/>
              <a:gd name="connsiteX616" fmla="*/ 4002862 w 7467600"/>
              <a:gd name="connsiteY616" fmla="*/ 1042866 h 6858000"/>
              <a:gd name="connsiteX617" fmla="*/ 4002475 w 7467600"/>
              <a:gd name="connsiteY617" fmla="*/ 1037802 h 6858000"/>
              <a:gd name="connsiteX618" fmla="*/ 506322 w 7467600"/>
              <a:gd name="connsiteY618" fmla="*/ 1020997 h 6858000"/>
              <a:gd name="connsiteX619" fmla="*/ 533068 w 7467600"/>
              <a:gd name="connsiteY619" fmla="*/ 1029409 h 6858000"/>
              <a:gd name="connsiteX620" fmla="*/ 1232525 w 7467600"/>
              <a:gd name="connsiteY620" fmla="*/ 1804675 h 6858000"/>
              <a:gd name="connsiteX621" fmla="*/ 1388858 w 7467600"/>
              <a:gd name="connsiteY621" fmla="*/ 2368011 h 6858000"/>
              <a:gd name="connsiteX622" fmla="*/ 1384098 w 7467600"/>
              <a:gd name="connsiteY622" fmla="*/ 2378125 h 6858000"/>
              <a:gd name="connsiteX623" fmla="*/ 1425393 w 7467600"/>
              <a:gd name="connsiteY623" fmla="*/ 2589124 h 6858000"/>
              <a:gd name="connsiteX624" fmla="*/ 1424001 w 7467600"/>
              <a:gd name="connsiteY624" fmla="*/ 2597541 h 6858000"/>
              <a:gd name="connsiteX625" fmla="*/ 2152729 w 7467600"/>
              <a:gd name="connsiteY625" fmla="*/ 2864487 h 6858000"/>
              <a:gd name="connsiteX626" fmla="*/ 2020609 w 7467600"/>
              <a:gd name="connsiteY626" fmla="*/ 2539671 h 6858000"/>
              <a:gd name="connsiteX627" fmla="*/ 2018920 w 7467600"/>
              <a:gd name="connsiteY627" fmla="*/ 2536309 h 6858000"/>
              <a:gd name="connsiteX628" fmla="*/ 1342441 w 7467600"/>
              <a:gd name="connsiteY628" fmla="*/ 1173017 h 6858000"/>
              <a:gd name="connsiteX629" fmla="*/ 1367925 w 7467600"/>
              <a:gd name="connsiteY629" fmla="*/ 1135648 h 6858000"/>
              <a:gd name="connsiteX630" fmla="*/ 1771401 w 7467600"/>
              <a:gd name="connsiteY630" fmla="*/ 1806673 h 6858000"/>
              <a:gd name="connsiteX631" fmla="*/ 1972385 w 7467600"/>
              <a:gd name="connsiteY631" fmla="*/ 2198735 h 6858000"/>
              <a:gd name="connsiteX632" fmla="*/ 2040892 w 7467600"/>
              <a:gd name="connsiteY632" fmla="*/ 2405205 h 6858000"/>
              <a:gd name="connsiteX633" fmla="*/ 2131689 w 7467600"/>
              <a:gd name="connsiteY633" fmla="*/ 1936926 h 6858000"/>
              <a:gd name="connsiteX634" fmla="*/ 2454820 w 7467600"/>
              <a:gd name="connsiteY634" fmla="*/ 1248808 h 6858000"/>
              <a:gd name="connsiteX635" fmla="*/ 2492512 w 7467600"/>
              <a:gd name="connsiteY635" fmla="*/ 1302920 h 6858000"/>
              <a:gd name="connsiteX636" fmla="*/ 2081216 w 7467600"/>
              <a:gd name="connsiteY636" fmla="*/ 2527513 h 6858000"/>
              <a:gd name="connsiteX637" fmla="*/ 2081211 w 7467600"/>
              <a:gd name="connsiteY637" fmla="*/ 2528916 h 6858000"/>
              <a:gd name="connsiteX638" fmla="*/ 2199067 w 7467600"/>
              <a:gd name="connsiteY638" fmla="*/ 2884061 h 6858000"/>
              <a:gd name="connsiteX639" fmla="*/ 3192586 w 7467600"/>
              <a:gd name="connsiteY639" fmla="*/ 3411496 h 6858000"/>
              <a:gd name="connsiteX640" fmla="*/ 3182620 w 7467600"/>
              <a:gd name="connsiteY640" fmla="*/ 3483279 h 6858000"/>
              <a:gd name="connsiteX641" fmla="*/ 2435119 w 7467600"/>
              <a:gd name="connsiteY641" fmla="*/ 3080173 h 6858000"/>
              <a:gd name="connsiteX642" fmla="*/ 2410152 w 7467600"/>
              <a:gd name="connsiteY642" fmla="*/ 3063751 h 6858000"/>
              <a:gd name="connsiteX643" fmla="*/ 2408099 w 7467600"/>
              <a:gd name="connsiteY643" fmla="*/ 3064403 h 6858000"/>
              <a:gd name="connsiteX644" fmla="*/ 2407218 w 7467600"/>
              <a:gd name="connsiteY644" fmla="*/ 3070324 h 6858000"/>
              <a:gd name="connsiteX645" fmla="*/ 2380138 w 7467600"/>
              <a:gd name="connsiteY645" fmla="*/ 3099341 h 6858000"/>
              <a:gd name="connsiteX646" fmla="*/ 1765923 w 7467600"/>
              <a:gd name="connsiteY646" fmla="*/ 3581043 h 6858000"/>
              <a:gd name="connsiteX647" fmla="*/ 1702258 w 7467600"/>
              <a:gd name="connsiteY647" fmla="*/ 3612286 h 6858000"/>
              <a:gd name="connsiteX648" fmla="*/ 1538370 w 7467600"/>
              <a:gd name="connsiteY648" fmla="*/ 3811804 h 6858000"/>
              <a:gd name="connsiteX649" fmla="*/ 542867 w 7467600"/>
              <a:gd name="connsiteY649" fmla="*/ 4944092 h 6858000"/>
              <a:gd name="connsiteX650" fmla="*/ 515800 w 7467600"/>
              <a:gd name="connsiteY650" fmla="*/ 4862180 h 6858000"/>
              <a:gd name="connsiteX651" fmla="*/ 909145 w 7467600"/>
              <a:gd name="connsiteY651" fmla="*/ 4199225 h 6858000"/>
              <a:gd name="connsiteX652" fmla="*/ 1214067 w 7467600"/>
              <a:gd name="connsiteY652" fmla="*/ 3908561 h 6858000"/>
              <a:gd name="connsiteX653" fmla="*/ 640967 w 7467600"/>
              <a:gd name="connsiteY653" fmla="*/ 4105601 h 6858000"/>
              <a:gd name="connsiteX654" fmla="*/ 112563 w 7467600"/>
              <a:gd name="connsiteY654" fmla="*/ 4396952 h 6858000"/>
              <a:gd name="connsiteX655" fmla="*/ 0 w 7467600"/>
              <a:gd name="connsiteY655" fmla="*/ 4466006 h 6858000"/>
              <a:gd name="connsiteX656" fmla="*/ 0 w 7467600"/>
              <a:gd name="connsiteY656" fmla="*/ 4233763 h 6858000"/>
              <a:gd name="connsiteX657" fmla="*/ 36881 w 7467600"/>
              <a:gd name="connsiteY657" fmla="*/ 4200118 h 6858000"/>
              <a:gd name="connsiteX658" fmla="*/ 910534 w 7467600"/>
              <a:gd name="connsiteY658" fmla="*/ 3629753 h 6858000"/>
              <a:gd name="connsiteX659" fmla="*/ 1578717 w 7467600"/>
              <a:gd name="connsiteY659" fmla="*/ 3575982 h 6858000"/>
              <a:gd name="connsiteX660" fmla="*/ 2338780 w 7467600"/>
              <a:gd name="connsiteY660" fmla="*/ 3033725 h 6858000"/>
              <a:gd name="connsiteX661" fmla="*/ 1807991 w 7467600"/>
              <a:gd name="connsiteY661" fmla="*/ 2807184 h 6858000"/>
              <a:gd name="connsiteX662" fmla="*/ 1416358 w 7467600"/>
              <a:gd name="connsiteY662" fmla="*/ 3112571 h 6858000"/>
              <a:gd name="connsiteX663" fmla="*/ 939066 w 7467600"/>
              <a:gd name="connsiteY663" fmla="*/ 3378798 h 6858000"/>
              <a:gd name="connsiteX664" fmla="*/ 115099 w 7467600"/>
              <a:gd name="connsiteY664" fmla="*/ 3607650 h 6858000"/>
              <a:gd name="connsiteX665" fmla="*/ 97284 w 7467600"/>
              <a:gd name="connsiteY665" fmla="*/ 3520393 h 6858000"/>
              <a:gd name="connsiteX666" fmla="*/ 922050 w 7467600"/>
              <a:gd name="connsiteY666" fmla="*/ 3074867 h 6858000"/>
              <a:gd name="connsiteX667" fmla="*/ 1405265 w 7467600"/>
              <a:gd name="connsiteY667" fmla="*/ 3016319 h 6858000"/>
              <a:gd name="connsiteX668" fmla="*/ 1407512 w 7467600"/>
              <a:gd name="connsiteY668" fmla="*/ 3018001 h 6858000"/>
              <a:gd name="connsiteX669" fmla="*/ 1726266 w 7467600"/>
              <a:gd name="connsiteY669" fmla="*/ 2777274 h 6858000"/>
              <a:gd name="connsiteX670" fmla="*/ 625390 w 7467600"/>
              <a:gd name="connsiteY670" fmla="*/ 2514541 h 6858000"/>
              <a:gd name="connsiteX671" fmla="*/ 619799 w 7467600"/>
              <a:gd name="connsiteY671" fmla="*/ 2527180 h 6858000"/>
              <a:gd name="connsiteX672" fmla="*/ 310030 w 7467600"/>
              <a:gd name="connsiteY672" fmla="*/ 2771818 h 6858000"/>
              <a:gd name="connsiteX673" fmla="*/ 173877 w 7467600"/>
              <a:gd name="connsiteY673" fmla="*/ 2937056 h 6858000"/>
              <a:gd name="connsiteX674" fmla="*/ 77889 w 7467600"/>
              <a:gd name="connsiteY674" fmla="*/ 3138440 h 6858000"/>
              <a:gd name="connsiteX675" fmla="*/ 0 w 7467600"/>
              <a:gd name="connsiteY675" fmla="*/ 3271395 h 6858000"/>
              <a:gd name="connsiteX676" fmla="*/ 0 w 7467600"/>
              <a:gd name="connsiteY676" fmla="*/ 3153002 h 6858000"/>
              <a:gd name="connsiteX677" fmla="*/ 2386 w 7467600"/>
              <a:gd name="connsiteY677" fmla="*/ 3149203 h 6858000"/>
              <a:gd name="connsiteX678" fmla="*/ 89753 w 7467600"/>
              <a:gd name="connsiteY678" fmla="*/ 2987702 h 6858000"/>
              <a:gd name="connsiteX679" fmla="*/ 76869 w 7467600"/>
              <a:gd name="connsiteY679" fmla="*/ 3005404 h 6858000"/>
              <a:gd name="connsiteX680" fmla="*/ 32049 w 7467600"/>
              <a:gd name="connsiteY680" fmla="*/ 3065814 h 6858000"/>
              <a:gd name="connsiteX681" fmla="*/ 0 w 7467600"/>
              <a:gd name="connsiteY681" fmla="*/ 3108744 h 6858000"/>
              <a:gd name="connsiteX682" fmla="*/ 0 w 7467600"/>
              <a:gd name="connsiteY682" fmla="*/ 3058059 h 6858000"/>
              <a:gd name="connsiteX683" fmla="*/ 7610 w 7467600"/>
              <a:gd name="connsiteY683" fmla="*/ 3047889 h 6858000"/>
              <a:gd name="connsiteX684" fmla="*/ 52419 w 7467600"/>
              <a:gd name="connsiteY684" fmla="*/ 2987479 h 6858000"/>
              <a:gd name="connsiteX685" fmla="*/ 59142 w 7467600"/>
              <a:gd name="connsiteY685" fmla="*/ 2978488 h 6858000"/>
              <a:gd name="connsiteX686" fmla="*/ 0 w 7467600"/>
              <a:gd name="connsiteY686" fmla="*/ 3015334 h 6858000"/>
              <a:gd name="connsiteX687" fmla="*/ 0 w 7467600"/>
              <a:gd name="connsiteY687" fmla="*/ 2914286 h 6858000"/>
              <a:gd name="connsiteX688" fmla="*/ 36383 w 7467600"/>
              <a:gd name="connsiteY688" fmla="*/ 2901128 h 6858000"/>
              <a:gd name="connsiteX689" fmla="*/ 156329 w 7467600"/>
              <a:gd name="connsiteY689" fmla="*/ 2840533 h 6858000"/>
              <a:gd name="connsiteX690" fmla="*/ 358355 w 7467600"/>
              <a:gd name="connsiteY690" fmla="*/ 2620471 h 6858000"/>
              <a:gd name="connsiteX691" fmla="*/ 510577 w 7467600"/>
              <a:gd name="connsiteY691" fmla="*/ 2501244 h 6858000"/>
              <a:gd name="connsiteX692" fmla="*/ 211967 w 7467600"/>
              <a:gd name="connsiteY692" fmla="*/ 2479171 h 6858000"/>
              <a:gd name="connsiteX693" fmla="*/ 0 w 7467600"/>
              <a:gd name="connsiteY693" fmla="*/ 2476398 h 6858000"/>
              <a:gd name="connsiteX694" fmla="*/ 0 w 7467600"/>
              <a:gd name="connsiteY694" fmla="*/ 2389189 h 6858000"/>
              <a:gd name="connsiteX695" fmla="*/ 103062 w 7467600"/>
              <a:gd name="connsiteY695" fmla="*/ 2389518 h 6858000"/>
              <a:gd name="connsiteX696" fmla="*/ 510734 w 7467600"/>
              <a:gd name="connsiteY696" fmla="*/ 2416201 h 6858000"/>
              <a:gd name="connsiteX697" fmla="*/ 279257 w 7467600"/>
              <a:gd name="connsiteY697" fmla="*/ 2092102 h 6858000"/>
              <a:gd name="connsiteX698" fmla="*/ 65265 w 7467600"/>
              <a:gd name="connsiteY698" fmla="*/ 2006049 h 6858000"/>
              <a:gd name="connsiteX699" fmla="*/ 0 w 7467600"/>
              <a:gd name="connsiteY699" fmla="*/ 1982532 h 6858000"/>
              <a:gd name="connsiteX700" fmla="*/ 0 w 7467600"/>
              <a:gd name="connsiteY700" fmla="*/ 1912789 h 6858000"/>
              <a:gd name="connsiteX701" fmla="*/ 97460 w 7467600"/>
              <a:gd name="connsiteY701" fmla="*/ 1953725 h 6858000"/>
              <a:gd name="connsiteX702" fmla="*/ 221272 w 7467600"/>
              <a:gd name="connsiteY702" fmla="*/ 1980766 h 6858000"/>
              <a:gd name="connsiteX703" fmla="*/ 116765 w 7467600"/>
              <a:gd name="connsiteY703" fmla="*/ 1911033 h 6858000"/>
              <a:gd name="connsiteX704" fmla="*/ 16405 w 7467600"/>
              <a:gd name="connsiteY704" fmla="*/ 1803412 h 6858000"/>
              <a:gd name="connsiteX705" fmla="*/ 0 w 7467600"/>
              <a:gd name="connsiteY705" fmla="*/ 1784777 h 6858000"/>
              <a:gd name="connsiteX706" fmla="*/ 0 w 7467600"/>
              <a:gd name="connsiteY706" fmla="*/ 1740082 h 6858000"/>
              <a:gd name="connsiteX707" fmla="*/ 39394 w 7467600"/>
              <a:gd name="connsiteY707" fmla="*/ 1784856 h 6858000"/>
              <a:gd name="connsiteX708" fmla="*/ 135813 w 7467600"/>
              <a:gd name="connsiteY708" fmla="*/ 1888838 h 6858000"/>
              <a:gd name="connsiteX709" fmla="*/ 242575 w 7467600"/>
              <a:gd name="connsiteY709" fmla="*/ 1958841 h 6858000"/>
              <a:gd name="connsiteX710" fmla="*/ 82197 w 7467600"/>
              <a:gd name="connsiteY710" fmla="*/ 1754826 h 6858000"/>
              <a:gd name="connsiteX711" fmla="*/ 0 w 7467600"/>
              <a:gd name="connsiteY711" fmla="*/ 1679650 h 6858000"/>
              <a:gd name="connsiteX712" fmla="*/ 0 w 7467600"/>
              <a:gd name="connsiteY712" fmla="*/ 1602463 h 6858000"/>
              <a:gd name="connsiteX713" fmla="*/ 84689 w 7467600"/>
              <a:gd name="connsiteY713" fmla="*/ 1677442 h 6858000"/>
              <a:gd name="connsiteX714" fmla="*/ 298437 w 7467600"/>
              <a:gd name="connsiteY714" fmla="*/ 1968019 h 6858000"/>
              <a:gd name="connsiteX715" fmla="*/ 227269 w 7467600"/>
              <a:gd name="connsiteY715" fmla="*/ 1114064 h 6858000"/>
              <a:gd name="connsiteX716" fmla="*/ 248003 w 7467600"/>
              <a:gd name="connsiteY716" fmla="*/ 1089613 h 6858000"/>
              <a:gd name="connsiteX717" fmla="*/ 427020 w 7467600"/>
              <a:gd name="connsiteY717" fmla="*/ 1619803 h 6858000"/>
              <a:gd name="connsiteX718" fmla="*/ 340345 w 7467600"/>
              <a:gd name="connsiteY718" fmla="*/ 2027739 h 6858000"/>
              <a:gd name="connsiteX719" fmla="*/ 360865 w 7467600"/>
              <a:gd name="connsiteY719" fmla="*/ 2044827 h 6858000"/>
              <a:gd name="connsiteX720" fmla="*/ 560414 w 7467600"/>
              <a:gd name="connsiteY720" fmla="*/ 2421457 h 6858000"/>
              <a:gd name="connsiteX721" fmla="*/ 1359703 w 7467600"/>
              <a:gd name="connsiteY721" fmla="*/ 2578554 h 6858000"/>
              <a:gd name="connsiteX722" fmla="*/ 1359422 w 7467600"/>
              <a:gd name="connsiteY722" fmla="*/ 2577994 h 6858000"/>
              <a:gd name="connsiteX723" fmla="*/ 828701 w 7467600"/>
              <a:gd name="connsiteY723" fmla="*/ 1839520 h 6858000"/>
              <a:gd name="connsiteX724" fmla="*/ 494427 w 7467600"/>
              <a:gd name="connsiteY724" fmla="*/ 1092333 h 6858000"/>
              <a:gd name="connsiteX725" fmla="*/ 506322 w 7467600"/>
              <a:gd name="connsiteY725" fmla="*/ 1020997 h 6858000"/>
              <a:gd name="connsiteX726" fmla="*/ 4570198 w 7467600"/>
              <a:gd name="connsiteY726" fmla="*/ 978081 h 6858000"/>
              <a:gd name="connsiteX727" fmla="*/ 4523691 w 7467600"/>
              <a:gd name="connsiteY727" fmla="*/ 1127776 h 6858000"/>
              <a:gd name="connsiteX728" fmla="*/ 4509875 w 7467600"/>
              <a:gd name="connsiteY728" fmla="*/ 1167552 h 6858000"/>
              <a:gd name="connsiteX729" fmla="*/ 4478168 w 7467600"/>
              <a:gd name="connsiteY729" fmla="*/ 1260735 h 6858000"/>
              <a:gd name="connsiteX730" fmla="*/ 4409309 w 7467600"/>
              <a:gd name="connsiteY730" fmla="*/ 1666996 h 6858000"/>
              <a:gd name="connsiteX731" fmla="*/ 4370031 w 7467600"/>
              <a:gd name="connsiteY731" fmla="*/ 1955666 h 6858000"/>
              <a:gd name="connsiteX732" fmla="*/ 4570198 w 7467600"/>
              <a:gd name="connsiteY732" fmla="*/ 978081 h 6858000"/>
              <a:gd name="connsiteX733" fmla="*/ 4557898 w 7467600"/>
              <a:gd name="connsiteY733" fmla="*/ 900011 h 6858000"/>
              <a:gd name="connsiteX734" fmla="*/ 4344840 w 7467600"/>
              <a:gd name="connsiteY734" fmla="*/ 1922038 h 6858000"/>
              <a:gd name="connsiteX735" fmla="*/ 4378710 w 7467600"/>
              <a:gd name="connsiteY735" fmla="*/ 1665516 h 6858000"/>
              <a:gd name="connsiteX736" fmla="*/ 4448798 w 7467600"/>
              <a:gd name="connsiteY736" fmla="*/ 1253024 h 6858000"/>
              <a:gd name="connsiteX737" fmla="*/ 4480315 w 7467600"/>
              <a:gd name="connsiteY737" fmla="*/ 1158454 h 6858000"/>
              <a:gd name="connsiteX738" fmla="*/ 4494133 w 7467600"/>
              <a:gd name="connsiteY738" fmla="*/ 1118676 h 6858000"/>
              <a:gd name="connsiteX739" fmla="*/ 4557898 w 7467600"/>
              <a:gd name="connsiteY739" fmla="*/ 900011 h 6858000"/>
              <a:gd name="connsiteX740" fmla="*/ 5870151 w 7467600"/>
              <a:gd name="connsiteY740" fmla="*/ 898890 h 6858000"/>
              <a:gd name="connsiteX741" fmla="*/ 5861335 w 7467600"/>
              <a:gd name="connsiteY741" fmla="*/ 899177 h 6858000"/>
              <a:gd name="connsiteX742" fmla="*/ 5843702 w 7467600"/>
              <a:gd name="connsiteY742" fmla="*/ 899748 h 6858000"/>
              <a:gd name="connsiteX743" fmla="*/ 5651107 w 7467600"/>
              <a:gd name="connsiteY743" fmla="*/ 920306 h 6858000"/>
              <a:gd name="connsiteX744" fmla="*/ 5459407 w 7467600"/>
              <a:gd name="connsiteY744" fmla="*/ 940975 h 6858000"/>
              <a:gd name="connsiteX745" fmla="*/ 5374846 w 7467600"/>
              <a:gd name="connsiteY745" fmla="*/ 941988 h 6858000"/>
              <a:gd name="connsiteX746" fmla="*/ 5256105 w 7467600"/>
              <a:gd name="connsiteY746" fmla="*/ 945632 h 6858000"/>
              <a:gd name="connsiteX747" fmla="*/ 5107071 w 7467600"/>
              <a:gd name="connsiteY747" fmla="*/ 969720 h 6858000"/>
              <a:gd name="connsiteX748" fmla="*/ 4998681 w 7467600"/>
              <a:gd name="connsiteY748" fmla="*/ 988771 h 6858000"/>
              <a:gd name="connsiteX749" fmla="*/ 5870151 w 7467600"/>
              <a:gd name="connsiteY749" fmla="*/ 898890 h 6858000"/>
              <a:gd name="connsiteX750" fmla="*/ 5504425 w 7467600"/>
              <a:gd name="connsiteY750" fmla="*/ 848067 h 6858000"/>
              <a:gd name="connsiteX751" fmla="*/ 4968849 w 7467600"/>
              <a:gd name="connsiteY751" fmla="*/ 962318 h 6858000"/>
              <a:gd name="connsiteX752" fmla="*/ 5104039 w 7467600"/>
              <a:gd name="connsiteY752" fmla="*/ 940634 h 6858000"/>
              <a:gd name="connsiteX753" fmla="*/ 5256311 w 7467600"/>
              <a:gd name="connsiteY753" fmla="*/ 916490 h 6858000"/>
              <a:gd name="connsiteX754" fmla="*/ 5377381 w 7467600"/>
              <a:gd name="connsiteY754" fmla="*/ 912671 h 6858000"/>
              <a:gd name="connsiteX755" fmla="*/ 5460148 w 7467600"/>
              <a:gd name="connsiteY755" fmla="*/ 911442 h 6858000"/>
              <a:gd name="connsiteX756" fmla="*/ 5648971 w 7467600"/>
              <a:gd name="connsiteY756" fmla="*/ 891331 h 6858000"/>
              <a:gd name="connsiteX757" fmla="*/ 5844807 w 7467600"/>
              <a:gd name="connsiteY757" fmla="*/ 870718 h 6858000"/>
              <a:gd name="connsiteX758" fmla="*/ 5862975 w 7467600"/>
              <a:gd name="connsiteY758" fmla="*/ 869756 h 6858000"/>
              <a:gd name="connsiteX759" fmla="*/ 5920887 w 7467600"/>
              <a:gd name="connsiteY759" fmla="*/ 865929 h 6858000"/>
              <a:gd name="connsiteX760" fmla="*/ 5504425 w 7467600"/>
              <a:gd name="connsiteY760" fmla="*/ 848067 h 6858000"/>
              <a:gd name="connsiteX761" fmla="*/ 3607114 w 7467600"/>
              <a:gd name="connsiteY761" fmla="*/ 467441 h 6858000"/>
              <a:gd name="connsiteX762" fmla="*/ 3296242 w 7467600"/>
              <a:gd name="connsiteY762" fmla="*/ 807991 h 6858000"/>
              <a:gd name="connsiteX763" fmla="*/ 3174674 w 7467600"/>
              <a:gd name="connsiteY763" fmla="*/ 919759 h 6858000"/>
              <a:gd name="connsiteX764" fmla="*/ 3042978 w 7467600"/>
              <a:gd name="connsiteY764" fmla="*/ 1054894 h 6858000"/>
              <a:gd name="connsiteX765" fmla="*/ 2968914 w 7467600"/>
              <a:gd name="connsiteY765" fmla="*/ 1133756 h 6858000"/>
              <a:gd name="connsiteX766" fmla="*/ 3103823 w 7467600"/>
              <a:gd name="connsiteY766" fmla="*/ 1026814 h 6858000"/>
              <a:gd name="connsiteX767" fmla="*/ 3607114 w 7467600"/>
              <a:gd name="connsiteY767" fmla="*/ 467441 h 6858000"/>
              <a:gd name="connsiteX768" fmla="*/ 3744487 w 7467600"/>
              <a:gd name="connsiteY768" fmla="*/ 383136 h 6858000"/>
              <a:gd name="connsiteX769" fmla="*/ 3970213 w 7467600"/>
              <a:gd name="connsiteY769" fmla="*/ 995559 h 6858000"/>
              <a:gd name="connsiteX770" fmla="*/ 3744487 w 7467600"/>
              <a:gd name="connsiteY770" fmla="*/ 383136 h 6858000"/>
              <a:gd name="connsiteX771" fmla="*/ 3624562 w 7467600"/>
              <a:gd name="connsiteY771" fmla="*/ 367041 h 6858000"/>
              <a:gd name="connsiteX772" fmla="*/ 3489712 w 7467600"/>
              <a:gd name="connsiteY772" fmla="*/ 485386 h 6858000"/>
              <a:gd name="connsiteX773" fmla="*/ 3182994 w 7467600"/>
              <a:gd name="connsiteY773" fmla="*/ 828265 h 6858000"/>
              <a:gd name="connsiteX774" fmla="*/ 2892114 w 7467600"/>
              <a:gd name="connsiteY774" fmla="*/ 1172635 h 6858000"/>
              <a:gd name="connsiteX775" fmla="*/ 3021459 w 7467600"/>
              <a:gd name="connsiteY775" fmla="*/ 1035385 h 6858000"/>
              <a:gd name="connsiteX776" fmla="*/ 3153873 w 7467600"/>
              <a:gd name="connsiteY776" fmla="*/ 898971 h 6858000"/>
              <a:gd name="connsiteX777" fmla="*/ 3276511 w 7467600"/>
              <a:gd name="connsiteY777" fmla="*/ 786423 h 6858000"/>
              <a:gd name="connsiteX778" fmla="*/ 3584154 w 7467600"/>
              <a:gd name="connsiteY778" fmla="*/ 448218 h 6858000"/>
              <a:gd name="connsiteX779" fmla="*/ 3624562 w 7467600"/>
              <a:gd name="connsiteY779" fmla="*/ 367041 h 6858000"/>
              <a:gd name="connsiteX780" fmla="*/ 3766672 w 7467600"/>
              <a:gd name="connsiteY780" fmla="*/ 359429 h 6858000"/>
              <a:gd name="connsiteX781" fmla="*/ 3996338 w 7467600"/>
              <a:gd name="connsiteY781" fmla="*/ 968237 h 6858000"/>
              <a:gd name="connsiteX782" fmla="*/ 3766672 w 7467600"/>
              <a:gd name="connsiteY782" fmla="*/ 359429 h 6858000"/>
              <a:gd name="connsiteX783" fmla="*/ 5805386 w 7467600"/>
              <a:gd name="connsiteY783" fmla="*/ 239240 h 6858000"/>
              <a:gd name="connsiteX784" fmla="*/ 5736947 w 7467600"/>
              <a:gd name="connsiteY784" fmla="*/ 261367 h 6858000"/>
              <a:gd name="connsiteX785" fmla="*/ 5427012 w 7467600"/>
              <a:gd name="connsiteY785" fmla="*/ 311272 h 6858000"/>
              <a:gd name="connsiteX786" fmla="*/ 5147818 w 7467600"/>
              <a:gd name="connsiteY786" fmla="*/ 322112 h 6858000"/>
              <a:gd name="connsiteX787" fmla="*/ 5060854 w 7467600"/>
              <a:gd name="connsiteY787" fmla="*/ 311882 h 6858000"/>
              <a:gd name="connsiteX788" fmla="*/ 4945989 w 7467600"/>
              <a:gd name="connsiteY788" fmla="*/ 300516 h 6858000"/>
              <a:gd name="connsiteX789" fmla="*/ 5410479 w 7467600"/>
              <a:gd name="connsiteY789" fmla="*/ 348434 h 6858000"/>
              <a:gd name="connsiteX790" fmla="*/ 5805386 w 7467600"/>
              <a:gd name="connsiteY790" fmla="*/ 239240 h 6858000"/>
              <a:gd name="connsiteX791" fmla="*/ 5905192 w 7467600"/>
              <a:gd name="connsiteY791" fmla="*/ 163079 h 6858000"/>
              <a:gd name="connsiteX792" fmla="*/ 5865655 w 7467600"/>
              <a:gd name="connsiteY792" fmla="*/ 171901 h 6858000"/>
              <a:gd name="connsiteX793" fmla="*/ 5259740 w 7467600"/>
              <a:gd name="connsiteY793" fmla="*/ 257013 h 6858000"/>
              <a:gd name="connsiteX794" fmla="*/ 5208466 w 7467600"/>
              <a:gd name="connsiteY794" fmla="*/ 257550 h 6858000"/>
              <a:gd name="connsiteX795" fmla="*/ 4980204 w 7467600"/>
              <a:gd name="connsiteY795" fmla="*/ 271903 h 6858000"/>
              <a:gd name="connsiteX796" fmla="*/ 5068068 w 7467600"/>
              <a:gd name="connsiteY796" fmla="*/ 282244 h 6858000"/>
              <a:gd name="connsiteX797" fmla="*/ 5153231 w 7467600"/>
              <a:gd name="connsiteY797" fmla="*/ 292240 h 6858000"/>
              <a:gd name="connsiteX798" fmla="*/ 5426491 w 7467600"/>
              <a:gd name="connsiteY798" fmla="*/ 281128 h 6858000"/>
              <a:gd name="connsiteX799" fmla="*/ 5731212 w 7467600"/>
              <a:gd name="connsiteY799" fmla="*/ 231951 h 6858000"/>
              <a:gd name="connsiteX800" fmla="*/ 5905192 w 7467600"/>
              <a:gd name="connsiteY800" fmla="*/ 163079 h 6858000"/>
              <a:gd name="connsiteX801" fmla="*/ 5944437 w 7467600"/>
              <a:gd name="connsiteY801" fmla="*/ 113829 h 6858000"/>
              <a:gd name="connsiteX802" fmla="*/ 5825032 w 7467600"/>
              <a:gd name="connsiteY802" fmla="*/ 146405 h 6858000"/>
              <a:gd name="connsiteX803" fmla="*/ 4955599 w 7467600"/>
              <a:gd name="connsiteY803" fmla="*/ 247008 h 6858000"/>
              <a:gd name="connsiteX804" fmla="*/ 5210104 w 7467600"/>
              <a:gd name="connsiteY804" fmla="*/ 228123 h 6858000"/>
              <a:gd name="connsiteX805" fmla="*/ 5261015 w 7467600"/>
              <a:gd name="connsiteY805" fmla="*/ 227087 h 6858000"/>
              <a:gd name="connsiteX806" fmla="*/ 5861181 w 7467600"/>
              <a:gd name="connsiteY806" fmla="*/ 143093 h 6858000"/>
              <a:gd name="connsiteX807" fmla="*/ 5961252 w 7467600"/>
              <a:gd name="connsiteY807" fmla="*/ 114820 h 6858000"/>
              <a:gd name="connsiteX808" fmla="*/ 5944437 w 7467600"/>
              <a:gd name="connsiteY808" fmla="*/ 113829 h 6858000"/>
              <a:gd name="connsiteX809" fmla="*/ 3882765 w 7467600"/>
              <a:gd name="connsiteY809" fmla="*/ 0 h 6858000"/>
              <a:gd name="connsiteX810" fmla="*/ 3995099 w 7467600"/>
              <a:gd name="connsiteY810" fmla="*/ 0 h 6858000"/>
              <a:gd name="connsiteX811" fmla="*/ 4163818 w 7467600"/>
              <a:gd name="connsiteY811" fmla="*/ 234104 h 6858000"/>
              <a:gd name="connsiteX812" fmla="*/ 4172099 w 7467600"/>
              <a:gd name="connsiteY812" fmla="*/ 234207 h 6858000"/>
              <a:gd name="connsiteX813" fmla="*/ 4784282 w 7467600"/>
              <a:gd name="connsiteY813" fmla="*/ 276561 h 6858000"/>
              <a:gd name="connsiteX814" fmla="*/ 4801687 w 7467600"/>
              <a:gd name="connsiteY814" fmla="*/ 267764 h 6858000"/>
              <a:gd name="connsiteX815" fmla="*/ 6082788 w 7467600"/>
              <a:gd name="connsiteY815" fmla="*/ 64119 h 6858000"/>
              <a:gd name="connsiteX816" fmla="*/ 6099442 w 7467600"/>
              <a:gd name="connsiteY816" fmla="*/ 82568 h 6858000"/>
              <a:gd name="connsiteX817" fmla="*/ 4804137 w 7467600"/>
              <a:gd name="connsiteY817" fmla="*/ 320931 h 6858000"/>
              <a:gd name="connsiteX818" fmla="*/ 4227047 w 7467600"/>
              <a:gd name="connsiteY818" fmla="*/ 313415 h 6858000"/>
              <a:gd name="connsiteX819" fmla="*/ 4346041 w 7467600"/>
              <a:gd name="connsiteY819" fmla="*/ 456086 h 6858000"/>
              <a:gd name="connsiteX820" fmla="*/ 4870967 w 7467600"/>
              <a:gd name="connsiteY820" fmla="*/ 963061 h 6858000"/>
              <a:gd name="connsiteX821" fmla="*/ 4889647 w 7467600"/>
              <a:gd name="connsiteY821" fmla="*/ 957147 h 6858000"/>
              <a:gd name="connsiteX822" fmla="*/ 5422504 w 7467600"/>
              <a:gd name="connsiteY822" fmla="*/ 805191 h 6858000"/>
              <a:gd name="connsiteX823" fmla="*/ 6087656 w 7467600"/>
              <a:gd name="connsiteY823" fmla="*/ 826703 h 6858000"/>
              <a:gd name="connsiteX824" fmla="*/ 6058717 w 7467600"/>
              <a:gd name="connsiteY824" fmla="*/ 865992 h 6858000"/>
              <a:gd name="connsiteX825" fmla="*/ 4974153 w 7467600"/>
              <a:gd name="connsiteY825" fmla="*/ 1045456 h 6858000"/>
              <a:gd name="connsiteX826" fmla="*/ 5627835 w 7467600"/>
              <a:gd name="connsiteY826" fmla="*/ 1472077 h 6858000"/>
              <a:gd name="connsiteX827" fmla="*/ 5629817 w 7467600"/>
              <a:gd name="connsiteY827" fmla="*/ 1471412 h 6858000"/>
              <a:gd name="connsiteX828" fmla="*/ 5634124 w 7467600"/>
              <a:gd name="connsiteY828" fmla="*/ 1470572 h 6858000"/>
              <a:gd name="connsiteX829" fmla="*/ 5755832 w 7467600"/>
              <a:gd name="connsiteY829" fmla="*/ 1383886 h 6858000"/>
              <a:gd name="connsiteX830" fmla="*/ 6014186 w 7467600"/>
              <a:gd name="connsiteY830" fmla="*/ 1279799 h 6858000"/>
              <a:gd name="connsiteX831" fmla="*/ 6901619 w 7467600"/>
              <a:gd name="connsiteY831" fmla="*/ 1047874 h 6858000"/>
              <a:gd name="connsiteX832" fmla="*/ 6931566 w 7467600"/>
              <a:gd name="connsiteY832" fmla="*/ 1062034 h 6858000"/>
              <a:gd name="connsiteX833" fmla="*/ 5790982 w 7467600"/>
              <a:gd name="connsiteY833" fmla="*/ 1561380 h 6858000"/>
              <a:gd name="connsiteX834" fmla="*/ 6188971 w 7467600"/>
              <a:gd name="connsiteY834" fmla="*/ 1755168 h 6858000"/>
              <a:gd name="connsiteX835" fmla="*/ 6202446 w 7467600"/>
              <a:gd name="connsiteY835" fmla="*/ 1752268 h 6858000"/>
              <a:gd name="connsiteX836" fmla="*/ 7179560 w 7467600"/>
              <a:gd name="connsiteY836" fmla="*/ 1467551 h 6858000"/>
              <a:gd name="connsiteX837" fmla="*/ 7158730 w 7467600"/>
              <a:gd name="connsiteY837" fmla="*/ 1507835 h 6858000"/>
              <a:gd name="connsiteX838" fmla="*/ 6326959 w 7467600"/>
              <a:gd name="connsiteY838" fmla="*/ 1817686 h 6858000"/>
              <a:gd name="connsiteX839" fmla="*/ 6537433 w 7467600"/>
              <a:gd name="connsiteY839" fmla="*/ 1907790 h 6858000"/>
              <a:gd name="connsiteX840" fmla="*/ 6550221 w 7467600"/>
              <a:gd name="connsiteY840" fmla="*/ 1910729 h 6858000"/>
              <a:gd name="connsiteX841" fmla="*/ 6964438 w 7467600"/>
              <a:gd name="connsiteY841" fmla="*/ 2209505 h 6858000"/>
              <a:gd name="connsiteX842" fmla="*/ 7367862 w 7467600"/>
              <a:gd name="connsiteY842" fmla="*/ 2806833 h 6858000"/>
              <a:gd name="connsiteX843" fmla="*/ 7364329 w 7467600"/>
              <a:gd name="connsiteY843" fmla="*/ 2826907 h 6858000"/>
              <a:gd name="connsiteX844" fmla="*/ 7290545 w 7467600"/>
              <a:gd name="connsiteY844" fmla="*/ 2850663 h 6858000"/>
              <a:gd name="connsiteX845" fmla="*/ 6472036 w 7467600"/>
              <a:gd name="connsiteY845" fmla="*/ 1959003 h 6858000"/>
              <a:gd name="connsiteX846" fmla="*/ 5792897 w 7467600"/>
              <a:gd name="connsiteY846" fmla="*/ 1647747 h 6858000"/>
              <a:gd name="connsiteX847" fmla="*/ 5842751 w 7467600"/>
              <a:gd name="connsiteY847" fmla="*/ 1816112 h 6858000"/>
              <a:gd name="connsiteX848" fmla="*/ 5847424 w 7467600"/>
              <a:gd name="connsiteY848" fmla="*/ 1815776 h 6858000"/>
              <a:gd name="connsiteX849" fmla="*/ 6399821 w 7467600"/>
              <a:gd name="connsiteY849" fmla="*/ 2344799 h 6858000"/>
              <a:gd name="connsiteX850" fmla="*/ 6323232 w 7467600"/>
              <a:gd name="connsiteY850" fmla="*/ 2389634 h 6858000"/>
              <a:gd name="connsiteX851" fmla="*/ 5942958 w 7467600"/>
              <a:gd name="connsiteY851" fmla="*/ 2077708 h 6858000"/>
              <a:gd name="connsiteX852" fmla="*/ 5921559 w 7467600"/>
              <a:gd name="connsiteY852" fmla="*/ 2378596 h 6858000"/>
              <a:gd name="connsiteX853" fmla="*/ 5817651 w 7467600"/>
              <a:gd name="connsiteY853" fmla="*/ 3023919 h 6858000"/>
              <a:gd name="connsiteX854" fmla="*/ 5729634 w 7467600"/>
              <a:gd name="connsiteY854" fmla="*/ 3051849 h 6858000"/>
              <a:gd name="connsiteX855" fmla="*/ 5611018 w 7467600"/>
              <a:gd name="connsiteY855" fmla="*/ 2316769 h 6858000"/>
              <a:gd name="connsiteX856" fmla="*/ 5687608 w 7467600"/>
              <a:gd name="connsiteY856" fmla="*/ 2039972 h 6858000"/>
              <a:gd name="connsiteX857" fmla="*/ 5657554 w 7467600"/>
              <a:gd name="connsiteY857" fmla="*/ 1576445 h 6858000"/>
              <a:gd name="connsiteX858" fmla="*/ 5150475 w 7467600"/>
              <a:gd name="connsiteY858" fmla="*/ 1274012 h 6858000"/>
              <a:gd name="connsiteX859" fmla="*/ 5349142 w 7467600"/>
              <a:gd name="connsiteY859" fmla="*/ 2204405 h 6858000"/>
              <a:gd name="connsiteX860" fmla="*/ 5262214 w 7467600"/>
              <a:gd name="connsiteY860" fmla="*/ 2233836 h 6858000"/>
              <a:gd name="connsiteX861" fmla="*/ 4981539 w 7467600"/>
              <a:gd name="connsiteY861" fmla="*/ 1542201 h 6858000"/>
              <a:gd name="connsiteX862" fmla="*/ 4958461 w 7467600"/>
              <a:gd name="connsiteY862" fmla="*/ 1136957 h 6858000"/>
              <a:gd name="connsiteX863" fmla="*/ 4655015 w 7467600"/>
              <a:gd name="connsiteY863" fmla="*/ 891426 h 6858000"/>
              <a:gd name="connsiteX864" fmla="*/ 4348002 w 7467600"/>
              <a:gd name="connsiteY864" fmla="*/ 2205895 h 6858000"/>
              <a:gd name="connsiteX865" fmla="*/ 4262250 w 7467600"/>
              <a:gd name="connsiteY865" fmla="*/ 2219972 h 6858000"/>
              <a:gd name="connsiteX866" fmla="*/ 4550611 w 7467600"/>
              <a:gd name="connsiteY866" fmla="*/ 817540 h 6858000"/>
              <a:gd name="connsiteX867" fmla="*/ 4564418 w 7467600"/>
              <a:gd name="connsiteY867" fmla="*/ 808293 h 6858000"/>
              <a:gd name="connsiteX868" fmla="*/ 4266388 w 7467600"/>
              <a:gd name="connsiteY868" fmla="*/ 500083 h 6858000"/>
              <a:gd name="connsiteX869" fmla="*/ 4032842 w 7467600"/>
              <a:gd name="connsiteY869" fmla="*/ 211809 h 6858000"/>
              <a:gd name="connsiteX870" fmla="*/ 3882765 w 7467600"/>
              <a:gd name="connsiteY870" fmla="*/ 0 h 6858000"/>
              <a:gd name="connsiteX871" fmla="*/ 3721337 w 7467600"/>
              <a:gd name="connsiteY871" fmla="*/ 0 h 6858000"/>
              <a:gd name="connsiteX872" fmla="*/ 3797544 w 7467600"/>
              <a:gd name="connsiteY872" fmla="*/ 0 h 6858000"/>
              <a:gd name="connsiteX873" fmla="*/ 3775734 w 7467600"/>
              <a:gd name="connsiteY873" fmla="*/ 95131 h 6858000"/>
              <a:gd name="connsiteX874" fmla="*/ 3724807 w 7467600"/>
              <a:gd name="connsiteY874" fmla="*/ 272257 h 6858000"/>
              <a:gd name="connsiteX875" fmla="*/ 3726844 w 7467600"/>
              <a:gd name="connsiteY875" fmla="*/ 282988 h 6858000"/>
              <a:gd name="connsiteX876" fmla="*/ 3742664 w 7467600"/>
              <a:gd name="connsiteY876" fmla="*/ 279918 h 6858000"/>
              <a:gd name="connsiteX877" fmla="*/ 4103910 w 7467600"/>
              <a:gd name="connsiteY877" fmla="*/ 1161917 h 6858000"/>
              <a:gd name="connsiteX878" fmla="*/ 4020269 w 7467600"/>
              <a:gd name="connsiteY878" fmla="*/ 1200406 h 6858000"/>
              <a:gd name="connsiteX879" fmla="*/ 3674882 w 7467600"/>
              <a:gd name="connsiteY879" fmla="*/ 488524 h 6858000"/>
              <a:gd name="connsiteX880" fmla="*/ 3132682 w 7467600"/>
              <a:gd name="connsiteY880" fmla="*/ 1072284 h 6858000"/>
              <a:gd name="connsiteX881" fmla="*/ 2716346 w 7467600"/>
              <a:gd name="connsiteY881" fmla="*/ 1276376 h 6858000"/>
              <a:gd name="connsiteX882" fmla="*/ 2716772 w 7467600"/>
              <a:gd name="connsiteY882" fmla="*/ 1255462 h 6858000"/>
              <a:gd name="connsiteX883" fmla="*/ 3471096 w 7467600"/>
              <a:gd name="connsiteY883" fmla="*/ 437072 h 6858000"/>
              <a:gd name="connsiteX884" fmla="*/ 3639057 w 7467600"/>
              <a:gd name="connsiteY884" fmla="*/ 286334 h 6858000"/>
              <a:gd name="connsiteX885" fmla="*/ 3640309 w 7467600"/>
              <a:gd name="connsiteY885" fmla="*/ 284664 h 6858000"/>
              <a:gd name="connsiteX886" fmla="*/ 3646022 w 7467600"/>
              <a:gd name="connsiteY886" fmla="*/ 276711 h 6858000"/>
              <a:gd name="connsiteX887" fmla="*/ 3707943 w 7467600"/>
              <a:gd name="connsiteY887" fmla="*/ 65958 h 6858000"/>
              <a:gd name="connsiteX888" fmla="*/ 3721337 w 7467600"/>
              <a:gd name="connsiteY888" fmla="*/ 0 h 6858000"/>
              <a:gd name="connsiteX889" fmla="*/ 2867960 w 7467600"/>
              <a:gd name="connsiteY889" fmla="*/ 0 h 6858000"/>
              <a:gd name="connsiteX890" fmla="*/ 2926351 w 7467600"/>
              <a:gd name="connsiteY890" fmla="*/ 0 h 6858000"/>
              <a:gd name="connsiteX891" fmla="*/ 2902823 w 7467600"/>
              <a:gd name="connsiteY891" fmla="*/ 262929 h 6858000"/>
              <a:gd name="connsiteX892" fmla="*/ 2940663 w 7467600"/>
              <a:gd name="connsiteY892" fmla="*/ 140884 h 6858000"/>
              <a:gd name="connsiteX893" fmla="*/ 2947039 w 7467600"/>
              <a:gd name="connsiteY893" fmla="*/ 122524 h 6858000"/>
              <a:gd name="connsiteX894" fmla="*/ 2984316 w 7467600"/>
              <a:gd name="connsiteY894" fmla="*/ 0 h 6858000"/>
              <a:gd name="connsiteX895" fmla="*/ 3016114 w 7467600"/>
              <a:gd name="connsiteY895" fmla="*/ 0 h 6858000"/>
              <a:gd name="connsiteX896" fmla="*/ 2979949 w 7467600"/>
              <a:gd name="connsiteY896" fmla="*/ 119274 h 6858000"/>
              <a:gd name="connsiteX897" fmla="*/ 3023879 w 7467600"/>
              <a:gd name="connsiteY897" fmla="*/ 0 h 6858000"/>
              <a:gd name="connsiteX898" fmla="*/ 3105400 w 7467600"/>
              <a:gd name="connsiteY898" fmla="*/ 0 h 6858000"/>
              <a:gd name="connsiteX899" fmla="*/ 3094669 w 7467600"/>
              <a:gd name="connsiteY899" fmla="*/ 30308 h 6858000"/>
              <a:gd name="connsiteX900" fmla="*/ 2901945 w 7467600"/>
              <a:gd name="connsiteY900" fmla="*/ 466538 h 6858000"/>
              <a:gd name="connsiteX901" fmla="*/ 2815209 w 7467600"/>
              <a:gd name="connsiteY901" fmla="*/ 497361 h 6858000"/>
              <a:gd name="connsiteX902" fmla="*/ 2844845 w 7467600"/>
              <a:gd name="connsiteY902" fmla="*/ 127638 h 6858000"/>
              <a:gd name="connsiteX903" fmla="*/ 2867960 w 7467600"/>
              <a:gd name="connsiteY903" fmla="*/ 0 h 6858000"/>
              <a:gd name="connsiteX904" fmla="*/ 1057230 w 7467600"/>
              <a:gd name="connsiteY904" fmla="*/ 0 h 6858000"/>
              <a:gd name="connsiteX905" fmla="*/ 1111003 w 7467600"/>
              <a:gd name="connsiteY905" fmla="*/ 0 h 6858000"/>
              <a:gd name="connsiteX906" fmla="*/ 1125553 w 7467600"/>
              <a:gd name="connsiteY906" fmla="*/ 52588 h 6858000"/>
              <a:gd name="connsiteX907" fmla="*/ 1304276 w 7467600"/>
              <a:gd name="connsiteY907" fmla="*/ 476275 h 6858000"/>
              <a:gd name="connsiteX908" fmla="*/ 1492066 w 7467600"/>
              <a:gd name="connsiteY908" fmla="*/ 886333 h 6858000"/>
              <a:gd name="connsiteX909" fmla="*/ 1423698 w 7467600"/>
              <a:gd name="connsiteY909" fmla="*/ 710817 h 6858000"/>
              <a:gd name="connsiteX910" fmla="*/ 1357609 w 7467600"/>
              <a:gd name="connsiteY910" fmla="*/ 532892 h 6858000"/>
              <a:gd name="connsiteX911" fmla="*/ 1309550 w 7467600"/>
              <a:gd name="connsiteY911" fmla="*/ 374031 h 6858000"/>
              <a:gd name="connsiteX912" fmla="*/ 1193673 w 7467600"/>
              <a:gd name="connsiteY912" fmla="*/ 49533 h 6858000"/>
              <a:gd name="connsiteX913" fmla="*/ 1164391 w 7467600"/>
              <a:gd name="connsiteY913" fmla="*/ 0 h 6858000"/>
              <a:gd name="connsiteX914" fmla="*/ 1200666 w 7467600"/>
              <a:gd name="connsiteY914" fmla="*/ 0 h 6858000"/>
              <a:gd name="connsiteX915" fmla="*/ 1223408 w 7467600"/>
              <a:gd name="connsiteY915" fmla="*/ 38996 h 6858000"/>
              <a:gd name="connsiteX916" fmla="*/ 1339635 w 7467600"/>
              <a:gd name="connsiteY916" fmla="*/ 365517 h 6858000"/>
              <a:gd name="connsiteX917" fmla="*/ 1387469 w 7467600"/>
              <a:gd name="connsiteY917" fmla="*/ 523079 h 6858000"/>
              <a:gd name="connsiteX918" fmla="*/ 1452685 w 7467600"/>
              <a:gd name="connsiteY918" fmla="*/ 699806 h 6858000"/>
              <a:gd name="connsiteX919" fmla="*/ 1492092 w 7467600"/>
              <a:gd name="connsiteY919" fmla="*/ 800424 h 6858000"/>
              <a:gd name="connsiteX920" fmla="*/ 1455302 w 7467600"/>
              <a:gd name="connsiteY920" fmla="*/ 632913 h 6858000"/>
              <a:gd name="connsiteX921" fmla="*/ 1222336 w 7467600"/>
              <a:gd name="connsiteY921" fmla="*/ 9480 h 6858000"/>
              <a:gd name="connsiteX922" fmla="*/ 1214634 w 7467600"/>
              <a:gd name="connsiteY922" fmla="*/ 0 h 6858000"/>
              <a:gd name="connsiteX923" fmla="*/ 1289827 w 7467600"/>
              <a:gd name="connsiteY923" fmla="*/ 0 h 6858000"/>
              <a:gd name="connsiteX924" fmla="*/ 1321076 w 7467600"/>
              <a:gd name="connsiteY924" fmla="*/ 59722 h 6858000"/>
              <a:gd name="connsiteX925" fmla="*/ 1512579 w 7467600"/>
              <a:gd name="connsiteY925" fmla="*/ 626441 h 6858000"/>
              <a:gd name="connsiteX926" fmla="*/ 1506076 w 7467600"/>
              <a:gd name="connsiteY926" fmla="*/ 1089289 h 6858000"/>
              <a:gd name="connsiteX927" fmla="*/ 1486346 w 7467600"/>
              <a:gd name="connsiteY927" fmla="*/ 1079919 h 6858000"/>
              <a:gd name="connsiteX928" fmla="*/ 1070511 w 7467600"/>
              <a:gd name="connsiteY928" fmla="*/ 48609 h 6858000"/>
              <a:gd name="connsiteX929" fmla="*/ 1057230 w 7467600"/>
              <a:gd name="connsiteY929" fmla="*/ 0 h 6858000"/>
              <a:gd name="connsiteX930" fmla="*/ 43151 w 7467600"/>
              <a:gd name="connsiteY930" fmla="*/ 0 h 6858000"/>
              <a:gd name="connsiteX931" fmla="*/ 95283 w 7467600"/>
              <a:gd name="connsiteY931" fmla="*/ 0 h 6858000"/>
              <a:gd name="connsiteX932" fmla="*/ 300708 w 7467600"/>
              <a:gd name="connsiteY932" fmla="*/ 154571 h 6858000"/>
              <a:gd name="connsiteX933" fmla="*/ 530414 w 7467600"/>
              <a:gd name="connsiteY933" fmla="*/ 354673 h 6858000"/>
              <a:gd name="connsiteX934" fmla="*/ 333785 w 7467600"/>
              <a:gd name="connsiteY934" fmla="*/ 161564 h 6858000"/>
              <a:gd name="connsiteX935" fmla="*/ 147005 w 7467600"/>
              <a:gd name="connsiteY935" fmla="*/ 0 h 6858000"/>
              <a:gd name="connsiteX936" fmla="*/ 272509 w 7467600"/>
              <a:gd name="connsiteY936" fmla="*/ 0 h 6858000"/>
              <a:gd name="connsiteX937" fmla="*/ 326276 w 7467600"/>
              <a:gd name="connsiteY937" fmla="*/ 45847 h 6858000"/>
              <a:gd name="connsiteX938" fmla="*/ 823759 w 7467600"/>
              <a:gd name="connsiteY938" fmla="*/ 574145 h 6858000"/>
              <a:gd name="connsiteX939" fmla="*/ 811254 w 7467600"/>
              <a:gd name="connsiteY939" fmla="*/ 665546 h 6858000"/>
              <a:gd name="connsiteX940" fmla="*/ 154042 w 7467600"/>
              <a:gd name="connsiteY940" fmla="*/ 261522 h 6858000"/>
              <a:gd name="connsiteX941" fmla="*/ 13550 w 7467600"/>
              <a:gd name="connsiteY941" fmla="*/ 158423 h 6858000"/>
              <a:gd name="connsiteX942" fmla="*/ 0 w 7467600"/>
              <a:gd name="connsiteY942" fmla="*/ 146618 h 6858000"/>
              <a:gd name="connsiteX943" fmla="*/ 0 w 7467600"/>
              <a:gd name="connsiteY943" fmla="*/ 59161 h 6858000"/>
              <a:gd name="connsiteX944" fmla="*/ 45427 w 7467600"/>
              <a:gd name="connsiteY944" fmla="*/ 101078 h 6858000"/>
              <a:gd name="connsiteX945" fmla="*/ 630103 w 7467600"/>
              <a:gd name="connsiteY945" fmla="*/ 485885 h 6858000"/>
              <a:gd name="connsiteX946" fmla="*/ 532040 w 7467600"/>
              <a:gd name="connsiteY946" fmla="*/ 399359 h 6858000"/>
              <a:gd name="connsiteX947" fmla="*/ 517618 w 7467600"/>
              <a:gd name="connsiteY947" fmla="*/ 385726 h 6858000"/>
              <a:gd name="connsiteX948" fmla="*/ 285074 w 7467600"/>
              <a:gd name="connsiteY948" fmla="*/ 182755 h 6858000"/>
              <a:gd name="connsiteX949" fmla="*/ 43151 w 7467600"/>
              <a:gd name="connsiteY94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805948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467600 w 7467600"/>
              <a:gd name="connsiteY16" fmla="*/ 6805948 h 6858000"/>
              <a:gd name="connsiteX17" fmla="*/ 1019354 w 7467600"/>
              <a:gd name="connsiteY17" fmla="*/ 6315006 h 6858000"/>
              <a:gd name="connsiteX18" fmla="*/ 441046 w 7467600"/>
              <a:gd name="connsiteY18" fmla="*/ 6691153 h 6858000"/>
              <a:gd name="connsiteX19" fmla="*/ 1019354 w 7467600"/>
              <a:gd name="connsiteY19" fmla="*/ 6315006 h 6858000"/>
              <a:gd name="connsiteX20" fmla="*/ 991680 w 7467600"/>
              <a:gd name="connsiteY20" fmla="*/ 6298413 h 6858000"/>
              <a:gd name="connsiteX21" fmla="*/ 409060 w 7467600"/>
              <a:gd name="connsiteY21" fmla="*/ 6671470 h 6858000"/>
              <a:gd name="connsiteX22" fmla="*/ 991680 w 7467600"/>
              <a:gd name="connsiteY22" fmla="*/ 6298413 h 6858000"/>
              <a:gd name="connsiteX23" fmla="*/ 103333 w 7467600"/>
              <a:gd name="connsiteY23" fmla="*/ 5699602 h 6858000"/>
              <a:gd name="connsiteX24" fmla="*/ 233938 w 7467600"/>
              <a:gd name="connsiteY24" fmla="*/ 5809416 h 6858000"/>
              <a:gd name="connsiteX25" fmla="*/ 883580 w 7467600"/>
              <a:gd name="connsiteY25" fmla="*/ 6180710 h 6858000"/>
              <a:gd name="connsiteX26" fmla="*/ 487337 w 7467600"/>
              <a:gd name="connsiteY26" fmla="*/ 5950182 h 6858000"/>
              <a:gd name="connsiteX27" fmla="*/ 354051 w 7467600"/>
              <a:gd name="connsiteY27" fmla="*/ 5854912 h 6858000"/>
              <a:gd name="connsiteX28" fmla="*/ 195436 w 7467600"/>
              <a:gd name="connsiteY28" fmla="*/ 5755068 h 6858000"/>
              <a:gd name="connsiteX29" fmla="*/ 103333 w 7467600"/>
              <a:gd name="connsiteY29" fmla="*/ 5699602 h 6858000"/>
              <a:gd name="connsiteX30" fmla="*/ 5539432 w 7467600"/>
              <a:gd name="connsiteY30" fmla="*/ 5642928 h 6858000"/>
              <a:gd name="connsiteX31" fmla="*/ 5555462 w 7467600"/>
              <a:gd name="connsiteY31" fmla="*/ 5694454 h 6858000"/>
              <a:gd name="connsiteX32" fmla="*/ 5828270 w 7467600"/>
              <a:gd name="connsiteY32" fmla="*/ 6320663 h 6858000"/>
              <a:gd name="connsiteX33" fmla="*/ 5947416 w 7467600"/>
              <a:gd name="connsiteY33" fmla="*/ 6574846 h 6858000"/>
              <a:gd name="connsiteX34" fmla="*/ 5539432 w 7467600"/>
              <a:gd name="connsiteY34" fmla="*/ 5642928 h 6858000"/>
              <a:gd name="connsiteX35" fmla="*/ 51253 w 7467600"/>
              <a:gd name="connsiteY35" fmla="*/ 5631825 h 6858000"/>
              <a:gd name="connsiteX36" fmla="*/ 211622 w 7467600"/>
              <a:gd name="connsiteY36" fmla="*/ 5728803 h 6858000"/>
              <a:gd name="connsiteX37" fmla="*/ 371652 w 7467600"/>
              <a:gd name="connsiteY37" fmla="*/ 5829062 h 6858000"/>
              <a:gd name="connsiteX38" fmla="*/ 505903 w 7467600"/>
              <a:gd name="connsiteY38" fmla="*/ 5925221 h 6858000"/>
              <a:gd name="connsiteX39" fmla="*/ 899240 w 7467600"/>
              <a:gd name="connsiteY39" fmla="*/ 6153068 h 6858000"/>
              <a:gd name="connsiteX40" fmla="*/ 988114 w 7467600"/>
              <a:gd name="connsiteY40" fmla="*/ 6174204 h 6858000"/>
              <a:gd name="connsiteX41" fmla="*/ 845971 w 7467600"/>
              <a:gd name="connsiteY41" fmla="*/ 6067177 h 6858000"/>
              <a:gd name="connsiteX42" fmla="*/ 448057 w 7467600"/>
              <a:gd name="connsiteY42" fmla="*/ 5841376 h 6858000"/>
              <a:gd name="connsiteX43" fmla="*/ 51253 w 7467600"/>
              <a:gd name="connsiteY43" fmla="*/ 5631825 h 6858000"/>
              <a:gd name="connsiteX44" fmla="*/ 2606687 w 7467600"/>
              <a:gd name="connsiteY44" fmla="*/ 5630718 h 6858000"/>
              <a:gd name="connsiteX45" fmla="*/ 2645658 w 7467600"/>
              <a:gd name="connsiteY45" fmla="*/ 6640259 h 6858000"/>
              <a:gd name="connsiteX46" fmla="*/ 2606687 w 7467600"/>
              <a:gd name="connsiteY46" fmla="*/ 5630718 h 6858000"/>
              <a:gd name="connsiteX47" fmla="*/ 3642057 w 7467600"/>
              <a:gd name="connsiteY47" fmla="*/ 5573487 h 6858000"/>
              <a:gd name="connsiteX48" fmla="*/ 3632981 w 7467600"/>
              <a:gd name="connsiteY48" fmla="*/ 5579437 h 6858000"/>
              <a:gd name="connsiteX49" fmla="*/ 3382436 w 7467600"/>
              <a:gd name="connsiteY49" fmla="*/ 5952726 h 6858000"/>
              <a:gd name="connsiteX50" fmla="*/ 3191929 w 7467600"/>
              <a:gd name="connsiteY50" fmla="*/ 6662669 h 6858000"/>
              <a:gd name="connsiteX51" fmla="*/ 3369898 w 7467600"/>
              <a:gd name="connsiteY51" fmla="*/ 6081771 h 6858000"/>
              <a:gd name="connsiteX52" fmla="*/ 3642057 w 7467600"/>
              <a:gd name="connsiteY52" fmla="*/ 5573487 h 6858000"/>
              <a:gd name="connsiteX53" fmla="*/ 2650666 w 7467600"/>
              <a:gd name="connsiteY53" fmla="*/ 5530686 h 6858000"/>
              <a:gd name="connsiteX54" fmla="*/ 2650249 w 7467600"/>
              <a:gd name="connsiteY54" fmla="*/ 5532101 h 6858000"/>
              <a:gd name="connsiteX55" fmla="*/ 2663808 w 7467600"/>
              <a:gd name="connsiteY55" fmla="*/ 6535215 h 6858000"/>
              <a:gd name="connsiteX56" fmla="*/ 2665418 w 7467600"/>
              <a:gd name="connsiteY56" fmla="*/ 6132756 h 6858000"/>
              <a:gd name="connsiteX57" fmla="*/ 2650666 w 7467600"/>
              <a:gd name="connsiteY57" fmla="*/ 5530686 h 6858000"/>
              <a:gd name="connsiteX58" fmla="*/ 2680277 w 7467600"/>
              <a:gd name="connsiteY58" fmla="*/ 5479204 h 6858000"/>
              <a:gd name="connsiteX59" fmla="*/ 2678972 w 7467600"/>
              <a:gd name="connsiteY59" fmla="*/ 5481582 h 6858000"/>
              <a:gd name="connsiteX60" fmla="*/ 2696666 w 7467600"/>
              <a:gd name="connsiteY60" fmla="*/ 6133836 h 6858000"/>
              <a:gd name="connsiteX61" fmla="*/ 2695769 w 7467600"/>
              <a:gd name="connsiteY61" fmla="*/ 6390955 h 6858000"/>
              <a:gd name="connsiteX62" fmla="*/ 2739893 w 7467600"/>
              <a:gd name="connsiteY62" fmla="*/ 6108357 h 6858000"/>
              <a:gd name="connsiteX63" fmla="*/ 2680277 w 7467600"/>
              <a:gd name="connsiteY63" fmla="*/ 5479204 h 6858000"/>
              <a:gd name="connsiteX64" fmla="*/ 1132195 w 7467600"/>
              <a:gd name="connsiteY64" fmla="*/ 5467980 h 6858000"/>
              <a:gd name="connsiteX65" fmla="*/ 1679056 w 7467600"/>
              <a:gd name="connsiteY65" fmla="*/ 5516907 h 6858000"/>
              <a:gd name="connsiteX66" fmla="*/ 2128648 w 7467600"/>
              <a:gd name="connsiteY66" fmla="*/ 5474249 h 6858000"/>
              <a:gd name="connsiteX67" fmla="*/ 1825619 w 7467600"/>
              <a:gd name="connsiteY67" fmla="*/ 5478447 h 6858000"/>
              <a:gd name="connsiteX68" fmla="*/ 1737798 w 7467600"/>
              <a:gd name="connsiteY68" fmla="*/ 5483353 h 6858000"/>
              <a:gd name="connsiteX69" fmla="*/ 1132195 w 7467600"/>
              <a:gd name="connsiteY69" fmla="*/ 5467980 h 6858000"/>
              <a:gd name="connsiteX70" fmla="*/ 1456157 w 7467600"/>
              <a:gd name="connsiteY70" fmla="*/ 5371404 h 6858000"/>
              <a:gd name="connsiteX71" fmla="*/ 1244432 w 7467600"/>
              <a:gd name="connsiteY71" fmla="*/ 5385601 h 6858000"/>
              <a:gd name="connsiteX72" fmla="*/ 973990 w 7467600"/>
              <a:gd name="connsiteY72" fmla="*/ 5424940 h 6858000"/>
              <a:gd name="connsiteX73" fmla="*/ 1103809 w 7467600"/>
              <a:gd name="connsiteY73" fmla="*/ 5433720 h 6858000"/>
              <a:gd name="connsiteX74" fmla="*/ 1123454 w 7467600"/>
              <a:gd name="connsiteY74" fmla="*/ 5435727 h 6858000"/>
              <a:gd name="connsiteX75" fmla="*/ 1737017 w 7467600"/>
              <a:gd name="connsiteY75" fmla="*/ 5452183 h 6858000"/>
              <a:gd name="connsiteX76" fmla="*/ 1824397 w 7467600"/>
              <a:gd name="connsiteY76" fmla="*/ 5447757 h 6858000"/>
              <a:gd name="connsiteX77" fmla="*/ 2070059 w 7467600"/>
              <a:gd name="connsiteY77" fmla="*/ 5441660 h 6858000"/>
              <a:gd name="connsiteX78" fmla="*/ 1456157 w 7467600"/>
              <a:gd name="connsiteY78" fmla="*/ 5371404 h 6858000"/>
              <a:gd name="connsiteX79" fmla="*/ 4988186 w 7467600"/>
              <a:gd name="connsiteY79" fmla="*/ 5216467 h 6858000"/>
              <a:gd name="connsiteX80" fmla="*/ 4777334 w 7467600"/>
              <a:gd name="connsiteY80" fmla="*/ 5406072 h 6858000"/>
              <a:gd name="connsiteX81" fmla="*/ 4718341 w 7467600"/>
              <a:gd name="connsiteY81" fmla="*/ 5468043 h 6858000"/>
              <a:gd name="connsiteX82" fmla="*/ 4604655 w 7467600"/>
              <a:gd name="connsiteY82" fmla="*/ 5583434 h 6858000"/>
              <a:gd name="connsiteX83" fmla="*/ 4565074 w 7467600"/>
              <a:gd name="connsiteY83" fmla="*/ 5618550 h 6858000"/>
              <a:gd name="connsiteX84" fmla="*/ 4988186 w 7467600"/>
              <a:gd name="connsiteY84" fmla="*/ 5216467 h 6858000"/>
              <a:gd name="connsiteX85" fmla="*/ 4978032 w 7467600"/>
              <a:gd name="connsiteY85" fmla="*/ 5183809 h 6858000"/>
              <a:gd name="connsiteX86" fmla="*/ 4463413 w 7467600"/>
              <a:gd name="connsiteY86" fmla="*/ 5615162 h 6858000"/>
              <a:gd name="connsiteX87" fmla="*/ 4358134 w 7467600"/>
              <a:gd name="connsiteY87" fmla="*/ 5742791 h 6858000"/>
              <a:gd name="connsiteX88" fmla="*/ 4376219 w 7467600"/>
              <a:gd name="connsiteY88" fmla="*/ 5729027 h 6858000"/>
              <a:gd name="connsiteX89" fmla="*/ 4582340 w 7467600"/>
              <a:gd name="connsiteY89" fmla="*/ 5561037 h 6858000"/>
              <a:gd name="connsiteX90" fmla="*/ 4694684 w 7467600"/>
              <a:gd name="connsiteY90" fmla="*/ 5447098 h 6858000"/>
              <a:gd name="connsiteX91" fmla="*/ 4754123 w 7467600"/>
              <a:gd name="connsiteY91" fmla="*/ 5384643 h 6858000"/>
              <a:gd name="connsiteX92" fmla="*/ 4978032 w 7467600"/>
              <a:gd name="connsiteY92" fmla="*/ 5183809 h 6858000"/>
              <a:gd name="connsiteX93" fmla="*/ 1903353 w 7467600"/>
              <a:gd name="connsiteY93" fmla="*/ 5044827 h 6858000"/>
              <a:gd name="connsiteX94" fmla="*/ 1936931 w 7467600"/>
              <a:gd name="connsiteY94" fmla="*/ 5093954 h 6858000"/>
              <a:gd name="connsiteX95" fmla="*/ 2195868 w 7467600"/>
              <a:gd name="connsiteY95" fmla="*/ 5396574 h 6858000"/>
              <a:gd name="connsiteX96" fmla="*/ 2088852 w 7467600"/>
              <a:gd name="connsiteY96" fmla="*/ 5166123 h 6858000"/>
              <a:gd name="connsiteX97" fmla="*/ 1958241 w 7467600"/>
              <a:gd name="connsiteY97" fmla="*/ 5067955 h 6858000"/>
              <a:gd name="connsiteX98" fmla="*/ 1903353 w 7467600"/>
              <a:gd name="connsiteY98" fmla="*/ 5044827 h 6858000"/>
              <a:gd name="connsiteX99" fmla="*/ 1979378 w 7467600"/>
              <a:gd name="connsiteY99" fmla="*/ 4769504 h 6858000"/>
              <a:gd name="connsiteX100" fmla="*/ 2882120 w 7467600"/>
              <a:gd name="connsiteY100" fmla="*/ 5064547 h 6858000"/>
              <a:gd name="connsiteX101" fmla="*/ 2793103 w 7467600"/>
              <a:gd name="connsiteY101" fmla="*/ 5039699 h 6858000"/>
              <a:gd name="connsiteX102" fmla="*/ 2770041 w 7467600"/>
              <a:gd name="connsiteY102" fmla="*/ 5033634 h 6858000"/>
              <a:gd name="connsiteX103" fmla="*/ 1979378 w 7467600"/>
              <a:gd name="connsiteY103" fmla="*/ 4769504 h 6858000"/>
              <a:gd name="connsiteX104" fmla="*/ 1927410 w 7467600"/>
              <a:gd name="connsiteY104" fmla="*/ 4716164 h 6858000"/>
              <a:gd name="connsiteX105" fmla="*/ 1959587 w 7467600"/>
              <a:gd name="connsiteY105" fmla="*/ 4728849 h 6858000"/>
              <a:gd name="connsiteX106" fmla="*/ 2777707 w 7467600"/>
              <a:gd name="connsiteY106" fmla="*/ 5003991 h 6858000"/>
              <a:gd name="connsiteX107" fmla="*/ 2800768 w 7467600"/>
              <a:gd name="connsiteY107" fmla="*/ 5010056 h 6858000"/>
              <a:gd name="connsiteX108" fmla="*/ 2879408 w 7467600"/>
              <a:gd name="connsiteY108" fmla="*/ 5031590 h 6858000"/>
              <a:gd name="connsiteX109" fmla="*/ 2862295 w 7467600"/>
              <a:gd name="connsiteY109" fmla="*/ 5022958 h 6858000"/>
              <a:gd name="connsiteX110" fmla="*/ 2813343 w 7467600"/>
              <a:gd name="connsiteY110" fmla="*/ 4998369 h 6858000"/>
              <a:gd name="connsiteX111" fmla="*/ 2646245 w 7467600"/>
              <a:gd name="connsiteY111" fmla="*/ 4930999 h 6858000"/>
              <a:gd name="connsiteX112" fmla="*/ 1999243 w 7467600"/>
              <a:gd name="connsiteY112" fmla="*/ 4730524 h 6858000"/>
              <a:gd name="connsiteX113" fmla="*/ 1979527 w 7467600"/>
              <a:gd name="connsiteY113" fmla="*/ 4726651 h 6858000"/>
              <a:gd name="connsiteX114" fmla="*/ 1927410 w 7467600"/>
              <a:gd name="connsiteY114" fmla="*/ 4716164 h 6858000"/>
              <a:gd name="connsiteX115" fmla="*/ 1997014 w 7467600"/>
              <a:gd name="connsiteY115" fmla="*/ 4698007 h 6858000"/>
              <a:gd name="connsiteX116" fmla="*/ 2005458 w 7467600"/>
              <a:gd name="connsiteY116" fmla="*/ 4699540 h 6858000"/>
              <a:gd name="connsiteX117" fmla="*/ 2657186 w 7467600"/>
              <a:gd name="connsiteY117" fmla="*/ 4901687 h 6858000"/>
              <a:gd name="connsiteX118" fmla="*/ 2826662 w 7467600"/>
              <a:gd name="connsiteY118" fmla="*/ 4970362 h 6858000"/>
              <a:gd name="connsiteX119" fmla="*/ 2876100 w 7467600"/>
              <a:gd name="connsiteY119" fmla="*/ 4995397 h 6858000"/>
              <a:gd name="connsiteX120" fmla="*/ 3042600 w 7467600"/>
              <a:gd name="connsiteY120" fmla="*/ 5059532 h 6858000"/>
              <a:gd name="connsiteX121" fmla="*/ 1997014 w 7467600"/>
              <a:gd name="connsiteY121" fmla="*/ 4698007 h 6858000"/>
              <a:gd name="connsiteX122" fmla="*/ 2305292 w 7467600"/>
              <a:gd name="connsiteY122" fmla="*/ 4219492 h 6858000"/>
              <a:gd name="connsiteX123" fmla="*/ 3360922 w 7467600"/>
              <a:gd name="connsiteY123" fmla="*/ 4529373 h 6858000"/>
              <a:gd name="connsiteX124" fmla="*/ 3492420 w 7467600"/>
              <a:gd name="connsiteY124" fmla="*/ 4510145 h 6858000"/>
              <a:gd name="connsiteX125" fmla="*/ 3364086 w 7467600"/>
              <a:gd name="connsiteY125" fmla="*/ 4480340 h 6858000"/>
              <a:gd name="connsiteX126" fmla="*/ 3225818 w 7467600"/>
              <a:gd name="connsiteY126" fmla="*/ 4411822 h 6858000"/>
              <a:gd name="connsiteX127" fmla="*/ 3129696 w 7467600"/>
              <a:gd name="connsiteY127" fmla="*/ 4360704 h 6858000"/>
              <a:gd name="connsiteX128" fmla="*/ 2814545 w 7467600"/>
              <a:gd name="connsiteY128" fmla="*/ 4282955 h 6858000"/>
              <a:gd name="connsiteX129" fmla="*/ 2305292 w 7467600"/>
              <a:gd name="connsiteY129" fmla="*/ 4219492 h 6858000"/>
              <a:gd name="connsiteX130" fmla="*/ 2626982 w 7467600"/>
              <a:gd name="connsiteY130" fmla="*/ 4206450 h 6858000"/>
              <a:gd name="connsiteX131" fmla="*/ 2490617 w 7467600"/>
              <a:gd name="connsiteY131" fmla="*/ 4206951 h 6858000"/>
              <a:gd name="connsiteX132" fmla="*/ 2819869 w 7467600"/>
              <a:gd name="connsiteY132" fmla="*/ 4252936 h 6858000"/>
              <a:gd name="connsiteX133" fmla="*/ 3143018 w 7467600"/>
              <a:gd name="connsiteY133" fmla="*/ 4332698 h 6858000"/>
              <a:gd name="connsiteX134" fmla="*/ 3241520 w 7467600"/>
              <a:gd name="connsiteY134" fmla="*/ 4385112 h 6858000"/>
              <a:gd name="connsiteX135" fmla="*/ 3374575 w 7467600"/>
              <a:gd name="connsiteY135" fmla="*/ 4451517 h 6858000"/>
              <a:gd name="connsiteX136" fmla="*/ 3505221 w 7467600"/>
              <a:gd name="connsiteY136" fmla="*/ 4480757 h 6858000"/>
              <a:gd name="connsiteX137" fmla="*/ 2626982 w 7467600"/>
              <a:gd name="connsiteY137" fmla="*/ 4206450 h 6858000"/>
              <a:gd name="connsiteX138" fmla="*/ 1310106 w 7467600"/>
              <a:gd name="connsiteY138" fmla="*/ 3943217 h 6858000"/>
              <a:gd name="connsiteX139" fmla="*/ 854994 w 7467600"/>
              <a:gd name="connsiteY139" fmla="*/ 4399136 h 6858000"/>
              <a:gd name="connsiteX140" fmla="*/ 742462 w 7467600"/>
              <a:gd name="connsiteY140" fmla="*/ 4594648 h 6858000"/>
              <a:gd name="connsiteX141" fmla="*/ 820602 w 7467600"/>
              <a:gd name="connsiteY141" fmla="*/ 4485915 h 6858000"/>
              <a:gd name="connsiteX142" fmla="*/ 878295 w 7467600"/>
              <a:gd name="connsiteY142" fmla="*/ 4403594 h 6858000"/>
              <a:gd name="connsiteX143" fmla="*/ 1240607 w 7467600"/>
              <a:gd name="connsiteY143" fmla="*/ 4010401 h 6858000"/>
              <a:gd name="connsiteX144" fmla="*/ 1310106 w 7467600"/>
              <a:gd name="connsiteY144" fmla="*/ 3943217 h 6858000"/>
              <a:gd name="connsiteX145" fmla="*/ 1423113 w 7467600"/>
              <a:gd name="connsiteY145" fmla="*/ 3874565 h 6858000"/>
              <a:gd name="connsiteX146" fmla="*/ 1260565 w 7467600"/>
              <a:gd name="connsiteY146" fmla="*/ 4031982 h 6858000"/>
              <a:gd name="connsiteX147" fmla="*/ 901900 w 7467600"/>
              <a:gd name="connsiteY147" fmla="*/ 4421236 h 6858000"/>
              <a:gd name="connsiteX148" fmla="*/ 845044 w 7467600"/>
              <a:gd name="connsiteY148" fmla="*/ 4502436 h 6858000"/>
              <a:gd name="connsiteX149" fmla="*/ 685926 w 7467600"/>
              <a:gd name="connsiteY149" fmla="*/ 4703069 h 6858000"/>
              <a:gd name="connsiteX150" fmla="*/ 684248 w 7467600"/>
              <a:gd name="connsiteY150" fmla="*/ 4706721 h 6858000"/>
              <a:gd name="connsiteX151" fmla="*/ 1423113 w 7467600"/>
              <a:gd name="connsiteY151" fmla="*/ 3874565 h 6858000"/>
              <a:gd name="connsiteX152" fmla="*/ 3316479 w 7467600"/>
              <a:gd name="connsiteY152" fmla="*/ 3872136 h 6858000"/>
              <a:gd name="connsiteX153" fmla="*/ 3546806 w 7467600"/>
              <a:gd name="connsiteY153" fmla="*/ 4356139 h 6858000"/>
              <a:gd name="connsiteX154" fmla="*/ 3364433 w 7467600"/>
              <a:gd name="connsiteY154" fmla="*/ 3953121 h 6858000"/>
              <a:gd name="connsiteX155" fmla="*/ 3316479 w 7467600"/>
              <a:gd name="connsiteY155" fmla="*/ 3872136 h 6858000"/>
              <a:gd name="connsiteX156" fmla="*/ 3291335 w 7467600"/>
              <a:gd name="connsiteY156" fmla="*/ 3767420 h 6858000"/>
              <a:gd name="connsiteX157" fmla="*/ 3390805 w 7467600"/>
              <a:gd name="connsiteY157" fmla="*/ 3937163 h 6858000"/>
              <a:gd name="connsiteX158" fmla="*/ 3579062 w 7467600"/>
              <a:gd name="connsiteY158" fmla="*/ 4359040 h 6858000"/>
              <a:gd name="connsiteX159" fmla="*/ 3467355 w 7467600"/>
              <a:gd name="connsiteY159" fmla="*/ 3988130 h 6858000"/>
              <a:gd name="connsiteX160" fmla="*/ 3310753 w 7467600"/>
              <a:gd name="connsiteY160" fmla="*/ 3787140 h 6858000"/>
              <a:gd name="connsiteX161" fmla="*/ 3291335 w 7467600"/>
              <a:gd name="connsiteY161" fmla="*/ 3767420 h 6858000"/>
              <a:gd name="connsiteX162" fmla="*/ 1635889 w 7467600"/>
              <a:gd name="connsiteY162" fmla="*/ 3709494 h 6858000"/>
              <a:gd name="connsiteX163" fmla="*/ 1634800 w 7467600"/>
              <a:gd name="connsiteY163" fmla="*/ 3731111 h 6858000"/>
              <a:gd name="connsiteX164" fmla="*/ 1635889 w 7467600"/>
              <a:gd name="connsiteY164" fmla="*/ 3709494 h 6858000"/>
              <a:gd name="connsiteX165" fmla="*/ 1510397 w 7467600"/>
              <a:gd name="connsiteY165" fmla="*/ 3684705 h 6858000"/>
              <a:gd name="connsiteX166" fmla="*/ 1146550 w 7467600"/>
              <a:gd name="connsiteY166" fmla="*/ 3802012 h 6858000"/>
              <a:gd name="connsiteX167" fmla="*/ 698834 w 7467600"/>
              <a:gd name="connsiteY167" fmla="*/ 3952272 h 6858000"/>
              <a:gd name="connsiteX168" fmla="*/ 34256 w 7467600"/>
              <a:gd name="connsiteY168" fmla="*/ 4347603 h 6858000"/>
              <a:gd name="connsiteX169" fmla="*/ 527241 w 7467600"/>
              <a:gd name="connsiteY169" fmla="*/ 4065078 h 6858000"/>
              <a:gd name="connsiteX170" fmla="*/ 1510397 w 7467600"/>
              <a:gd name="connsiteY170" fmla="*/ 3684705 h 6858000"/>
              <a:gd name="connsiteX171" fmla="*/ 1313114 w 7467600"/>
              <a:gd name="connsiteY171" fmla="*/ 3655216 h 6858000"/>
              <a:gd name="connsiteX172" fmla="*/ 1109304 w 7467600"/>
              <a:gd name="connsiteY172" fmla="*/ 3669030 h 6858000"/>
              <a:gd name="connsiteX173" fmla="*/ 8129 w 7467600"/>
              <a:gd name="connsiteY173" fmla="*/ 4330519 h 6858000"/>
              <a:gd name="connsiteX174" fmla="*/ 687572 w 7467600"/>
              <a:gd name="connsiteY174" fmla="*/ 3925629 h 6858000"/>
              <a:gd name="connsiteX175" fmla="*/ 1138365 w 7467600"/>
              <a:gd name="connsiteY175" fmla="*/ 3774515 h 6858000"/>
              <a:gd name="connsiteX176" fmla="*/ 1505579 w 7467600"/>
              <a:gd name="connsiteY176" fmla="*/ 3655526 h 6858000"/>
              <a:gd name="connsiteX177" fmla="*/ 1313114 w 7467600"/>
              <a:gd name="connsiteY177" fmla="*/ 3655216 h 6858000"/>
              <a:gd name="connsiteX178" fmla="*/ 3655073 w 7467600"/>
              <a:gd name="connsiteY178" fmla="*/ 3650884 h 6858000"/>
              <a:gd name="connsiteX179" fmla="*/ 3989938 w 7467600"/>
              <a:gd name="connsiteY179" fmla="*/ 3991685 h 6858000"/>
              <a:gd name="connsiteX180" fmla="*/ 4393907 w 7467600"/>
              <a:gd name="connsiteY180" fmla="*/ 4261258 h 6858000"/>
              <a:gd name="connsiteX181" fmla="*/ 4648051 w 7467600"/>
              <a:gd name="connsiteY181" fmla="*/ 4374051 h 6858000"/>
              <a:gd name="connsiteX182" fmla="*/ 4383389 w 7467600"/>
              <a:gd name="connsiteY182" fmla="*/ 4184369 h 6858000"/>
              <a:gd name="connsiteX183" fmla="*/ 4165508 w 7467600"/>
              <a:gd name="connsiteY183" fmla="*/ 4035196 h 6858000"/>
              <a:gd name="connsiteX184" fmla="*/ 4068162 w 7467600"/>
              <a:gd name="connsiteY184" fmla="*/ 3953394 h 6858000"/>
              <a:gd name="connsiteX185" fmla="*/ 3981416 w 7467600"/>
              <a:gd name="connsiteY185" fmla="*/ 3880482 h 6858000"/>
              <a:gd name="connsiteX186" fmla="*/ 3800147 w 7467600"/>
              <a:gd name="connsiteY186" fmla="*/ 3749872 h 6858000"/>
              <a:gd name="connsiteX187" fmla="*/ 3655073 w 7467600"/>
              <a:gd name="connsiteY187" fmla="*/ 3650884 h 6858000"/>
              <a:gd name="connsiteX188" fmla="*/ 3670252 w 7467600"/>
              <a:gd name="connsiteY188" fmla="*/ 3622798 h 6858000"/>
              <a:gd name="connsiteX189" fmla="*/ 3817258 w 7467600"/>
              <a:gd name="connsiteY189" fmla="*/ 3723577 h 6858000"/>
              <a:gd name="connsiteX190" fmla="*/ 4000461 w 7467600"/>
              <a:gd name="connsiteY190" fmla="*/ 3855966 h 6858000"/>
              <a:gd name="connsiteX191" fmla="*/ 4088180 w 7467600"/>
              <a:gd name="connsiteY191" fmla="*/ 3929774 h 6858000"/>
              <a:gd name="connsiteX192" fmla="*/ 4184555 w 7467600"/>
              <a:gd name="connsiteY192" fmla="*/ 4010683 h 6858000"/>
              <a:gd name="connsiteX193" fmla="*/ 4399563 w 7467600"/>
              <a:gd name="connsiteY193" fmla="*/ 4158106 h 6858000"/>
              <a:gd name="connsiteX194" fmla="*/ 4684469 w 7467600"/>
              <a:gd name="connsiteY194" fmla="*/ 4364680 h 6858000"/>
              <a:gd name="connsiteX195" fmla="*/ 4690271 w 7467600"/>
              <a:gd name="connsiteY195" fmla="*/ 4370034 h 6858000"/>
              <a:gd name="connsiteX196" fmla="*/ 4136093 w 7467600"/>
              <a:gd name="connsiteY196" fmla="*/ 3858466 h 6858000"/>
              <a:gd name="connsiteX197" fmla="*/ 3670252 w 7467600"/>
              <a:gd name="connsiteY197" fmla="*/ 3622798 h 6858000"/>
              <a:gd name="connsiteX198" fmla="*/ 4440129 w 7467600"/>
              <a:gd name="connsiteY198" fmla="*/ 3448571 h 6858000"/>
              <a:gd name="connsiteX199" fmla="*/ 4856525 w 7467600"/>
              <a:gd name="connsiteY199" fmla="*/ 3915351 h 6858000"/>
              <a:gd name="connsiteX200" fmla="*/ 5059055 w 7467600"/>
              <a:gd name="connsiteY200" fmla="*/ 4108918 h 6858000"/>
              <a:gd name="connsiteX201" fmla="*/ 5290070 w 7467600"/>
              <a:gd name="connsiteY201" fmla="*/ 4263619 h 6858000"/>
              <a:gd name="connsiteX202" fmla="*/ 4834991 w 7467600"/>
              <a:gd name="connsiteY202" fmla="*/ 3830985 h 6858000"/>
              <a:gd name="connsiteX203" fmla="*/ 4440129 w 7467600"/>
              <a:gd name="connsiteY203" fmla="*/ 3448571 h 6858000"/>
              <a:gd name="connsiteX204" fmla="*/ 4441737 w 7467600"/>
              <a:gd name="connsiteY204" fmla="*/ 3399734 h 6858000"/>
              <a:gd name="connsiteX205" fmla="*/ 4431236 w 7467600"/>
              <a:gd name="connsiteY205" fmla="*/ 3400954 h 6858000"/>
              <a:gd name="connsiteX206" fmla="*/ 4557150 w 7467600"/>
              <a:gd name="connsiteY206" fmla="*/ 3510023 h 6858000"/>
              <a:gd name="connsiteX207" fmla="*/ 4856936 w 7467600"/>
              <a:gd name="connsiteY207" fmla="*/ 3809146 h 6858000"/>
              <a:gd name="connsiteX208" fmla="*/ 5111996 w 7467600"/>
              <a:gd name="connsiteY208" fmla="*/ 4065759 h 6858000"/>
              <a:gd name="connsiteX209" fmla="*/ 5388878 w 7467600"/>
              <a:gd name="connsiteY209" fmla="*/ 4300185 h 6858000"/>
              <a:gd name="connsiteX210" fmla="*/ 5425556 w 7467600"/>
              <a:gd name="connsiteY210" fmla="*/ 4308967 h 6858000"/>
              <a:gd name="connsiteX211" fmla="*/ 4943646 w 7467600"/>
              <a:gd name="connsiteY211" fmla="*/ 3822916 h 6858000"/>
              <a:gd name="connsiteX212" fmla="*/ 4594837 w 7467600"/>
              <a:gd name="connsiteY212" fmla="*/ 3532274 h 6858000"/>
              <a:gd name="connsiteX213" fmla="*/ 4441737 w 7467600"/>
              <a:gd name="connsiteY213" fmla="*/ 3399734 h 6858000"/>
              <a:gd name="connsiteX214" fmla="*/ 5425834 w 7467600"/>
              <a:gd name="connsiteY214" fmla="*/ 3162785 h 6858000"/>
              <a:gd name="connsiteX215" fmla="*/ 5401644 w 7467600"/>
              <a:gd name="connsiteY215" fmla="*/ 3617847 h 6858000"/>
              <a:gd name="connsiteX216" fmla="*/ 5467256 w 7467600"/>
              <a:gd name="connsiteY216" fmla="*/ 4175494 h 6858000"/>
              <a:gd name="connsiteX217" fmla="*/ 5448069 w 7467600"/>
              <a:gd name="connsiteY217" fmla="*/ 3567554 h 6858000"/>
              <a:gd name="connsiteX218" fmla="*/ 5425834 w 7467600"/>
              <a:gd name="connsiteY218" fmla="*/ 3162785 h 6858000"/>
              <a:gd name="connsiteX219" fmla="*/ 1318687 w 7467600"/>
              <a:gd name="connsiteY219" fmla="*/ 3113840 h 6858000"/>
              <a:gd name="connsiteX220" fmla="*/ 1066793 w 7467600"/>
              <a:gd name="connsiteY220" fmla="*/ 3212171 h 6858000"/>
              <a:gd name="connsiteX221" fmla="*/ 993319 w 7467600"/>
              <a:gd name="connsiteY221" fmla="*/ 3247648 h 6858000"/>
              <a:gd name="connsiteX222" fmla="*/ 853081 w 7467600"/>
              <a:gd name="connsiteY222" fmla="*/ 3312410 h 6858000"/>
              <a:gd name="connsiteX223" fmla="*/ 805957 w 7467600"/>
              <a:gd name="connsiteY223" fmla="*/ 3330443 h 6858000"/>
              <a:gd name="connsiteX224" fmla="*/ 1318687 w 7467600"/>
              <a:gd name="connsiteY224" fmla="*/ 3113840 h 6858000"/>
              <a:gd name="connsiteX225" fmla="*/ 5453702 w 7467600"/>
              <a:gd name="connsiteY225" fmla="*/ 3090882 h 6858000"/>
              <a:gd name="connsiteX226" fmla="*/ 5480135 w 7467600"/>
              <a:gd name="connsiteY226" fmla="*/ 3565802 h 6858000"/>
              <a:gd name="connsiteX227" fmla="*/ 5499023 w 7467600"/>
              <a:gd name="connsiteY227" fmla="*/ 4166310 h 6858000"/>
              <a:gd name="connsiteX228" fmla="*/ 5547022 w 7467600"/>
              <a:gd name="connsiteY228" fmla="*/ 3607838 h 6858000"/>
              <a:gd name="connsiteX229" fmla="*/ 5515964 w 7467600"/>
              <a:gd name="connsiteY229" fmla="*/ 3378541 h 6858000"/>
              <a:gd name="connsiteX230" fmla="*/ 5453702 w 7467600"/>
              <a:gd name="connsiteY230" fmla="*/ 3090882 h 6858000"/>
              <a:gd name="connsiteX231" fmla="*/ 1238695 w 7467600"/>
              <a:gd name="connsiteY231" fmla="*/ 3076820 h 6858000"/>
              <a:gd name="connsiteX232" fmla="*/ 716371 w 7467600"/>
              <a:gd name="connsiteY232" fmla="*/ 3293249 h 6858000"/>
              <a:gd name="connsiteX233" fmla="*/ 579522 w 7467600"/>
              <a:gd name="connsiteY233" fmla="*/ 3371759 h 6858000"/>
              <a:gd name="connsiteX234" fmla="*/ 600288 w 7467600"/>
              <a:gd name="connsiteY234" fmla="*/ 3365555 h 6858000"/>
              <a:gd name="connsiteX235" fmla="*/ 840692 w 7467600"/>
              <a:gd name="connsiteY235" fmla="*/ 3284921 h 6858000"/>
              <a:gd name="connsiteX236" fmla="*/ 979248 w 7467600"/>
              <a:gd name="connsiteY236" fmla="*/ 3221003 h 6858000"/>
              <a:gd name="connsiteX237" fmla="*/ 1053282 w 7467600"/>
              <a:gd name="connsiteY237" fmla="*/ 3185247 h 6858000"/>
              <a:gd name="connsiteX238" fmla="*/ 1320603 w 7467600"/>
              <a:gd name="connsiteY238" fmla="*/ 3081281 h 6858000"/>
              <a:gd name="connsiteX239" fmla="*/ 1238695 w 7467600"/>
              <a:gd name="connsiteY239" fmla="*/ 3076820 h 6858000"/>
              <a:gd name="connsiteX240" fmla="*/ 5425627 w 7467600"/>
              <a:gd name="connsiteY240" fmla="*/ 2954192 h 6858000"/>
              <a:gd name="connsiteX241" fmla="*/ 5470770 w 7467600"/>
              <a:gd name="connsiteY241" fmla="*/ 3005435 h 6858000"/>
              <a:gd name="connsiteX242" fmla="*/ 5519779 w 7467600"/>
              <a:gd name="connsiteY242" fmla="*/ 4359223 h 6858000"/>
              <a:gd name="connsiteX243" fmla="*/ 5520293 w 7467600"/>
              <a:gd name="connsiteY243" fmla="*/ 4360602 h 6858000"/>
              <a:gd name="connsiteX244" fmla="*/ 5767221 w 7467600"/>
              <a:gd name="connsiteY244" fmla="*/ 4665564 h 6858000"/>
              <a:gd name="connsiteX245" fmla="*/ 6937169 w 7467600"/>
              <a:gd name="connsiteY245" fmla="*/ 4815941 h 6858000"/>
              <a:gd name="connsiteX246" fmla="*/ 6953922 w 7467600"/>
              <a:gd name="connsiteY246" fmla="*/ 4890068 h 6858000"/>
              <a:gd name="connsiteX247" fmla="*/ 6071359 w 7467600"/>
              <a:gd name="connsiteY247" fmla="*/ 4770770 h 6858000"/>
              <a:gd name="connsiteX248" fmla="*/ 6038839 w 7467600"/>
              <a:gd name="connsiteY248" fmla="*/ 4764474 h 6858000"/>
              <a:gd name="connsiteX249" fmla="*/ 6038706 w 7467600"/>
              <a:gd name="connsiteY249" fmla="*/ 4763847 h 6858000"/>
              <a:gd name="connsiteX250" fmla="*/ 6037784 w 7467600"/>
              <a:gd name="connsiteY250" fmla="*/ 4764270 h 6858000"/>
              <a:gd name="connsiteX251" fmla="*/ 6038839 w 7467600"/>
              <a:gd name="connsiteY251" fmla="*/ 4764474 h 6858000"/>
              <a:gd name="connsiteX252" fmla="*/ 6040338 w 7467600"/>
              <a:gd name="connsiteY252" fmla="*/ 4771418 h 6858000"/>
              <a:gd name="connsiteX253" fmla="*/ 6024488 w 7467600"/>
              <a:gd name="connsiteY253" fmla="*/ 4809903 h 6858000"/>
              <a:gd name="connsiteX254" fmla="*/ 5599771 w 7467600"/>
              <a:gd name="connsiteY254" fmla="*/ 5509652 h 6858000"/>
              <a:gd name="connsiteX255" fmla="*/ 5548843 w 7467600"/>
              <a:gd name="connsiteY255" fmla="*/ 5563845 h 6858000"/>
              <a:gd name="connsiteX256" fmla="*/ 5940952 w 7467600"/>
              <a:gd name="connsiteY256" fmla="*/ 6250028 h 6858000"/>
              <a:gd name="connsiteX257" fmla="*/ 6043441 w 7467600"/>
              <a:gd name="connsiteY257" fmla="*/ 6665847 h 6858000"/>
              <a:gd name="connsiteX258" fmla="*/ 6093432 w 7467600"/>
              <a:gd name="connsiteY258" fmla="*/ 6858000 h 6858000"/>
              <a:gd name="connsiteX259" fmla="*/ 6034344 w 7467600"/>
              <a:gd name="connsiteY259" fmla="*/ 6858000 h 6858000"/>
              <a:gd name="connsiteX260" fmla="*/ 6026679 w 7467600"/>
              <a:gd name="connsiteY260" fmla="*/ 6836959 h 6858000"/>
              <a:gd name="connsiteX261" fmla="*/ 5800441 w 7467600"/>
              <a:gd name="connsiteY261" fmla="*/ 6335286 h 6858000"/>
              <a:gd name="connsiteX262" fmla="*/ 5526562 w 7467600"/>
              <a:gd name="connsiteY262" fmla="*/ 5705388 h 6858000"/>
              <a:gd name="connsiteX263" fmla="*/ 5519640 w 7467600"/>
              <a:gd name="connsiteY263" fmla="*/ 5683774 h 6858000"/>
              <a:gd name="connsiteX264" fmla="*/ 5844559 w 7467600"/>
              <a:gd name="connsiteY264" fmla="*/ 6553349 h 6858000"/>
              <a:gd name="connsiteX265" fmla="*/ 5975994 w 7467600"/>
              <a:gd name="connsiteY265" fmla="*/ 6858000 h 6858000"/>
              <a:gd name="connsiteX266" fmla="*/ 5898547 w 7467600"/>
              <a:gd name="connsiteY266" fmla="*/ 6858000 h 6858000"/>
              <a:gd name="connsiteX267" fmla="*/ 5682041 w 7467600"/>
              <a:gd name="connsiteY267" fmla="*/ 6355860 h 6858000"/>
              <a:gd name="connsiteX268" fmla="*/ 5461758 w 7467600"/>
              <a:gd name="connsiteY268" fmla="*/ 5820220 h 6858000"/>
              <a:gd name="connsiteX269" fmla="*/ 5237282 w 7467600"/>
              <a:gd name="connsiteY269" fmla="*/ 6579086 h 6858000"/>
              <a:gd name="connsiteX270" fmla="*/ 5115009 w 7467600"/>
              <a:gd name="connsiteY270" fmla="*/ 6858000 h 6858000"/>
              <a:gd name="connsiteX271" fmla="*/ 5028074 w 7467600"/>
              <a:gd name="connsiteY271" fmla="*/ 6858000 h 6858000"/>
              <a:gd name="connsiteX272" fmla="*/ 5079508 w 7467600"/>
              <a:gd name="connsiteY272" fmla="*/ 6749074 h 6858000"/>
              <a:gd name="connsiteX273" fmla="*/ 5371846 w 7467600"/>
              <a:gd name="connsiteY273" fmla="*/ 5924413 h 6858000"/>
              <a:gd name="connsiteX274" fmla="*/ 5270512 w 7467600"/>
              <a:gd name="connsiteY274" fmla="*/ 6138975 h 6858000"/>
              <a:gd name="connsiteX275" fmla="*/ 5062409 w 7467600"/>
              <a:gd name="connsiteY275" fmla="*/ 6653544 h 6858000"/>
              <a:gd name="connsiteX276" fmla="*/ 5036628 w 7467600"/>
              <a:gd name="connsiteY276" fmla="*/ 6754247 h 6858000"/>
              <a:gd name="connsiteX277" fmla="*/ 5009112 w 7467600"/>
              <a:gd name="connsiteY277" fmla="*/ 6858000 h 6858000"/>
              <a:gd name="connsiteX278" fmla="*/ 4976679 w 7467600"/>
              <a:gd name="connsiteY278" fmla="*/ 6858000 h 6858000"/>
              <a:gd name="connsiteX279" fmla="*/ 5006537 w 7467600"/>
              <a:gd name="connsiteY279" fmla="*/ 6747068 h 6858000"/>
              <a:gd name="connsiteX280" fmla="*/ 5032723 w 7467600"/>
              <a:gd name="connsiteY280" fmla="*/ 6644957 h 6858000"/>
              <a:gd name="connsiteX281" fmla="*/ 5242949 w 7467600"/>
              <a:gd name="connsiteY281" fmla="*/ 6125175 h 6858000"/>
              <a:gd name="connsiteX282" fmla="*/ 5286321 w 7467600"/>
              <a:gd name="connsiteY282" fmla="*/ 6033555 h 6858000"/>
              <a:gd name="connsiteX283" fmla="*/ 5008210 w 7467600"/>
              <a:gd name="connsiteY283" fmla="*/ 6649194 h 6858000"/>
              <a:gd name="connsiteX284" fmla="*/ 4986321 w 7467600"/>
              <a:gd name="connsiteY284" fmla="*/ 6765687 h 6858000"/>
              <a:gd name="connsiteX285" fmla="*/ 4973474 w 7467600"/>
              <a:gd name="connsiteY285" fmla="*/ 6858000 h 6858000"/>
              <a:gd name="connsiteX286" fmla="*/ 4907178 w 7467600"/>
              <a:gd name="connsiteY286" fmla="*/ 6858000 h 6858000"/>
              <a:gd name="connsiteX287" fmla="*/ 4910810 w 7467600"/>
              <a:gd name="connsiteY287" fmla="*/ 6829660 h 6858000"/>
              <a:gd name="connsiteX288" fmla="*/ 4987461 w 7467600"/>
              <a:gd name="connsiteY288" fmla="*/ 6432994 h 6858000"/>
              <a:gd name="connsiteX289" fmla="*/ 5179262 w 7467600"/>
              <a:gd name="connsiteY289" fmla="*/ 6035044 h 6858000"/>
              <a:gd name="connsiteX290" fmla="*/ 4689678 w 7467600"/>
              <a:gd name="connsiteY290" fmla="*/ 6440241 h 6858000"/>
              <a:gd name="connsiteX291" fmla="*/ 4477543 w 7467600"/>
              <a:gd name="connsiteY291" fmla="*/ 6674836 h 6858000"/>
              <a:gd name="connsiteX292" fmla="*/ 4329957 w 7467600"/>
              <a:gd name="connsiteY292" fmla="*/ 6858000 h 6858000"/>
              <a:gd name="connsiteX293" fmla="*/ 4218595 w 7467600"/>
              <a:gd name="connsiteY293" fmla="*/ 6858000 h 6858000"/>
              <a:gd name="connsiteX294" fmla="*/ 4368888 w 7467600"/>
              <a:gd name="connsiteY294" fmla="*/ 6668412 h 6858000"/>
              <a:gd name="connsiteX295" fmla="*/ 4563091 w 7467600"/>
              <a:gd name="connsiteY295" fmla="*/ 6442508 h 6858000"/>
              <a:gd name="connsiteX296" fmla="*/ 5387324 w 7467600"/>
              <a:gd name="connsiteY296" fmla="*/ 5705830 h 6858000"/>
              <a:gd name="connsiteX297" fmla="*/ 5073620 w 7467600"/>
              <a:gd name="connsiteY297" fmla="*/ 5955437 h 6858000"/>
              <a:gd name="connsiteX298" fmla="*/ 4689789 w 7467600"/>
              <a:gd name="connsiteY298" fmla="*/ 6268382 h 6858000"/>
              <a:gd name="connsiteX299" fmla="*/ 4418722 w 7467600"/>
              <a:gd name="connsiteY299" fmla="*/ 6570886 h 6858000"/>
              <a:gd name="connsiteX300" fmla="*/ 4214944 w 7467600"/>
              <a:gd name="connsiteY300" fmla="*/ 6858000 h 6858000"/>
              <a:gd name="connsiteX301" fmla="*/ 4177898 w 7467600"/>
              <a:gd name="connsiteY301" fmla="*/ 6858000 h 6858000"/>
              <a:gd name="connsiteX302" fmla="*/ 4391597 w 7467600"/>
              <a:gd name="connsiteY302" fmla="*/ 6556370 h 6858000"/>
              <a:gd name="connsiteX303" fmla="*/ 4668889 w 7467600"/>
              <a:gd name="connsiteY303" fmla="*/ 6246399 h 6858000"/>
              <a:gd name="connsiteX304" fmla="*/ 5055427 w 7467600"/>
              <a:gd name="connsiteY304" fmla="*/ 5931476 h 6858000"/>
              <a:gd name="connsiteX305" fmla="*/ 5371814 w 7467600"/>
              <a:gd name="connsiteY305" fmla="*/ 5678975 h 6858000"/>
              <a:gd name="connsiteX306" fmla="*/ 4987918 w 7467600"/>
              <a:gd name="connsiteY306" fmla="*/ 5838701 h 6858000"/>
              <a:gd name="connsiteX307" fmla="*/ 4317146 w 7467600"/>
              <a:gd name="connsiteY307" fmla="*/ 6587716 h 6858000"/>
              <a:gd name="connsiteX308" fmla="*/ 4171627 w 7467600"/>
              <a:gd name="connsiteY308" fmla="*/ 6858000 h 6858000"/>
              <a:gd name="connsiteX309" fmla="*/ 4081585 w 7467600"/>
              <a:gd name="connsiteY309" fmla="*/ 6858000 h 6858000"/>
              <a:gd name="connsiteX310" fmla="*/ 4238603 w 7467600"/>
              <a:gd name="connsiteY310" fmla="*/ 6559341 h 6858000"/>
              <a:gd name="connsiteX311" fmla="*/ 4778333 w 7467600"/>
              <a:gd name="connsiteY311" fmla="*/ 5873626 h 6858000"/>
              <a:gd name="connsiteX312" fmla="*/ 5414185 w 7467600"/>
              <a:gd name="connsiteY312" fmla="*/ 5573882 h 6858000"/>
              <a:gd name="connsiteX313" fmla="*/ 5959648 w 7467600"/>
              <a:gd name="connsiteY313" fmla="*/ 4760797 h 6858000"/>
              <a:gd name="connsiteX314" fmla="*/ 5355019 w 7467600"/>
              <a:gd name="connsiteY314" fmla="*/ 4734672 h 6858000"/>
              <a:gd name="connsiteX315" fmla="*/ 5083565 w 7467600"/>
              <a:gd name="connsiteY315" fmla="*/ 5179121 h 6858000"/>
              <a:gd name="connsiteX316" fmla="*/ 4713577 w 7467600"/>
              <a:gd name="connsiteY316" fmla="*/ 5616803 h 6858000"/>
              <a:gd name="connsiteX317" fmla="*/ 3989559 w 7467600"/>
              <a:gd name="connsiteY317" fmla="*/ 6145945 h 6858000"/>
              <a:gd name="connsiteX318" fmla="*/ 3939824 w 7467600"/>
              <a:gd name="connsiteY318" fmla="*/ 6066900 h 6858000"/>
              <a:gd name="connsiteX319" fmla="*/ 4584537 w 7467600"/>
              <a:gd name="connsiteY319" fmla="*/ 5324826 h 6858000"/>
              <a:gd name="connsiteX320" fmla="*/ 5037105 w 7467600"/>
              <a:gd name="connsiteY320" fmla="*/ 5088765 h 6858000"/>
              <a:gd name="connsiteX321" fmla="*/ 5039930 w 7467600"/>
              <a:gd name="connsiteY321" fmla="*/ 5089585 h 6858000"/>
              <a:gd name="connsiteX322" fmla="*/ 5263764 w 7467600"/>
              <a:gd name="connsiteY322" fmla="*/ 4735525 h 6858000"/>
              <a:gd name="connsiteX323" fmla="*/ 4086300 w 7467600"/>
              <a:gd name="connsiteY323" fmla="*/ 4884599 h 6858000"/>
              <a:gd name="connsiteX324" fmla="*/ 4085485 w 7467600"/>
              <a:gd name="connsiteY324" fmla="*/ 4899070 h 6858000"/>
              <a:gd name="connsiteX325" fmla="*/ 3871915 w 7467600"/>
              <a:gd name="connsiteY325" fmla="*/ 5253645 h 6858000"/>
              <a:gd name="connsiteX326" fmla="*/ 3799374 w 7467600"/>
              <a:gd name="connsiteY326" fmla="*/ 5466127 h 6858000"/>
              <a:gd name="connsiteX327" fmla="*/ 3498850 w 7467600"/>
              <a:gd name="connsiteY327" fmla="*/ 6661888 h 6858000"/>
              <a:gd name="connsiteX328" fmla="*/ 3399216 w 7467600"/>
              <a:gd name="connsiteY328" fmla="*/ 6858000 h 6858000"/>
              <a:gd name="connsiteX329" fmla="*/ 3303688 w 7467600"/>
              <a:gd name="connsiteY329" fmla="*/ 6858000 h 6858000"/>
              <a:gd name="connsiteX330" fmla="*/ 3391774 w 7467600"/>
              <a:gd name="connsiteY330" fmla="*/ 6697181 h 6858000"/>
              <a:gd name="connsiteX331" fmla="*/ 3735540 w 7467600"/>
              <a:gd name="connsiteY331" fmla="*/ 5546923 h 6858000"/>
              <a:gd name="connsiteX332" fmla="*/ 3729438 w 7467600"/>
              <a:gd name="connsiteY332" fmla="*/ 5569058 h 6858000"/>
              <a:gd name="connsiteX333" fmla="*/ 3707782 w 7467600"/>
              <a:gd name="connsiteY333" fmla="*/ 5644908 h 6858000"/>
              <a:gd name="connsiteX334" fmla="*/ 3583827 w 7467600"/>
              <a:gd name="connsiteY334" fmla="*/ 6039215 h 6858000"/>
              <a:gd name="connsiteX335" fmla="*/ 3547861 w 7467600"/>
              <a:gd name="connsiteY335" fmla="*/ 6129609 h 6858000"/>
              <a:gd name="connsiteX336" fmla="*/ 3490905 w 7467600"/>
              <a:gd name="connsiteY336" fmla="*/ 6277660 h 6858000"/>
              <a:gd name="connsiteX337" fmla="*/ 3455859 w 7467600"/>
              <a:gd name="connsiteY337" fmla="*/ 6391301 h 6858000"/>
              <a:gd name="connsiteX338" fmla="*/ 3429112 w 7467600"/>
              <a:gd name="connsiteY338" fmla="*/ 6479469 h 6858000"/>
              <a:gd name="connsiteX339" fmla="*/ 3304862 w 7467600"/>
              <a:gd name="connsiteY339" fmla="*/ 6796476 h 6858000"/>
              <a:gd name="connsiteX340" fmla="*/ 3276071 w 7467600"/>
              <a:gd name="connsiteY340" fmla="*/ 6858000 h 6858000"/>
              <a:gd name="connsiteX341" fmla="*/ 3240805 w 7467600"/>
              <a:gd name="connsiteY341" fmla="*/ 6858000 h 6858000"/>
              <a:gd name="connsiteX342" fmla="*/ 3275917 w 7467600"/>
              <a:gd name="connsiteY342" fmla="*/ 6783192 h 6858000"/>
              <a:gd name="connsiteX343" fmla="*/ 3399358 w 7467600"/>
              <a:gd name="connsiteY343" fmla="*/ 6469011 h 6858000"/>
              <a:gd name="connsiteX344" fmla="*/ 3425650 w 7467600"/>
              <a:gd name="connsiteY344" fmla="*/ 6381333 h 6858000"/>
              <a:gd name="connsiteX345" fmla="*/ 3460661 w 7467600"/>
              <a:gd name="connsiteY345" fmla="*/ 6266763 h 6858000"/>
              <a:gd name="connsiteX346" fmla="*/ 3518021 w 7467600"/>
              <a:gd name="connsiteY346" fmla="*/ 6117298 h 6858000"/>
              <a:gd name="connsiteX347" fmla="*/ 3554035 w 7467600"/>
              <a:gd name="connsiteY347" fmla="*/ 6027832 h 6858000"/>
              <a:gd name="connsiteX348" fmla="*/ 3677174 w 7467600"/>
              <a:gd name="connsiteY348" fmla="*/ 5636351 h 6858000"/>
              <a:gd name="connsiteX349" fmla="*/ 3698819 w 7467600"/>
              <a:gd name="connsiteY349" fmla="*/ 5560503 h 6858000"/>
              <a:gd name="connsiteX350" fmla="*/ 3702094 w 7467600"/>
              <a:gd name="connsiteY350" fmla="*/ 5549194 h 6858000"/>
              <a:gd name="connsiteX351" fmla="*/ 3398355 w 7467600"/>
              <a:gd name="connsiteY351" fmla="*/ 6094603 h 6858000"/>
              <a:gd name="connsiteX352" fmla="*/ 3193941 w 7467600"/>
              <a:gd name="connsiteY352" fmla="*/ 6798775 h 6858000"/>
              <a:gd name="connsiteX353" fmla="*/ 3184140 w 7467600"/>
              <a:gd name="connsiteY353" fmla="*/ 6858000 h 6858000"/>
              <a:gd name="connsiteX354" fmla="*/ 3099978 w 7467600"/>
              <a:gd name="connsiteY354" fmla="*/ 6858000 h 6858000"/>
              <a:gd name="connsiteX355" fmla="*/ 3101556 w 7467600"/>
              <a:gd name="connsiteY355" fmla="*/ 6843337 h 6858000"/>
              <a:gd name="connsiteX356" fmla="*/ 3370162 w 7467600"/>
              <a:gd name="connsiteY356" fmla="*/ 5785550 h 6858000"/>
              <a:gd name="connsiteX357" fmla="*/ 3746477 w 7467600"/>
              <a:gd name="connsiteY357" fmla="*/ 5377889 h 6858000"/>
              <a:gd name="connsiteX358" fmla="*/ 3863399 w 7467600"/>
              <a:gd name="connsiteY358" fmla="*/ 5087257 h 6858000"/>
              <a:gd name="connsiteX359" fmla="*/ 3968712 w 7467600"/>
              <a:gd name="connsiteY359" fmla="*/ 4913989 h 6858000"/>
              <a:gd name="connsiteX360" fmla="*/ 2792390 w 7467600"/>
              <a:gd name="connsiteY360" fmla="*/ 5382974 h 6858000"/>
              <a:gd name="connsiteX361" fmla="*/ 2714982 w 7467600"/>
              <a:gd name="connsiteY361" fmla="*/ 5427051 h 6858000"/>
              <a:gd name="connsiteX362" fmla="*/ 2813361 w 7467600"/>
              <a:gd name="connsiteY362" fmla="*/ 6023912 h 6858000"/>
              <a:gd name="connsiteX363" fmla="*/ 2688430 w 7467600"/>
              <a:gd name="connsiteY363" fmla="*/ 6801564 h 6858000"/>
              <a:gd name="connsiteX364" fmla="*/ 2629626 w 7467600"/>
              <a:gd name="connsiteY364" fmla="*/ 6763394 h 6858000"/>
              <a:gd name="connsiteX365" fmla="*/ 2565328 w 7467600"/>
              <a:gd name="connsiteY365" fmla="*/ 5516399 h 6858000"/>
              <a:gd name="connsiteX366" fmla="*/ 1922999 w 7467600"/>
              <a:gd name="connsiteY366" fmla="*/ 5980343 h 6858000"/>
              <a:gd name="connsiteX367" fmla="*/ 1950261 w 7467600"/>
              <a:gd name="connsiteY367" fmla="*/ 6405858 h 6858000"/>
              <a:gd name="connsiteX368" fmla="*/ 2365554 w 7467600"/>
              <a:gd name="connsiteY368" fmla="*/ 6759107 h 6858000"/>
              <a:gd name="connsiteX369" fmla="*/ 2424142 w 7467600"/>
              <a:gd name="connsiteY369" fmla="*/ 6858000 h 6858000"/>
              <a:gd name="connsiteX370" fmla="*/ 2395994 w 7467600"/>
              <a:gd name="connsiteY370" fmla="*/ 6858000 h 6858000"/>
              <a:gd name="connsiteX371" fmla="*/ 2392863 w 7467600"/>
              <a:gd name="connsiteY371" fmla="*/ 6852964 h 6858000"/>
              <a:gd name="connsiteX372" fmla="*/ 2017589 w 7467600"/>
              <a:gd name="connsiteY372" fmla="*/ 6493982 h 6858000"/>
              <a:gd name="connsiteX373" fmla="*/ 2147336 w 7467600"/>
              <a:gd name="connsiteY373" fmla="*/ 6594052 h 6858000"/>
              <a:gd name="connsiteX374" fmla="*/ 2207047 w 7467600"/>
              <a:gd name="connsiteY374" fmla="*/ 6654540 h 6858000"/>
              <a:gd name="connsiteX375" fmla="*/ 2299106 w 7467600"/>
              <a:gd name="connsiteY375" fmla="*/ 6778931 h 6858000"/>
              <a:gd name="connsiteX376" fmla="*/ 2314430 w 7467600"/>
              <a:gd name="connsiteY376" fmla="*/ 6801144 h 6858000"/>
              <a:gd name="connsiteX377" fmla="*/ 2352406 w 7467600"/>
              <a:gd name="connsiteY377" fmla="*/ 6858000 h 6858000"/>
              <a:gd name="connsiteX378" fmla="*/ 2314492 w 7467600"/>
              <a:gd name="connsiteY378" fmla="*/ 6858000 h 6858000"/>
              <a:gd name="connsiteX379" fmla="*/ 2288095 w 7467600"/>
              <a:gd name="connsiteY379" fmla="*/ 6818030 h 6858000"/>
              <a:gd name="connsiteX380" fmla="*/ 2272768 w 7467600"/>
              <a:gd name="connsiteY380" fmla="*/ 6795822 h 6858000"/>
              <a:gd name="connsiteX381" fmla="*/ 2182715 w 7467600"/>
              <a:gd name="connsiteY381" fmla="*/ 6675071 h 6858000"/>
              <a:gd name="connsiteX382" fmla="*/ 2032061 w 7467600"/>
              <a:gd name="connsiteY382" fmla="*/ 6541380 h 6858000"/>
              <a:gd name="connsiteX383" fmla="*/ 2257220 w 7467600"/>
              <a:gd name="connsiteY383" fmla="*/ 6826257 h 6858000"/>
              <a:gd name="connsiteX384" fmla="*/ 2281324 w 7467600"/>
              <a:gd name="connsiteY384" fmla="*/ 6858000 h 6858000"/>
              <a:gd name="connsiteX385" fmla="*/ 2242860 w 7467600"/>
              <a:gd name="connsiteY385" fmla="*/ 6858000 h 6858000"/>
              <a:gd name="connsiteX386" fmla="*/ 2232818 w 7467600"/>
              <a:gd name="connsiteY386" fmla="*/ 6844926 h 6858000"/>
              <a:gd name="connsiteX387" fmla="*/ 1990172 w 7467600"/>
              <a:gd name="connsiteY387" fmla="*/ 6542121 h 6858000"/>
              <a:gd name="connsiteX388" fmla="*/ 2124090 w 7467600"/>
              <a:gd name="connsiteY388" fmla="*/ 6761017 h 6858000"/>
              <a:gd name="connsiteX389" fmla="*/ 2200380 w 7467600"/>
              <a:gd name="connsiteY389" fmla="*/ 6858000 h 6858000"/>
              <a:gd name="connsiteX390" fmla="*/ 2147507 w 7467600"/>
              <a:gd name="connsiteY390" fmla="*/ 6858000 h 6858000"/>
              <a:gd name="connsiteX391" fmla="*/ 2070668 w 7467600"/>
              <a:gd name="connsiteY391" fmla="*/ 6761520 h 6858000"/>
              <a:gd name="connsiteX392" fmla="*/ 1975142 w 7467600"/>
              <a:gd name="connsiteY392" fmla="*/ 6585570 h 6858000"/>
              <a:gd name="connsiteX393" fmla="*/ 2050035 w 7467600"/>
              <a:gd name="connsiteY393" fmla="*/ 6813345 h 6858000"/>
              <a:gd name="connsiteX394" fmla="*/ 2063025 w 7467600"/>
              <a:gd name="connsiteY394" fmla="*/ 6858000 h 6858000"/>
              <a:gd name="connsiteX395" fmla="*/ 2021675 w 7467600"/>
              <a:gd name="connsiteY395" fmla="*/ 6858000 h 6858000"/>
              <a:gd name="connsiteX396" fmla="*/ 2019308 w 7467600"/>
              <a:gd name="connsiteY396" fmla="*/ 6847118 h 6858000"/>
              <a:gd name="connsiteX397" fmla="*/ 1938835 w 7467600"/>
              <a:gd name="connsiteY397" fmla="*/ 6551160 h 6858000"/>
              <a:gd name="connsiteX398" fmla="*/ 1953230 w 7467600"/>
              <a:gd name="connsiteY398" fmla="*/ 6759699 h 6858000"/>
              <a:gd name="connsiteX399" fmla="*/ 1956763 w 7467600"/>
              <a:gd name="connsiteY399" fmla="*/ 6778191 h 6858000"/>
              <a:gd name="connsiteX400" fmla="*/ 1967925 w 7467600"/>
              <a:gd name="connsiteY400" fmla="*/ 6858000 h 6858000"/>
              <a:gd name="connsiteX401" fmla="*/ 1936622 w 7467600"/>
              <a:gd name="connsiteY401" fmla="*/ 6858000 h 6858000"/>
              <a:gd name="connsiteX402" fmla="*/ 1926261 w 7467600"/>
              <a:gd name="connsiteY402" fmla="*/ 6784064 h 6858000"/>
              <a:gd name="connsiteX403" fmla="*/ 1922724 w 7467600"/>
              <a:gd name="connsiteY403" fmla="*/ 6765577 h 6858000"/>
              <a:gd name="connsiteX404" fmla="*/ 1904650 w 7467600"/>
              <a:gd name="connsiteY404" fmla="*/ 6639616 h 6858000"/>
              <a:gd name="connsiteX405" fmla="*/ 1885273 w 7467600"/>
              <a:gd name="connsiteY405" fmla="*/ 6858000 h 6858000"/>
              <a:gd name="connsiteX406" fmla="*/ 1854363 w 7467600"/>
              <a:gd name="connsiteY406" fmla="*/ 6858000 h 6858000"/>
              <a:gd name="connsiteX407" fmla="*/ 1880391 w 7467600"/>
              <a:gd name="connsiteY407" fmla="*/ 6603796 h 6858000"/>
              <a:gd name="connsiteX408" fmla="*/ 1818273 w 7467600"/>
              <a:gd name="connsiteY408" fmla="*/ 6715729 h 6858000"/>
              <a:gd name="connsiteX409" fmla="*/ 1794691 w 7467600"/>
              <a:gd name="connsiteY409" fmla="*/ 6843239 h 6858000"/>
              <a:gd name="connsiteX410" fmla="*/ 1794914 w 7467600"/>
              <a:gd name="connsiteY410" fmla="*/ 6858000 h 6858000"/>
              <a:gd name="connsiteX411" fmla="*/ 1746128 w 7467600"/>
              <a:gd name="connsiteY411" fmla="*/ 6858000 h 6858000"/>
              <a:gd name="connsiteX412" fmla="*/ 1753934 w 7467600"/>
              <a:gd name="connsiteY412" fmla="*/ 6724796 h 6858000"/>
              <a:gd name="connsiteX413" fmla="*/ 1792053 w 7467600"/>
              <a:gd name="connsiteY413" fmla="*/ 6572396 h 6858000"/>
              <a:gd name="connsiteX414" fmla="*/ 1862248 w 7467600"/>
              <a:gd name="connsiteY414" fmla="*/ 6266397 h 6858000"/>
              <a:gd name="connsiteX415" fmla="*/ 1862250 w 7467600"/>
              <a:gd name="connsiteY415" fmla="*/ 6033531 h 6858000"/>
              <a:gd name="connsiteX416" fmla="*/ 1211999 w 7467600"/>
              <a:gd name="connsiteY416" fmla="*/ 6683610 h 6858000"/>
              <a:gd name="connsiteX417" fmla="*/ 1213266 w 7467600"/>
              <a:gd name="connsiteY417" fmla="*/ 6691947 h 6858000"/>
              <a:gd name="connsiteX418" fmla="*/ 1203370 w 7467600"/>
              <a:gd name="connsiteY418" fmla="*/ 6850676 h 6858000"/>
              <a:gd name="connsiteX419" fmla="*/ 1203671 w 7467600"/>
              <a:gd name="connsiteY419" fmla="*/ 6858000 h 6858000"/>
              <a:gd name="connsiteX420" fmla="*/ 1143180 w 7467600"/>
              <a:gd name="connsiteY420" fmla="*/ 6858000 h 6858000"/>
              <a:gd name="connsiteX421" fmla="*/ 1142176 w 7467600"/>
              <a:gd name="connsiteY421" fmla="*/ 6766045 h 6858000"/>
              <a:gd name="connsiteX422" fmla="*/ 1067484 w 7467600"/>
              <a:gd name="connsiteY422" fmla="*/ 6858000 h 6858000"/>
              <a:gd name="connsiteX423" fmla="*/ 953928 w 7467600"/>
              <a:gd name="connsiteY423" fmla="*/ 6858000 h 6858000"/>
              <a:gd name="connsiteX424" fmla="*/ 959715 w 7467600"/>
              <a:gd name="connsiteY424" fmla="*/ 6850185 h 6858000"/>
              <a:gd name="connsiteX425" fmla="*/ 1483788 w 7467600"/>
              <a:gd name="connsiteY425" fmla="*/ 6259174 h 6858000"/>
              <a:gd name="connsiteX426" fmla="*/ 1100671 w 7467600"/>
              <a:gd name="connsiteY426" fmla="*/ 6252137 h 6858000"/>
              <a:gd name="connsiteX427" fmla="*/ 1090144 w 7467600"/>
              <a:gd name="connsiteY427" fmla="*/ 6256748 h 6858000"/>
              <a:gd name="connsiteX428" fmla="*/ 1095872 w 7467600"/>
              <a:gd name="connsiteY428" fmla="*/ 6271892 h 6858000"/>
              <a:gd name="connsiteX429" fmla="*/ 262785 w 7467600"/>
              <a:gd name="connsiteY429" fmla="*/ 6845450 h 6858000"/>
              <a:gd name="connsiteX430" fmla="*/ 209968 w 7467600"/>
              <a:gd name="connsiteY430" fmla="*/ 6770713 h 6858000"/>
              <a:gd name="connsiteX431" fmla="*/ 873460 w 7467600"/>
              <a:gd name="connsiteY431" fmla="*/ 6253768 h 6858000"/>
              <a:gd name="connsiteX432" fmla="*/ 192686 w 7467600"/>
              <a:gd name="connsiteY432" fmla="*/ 5849257 h 6858000"/>
              <a:gd name="connsiteX433" fmla="*/ 4696 w 7467600"/>
              <a:gd name="connsiteY433" fmla="*/ 5697668 h 6858000"/>
              <a:gd name="connsiteX434" fmla="*/ 0 w 7467600"/>
              <a:gd name="connsiteY434" fmla="*/ 5689984 h 6858000"/>
              <a:gd name="connsiteX435" fmla="*/ 0 w 7467600"/>
              <a:gd name="connsiteY435" fmla="*/ 5513472 h 6858000"/>
              <a:gd name="connsiteX436" fmla="*/ 174101 w 7467600"/>
              <a:gd name="connsiteY436" fmla="*/ 5620277 h 6858000"/>
              <a:gd name="connsiteX437" fmla="*/ 891800 w 7467600"/>
              <a:gd name="connsiteY437" fmla="*/ 6036935 h 6858000"/>
              <a:gd name="connsiteX438" fmla="*/ 1072219 w 7467600"/>
              <a:gd name="connsiteY438" fmla="*/ 6169443 h 6858000"/>
              <a:gd name="connsiteX439" fmla="*/ 1074117 w 7467600"/>
              <a:gd name="connsiteY439" fmla="*/ 6170301 h 6858000"/>
              <a:gd name="connsiteX440" fmla="*/ 1083114 w 7467600"/>
              <a:gd name="connsiteY440" fmla="*/ 6174131 h 6858000"/>
              <a:gd name="connsiteX441" fmla="*/ 1543010 w 7467600"/>
              <a:gd name="connsiteY441" fmla="*/ 6191140 h 6858000"/>
              <a:gd name="connsiteX442" fmla="*/ 1551080 w 7467600"/>
              <a:gd name="connsiteY442" fmla="*/ 6195006 h 6858000"/>
              <a:gd name="connsiteX443" fmla="*/ 2345443 w 7467600"/>
              <a:gd name="connsiteY443" fmla="*/ 5549882 h 6858000"/>
              <a:gd name="connsiteX444" fmla="*/ 1721499 w 7467600"/>
              <a:gd name="connsiteY444" fmla="*/ 5599969 h 6858000"/>
              <a:gd name="connsiteX445" fmla="*/ 767716 w 7467600"/>
              <a:gd name="connsiteY445" fmla="*/ 5472768 h 6858000"/>
              <a:gd name="connsiteX446" fmla="*/ 722147 w 7467600"/>
              <a:gd name="connsiteY446" fmla="*/ 5393091 h 6858000"/>
              <a:gd name="connsiteX447" fmla="*/ 1485552 w 7467600"/>
              <a:gd name="connsiteY447" fmla="*/ 5313202 h 6858000"/>
              <a:gd name="connsiteX448" fmla="*/ 2143004 w 7467600"/>
              <a:gd name="connsiteY448" fmla="*/ 5402420 h 6858000"/>
              <a:gd name="connsiteX449" fmla="*/ 1933391 w 7467600"/>
              <a:gd name="connsiteY449" fmla="*/ 5156971 h 6858000"/>
              <a:gd name="connsiteX450" fmla="*/ 1827118 w 7467600"/>
              <a:gd name="connsiteY450" fmla="*/ 4968410 h 6858000"/>
              <a:gd name="connsiteX451" fmla="*/ 1837349 w 7467600"/>
              <a:gd name="connsiteY451" fmla="*/ 4956357 h 6858000"/>
              <a:gd name="connsiteX452" fmla="*/ 2162835 w 7467600"/>
              <a:gd name="connsiteY452" fmla="*/ 5187853 h 6858000"/>
              <a:gd name="connsiteX453" fmla="*/ 2257167 w 7467600"/>
              <a:gd name="connsiteY453" fmla="*/ 5462123 h 6858000"/>
              <a:gd name="connsiteX454" fmla="*/ 2261598 w 7467600"/>
              <a:gd name="connsiteY454" fmla="*/ 5467998 h 6858000"/>
              <a:gd name="connsiteX455" fmla="*/ 2437177 w 7467600"/>
              <a:gd name="connsiteY455" fmla="*/ 5479608 h 6858000"/>
              <a:gd name="connsiteX456" fmla="*/ 2445247 w 7467600"/>
              <a:gd name="connsiteY456" fmla="*/ 5483476 h 6858000"/>
              <a:gd name="connsiteX457" fmla="*/ 2743626 w 7467600"/>
              <a:gd name="connsiteY457" fmla="*/ 5304819 h 6858000"/>
              <a:gd name="connsiteX458" fmla="*/ 3048102 w 7467600"/>
              <a:gd name="connsiteY458" fmla="*/ 5150595 h 6858000"/>
              <a:gd name="connsiteX459" fmla="*/ 1799414 w 7467600"/>
              <a:gd name="connsiteY459" fmla="*/ 4694732 h 6858000"/>
              <a:gd name="connsiteX460" fmla="*/ 1771735 w 7467600"/>
              <a:gd name="connsiteY460" fmla="*/ 4619929 h 6858000"/>
              <a:gd name="connsiteX461" fmla="*/ 3104273 w 7467600"/>
              <a:gd name="connsiteY461" fmla="*/ 5076159 h 6858000"/>
              <a:gd name="connsiteX462" fmla="*/ 3113245 w 7467600"/>
              <a:gd name="connsiteY462" fmla="*/ 5090705 h 6858000"/>
              <a:gd name="connsiteX463" fmla="*/ 3126294 w 7467600"/>
              <a:gd name="connsiteY463" fmla="*/ 5114400 h 6858000"/>
              <a:gd name="connsiteX464" fmla="*/ 3937433 w 7467600"/>
              <a:gd name="connsiteY464" fmla="*/ 4830473 h 6858000"/>
              <a:gd name="connsiteX465" fmla="*/ 3590475 w 7467600"/>
              <a:gd name="connsiteY465" fmla="*/ 4597974 h 6858000"/>
              <a:gd name="connsiteX466" fmla="*/ 3100264 w 7467600"/>
              <a:gd name="connsiteY466" fmla="*/ 4579845 h 6858000"/>
              <a:gd name="connsiteX467" fmla="*/ 2183576 w 7467600"/>
              <a:gd name="connsiteY467" fmla="*/ 4227150 h 6858000"/>
              <a:gd name="connsiteX468" fmla="*/ 2151029 w 7467600"/>
              <a:gd name="connsiteY468" fmla="*/ 4146947 h 6858000"/>
              <a:gd name="connsiteX469" fmla="*/ 3563434 w 7467600"/>
              <a:gd name="connsiteY469" fmla="*/ 4469115 h 6858000"/>
              <a:gd name="connsiteX470" fmla="*/ 3177952 w 7467600"/>
              <a:gd name="connsiteY470" fmla="*/ 3657386 h 6858000"/>
              <a:gd name="connsiteX471" fmla="*/ 3189263 w 7467600"/>
              <a:gd name="connsiteY471" fmla="*/ 3625726 h 6858000"/>
              <a:gd name="connsiteX472" fmla="*/ 3560912 w 7467600"/>
              <a:gd name="connsiteY472" fmla="*/ 4079863 h 6858000"/>
              <a:gd name="connsiteX473" fmla="*/ 3626636 w 7467600"/>
              <a:gd name="connsiteY473" fmla="*/ 4512230 h 6858000"/>
              <a:gd name="connsiteX474" fmla="*/ 3653088 w 7467600"/>
              <a:gd name="connsiteY474" fmla="*/ 4521417 h 6858000"/>
              <a:gd name="connsiteX475" fmla="*/ 3988128 w 7467600"/>
              <a:gd name="connsiteY475" fmla="*/ 4817267 h 6858000"/>
              <a:gd name="connsiteX476" fmla="*/ 4830582 w 7467600"/>
              <a:gd name="connsiteY476" fmla="*/ 4676000 h 6858000"/>
              <a:gd name="connsiteX477" fmla="*/ 4830100 w 7467600"/>
              <a:gd name="connsiteY477" fmla="*/ 4675554 h 6858000"/>
              <a:gd name="connsiteX478" fmla="*/ 4036318 w 7467600"/>
              <a:gd name="connsiteY478" fmla="*/ 4147013 h 6858000"/>
              <a:gd name="connsiteX479" fmla="*/ 3432098 w 7467600"/>
              <a:gd name="connsiteY479" fmla="*/ 3537312 h 6858000"/>
              <a:gd name="connsiteX480" fmla="*/ 3446761 w 7467600"/>
              <a:gd name="connsiteY480" fmla="*/ 3461278 h 6858000"/>
              <a:gd name="connsiteX481" fmla="*/ 4419733 w 7467600"/>
              <a:gd name="connsiteY481" fmla="*/ 3963555 h 6858000"/>
              <a:gd name="connsiteX482" fmla="*/ 4781371 w 7467600"/>
              <a:gd name="connsiteY482" fmla="*/ 4458604 h 6858000"/>
              <a:gd name="connsiteX483" fmla="*/ 4780440 w 7467600"/>
              <a:gd name="connsiteY483" fmla="*/ 4470290 h 6858000"/>
              <a:gd name="connsiteX484" fmla="*/ 4898954 w 7467600"/>
              <a:gd name="connsiteY484" fmla="*/ 4662092 h 6858000"/>
              <a:gd name="connsiteX485" fmla="*/ 4900699 w 7467600"/>
              <a:gd name="connsiteY485" fmla="*/ 4670867 h 6858000"/>
              <a:gd name="connsiteX486" fmla="*/ 5714511 w 7467600"/>
              <a:gd name="connsiteY486" fmla="*/ 4663483 h 6858000"/>
              <a:gd name="connsiteX487" fmla="*/ 5464793 w 7467600"/>
              <a:gd name="connsiteY487" fmla="*/ 4393556 h 6858000"/>
              <a:gd name="connsiteX488" fmla="*/ 5461897 w 7467600"/>
              <a:gd name="connsiteY488" fmla="*/ 4390879 h 6858000"/>
              <a:gd name="connsiteX489" fmla="*/ 4294126 w 7467600"/>
              <a:gd name="connsiteY489" fmla="*/ 3303048 h 6858000"/>
              <a:gd name="connsiteX490" fmla="*/ 4305321 w 7467600"/>
              <a:gd name="connsiteY490" fmla="*/ 3256953 h 6858000"/>
              <a:gd name="connsiteX491" fmla="*/ 4949299 w 7467600"/>
              <a:gd name="connsiteY491" fmla="*/ 3766336 h 6858000"/>
              <a:gd name="connsiteX492" fmla="*/ 5291452 w 7467600"/>
              <a:gd name="connsiteY492" fmla="*/ 4076801 h 6858000"/>
              <a:gd name="connsiteX493" fmla="*/ 5434998 w 7467600"/>
              <a:gd name="connsiteY493" fmla="*/ 4254100 h 6858000"/>
              <a:gd name="connsiteX494" fmla="*/ 5351015 w 7467600"/>
              <a:gd name="connsiteY494" fmla="*/ 3760989 h 6858000"/>
              <a:gd name="connsiteX495" fmla="*/ 5413780 w 7467600"/>
              <a:gd name="connsiteY495" fmla="*/ 2966265 h 6858000"/>
              <a:gd name="connsiteX496" fmla="*/ 5425627 w 7467600"/>
              <a:gd name="connsiteY496" fmla="*/ 2954192 h 6858000"/>
              <a:gd name="connsiteX497" fmla="*/ 6604735 w 7467600"/>
              <a:gd name="connsiteY497" fmla="*/ 2041381 h 6858000"/>
              <a:gd name="connsiteX498" fmla="*/ 7204487 w 7467600"/>
              <a:gd name="connsiteY498" fmla="*/ 2742112 h 6858000"/>
              <a:gd name="connsiteX499" fmla="*/ 7131592 w 7467600"/>
              <a:gd name="connsiteY499" fmla="*/ 2672096 h 6858000"/>
              <a:gd name="connsiteX500" fmla="*/ 6996344 w 7467600"/>
              <a:gd name="connsiteY500" fmla="*/ 2518310 h 6858000"/>
              <a:gd name="connsiteX501" fmla="*/ 6735495 w 7467600"/>
              <a:gd name="connsiteY501" fmla="*/ 2196890 h 6858000"/>
              <a:gd name="connsiteX502" fmla="*/ 6721901 w 7467600"/>
              <a:gd name="connsiteY502" fmla="*/ 2179274 h 6858000"/>
              <a:gd name="connsiteX503" fmla="*/ 6604735 w 7467600"/>
              <a:gd name="connsiteY503" fmla="*/ 2041381 h 6858000"/>
              <a:gd name="connsiteX504" fmla="*/ 6591670 w 7467600"/>
              <a:gd name="connsiteY504" fmla="*/ 1988277 h 6858000"/>
              <a:gd name="connsiteX505" fmla="*/ 6747349 w 7467600"/>
              <a:gd name="connsiteY505" fmla="*/ 2160069 h 6858000"/>
              <a:gd name="connsiteX506" fmla="*/ 6760943 w 7467600"/>
              <a:gd name="connsiteY506" fmla="*/ 2177686 h 6858000"/>
              <a:gd name="connsiteX507" fmla="*/ 7021065 w 7467600"/>
              <a:gd name="connsiteY507" fmla="*/ 2498102 h 6858000"/>
              <a:gd name="connsiteX508" fmla="*/ 7155223 w 7467600"/>
              <a:gd name="connsiteY508" fmla="*/ 2650386 h 6858000"/>
              <a:gd name="connsiteX509" fmla="*/ 7203167 w 7467600"/>
              <a:gd name="connsiteY509" fmla="*/ 2697288 h 6858000"/>
              <a:gd name="connsiteX510" fmla="*/ 6937703 w 7467600"/>
              <a:gd name="connsiteY510" fmla="*/ 2321981 h 6858000"/>
              <a:gd name="connsiteX511" fmla="*/ 6591670 w 7467600"/>
              <a:gd name="connsiteY511" fmla="*/ 1988277 h 6858000"/>
              <a:gd name="connsiteX512" fmla="*/ 5798671 w 7467600"/>
              <a:gd name="connsiteY512" fmla="*/ 1981601 h 6858000"/>
              <a:gd name="connsiteX513" fmla="*/ 5754709 w 7467600"/>
              <a:gd name="connsiteY513" fmla="*/ 2071454 h 6858000"/>
              <a:gd name="connsiteX514" fmla="*/ 5763044 w 7467600"/>
              <a:gd name="connsiteY514" fmla="*/ 2842206 h 6858000"/>
              <a:gd name="connsiteX515" fmla="*/ 5764974 w 7467600"/>
              <a:gd name="connsiteY515" fmla="*/ 2799609 h 6858000"/>
              <a:gd name="connsiteX516" fmla="*/ 5767665 w 7467600"/>
              <a:gd name="connsiteY516" fmla="*/ 2666409 h 6858000"/>
              <a:gd name="connsiteX517" fmla="*/ 5763055 w 7467600"/>
              <a:gd name="connsiteY517" fmla="*/ 2579705 h 6858000"/>
              <a:gd name="connsiteX518" fmla="*/ 5758079 w 7467600"/>
              <a:gd name="connsiteY518" fmla="*/ 2492508 h 6858000"/>
              <a:gd name="connsiteX519" fmla="*/ 5779325 w 7467600"/>
              <a:gd name="connsiteY519" fmla="*/ 2197069 h 6858000"/>
              <a:gd name="connsiteX520" fmla="*/ 5798671 w 7467600"/>
              <a:gd name="connsiteY520" fmla="*/ 1981601 h 6858000"/>
              <a:gd name="connsiteX521" fmla="*/ 5829202 w 7467600"/>
              <a:gd name="connsiteY521" fmla="*/ 1971679 h 6858000"/>
              <a:gd name="connsiteX522" fmla="*/ 5809558 w 7467600"/>
              <a:gd name="connsiteY522" fmla="*/ 2198043 h 6858000"/>
              <a:gd name="connsiteX523" fmla="*/ 5788653 w 7467600"/>
              <a:gd name="connsiteY523" fmla="*/ 2489430 h 6858000"/>
              <a:gd name="connsiteX524" fmla="*/ 5793439 w 7467600"/>
              <a:gd name="connsiteY524" fmla="*/ 2575235 h 6858000"/>
              <a:gd name="connsiteX525" fmla="*/ 5796837 w 7467600"/>
              <a:gd name="connsiteY525" fmla="*/ 2637633 h 6858000"/>
              <a:gd name="connsiteX526" fmla="*/ 5818614 w 7467600"/>
              <a:gd name="connsiteY526" fmla="*/ 2473055 h 6858000"/>
              <a:gd name="connsiteX527" fmla="*/ 5829202 w 7467600"/>
              <a:gd name="connsiteY527" fmla="*/ 1971679 h 6858000"/>
              <a:gd name="connsiteX528" fmla="*/ 5911389 w 7467600"/>
              <a:gd name="connsiteY528" fmla="*/ 1898371 h 6858000"/>
              <a:gd name="connsiteX529" fmla="*/ 6237627 w 7467600"/>
              <a:gd name="connsiteY529" fmla="*/ 2231921 h 6858000"/>
              <a:gd name="connsiteX530" fmla="*/ 5911389 w 7467600"/>
              <a:gd name="connsiteY530" fmla="*/ 1898371 h 6858000"/>
              <a:gd name="connsiteX531" fmla="*/ 6944437 w 7467600"/>
              <a:gd name="connsiteY531" fmla="*/ 1575402 h 6858000"/>
              <a:gd name="connsiteX532" fmla="*/ 6304730 w 7467600"/>
              <a:gd name="connsiteY532" fmla="*/ 1766654 h 6858000"/>
              <a:gd name="connsiteX533" fmla="*/ 6944437 w 7467600"/>
              <a:gd name="connsiteY533" fmla="*/ 1575402 h 6858000"/>
              <a:gd name="connsiteX534" fmla="*/ 7019523 w 7467600"/>
              <a:gd name="connsiteY534" fmla="*/ 1519450 h 6858000"/>
              <a:gd name="connsiteX535" fmla="*/ 6298091 w 7467600"/>
              <a:gd name="connsiteY535" fmla="*/ 1737122 h 6858000"/>
              <a:gd name="connsiteX536" fmla="*/ 7019523 w 7467600"/>
              <a:gd name="connsiteY536" fmla="*/ 1519450 h 6858000"/>
              <a:gd name="connsiteX537" fmla="*/ 2399523 w 7467600"/>
              <a:gd name="connsiteY537" fmla="*/ 1428234 h 6858000"/>
              <a:gd name="connsiteX538" fmla="*/ 2224982 w 7467600"/>
              <a:gd name="connsiteY538" fmla="*/ 1826201 h 6858000"/>
              <a:gd name="connsiteX539" fmla="*/ 2096099 w 7467600"/>
              <a:gd name="connsiteY539" fmla="*/ 2345900 h 6858000"/>
              <a:gd name="connsiteX540" fmla="*/ 2283317 w 7467600"/>
              <a:gd name="connsiteY540" fmla="*/ 1796925 h 6858000"/>
              <a:gd name="connsiteX541" fmla="*/ 2399523 w 7467600"/>
              <a:gd name="connsiteY541" fmla="*/ 1428234 h 6858000"/>
              <a:gd name="connsiteX542" fmla="*/ 2448558 w 7467600"/>
              <a:gd name="connsiteY542" fmla="*/ 1373435 h 6858000"/>
              <a:gd name="connsiteX543" fmla="*/ 2312521 w 7467600"/>
              <a:gd name="connsiteY543" fmla="*/ 1806140 h 6858000"/>
              <a:gd name="connsiteX544" fmla="*/ 2127533 w 7467600"/>
              <a:gd name="connsiteY544" fmla="*/ 2348380 h 6858000"/>
              <a:gd name="connsiteX545" fmla="*/ 2358080 w 7467600"/>
              <a:gd name="connsiteY545" fmla="*/ 1866134 h 6858000"/>
              <a:gd name="connsiteX546" fmla="*/ 2407436 w 7467600"/>
              <a:gd name="connsiteY546" fmla="*/ 1651070 h 6858000"/>
              <a:gd name="connsiteX547" fmla="*/ 2448558 w 7467600"/>
              <a:gd name="connsiteY547" fmla="*/ 1373435 h 6858000"/>
              <a:gd name="connsiteX548" fmla="*/ 278707 w 7467600"/>
              <a:gd name="connsiteY548" fmla="*/ 1352270 h 6858000"/>
              <a:gd name="connsiteX549" fmla="*/ 321570 w 7467600"/>
              <a:gd name="connsiteY549" fmla="*/ 1861610 h 6858000"/>
              <a:gd name="connsiteX550" fmla="*/ 294281 w 7467600"/>
              <a:gd name="connsiteY550" fmla="*/ 1440658 h 6858000"/>
              <a:gd name="connsiteX551" fmla="*/ 278707 w 7467600"/>
              <a:gd name="connsiteY551" fmla="*/ 1352270 h 6858000"/>
              <a:gd name="connsiteX552" fmla="*/ 1423821 w 7467600"/>
              <a:gd name="connsiteY552" fmla="*/ 1351958 h 6858000"/>
              <a:gd name="connsiteX553" fmla="*/ 1638521 w 7467600"/>
              <a:gd name="connsiteY553" fmla="*/ 1908470 h 6858000"/>
              <a:gd name="connsiteX554" fmla="*/ 1754199 w 7467600"/>
              <a:gd name="connsiteY554" fmla="*/ 2149284 h 6858000"/>
              <a:gd name="connsiteX555" fmla="*/ 1908359 w 7467600"/>
              <a:gd name="connsiteY555" fmla="*/ 2364988 h 6858000"/>
              <a:gd name="connsiteX556" fmla="*/ 1647661 w 7467600"/>
              <a:gd name="connsiteY556" fmla="*/ 1825945 h 6858000"/>
              <a:gd name="connsiteX557" fmla="*/ 1423821 w 7467600"/>
              <a:gd name="connsiteY557" fmla="*/ 1351958 h 6858000"/>
              <a:gd name="connsiteX558" fmla="*/ 1431890 w 7467600"/>
              <a:gd name="connsiteY558" fmla="*/ 1306475 h 6858000"/>
              <a:gd name="connsiteX559" fmla="*/ 1507597 w 7467600"/>
              <a:gd name="connsiteY559" fmla="*/ 1446132 h 6858000"/>
              <a:gd name="connsiteX560" fmla="*/ 1674586 w 7467600"/>
              <a:gd name="connsiteY560" fmla="*/ 1813832 h 6858000"/>
              <a:gd name="connsiteX561" fmla="*/ 1815950 w 7467600"/>
              <a:gd name="connsiteY561" fmla="*/ 2128564 h 6858000"/>
              <a:gd name="connsiteX562" fmla="*/ 1984242 w 7467600"/>
              <a:gd name="connsiteY562" fmla="*/ 2430829 h 6858000"/>
              <a:gd name="connsiteX563" fmla="*/ 2014023 w 7467600"/>
              <a:gd name="connsiteY563" fmla="*/ 2450995 h 6858000"/>
              <a:gd name="connsiteX564" fmla="*/ 1747337 w 7467600"/>
              <a:gd name="connsiteY564" fmla="*/ 1855264 h 6858000"/>
              <a:gd name="connsiteX565" fmla="*/ 1533749 w 7467600"/>
              <a:gd name="connsiteY565" fmla="*/ 1478656 h 6858000"/>
              <a:gd name="connsiteX566" fmla="*/ 1431890 w 7467600"/>
              <a:gd name="connsiteY566" fmla="*/ 1306475 h 6858000"/>
              <a:gd name="connsiteX567" fmla="*/ 5052692 w 7467600"/>
              <a:gd name="connsiteY567" fmla="*/ 1292994 h 6858000"/>
              <a:gd name="connsiteX568" fmla="*/ 5200661 w 7467600"/>
              <a:gd name="connsiteY568" fmla="*/ 1635186 h 6858000"/>
              <a:gd name="connsiteX569" fmla="*/ 5297138 w 7467600"/>
              <a:gd name="connsiteY569" fmla="*/ 1906351 h 6858000"/>
              <a:gd name="connsiteX570" fmla="*/ 5052692 w 7467600"/>
              <a:gd name="connsiteY570" fmla="*/ 1292994 h 6858000"/>
              <a:gd name="connsiteX571" fmla="*/ 5009948 w 7467600"/>
              <a:gd name="connsiteY571" fmla="*/ 1273619 h 6858000"/>
              <a:gd name="connsiteX572" fmla="*/ 5121777 w 7467600"/>
              <a:gd name="connsiteY572" fmla="*/ 1654213 h 6858000"/>
              <a:gd name="connsiteX573" fmla="*/ 5293545 w 7467600"/>
              <a:gd name="connsiteY573" fmla="*/ 2072247 h 6858000"/>
              <a:gd name="connsiteX574" fmla="*/ 5294042 w 7467600"/>
              <a:gd name="connsiteY574" fmla="*/ 2065019 h 6858000"/>
              <a:gd name="connsiteX575" fmla="*/ 5171936 w 7467600"/>
              <a:gd name="connsiteY575" fmla="*/ 1647613 h 6858000"/>
              <a:gd name="connsiteX576" fmla="*/ 5009948 w 7467600"/>
              <a:gd name="connsiteY576" fmla="*/ 1273619 h 6858000"/>
              <a:gd name="connsiteX577" fmla="*/ 655236 w 7467600"/>
              <a:gd name="connsiteY577" fmla="*/ 1268632 h 6858000"/>
              <a:gd name="connsiteX578" fmla="*/ 839521 w 7467600"/>
              <a:gd name="connsiteY578" fmla="*/ 1685315 h 6858000"/>
              <a:gd name="connsiteX579" fmla="*/ 1109416 w 7467600"/>
              <a:gd name="connsiteY579" fmla="*/ 2061663 h 6858000"/>
              <a:gd name="connsiteX580" fmla="*/ 1298300 w 7467600"/>
              <a:gd name="connsiteY580" fmla="*/ 2247742 h 6858000"/>
              <a:gd name="connsiteX581" fmla="*/ 1125871 w 7467600"/>
              <a:gd name="connsiteY581" fmla="*/ 1989513 h 6858000"/>
              <a:gd name="connsiteX582" fmla="*/ 981574 w 7467600"/>
              <a:gd name="connsiteY582" fmla="*/ 1783157 h 6858000"/>
              <a:gd name="connsiteX583" fmla="*/ 922198 w 7467600"/>
              <a:gd name="connsiteY583" fmla="*/ 1677437 h 6858000"/>
              <a:gd name="connsiteX584" fmla="*/ 869293 w 7467600"/>
              <a:gd name="connsiteY584" fmla="*/ 1583214 h 6858000"/>
              <a:gd name="connsiteX585" fmla="*/ 751431 w 7467600"/>
              <a:gd name="connsiteY585" fmla="*/ 1405731 h 6858000"/>
              <a:gd name="connsiteX586" fmla="*/ 655236 w 7467600"/>
              <a:gd name="connsiteY586" fmla="*/ 1268632 h 6858000"/>
              <a:gd name="connsiteX587" fmla="*/ 6516292 w 7467600"/>
              <a:gd name="connsiteY587" fmla="*/ 1263064 h 6858000"/>
              <a:gd name="connsiteX588" fmla="*/ 5736320 w 7467600"/>
              <a:gd name="connsiteY588" fmla="*/ 1501803 h 6858000"/>
              <a:gd name="connsiteX589" fmla="*/ 6516292 w 7467600"/>
              <a:gd name="connsiteY589" fmla="*/ 1263064 h 6858000"/>
              <a:gd name="connsiteX590" fmla="*/ 291466 w 7467600"/>
              <a:gd name="connsiteY590" fmla="*/ 1250369 h 6858000"/>
              <a:gd name="connsiteX591" fmla="*/ 323180 w 7467600"/>
              <a:gd name="connsiteY591" fmla="*/ 1435283 h 6858000"/>
              <a:gd name="connsiteX592" fmla="*/ 349381 w 7467600"/>
              <a:gd name="connsiteY592" fmla="*/ 1875041 h 6858000"/>
              <a:gd name="connsiteX593" fmla="*/ 374363 w 7467600"/>
              <a:gd name="connsiteY593" fmla="*/ 1506494 h 6858000"/>
              <a:gd name="connsiteX594" fmla="*/ 302168 w 7467600"/>
              <a:gd name="connsiteY594" fmla="*/ 1274495 h 6858000"/>
              <a:gd name="connsiteX595" fmla="*/ 291466 w 7467600"/>
              <a:gd name="connsiteY595" fmla="*/ 1250369 h 6858000"/>
              <a:gd name="connsiteX596" fmla="*/ 678222 w 7467600"/>
              <a:gd name="connsiteY596" fmla="*/ 1248670 h 6858000"/>
              <a:gd name="connsiteX597" fmla="*/ 775536 w 7467600"/>
              <a:gd name="connsiteY597" fmla="*/ 1388015 h 6858000"/>
              <a:gd name="connsiteX598" fmla="*/ 894529 w 7467600"/>
              <a:gd name="connsiteY598" fmla="*/ 1567739 h 6858000"/>
              <a:gd name="connsiteX599" fmla="*/ 948000 w 7467600"/>
              <a:gd name="connsiteY599" fmla="*/ 1663088 h 6858000"/>
              <a:gd name="connsiteX600" fmla="*/ 1006812 w 7467600"/>
              <a:gd name="connsiteY600" fmla="*/ 1767683 h 6858000"/>
              <a:gd name="connsiteX601" fmla="*/ 1149133 w 7467600"/>
              <a:gd name="connsiteY601" fmla="*/ 1971513 h 6858000"/>
              <a:gd name="connsiteX602" fmla="*/ 1333952 w 7467600"/>
              <a:gd name="connsiteY602" fmla="*/ 2251620 h 6858000"/>
              <a:gd name="connsiteX603" fmla="*/ 1337329 w 7467600"/>
              <a:gd name="connsiteY603" fmla="*/ 2258350 h 6858000"/>
              <a:gd name="connsiteX604" fmla="*/ 1014726 w 7467600"/>
              <a:gd name="connsiteY604" fmla="*/ 1615556 h 6858000"/>
              <a:gd name="connsiteX605" fmla="*/ 678222 w 7467600"/>
              <a:gd name="connsiteY605" fmla="*/ 1248670 h 6858000"/>
              <a:gd name="connsiteX606" fmla="*/ 6691602 w 7467600"/>
              <a:gd name="connsiteY606" fmla="*/ 1140573 h 6858000"/>
              <a:gd name="connsiteX607" fmla="*/ 6571100 w 7467600"/>
              <a:gd name="connsiteY607" fmla="*/ 1183662 h 6858000"/>
              <a:gd name="connsiteX608" fmla="*/ 6241687 w 7467600"/>
              <a:gd name="connsiteY608" fmla="*/ 1257600 h 6858000"/>
              <a:gd name="connsiteX609" fmla="*/ 5693009 w 7467600"/>
              <a:gd name="connsiteY609" fmla="*/ 1478256 h 6858000"/>
              <a:gd name="connsiteX610" fmla="*/ 6548420 w 7467600"/>
              <a:gd name="connsiteY610" fmla="*/ 1214599 h 6858000"/>
              <a:gd name="connsiteX611" fmla="*/ 6605473 w 7467600"/>
              <a:gd name="connsiteY611" fmla="*/ 1184686 h 6858000"/>
              <a:gd name="connsiteX612" fmla="*/ 6691602 w 7467600"/>
              <a:gd name="connsiteY612" fmla="*/ 1140573 h 6858000"/>
              <a:gd name="connsiteX613" fmla="*/ 4002475 w 7467600"/>
              <a:gd name="connsiteY613" fmla="*/ 1037802 h 6858000"/>
              <a:gd name="connsiteX614" fmla="*/ 4000324 w 7467600"/>
              <a:gd name="connsiteY614" fmla="*/ 1039362 h 6858000"/>
              <a:gd name="connsiteX615" fmla="*/ 4002862 w 7467600"/>
              <a:gd name="connsiteY615" fmla="*/ 1042866 h 6858000"/>
              <a:gd name="connsiteX616" fmla="*/ 4002475 w 7467600"/>
              <a:gd name="connsiteY616" fmla="*/ 1037802 h 6858000"/>
              <a:gd name="connsiteX617" fmla="*/ 506322 w 7467600"/>
              <a:gd name="connsiteY617" fmla="*/ 1020997 h 6858000"/>
              <a:gd name="connsiteX618" fmla="*/ 533068 w 7467600"/>
              <a:gd name="connsiteY618" fmla="*/ 1029409 h 6858000"/>
              <a:gd name="connsiteX619" fmla="*/ 1232525 w 7467600"/>
              <a:gd name="connsiteY619" fmla="*/ 1804675 h 6858000"/>
              <a:gd name="connsiteX620" fmla="*/ 1388858 w 7467600"/>
              <a:gd name="connsiteY620" fmla="*/ 2368011 h 6858000"/>
              <a:gd name="connsiteX621" fmla="*/ 1384098 w 7467600"/>
              <a:gd name="connsiteY621" fmla="*/ 2378125 h 6858000"/>
              <a:gd name="connsiteX622" fmla="*/ 1425393 w 7467600"/>
              <a:gd name="connsiteY622" fmla="*/ 2589124 h 6858000"/>
              <a:gd name="connsiteX623" fmla="*/ 1424001 w 7467600"/>
              <a:gd name="connsiteY623" fmla="*/ 2597541 h 6858000"/>
              <a:gd name="connsiteX624" fmla="*/ 2152729 w 7467600"/>
              <a:gd name="connsiteY624" fmla="*/ 2864487 h 6858000"/>
              <a:gd name="connsiteX625" fmla="*/ 2020609 w 7467600"/>
              <a:gd name="connsiteY625" fmla="*/ 2539671 h 6858000"/>
              <a:gd name="connsiteX626" fmla="*/ 2018920 w 7467600"/>
              <a:gd name="connsiteY626" fmla="*/ 2536309 h 6858000"/>
              <a:gd name="connsiteX627" fmla="*/ 1342441 w 7467600"/>
              <a:gd name="connsiteY627" fmla="*/ 1173017 h 6858000"/>
              <a:gd name="connsiteX628" fmla="*/ 1367925 w 7467600"/>
              <a:gd name="connsiteY628" fmla="*/ 1135648 h 6858000"/>
              <a:gd name="connsiteX629" fmla="*/ 1771401 w 7467600"/>
              <a:gd name="connsiteY629" fmla="*/ 1806673 h 6858000"/>
              <a:gd name="connsiteX630" fmla="*/ 1972385 w 7467600"/>
              <a:gd name="connsiteY630" fmla="*/ 2198735 h 6858000"/>
              <a:gd name="connsiteX631" fmla="*/ 2040892 w 7467600"/>
              <a:gd name="connsiteY631" fmla="*/ 2405205 h 6858000"/>
              <a:gd name="connsiteX632" fmla="*/ 2131689 w 7467600"/>
              <a:gd name="connsiteY632" fmla="*/ 1936926 h 6858000"/>
              <a:gd name="connsiteX633" fmla="*/ 2454820 w 7467600"/>
              <a:gd name="connsiteY633" fmla="*/ 1248808 h 6858000"/>
              <a:gd name="connsiteX634" fmla="*/ 2492512 w 7467600"/>
              <a:gd name="connsiteY634" fmla="*/ 1302920 h 6858000"/>
              <a:gd name="connsiteX635" fmla="*/ 2081216 w 7467600"/>
              <a:gd name="connsiteY635" fmla="*/ 2527513 h 6858000"/>
              <a:gd name="connsiteX636" fmla="*/ 2081211 w 7467600"/>
              <a:gd name="connsiteY636" fmla="*/ 2528916 h 6858000"/>
              <a:gd name="connsiteX637" fmla="*/ 2199067 w 7467600"/>
              <a:gd name="connsiteY637" fmla="*/ 2884061 h 6858000"/>
              <a:gd name="connsiteX638" fmla="*/ 3192586 w 7467600"/>
              <a:gd name="connsiteY638" fmla="*/ 3411496 h 6858000"/>
              <a:gd name="connsiteX639" fmla="*/ 3182620 w 7467600"/>
              <a:gd name="connsiteY639" fmla="*/ 3483279 h 6858000"/>
              <a:gd name="connsiteX640" fmla="*/ 2435119 w 7467600"/>
              <a:gd name="connsiteY640" fmla="*/ 3080173 h 6858000"/>
              <a:gd name="connsiteX641" fmla="*/ 2410152 w 7467600"/>
              <a:gd name="connsiteY641" fmla="*/ 3063751 h 6858000"/>
              <a:gd name="connsiteX642" fmla="*/ 2408099 w 7467600"/>
              <a:gd name="connsiteY642" fmla="*/ 3064403 h 6858000"/>
              <a:gd name="connsiteX643" fmla="*/ 2407218 w 7467600"/>
              <a:gd name="connsiteY643" fmla="*/ 3070324 h 6858000"/>
              <a:gd name="connsiteX644" fmla="*/ 2380138 w 7467600"/>
              <a:gd name="connsiteY644" fmla="*/ 3099341 h 6858000"/>
              <a:gd name="connsiteX645" fmla="*/ 1765923 w 7467600"/>
              <a:gd name="connsiteY645" fmla="*/ 3581043 h 6858000"/>
              <a:gd name="connsiteX646" fmla="*/ 1702258 w 7467600"/>
              <a:gd name="connsiteY646" fmla="*/ 3612286 h 6858000"/>
              <a:gd name="connsiteX647" fmla="*/ 1538370 w 7467600"/>
              <a:gd name="connsiteY647" fmla="*/ 3811804 h 6858000"/>
              <a:gd name="connsiteX648" fmla="*/ 542867 w 7467600"/>
              <a:gd name="connsiteY648" fmla="*/ 4944092 h 6858000"/>
              <a:gd name="connsiteX649" fmla="*/ 515800 w 7467600"/>
              <a:gd name="connsiteY649" fmla="*/ 4862180 h 6858000"/>
              <a:gd name="connsiteX650" fmla="*/ 909145 w 7467600"/>
              <a:gd name="connsiteY650" fmla="*/ 4199225 h 6858000"/>
              <a:gd name="connsiteX651" fmla="*/ 1214067 w 7467600"/>
              <a:gd name="connsiteY651" fmla="*/ 3908561 h 6858000"/>
              <a:gd name="connsiteX652" fmla="*/ 640967 w 7467600"/>
              <a:gd name="connsiteY652" fmla="*/ 4105601 h 6858000"/>
              <a:gd name="connsiteX653" fmla="*/ 112563 w 7467600"/>
              <a:gd name="connsiteY653" fmla="*/ 4396952 h 6858000"/>
              <a:gd name="connsiteX654" fmla="*/ 0 w 7467600"/>
              <a:gd name="connsiteY654" fmla="*/ 4466006 h 6858000"/>
              <a:gd name="connsiteX655" fmla="*/ 0 w 7467600"/>
              <a:gd name="connsiteY655" fmla="*/ 4233763 h 6858000"/>
              <a:gd name="connsiteX656" fmla="*/ 36881 w 7467600"/>
              <a:gd name="connsiteY656" fmla="*/ 4200118 h 6858000"/>
              <a:gd name="connsiteX657" fmla="*/ 910534 w 7467600"/>
              <a:gd name="connsiteY657" fmla="*/ 3629753 h 6858000"/>
              <a:gd name="connsiteX658" fmla="*/ 1578717 w 7467600"/>
              <a:gd name="connsiteY658" fmla="*/ 3575982 h 6858000"/>
              <a:gd name="connsiteX659" fmla="*/ 2338780 w 7467600"/>
              <a:gd name="connsiteY659" fmla="*/ 3033725 h 6858000"/>
              <a:gd name="connsiteX660" fmla="*/ 1807991 w 7467600"/>
              <a:gd name="connsiteY660" fmla="*/ 2807184 h 6858000"/>
              <a:gd name="connsiteX661" fmla="*/ 1416358 w 7467600"/>
              <a:gd name="connsiteY661" fmla="*/ 3112571 h 6858000"/>
              <a:gd name="connsiteX662" fmla="*/ 939066 w 7467600"/>
              <a:gd name="connsiteY662" fmla="*/ 3378798 h 6858000"/>
              <a:gd name="connsiteX663" fmla="*/ 115099 w 7467600"/>
              <a:gd name="connsiteY663" fmla="*/ 3607650 h 6858000"/>
              <a:gd name="connsiteX664" fmla="*/ 97284 w 7467600"/>
              <a:gd name="connsiteY664" fmla="*/ 3520393 h 6858000"/>
              <a:gd name="connsiteX665" fmla="*/ 922050 w 7467600"/>
              <a:gd name="connsiteY665" fmla="*/ 3074867 h 6858000"/>
              <a:gd name="connsiteX666" fmla="*/ 1405265 w 7467600"/>
              <a:gd name="connsiteY666" fmla="*/ 3016319 h 6858000"/>
              <a:gd name="connsiteX667" fmla="*/ 1407512 w 7467600"/>
              <a:gd name="connsiteY667" fmla="*/ 3018001 h 6858000"/>
              <a:gd name="connsiteX668" fmla="*/ 1726266 w 7467600"/>
              <a:gd name="connsiteY668" fmla="*/ 2777274 h 6858000"/>
              <a:gd name="connsiteX669" fmla="*/ 625390 w 7467600"/>
              <a:gd name="connsiteY669" fmla="*/ 2514541 h 6858000"/>
              <a:gd name="connsiteX670" fmla="*/ 619799 w 7467600"/>
              <a:gd name="connsiteY670" fmla="*/ 2527180 h 6858000"/>
              <a:gd name="connsiteX671" fmla="*/ 310030 w 7467600"/>
              <a:gd name="connsiteY671" fmla="*/ 2771818 h 6858000"/>
              <a:gd name="connsiteX672" fmla="*/ 173877 w 7467600"/>
              <a:gd name="connsiteY672" fmla="*/ 2937056 h 6858000"/>
              <a:gd name="connsiteX673" fmla="*/ 77889 w 7467600"/>
              <a:gd name="connsiteY673" fmla="*/ 3138440 h 6858000"/>
              <a:gd name="connsiteX674" fmla="*/ 0 w 7467600"/>
              <a:gd name="connsiteY674" fmla="*/ 3271395 h 6858000"/>
              <a:gd name="connsiteX675" fmla="*/ 0 w 7467600"/>
              <a:gd name="connsiteY675" fmla="*/ 3153002 h 6858000"/>
              <a:gd name="connsiteX676" fmla="*/ 2386 w 7467600"/>
              <a:gd name="connsiteY676" fmla="*/ 3149203 h 6858000"/>
              <a:gd name="connsiteX677" fmla="*/ 89753 w 7467600"/>
              <a:gd name="connsiteY677" fmla="*/ 2987702 h 6858000"/>
              <a:gd name="connsiteX678" fmla="*/ 76869 w 7467600"/>
              <a:gd name="connsiteY678" fmla="*/ 3005404 h 6858000"/>
              <a:gd name="connsiteX679" fmla="*/ 32049 w 7467600"/>
              <a:gd name="connsiteY679" fmla="*/ 3065814 h 6858000"/>
              <a:gd name="connsiteX680" fmla="*/ 0 w 7467600"/>
              <a:gd name="connsiteY680" fmla="*/ 3108744 h 6858000"/>
              <a:gd name="connsiteX681" fmla="*/ 0 w 7467600"/>
              <a:gd name="connsiteY681" fmla="*/ 3058059 h 6858000"/>
              <a:gd name="connsiteX682" fmla="*/ 7610 w 7467600"/>
              <a:gd name="connsiteY682" fmla="*/ 3047889 h 6858000"/>
              <a:gd name="connsiteX683" fmla="*/ 52419 w 7467600"/>
              <a:gd name="connsiteY683" fmla="*/ 2987479 h 6858000"/>
              <a:gd name="connsiteX684" fmla="*/ 59142 w 7467600"/>
              <a:gd name="connsiteY684" fmla="*/ 2978488 h 6858000"/>
              <a:gd name="connsiteX685" fmla="*/ 0 w 7467600"/>
              <a:gd name="connsiteY685" fmla="*/ 3015334 h 6858000"/>
              <a:gd name="connsiteX686" fmla="*/ 0 w 7467600"/>
              <a:gd name="connsiteY686" fmla="*/ 2914286 h 6858000"/>
              <a:gd name="connsiteX687" fmla="*/ 36383 w 7467600"/>
              <a:gd name="connsiteY687" fmla="*/ 2901128 h 6858000"/>
              <a:gd name="connsiteX688" fmla="*/ 156329 w 7467600"/>
              <a:gd name="connsiteY688" fmla="*/ 2840533 h 6858000"/>
              <a:gd name="connsiteX689" fmla="*/ 358355 w 7467600"/>
              <a:gd name="connsiteY689" fmla="*/ 2620471 h 6858000"/>
              <a:gd name="connsiteX690" fmla="*/ 510577 w 7467600"/>
              <a:gd name="connsiteY690" fmla="*/ 2501244 h 6858000"/>
              <a:gd name="connsiteX691" fmla="*/ 211967 w 7467600"/>
              <a:gd name="connsiteY691" fmla="*/ 2479171 h 6858000"/>
              <a:gd name="connsiteX692" fmla="*/ 0 w 7467600"/>
              <a:gd name="connsiteY692" fmla="*/ 2476398 h 6858000"/>
              <a:gd name="connsiteX693" fmla="*/ 0 w 7467600"/>
              <a:gd name="connsiteY693" fmla="*/ 2389189 h 6858000"/>
              <a:gd name="connsiteX694" fmla="*/ 103062 w 7467600"/>
              <a:gd name="connsiteY694" fmla="*/ 2389518 h 6858000"/>
              <a:gd name="connsiteX695" fmla="*/ 510734 w 7467600"/>
              <a:gd name="connsiteY695" fmla="*/ 2416201 h 6858000"/>
              <a:gd name="connsiteX696" fmla="*/ 279257 w 7467600"/>
              <a:gd name="connsiteY696" fmla="*/ 2092102 h 6858000"/>
              <a:gd name="connsiteX697" fmla="*/ 65265 w 7467600"/>
              <a:gd name="connsiteY697" fmla="*/ 2006049 h 6858000"/>
              <a:gd name="connsiteX698" fmla="*/ 0 w 7467600"/>
              <a:gd name="connsiteY698" fmla="*/ 1982532 h 6858000"/>
              <a:gd name="connsiteX699" fmla="*/ 0 w 7467600"/>
              <a:gd name="connsiteY699" fmla="*/ 1912789 h 6858000"/>
              <a:gd name="connsiteX700" fmla="*/ 97460 w 7467600"/>
              <a:gd name="connsiteY700" fmla="*/ 1953725 h 6858000"/>
              <a:gd name="connsiteX701" fmla="*/ 221272 w 7467600"/>
              <a:gd name="connsiteY701" fmla="*/ 1980766 h 6858000"/>
              <a:gd name="connsiteX702" fmla="*/ 116765 w 7467600"/>
              <a:gd name="connsiteY702" fmla="*/ 1911033 h 6858000"/>
              <a:gd name="connsiteX703" fmla="*/ 16405 w 7467600"/>
              <a:gd name="connsiteY703" fmla="*/ 1803412 h 6858000"/>
              <a:gd name="connsiteX704" fmla="*/ 0 w 7467600"/>
              <a:gd name="connsiteY704" fmla="*/ 1784777 h 6858000"/>
              <a:gd name="connsiteX705" fmla="*/ 0 w 7467600"/>
              <a:gd name="connsiteY705" fmla="*/ 1740082 h 6858000"/>
              <a:gd name="connsiteX706" fmla="*/ 39394 w 7467600"/>
              <a:gd name="connsiteY706" fmla="*/ 1784856 h 6858000"/>
              <a:gd name="connsiteX707" fmla="*/ 135813 w 7467600"/>
              <a:gd name="connsiteY707" fmla="*/ 1888838 h 6858000"/>
              <a:gd name="connsiteX708" fmla="*/ 242575 w 7467600"/>
              <a:gd name="connsiteY708" fmla="*/ 1958841 h 6858000"/>
              <a:gd name="connsiteX709" fmla="*/ 82197 w 7467600"/>
              <a:gd name="connsiteY709" fmla="*/ 1754826 h 6858000"/>
              <a:gd name="connsiteX710" fmla="*/ 0 w 7467600"/>
              <a:gd name="connsiteY710" fmla="*/ 1679650 h 6858000"/>
              <a:gd name="connsiteX711" fmla="*/ 0 w 7467600"/>
              <a:gd name="connsiteY711" fmla="*/ 1602463 h 6858000"/>
              <a:gd name="connsiteX712" fmla="*/ 84689 w 7467600"/>
              <a:gd name="connsiteY712" fmla="*/ 1677442 h 6858000"/>
              <a:gd name="connsiteX713" fmla="*/ 298437 w 7467600"/>
              <a:gd name="connsiteY713" fmla="*/ 1968019 h 6858000"/>
              <a:gd name="connsiteX714" fmla="*/ 227269 w 7467600"/>
              <a:gd name="connsiteY714" fmla="*/ 1114064 h 6858000"/>
              <a:gd name="connsiteX715" fmla="*/ 248003 w 7467600"/>
              <a:gd name="connsiteY715" fmla="*/ 1089613 h 6858000"/>
              <a:gd name="connsiteX716" fmla="*/ 427020 w 7467600"/>
              <a:gd name="connsiteY716" fmla="*/ 1619803 h 6858000"/>
              <a:gd name="connsiteX717" fmla="*/ 340345 w 7467600"/>
              <a:gd name="connsiteY717" fmla="*/ 2027739 h 6858000"/>
              <a:gd name="connsiteX718" fmla="*/ 360865 w 7467600"/>
              <a:gd name="connsiteY718" fmla="*/ 2044827 h 6858000"/>
              <a:gd name="connsiteX719" fmla="*/ 560414 w 7467600"/>
              <a:gd name="connsiteY719" fmla="*/ 2421457 h 6858000"/>
              <a:gd name="connsiteX720" fmla="*/ 1359703 w 7467600"/>
              <a:gd name="connsiteY720" fmla="*/ 2578554 h 6858000"/>
              <a:gd name="connsiteX721" fmla="*/ 1359422 w 7467600"/>
              <a:gd name="connsiteY721" fmla="*/ 2577994 h 6858000"/>
              <a:gd name="connsiteX722" fmla="*/ 828701 w 7467600"/>
              <a:gd name="connsiteY722" fmla="*/ 1839520 h 6858000"/>
              <a:gd name="connsiteX723" fmla="*/ 494427 w 7467600"/>
              <a:gd name="connsiteY723" fmla="*/ 1092333 h 6858000"/>
              <a:gd name="connsiteX724" fmla="*/ 506322 w 7467600"/>
              <a:gd name="connsiteY724" fmla="*/ 1020997 h 6858000"/>
              <a:gd name="connsiteX725" fmla="*/ 4570198 w 7467600"/>
              <a:gd name="connsiteY725" fmla="*/ 978081 h 6858000"/>
              <a:gd name="connsiteX726" fmla="*/ 4523691 w 7467600"/>
              <a:gd name="connsiteY726" fmla="*/ 1127776 h 6858000"/>
              <a:gd name="connsiteX727" fmla="*/ 4509875 w 7467600"/>
              <a:gd name="connsiteY727" fmla="*/ 1167552 h 6858000"/>
              <a:gd name="connsiteX728" fmla="*/ 4478168 w 7467600"/>
              <a:gd name="connsiteY728" fmla="*/ 1260735 h 6858000"/>
              <a:gd name="connsiteX729" fmla="*/ 4409309 w 7467600"/>
              <a:gd name="connsiteY729" fmla="*/ 1666996 h 6858000"/>
              <a:gd name="connsiteX730" fmla="*/ 4370031 w 7467600"/>
              <a:gd name="connsiteY730" fmla="*/ 1955666 h 6858000"/>
              <a:gd name="connsiteX731" fmla="*/ 4570198 w 7467600"/>
              <a:gd name="connsiteY731" fmla="*/ 978081 h 6858000"/>
              <a:gd name="connsiteX732" fmla="*/ 4557898 w 7467600"/>
              <a:gd name="connsiteY732" fmla="*/ 900011 h 6858000"/>
              <a:gd name="connsiteX733" fmla="*/ 4344840 w 7467600"/>
              <a:gd name="connsiteY733" fmla="*/ 1922038 h 6858000"/>
              <a:gd name="connsiteX734" fmla="*/ 4378710 w 7467600"/>
              <a:gd name="connsiteY734" fmla="*/ 1665516 h 6858000"/>
              <a:gd name="connsiteX735" fmla="*/ 4448798 w 7467600"/>
              <a:gd name="connsiteY735" fmla="*/ 1253024 h 6858000"/>
              <a:gd name="connsiteX736" fmla="*/ 4480315 w 7467600"/>
              <a:gd name="connsiteY736" fmla="*/ 1158454 h 6858000"/>
              <a:gd name="connsiteX737" fmla="*/ 4494133 w 7467600"/>
              <a:gd name="connsiteY737" fmla="*/ 1118676 h 6858000"/>
              <a:gd name="connsiteX738" fmla="*/ 4557898 w 7467600"/>
              <a:gd name="connsiteY738" fmla="*/ 900011 h 6858000"/>
              <a:gd name="connsiteX739" fmla="*/ 5870151 w 7467600"/>
              <a:gd name="connsiteY739" fmla="*/ 898890 h 6858000"/>
              <a:gd name="connsiteX740" fmla="*/ 5861335 w 7467600"/>
              <a:gd name="connsiteY740" fmla="*/ 899177 h 6858000"/>
              <a:gd name="connsiteX741" fmla="*/ 5843702 w 7467600"/>
              <a:gd name="connsiteY741" fmla="*/ 899748 h 6858000"/>
              <a:gd name="connsiteX742" fmla="*/ 5651107 w 7467600"/>
              <a:gd name="connsiteY742" fmla="*/ 920306 h 6858000"/>
              <a:gd name="connsiteX743" fmla="*/ 5459407 w 7467600"/>
              <a:gd name="connsiteY743" fmla="*/ 940975 h 6858000"/>
              <a:gd name="connsiteX744" fmla="*/ 5374846 w 7467600"/>
              <a:gd name="connsiteY744" fmla="*/ 941988 h 6858000"/>
              <a:gd name="connsiteX745" fmla="*/ 5256105 w 7467600"/>
              <a:gd name="connsiteY745" fmla="*/ 945632 h 6858000"/>
              <a:gd name="connsiteX746" fmla="*/ 5107071 w 7467600"/>
              <a:gd name="connsiteY746" fmla="*/ 969720 h 6858000"/>
              <a:gd name="connsiteX747" fmla="*/ 4998681 w 7467600"/>
              <a:gd name="connsiteY747" fmla="*/ 988771 h 6858000"/>
              <a:gd name="connsiteX748" fmla="*/ 5870151 w 7467600"/>
              <a:gd name="connsiteY748" fmla="*/ 898890 h 6858000"/>
              <a:gd name="connsiteX749" fmla="*/ 5504425 w 7467600"/>
              <a:gd name="connsiteY749" fmla="*/ 848067 h 6858000"/>
              <a:gd name="connsiteX750" fmla="*/ 4968849 w 7467600"/>
              <a:gd name="connsiteY750" fmla="*/ 962318 h 6858000"/>
              <a:gd name="connsiteX751" fmla="*/ 5104039 w 7467600"/>
              <a:gd name="connsiteY751" fmla="*/ 940634 h 6858000"/>
              <a:gd name="connsiteX752" fmla="*/ 5256311 w 7467600"/>
              <a:gd name="connsiteY752" fmla="*/ 916490 h 6858000"/>
              <a:gd name="connsiteX753" fmla="*/ 5377381 w 7467600"/>
              <a:gd name="connsiteY753" fmla="*/ 912671 h 6858000"/>
              <a:gd name="connsiteX754" fmla="*/ 5460148 w 7467600"/>
              <a:gd name="connsiteY754" fmla="*/ 911442 h 6858000"/>
              <a:gd name="connsiteX755" fmla="*/ 5648971 w 7467600"/>
              <a:gd name="connsiteY755" fmla="*/ 891331 h 6858000"/>
              <a:gd name="connsiteX756" fmla="*/ 5844807 w 7467600"/>
              <a:gd name="connsiteY756" fmla="*/ 870718 h 6858000"/>
              <a:gd name="connsiteX757" fmla="*/ 5862975 w 7467600"/>
              <a:gd name="connsiteY757" fmla="*/ 869756 h 6858000"/>
              <a:gd name="connsiteX758" fmla="*/ 5920887 w 7467600"/>
              <a:gd name="connsiteY758" fmla="*/ 865929 h 6858000"/>
              <a:gd name="connsiteX759" fmla="*/ 5504425 w 7467600"/>
              <a:gd name="connsiteY759" fmla="*/ 848067 h 6858000"/>
              <a:gd name="connsiteX760" fmla="*/ 3607114 w 7467600"/>
              <a:gd name="connsiteY760" fmla="*/ 467441 h 6858000"/>
              <a:gd name="connsiteX761" fmla="*/ 3296242 w 7467600"/>
              <a:gd name="connsiteY761" fmla="*/ 807991 h 6858000"/>
              <a:gd name="connsiteX762" fmla="*/ 3174674 w 7467600"/>
              <a:gd name="connsiteY762" fmla="*/ 919759 h 6858000"/>
              <a:gd name="connsiteX763" fmla="*/ 3042978 w 7467600"/>
              <a:gd name="connsiteY763" fmla="*/ 1054894 h 6858000"/>
              <a:gd name="connsiteX764" fmla="*/ 2968914 w 7467600"/>
              <a:gd name="connsiteY764" fmla="*/ 1133756 h 6858000"/>
              <a:gd name="connsiteX765" fmla="*/ 3103823 w 7467600"/>
              <a:gd name="connsiteY765" fmla="*/ 1026814 h 6858000"/>
              <a:gd name="connsiteX766" fmla="*/ 3607114 w 7467600"/>
              <a:gd name="connsiteY766" fmla="*/ 467441 h 6858000"/>
              <a:gd name="connsiteX767" fmla="*/ 3744487 w 7467600"/>
              <a:gd name="connsiteY767" fmla="*/ 383136 h 6858000"/>
              <a:gd name="connsiteX768" fmla="*/ 3970213 w 7467600"/>
              <a:gd name="connsiteY768" fmla="*/ 995559 h 6858000"/>
              <a:gd name="connsiteX769" fmla="*/ 3744487 w 7467600"/>
              <a:gd name="connsiteY769" fmla="*/ 383136 h 6858000"/>
              <a:gd name="connsiteX770" fmla="*/ 3624562 w 7467600"/>
              <a:gd name="connsiteY770" fmla="*/ 367041 h 6858000"/>
              <a:gd name="connsiteX771" fmla="*/ 3489712 w 7467600"/>
              <a:gd name="connsiteY771" fmla="*/ 485386 h 6858000"/>
              <a:gd name="connsiteX772" fmla="*/ 3182994 w 7467600"/>
              <a:gd name="connsiteY772" fmla="*/ 828265 h 6858000"/>
              <a:gd name="connsiteX773" fmla="*/ 2892114 w 7467600"/>
              <a:gd name="connsiteY773" fmla="*/ 1172635 h 6858000"/>
              <a:gd name="connsiteX774" fmla="*/ 3021459 w 7467600"/>
              <a:gd name="connsiteY774" fmla="*/ 1035385 h 6858000"/>
              <a:gd name="connsiteX775" fmla="*/ 3153873 w 7467600"/>
              <a:gd name="connsiteY775" fmla="*/ 898971 h 6858000"/>
              <a:gd name="connsiteX776" fmla="*/ 3276511 w 7467600"/>
              <a:gd name="connsiteY776" fmla="*/ 786423 h 6858000"/>
              <a:gd name="connsiteX777" fmla="*/ 3584154 w 7467600"/>
              <a:gd name="connsiteY777" fmla="*/ 448218 h 6858000"/>
              <a:gd name="connsiteX778" fmla="*/ 3624562 w 7467600"/>
              <a:gd name="connsiteY778" fmla="*/ 367041 h 6858000"/>
              <a:gd name="connsiteX779" fmla="*/ 3766672 w 7467600"/>
              <a:gd name="connsiteY779" fmla="*/ 359429 h 6858000"/>
              <a:gd name="connsiteX780" fmla="*/ 3996338 w 7467600"/>
              <a:gd name="connsiteY780" fmla="*/ 968237 h 6858000"/>
              <a:gd name="connsiteX781" fmla="*/ 3766672 w 7467600"/>
              <a:gd name="connsiteY781" fmla="*/ 359429 h 6858000"/>
              <a:gd name="connsiteX782" fmla="*/ 5805386 w 7467600"/>
              <a:gd name="connsiteY782" fmla="*/ 239240 h 6858000"/>
              <a:gd name="connsiteX783" fmla="*/ 5736947 w 7467600"/>
              <a:gd name="connsiteY783" fmla="*/ 261367 h 6858000"/>
              <a:gd name="connsiteX784" fmla="*/ 5427012 w 7467600"/>
              <a:gd name="connsiteY784" fmla="*/ 311272 h 6858000"/>
              <a:gd name="connsiteX785" fmla="*/ 5147818 w 7467600"/>
              <a:gd name="connsiteY785" fmla="*/ 322112 h 6858000"/>
              <a:gd name="connsiteX786" fmla="*/ 5060854 w 7467600"/>
              <a:gd name="connsiteY786" fmla="*/ 311882 h 6858000"/>
              <a:gd name="connsiteX787" fmla="*/ 4945989 w 7467600"/>
              <a:gd name="connsiteY787" fmla="*/ 300516 h 6858000"/>
              <a:gd name="connsiteX788" fmla="*/ 5410479 w 7467600"/>
              <a:gd name="connsiteY788" fmla="*/ 348434 h 6858000"/>
              <a:gd name="connsiteX789" fmla="*/ 5805386 w 7467600"/>
              <a:gd name="connsiteY789" fmla="*/ 239240 h 6858000"/>
              <a:gd name="connsiteX790" fmla="*/ 5905192 w 7467600"/>
              <a:gd name="connsiteY790" fmla="*/ 163079 h 6858000"/>
              <a:gd name="connsiteX791" fmla="*/ 5865655 w 7467600"/>
              <a:gd name="connsiteY791" fmla="*/ 171901 h 6858000"/>
              <a:gd name="connsiteX792" fmla="*/ 5259740 w 7467600"/>
              <a:gd name="connsiteY792" fmla="*/ 257013 h 6858000"/>
              <a:gd name="connsiteX793" fmla="*/ 5208466 w 7467600"/>
              <a:gd name="connsiteY793" fmla="*/ 257550 h 6858000"/>
              <a:gd name="connsiteX794" fmla="*/ 4980204 w 7467600"/>
              <a:gd name="connsiteY794" fmla="*/ 271903 h 6858000"/>
              <a:gd name="connsiteX795" fmla="*/ 5068068 w 7467600"/>
              <a:gd name="connsiteY795" fmla="*/ 282244 h 6858000"/>
              <a:gd name="connsiteX796" fmla="*/ 5153231 w 7467600"/>
              <a:gd name="connsiteY796" fmla="*/ 292240 h 6858000"/>
              <a:gd name="connsiteX797" fmla="*/ 5426491 w 7467600"/>
              <a:gd name="connsiteY797" fmla="*/ 281128 h 6858000"/>
              <a:gd name="connsiteX798" fmla="*/ 5731212 w 7467600"/>
              <a:gd name="connsiteY798" fmla="*/ 231951 h 6858000"/>
              <a:gd name="connsiteX799" fmla="*/ 5905192 w 7467600"/>
              <a:gd name="connsiteY799" fmla="*/ 163079 h 6858000"/>
              <a:gd name="connsiteX800" fmla="*/ 5944437 w 7467600"/>
              <a:gd name="connsiteY800" fmla="*/ 113829 h 6858000"/>
              <a:gd name="connsiteX801" fmla="*/ 5825032 w 7467600"/>
              <a:gd name="connsiteY801" fmla="*/ 146405 h 6858000"/>
              <a:gd name="connsiteX802" fmla="*/ 4955599 w 7467600"/>
              <a:gd name="connsiteY802" fmla="*/ 247008 h 6858000"/>
              <a:gd name="connsiteX803" fmla="*/ 5210104 w 7467600"/>
              <a:gd name="connsiteY803" fmla="*/ 228123 h 6858000"/>
              <a:gd name="connsiteX804" fmla="*/ 5261015 w 7467600"/>
              <a:gd name="connsiteY804" fmla="*/ 227087 h 6858000"/>
              <a:gd name="connsiteX805" fmla="*/ 5861181 w 7467600"/>
              <a:gd name="connsiteY805" fmla="*/ 143093 h 6858000"/>
              <a:gd name="connsiteX806" fmla="*/ 5961252 w 7467600"/>
              <a:gd name="connsiteY806" fmla="*/ 114820 h 6858000"/>
              <a:gd name="connsiteX807" fmla="*/ 5944437 w 7467600"/>
              <a:gd name="connsiteY807" fmla="*/ 113829 h 6858000"/>
              <a:gd name="connsiteX808" fmla="*/ 3882765 w 7467600"/>
              <a:gd name="connsiteY808" fmla="*/ 0 h 6858000"/>
              <a:gd name="connsiteX809" fmla="*/ 3995099 w 7467600"/>
              <a:gd name="connsiteY809" fmla="*/ 0 h 6858000"/>
              <a:gd name="connsiteX810" fmla="*/ 4163818 w 7467600"/>
              <a:gd name="connsiteY810" fmla="*/ 234104 h 6858000"/>
              <a:gd name="connsiteX811" fmla="*/ 4172099 w 7467600"/>
              <a:gd name="connsiteY811" fmla="*/ 234207 h 6858000"/>
              <a:gd name="connsiteX812" fmla="*/ 4784282 w 7467600"/>
              <a:gd name="connsiteY812" fmla="*/ 276561 h 6858000"/>
              <a:gd name="connsiteX813" fmla="*/ 4801687 w 7467600"/>
              <a:gd name="connsiteY813" fmla="*/ 267764 h 6858000"/>
              <a:gd name="connsiteX814" fmla="*/ 6082788 w 7467600"/>
              <a:gd name="connsiteY814" fmla="*/ 64119 h 6858000"/>
              <a:gd name="connsiteX815" fmla="*/ 6099442 w 7467600"/>
              <a:gd name="connsiteY815" fmla="*/ 82568 h 6858000"/>
              <a:gd name="connsiteX816" fmla="*/ 4804137 w 7467600"/>
              <a:gd name="connsiteY816" fmla="*/ 320931 h 6858000"/>
              <a:gd name="connsiteX817" fmla="*/ 4227047 w 7467600"/>
              <a:gd name="connsiteY817" fmla="*/ 313415 h 6858000"/>
              <a:gd name="connsiteX818" fmla="*/ 4346041 w 7467600"/>
              <a:gd name="connsiteY818" fmla="*/ 456086 h 6858000"/>
              <a:gd name="connsiteX819" fmla="*/ 4870967 w 7467600"/>
              <a:gd name="connsiteY819" fmla="*/ 963061 h 6858000"/>
              <a:gd name="connsiteX820" fmla="*/ 4889647 w 7467600"/>
              <a:gd name="connsiteY820" fmla="*/ 957147 h 6858000"/>
              <a:gd name="connsiteX821" fmla="*/ 5422504 w 7467600"/>
              <a:gd name="connsiteY821" fmla="*/ 805191 h 6858000"/>
              <a:gd name="connsiteX822" fmla="*/ 6087656 w 7467600"/>
              <a:gd name="connsiteY822" fmla="*/ 826703 h 6858000"/>
              <a:gd name="connsiteX823" fmla="*/ 6058717 w 7467600"/>
              <a:gd name="connsiteY823" fmla="*/ 865992 h 6858000"/>
              <a:gd name="connsiteX824" fmla="*/ 4974153 w 7467600"/>
              <a:gd name="connsiteY824" fmla="*/ 1045456 h 6858000"/>
              <a:gd name="connsiteX825" fmla="*/ 5627835 w 7467600"/>
              <a:gd name="connsiteY825" fmla="*/ 1472077 h 6858000"/>
              <a:gd name="connsiteX826" fmla="*/ 5629817 w 7467600"/>
              <a:gd name="connsiteY826" fmla="*/ 1471412 h 6858000"/>
              <a:gd name="connsiteX827" fmla="*/ 5634124 w 7467600"/>
              <a:gd name="connsiteY827" fmla="*/ 1470572 h 6858000"/>
              <a:gd name="connsiteX828" fmla="*/ 5755832 w 7467600"/>
              <a:gd name="connsiteY828" fmla="*/ 1383886 h 6858000"/>
              <a:gd name="connsiteX829" fmla="*/ 6014186 w 7467600"/>
              <a:gd name="connsiteY829" fmla="*/ 1279799 h 6858000"/>
              <a:gd name="connsiteX830" fmla="*/ 6901619 w 7467600"/>
              <a:gd name="connsiteY830" fmla="*/ 1047874 h 6858000"/>
              <a:gd name="connsiteX831" fmla="*/ 6931566 w 7467600"/>
              <a:gd name="connsiteY831" fmla="*/ 1062034 h 6858000"/>
              <a:gd name="connsiteX832" fmla="*/ 5790982 w 7467600"/>
              <a:gd name="connsiteY832" fmla="*/ 1561380 h 6858000"/>
              <a:gd name="connsiteX833" fmla="*/ 6188971 w 7467600"/>
              <a:gd name="connsiteY833" fmla="*/ 1755168 h 6858000"/>
              <a:gd name="connsiteX834" fmla="*/ 6202446 w 7467600"/>
              <a:gd name="connsiteY834" fmla="*/ 1752268 h 6858000"/>
              <a:gd name="connsiteX835" fmla="*/ 7179560 w 7467600"/>
              <a:gd name="connsiteY835" fmla="*/ 1467551 h 6858000"/>
              <a:gd name="connsiteX836" fmla="*/ 7158730 w 7467600"/>
              <a:gd name="connsiteY836" fmla="*/ 1507835 h 6858000"/>
              <a:gd name="connsiteX837" fmla="*/ 6326959 w 7467600"/>
              <a:gd name="connsiteY837" fmla="*/ 1817686 h 6858000"/>
              <a:gd name="connsiteX838" fmla="*/ 6537433 w 7467600"/>
              <a:gd name="connsiteY838" fmla="*/ 1907790 h 6858000"/>
              <a:gd name="connsiteX839" fmla="*/ 6550221 w 7467600"/>
              <a:gd name="connsiteY839" fmla="*/ 1910729 h 6858000"/>
              <a:gd name="connsiteX840" fmla="*/ 6964438 w 7467600"/>
              <a:gd name="connsiteY840" fmla="*/ 2209505 h 6858000"/>
              <a:gd name="connsiteX841" fmla="*/ 7367862 w 7467600"/>
              <a:gd name="connsiteY841" fmla="*/ 2806833 h 6858000"/>
              <a:gd name="connsiteX842" fmla="*/ 7364329 w 7467600"/>
              <a:gd name="connsiteY842" fmla="*/ 2826907 h 6858000"/>
              <a:gd name="connsiteX843" fmla="*/ 7290545 w 7467600"/>
              <a:gd name="connsiteY843" fmla="*/ 2850663 h 6858000"/>
              <a:gd name="connsiteX844" fmla="*/ 6472036 w 7467600"/>
              <a:gd name="connsiteY844" fmla="*/ 1959003 h 6858000"/>
              <a:gd name="connsiteX845" fmla="*/ 5792897 w 7467600"/>
              <a:gd name="connsiteY845" fmla="*/ 1647747 h 6858000"/>
              <a:gd name="connsiteX846" fmla="*/ 5842751 w 7467600"/>
              <a:gd name="connsiteY846" fmla="*/ 1816112 h 6858000"/>
              <a:gd name="connsiteX847" fmla="*/ 5847424 w 7467600"/>
              <a:gd name="connsiteY847" fmla="*/ 1815776 h 6858000"/>
              <a:gd name="connsiteX848" fmla="*/ 6399821 w 7467600"/>
              <a:gd name="connsiteY848" fmla="*/ 2344799 h 6858000"/>
              <a:gd name="connsiteX849" fmla="*/ 6323232 w 7467600"/>
              <a:gd name="connsiteY849" fmla="*/ 2389634 h 6858000"/>
              <a:gd name="connsiteX850" fmla="*/ 5942958 w 7467600"/>
              <a:gd name="connsiteY850" fmla="*/ 2077708 h 6858000"/>
              <a:gd name="connsiteX851" fmla="*/ 5921559 w 7467600"/>
              <a:gd name="connsiteY851" fmla="*/ 2378596 h 6858000"/>
              <a:gd name="connsiteX852" fmla="*/ 5817651 w 7467600"/>
              <a:gd name="connsiteY852" fmla="*/ 3023919 h 6858000"/>
              <a:gd name="connsiteX853" fmla="*/ 5729634 w 7467600"/>
              <a:gd name="connsiteY853" fmla="*/ 3051849 h 6858000"/>
              <a:gd name="connsiteX854" fmla="*/ 5611018 w 7467600"/>
              <a:gd name="connsiteY854" fmla="*/ 2316769 h 6858000"/>
              <a:gd name="connsiteX855" fmla="*/ 5687608 w 7467600"/>
              <a:gd name="connsiteY855" fmla="*/ 2039972 h 6858000"/>
              <a:gd name="connsiteX856" fmla="*/ 5657554 w 7467600"/>
              <a:gd name="connsiteY856" fmla="*/ 1576445 h 6858000"/>
              <a:gd name="connsiteX857" fmla="*/ 5150475 w 7467600"/>
              <a:gd name="connsiteY857" fmla="*/ 1274012 h 6858000"/>
              <a:gd name="connsiteX858" fmla="*/ 5349142 w 7467600"/>
              <a:gd name="connsiteY858" fmla="*/ 2204405 h 6858000"/>
              <a:gd name="connsiteX859" fmla="*/ 5262214 w 7467600"/>
              <a:gd name="connsiteY859" fmla="*/ 2233836 h 6858000"/>
              <a:gd name="connsiteX860" fmla="*/ 4981539 w 7467600"/>
              <a:gd name="connsiteY860" fmla="*/ 1542201 h 6858000"/>
              <a:gd name="connsiteX861" fmla="*/ 4958461 w 7467600"/>
              <a:gd name="connsiteY861" fmla="*/ 1136957 h 6858000"/>
              <a:gd name="connsiteX862" fmla="*/ 4655015 w 7467600"/>
              <a:gd name="connsiteY862" fmla="*/ 891426 h 6858000"/>
              <a:gd name="connsiteX863" fmla="*/ 4348002 w 7467600"/>
              <a:gd name="connsiteY863" fmla="*/ 2205895 h 6858000"/>
              <a:gd name="connsiteX864" fmla="*/ 4262250 w 7467600"/>
              <a:gd name="connsiteY864" fmla="*/ 2219972 h 6858000"/>
              <a:gd name="connsiteX865" fmla="*/ 4550611 w 7467600"/>
              <a:gd name="connsiteY865" fmla="*/ 817540 h 6858000"/>
              <a:gd name="connsiteX866" fmla="*/ 4564418 w 7467600"/>
              <a:gd name="connsiteY866" fmla="*/ 808293 h 6858000"/>
              <a:gd name="connsiteX867" fmla="*/ 4266388 w 7467600"/>
              <a:gd name="connsiteY867" fmla="*/ 500083 h 6858000"/>
              <a:gd name="connsiteX868" fmla="*/ 4032842 w 7467600"/>
              <a:gd name="connsiteY868" fmla="*/ 211809 h 6858000"/>
              <a:gd name="connsiteX869" fmla="*/ 3882765 w 7467600"/>
              <a:gd name="connsiteY869" fmla="*/ 0 h 6858000"/>
              <a:gd name="connsiteX870" fmla="*/ 3721337 w 7467600"/>
              <a:gd name="connsiteY870" fmla="*/ 0 h 6858000"/>
              <a:gd name="connsiteX871" fmla="*/ 3797544 w 7467600"/>
              <a:gd name="connsiteY871" fmla="*/ 0 h 6858000"/>
              <a:gd name="connsiteX872" fmla="*/ 3775734 w 7467600"/>
              <a:gd name="connsiteY872" fmla="*/ 95131 h 6858000"/>
              <a:gd name="connsiteX873" fmla="*/ 3724807 w 7467600"/>
              <a:gd name="connsiteY873" fmla="*/ 272257 h 6858000"/>
              <a:gd name="connsiteX874" fmla="*/ 3726844 w 7467600"/>
              <a:gd name="connsiteY874" fmla="*/ 282988 h 6858000"/>
              <a:gd name="connsiteX875" fmla="*/ 3742664 w 7467600"/>
              <a:gd name="connsiteY875" fmla="*/ 279918 h 6858000"/>
              <a:gd name="connsiteX876" fmla="*/ 4103910 w 7467600"/>
              <a:gd name="connsiteY876" fmla="*/ 1161917 h 6858000"/>
              <a:gd name="connsiteX877" fmla="*/ 4020269 w 7467600"/>
              <a:gd name="connsiteY877" fmla="*/ 1200406 h 6858000"/>
              <a:gd name="connsiteX878" fmla="*/ 3674882 w 7467600"/>
              <a:gd name="connsiteY878" fmla="*/ 488524 h 6858000"/>
              <a:gd name="connsiteX879" fmla="*/ 3132682 w 7467600"/>
              <a:gd name="connsiteY879" fmla="*/ 1072284 h 6858000"/>
              <a:gd name="connsiteX880" fmla="*/ 2716346 w 7467600"/>
              <a:gd name="connsiteY880" fmla="*/ 1276376 h 6858000"/>
              <a:gd name="connsiteX881" fmla="*/ 2716772 w 7467600"/>
              <a:gd name="connsiteY881" fmla="*/ 1255462 h 6858000"/>
              <a:gd name="connsiteX882" fmla="*/ 3471096 w 7467600"/>
              <a:gd name="connsiteY882" fmla="*/ 437072 h 6858000"/>
              <a:gd name="connsiteX883" fmla="*/ 3639057 w 7467600"/>
              <a:gd name="connsiteY883" fmla="*/ 286334 h 6858000"/>
              <a:gd name="connsiteX884" fmla="*/ 3640309 w 7467600"/>
              <a:gd name="connsiteY884" fmla="*/ 284664 h 6858000"/>
              <a:gd name="connsiteX885" fmla="*/ 3646022 w 7467600"/>
              <a:gd name="connsiteY885" fmla="*/ 276711 h 6858000"/>
              <a:gd name="connsiteX886" fmla="*/ 3707943 w 7467600"/>
              <a:gd name="connsiteY886" fmla="*/ 65958 h 6858000"/>
              <a:gd name="connsiteX887" fmla="*/ 3721337 w 7467600"/>
              <a:gd name="connsiteY887" fmla="*/ 0 h 6858000"/>
              <a:gd name="connsiteX888" fmla="*/ 2867960 w 7467600"/>
              <a:gd name="connsiteY888" fmla="*/ 0 h 6858000"/>
              <a:gd name="connsiteX889" fmla="*/ 2926351 w 7467600"/>
              <a:gd name="connsiteY889" fmla="*/ 0 h 6858000"/>
              <a:gd name="connsiteX890" fmla="*/ 2902823 w 7467600"/>
              <a:gd name="connsiteY890" fmla="*/ 262929 h 6858000"/>
              <a:gd name="connsiteX891" fmla="*/ 2940663 w 7467600"/>
              <a:gd name="connsiteY891" fmla="*/ 140884 h 6858000"/>
              <a:gd name="connsiteX892" fmla="*/ 2947039 w 7467600"/>
              <a:gd name="connsiteY892" fmla="*/ 122524 h 6858000"/>
              <a:gd name="connsiteX893" fmla="*/ 2984316 w 7467600"/>
              <a:gd name="connsiteY893" fmla="*/ 0 h 6858000"/>
              <a:gd name="connsiteX894" fmla="*/ 3016114 w 7467600"/>
              <a:gd name="connsiteY894" fmla="*/ 0 h 6858000"/>
              <a:gd name="connsiteX895" fmla="*/ 2979949 w 7467600"/>
              <a:gd name="connsiteY895" fmla="*/ 119274 h 6858000"/>
              <a:gd name="connsiteX896" fmla="*/ 3023879 w 7467600"/>
              <a:gd name="connsiteY896" fmla="*/ 0 h 6858000"/>
              <a:gd name="connsiteX897" fmla="*/ 3105400 w 7467600"/>
              <a:gd name="connsiteY897" fmla="*/ 0 h 6858000"/>
              <a:gd name="connsiteX898" fmla="*/ 3094669 w 7467600"/>
              <a:gd name="connsiteY898" fmla="*/ 30308 h 6858000"/>
              <a:gd name="connsiteX899" fmla="*/ 2901945 w 7467600"/>
              <a:gd name="connsiteY899" fmla="*/ 466538 h 6858000"/>
              <a:gd name="connsiteX900" fmla="*/ 2815209 w 7467600"/>
              <a:gd name="connsiteY900" fmla="*/ 497361 h 6858000"/>
              <a:gd name="connsiteX901" fmla="*/ 2844845 w 7467600"/>
              <a:gd name="connsiteY901" fmla="*/ 127638 h 6858000"/>
              <a:gd name="connsiteX902" fmla="*/ 2867960 w 7467600"/>
              <a:gd name="connsiteY902" fmla="*/ 0 h 6858000"/>
              <a:gd name="connsiteX903" fmla="*/ 1057230 w 7467600"/>
              <a:gd name="connsiteY903" fmla="*/ 0 h 6858000"/>
              <a:gd name="connsiteX904" fmla="*/ 1111003 w 7467600"/>
              <a:gd name="connsiteY904" fmla="*/ 0 h 6858000"/>
              <a:gd name="connsiteX905" fmla="*/ 1125553 w 7467600"/>
              <a:gd name="connsiteY905" fmla="*/ 52588 h 6858000"/>
              <a:gd name="connsiteX906" fmla="*/ 1304276 w 7467600"/>
              <a:gd name="connsiteY906" fmla="*/ 476275 h 6858000"/>
              <a:gd name="connsiteX907" fmla="*/ 1492066 w 7467600"/>
              <a:gd name="connsiteY907" fmla="*/ 886333 h 6858000"/>
              <a:gd name="connsiteX908" fmla="*/ 1423698 w 7467600"/>
              <a:gd name="connsiteY908" fmla="*/ 710817 h 6858000"/>
              <a:gd name="connsiteX909" fmla="*/ 1357609 w 7467600"/>
              <a:gd name="connsiteY909" fmla="*/ 532892 h 6858000"/>
              <a:gd name="connsiteX910" fmla="*/ 1309550 w 7467600"/>
              <a:gd name="connsiteY910" fmla="*/ 374031 h 6858000"/>
              <a:gd name="connsiteX911" fmla="*/ 1193673 w 7467600"/>
              <a:gd name="connsiteY911" fmla="*/ 49533 h 6858000"/>
              <a:gd name="connsiteX912" fmla="*/ 1164391 w 7467600"/>
              <a:gd name="connsiteY912" fmla="*/ 0 h 6858000"/>
              <a:gd name="connsiteX913" fmla="*/ 1200666 w 7467600"/>
              <a:gd name="connsiteY913" fmla="*/ 0 h 6858000"/>
              <a:gd name="connsiteX914" fmla="*/ 1223408 w 7467600"/>
              <a:gd name="connsiteY914" fmla="*/ 38996 h 6858000"/>
              <a:gd name="connsiteX915" fmla="*/ 1339635 w 7467600"/>
              <a:gd name="connsiteY915" fmla="*/ 365517 h 6858000"/>
              <a:gd name="connsiteX916" fmla="*/ 1387469 w 7467600"/>
              <a:gd name="connsiteY916" fmla="*/ 523079 h 6858000"/>
              <a:gd name="connsiteX917" fmla="*/ 1452685 w 7467600"/>
              <a:gd name="connsiteY917" fmla="*/ 699806 h 6858000"/>
              <a:gd name="connsiteX918" fmla="*/ 1492092 w 7467600"/>
              <a:gd name="connsiteY918" fmla="*/ 800424 h 6858000"/>
              <a:gd name="connsiteX919" fmla="*/ 1455302 w 7467600"/>
              <a:gd name="connsiteY919" fmla="*/ 632913 h 6858000"/>
              <a:gd name="connsiteX920" fmla="*/ 1222336 w 7467600"/>
              <a:gd name="connsiteY920" fmla="*/ 9480 h 6858000"/>
              <a:gd name="connsiteX921" fmla="*/ 1214634 w 7467600"/>
              <a:gd name="connsiteY921" fmla="*/ 0 h 6858000"/>
              <a:gd name="connsiteX922" fmla="*/ 1289827 w 7467600"/>
              <a:gd name="connsiteY922" fmla="*/ 0 h 6858000"/>
              <a:gd name="connsiteX923" fmla="*/ 1321076 w 7467600"/>
              <a:gd name="connsiteY923" fmla="*/ 59722 h 6858000"/>
              <a:gd name="connsiteX924" fmla="*/ 1512579 w 7467600"/>
              <a:gd name="connsiteY924" fmla="*/ 626441 h 6858000"/>
              <a:gd name="connsiteX925" fmla="*/ 1506076 w 7467600"/>
              <a:gd name="connsiteY925" fmla="*/ 1089289 h 6858000"/>
              <a:gd name="connsiteX926" fmla="*/ 1486346 w 7467600"/>
              <a:gd name="connsiteY926" fmla="*/ 1079919 h 6858000"/>
              <a:gd name="connsiteX927" fmla="*/ 1070511 w 7467600"/>
              <a:gd name="connsiteY927" fmla="*/ 48609 h 6858000"/>
              <a:gd name="connsiteX928" fmla="*/ 1057230 w 7467600"/>
              <a:gd name="connsiteY928" fmla="*/ 0 h 6858000"/>
              <a:gd name="connsiteX929" fmla="*/ 43151 w 7467600"/>
              <a:gd name="connsiteY929" fmla="*/ 0 h 6858000"/>
              <a:gd name="connsiteX930" fmla="*/ 95283 w 7467600"/>
              <a:gd name="connsiteY930" fmla="*/ 0 h 6858000"/>
              <a:gd name="connsiteX931" fmla="*/ 300708 w 7467600"/>
              <a:gd name="connsiteY931" fmla="*/ 154571 h 6858000"/>
              <a:gd name="connsiteX932" fmla="*/ 530414 w 7467600"/>
              <a:gd name="connsiteY932" fmla="*/ 354673 h 6858000"/>
              <a:gd name="connsiteX933" fmla="*/ 333785 w 7467600"/>
              <a:gd name="connsiteY933" fmla="*/ 161564 h 6858000"/>
              <a:gd name="connsiteX934" fmla="*/ 147005 w 7467600"/>
              <a:gd name="connsiteY934" fmla="*/ 0 h 6858000"/>
              <a:gd name="connsiteX935" fmla="*/ 272509 w 7467600"/>
              <a:gd name="connsiteY935" fmla="*/ 0 h 6858000"/>
              <a:gd name="connsiteX936" fmla="*/ 326276 w 7467600"/>
              <a:gd name="connsiteY936" fmla="*/ 45847 h 6858000"/>
              <a:gd name="connsiteX937" fmla="*/ 823759 w 7467600"/>
              <a:gd name="connsiteY937" fmla="*/ 574145 h 6858000"/>
              <a:gd name="connsiteX938" fmla="*/ 811254 w 7467600"/>
              <a:gd name="connsiteY938" fmla="*/ 665546 h 6858000"/>
              <a:gd name="connsiteX939" fmla="*/ 154042 w 7467600"/>
              <a:gd name="connsiteY939" fmla="*/ 261522 h 6858000"/>
              <a:gd name="connsiteX940" fmla="*/ 13550 w 7467600"/>
              <a:gd name="connsiteY940" fmla="*/ 158423 h 6858000"/>
              <a:gd name="connsiteX941" fmla="*/ 0 w 7467600"/>
              <a:gd name="connsiteY941" fmla="*/ 146618 h 6858000"/>
              <a:gd name="connsiteX942" fmla="*/ 0 w 7467600"/>
              <a:gd name="connsiteY942" fmla="*/ 59161 h 6858000"/>
              <a:gd name="connsiteX943" fmla="*/ 45427 w 7467600"/>
              <a:gd name="connsiteY943" fmla="*/ 101078 h 6858000"/>
              <a:gd name="connsiteX944" fmla="*/ 630103 w 7467600"/>
              <a:gd name="connsiteY944" fmla="*/ 485885 h 6858000"/>
              <a:gd name="connsiteX945" fmla="*/ 532040 w 7467600"/>
              <a:gd name="connsiteY945" fmla="*/ 399359 h 6858000"/>
              <a:gd name="connsiteX946" fmla="*/ 517618 w 7467600"/>
              <a:gd name="connsiteY946" fmla="*/ 385726 h 6858000"/>
              <a:gd name="connsiteX947" fmla="*/ 285074 w 7467600"/>
              <a:gd name="connsiteY947" fmla="*/ 182755 h 6858000"/>
              <a:gd name="connsiteX948" fmla="*/ 43151 w 7467600"/>
              <a:gd name="connsiteY94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767913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1019354 w 7467600"/>
              <a:gd name="connsiteY16" fmla="*/ 6315006 h 6858000"/>
              <a:gd name="connsiteX17" fmla="*/ 441046 w 7467600"/>
              <a:gd name="connsiteY17" fmla="*/ 6691153 h 6858000"/>
              <a:gd name="connsiteX18" fmla="*/ 1019354 w 7467600"/>
              <a:gd name="connsiteY18" fmla="*/ 6315006 h 6858000"/>
              <a:gd name="connsiteX19" fmla="*/ 991680 w 7467600"/>
              <a:gd name="connsiteY19" fmla="*/ 6298413 h 6858000"/>
              <a:gd name="connsiteX20" fmla="*/ 409060 w 7467600"/>
              <a:gd name="connsiteY20" fmla="*/ 6671470 h 6858000"/>
              <a:gd name="connsiteX21" fmla="*/ 991680 w 7467600"/>
              <a:gd name="connsiteY21" fmla="*/ 6298413 h 6858000"/>
              <a:gd name="connsiteX22" fmla="*/ 103333 w 7467600"/>
              <a:gd name="connsiteY22" fmla="*/ 5699602 h 6858000"/>
              <a:gd name="connsiteX23" fmla="*/ 233938 w 7467600"/>
              <a:gd name="connsiteY23" fmla="*/ 5809416 h 6858000"/>
              <a:gd name="connsiteX24" fmla="*/ 883580 w 7467600"/>
              <a:gd name="connsiteY24" fmla="*/ 6180710 h 6858000"/>
              <a:gd name="connsiteX25" fmla="*/ 487337 w 7467600"/>
              <a:gd name="connsiteY25" fmla="*/ 5950182 h 6858000"/>
              <a:gd name="connsiteX26" fmla="*/ 354051 w 7467600"/>
              <a:gd name="connsiteY26" fmla="*/ 5854912 h 6858000"/>
              <a:gd name="connsiteX27" fmla="*/ 195436 w 7467600"/>
              <a:gd name="connsiteY27" fmla="*/ 5755068 h 6858000"/>
              <a:gd name="connsiteX28" fmla="*/ 103333 w 7467600"/>
              <a:gd name="connsiteY28" fmla="*/ 5699602 h 6858000"/>
              <a:gd name="connsiteX29" fmla="*/ 5539432 w 7467600"/>
              <a:gd name="connsiteY29" fmla="*/ 5642928 h 6858000"/>
              <a:gd name="connsiteX30" fmla="*/ 5555462 w 7467600"/>
              <a:gd name="connsiteY30" fmla="*/ 5694454 h 6858000"/>
              <a:gd name="connsiteX31" fmla="*/ 5828270 w 7467600"/>
              <a:gd name="connsiteY31" fmla="*/ 6320663 h 6858000"/>
              <a:gd name="connsiteX32" fmla="*/ 5947416 w 7467600"/>
              <a:gd name="connsiteY32" fmla="*/ 6574846 h 6858000"/>
              <a:gd name="connsiteX33" fmla="*/ 5539432 w 7467600"/>
              <a:gd name="connsiteY33" fmla="*/ 5642928 h 6858000"/>
              <a:gd name="connsiteX34" fmla="*/ 51253 w 7467600"/>
              <a:gd name="connsiteY34" fmla="*/ 5631825 h 6858000"/>
              <a:gd name="connsiteX35" fmla="*/ 211622 w 7467600"/>
              <a:gd name="connsiteY35" fmla="*/ 5728803 h 6858000"/>
              <a:gd name="connsiteX36" fmla="*/ 371652 w 7467600"/>
              <a:gd name="connsiteY36" fmla="*/ 5829062 h 6858000"/>
              <a:gd name="connsiteX37" fmla="*/ 505903 w 7467600"/>
              <a:gd name="connsiteY37" fmla="*/ 5925221 h 6858000"/>
              <a:gd name="connsiteX38" fmla="*/ 899240 w 7467600"/>
              <a:gd name="connsiteY38" fmla="*/ 6153068 h 6858000"/>
              <a:gd name="connsiteX39" fmla="*/ 988114 w 7467600"/>
              <a:gd name="connsiteY39" fmla="*/ 6174204 h 6858000"/>
              <a:gd name="connsiteX40" fmla="*/ 845971 w 7467600"/>
              <a:gd name="connsiteY40" fmla="*/ 6067177 h 6858000"/>
              <a:gd name="connsiteX41" fmla="*/ 448057 w 7467600"/>
              <a:gd name="connsiteY41" fmla="*/ 5841376 h 6858000"/>
              <a:gd name="connsiteX42" fmla="*/ 51253 w 7467600"/>
              <a:gd name="connsiteY42" fmla="*/ 5631825 h 6858000"/>
              <a:gd name="connsiteX43" fmla="*/ 2606687 w 7467600"/>
              <a:gd name="connsiteY43" fmla="*/ 5630718 h 6858000"/>
              <a:gd name="connsiteX44" fmla="*/ 2645658 w 7467600"/>
              <a:gd name="connsiteY44" fmla="*/ 6640259 h 6858000"/>
              <a:gd name="connsiteX45" fmla="*/ 2606687 w 7467600"/>
              <a:gd name="connsiteY45" fmla="*/ 5630718 h 6858000"/>
              <a:gd name="connsiteX46" fmla="*/ 3642057 w 7467600"/>
              <a:gd name="connsiteY46" fmla="*/ 5573487 h 6858000"/>
              <a:gd name="connsiteX47" fmla="*/ 3632981 w 7467600"/>
              <a:gd name="connsiteY47" fmla="*/ 5579437 h 6858000"/>
              <a:gd name="connsiteX48" fmla="*/ 3382436 w 7467600"/>
              <a:gd name="connsiteY48" fmla="*/ 5952726 h 6858000"/>
              <a:gd name="connsiteX49" fmla="*/ 3191929 w 7467600"/>
              <a:gd name="connsiteY49" fmla="*/ 6662669 h 6858000"/>
              <a:gd name="connsiteX50" fmla="*/ 3369898 w 7467600"/>
              <a:gd name="connsiteY50" fmla="*/ 6081771 h 6858000"/>
              <a:gd name="connsiteX51" fmla="*/ 3642057 w 7467600"/>
              <a:gd name="connsiteY51" fmla="*/ 5573487 h 6858000"/>
              <a:gd name="connsiteX52" fmla="*/ 2650666 w 7467600"/>
              <a:gd name="connsiteY52" fmla="*/ 5530686 h 6858000"/>
              <a:gd name="connsiteX53" fmla="*/ 2650249 w 7467600"/>
              <a:gd name="connsiteY53" fmla="*/ 5532101 h 6858000"/>
              <a:gd name="connsiteX54" fmla="*/ 2663808 w 7467600"/>
              <a:gd name="connsiteY54" fmla="*/ 6535215 h 6858000"/>
              <a:gd name="connsiteX55" fmla="*/ 2665418 w 7467600"/>
              <a:gd name="connsiteY55" fmla="*/ 6132756 h 6858000"/>
              <a:gd name="connsiteX56" fmla="*/ 2650666 w 7467600"/>
              <a:gd name="connsiteY56" fmla="*/ 5530686 h 6858000"/>
              <a:gd name="connsiteX57" fmla="*/ 2680277 w 7467600"/>
              <a:gd name="connsiteY57" fmla="*/ 5479204 h 6858000"/>
              <a:gd name="connsiteX58" fmla="*/ 2678972 w 7467600"/>
              <a:gd name="connsiteY58" fmla="*/ 5481582 h 6858000"/>
              <a:gd name="connsiteX59" fmla="*/ 2696666 w 7467600"/>
              <a:gd name="connsiteY59" fmla="*/ 6133836 h 6858000"/>
              <a:gd name="connsiteX60" fmla="*/ 2695769 w 7467600"/>
              <a:gd name="connsiteY60" fmla="*/ 6390955 h 6858000"/>
              <a:gd name="connsiteX61" fmla="*/ 2739893 w 7467600"/>
              <a:gd name="connsiteY61" fmla="*/ 6108357 h 6858000"/>
              <a:gd name="connsiteX62" fmla="*/ 2680277 w 7467600"/>
              <a:gd name="connsiteY62" fmla="*/ 5479204 h 6858000"/>
              <a:gd name="connsiteX63" fmla="*/ 1132195 w 7467600"/>
              <a:gd name="connsiteY63" fmla="*/ 5467980 h 6858000"/>
              <a:gd name="connsiteX64" fmla="*/ 1679056 w 7467600"/>
              <a:gd name="connsiteY64" fmla="*/ 5516907 h 6858000"/>
              <a:gd name="connsiteX65" fmla="*/ 2128648 w 7467600"/>
              <a:gd name="connsiteY65" fmla="*/ 5474249 h 6858000"/>
              <a:gd name="connsiteX66" fmla="*/ 1825619 w 7467600"/>
              <a:gd name="connsiteY66" fmla="*/ 5478447 h 6858000"/>
              <a:gd name="connsiteX67" fmla="*/ 1737798 w 7467600"/>
              <a:gd name="connsiteY67" fmla="*/ 5483353 h 6858000"/>
              <a:gd name="connsiteX68" fmla="*/ 1132195 w 7467600"/>
              <a:gd name="connsiteY68" fmla="*/ 5467980 h 6858000"/>
              <a:gd name="connsiteX69" fmla="*/ 1456157 w 7467600"/>
              <a:gd name="connsiteY69" fmla="*/ 5371404 h 6858000"/>
              <a:gd name="connsiteX70" fmla="*/ 1244432 w 7467600"/>
              <a:gd name="connsiteY70" fmla="*/ 5385601 h 6858000"/>
              <a:gd name="connsiteX71" fmla="*/ 973990 w 7467600"/>
              <a:gd name="connsiteY71" fmla="*/ 5424940 h 6858000"/>
              <a:gd name="connsiteX72" fmla="*/ 1103809 w 7467600"/>
              <a:gd name="connsiteY72" fmla="*/ 5433720 h 6858000"/>
              <a:gd name="connsiteX73" fmla="*/ 1123454 w 7467600"/>
              <a:gd name="connsiteY73" fmla="*/ 5435727 h 6858000"/>
              <a:gd name="connsiteX74" fmla="*/ 1737017 w 7467600"/>
              <a:gd name="connsiteY74" fmla="*/ 5452183 h 6858000"/>
              <a:gd name="connsiteX75" fmla="*/ 1824397 w 7467600"/>
              <a:gd name="connsiteY75" fmla="*/ 5447757 h 6858000"/>
              <a:gd name="connsiteX76" fmla="*/ 2070059 w 7467600"/>
              <a:gd name="connsiteY76" fmla="*/ 5441660 h 6858000"/>
              <a:gd name="connsiteX77" fmla="*/ 1456157 w 7467600"/>
              <a:gd name="connsiteY77" fmla="*/ 5371404 h 6858000"/>
              <a:gd name="connsiteX78" fmla="*/ 4988186 w 7467600"/>
              <a:gd name="connsiteY78" fmla="*/ 5216467 h 6858000"/>
              <a:gd name="connsiteX79" fmla="*/ 4777334 w 7467600"/>
              <a:gd name="connsiteY79" fmla="*/ 5406072 h 6858000"/>
              <a:gd name="connsiteX80" fmla="*/ 4718341 w 7467600"/>
              <a:gd name="connsiteY80" fmla="*/ 5468043 h 6858000"/>
              <a:gd name="connsiteX81" fmla="*/ 4604655 w 7467600"/>
              <a:gd name="connsiteY81" fmla="*/ 5583434 h 6858000"/>
              <a:gd name="connsiteX82" fmla="*/ 4565074 w 7467600"/>
              <a:gd name="connsiteY82" fmla="*/ 5618550 h 6858000"/>
              <a:gd name="connsiteX83" fmla="*/ 4988186 w 7467600"/>
              <a:gd name="connsiteY83" fmla="*/ 5216467 h 6858000"/>
              <a:gd name="connsiteX84" fmla="*/ 4978032 w 7467600"/>
              <a:gd name="connsiteY84" fmla="*/ 5183809 h 6858000"/>
              <a:gd name="connsiteX85" fmla="*/ 4463413 w 7467600"/>
              <a:gd name="connsiteY85" fmla="*/ 5615162 h 6858000"/>
              <a:gd name="connsiteX86" fmla="*/ 4358134 w 7467600"/>
              <a:gd name="connsiteY86" fmla="*/ 5742791 h 6858000"/>
              <a:gd name="connsiteX87" fmla="*/ 4376219 w 7467600"/>
              <a:gd name="connsiteY87" fmla="*/ 5729027 h 6858000"/>
              <a:gd name="connsiteX88" fmla="*/ 4582340 w 7467600"/>
              <a:gd name="connsiteY88" fmla="*/ 5561037 h 6858000"/>
              <a:gd name="connsiteX89" fmla="*/ 4694684 w 7467600"/>
              <a:gd name="connsiteY89" fmla="*/ 5447098 h 6858000"/>
              <a:gd name="connsiteX90" fmla="*/ 4754123 w 7467600"/>
              <a:gd name="connsiteY90" fmla="*/ 5384643 h 6858000"/>
              <a:gd name="connsiteX91" fmla="*/ 4978032 w 7467600"/>
              <a:gd name="connsiteY91" fmla="*/ 5183809 h 6858000"/>
              <a:gd name="connsiteX92" fmla="*/ 1903353 w 7467600"/>
              <a:gd name="connsiteY92" fmla="*/ 5044827 h 6858000"/>
              <a:gd name="connsiteX93" fmla="*/ 1936931 w 7467600"/>
              <a:gd name="connsiteY93" fmla="*/ 5093954 h 6858000"/>
              <a:gd name="connsiteX94" fmla="*/ 2195868 w 7467600"/>
              <a:gd name="connsiteY94" fmla="*/ 5396574 h 6858000"/>
              <a:gd name="connsiteX95" fmla="*/ 2088852 w 7467600"/>
              <a:gd name="connsiteY95" fmla="*/ 5166123 h 6858000"/>
              <a:gd name="connsiteX96" fmla="*/ 1958241 w 7467600"/>
              <a:gd name="connsiteY96" fmla="*/ 5067955 h 6858000"/>
              <a:gd name="connsiteX97" fmla="*/ 1903353 w 7467600"/>
              <a:gd name="connsiteY97" fmla="*/ 5044827 h 6858000"/>
              <a:gd name="connsiteX98" fmla="*/ 1979378 w 7467600"/>
              <a:gd name="connsiteY98" fmla="*/ 4769504 h 6858000"/>
              <a:gd name="connsiteX99" fmla="*/ 2882120 w 7467600"/>
              <a:gd name="connsiteY99" fmla="*/ 5064547 h 6858000"/>
              <a:gd name="connsiteX100" fmla="*/ 2793103 w 7467600"/>
              <a:gd name="connsiteY100" fmla="*/ 5039699 h 6858000"/>
              <a:gd name="connsiteX101" fmla="*/ 2770041 w 7467600"/>
              <a:gd name="connsiteY101" fmla="*/ 5033634 h 6858000"/>
              <a:gd name="connsiteX102" fmla="*/ 1979378 w 7467600"/>
              <a:gd name="connsiteY102" fmla="*/ 4769504 h 6858000"/>
              <a:gd name="connsiteX103" fmla="*/ 1927410 w 7467600"/>
              <a:gd name="connsiteY103" fmla="*/ 4716164 h 6858000"/>
              <a:gd name="connsiteX104" fmla="*/ 1959587 w 7467600"/>
              <a:gd name="connsiteY104" fmla="*/ 4728849 h 6858000"/>
              <a:gd name="connsiteX105" fmla="*/ 2777707 w 7467600"/>
              <a:gd name="connsiteY105" fmla="*/ 5003991 h 6858000"/>
              <a:gd name="connsiteX106" fmla="*/ 2800768 w 7467600"/>
              <a:gd name="connsiteY106" fmla="*/ 5010056 h 6858000"/>
              <a:gd name="connsiteX107" fmla="*/ 2879408 w 7467600"/>
              <a:gd name="connsiteY107" fmla="*/ 5031590 h 6858000"/>
              <a:gd name="connsiteX108" fmla="*/ 2862295 w 7467600"/>
              <a:gd name="connsiteY108" fmla="*/ 5022958 h 6858000"/>
              <a:gd name="connsiteX109" fmla="*/ 2813343 w 7467600"/>
              <a:gd name="connsiteY109" fmla="*/ 4998369 h 6858000"/>
              <a:gd name="connsiteX110" fmla="*/ 2646245 w 7467600"/>
              <a:gd name="connsiteY110" fmla="*/ 4930999 h 6858000"/>
              <a:gd name="connsiteX111" fmla="*/ 1999243 w 7467600"/>
              <a:gd name="connsiteY111" fmla="*/ 4730524 h 6858000"/>
              <a:gd name="connsiteX112" fmla="*/ 1979527 w 7467600"/>
              <a:gd name="connsiteY112" fmla="*/ 4726651 h 6858000"/>
              <a:gd name="connsiteX113" fmla="*/ 1927410 w 7467600"/>
              <a:gd name="connsiteY113" fmla="*/ 4716164 h 6858000"/>
              <a:gd name="connsiteX114" fmla="*/ 1997014 w 7467600"/>
              <a:gd name="connsiteY114" fmla="*/ 4698007 h 6858000"/>
              <a:gd name="connsiteX115" fmla="*/ 2005458 w 7467600"/>
              <a:gd name="connsiteY115" fmla="*/ 4699540 h 6858000"/>
              <a:gd name="connsiteX116" fmla="*/ 2657186 w 7467600"/>
              <a:gd name="connsiteY116" fmla="*/ 4901687 h 6858000"/>
              <a:gd name="connsiteX117" fmla="*/ 2826662 w 7467600"/>
              <a:gd name="connsiteY117" fmla="*/ 4970362 h 6858000"/>
              <a:gd name="connsiteX118" fmla="*/ 2876100 w 7467600"/>
              <a:gd name="connsiteY118" fmla="*/ 4995397 h 6858000"/>
              <a:gd name="connsiteX119" fmla="*/ 3042600 w 7467600"/>
              <a:gd name="connsiteY119" fmla="*/ 5059532 h 6858000"/>
              <a:gd name="connsiteX120" fmla="*/ 1997014 w 7467600"/>
              <a:gd name="connsiteY120" fmla="*/ 4698007 h 6858000"/>
              <a:gd name="connsiteX121" fmla="*/ 2305292 w 7467600"/>
              <a:gd name="connsiteY121" fmla="*/ 4219492 h 6858000"/>
              <a:gd name="connsiteX122" fmla="*/ 3360922 w 7467600"/>
              <a:gd name="connsiteY122" fmla="*/ 4529373 h 6858000"/>
              <a:gd name="connsiteX123" fmla="*/ 3492420 w 7467600"/>
              <a:gd name="connsiteY123" fmla="*/ 4510145 h 6858000"/>
              <a:gd name="connsiteX124" fmla="*/ 3364086 w 7467600"/>
              <a:gd name="connsiteY124" fmla="*/ 4480340 h 6858000"/>
              <a:gd name="connsiteX125" fmla="*/ 3225818 w 7467600"/>
              <a:gd name="connsiteY125" fmla="*/ 4411822 h 6858000"/>
              <a:gd name="connsiteX126" fmla="*/ 3129696 w 7467600"/>
              <a:gd name="connsiteY126" fmla="*/ 4360704 h 6858000"/>
              <a:gd name="connsiteX127" fmla="*/ 2814545 w 7467600"/>
              <a:gd name="connsiteY127" fmla="*/ 4282955 h 6858000"/>
              <a:gd name="connsiteX128" fmla="*/ 2305292 w 7467600"/>
              <a:gd name="connsiteY128" fmla="*/ 4219492 h 6858000"/>
              <a:gd name="connsiteX129" fmla="*/ 2626982 w 7467600"/>
              <a:gd name="connsiteY129" fmla="*/ 4206450 h 6858000"/>
              <a:gd name="connsiteX130" fmla="*/ 2490617 w 7467600"/>
              <a:gd name="connsiteY130" fmla="*/ 4206951 h 6858000"/>
              <a:gd name="connsiteX131" fmla="*/ 2819869 w 7467600"/>
              <a:gd name="connsiteY131" fmla="*/ 4252936 h 6858000"/>
              <a:gd name="connsiteX132" fmla="*/ 3143018 w 7467600"/>
              <a:gd name="connsiteY132" fmla="*/ 4332698 h 6858000"/>
              <a:gd name="connsiteX133" fmla="*/ 3241520 w 7467600"/>
              <a:gd name="connsiteY133" fmla="*/ 4385112 h 6858000"/>
              <a:gd name="connsiteX134" fmla="*/ 3374575 w 7467600"/>
              <a:gd name="connsiteY134" fmla="*/ 4451517 h 6858000"/>
              <a:gd name="connsiteX135" fmla="*/ 3505221 w 7467600"/>
              <a:gd name="connsiteY135" fmla="*/ 4480757 h 6858000"/>
              <a:gd name="connsiteX136" fmla="*/ 2626982 w 7467600"/>
              <a:gd name="connsiteY136" fmla="*/ 4206450 h 6858000"/>
              <a:gd name="connsiteX137" fmla="*/ 1310106 w 7467600"/>
              <a:gd name="connsiteY137" fmla="*/ 3943217 h 6858000"/>
              <a:gd name="connsiteX138" fmla="*/ 854994 w 7467600"/>
              <a:gd name="connsiteY138" fmla="*/ 4399136 h 6858000"/>
              <a:gd name="connsiteX139" fmla="*/ 742462 w 7467600"/>
              <a:gd name="connsiteY139" fmla="*/ 4594648 h 6858000"/>
              <a:gd name="connsiteX140" fmla="*/ 820602 w 7467600"/>
              <a:gd name="connsiteY140" fmla="*/ 4485915 h 6858000"/>
              <a:gd name="connsiteX141" fmla="*/ 878295 w 7467600"/>
              <a:gd name="connsiteY141" fmla="*/ 4403594 h 6858000"/>
              <a:gd name="connsiteX142" fmla="*/ 1240607 w 7467600"/>
              <a:gd name="connsiteY142" fmla="*/ 4010401 h 6858000"/>
              <a:gd name="connsiteX143" fmla="*/ 1310106 w 7467600"/>
              <a:gd name="connsiteY143" fmla="*/ 3943217 h 6858000"/>
              <a:gd name="connsiteX144" fmla="*/ 1423113 w 7467600"/>
              <a:gd name="connsiteY144" fmla="*/ 3874565 h 6858000"/>
              <a:gd name="connsiteX145" fmla="*/ 1260565 w 7467600"/>
              <a:gd name="connsiteY145" fmla="*/ 4031982 h 6858000"/>
              <a:gd name="connsiteX146" fmla="*/ 901900 w 7467600"/>
              <a:gd name="connsiteY146" fmla="*/ 4421236 h 6858000"/>
              <a:gd name="connsiteX147" fmla="*/ 845044 w 7467600"/>
              <a:gd name="connsiteY147" fmla="*/ 4502436 h 6858000"/>
              <a:gd name="connsiteX148" fmla="*/ 685926 w 7467600"/>
              <a:gd name="connsiteY148" fmla="*/ 4703069 h 6858000"/>
              <a:gd name="connsiteX149" fmla="*/ 684248 w 7467600"/>
              <a:gd name="connsiteY149" fmla="*/ 4706721 h 6858000"/>
              <a:gd name="connsiteX150" fmla="*/ 1423113 w 7467600"/>
              <a:gd name="connsiteY150" fmla="*/ 3874565 h 6858000"/>
              <a:gd name="connsiteX151" fmla="*/ 3316479 w 7467600"/>
              <a:gd name="connsiteY151" fmla="*/ 3872136 h 6858000"/>
              <a:gd name="connsiteX152" fmla="*/ 3546806 w 7467600"/>
              <a:gd name="connsiteY152" fmla="*/ 4356139 h 6858000"/>
              <a:gd name="connsiteX153" fmla="*/ 3364433 w 7467600"/>
              <a:gd name="connsiteY153" fmla="*/ 3953121 h 6858000"/>
              <a:gd name="connsiteX154" fmla="*/ 3316479 w 7467600"/>
              <a:gd name="connsiteY154" fmla="*/ 3872136 h 6858000"/>
              <a:gd name="connsiteX155" fmla="*/ 3291335 w 7467600"/>
              <a:gd name="connsiteY155" fmla="*/ 3767420 h 6858000"/>
              <a:gd name="connsiteX156" fmla="*/ 3390805 w 7467600"/>
              <a:gd name="connsiteY156" fmla="*/ 3937163 h 6858000"/>
              <a:gd name="connsiteX157" fmla="*/ 3579062 w 7467600"/>
              <a:gd name="connsiteY157" fmla="*/ 4359040 h 6858000"/>
              <a:gd name="connsiteX158" fmla="*/ 3467355 w 7467600"/>
              <a:gd name="connsiteY158" fmla="*/ 3988130 h 6858000"/>
              <a:gd name="connsiteX159" fmla="*/ 3310753 w 7467600"/>
              <a:gd name="connsiteY159" fmla="*/ 3787140 h 6858000"/>
              <a:gd name="connsiteX160" fmla="*/ 3291335 w 7467600"/>
              <a:gd name="connsiteY160" fmla="*/ 3767420 h 6858000"/>
              <a:gd name="connsiteX161" fmla="*/ 1635889 w 7467600"/>
              <a:gd name="connsiteY161" fmla="*/ 3709494 h 6858000"/>
              <a:gd name="connsiteX162" fmla="*/ 1634800 w 7467600"/>
              <a:gd name="connsiteY162" fmla="*/ 3731111 h 6858000"/>
              <a:gd name="connsiteX163" fmla="*/ 1635889 w 7467600"/>
              <a:gd name="connsiteY163" fmla="*/ 3709494 h 6858000"/>
              <a:gd name="connsiteX164" fmla="*/ 1510397 w 7467600"/>
              <a:gd name="connsiteY164" fmla="*/ 3684705 h 6858000"/>
              <a:gd name="connsiteX165" fmla="*/ 1146550 w 7467600"/>
              <a:gd name="connsiteY165" fmla="*/ 3802012 h 6858000"/>
              <a:gd name="connsiteX166" fmla="*/ 698834 w 7467600"/>
              <a:gd name="connsiteY166" fmla="*/ 3952272 h 6858000"/>
              <a:gd name="connsiteX167" fmla="*/ 34256 w 7467600"/>
              <a:gd name="connsiteY167" fmla="*/ 4347603 h 6858000"/>
              <a:gd name="connsiteX168" fmla="*/ 527241 w 7467600"/>
              <a:gd name="connsiteY168" fmla="*/ 4065078 h 6858000"/>
              <a:gd name="connsiteX169" fmla="*/ 1510397 w 7467600"/>
              <a:gd name="connsiteY169" fmla="*/ 3684705 h 6858000"/>
              <a:gd name="connsiteX170" fmla="*/ 1313114 w 7467600"/>
              <a:gd name="connsiteY170" fmla="*/ 3655216 h 6858000"/>
              <a:gd name="connsiteX171" fmla="*/ 1109304 w 7467600"/>
              <a:gd name="connsiteY171" fmla="*/ 3669030 h 6858000"/>
              <a:gd name="connsiteX172" fmla="*/ 8129 w 7467600"/>
              <a:gd name="connsiteY172" fmla="*/ 4330519 h 6858000"/>
              <a:gd name="connsiteX173" fmla="*/ 687572 w 7467600"/>
              <a:gd name="connsiteY173" fmla="*/ 3925629 h 6858000"/>
              <a:gd name="connsiteX174" fmla="*/ 1138365 w 7467600"/>
              <a:gd name="connsiteY174" fmla="*/ 3774515 h 6858000"/>
              <a:gd name="connsiteX175" fmla="*/ 1505579 w 7467600"/>
              <a:gd name="connsiteY175" fmla="*/ 3655526 h 6858000"/>
              <a:gd name="connsiteX176" fmla="*/ 1313114 w 7467600"/>
              <a:gd name="connsiteY176" fmla="*/ 3655216 h 6858000"/>
              <a:gd name="connsiteX177" fmla="*/ 3655073 w 7467600"/>
              <a:gd name="connsiteY177" fmla="*/ 3650884 h 6858000"/>
              <a:gd name="connsiteX178" fmla="*/ 3989938 w 7467600"/>
              <a:gd name="connsiteY178" fmla="*/ 3991685 h 6858000"/>
              <a:gd name="connsiteX179" fmla="*/ 4393907 w 7467600"/>
              <a:gd name="connsiteY179" fmla="*/ 4261258 h 6858000"/>
              <a:gd name="connsiteX180" fmla="*/ 4648051 w 7467600"/>
              <a:gd name="connsiteY180" fmla="*/ 4374051 h 6858000"/>
              <a:gd name="connsiteX181" fmla="*/ 4383389 w 7467600"/>
              <a:gd name="connsiteY181" fmla="*/ 4184369 h 6858000"/>
              <a:gd name="connsiteX182" fmla="*/ 4165508 w 7467600"/>
              <a:gd name="connsiteY182" fmla="*/ 4035196 h 6858000"/>
              <a:gd name="connsiteX183" fmla="*/ 4068162 w 7467600"/>
              <a:gd name="connsiteY183" fmla="*/ 3953394 h 6858000"/>
              <a:gd name="connsiteX184" fmla="*/ 3981416 w 7467600"/>
              <a:gd name="connsiteY184" fmla="*/ 3880482 h 6858000"/>
              <a:gd name="connsiteX185" fmla="*/ 3800147 w 7467600"/>
              <a:gd name="connsiteY185" fmla="*/ 3749872 h 6858000"/>
              <a:gd name="connsiteX186" fmla="*/ 3655073 w 7467600"/>
              <a:gd name="connsiteY186" fmla="*/ 3650884 h 6858000"/>
              <a:gd name="connsiteX187" fmla="*/ 3670252 w 7467600"/>
              <a:gd name="connsiteY187" fmla="*/ 3622798 h 6858000"/>
              <a:gd name="connsiteX188" fmla="*/ 3817258 w 7467600"/>
              <a:gd name="connsiteY188" fmla="*/ 3723577 h 6858000"/>
              <a:gd name="connsiteX189" fmla="*/ 4000461 w 7467600"/>
              <a:gd name="connsiteY189" fmla="*/ 3855966 h 6858000"/>
              <a:gd name="connsiteX190" fmla="*/ 4088180 w 7467600"/>
              <a:gd name="connsiteY190" fmla="*/ 3929774 h 6858000"/>
              <a:gd name="connsiteX191" fmla="*/ 4184555 w 7467600"/>
              <a:gd name="connsiteY191" fmla="*/ 4010683 h 6858000"/>
              <a:gd name="connsiteX192" fmla="*/ 4399563 w 7467600"/>
              <a:gd name="connsiteY192" fmla="*/ 4158106 h 6858000"/>
              <a:gd name="connsiteX193" fmla="*/ 4684469 w 7467600"/>
              <a:gd name="connsiteY193" fmla="*/ 4364680 h 6858000"/>
              <a:gd name="connsiteX194" fmla="*/ 4690271 w 7467600"/>
              <a:gd name="connsiteY194" fmla="*/ 4370034 h 6858000"/>
              <a:gd name="connsiteX195" fmla="*/ 4136093 w 7467600"/>
              <a:gd name="connsiteY195" fmla="*/ 3858466 h 6858000"/>
              <a:gd name="connsiteX196" fmla="*/ 3670252 w 7467600"/>
              <a:gd name="connsiteY196" fmla="*/ 3622798 h 6858000"/>
              <a:gd name="connsiteX197" fmla="*/ 4440129 w 7467600"/>
              <a:gd name="connsiteY197" fmla="*/ 3448571 h 6858000"/>
              <a:gd name="connsiteX198" fmla="*/ 4856525 w 7467600"/>
              <a:gd name="connsiteY198" fmla="*/ 3915351 h 6858000"/>
              <a:gd name="connsiteX199" fmla="*/ 5059055 w 7467600"/>
              <a:gd name="connsiteY199" fmla="*/ 4108918 h 6858000"/>
              <a:gd name="connsiteX200" fmla="*/ 5290070 w 7467600"/>
              <a:gd name="connsiteY200" fmla="*/ 4263619 h 6858000"/>
              <a:gd name="connsiteX201" fmla="*/ 4834991 w 7467600"/>
              <a:gd name="connsiteY201" fmla="*/ 3830985 h 6858000"/>
              <a:gd name="connsiteX202" fmla="*/ 4440129 w 7467600"/>
              <a:gd name="connsiteY202" fmla="*/ 3448571 h 6858000"/>
              <a:gd name="connsiteX203" fmla="*/ 4441737 w 7467600"/>
              <a:gd name="connsiteY203" fmla="*/ 3399734 h 6858000"/>
              <a:gd name="connsiteX204" fmla="*/ 4431236 w 7467600"/>
              <a:gd name="connsiteY204" fmla="*/ 3400954 h 6858000"/>
              <a:gd name="connsiteX205" fmla="*/ 4557150 w 7467600"/>
              <a:gd name="connsiteY205" fmla="*/ 3510023 h 6858000"/>
              <a:gd name="connsiteX206" fmla="*/ 4856936 w 7467600"/>
              <a:gd name="connsiteY206" fmla="*/ 3809146 h 6858000"/>
              <a:gd name="connsiteX207" fmla="*/ 5111996 w 7467600"/>
              <a:gd name="connsiteY207" fmla="*/ 4065759 h 6858000"/>
              <a:gd name="connsiteX208" fmla="*/ 5388878 w 7467600"/>
              <a:gd name="connsiteY208" fmla="*/ 4300185 h 6858000"/>
              <a:gd name="connsiteX209" fmla="*/ 5425556 w 7467600"/>
              <a:gd name="connsiteY209" fmla="*/ 4308967 h 6858000"/>
              <a:gd name="connsiteX210" fmla="*/ 4943646 w 7467600"/>
              <a:gd name="connsiteY210" fmla="*/ 3822916 h 6858000"/>
              <a:gd name="connsiteX211" fmla="*/ 4594837 w 7467600"/>
              <a:gd name="connsiteY211" fmla="*/ 3532274 h 6858000"/>
              <a:gd name="connsiteX212" fmla="*/ 4441737 w 7467600"/>
              <a:gd name="connsiteY212" fmla="*/ 3399734 h 6858000"/>
              <a:gd name="connsiteX213" fmla="*/ 5425834 w 7467600"/>
              <a:gd name="connsiteY213" fmla="*/ 3162785 h 6858000"/>
              <a:gd name="connsiteX214" fmla="*/ 5401644 w 7467600"/>
              <a:gd name="connsiteY214" fmla="*/ 3617847 h 6858000"/>
              <a:gd name="connsiteX215" fmla="*/ 5467256 w 7467600"/>
              <a:gd name="connsiteY215" fmla="*/ 4175494 h 6858000"/>
              <a:gd name="connsiteX216" fmla="*/ 5448069 w 7467600"/>
              <a:gd name="connsiteY216" fmla="*/ 3567554 h 6858000"/>
              <a:gd name="connsiteX217" fmla="*/ 5425834 w 7467600"/>
              <a:gd name="connsiteY217" fmla="*/ 3162785 h 6858000"/>
              <a:gd name="connsiteX218" fmla="*/ 1318687 w 7467600"/>
              <a:gd name="connsiteY218" fmla="*/ 3113840 h 6858000"/>
              <a:gd name="connsiteX219" fmla="*/ 1066793 w 7467600"/>
              <a:gd name="connsiteY219" fmla="*/ 3212171 h 6858000"/>
              <a:gd name="connsiteX220" fmla="*/ 993319 w 7467600"/>
              <a:gd name="connsiteY220" fmla="*/ 3247648 h 6858000"/>
              <a:gd name="connsiteX221" fmla="*/ 853081 w 7467600"/>
              <a:gd name="connsiteY221" fmla="*/ 3312410 h 6858000"/>
              <a:gd name="connsiteX222" fmla="*/ 805957 w 7467600"/>
              <a:gd name="connsiteY222" fmla="*/ 3330443 h 6858000"/>
              <a:gd name="connsiteX223" fmla="*/ 1318687 w 7467600"/>
              <a:gd name="connsiteY223" fmla="*/ 3113840 h 6858000"/>
              <a:gd name="connsiteX224" fmla="*/ 5453702 w 7467600"/>
              <a:gd name="connsiteY224" fmla="*/ 3090882 h 6858000"/>
              <a:gd name="connsiteX225" fmla="*/ 5480135 w 7467600"/>
              <a:gd name="connsiteY225" fmla="*/ 3565802 h 6858000"/>
              <a:gd name="connsiteX226" fmla="*/ 5499023 w 7467600"/>
              <a:gd name="connsiteY226" fmla="*/ 4166310 h 6858000"/>
              <a:gd name="connsiteX227" fmla="*/ 5547022 w 7467600"/>
              <a:gd name="connsiteY227" fmla="*/ 3607838 h 6858000"/>
              <a:gd name="connsiteX228" fmla="*/ 5515964 w 7467600"/>
              <a:gd name="connsiteY228" fmla="*/ 3378541 h 6858000"/>
              <a:gd name="connsiteX229" fmla="*/ 5453702 w 7467600"/>
              <a:gd name="connsiteY229" fmla="*/ 3090882 h 6858000"/>
              <a:gd name="connsiteX230" fmla="*/ 1238695 w 7467600"/>
              <a:gd name="connsiteY230" fmla="*/ 3076820 h 6858000"/>
              <a:gd name="connsiteX231" fmla="*/ 716371 w 7467600"/>
              <a:gd name="connsiteY231" fmla="*/ 3293249 h 6858000"/>
              <a:gd name="connsiteX232" fmla="*/ 579522 w 7467600"/>
              <a:gd name="connsiteY232" fmla="*/ 3371759 h 6858000"/>
              <a:gd name="connsiteX233" fmla="*/ 600288 w 7467600"/>
              <a:gd name="connsiteY233" fmla="*/ 3365555 h 6858000"/>
              <a:gd name="connsiteX234" fmla="*/ 840692 w 7467600"/>
              <a:gd name="connsiteY234" fmla="*/ 3284921 h 6858000"/>
              <a:gd name="connsiteX235" fmla="*/ 979248 w 7467600"/>
              <a:gd name="connsiteY235" fmla="*/ 3221003 h 6858000"/>
              <a:gd name="connsiteX236" fmla="*/ 1053282 w 7467600"/>
              <a:gd name="connsiteY236" fmla="*/ 3185247 h 6858000"/>
              <a:gd name="connsiteX237" fmla="*/ 1320603 w 7467600"/>
              <a:gd name="connsiteY237" fmla="*/ 3081281 h 6858000"/>
              <a:gd name="connsiteX238" fmla="*/ 1238695 w 7467600"/>
              <a:gd name="connsiteY238" fmla="*/ 3076820 h 6858000"/>
              <a:gd name="connsiteX239" fmla="*/ 5425627 w 7467600"/>
              <a:gd name="connsiteY239" fmla="*/ 2954192 h 6858000"/>
              <a:gd name="connsiteX240" fmla="*/ 5470770 w 7467600"/>
              <a:gd name="connsiteY240" fmla="*/ 3005435 h 6858000"/>
              <a:gd name="connsiteX241" fmla="*/ 5519779 w 7467600"/>
              <a:gd name="connsiteY241" fmla="*/ 4359223 h 6858000"/>
              <a:gd name="connsiteX242" fmla="*/ 5520293 w 7467600"/>
              <a:gd name="connsiteY242" fmla="*/ 4360602 h 6858000"/>
              <a:gd name="connsiteX243" fmla="*/ 5767221 w 7467600"/>
              <a:gd name="connsiteY243" fmla="*/ 4665564 h 6858000"/>
              <a:gd name="connsiteX244" fmla="*/ 6937169 w 7467600"/>
              <a:gd name="connsiteY244" fmla="*/ 4815941 h 6858000"/>
              <a:gd name="connsiteX245" fmla="*/ 6953922 w 7467600"/>
              <a:gd name="connsiteY245" fmla="*/ 4890068 h 6858000"/>
              <a:gd name="connsiteX246" fmla="*/ 6071359 w 7467600"/>
              <a:gd name="connsiteY246" fmla="*/ 4770770 h 6858000"/>
              <a:gd name="connsiteX247" fmla="*/ 6038839 w 7467600"/>
              <a:gd name="connsiteY247" fmla="*/ 4764474 h 6858000"/>
              <a:gd name="connsiteX248" fmla="*/ 6038706 w 7467600"/>
              <a:gd name="connsiteY248" fmla="*/ 4763847 h 6858000"/>
              <a:gd name="connsiteX249" fmla="*/ 6037784 w 7467600"/>
              <a:gd name="connsiteY249" fmla="*/ 4764270 h 6858000"/>
              <a:gd name="connsiteX250" fmla="*/ 6038839 w 7467600"/>
              <a:gd name="connsiteY250" fmla="*/ 4764474 h 6858000"/>
              <a:gd name="connsiteX251" fmla="*/ 6040338 w 7467600"/>
              <a:gd name="connsiteY251" fmla="*/ 4771418 h 6858000"/>
              <a:gd name="connsiteX252" fmla="*/ 6024488 w 7467600"/>
              <a:gd name="connsiteY252" fmla="*/ 4809903 h 6858000"/>
              <a:gd name="connsiteX253" fmla="*/ 5599771 w 7467600"/>
              <a:gd name="connsiteY253" fmla="*/ 5509652 h 6858000"/>
              <a:gd name="connsiteX254" fmla="*/ 5548843 w 7467600"/>
              <a:gd name="connsiteY254" fmla="*/ 5563845 h 6858000"/>
              <a:gd name="connsiteX255" fmla="*/ 5940952 w 7467600"/>
              <a:gd name="connsiteY255" fmla="*/ 6250028 h 6858000"/>
              <a:gd name="connsiteX256" fmla="*/ 6043441 w 7467600"/>
              <a:gd name="connsiteY256" fmla="*/ 6665847 h 6858000"/>
              <a:gd name="connsiteX257" fmla="*/ 6093432 w 7467600"/>
              <a:gd name="connsiteY257" fmla="*/ 6858000 h 6858000"/>
              <a:gd name="connsiteX258" fmla="*/ 6034344 w 7467600"/>
              <a:gd name="connsiteY258" fmla="*/ 6858000 h 6858000"/>
              <a:gd name="connsiteX259" fmla="*/ 6026679 w 7467600"/>
              <a:gd name="connsiteY259" fmla="*/ 6836959 h 6858000"/>
              <a:gd name="connsiteX260" fmla="*/ 5800441 w 7467600"/>
              <a:gd name="connsiteY260" fmla="*/ 6335286 h 6858000"/>
              <a:gd name="connsiteX261" fmla="*/ 5526562 w 7467600"/>
              <a:gd name="connsiteY261" fmla="*/ 5705388 h 6858000"/>
              <a:gd name="connsiteX262" fmla="*/ 5519640 w 7467600"/>
              <a:gd name="connsiteY262" fmla="*/ 5683774 h 6858000"/>
              <a:gd name="connsiteX263" fmla="*/ 5844559 w 7467600"/>
              <a:gd name="connsiteY263" fmla="*/ 6553349 h 6858000"/>
              <a:gd name="connsiteX264" fmla="*/ 5975994 w 7467600"/>
              <a:gd name="connsiteY264" fmla="*/ 6858000 h 6858000"/>
              <a:gd name="connsiteX265" fmla="*/ 5898547 w 7467600"/>
              <a:gd name="connsiteY265" fmla="*/ 6858000 h 6858000"/>
              <a:gd name="connsiteX266" fmla="*/ 5682041 w 7467600"/>
              <a:gd name="connsiteY266" fmla="*/ 6355860 h 6858000"/>
              <a:gd name="connsiteX267" fmla="*/ 5461758 w 7467600"/>
              <a:gd name="connsiteY267" fmla="*/ 5820220 h 6858000"/>
              <a:gd name="connsiteX268" fmla="*/ 5237282 w 7467600"/>
              <a:gd name="connsiteY268" fmla="*/ 6579086 h 6858000"/>
              <a:gd name="connsiteX269" fmla="*/ 5115009 w 7467600"/>
              <a:gd name="connsiteY269" fmla="*/ 6858000 h 6858000"/>
              <a:gd name="connsiteX270" fmla="*/ 5028074 w 7467600"/>
              <a:gd name="connsiteY270" fmla="*/ 6858000 h 6858000"/>
              <a:gd name="connsiteX271" fmla="*/ 5079508 w 7467600"/>
              <a:gd name="connsiteY271" fmla="*/ 6749074 h 6858000"/>
              <a:gd name="connsiteX272" fmla="*/ 5371846 w 7467600"/>
              <a:gd name="connsiteY272" fmla="*/ 5924413 h 6858000"/>
              <a:gd name="connsiteX273" fmla="*/ 5270512 w 7467600"/>
              <a:gd name="connsiteY273" fmla="*/ 6138975 h 6858000"/>
              <a:gd name="connsiteX274" fmla="*/ 5062409 w 7467600"/>
              <a:gd name="connsiteY274" fmla="*/ 6653544 h 6858000"/>
              <a:gd name="connsiteX275" fmla="*/ 5036628 w 7467600"/>
              <a:gd name="connsiteY275" fmla="*/ 6754247 h 6858000"/>
              <a:gd name="connsiteX276" fmla="*/ 5009112 w 7467600"/>
              <a:gd name="connsiteY276" fmla="*/ 6858000 h 6858000"/>
              <a:gd name="connsiteX277" fmla="*/ 4976679 w 7467600"/>
              <a:gd name="connsiteY277" fmla="*/ 6858000 h 6858000"/>
              <a:gd name="connsiteX278" fmla="*/ 5006537 w 7467600"/>
              <a:gd name="connsiteY278" fmla="*/ 6747068 h 6858000"/>
              <a:gd name="connsiteX279" fmla="*/ 5032723 w 7467600"/>
              <a:gd name="connsiteY279" fmla="*/ 6644957 h 6858000"/>
              <a:gd name="connsiteX280" fmla="*/ 5242949 w 7467600"/>
              <a:gd name="connsiteY280" fmla="*/ 6125175 h 6858000"/>
              <a:gd name="connsiteX281" fmla="*/ 5286321 w 7467600"/>
              <a:gd name="connsiteY281" fmla="*/ 6033555 h 6858000"/>
              <a:gd name="connsiteX282" fmla="*/ 5008210 w 7467600"/>
              <a:gd name="connsiteY282" fmla="*/ 6649194 h 6858000"/>
              <a:gd name="connsiteX283" fmla="*/ 4986321 w 7467600"/>
              <a:gd name="connsiteY283" fmla="*/ 6765687 h 6858000"/>
              <a:gd name="connsiteX284" fmla="*/ 4973474 w 7467600"/>
              <a:gd name="connsiteY284" fmla="*/ 6858000 h 6858000"/>
              <a:gd name="connsiteX285" fmla="*/ 4907178 w 7467600"/>
              <a:gd name="connsiteY285" fmla="*/ 6858000 h 6858000"/>
              <a:gd name="connsiteX286" fmla="*/ 4910810 w 7467600"/>
              <a:gd name="connsiteY286" fmla="*/ 6829660 h 6858000"/>
              <a:gd name="connsiteX287" fmla="*/ 4987461 w 7467600"/>
              <a:gd name="connsiteY287" fmla="*/ 6432994 h 6858000"/>
              <a:gd name="connsiteX288" fmla="*/ 5179262 w 7467600"/>
              <a:gd name="connsiteY288" fmla="*/ 6035044 h 6858000"/>
              <a:gd name="connsiteX289" fmla="*/ 4689678 w 7467600"/>
              <a:gd name="connsiteY289" fmla="*/ 6440241 h 6858000"/>
              <a:gd name="connsiteX290" fmla="*/ 4477543 w 7467600"/>
              <a:gd name="connsiteY290" fmla="*/ 6674836 h 6858000"/>
              <a:gd name="connsiteX291" fmla="*/ 4329957 w 7467600"/>
              <a:gd name="connsiteY291" fmla="*/ 6858000 h 6858000"/>
              <a:gd name="connsiteX292" fmla="*/ 4218595 w 7467600"/>
              <a:gd name="connsiteY292" fmla="*/ 6858000 h 6858000"/>
              <a:gd name="connsiteX293" fmla="*/ 4368888 w 7467600"/>
              <a:gd name="connsiteY293" fmla="*/ 6668412 h 6858000"/>
              <a:gd name="connsiteX294" fmla="*/ 4563091 w 7467600"/>
              <a:gd name="connsiteY294" fmla="*/ 6442508 h 6858000"/>
              <a:gd name="connsiteX295" fmla="*/ 5387324 w 7467600"/>
              <a:gd name="connsiteY295" fmla="*/ 5705830 h 6858000"/>
              <a:gd name="connsiteX296" fmla="*/ 5073620 w 7467600"/>
              <a:gd name="connsiteY296" fmla="*/ 5955437 h 6858000"/>
              <a:gd name="connsiteX297" fmla="*/ 4689789 w 7467600"/>
              <a:gd name="connsiteY297" fmla="*/ 6268382 h 6858000"/>
              <a:gd name="connsiteX298" fmla="*/ 4418722 w 7467600"/>
              <a:gd name="connsiteY298" fmla="*/ 6570886 h 6858000"/>
              <a:gd name="connsiteX299" fmla="*/ 4214944 w 7467600"/>
              <a:gd name="connsiteY299" fmla="*/ 6858000 h 6858000"/>
              <a:gd name="connsiteX300" fmla="*/ 4177898 w 7467600"/>
              <a:gd name="connsiteY300" fmla="*/ 6858000 h 6858000"/>
              <a:gd name="connsiteX301" fmla="*/ 4391597 w 7467600"/>
              <a:gd name="connsiteY301" fmla="*/ 6556370 h 6858000"/>
              <a:gd name="connsiteX302" fmla="*/ 4668889 w 7467600"/>
              <a:gd name="connsiteY302" fmla="*/ 6246399 h 6858000"/>
              <a:gd name="connsiteX303" fmla="*/ 5055427 w 7467600"/>
              <a:gd name="connsiteY303" fmla="*/ 5931476 h 6858000"/>
              <a:gd name="connsiteX304" fmla="*/ 5371814 w 7467600"/>
              <a:gd name="connsiteY304" fmla="*/ 5678975 h 6858000"/>
              <a:gd name="connsiteX305" fmla="*/ 4987918 w 7467600"/>
              <a:gd name="connsiteY305" fmla="*/ 5838701 h 6858000"/>
              <a:gd name="connsiteX306" fmla="*/ 4317146 w 7467600"/>
              <a:gd name="connsiteY306" fmla="*/ 6587716 h 6858000"/>
              <a:gd name="connsiteX307" fmla="*/ 4171627 w 7467600"/>
              <a:gd name="connsiteY307" fmla="*/ 6858000 h 6858000"/>
              <a:gd name="connsiteX308" fmla="*/ 4081585 w 7467600"/>
              <a:gd name="connsiteY308" fmla="*/ 6858000 h 6858000"/>
              <a:gd name="connsiteX309" fmla="*/ 4238603 w 7467600"/>
              <a:gd name="connsiteY309" fmla="*/ 6559341 h 6858000"/>
              <a:gd name="connsiteX310" fmla="*/ 4778333 w 7467600"/>
              <a:gd name="connsiteY310" fmla="*/ 5873626 h 6858000"/>
              <a:gd name="connsiteX311" fmla="*/ 5414185 w 7467600"/>
              <a:gd name="connsiteY311" fmla="*/ 5573882 h 6858000"/>
              <a:gd name="connsiteX312" fmla="*/ 5959648 w 7467600"/>
              <a:gd name="connsiteY312" fmla="*/ 4760797 h 6858000"/>
              <a:gd name="connsiteX313" fmla="*/ 5355019 w 7467600"/>
              <a:gd name="connsiteY313" fmla="*/ 4734672 h 6858000"/>
              <a:gd name="connsiteX314" fmla="*/ 5083565 w 7467600"/>
              <a:gd name="connsiteY314" fmla="*/ 5179121 h 6858000"/>
              <a:gd name="connsiteX315" fmla="*/ 4713577 w 7467600"/>
              <a:gd name="connsiteY315" fmla="*/ 5616803 h 6858000"/>
              <a:gd name="connsiteX316" fmla="*/ 3989559 w 7467600"/>
              <a:gd name="connsiteY316" fmla="*/ 6145945 h 6858000"/>
              <a:gd name="connsiteX317" fmla="*/ 3939824 w 7467600"/>
              <a:gd name="connsiteY317" fmla="*/ 6066900 h 6858000"/>
              <a:gd name="connsiteX318" fmla="*/ 4584537 w 7467600"/>
              <a:gd name="connsiteY318" fmla="*/ 5324826 h 6858000"/>
              <a:gd name="connsiteX319" fmla="*/ 5037105 w 7467600"/>
              <a:gd name="connsiteY319" fmla="*/ 5088765 h 6858000"/>
              <a:gd name="connsiteX320" fmla="*/ 5039930 w 7467600"/>
              <a:gd name="connsiteY320" fmla="*/ 5089585 h 6858000"/>
              <a:gd name="connsiteX321" fmla="*/ 5263764 w 7467600"/>
              <a:gd name="connsiteY321" fmla="*/ 4735525 h 6858000"/>
              <a:gd name="connsiteX322" fmla="*/ 4086300 w 7467600"/>
              <a:gd name="connsiteY322" fmla="*/ 4884599 h 6858000"/>
              <a:gd name="connsiteX323" fmla="*/ 4085485 w 7467600"/>
              <a:gd name="connsiteY323" fmla="*/ 4899070 h 6858000"/>
              <a:gd name="connsiteX324" fmla="*/ 3871915 w 7467600"/>
              <a:gd name="connsiteY324" fmla="*/ 5253645 h 6858000"/>
              <a:gd name="connsiteX325" fmla="*/ 3799374 w 7467600"/>
              <a:gd name="connsiteY325" fmla="*/ 5466127 h 6858000"/>
              <a:gd name="connsiteX326" fmla="*/ 3498850 w 7467600"/>
              <a:gd name="connsiteY326" fmla="*/ 6661888 h 6858000"/>
              <a:gd name="connsiteX327" fmla="*/ 3399216 w 7467600"/>
              <a:gd name="connsiteY327" fmla="*/ 6858000 h 6858000"/>
              <a:gd name="connsiteX328" fmla="*/ 3303688 w 7467600"/>
              <a:gd name="connsiteY328" fmla="*/ 6858000 h 6858000"/>
              <a:gd name="connsiteX329" fmla="*/ 3391774 w 7467600"/>
              <a:gd name="connsiteY329" fmla="*/ 6697181 h 6858000"/>
              <a:gd name="connsiteX330" fmla="*/ 3735540 w 7467600"/>
              <a:gd name="connsiteY330" fmla="*/ 5546923 h 6858000"/>
              <a:gd name="connsiteX331" fmla="*/ 3729438 w 7467600"/>
              <a:gd name="connsiteY331" fmla="*/ 5569058 h 6858000"/>
              <a:gd name="connsiteX332" fmla="*/ 3707782 w 7467600"/>
              <a:gd name="connsiteY332" fmla="*/ 5644908 h 6858000"/>
              <a:gd name="connsiteX333" fmla="*/ 3583827 w 7467600"/>
              <a:gd name="connsiteY333" fmla="*/ 6039215 h 6858000"/>
              <a:gd name="connsiteX334" fmla="*/ 3547861 w 7467600"/>
              <a:gd name="connsiteY334" fmla="*/ 6129609 h 6858000"/>
              <a:gd name="connsiteX335" fmla="*/ 3490905 w 7467600"/>
              <a:gd name="connsiteY335" fmla="*/ 6277660 h 6858000"/>
              <a:gd name="connsiteX336" fmla="*/ 3455859 w 7467600"/>
              <a:gd name="connsiteY336" fmla="*/ 6391301 h 6858000"/>
              <a:gd name="connsiteX337" fmla="*/ 3429112 w 7467600"/>
              <a:gd name="connsiteY337" fmla="*/ 6479469 h 6858000"/>
              <a:gd name="connsiteX338" fmla="*/ 3304862 w 7467600"/>
              <a:gd name="connsiteY338" fmla="*/ 6796476 h 6858000"/>
              <a:gd name="connsiteX339" fmla="*/ 3276071 w 7467600"/>
              <a:gd name="connsiteY339" fmla="*/ 6858000 h 6858000"/>
              <a:gd name="connsiteX340" fmla="*/ 3240805 w 7467600"/>
              <a:gd name="connsiteY340" fmla="*/ 6858000 h 6858000"/>
              <a:gd name="connsiteX341" fmla="*/ 3275917 w 7467600"/>
              <a:gd name="connsiteY341" fmla="*/ 6783192 h 6858000"/>
              <a:gd name="connsiteX342" fmla="*/ 3399358 w 7467600"/>
              <a:gd name="connsiteY342" fmla="*/ 6469011 h 6858000"/>
              <a:gd name="connsiteX343" fmla="*/ 3425650 w 7467600"/>
              <a:gd name="connsiteY343" fmla="*/ 6381333 h 6858000"/>
              <a:gd name="connsiteX344" fmla="*/ 3460661 w 7467600"/>
              <a:gd name="connsiteY344" fmla="*/ 6266763 h 6858000"/>
              <a:gd name="connsiteX345" fmla="*/ 3518021 w 7467600"/>
              <a:gd name="connsiteY345" fmla="*/ 6117298 h 6858000"/>
              <a:gd name="connsiteX346" fmla="*/ 3554035 w 7467600"/>
              <a:gd name="connsiteY346" fmla="*/ 6027832 h 6858000"/>
              <a:gd name="connsiteX347" fmla="*/ 3677174 w 7467600"/>
              <a:gd name="connsiteY347" fmla="*/ 5636351 h 6858000"/>
              <a:gd name="connsiteX348" fmla="*/ 3698819 w 7467600"/>
              <a:gd name="connsiteY348" fmla="*/ 5560503 h 6858000"/>
              <a:gd name="connsiteX349" fmla="*/ 3702094 w 7467600"/>
              <a:gd name="connsiteY349" fmla="*/ 5549194 h 6858000"/>
              <a:gd name="connsiteX350" fmla="*/ 3398355 w 7467600"/>
              <a:gd name="connsiteY350" fmla="*/ 6094603 h 6858000"/>
              <a:gd name="connsiteX351" fmla="*/ 3193941 w 7467600"/>
              <a:gd name="connsiteY351" fmla="*/ 6798775 h 6858000"/>
              <a:gd name="connsiteX352" fmla="*/ 3184140 w 7467600"/>
              <a:gd name="connsiteY352" fmla="*/ 6858000 h 6858000"/>
              <a:gd name="connsiteX353" fmla="*/ 3099978 w 7467600"/>
              <a:gd name="connsiteY353" fmla="*/ 6858000 h 6858000"/>
              <a:gd name="connsiteX354" fmla="*/ 3101556 w 7467600"/>
              <a:gd name="connsiteY354" fmla="*/ 6843337 h 6858000"/>
              <a:gd name="connsiteX355" fmla="*/ 3370162 w 7467600"/>
              <a:gd name="connsiteY355" fmla="*/ 5785550 h 6858000"/>
              <a:gd name="connsiteX356" fmla="*/ 3746477 w 7467600"/>
              <a:gd name="connsiteY356" fmla="*/ 5377889 h 6858000"/>
              <a:gd name="connsiteX357" fmla="*/ 3863399 w 7467600"/>
              <a:gd name="connsiteY357" fmla="*/ 5087257 h 6858000"/>
              <a:gd name="connsiteX358" fmla="*/ 3968712 w 7467600"/>
              <a:gd name="connsiteY358" fmla="*/ 4913989 h 6858000"/>
              <a:gd name="connsiteX359" fmla="*/ 2792390 w 7467600"/>
              <a:gd name="connsiteY359" fmla="*/ 5382974 h 6858000"/>
              <a:gd name="connsiteX360" fmla="*/ 2714982 w 7467600"/>
              <a:gd name="connsiteY360" fmla="*/ 5427051 h 6858000"/>
              <a:gd name="connsiteX361" fmla="*/ 2813361 w 7467600"/>
              <a:gd name="connsiteY361" fmla="*/ 6023912 h 6858000"/>
              <a:gd name="connsiteX362" fmla="*/ 2688430 w 7467600"/>
              <a:gd name="connsiteY362" fmla="*/ 6801564 h 6858000"/>
              <a:gd name="connsiteX363" fmla="*/ 2629626 w 7467600"/>
              <a:gd name="connsiteY363" fmla="*/ 6763394 h 6858000"/>
              <a:gd name="connsiteX364" fmla="*/ 2565328 w 7467600"/>
              <a:gd name="connsiteY364" fmla="*/ 5516399 h 6858000"/>
              <a:gd name="connsiteX365" fmla="*/ 1922999 w 7467600"/>
              <a:gd name="connsiteY365" fmla="*/ 5980343 h 6858000"/>
              <a:gd name="connsiteX366" fmla="*/ 1950261 w 7467600"/>
              <a:gd name="connsiteY366" fmla="*/ 6405858 h 6858000"/>
              <a:gd name="connsiteX367" fmla="*/ 2365554 w 7467600"/>
              <a:gd name="connsiteY367" fmla="*/ 6759107 h 6858000"/>
              <a:gd name="connsiteX368" fmla="*/ 2424142 w 7467600"/>
              <a:gd name="connsiteY368" fmla="*/ 6858000 h 6858000"/>
              <a:gd name="connsiteX369" fmla="*/ 2395994 w 7467600"/>
              <a:gd name="connsiteY369" fmla="*/ 6858000 h 6858000"/>
              <a:gd name="connsiteX370" fmla="*/ 2392863 w 7467600"/>
              <a:gd name="connsiteY370" fmla="*/ 6852964 h 6858000"/>
              <a:gd name="connsiteX371" fmla="*/ 2017589 w 7467600"/>
              <a:gd name="connsiteY371" fmla="*/ 6493982 h 6858000"/>
              <a:gd name="connsiteX372" fmla="*/ 2147336 w 7467600"/>
              <a:gd name="connsiteY372" fmla="*/ 6594052 h 6858000"/>
              <a:gd name="connsiteX373" fmla="*/ 2207047 w 7467600"/>
              <a:gd name="connsiteY373" fmla="*/ 6654540 h 6858000"/>
              <a:gd name="connsiteX374" fmla="*/ 2299106 w 7467600"/>
              <a:gd name="connsiteY374" fmla="*/ 6778931 h 6858000"/>
              <a:gd name="connsiteX375" fmla="*/ 2314430 w 7467600"/>
              <a:gd name="connsiteY375" fmla="*/ 6801144 h 6858000"/>
              <a:gd name="connsiteX376" fmla="*/ 2352406 w 7467600"/>
              <a:gd name="connsiteY376" fmla="*/ 6858000 h 6858000"/>
              <a:gd name="connsiteX377" fmla="*/ 2314492 w 7467600"/>
              <a:gd name="connsiteY377" fmla="*/ 6858000 h 6858000"/>
              <a:gd name="connsiteX378" fmla="*/ 2288095 w 7467600"/>
              <a:gd name="connsiteY378" fmla="*/ 6818030 h 6858000"/>
              <a:gd name="connsiteX379" fmla="*/ 2272768 w 7467600"/>
              <a:gd name="connsiteY379" fmla="*/ 6795822 h 6858000"/>
              <a:gd name="connsiteX380" fmla="*/ 2182715 w 7467600"/>
              <a:gd name="connsiteY380" fmla="*/ 6675071 h 6858000"/>
              <a:gd name="connsiteX381" fmla="*/ 2032061 w 7467600"/>
              <a:gd name="connsiteY381" fmla="*/ 6541380 h 6858000"/>
              <a:gd name="connsiteX382" fmla="*/ 2257220 w 7467600"/>
              <a:gd name="connsiteY382" fmla="*/ 6826257 h 6858000"/>
              <a:gd name="connsiteX383" fmla="*/ 2281324 w 7467600"/>
              <a:gd name="connsiteY383" fmla="*/ 6858000 h 6858000"/>
              <a:gd name="connsiteX384" fmla="*/ 2242860 w 7467600"/>
              <a:gd name="connsiteY384" fmla="*/ 6858000 h 6858000"/>
              <a:gd name="connsiteX385" fmla="*/ 2232818 w 7467600"/>
              <a:gd name="connsiteY385" fmla="*/ 6844926 h 6858000"/>
              <a:gd name="connsiteX386" fmla="*/ 1990172 w 7467600"/>
              <a:gd name="connsiteY386" fmla="*/ 6542121 h 6858000"/>
              <a:gd name="connsiteX387" fmla="*/ 2124090 w 7467600"/>
              <a:gd name="connsiteY387" fmla="*/ 6761017 h 6858000"/>
              <a:gd name="connsiteX388" fmla="*/ 2200380 w 7467600"/>
              <a:gd name="connsiteY388" fmla="*/ 6858000 h 6858000"/>
              <a:gd name="connsiteX389" fmla="*/ 2147507 w 7467600"/>
              <a:gd name="connsiteY389" fmla="*/ 6858000 h 6858000"/>
              <a:gd name="connsiteX390" fmla="*/ 2070668 w 7467600"/>
              <a:gd name="connsiteY390" fmla="*/ 6761520 h 6858000"/>
              <a:gd name="connsiteX391" fmla="*/ 1975142 w 7467600"/>
              <a:gd name="connsiteY391" fmla="*/ 6585570 h 6858000"/>
              <a:gd name="connsiteX392" fmla="*/ 2050035 w 7467600"/>
              <a:gd name="connsiteY392" fmla="*/ 6813345 h 6858000"/>
              <a:gd name="connsiteX393" fmla="*/ 2063025 w 7467600"/>
              <a:gd name="connsiteY393" fmla="*/ 6858000 h 6858000"/>
              <a:gd name="connsiteX394" fmla="*/ 2021675 w 7467600"/>
              <a:gd name="connsiteY394" fmla="*/ 6858000 h 6858000"/>
              <a:gd name="connsiteX395" fmla="*/ 2019308 w 7467600"/>
              <a:gd name="connsiteY395" fmla="*/ 6847118 h 6858000"/>
              <a:gd name="connsiteX396" fmla="*/ 1938835 w 7467600"/>
              <a:gd name="connsiteY396" fmla="*/ 6551160 h 6858000"/>
              <a:gd name="connsiteX397" fmla="*/ 1953230 w 7467600"/>
              <a:gd name="connsiteY397" fmla="*/ 6759699 h 6858000"/>
              <a:gd name="connsiteX398" fmla="*/ 1956763 w 7467600"/>
              <a:gd name="connsiteY398" fmla="*/ 6778191 h 6858000"/>
              <a:gd name="connsiteX399" fmla="*/ 1967925 w 7467600"/>
              <a:gd name="connsiteY399" fmla="*/ 6858000 h 6858000"/>
              <a:gd name="connsiteX400" fmla="*/ 1936622 w 7467600"/>
              <a:gd name="connsiteY400" fmla="*/ 6858000 h 6858000"/>
              <a:gd name="connsiteX401" fmla="*/ 1926261 w 7467600"/>
              <a:gd name="connsiteY401" fmla="*/ 6784064 h 6858000"/>
              <a:gd name="connsiteX402" fmla="*/ 1922724 w 7467600"/>
              <a:gd name="connsiteY402" fmla="*/ 6765577 h 6858000"/>
              <a:gd name="connsiteX403" fmla="*/ 1904650 w 7467600"/>
              <a:gd name="connsiteY403" fmla="*/ 6639616 h 6858000"/>
              <a:gd name="connsiteX404" fmla="*/ 1885273 w 7467600"/>
              <a:gd name="connsiteY404" fmla="*/ 6858000 h 6858000"/>
              <a:gd name="connsiteX405" fmla="*/ 1854363 w 7467600"/>
              <a:gd name="connsiteY405" fmla="*/ 6858000 h 6858000"/>
              <a:gd name="connsiteX406" fmla="*/ 1880391 w 7467600"/>
              <a:gd name="connsiteY406" fmla="*/ 6603796 h 6858000"/>
              <a:gd name="connsiteX407" fmla="*/ 1818273 w 7467600"/>
              <a:gd name="connsiteY407" fmla="*/ 6715729 h 6858000"/>
              <a:gd name="connsiteX408" fmla="*/ 1794691 w 7467600"/>
              <a:gd name="connsiteY408" fmla="*/ 6843239 h 6858000"/>
              <a:gd name="connsiteX409" fmla="*/ 1794914 w 7467600"/>
              <a:gd name="connsiteY409" fmla="*/ 6858000 h 6858000"/>
              <a:gd name="connsiteX410" fmla="*/ 1746128 w 7467600"/>
              <a:gd name="connsiteY410" fmla="*/ 6858000 h 6858000"/>
              <a:gd name="connsiteX411" fmla="*/ 1753934 w 7467600"/>
              <a:gd name="connsiteY411" fmla="*/ 6724796 h 6858000"/>
              <a:gd name="connsiteX412" fmla="*/ 1792053 w 7467600"/>
              <a:gd name="connsiteY412" fmla="*/ 6572396 h 6858000"/>
              <a:gd name="connsiteX413" fmla="*/ 1862248 w 7467600"/>
              <a:gd name="connsiteY413" fmla="*/ 6266397 h 6858000"/>
              <a:gd name="connsiteX414" fmla="*/ 1862250 w 7467600"/>
              <a:gd name="connsiteY414" fmla="*/ 6033531 h 6858000"/>
              <a:gd name="connsiteX415" fmla="*/ 1211999 w 7467600"/>
              <a:gd name="connsiteY415" fmla="*/ 6683610 h 6858000"/>
              <a:gd name="connsiteX416" fmla="*/ 1213266 w 7467600"/>
              <a:gd name="connsiteY416" fmla="*/ 6691947 h 6858000"/>
              <a:gd name="connsiteX417" fmla="*/ 1203370 w 7467600"/>
              <a:gd name="connsiteY417" fmla="*/ 6850676 h 6858000"/>
              <a:gd name="connsiteX418" fmla="*/ 1203671 w 7467600"/>
              <a:gd name="connsiteY418" fmla="*/ 6858000 h 6858000"/>
              <a:gd name="connsiteX419" fmla="*/ 1143180 w 7467600"/>
              <a:gd name="connsiteY419" fmla="*/ 6858000 h 6858000"/>
              <a:gd name="connsiteX420" fmla="*/ 1142176 w 7467600"/>
              <a:gd name="connsiteY420" fmla="*/ 6766045 h 6858000"/>
              <a:gd name="connsiteX421" fmla="*/ 1067484 w 7467600"/>
              <a:gd name="connsiteY421" fmla="*/ 6858000 h 6858000"/>
              <a:gd name="connsiteX422" fmla="*/ 953928 w 7467600"/>
              <a:gd name="connsiteY422" fmla="*/ 6858000 h 6858000"/>
              <a:gd name="connsiteX423" fmla="*/ 959715 w 7467600"/>
              <a:gd name="connsiteY423" fmla="*/ 6850185 h 6858000"/>
              <a:gd name="connsiteX424" fmla="*/ 1483788 w 7467600"/>
              <a:gd name="connsiteY424" fmla="*/ 6259174 h 6858000"/>
              <a:gd name="connsiteX425" fmla="*/ 1100671 w 7467600"/>
              <a:gd name="connsiteY425" fmla="*/ 6252137 h 6858000"/>
              <a:gd name="connsiteX426" fmla="*/ 1090144 w 7467600"/>
              <a:gd name="connsiteY426" fmla="*/ 6256748 h 6858000"/>
              <a:gd name="connsiteX427" fmla="*/ 1095872 w 7467600"/>
              <a:gd name="connsiteY427" fmla="*/ 6271892 h 6858000"/>
              <a:gd name="connsiteX428" fmla="*/ 262785 w 7467600"/>
              <a:gd name="connsiteY428" fmla="*/ 6845450 h 6858000"/>
              <a:gd name="connsiteX429" fmla="*/ 209968 w 7467600"/>
              <a:gd name="connsiteY429" fmla="*/ 6770713 h 6858000"/>
              <a:gd name="connsiteX430" fmla="*/ 873460 w 7467600"/>
              <a:gd name="connsiteY430" fmla="*/ 6253768 h 6858000"/>
              <a:gd name="connsiteX431" fmla="*/ 192686 w 7467600"/>
              <a:gd name="connsiteY431" fmla="*/ 5849257 h 6858000"/>
              <a:gd name="connsiteX432" fmla="*/ 4696 w 7467600"/>
              <a:gd name="connsiteY432" fmla="*/ 5697668 h 6858000"/>
              <a:gd name="connsiteX433" fmla="*/ 0 w 7467600"/>
              <a:gd name="connsiteY433" fmla="*/ 5689984 h 6858000"/>
              <a:gd name="connsiteX434" fmla="*/ 0 w 7467600"/>
              <a:gd name="connsiteY434" fmla="*/ 5513472 h 6858000"/>
              <a:gd name="connsiteX435" fmla="*/ 174101 w 7467600"/>
              <a:gd name="connsiteY435" fmla="*/ 5620277 h 6858000"/>
              <a:gd name="connsiteX436" fmla="*/ 891800 w 7467600"/>
              <a:gd name="connsiteY436" fmla="*/ 6036935 h 6858000"/>
              <a:gd name="connsiteX437" fmla="*/ 1072219 w 7467600"/>
              <a:gd name="connsiteY437" fmla="*/ 6169443 h 6858000"/>
              <a:gd name="connsiteX438" fmla="*/ 1074117 w 7467600"/>
              <a:gd name="connsiteY438" fmla="*/ 6170301 h 6858000"/>
              <a:gd name="connsiteX439" fmla="*/ 1083114 w 7467600"/>
              <a:gd name="connsiteY439" fmla="*/ 6174131 h 6858000"/>
              <a:gd name="connsiteX440" fmla="*/ 1543010 w 7467600"/>
              <a:gd name="connsiteY440" fmla="*/ 6191140 h 6858000"/>
              <a:gd name="connsiteX441" fmla="*/ 1551080 w 7467600"/>
              <a:gd name="connsiteY441" fmla="*/ 6195006 h 6858000"/>
              <a:gd name="connsiteX442" fmla="*/ 2345443 w 7467600"/>
              <a:gd name="connsiteY442" fmla="*/ 5549882 h 6858000"/>
              <a:gd name="connsiteX443" fmla="*/ 1721499 w 7467600"/>
              <a:gd name="connsiteY443" fmla="*/ 5599969 h 6858000"/>
              <a:gd name="connsiteX444" fmla="*/ 767716 w 7467600"/>
              <a:gd name="connsiteY444" fmla="*/ 5472768 h 6858000"/>
              <a:gd name="connsiteX445" fmla="*/ 722147 w 7467600"/>
              <a:gd name="connsiteY445" fmla="*/ 5393091 h 6858000"/>
              <a:gd name="connsiteX446" fmla="*/ 1485552 w 7467600"/>
              <a:gd name="connsiteY446" fmla="*/ 5313202 h 6858000"/>
              <a:gd name="connsiteX447" fmla="*/ 2143004 w 7467600"/>
              <a:gd name="connsiteY447" fmla="*/ 5402420 h 6858000"/>
              <a:gd name="connsiteX448" fmla="*/ 1933391 w 7467600"/>
              <a:gd name="connsiteY448" fmla="*/ 5156971 h 6858000"/>
              <a:gd name="connsiteX449" fmla="*/ 1827118 w 7467600"/>
              <a:gd name="connsiteY449" fmla="*/ 4968410 h 6858000"/>
              <a:gd name="connsiteX450" fmla="*/ 1837349 w 7467600"/>
              <a:gd name="connsiteY450" fmla="*/ 4956357 h 6858000"/>
              <a:gd name="connsiteX451" fmla="*/ 2162835 w 7467600"/>
              <a:gd name="connsiteY451" fmla="*/ 5187853 h 6858000"/>
              <a:gd name="connsiteX452" fmla="*/ 2257167 w 7467600"/>
              <a:gd name="connsiteY452" fmla="*/ 5462123 h 6858000"/>
              <a:gd name="connsiteX453" fmla="*/ 2261598 w 7467600"/>
              <a:gd name="connsiteY453" fmla="*/ 5467998 h 6858000"/>
              <a:gd name="connsiteX454" fmla="*/ 2437177 w 7467600"/>
              <a:gd name="connsiteY454" fmla="*/ 5479608 h 6858000"/>
              <a:gd name="connsiteX455" fmla="*/ 2445247 w 7467600"/>
              <a:gd name="connsiteY455" fmla="*/ 5483476 h 6858000"/>
              <a:gd name="connsiteX456" fmla="*/ 2743626 w 7467600"/>
              <a:gd name="connsiteY456" fmla="*/ 5304819 h 6858000"/>
              <a:gd name="connsiteX457" fmla="*/ 3048102 w 7467600"/>
              <a:gd name="connsiteY457" fmla="*/ 5150595 h 6858000"/>
              <a:gd name="connsiteX458" fmla="*/ 1799414 w 7467600"/>
              <a:gd name="connsiteY458" fmla="*/ 4694732 h 6858000"/>
              <a:gd name="connsiteX459" fmla="*/ 1771735 w 7467600"/>
              <a:gd name="connsiteY459" fmla="*/ 4619929 h 6858000"/>
              <a:gd name="connsiteX460" fmla="*/ 3104273 w 7467600"/>
              <a:gd name="connsiteY460" fmla="*/ 5076159 h 6858000"/>
              <a:gd name="connsiteX461" fmla="*/ 3113245 w 7467600"/>
              <a:gd name="connsiteY461" fmla="*/ 5090705 h 6858000"/>
              <a:gd name="connsiteX462" fmla="*/ 3126294 w 7467600"/>
              <a:gd name="connsiteY462" fmla="*/ 5114400 h 6858000"/>
              <a:gd name="connsiteX463" fmla="*/ 3937433 w 7467600"/>
              <a:gd name="connsiteY463" fmla="*/ 4830473 h 6858000"/>
              <a:gd name="connsiteX464" fmla="*/ 3590475 w 7467600"/>
              <a:gd name="connsiteY464" fmla="*/ 4597974 h 6858000"/>
              <a:gd name="connsiteX465" fmla="*/ 3100264 w 7467600"/>
              <a:gd name="connsiteY465" fmla="*/ 4579845 h 6858000"/>
              <a:gd name="connsiteX466" fmla="*/ 2183576 w 7467600"/>
              <a:gd name="connsiteY466" fmla="*/ 4227150 h 6858000"/>
              <a:gd name="connsiteX467" fmla="*/ 2151029 w 7467600"/>
              <a:gd name="connsiteY467" fmla="*/ 4146947 h 6858000"/>
              <a:gd name="connsiteX468" fmla="*/ 3563434 w 7467600"/>
              <a:gd name="connsiteY468" fmla="*/ 4469115 h 6858000"/>
              <a:gd name="connsiteX469" fmla="*/ 3177952 w 7467600"/>
              <a:gd name="connsiteY469" fmla="*/ 3657386 h 6858000"/>
              <a:gd name="connsiteX470" fmla="*/ 3189263 w 7467600"/>
              <a:gd name="connsiteY470" fmla="*/ 3625726 h 6858000"/>
              <a:gd name="connsiteX471" fmla="*/ 3560912 w 7467600"/>
              <a:gd name="connsiteY471" fmla="*/ 4079863 h 6858000"/>
              <a:gd name="connsiteX472" fmla="*/ 3626636 w 7467600"/>
              <a:gd name="connsiteY472" fmla="*/ 4512230 h 6858000"/>
              <a:gd name="connsiteX473" fmla="*/ 3653088 w 7467600"/>
              <a:gd name="connsiteY473" fmla="*/ 4521417 h 6858000"/>
              <a:gd name="connsiteX474" fmla="*/ 3988128 w 7467600"/>
              <a:gd name="connsiteY474" fmla="*/ 4817267 h 6858000"/>
              <a:gd name="connsiteX475" fmla="*/ 4830582 w 7467600"/>
              <a:gd name="connsiteY475" fmla="*/ 4676000 h 6858000"/>
              <a:gd name="connsiteX476" fmla="*/ 4830100 w 7467600"/>
              <a:gd name="connsiteY476" fmla="*/ 4675554 h 6858000"/>
              <a:gd name="connsiteX477" fmla="*/ 4036318 w 7467600"/>
              <a:gd name="connsiteY477" fmla="*/ 4147013 h 6858000"/>
              <a:gd name="connsiteX478" fmla="*/ 3432098 w 7467600"/>
              <a:gd name="connsiteY478" fmla="*/ 3537312 h 6858000"/>
              <a:gd name="connsiteX479" fmla="*/ 3446761 w 7467600"/>
              <a:gd name="connsiteY479" fmla="*/ 3461278 h 6858000"/>
              <a:gd name="connsiteX480" fmla="*/ 4419733 w 7467600"/>
              <a:gd name="connsiteY480" fmla="*/ 3963555 h 6858000"/>
              <a:gd name="connsiteX481" fmla="*/ 4781371 w 7467600"/>
              <a:gd name="connsiteY481" fmla="*/ 4458604 h 6858000"/>
              <a:gd name="connsiteX482" fmla="*/ 4780440 w 7467600"/>
              <a:gd name="connsiteY482" fmla="*/ 4470290 h 6858000"/>
              <a:gd name="connsiteX483" fmla="*/ 4898954 w 7467600"/>
              <a:gd name="connsiteY483" fmla="*/ 4662092 h 6858000"/>
              <a:gd name="connsiteX484" fmla="*/ 4900699 w 7467600"/>
              <a:gd name="connsiteY484" fmla="*/ 4670867 h 6858000"/>
              <a:gd name="connsiteX485" fmla="*/ 5714511 w 7467600"/>
              <a:gd name="connsiteY485" fmla="*/ 4663483 h 6858000"/>
              <a:gd name="connsiteX486" fmla="*/ 5464793 w 7467600"/>
              <a:gd name="connsiteY486" fmla="*/ 4393556 h 6858000"/>
              <a:gd name="connsiteX487" fmla="*/ 5461897 w 7467600"/>
              <a:gd name="connsiteY487" fmla="*/ 4390879 h 6858000"/>
              <a:gd name="connsiteX488" fmla="*/ 4294126 w 7467600"/>
              <a:gd name="connsiteY488" fmla="*/ 3303048 h 6858000"/>
              <a:gd name="connsiteX489" fmla="*/ 4305321 w 7467600"/>
              <a:gd name="connsiteY489" fmla="*/ 3256953 h 6858000"/>
              <a:gd name="connsiteX490" fmla="*/ 4949299 w 7467600"/>
              <a:gd name="connsiteY490" fmla="*/ 3766336 h 6858000"/>
              <a:gd name="connsiteX491" fmla="*/ 5291452 w 7467600"/>
              <a:gd name="connsiteY491" fmla="*/ 4076801 h 6858000"/>
              <a:gd name="connsiteX492" fmla="*/ 5434998 w 7467600"/>
              <a:gd name="connsiteY492" fmla="*/ 4254100 h 6858000"/>
              <a:gd name="connsiteX493" fmla="*/ 5351015 w 7467600"/>
              <a:gd name="connsiteY493" fmla="*/ 3760989 h 6858000"/>
              <a:gd name="connsiteX494" fmla="*/ 5413780 w 7467600"/>
              <a:gd name="connsiteY494" fmla="*/ 2966265 h 6858000"/>
              <a:gd name="connsiteX495" fmla="*/ 5425627 w 7467600"/>
              <a:gd name="connsiteY495" fmla="*/ 2954192 h 6858000"/>
              <a:gd name="connsiteX496" fmla="*/ 6604735 w 7467600"/>
              <a:gd name="connsiteY496" fmla="*/ 2041381 h 6858000"/>
              <a:gd name="connsiteX497" fmla="*/ 7204487 w 7467600"/>
              <a:gd name="connsiteY497" fmla="*/ 2742112 h 6858000"/>
              <a:gd name="connsiteX498" fmla="*/ 7131592 w 7467600"/>
              <a:gd name="connsiteY498" fmla="*/ 2672096 h 6858000"/>
              <a:gd name="connsiteX499" fmla="*/ 6996344 w 7467600"/>
              <a:gd name="connsiteY499" fmla="*/ 2518310 h 6858000"/>
              <a:gd name="connsiteX500" fmla="*/ 6735495 w 7467600"/>
              <a:gd name="connsiteY500" fmla="*/ 2196890 h 6858000"/>
              <a:gd name="connsiteX501" fmla="*/ 6721901 w 7467600"/>
              <a:gd name="connsiteY501" fmla="*/ 2179274 h 6858000"/>
              <a:gd name="connsiteX502" fmla="*/ 6604735 w 7467600"/>
              <a:gd name="connsiteY502" fmla="*/ 2041381 h 6858000"/>
              <a:gd name="connsiteX503" fmla="*/ 6591670 w 7467600"/>
              <a:gd name="connsiteY503" fmla="*/ 1988277 h 6858000"/>
              <a:gd name="connsiteX504" fmla="*/ 6747349 w 7467600"/>
              <a:gd name="connsiteY504" fmla="*/ 2160069 h 6858000"/>
              <a:gd name="connsiteX505" fmla="*/ 6760943 w 7467600"/>
              <a:gd name="connsiteY505" fmla="*/ 2177686 h 6858000"/>
              <a:gd name="connsiteX506" fmla="*/ 7021065 w 7467600"/>
              <a:gd name="connsiteY506" fmla="*/ 2498102 h 6858000"/>
              <a:gd name="connsiteX507" fmla="*/ 7155223 w 7467600"/>
              <a:gd name="connsiteY507" fmla="*/ 2650386 h 6858000"/>
              <a:gd name="connsiteX508" fmla="*/ 7203167 w 7467600"/>
              <a:gd name="connsiteY508" fmla="*/ 2697288 h 6858000"/>
              <a:gd name="connsiteX509" fmla="*/ 6937703 w 7467600"/>
              <a:gd name="connsiteY509" fmla="*/ 2321981 h 6858000"/>
              <a:gd name="connsiteX510" fmla="*/ 6591670 w 7467600"/>
              <a:gd name="connsiteY510" fmla="*/ 1988277 h 6858000"/>
              <a:gd name="connsiteX511" fmla="*/ 5798671 w 7467600"/>
              <a:gd name="connsiteY511" fmla="*/ 1981601 h 6858000"/>
              <a:gd name="connsiteX512" fmla="*/ 5754709 w 7467600"/>
              <a:gd name="connsiteY512" fmla="*/ 2071454 h 6858000"/>
              <a:gd name="connsiteX513" fmla="*/ 5763044 w 7467600"/>
              <a:gd name="connsiteY513" fmla="*/ 2842206 h 6858000"/>
              <a:gd name="connsiteX514" fmla="*/ 5764974 w 7467600"/>
              <a:gd name="connsiteY514" fmla="*/ 2799609 h 6858000"/>
              <a:gd name="connsiteX515" fmla="*/ 5767665 w 7467600"/>
              <a:gd name="connsiteY515" fmla="*/ 2666409 h 6858000"/>
              <a:gd name="connsiteX516" fmla="*/ 5763055 w 7467600"/>
              <a:gd name="connsiteY516" fmla="*/ 2579705 h 6858000"/>
              <a:gd name="connsiteX517" fmla="*/ 5758079 w 7467600"/>
              <a:gd name="connsiteY517" fmla="*/ 2492508 h 6858000"/>
              <a:gd name="connsiteX518" fmla="*/ 5779325 w 7467600"/>
              <a:gd name="connsiteY518" fmla="*/ 2197069 h 6858000"/>
              <a:gd name="connsiteX519" fmla="*/ 5798671 w 7467600"/>
              <a:gd name="connsiteY519" fmla="*/ 1981601 h 6858000"/>
              <a:gd name="connsiteX520" fmla="*/ 5829202 w 7467600"/>
              <a:gd name="connsiteY520" fmla="*/ 1971679 h 6858000"/>
              <a:gd name="connsiteX521" fmla="*/ 5809558 w 7467600"/>
              <a:gd name="connsiteY521" fmla="*/ 2198043 h 6858000"/>
              <a:gd name="connsiteX522" fmla="*/ 5788653 w 7467600"/>
              <a:gd name="connsiteY522" fmla="*/ 2489430 h 6858000"/>
              <a:gd name="connsiteX523" fmla="*/ 5793439 w 7467600"/>
              <a:gd name="connsiteY523" fmla="*/ 2575235 h 6858000"/>
              <a:gd name="connsiteX524" fmla="*/ 5796837 w 7467600"/>
              <a:gd name="connsiteY524" fmla="*/ 2637633 h 6858000"/>
              <a:gd name="connsiteX525" fmla="*/ 5818614 w 7467600"/>
              <a:gd name="connsiteY525" fmla="*/ 2473055 h 6858000"/>
              <a:gd name="connsiteX526" fmla="*/ 5829202 w 7467600"/>
              <a:gd name="connsiteY526" fmla="*/ 1971679 h 6858000"/>
              <a:gd name="connsiteX527" fmla="*/ 5911389 w 7467600"/>
              <a:gd name="connsiteY527" fmla="*/ 1898371 h 6858000"/>
              <a:gd name="connsiteX528" fmla="*/ 6237627 w 7467600"/>
              <a:gd name="connsiteY528" fmla="*/ 2231921 h 6858000"/>
              <a:gd name="connsiteX529" fmla="*/ 5911389 w 7467600"/>
              <a:gd name="connsiteY529" fmla="*/ 1898371 h 6858000"/>
              <a:gd name="connsiteX530" fmla="*/ 6944437 w 7467600"/>
              <a:gd name="connsiteY530" fmla="*/ 1575402 h 6858000"/>
              <a:gd name="connsiteX531" fmla="*/ 6304730 w 7467600"/>
              <a:gd name="connsiteY531" fmla="*/ 1766654 h 6858000"/>
              <a:gd name="connsiteX532" fmla="*/ 6944437 w 7467600"/>
              <a:gd name="connsiteY532" fmla="*/ 1575402 h 6858000"/>
              <a:gd name="connsiteX533" fmla="*/ 7019523 w 7467600"/>
              <a:gd name="connsiteY533" fmla="*/ 1519450 h 6858000"/>
              <a:gd name="connsiteX534" fmla="*/ 6298091 w 7467600"/>
              <a:gd name="connsiteY534" fmla="*/ 1737122 h 6858000"/>
              <a:gd name="connsiteX535" fmla="*/ 7019523 w 7467600"/>
              <a:gd name="connsiteY535" fmla="*/ 1519450 h 6858000"/>
              <a:gd name="connsiteX536" fmla="*/ 2399523 w 7467600"/>
              <a:gd name="connsiteY536" fmla="*/ 1428234 h 6858000"/>
              <a:gd name="connsiteX537" fmla="*/ 2224982 w 7467600"/>
              <a:gd name="connsiteY537" fmla="*/ 1826201 h 6858000"/>
              <a:gd name="connsiteX538" fmla="*/ 2096099 w 7467600"/>
              <a:gd name="connsiteY538" fmla="*/ 2345900 h 6858000"/>
              <a:gd name="connsiteX539" fmla="*/ 2283317 w 7467600"/>
              <a:gd name="connsiteY539" fmla="*/ 1796925 h 6858000"/>
              <a:gd name="connsiteX540" fmla="*/ 2399523 w 7467600"/>
              <a:gd name="connsiteY540" fmla="*/ 1428234 h 6858000"/>
              <a:gd name="connsiteX541" fmla="*/ 2448558 w 7467600"/>
              <a:gd name="connsiteY541" fmla="*/ 1373435 h 6858000"/>
              <a:gd name="connsiteX542" fmla="*/ 2312521 w 7467600"/>
              <a:gd name="connsiteY542" fmla="*/ 1806140 h 6858000"/>
              <a:gd name="connsiteX543" fmla="*/ 2127533 w 7467600"/>
              <a:gd name="connsiteY543" fmla="*/ 2348380 h 6858000"/>
              <a:gd name="connsiteX544" fmla="*/ 2358080 w 7467600"/>
              <a:gd name="connsiteY544" fmla="*/ 1866134 h 6858000"/>
              <a:gd name="connsiteX545" fmla="*/ 2407436 w 7467600"/>
              <a:gd name="connsiteY545" fmla="*/ 1651070 h 6858000"/>
              <a:gd name="connsiteX546" fmla="*/ 2448558 w 7467600"/>
              <a:gd name="connsiteY546" fmla="*/ 1373435 h 6858000"/>
              <a:gd name="connsiteX547" fmla="*/ 278707 w 7467600"/>
              <a:gd name="connsiteY547" fmla="*/ 1352270 h 6858000"/>
              <a:gd name="connsiteX548" fmla="*/ 321570 w 7467600"/>
              <a:gd name="connsiteY548" fmla="*/ 1861610 h 6858000"/>
              <a:gd name="connsiteX549" fmla="*/ 294281 w 7467600"/>
              <a:gd name="connsiteY549" fmla="*/ 1440658 h 6858000"/>
              <a:gd name="connsiteX550" fmla="*/ 278707 w 7467600"/>
              <a:gd name="connsiteY550" fmla="*/ 1352270 h 6858000"/>
              <a:gd name="connsiteX551" fmla="*/ 1423821 w 7467600"/>
              <a:gd name="connsiteY551" fmla="*/ 1351958 h 6858000"/>
              <a:gd name="connsiteX552" fmla="*/ 1638521 w 7467600"/>
              <a:gd name="connsiteY552" fmla="*/ 1908470 h 6858000"/>
              <a:gd name="connsiteX553" fmla="*/ 1754199 w 7467600"/>
              <a:gd name="connsiteY553" fmla="*/ 2149284 h 6858000"/>
              <a:gd name="connsiteX554" fmla="*/ 1908359 w 7467600"/>
              <a:gd name="connsiteY554" fmla="*/ 2364988 h 6858000"/>
              <a:gd name="connsiteX555" fmla="*/ 1647661 w 7467600"/>
              <a:gd name="connsiteY555" fmla="*/ 1825945 h 6858000"/>
              <a:gd name="connsiteX556" fmla="*/ 1423821 w 7467600"/>
              <a:gd name="connsiteY556" fmla="*/ 1351958 h 6858000"/>
              <a:gd name="connsiteX557" fmla="*/ 1431890 w 7467600"/>
              <a:gd name="connsiteY557" fmla="*/ 1306475 h 6858000"/>
              <a:gd name="connsiteX558" fmla="*/ 1507597 w 7467600"/>
              <a:gd name="connsiteY558" fmla="*/ 1446132 h 6858000"/>
              <a:gd name="connsiteX559" fmla="*/ 1674586 w 7467600"/>
              <a:gd name="connsiteY559" fmla="*/ 1813832 h 6858000"/>
              <a:gd name="connsiteX560" fmla="*/ 1815950 w 7467600"/>
              <a:gd name="connsiteY560" fmla="*/ 2128564 h 6858000"/>
              <a:gd name="connsiteX561" fmla="*/ 1984242 w 7467600"/>
              <a:gd name="connsiteY561" fmla="*/ 2430829 h 6858000"/>
              <a:gd name="connsiteX562" fmla="*/ 2014023 w 7467600"/>
              <a:gd name="connsiteY562" fmla="*/ 2450995 h 6858000"/>
              <a:gd name="connsiteX563" fmla="*/ 1747337 w 7467600"/>
              <a:gd name="connsiteY563" fmla="*/ 1855264 h 6858000"/>
              <a:gd name="connsiteX564" fmla="*/ 1533749 w 7467600"/>
              <a:gd name="connsiteY564" fmla="*/ 1478656 h 6858000"/>
              <a:gd name="connsiteX565" fmla="*/ 1431890 w 7467600"/>
              <a:gd name="connsiteY565" fmla="*/ 1306475 h 6858000"/>
              <a:gd name="connsiteX566" fmla="*/ 5052692 w 7467600"/>
              <a:gd name="connsiteY566" fmla="*/ 1292994 h 6858000"/>
              <a:gd name="connsiteX567" fmla="*/ 5200661 w 7467600"/>
              <a:gd name="connsiteY567" fmla="*/ 1635186 h 6858000"/>
              <a:gd name="connsiteX568" fmla="*/ 5297138 w 7467600"/>
              <a:gd name="connsiteY568" fmla="*/ 1906351 h 6858000"/>
              <a:gd name="connsiteX569" fmla="*/ 5052692 w 7467600"/>
              <a:gd name="connsiteY569" fmla="*/ 1292994 h 6858000"/>
              <a:gd name="connsiteX570" fmla="*/ 5009948 w 7467600"/>
              <a:gd name="connsiteY570" fmla="*/ 1273619 h 6858000"/>
              <a:gd name="connsiteX571" fmla="*/ 5121777 w 7467600"/>
              <a:gd name="connsiteY571" fmla="*/ 1654213 h 6858000"/>
              <a:gd name="connsiteX572" fmla="*/ 5293545 w 7467600"/>
              <a:gd name="connsiteY572" fmla="*/ 2072247 h 6858000"/>
              <a:gd name="connsiteX573" fmla="*/ 5294042 w 7467600"/>
              <a:gd name="connsiteY573" fmla="*/ 2065019 h 6858000"/>
              <a:gd name="connsiteX574" fmla="*/ 5171936 w 7467600"/>
              <a:gd name="connsiteY574" fmla="*/ 1647613 h 6858000"/>
              <a:gd name="connsiteX575" fmla="*/ 5009948 w 7467600"/>
              <a:gd name="connsiteY575" fmla="*/ 1273619 h 6858000"/>
              <a:gd name="connsiteX576" fmla="*/ 655236 w 7467600"/>
              <a:gd name="connsiteY576" fmla="*/ 1268632 h 6858000"/>
              <a:gd name="connsiteX577" fmla="*/ 839521 w 7467600"/>
              <a:gd name="connsiteY577" fmla="*/ 1685315 h 6858000"/>
              <a:gd name="connsiteX578" fmla="*/ 1109416 w 7467600"/>
              <a:gd name="connsiteY578" fmla="*/ 2061663 h 6858000"/>
              <a:gd name="connsiteX579" fmla="*/ 1298300 w 7467600"/>
              <a:gd name="connsiteY579" fmla="*/ 2247742 h 6858000"/>
              <a:gd name="connsiteX580" fmla="*/ 1125871 w 7467600"/>
              <a:gd name="connsiteY580" fmla="*/ 1989513 h 6858000"/>
              <a:gd name="connsiteX581" fmla="*/ 981574 w 7467600"/>
              <a:gd name="connsiteY581" fmla="*/ 1783157 h 6858000"/>
              <a:gd name="connsiteX582" fmla="*/ 922198 w 7467600"/>
              <a:gd name="connsiteY582" fmla="*/ 1677437 h 6858000"/>
              <a:gd name="connsiteX583" fmla="*/ 869293 w 7467600"/>
              <a:gd name="connsiteY583" fmla="*/ 1583214 h 6858000"/>
              <a:gd name="connsiteX584" fmla="*/ 751431 w 7467600"/>
              <a:gd name="connsiteY584" fmla="*/ 1405731 h 6858000"/>
              <a:gd name="connsiteX585" fmla="*/ 655236 w 7467600"/>
              <a:gd name="connsiteY585" fmla="*/ 1268632 h 6858000"/>
              <a:gd name="connsiteX586" fmla="*/ 6516292 w 7467600"/>
              <a:gd name="connsiteY586" fmla="*/ 1263064 h 6858000"/>
              <a:gd name="connsiteX587" fmla="*/ 5736320 w 7467600"/>
              <a:gd name="connsiteY587" fmla="*/ 1501803 h 6858000"/>
              <a:gd name="connsiteX588" fmla="*/ 6516292 w 7467600"/>
              <a:gd name="connsiteY588" fmla="*/ 1263064 h 6858000"/>
              <a:gd name="connsiteX589" fmla="*/ 291466 w 7467600"/>
              <a:gd name="connsiteY589" fmla="*/ 1250369 h 6858000"/>
              <a:gd name="connsiteX590" fmla="*/ 323180 w 7467600"/>
              <a:gd name="connsiteY590" fmla="*/ 1435283 h 6858000"/>
              <a:gd name="connsiteX591" fmla="*/ 349381 w 7467600"/>
              <a:gd name="connsiteY591" fmla="*/ 1875041 h 6858000"/>
              <a:gd name="connsiteX592" fmla="*/ 374363 w 7467600"/>
              <a:gd name="connsiteY592" fmla="*/ 1506494 h 6858000"/>
              <a:gd name="connsiteX593" fmla="*/ 302168 w 7467600"/>
              <a:gd name="connsiteY593" fmla="*/ 1274495 h 6858000"/>
              <a:gd name="connsiteX594" fmla="*/ 291466 w 7467600"/>
              <a:gd name="connsiteY594" fmla="*/ 1250369 h 6858000"/>
              <a:gd name="connsiteX595" fmla="*/ 678222 w 7467600"/>
              <a:gd name="connsiteY595" fmla="*/ 1248670 h 6858000"/>
              <a:gd name="connsiteX596" fmla="*/ 775536 w 7467600"/>
              <a:gd name="connsiteY596" fmla="*/ 1388015 h 6858000"/>
              <a:gd name="connsiteX597" fmla="*/ 894529 w 7467600"/>
              <a:gd name="connsiteY597" fmla="*/ 1567739 h 6858000"/>
              <a:gd name="connsiteX598" fmla="*/ 948000 w 7467600"/>
              <a:gd name="connsiteY598" fmla="*/ 1663088 h 6858000"/>
              <a:gd name="connsiteX599" fmla="*/ 1006812 w 7467600"/>
              <a:gd name="connsiteY599" fmla="*/ 1767683 h 6858000"/>
              <a:gd name="connsiteX600" fmla="*/ 1149133 w 7467600"/>
              <a:gd name="connsiteY600" fmla="*/ 1971513 h 6858000"/>
              <a:gd name="connsiteX601" fmla="*/ 1333952 w 7467600"/>
              <a:gd name="connsiteY601" fmla="*/ 2251620 h 6858000"/>
              <a:gd name="connsiteX602" fmla="*/ 1337329 w 7467600"/>
              <a:gd name="connsiteY602" fmla="*/ 2258350 h 6858000"/>
              <a:gd name="connsiteX603" fmla="*/ 1014726 w 7467600"/>
              <a:gd name="connsiteY603" fmla="*/ 1615556 h 6858000"/>
              <a:gd name="connsiteX604" fmla="*/ 678222 w 7467600"/>
              <a:gd name="connsiteY604" fmla="*/ 1248670 h 6858000"/>
              <a:gd name="connsiteX605" fmla="*/ 6691602 w 7467600"/>
              <a:gd name="connsiteY605" fmla="*/ 1140573 h 6858000"/>
              <a:gd name="connsiteX606" fmla="*/ 6571100 w 7467600"/>
              <a:gd name="connsiteY606" fmla="*/ 1183662 h 6858000"/>
              <a:gd name="connsiteX607" fmla="*/ 6241687 w 7467600"/>
              <a:gd name="connsiteY607" fmla="*/ 1257600 h 6858000"/>
              <a:gd name="connsiteX608" fmla="*/ 5693009 w 7467600"/>
              <a:gd name="connsiteY608" fmla="*/ 1478256 h 6858000"/>
              <a:gd name="connsiteX609" fmla="*/ 6548420 w 7467600"/>
              <a:gd name="connsiteY609" fmla="*/ 1214599 h 6858000"/>
              <a:gd name="connsiteX610" fmla="*/ 6605473 w 7467600"/>
              <a:gd name="connsiteY610" fmla="*/ 1184686 h 6858000"/>
              <a:gd name="connsiteX611" fmla="*/ 6691602 w 7467600"/>
              <a:gd name="connsiteY611" fmla="*/ 1140573 h 6858000"/>
              <a:gd name="connsiteX612" fmla="*/ 4002475 w 7467600"/>
              <a:gd name="connsiteY612" fmla="*/ 1037802 h 6858000"/>
              <a:gd name="connsiteX613" fmla="*/ 4000324 w 7467600"/>
              <a:gd name="connsiteY613" fmla="*/ 1039362 h 6858000"/>
              <a:gd name="connsiteX614" fmla="*/ 4002862 w 7467600"/>
              <a:gd name="connsiteY614" fmla="*/ 1042866 h 6858000"/>
              <a:gd name="connsiteX615" fmla="*/ 4002475 w 7467600"/>
              <a:gd name="connsiteY615" fmla="*/ 1037802 h 6858000"/>
              <a:gd name="connsiteX616" fmla="*/ 506322 w 7467600"/>
              <a:gd name="connsiteY616" fmla="*/ 1020997 h 6858000"/>
              <a:gd name="connsiteX617" fmla="*/ 533068 w 7467600"/>
              <a:gd name="connsiteY617" fmla="*/ 1029409 h 6858000"/>
              <a:gd name="connsiteX618" fmla="*/ 1232525 w 7467600"/>
              <a:gd name="connsiteY618" fmla="*/ 1804675 h 6858000"/>
              <a:gd name="connsiteX619" fmla="*/ 1388858 w 7467600"/>
              <a:gd name="connsiteY619" fmla="*/ 2368011 h 6858000"/>
              <a:gd name="connsiteX620" fmla="*/ 1384098 w 7467600"/>
              <a:gd name="connsiteY620" fmla="*/ 2378125 h 6858000"/>
              <a:gd name="connsiteX621" fmla="*/ 1425393 w 7467600"/>
              <a:gd name="connsiteY621" fmla="*/ 2589124 h 6858000"/>
              <a:gd name="connsiteX622" fmla="*/ 1424001 w 7467600"/>
              <a:gd name="connsiteY622" fmla="*/ 2597541 h 6858000"/>
              <a:gd name="connsiteX623" fmla="*/ 2152729 w 7467600"/>
              <a:gd name="connsiteY623" fmla="*/ 2864487 h 6858000"/>
              <a:gd name="connsiteX624" fmla="*/ 2020609 w 7467600"/>
              <a:gd name="connsiteY624" fmla="*/ 2539671 h 6858000"/>
              <a:gd name="connsiteX625" fmla="*/ 2018920 w 7467600"/>
              <a:gd name="connsiteY625" fmla="*/ 2536309 h 6858000"/>
              <a:gd name="connsiteX626" fmla="*/ 1342441 w 7467600"/>
              <a:gd name="connsiteY626" fmla="*/ 1173017 h 6858000"/>
              <a:gd name="connsiteX627" fmla="*/ 1367925 w 7467600"/>
              <a:gd name="connsiteY627" fmla="*/ 1135648 h 6858000"/>
              <a:gd name="connsiteX628" fmla="*/ 1771401 w 7467600"/>
              <a:gd name="connsiteY628" fmla="*/ 1806673 h 6858000"/>
              <a:gd name="connsiteX629" fmla="*/ 1972385 w 7467600"/>
              <a:gd name="connsiteY629" fmla="*/ 2198735 h 6858000"/>
              <a:gd name="connsiteX630" fmla="*/ 2040892 w 7467600"/>
              <a:gd name="connsiteY630" fmla="*/ 2405205 h 6858000"/>
              <a:gd name="connsiteX631" fmla="*/ 2131689 w 7467600"/>
              <a:gd name="connsiteY631" fmla="*/ 1936926 h 6858000"/>
              <a:gd name="connsiteX632" fmla="*/ 2454820 w 7467600"/>
              <a:gd name="connsiteY632" fmla="*/ 1248808 h 6858000"/>
              <a:gd name="connsiteX633" fmla="*/ 2492512 w 7467600"/>
              <a:gd name="connsiteY633" fmla="*/ 1302920 h 6858000"/>
              <a:gd name="connsiteX634" fmla="*/ 2081216 w 7467600"/>
              <a:gd name="connsiteY634" fmla="*/ 2527513 h 6858000"/>
              <a:gd name="connsiteX635" fmla="*/ 2081211 w 7467600"/>
              <a:gd name="connsiteY635" fmla="*/ 2528916 h 6858000"/>
              <a:gd name="connsiteX636" fmla="*/ 2199067 w 7467600"/>
              <a:gd name="connsiteY636" fmla="*/ 2884061 h 6858000"/>
              <a:gd name="connsiteX637" fmla="*/ 3192586 w 7467600"/>
              <a:gd name="connsiteY637" fmla="*/ 3411496 h 6858000"/>
              <a:gd name="connsiteX638" fmla="*/ 3182620 w 7467600"/>
              <a:gd name="connsiteY638" fmla="*/ 3483279 h 6858000"/>
              <a:gd name="connsiteX639" fmla="*/ 2435119 w 7467600"/>
              <a:gd name="connsiteY639" fmla="*/ 3080173 h 6858000"/>
              <a:gd name="connsiteX640" fmla="*/ 2410152 w 7467600"/>
              <a:gd name="connsiteY640" fmla="*/ 3063751 h 6858000"/>
              <a:gd name="connsiteX641" fmla="*/ 2408099 w 7467600"/>
              <a:gd name="connsiteY641" fmla="*/ 3064403 h 6858000"/>
              <a:gd name="connsiteX642" fmla="*/ 2407218 w 7467600"/>
              <a:gd name="connsiteY642" fmla="*/ 3070324 h 6858000"/>
              <a:gd name="connsiteX643" fmla="*/ 2380138 w 7467600"/>
              <a:gd name="connsiteY643" fmla="*/ 3099341 h 6858000"/>
              <a:gd name="connsiteX644" fmla="*/ 1765923 w 7467600"/>
              <a:gd name="connsiteY644" fmla="*/ 3581043 h 6858000"/>
              <a:gd name="connsiteX645" fmla="*/ 1702258 w 7467600"/>
              <a:gd name="connsiteY645" fmla="*/ 3612286 h 6858000"/>
              <a:gd name="connsiteX646" fmla="*/ 1538370 w 7467600"/>
              <a:gd name="connsiteY646" fmla="*/ 3811804 h 6858000"/>
              <a:gd name="connsiteX647" fmla="*/ 542867 w 7467600"/>
              <a:gd name="connsiteY647" fmla="*/ 4944092 h 6858000"/>
              <a:gd name="connsiteX648" fmla="*/ 515800 w 7467600"/>
              <a:gd name="connsiteY648" fmla="*/ 4862180 h 6858000"/>
              <a:gd name="connsiteX649" fmla="*/ 909145 w 7467600"/>
              <a:gd name="connsiteY649" fmla="*/ 4199225 h 6858000"/>
              <a:gd name="connsiteX650" fmla="*/ 1214067 w 7467600"/>
              <a:gd name="connsiteY650" fmla="*/ 3908561 h 6858000"/>
              <a:gd name="connsiteX651" fmla="*/ 640967 w 7467600"/>
              <a:gd name="connsiteY651" fmla="*/ 4105601 h 6858000"/>
              <a:gd name="connsiteX652" fmla="*/ 112563 w 7467600"/>
              <a:gd name="connsiteY652" fmla="*/ 4396952 h 6858000"/>
              <a:gd name="connsiteX653" fmla="*/ 0 w 7467600"/>
              <a:gd name="connsiteY653" fmla="*/ 4466006 h 6858000"/>
              <a:gd name="connsiteX654" fmla="*/ 0 w 7467600"/>
              <a:gd name="connsiteY654" fmla="*/ 4233763 h 6858000"/>
              <a:gd name="connsiteX655" fmla="*/ 36881 w 7467600"/>
              <a:gd name="connsiteY655" fmla="*/ 4200118 h 6858000"/>
              <a:gd name="connsiteX656" fmla="*/ 910534 w 7467600"/>
              <a:gd name="connsiteY656" fmla="*/ 3629753 h 6858000"/>
              <a:gd name="connsiteX657" fmla="*/ 1578717 w 7467600"/>
              <a:gd name="connsiteY657" fmla="*/ 3575982 h 6858000"/>
              <a:gd name="connsiteX658" fmla="*/ 2338780 w 7467600"/>
              <a:gd name="connsiteY658" fmla="*/ 3033725 h 6858000"/>
              <a:gd name="connsiteX659" fmla="*/ 1807991 w 7467600"/>
              <a:gd name="connsiteY659" fmla="*/ 2807184 h 6858000"/>
              <a:gd name="connsiteX660" fmla="*/ 1416358 w 7467600"/>
              <a:gd name="connsiteY660" fmla="*/ 3112571 h 6858000"/>
              <a:gd name="connsiteX661" fmla="*/ 939066 w 7467600"/>
              <a:gd name="connsiteY661" fmla="*/ 3378798 h 6858000"/>
              <a:gd name="connsiteX662" fmla="*/ 115099 w 7467600"/>
              <a:gd name="connsiteY662" fmla="*/ 3607650 h 6858000"/>
              <a:gd name="connsiteX663" fmla="*/ 97284 w 7467600"/>
              <a:gd name="connsiteY663" fmla="*/ 3520393 h 6858000"/>
              <a:gd name="connsiteX664" fmla="*/ 922050 w 7467600"/>
              <a:gd name="connsiteY664" fmla="*/ 3074867 h 6858000"/>
              <a:gd name="connsiteX665" fmla="*/ 1405265 w 7467600"/>
              <a:gd name="connsiteY665" fmla="*/ 3016319 h 6858000"/>
              <a:gd name="connsiteX666" fmla="*/ 1407512 w 7467600"/>
              <a:gd name="connsiteY666" fmla="*/ 3018001 h 6858000"/>
              <a:gd name="connsiteX667" fmla="*/ 1726266 w 7467600"/>
              <a:gd name="connsiteY667" fmla="*/ 2777274 h 6858000"/>
              <a:gd name="connsiteX668" fmla="*/ 625390 w 7467600"/>
              <a:gd name="connsiteY668" fmla="*/ 2514541 h 6858000"/>
              <a:gd name="connsiteX669" fmla="*/ 619799 w 7467600"/>
              <a:gd name="connsiteY669" fmla="*/ 2527180 h 6858000"/>
              <a:gd name="connsiteX670" fmla="*/ 310030 w 7467600"/>
              <a:gd name="connsiteY670" fmla="*/ 2771818 h 6858000"/>
              <a:gd name="connsiteX671" fmla="*/ 173877 w 7467600"/>
              <a:gd name="connsiteY671" fmla="*/ 2937056 h 6858000"/>
              <a:gd name="connsiteX672" fmla="*/ 77889 w 7467600"/>
              <a:gd name="connsiteY672" fmla="*/ 3138440 h 6858000"/>
              <a:gd name="connsiteX673" fmla="*/ 0 w 7467600"/>
              <a:gd name="connsiteY673" fmla="*/ 3271395 h 6858000"/>
              <a:gd name="connsiteX674" fmla="*/ 0 w 7467600"/>
              <a:gd name="connsiteY674" fmla="*/ 3153002 h 6858000"/>
              <a:gd name="connsiteX675" fmla="*/ 2386 w 7467600"/>
              <a:gd name="connsiteY675" fmla="*/ 3149203 h 6858000"/>
              <a:gd name="connsiteX676" fmla="*/ 89753 w 7467600"/>
              <a:gd name="connsiteY676" fmla="*/ 2987702 h 6858000"/>
              <a:gd name="connsiteX677" fmla="*/ 76869 w 7467600"/>
              <a:gd name="connsiteY677" fmla="*/ 3005404 h 6858000"/>
              <a:gd name="connsiteX678" fmla="*/ 32049 w 7467600"/>
              <a:gd name="connsiteY678" fmla="*/ 3065814 h 6858000"/>
              <a:gd name="connsiteX679" fmla="*/ 0 w 7467600"/>
              <a:gd name="connsiteY679" fmla="*/ 3108744 h 6858000"/>
              <a:gd name="connsiteX680" fmla="*/ 0 w 7467600"/>
              <a:gd name="connsiteY680" fmla="*/ 3058059 h 6858000"/>
              <a:gd name="connsiteX681" fmla="*/ 7610 w 7467600"/>
              <a:gd name="connsiteY681" fmla="*/ 3047889 h 6858000"/>
              <a:gd name="connsiteX682" fmla="*/ 52419 w 7467600"/>
              <a:gd name="connsiteY682" fmla="*/ 2987479 h 6858000"/>
              <a:gd name="connsiteX683" fmla="*/ 59142 w 7467600"/>
              <a:gd name="connsiteY683" fmla="*/ 2978488 h 6858000"/>
              <a:gd name="connsiteX684" fmla="*/ 0 w 7467600"/>
              <a:gd name="connsiteY684" fmla="*/ 3015334 h 6858000"/>
              <a:gd name="connsiteX685" fmla="*/ 0 w 7467600"/>
              <a:gd name="connsiteY685" fmla="*/ 2914286 h 6858000"/>
              <a:gd name="connsiteX686" fmla="*/ 36383 w 7467600"/>
              <a:gd name="connsiteY686" fmla="*/ 2901128 h 6858000"/>
              <a:gd name="connsiteX687" fmla="*/ 156329 w 7467600"/>
              <a:gd name="connsiteY687" fmla="*/ 2840533 h 6858000"/>
              <a:gd name="connsiteX688" fmla="*/ 358355 w 7467600"/>
              <a:gd name="connsiteY688" fmla="*/ 2620471 h 6858000"/>
              <a:gd name="connsiteX689" fmla="*/ 510577 w 7467600"/>
              <a:gd name="connsiteY689" fmla="*/ 2501244 h 6858000"/>
              <a:gd name="connsiteX690" fmla="*/ 211967 w 7467600"/>
              <a:gd name="connsiteY690" fmla="*/ 2479171 h 6858000"/>
              <a:gd name="connsiteX691" fmla="*/ 0 w 7467600"/>
              <a:gd name="connsiteY691" fmla="*/ 2476398 h 6858000"/>
              <a:gd name="connsiteX692" fmla="*/ 0 w 7467600"/>
              <a:gd name="connsiteY692" fmla="*/ 2389189 h 6858000"/>
              <a:gd name="connsiteX693" fmla="*/ 103062 w 7467600"/>
              <a:gd name="connsiteY693" fmla="*/ 2389518 h 6858000"/>
              <a:gd name="connsiteX694" fmla="*/ 510734 w 7467600"/>
              <a:gd name="connsiteY694" fmla="*/ 2416201 h 6858000"/>
              <a:gd name="connsiteX695" fmla="*/ 279257 w 7467600"/>
              <a:gd name="connsiteY695" fmla="*/ 2092102 h 6858000"/>
              <a:gd name="connsiteX696" fmla="*/ 65265 w 7467600"/>
              <a:gd name="connsiteY696" fmla="*/ 2006049 h 6858000"/>
              <a:gd name="connsiteX697" fmla="*/ 0 w 7467600"/>
              <a:gd name="connsiteY697" fmla="*/ 1982532 h 6858000"/>
              <a:gd name="connsiteX698" fmla="*/ 0 w 7467600"/>
              <a:gd name="connsiteY698" fmla="*/ 1912789 h 6858000"/>
              <a:gd name="connsiteX699" fmla="*/ 97460 w 7467600"/>
              <a:gd name="connsiteY699" fmla="*/ 1953725 h 6858000"/>
              <a:gd name="connsiteX700" fmla="*/ 221272 w 7467600"/>
              <a:gd name="connsiteY700" fmla="*/ 1980766 h 6858000"/>
              <a:gd name="connsiteX701" fmla="*/ 116765 w 7467600"/>
              <a:gd name="connsiteY701" fmla="*/ 1911033 h 6858000"/>
              <a:gd name="connsiteX702" fmla="*/ 16405 w 7467600"/>
              <a:gd name="connsiteY702" fmla="*/ 1803412 h 6858000"/>
              <a:gd name="connsiteX703" fmla="*/ 0 w 7467600"/>
              <a:gd name="connsiteY703" fmla="*/ 1784777 h 6858000"/>
              <a:gd name="connsiteX704" fmla="*/ 0 w 7467600"/>
              <a:gd name="connsiteY704" fmla="*/ 1740082 h 6858000"/>
              <a:gd name="connsiteX705" fmla="*/ 39394 w 7467600"/>
              <a:gd name="connsiteY705" fmla="*/ 1784856 h 6858000"/>
              <a:gd name="connsiteX706" fmla="*/ 135813 w 7467600"/>
              <a:gd name="connsiteY706" fmla="*/ 1888838 h 6858000"/>
              <a:gd name="connsiteX707" fmla="*/ 242575 w 7467600"/>
              <a:gd name="connsiteY707" fmla="*/ 1958841 h 6858000"/>
              <a:gd name="connsiteX708" fmla="*/ 82197 w 7467600"/>
              <a:gd name="connsiteY708" fmla="*/ 1754826 h 6858000"/>
              <a:gd name="connsiteX709" fmla="*/ 0 w 7467600"/>
              <a:gd name="connsiteY709" fmla="*/ 1679650 h 6858000"/>
              <a:gd name="connsiteX710" fmla="*/ 0 w 7467600"/>
              <a:gd name="connsiteY710" fmla="*/ 1602463 h 6858000"/>
              <a:gd name="connsiteX711" fmla="*/ 84689 w 7467600"/>
              <a:gd name="connsiteY711" fmla="*/ 1677442 h 6858000"/>
              <a:gd name="connsiteX712" fmla="*/ 298437 w 7467600"/>
              <a:gd name="connsiteY712" fmla="*/ 1968019 h 6858000"/>
              <a:gd name="connsiteX713" fmla="*/ 227269 w 7467600"/>
              <a:gd name="connsiteY713" fmla="*/ 1114064 h 6858000"/>
              <a:gd name="connsiteX714" fmla="*/ 248003 w 7467600"/>
              <a:gd name="connsiteY714" fmla="*/ 1089613 h 6858000"/>
              <a:gd name="connsiteX715" fmla="*/ 427020 w 7467600"/>
              <a:gd name="connsiteY715" fmla="*/ 1619803 h 6858000"/>
              <a:gd name="connsiteX716" fmla="*/ 340345 w 7467600"/>
              <a:gd name="connsiteY716" fmla="*/ 2027739 h 6858000"/>
              <a:gd name="connsiteX717" fmla="*/ 360865 w 7467600"/>
              <a:gd name="connsiteY717" fmla="*/ 2044827 h 6858000"/>
              <a:gd name="connsiteX718" fmla="*/ 560414 w 7467600"/>
              <a:gd name="connsiteY718" fmla="*/ 2421457 h 6858000"/>
              <a:gd name="connsiteX719" fmla="*/ 1359703 w 7467600"/>
              <a:gd name="connsiteY719" fmla="*/ 2578554 h 6858000"/>
              <a:gd name="connsiteX720" fmla="*/ 1359422 w 7467600"/>
              <a:gd name="connsiteY720" fmla="*/ 2577994 h 6858000"/>
              <a:gd name="connsiteX721" fmla="*/ 828701 w 7467600"/>
              <a:gd name="connsiteY721" fmla="*/ 1839520 h 6858000"/>
              <a:gd name="connsiteX722" fmla="*/ 494427 w 7467600"/>
              <a:gd name="connsiteY722" fmla="*/ 1092333 h 6858000"/>
              <a:gd name="connsiteX723" fmla="*/ 506322 w 7467600"/>
              <a:gd name="connsiteY723" fmla="*/ 1020997 h 6858000"/>
              <a:gd name="connsiteX724" fmla="*/ 4570198 w 7467600"/>
              <a:gd name="connsiteY724" fmla="*/ 978081 h 6858000"/>
              <a:gd name="connsiteX725" fmla="*/ 4523691 w 7467600"/>
              <a:gd name="connsiteY725" fmla="*/ 1127776 h 6858000"/>
              <a:gd name="connsiteX726" fmla="*/ 4509875 w 7467600"/>
              <a:gd name="connsiteY726" fmla="*/ 1167552 h 6858000"/>
              <a:gd name="connsiteX727" fmla="*/ 4478168 w 7467600"/>
              <a:gd name="connsiteY727" fmla="*/ 1260735 h 6858000"/>
              <a:gd name="connsiteX728" fmla="*/ 4409309 w 7467600"/>
              <a:gd name="connsiteY728" fmla="*/ 1666996 h 6858000"/>
              <a:gd name="connsiteX729" fmla="*/ 4370031 w 7467600"/>
              <a:gd name="connsiteY729" fmla="*/ 1955666 h 6858000"/>
              <a:gd name="connsiteX730" fmla="*/ 4570198 w 7467600"/>
              <a:gd name="connsiteY730" fmla="*/ 978081 h 6858000"/>
              <a:gd name="connsiteX731" fmla="*/ 4557898 w 7467600"/>
              <a:gd name="connsiteY731" fmla="*/ 900011 h 6858000"/>
              <a:gd name="connsiteX732" fmla="*/ 4344840 w 7467600"/>
              <a:gd name="connsiteY732" fmla="*/ 1922038 h 6858000"/>
              <a:gd name="connsiteX733" fmla="*/ 4378710 w 7467600"/>
              <a:gd name="connsiteY733" fmla="*/ 1665516 h 6858000"/>
              <a:gd name="connsiteX734" fmla="*/ 4448798 w 7467600"/>
              <a:gd name="connsiteY734" fmla="*/ 1253024 h 6858000"/>
              <a:gd name="connsiteX735" fmla="*/ 4480315 w 7467600"/>
              <a:gd name="connsiteY735" fmla="*/ 1158454 h 6858000"/>
              <a:gd name="connsiteX736" fmla="*/ 4494133 w 7467600"/>
              <a:gd name="connsiteY736" fmla="*/ 1118676 h 6858000"/>
              <a:gd name="connsiteX737" fmla="*/ 4557898 w 7467600"/>
              <a:gd name="connsiteY737" fmla="*/ 900011 h 6858000"/>
              <a:gd name="connsiteX738" fmla="*/ 5870151 w 7467600"/>
              <a:gd name="connsiteY738" fmla="*/ 898890 h 6858000"/>
              <a:gd name="connsiteX739" fmla="*/ 5861335 w 7467600"/>
              <a:gd name="connsiteY739" fmla="*/ 899177 h 6858000"/>
              <a:gd name="connsiteX740" fmla="*/ 5843702 w 7467600"/>
              <a:gd name="connsiteY740" fmla="*/ 899748 h 6858000"/>
              <a:gd name="connsiteX741" fmla="*/ 5651107 w 7467600"/>
              <a:gd name="connsiteY741" fmla="*/ 920306 h 6858000"/>
              <a:gd name="connsiteX742" fmla="*/ 5459407 w 7467600"/>
              <a:gd name="connsiteY742" fmla="*/ 940975 h 6858000"/>
              <a:gd name="connsiteX743" fmla="*/ 5374846 w 7467600"/>
              <a:gd name="connsiteY743" fmla="*/ 941988 h 6858000"/>
              <a:gd name="connsiteX744" fmla="*/ 5256105 w 7467600"/>
              <a:gd name="connsiteY744" fmla="*/ 945632 h 6858000"/>
              <a:gd name="connsiteX745" fmla="*/ 5107071 w 7467600"/>
              <a:gd name="connsiteY745" fmla="*/ 969720 h 6858000"/>
              <a:gd name="connsiteX746" fmla="*/ 4998681 w 7467600"/>
              <a:gd name="connsiteY746" fmla="*/ 988771 h 6858000"/>
              <a:gd name="connsiteX747" fmla="*/ 5870151 w 7467600"/>
              <a:gd name="connsiteY747" fmla="*/ 898890 h 6858000"/>
              <a:gd name="connsiteX748" fmla="*/ 5504425 w 7467600"/>
              <a:gd name="connsiteY748" fmla="*/ 848067 h 6858000"/>
              <a:gd name="connsiteX749" fmla="*/ 4968849 w 7467600"/>
              <a:gd name="connsiteY749" fmla="*/ 962318 h 6858000"/>
              <a:gd name="connsiteX750" fmla="*/ 5104039 w 7467600"/>
              <a:gd name="connsiteY750" fmla="*/ 940634 h 6858000"/>
              <a:gd name="connsiteX751" fmla="*/ 5256311 w 7467600"/>
              <a:gd name="connsiteY751" fmla="*/ 916490 h 6858000"/>
              <a:gd name="connsiteX752" fmla="*/ 5377381 w 7467600"/>
              <a:gd name="connsiteY752" fmla="*/ 912671 h 6858000"/>
              <a:gd name="connsiteX753" fmla="*/ 5460148 w 7467600"/>
              <a:gd name="connsiteY753" fmla="*/ 911442 h 6858000"/>
              <a:gd name="connsiteX754" fmla="*/ 5648971 w 7467600"/>
              <a:gd name="connsiteY754" fmla="*/ 891331 h 6858000"/>
              <a:gd name="connsiteX755" fmla="*/ 5844807 w 7467600"/>
              <a:gd name="connsiteY755" fmla="*/ 870718 h 6858000"/>
              <a:gd name="connsiteX756" fmla="*/ 5862975 w 7467600"/>
              <a:gd name="connsiteY756" fmla="*/ 869756 h 6858000"/>
              <a:gd name="connsiteX757" fmla="*/ 5920887 w 7467600"/>
              <a:gd name="connsiteY757" fmla="*/ 865929 h 6858000"/>
              <a:gd name="connsiteX758" fmla="*/ 5504425 w 7467600"/>
              <a:gd name="connsiteY758" fmla="*/ 848067 h 6858000"/>
              <a:gd name="connsiteX759" fmla="*/ 3607114 w 7467600"/>
              <a:gd name="connsiteY759" fmla="*/ 467441 h 6858000"/>
              <a:gd name="connsiteX760" fmla="*/ 3296242 w 7467600"/>
              <a:gd name="connsiteY760" fmla="*/ 807991 h 6858000"/>
              <a:gd name="connsiteX761" fmla="*/ 3174674 w 7467600"/>
              <a:gd name="connsiteY761" fmla="*/ 919759 h 6858000"/>
              <a:gd name="connsiteX762" fmla="*/ 3042978 w 7467600"/>
              <a:gd name="connsiteY762" fmla="*/ 1054894 h 6858000"/>
              <a:gd name="connsiteX763" fmla="*/ 2968914 w 7467600"/>
              <a:gd name="connsiteY763" fmla="*/ 1133756 h 6858000"/>
              <a:gd name="connsiteX764" fmla="*/ 3103823 w 7467600"/>
              <a:gd name="connsiteY764" fmla="*/ 1026814 h 6858000"/>
              <a:gd name="connsiteX765" fmla="*/ 3607114 w 7467600"/>
              <a:gd name="connsiteY765" fmla="*/ 467441 h 6858000"/>
              <a:gd name="connsiteX766" fmla="*/ 3744487 w 7467600"/>
              <a:gd name="connsiteY766" fmla="*/ 383136 h 6858000"/>
              <a:gd name="connsiteX767" fmla="*/ 3970213 w 7467600"/>
              <a:gd name="connsiteY767" fmla="*/ 995559 h 6858000"/>
              <a:gd name="connsiteX768" fmla="*/ 3744487 w 7467600"/>
              <a:gd name="connsiteY768" fmla="*/ 383136 h 6858000"/>
              <a:gd name="connsiteX769" fmla="*/ 3624562 w 7467600"/>
              <a:gd name="connsiteY769" fmla="*/ 367041 h 6858000"/>
              <a:gd name="connsiteX770" fmla="*/ 3489712 w 7467600"/>
              <a:gd name="connsiteY770" fmla="*/ 485386 h 6858000"/>
              <a:gd name="connsiteX771" fmla="*/ 3182994 w 7467600"/>
              <a:gd name="connsiteY771" fmla="*/ 828265 h 6858000"/>
              <a:gd name="connsiteX772" fmla="*/ 2892114 w 7467600"/>
              <a:gd name="connsiteY772" fmla="*/ 1172635 h 6858000"/>
              <a:gd name="connsiteX773" fmla="*/ 3021459 w 7467600"/>
              <a:gd name="connsiteY773" fmla="*/ 1035385 h 6858000"/>
              <a:gd name="connsiteX774" fmla="*/ 3153873 w 7467600"/>
              <a:gd name="connsiteY774" fmla="*/ 898971 h 6858000"/>
              <a:gd name="connsiteX775" fmla="*/ 3276511 w 7467600"/>
              <a:gd name="connsiteY775" fmla="*/ 786423 h 6858000"/>
              <a:gd name="connsiteX776" fmla="*/ 3584154 w 7467600"/>
              <a:gd name="connsiteY776" fmla="*/ 448218 h 6858000"/>
              <a:gd name="connsiteX777" fmla="*/ 3624562 w 7467600"/>
              <a:gd name="connsiteY777" fmla="*/ 367041 h 6858000"/>
              <a:gd name="connsiteX778" fmla="*/ 3766672 w 7467600"/>
              <a:gd name="connsiteY778" fmla="*/ 359429 h 6858000"/>
              <a:gd name="connsiteX779" fmla="*/ 3996338 w 7467600"/>
              <a:gd name="connsiteY779" fmla="*/ 968237 h 6858000"/>
              <a:gd name="connsiteX780" fmla="*/ 3766672 w 7467600"/>
              <a:gd name="connsiteY780" fmla="*/ 359429 h 6858000"/>
              <a:gd name="connsiteX781" fmla="*/ 5805386 w 7467600"/>
              <a:gd name="connsiteY781" fmla="*/ 239240 h 6858000"/>
              <a:gd name="connsiteX782" fmla="*/ 5736947 w 7467600"/>
              <a:gd name="connsiteY782" fmla="*/ 261367 h 6858000"/>
              <a:gd name="connsiteX783" fmla="*/ 5427012 w 7467600"/>
              <a:gd name="connsiteY783" fmla="*/ 311272 h 6858000"/>
              <a:gd name="connsiteX784" fmla="*/ 5147818 w 7467600"/>
              <a:gd name="connsiteY784" fmla="*/ 322112 h 6858000"/>
              <a:gd name="connsiteX785" fmla="*/ 5060854 w 7467600"/>
              <a:gd name="connsiteY785" fmla="*/ 311882 h 6858000"/>
              <a:gd name="connsiteX786" fmla="*/ 4945989 w 7467600"/>
              <a:gd name="connsiteY786" fmla="*/ 300516 h 6858000"/>
              <a:gd name="connsiteX787" fmla="*/ 5410479 w 7467600"/>
              <a:gd name="connsiteY787" fmla="*/ 348434 h 6858000"/>
              <a:gd name="connsiteX788" fmla="*/ 5805386 w 7467600"/>
              <a:gd name="connsiteY788" fmla="*/ 239240 h 6858000"/>
              <a:gd name="connsiteX789" fmla="*/ 5905192 w 7467600"/>
              <a:gd name="connsiteY789" fmla="*/ 163079 h 6858000"/>
              <a:gd name="connsiteX790" fmla="*/ 5865655 w 7467600"/>
              <a:gd name="connsiteY790" fmla="*/ 171901 h 6858000"/>
              <a:gd name="connsiteX791" fmla="*/ 5259740 w 7467600"/>
              <a:gd name="connsiteY791" fmla="*/ 257013 h 6858000"/>
              <a:gd name="connsiteX792" fmla="*/ 5208466 w 7467600"/>
              <a:gd name="connsiteY792" fmla="*/ 257550 h 6858000"/>
              <a:gd name="connsiteX793" fmla="*/ 4980204 w 7467600"/>
              <a:gd name="connsiteY793" fmla="*/ 271903 h 6858000"/>
              <a:gd name="connsiteX794" fmla="*/ 5068068 w 7467600"/>
              <a:gd name="connsiteY794" fmla="*/ 282244 h 6858000"/>
              <a:gd name="connsiteX795" fmla="*/ 5153231 w 7467600"/>
              <a:gd name="connsiteY795" fmla="*/ 292240 h 6858000"/>
              <a:gd name="connsiteX796" fmla="*/ 5426491 w 7467600"/>
              <a:gd name="connsiteY796" fmla="*/ 281128 h 6858000"/>
              <a:gd name="connsiteX797" fmla="*/ 5731212 w 7467600"/>
              <a:gd name="connsiteY797" fmla="*/ 231951 h 6858000"/>
              <a:gd name="connsiteX798" fmla="*/ 5905192 w 7467600"/>
              <a:gd name="connsiteY798" fmla="*/ 163079 h 6858000"/>
              <a:gd name="connsiteX799" fmla="*/ 5944437 w 7467600"/>
              <a:gd name="connsiteY799" fmla="*/ 113829 h 6858000"/>
              <a:gd name="connsiteX800" fmla="*/ 5825032 w 7467600"/>
              <a:gd name="connsiteY800" fmla="*/ 146405 h 6858000"/>
              <a:gd name="connsiteX801" fmla="*/ 4955599 w 7467600"/>
              <a:gd name="connsiteY801" fmla="*/ 247008 h 6858000"/>
              <a:gd name="connsiteX802" fmla="*/ 5210104 w 7467600"/>
              <a:gd name="connsiteY802" fmla="*/ 228123 h 6858000"/>
              <a:gd name="connsiteX803" fmla="*/ 5261015 w 7467600"/>
              <a:gd name="connsiteY803" fmla="*/ 227087 h 6858000"/>
              <a:gd name="connsiteX804" fmla="*/ 5861181 w 7467600"/>
              <a:gd name="connsiteY804" fmla="*/ 143093 h 6858000"/>
              <a:gd name="connsiteX805" fmla="*/ 5961252 w 7467600"/>
              <a:gd name="connsiteY805" fmla="*/ 114820 h 6858000"/>
              <a:gd name="connsiteX806" fmla="*/ 5944437 w 7467600"/>
              <a:gd name="connsiteY806" fmla="*/ 113829 h 6858000"/>
              <a:gd name="connsiteX807" fmla="*/ 3882765 w 7467600"/>
              <a:gd name="connsiteY807" fmla="*/ 0 h 6858000"/>
              <a:gd name="connsiteX808" fmla="*/ 3995099 w 7467600"/>
              <a:gd name="connsiteY808" fmla="*/ 0 h 6858000"/>
              <a:gd name="connsiteX809" fmla="*/ 4163818 w 7467600"/>
              <a:gd name="connsiteY809" fmla="*/ 234104 h 6858000"/>
              <a:gd name="connsiteX810" fmla="*/ 4172099 w 7467600"/>
              <a:gd name="connsiteY810" fmla="*/ 234207 h 6858000"/>
              <a:gd name="connsiteX811" fmla="*/ 4784282 w 7467600"/>
              <a:gd name="connsiteY811" fmla="*/ 276561 h 6858000"/>
              <a:gd name="connsiteX812" fmla="*/ 4801687 w 7467600"/>
              <a:gd name="connsiteY812" fmla="*/ 267764 h 6858000"/>
              <a:gd name="connsiteX813" fmla="*/ 6082788 w 7467600"/>
              <a:gd name="connsiteY813" fmla="*/ 64119 h 6858000"/>
              <a:gd name="connsiteX814" fmla="*/ 6099442 w 7467600"/>
              <a:gd name="connsiteY814" fmla="*/ 82568 h 6858000"/>
              <a:gd name="connsiteX815" fmla="*/ 4804137 w 7467600"/>
              <a:gd name="connsiteY815" fmla="*/ 320931 h 6858000"/>
              <a:gd name="connsiteX816" fmla="*/ 4227047 w 7467600"/>
              <a:gd name="connsiteY816" fmla="*/ 313415 h 6858000"/>
              <a:gd name="connsiteX817" fmla="*/ 4346041 w 7467600"/>
              <a:gd name="connsiteY817" fmla="*/ 456086 h 6858000"/>
              <a:gd name="connsiteX818" fmla="*/ 4870967 w 7467600"/>
              <a:gd name="connsiteY818" fmla="*/ 963061 h 6858000"/>
              <a:gd name="connsiteX819" fmla="*/ 4889647 w 7467600"/>
              <a:gd name="connsiteY819" fmla="*/ 957147 h 6858000"/>
              <a:gd name="connsiteX820" fmla="*/ 5422504 w 7467600"/>
              <a:gd name="connsiteY820" fmla="*/ 805191 h 6858000"/>
              <a:gd name="connsiteX821" fmla="*/ 6087656 w 7467600"/>
              <a:gd name="connsiteY821" fmla="*/ 826703 h 6858000"/>
              <a:gd name="connsiteX822" fmla="*/ 6058717 w 7467600"/>
              <a:gd name="connsiteY822" fmla="*/ 865992 h 6858000"/>
              <a:gd name="connsiteX823" fmla="*/ 4974153 w 7467600"/>
              <a:gd name="connsiteY823" fmla="*/ 1045456 h 6858000"/>
              <a:gd name="connsiteX824" fmla="*/ 5627835 w 7467600"/>
              <a:gd name="connsiteY824" fmla="*/ 1472077 h 6858000"/>
              <a:gd name="connsiteX825" fmla="*/ 5629817 w 7467600"/>
              <a:gd name="connsiteY825" fmla="*/ 1471412 h 6858000"/>
              <a:gd name="connsiteX826" fmla="*/ 5634124 w 7467600"/>
              <a:gd name="connsiteY826" fmla="*/ 1470572 h 6858000"/>
              <a:gd name="connsiteX827" fmla="*/ 5755832 w 7467600"/>
              <a:gd name="connsiteY827" fmla="*/ 1383886 h 6858000"/>
              <a:gd name="connsiteX828" fmla="*/ 6014186 w 7467600"/>
              <a:gd name="connsiteY828" fmla="*/ 1279799 h 6858000"/>
              <a:gd name="connsiteX829" fmla="*/ 6901619 w 7467600"/>
              <a:gd name="connsiteY829" fmla="*/ 1047874 h 6858000"/>
              <a:gd name="connsiteX830" fmla="*/ 6931566 w 7467600"/>
              <a:gd name="connsiteY830" fmla="*/ 1062034 h 6858000"/>
              <a:gd name="connsiteX831" fmla="*/ 5790982 w 7467600"/>
              <a:gd name="connsiteY831" fmla="*/ 1561380 h 6858000"/>
              <a:gd name="connsiteX832" fmla="*/ 6188971 w 7467600"/>
              <a:gd name="connsiteY832" fmla="*/ 1755168 h 6858000"/>
              <a:gd name="connsiteX833" fmla="*/ 6202446 w 7467600"/>
              <a:gd name="connsiteY833" fmla="*/ 1752268 h 6858000"/>
              <a:gd name="connsiteX834" fmla="*/ 7179560 w 7467600"/>
              <a:gd name="connsiteY834" fmla="*/ 1467551 h 6858000"/>
              <a:gd name="connsiteX835" fmla="*/ 7158730 w 7467600"/>
              <a:gd name="connsiteY835" fmla="*/ 1507835 h 6858000"/>
              <a:gd name="connsiteX836" fmla="*/ 6326959 w 7467600"/>
              <a:gd name="connsiteY836" fmla="*/ 1817686 h 6858000"/>
              <a:gd name="connsiteX837" fmla="*/ 6537433 w 7467600"/>
              <a:gd name="connsiteY837" fmla="*/ 1907790 h 6858000"/>
              <a:gd name="connsiteX838" fmla="*/ 6550221 w 7467600"/>
              <a:gd name="connsiteY838" fmla="*/ 1910729 h 6858000"/>
              <a:gd name="connsiteX839" fmla="*/ 6964438 w 7467600"/>
              <a:gd name="connsiteY839" fmla="*/ 2209505 h 6858000"/>
              <a:gd name="connsiteX840" fmla="*/ 7367862 w 7467600"/>
              <a:gd name="connsiteY840" fmla="*/ 2806833 h 6858000"/>
              <a:gd name="connsiteX841" fmla="*/ 7364329 w 7467600"/>
              <a:gd name="connsiteY841" fmla="*/ 2826907 h 6858000"/>
              <a:gd name="connsiteX842" fmla="*/ 7290545 w 7467600"/>
              <a:gd name="connsiteY842" fmla="*/ 2850663 h 6858000"/>
              <a:gd name="connsiteX843" fmla="*/ 6472036 w 7467600"/>
              <a:gd name="connsiteY843" fmla="*/ 1959003 h 6858000"/>
              <a:gd name="connsiteX844" fmla="*/ 5792897 w 7467600"/>
              <a:gd name="connsiteY844" fmla="*/ 1647747 h 6858000"/>
              <a:gd name="connsiteX845" fmla="*/ 5842751 w 7467600"/>
              <a:gd name="connsiteY845" fmla="*/ 1816112 h 6858000"/>
              <a:gd name="connsiteX846" fmla="*/ 5847424 w 7467600"/>
              <a:gd name="connsiteY846" fmla="*/ 1815776 h 6858000"/>
              <a:gd name="connsiteX847" fmla="*/ 6399821 w 7467600"/>
              <a:gd name="connsiteY847" fmla="*/ 2344799 h 6858000"/>
              <a:gd name="connsiteX848" fmla="*/ 6323232 w 7467600"/>
              <a:gd name="connsiteY848" fmla="*/ 2389634 h 6858000"/>
              <a:gd name="connsiteX849" fmla="*/ 5942958 w 7467600"/>
              <a:gd name="connsiteY849" fmla="*/ 2077708 h 6858000"/>
              <a:gd name="connsiteX850" fmla="*/ 5921559 w 7467600"/>
              <a:gd name="connsiteY850" fmla="*/ 2378596 h 6858000"/>
              <a:gd name="connsiteX851" fmla="*/ 5817651 w 7467600"/>
              <a:gd name="connsiteY851" fmla="*/ 3023919 h 6858000"/>
              <a:gd name="connsiteX852" fmla="*/ 5729634 w 7467600"/>
              <a:gd name="connsiteY852" fmla="*/ 3051849 h 6858000"/>
              <a:gd name="connsiteX853" fmla="*/ 5611018 w 7467600"/>
              <a:gd name="connsiteY853" fmla="*/ 2316769 h 6858000"/>
              <a:gd name="connsiteX854" fmla="*/ 5687608 w 7467600"/>
              <a:gd name="connsiteY854" fmla="*/ 2039972 h 6858000"/>
              <a:gd name="connsiteX855" fmla="*/ 5657554 w 7467600"/>
              <a:gd name="connsiteY855" fmla="*/ 1576445 h 6858000"/>
              <a:gd name="connsiteX856" fmla="*/ 5150475 w 7467600"/>
              <a:gd name="connsiteY856" fmla="*/ 1274012 h 6858000"/>
              <a:gd name="connsiteX857" fmla="*/ 5349142 w 7467600"/>
              <a:gd name="connsiteY857" fmla="*/ 2204405 h 6858000"/>
              <a:gd name="connsiteX858" fmla="*/ 5262214 w 7467600"/>
              <a:gd name="connsiteY858" fmla="*/ 2233836 h 6858000"/>
              <a:gd name="connsiteX859" fmla="*/ 4981539 w 7467600"/>
              <a:gd name="connsiteY859" fmla="*/ 1542201 h 6858000"/>
              <a:gd name="connsiteX860" fmla="*/ 4958461 w 7467600"/>
              <a:gd name="connsiteY860" fmla="*/ 1136957 h 6858000"/>
              <a:gd name="connsiteX861" fmla="*/ 4655015 w 7467600"/>
              <a:gd name="connsiteY861" fmla="*/ 891426 h 6858000"/>
              <a:gd name="connsiteX862" fmla="*/ 4348002 w 7467600"/>
              <a:gd name="connsiteY862" fmla="*/ 2205895 h 6858000"/>
              <a:gd name="connsiteX863" fmla="*/ 4262250 w 7467600"/>
              <a:gd name="connsiteY863" fmla="*/ 2219972 h 6858000"/>
              <a:gd name="connsiteX864" fmla="*/ 4550611 w 7467600"/>
              <a:gd name="connsiteY864" fmla="*/ 817540 h 6858000"/>
              <a:gd name="connsiteX865" fmla="*/ 4564418 w 7467600"/>
              <a:gd name="connsiteY865" fmla="*/ 808293 h 6858000"/>
              <a:gd name="connsiteX866" fmla="*/ 4266388 w 7467600"/>
              <a:gd name="connsiteY866" fmla="*/ 500083 h 6858000"/>
              <a:gd name="connsiteX867" fmla="*/ 4032842 w 7467600"/>
              <a:gd name="connsiteY867" fmla="*/ 211809 h 6858000"/>
              <a:gd name="connsiteX868" fmla="*/ 3882765 w 7467600"/>
              <a:gd name="connsiteY868" fmla="*/ 0 h 6858000"/>
              <a:gd name="connsiteX869" fmla="*/ 3721337 w 7467600"/>
              <a:gd name="connsiteY869" fmla="*/ 0 h 6858000"/>
              <a:gd name="connsiteX870" fmla="*/ 3797544 w 7467600"/>
              <a:gd name="connsiteY870" fmla="*/ 0 h 6858000"/>
              <a:gd name="connsiteX871" fmla="*/ 3775734 w 7467600"/>
              <a:gd name="connsiteY871" fmla="*/ 95131 h 6858000"/>
              <a:gd name="connsiteX872" fmla="*/ 3724807 w 7467600"/>
              <a:gd name="connsiteY872" fmla="*/ 272257 h 6858000"/>
              <a:gd name="connsiteX873" fmla="*/ 3726844 w 7467600"/>
              <a:gd name="connsiteY873" fmla="*/ 282988 h 6858000"/>
              <a:gd name="connsiteX874" fmla="*/ 3742664 w 7467600"/>
              <a:gd name="connsiteY874" fmla="*/ 279918 h 6858000"/>
              <a:gd name="connsiteX875" fmla="*/ 4103910 w 7467600"/>
              <a:gd name="connsiteY875" fmla="*/ 1161917 h 6858000"/>
              <a:gd name="connsiteX876" fmla="*/ 4020269 w 7467600"/>
              <a:gd name="connsiteY876" fmla="*/ 1200406 h 6858000"/>
              <a:gd name="connsiteX877" fmla="*/ 3674882 w 7467600"/>
              <a:gd name="connsiteY877" fmla="*/ 488524 h 6858000"/>
              <a:gd name="connsiteX878" fmla="*/ 3132682 w 7467600"/>
              <a:gd name="connsiteY878" fmla="*/ 1072284 h 6858000"/>
              <a:gd name="connsiteX879" fmla="*/ 2716346 w 7467600"/>
              <a:gd name="connsiteY879" fmla="*/ 1276376 h 6858000"/>
              <a:gd name="connsiteX880" fmla="*/ 2716772 w 7467600"/>
              <a:gd name="connsiteY880" fmla="*/ 1255462 h 6858000"/>
              <a:gd name="connsiteX881" fmla="*/ 3471096 w 7467600"/>
              <a:gd name="connsiteY881" fmla="*/ 437072 h 6858000"/>
              <a:gd name="connsiteX882" fmla="*/ 3639057 w 7467600"/>
              <a:gd name="connsiteY882" fmla="*/ 286334 h 6858000"/>
              <a:gd name="connsiteX883" fmla="*/ 3640309 w 7467600"/>
              <a:gd name="connsiteY883" fmla="*/ 284664 h 6858000"/>
              <a:gd name="connsiteX884" fmla="*/ 3646022 w 7467600"/>
              <a:gd name="connsiteY884" fmla="*/ 276711 h 6858000"/>
              <a:gd name="connsiteX885" fmla="*/ 3707943 w 7467600"/>
              <a:gd name="connsiteY885" fmla="*/ 65958 h 6858000"/>
              <a:gd name="connsiteX886" fmla="*/ 3721337 w 7467600"/>
              <a:gd name="connsiteY886" fmla="*/ 0 h 6858000"/>
              <a:gd name="connsiteX887" fmla="*/ 2867960 w 7467600"/>
              <a:gd name="connsiteY887" fmla="*/ 0 h 6858000"/>
              <a:gd name="connsiteX888" fmla="*/ 2926351 w 7467600"/>
              <a:gd name="connsiteY888" fmla="*/ 0 h 6858000"/>
              <a:gd name="connsiteX889" fmla="*/ 2902823 w 7467600"/>
              <a:gd name="connsiteY889" fmla="*/ 262929 h 6858000"/>
              <a:gd name="connsiteX890" fmla="*/ 2940663 w 7467600"/>
              <a:gd name="connsiteY890" fmla="*/ 140884 h 6858000"/>
              <a:gd name="connsiteX891" fmla="*/ 2947039 w 7467600"/>
              <a:gd name="connsiteY891" fmla="*/ 122524 h 6858000"/>
              <a:gd name="connsiteX892" fmla="*/ 2984316 w 7467600"/>
              <a:gd name="connsiteY892" fmla="*/ 0 h 6858000"/>
              <a:gd name="connsiteX893" fmla="*/ 3016114 w 7467600"/>
              <a:gd name="connsiteY893" fmla="*/ 0 h 6858000"/>
              <a:gd name="connsiteX894" fmla="*/ 2979949 w 7467600"/>
              <a:gd name="connsiteY894" fmla="*/ 119274 h 6858000"/>
              <a:gd name="connsiteX895" fmla="*/ 3023879 w 7467600"/>
              <a:gd name="connsiteY895" fmla="*/ 0 h 6858000"/>
              <a:gd name="connsiteX896" fmla="*/ 3105400 w 7467600"/>
              <a:gd name="connsiteY896" fmla="*/ 0 h 6858000"/>
              <a:gd name="connsiteX897" fmla="*/ 3094669 w 7467600"/>
              <a:gd name="connsiteY897" fmla="*/ 30308 h 6858000"/>
              <a:gd name="connsiteX898" fmla="*/ 2901945 w 7467600"/>
              <a:gd name="connsiteY898" fmla="*/ 466538 h 6858000"/>
              <a:gd name="connsiteX899" fmla="*/ 2815209 w 7467600"/>
              <a:gd name="connsiteY899" fmla="*/ 497361 h 6858000"/>
              <a:gd name="connsiteX900" fmla="*/ 2844845 w 7467600"/>
              <a:gd name="connsiteY900" fmla="*/ 127638 h 6858000"/>
              <a:gd name="connsiteX901" fmla="*/ 2867960 w 7467600"/>
              <a:gd name="connsiteY901" fmla="*/ 0 h 6858000"/>
              <a:gd name="connsiteX902" fmla="*/ 1057230 w 7467600"/>
              <a:gd name="connsiteY902" fmla="*/ 0 h 6858000"/>
              <a:gd name="connsiteX903" fmla="*/ 1111003 w 7467600"/>
              <a:gd name="connsiteY903" fmla="*/ 0 h 6858000"/>
              <a:gd name="connsiteX904" fmla="*/ 1125553 w 7467600"/>
              <a:gd name="connsiteY904" fmla="*/ 52588 h 6858000"/>
              <a:gd name="connsiteX905" fmla="*/ 1304276 w 7467600"/>
              <a:gd name="connsiteY905" fmla="*/ 476275 h 6858000"/>
              <a:gd name="connsiteX906" fmla="*/ 1492066 w 7467600"/>
              <a:gd name="connsiteY906" fmla="*/ 886333 h 6858000"/>
              <a:gd name="connsiteX907" fmla="*/ 1423698 w 7467600"/>
              <a:gd name="connsiteY907" fmla="*/ 710817 h 6858000"/>
              <a:gd name="connsiteX908" fmla="*/ 1357609 w 7467600"/>
              <a:gd name="connsiteY908" fmla="*/ 532892 h 6858000"/>
              <a:gd name="connsiteX909" fmla="*/ 1309550 w 7467600"/>
              <a:gd name="connsiteY909" fmla="*/ 374031 h 6858000"/>
              <a:gd name="connsiteX910" fmla="*/ 1193673 w 7467600"/>
              <a:gd name="connsiteY910" fmla="*/ 49533 h 6858000"/>
              <a:gd name="connsiteX911" fmla="*/ 1164391 w 7467600"/>
              <a:gd name="connsiteY911" fmla="*/ 0 h 6858000"/>
              <a:gd name="connsiteX912" fmla="*/ 1200666 w 7467600"/>
              <a:gd name="connsiteY912" fmla="*/ 0 h 6858000"/>
              <a:gd name="connsiteX913" fmla="*/ 1223408 w 7467600"/>
              <a:gd name="connsiteY913" fmla="*/ 38996 h 6858000"/>
              <a:gd name="connsiteX914" fmla="*/ 1339635 w 7467600"/>
              <a:gd name="connsiteY914" fmla="*/ 365517 h 6858000"/>
              <a:gd name="connsiteX915" fmla="*/ 1387469 w 7467600"/>
              <a:gd name="connsiteY915" fmla="*/ 523079 h 6858000"/>
              <a:gd name="connsiteX916" fmla="*/ 1452685 w 7467600"/>
              <a:gd name="connsiteY916" fmla="*/ 699806 h 6858000"/>
              <a:gd name="connsiteX917" fmla="*/ 1492092 w 7467600"/>
              <a:gd name="connsiteY917" fmla="*/ 800424 h 6858000"/>
              <a:gd name="connsiteX918" fmla="*/ 1455302 w 7467600"/>
              <a:gd name="connsiteY918" fmla="*/ 632913 h 6858000"/>
              <a:gd name="connsiteX919" fmla="*/ 1222336 w 7467600"/>
              <a:gd name="connsiteY919" fmla="*/ 9480 h 6858000"/>
              <a:gd name="connsiteX920" fmla="*/ 1214634 w 7467600"/>
              <a:gd name="connsiteY920" fmla="*/ 0 h 6858000"/>
              <a:gd name="connsiteX921" fmla="*/ 1289827 w 7467600"/>
              <a:gd name="connsiteY921" fmla="*/ 0 h 6858000"/>
              <a:gd name="connsiteX922" fmla="*/ 1321076 w 7467600"/>
              <a:gd name="connsiteY922" fmla="*/ 59722 h 6858000"/>
              <a:gd name="connsiteX923" fmla="*/ 1512579 w 7467600"/>
              <a:gd name="connsiteY923" fmla="*/ 626441 h 6858000"/>
              <a:gd name="connsiteX924" fmla="*/ 1506076 w 7467600"/>
              <a:gd name="connsiteY924" fmla="*/ 1089289 h 6858000"/>
              <a:gd name="connsiteX925" fmla="*/ 1486346 w 7467600"/>
              <a:gd name="connsiteY925" fmla="*/ 1079919 h 6858000"/>
              <a:gd name="connsiteX926" fmla="*/ 1070511 w 7467600"/>
              <a:gd name="connsiteY926" fmla="*/ 48609 h 6858000"/>
              <a:gd name="connsiteX927" fmla="*/ 1057230 w 7467600"/>
              <a:gd name="connsiteY927" fmla="*/ 0 h 6858000"/>
              <a:gd name="connsiteX928" fmla="*/ 43151 w 7467600"/>
              <a:gd name="connsiteY928" fmla="*/ 0 h 6858000"/>
              <a:gd name="connsiteX929" fmla="*/ 95283 w 7467600"/>
              <a:gd name="connsiteY929" fmla="*/ 0 h 6858000"/>
              <a:gd name="connsiteX930" fmla="*/ 300708 w 7467600"/>
              <a:gd name="connsiteY930" fmla="*/ 154571 h 6858000"/>
              <a:gd name="connsiteX931" fmla="*/ 530414 w 7467600"/>
              <a:gd name="connsiteY931" fmla="*/ 354673 h 6858000"/>
              <a:gd name="connsiteX932" fmla="*/ 333785 w 7467600"/>
              <a:gd name="connsiteY932" fmla="*/ 161564 h 6858000"/>
              <a:gd name="connsiteX933" fmla="*/ 147005 w 7467600"/>
              <a:gd name="connsiteY933" fmla="*/ 0 h 6858000"/>
              <a:gd name="connsiteX934" fmla="*/ 272509 w 7467600"/>
              <a:gd name="connsiteY934" fmla="*/ 0 h 6858000"/>
              <a:gd name="connsiteX935" fmla="*/ 326276 w 7467600"/>
              <a:gd name="connsiteY935" fmla="*/ 45847 h 6858000"/>
              <a:gd name="connsiteX936" fmla="*/ 823759 w 7467600"/>
              <a:gd name="connsiteY936" fmla="*/ 574145 h 6858000"/>
              <a:gd name="connsiteX937" fmla="*/ 811254 w 7467600"/>
              <a:gd name="connsiteY937" fmla="*/ 665546 h 6858000"/>
              <a:gd name="connsiteX938" fmla="*/ 154042 w 7467600"/>
              <a:gd name="connsiteY938" fmla="*/ 261522 h 6858000"/>
              <a:gd name="connsiteX939" fmla="*/ 13550 w 7467600"/>
              <a:gd name="connsiteY939" fmla="*/ 158423 h 6858000"/>
              <a:gd name="connsiteX940" fmla="*/ 0 w 7467600"/>
              <a:gd name="connsiteY940" fmla="*/ 146618 h 6858000"/>
              <a:gd name="connsiteX941" fmla="*/ 0 w 7467600"/>
              <a:gd name="connsiteY941" fmla="*/ 59161 h 6858000"/>
              <a:gd name="connsiteX942" fmla="*/ 45427 w 7467600"/>
              <a:gd name="connsiteY942" fmla="*/ 101078 h 6858000"/>
              <a:gd name="connsiteX943" fmla="*/ 630103 w 7467600"/>
              <a:gd name="connsiteY943" fmla="*/ 485885 h 6858000"/>
              <a:gd name="connsiteX944" fmla="*/ 532040 w 7467600"/>
              <a:gd name="connsiteY944" fmla="*/ 399359 h 6858000"/>
              <a:gd name="connsiteX945" fmla="*/ 517618 w 7467600"/>
              <a:gd name="connsiteY945" fmla="*/ 385726 h 6858000"/>
              <a:gd name="connsiteX946" fmla="*/ 285074 w 7467600"/>
              <a:gd name="connsiteY946" fmla="*/ 182755 h 6858000"/>
              <a:gd name="connsiteX947" fmla="*/ 43151 w 7467600"/>
              <a:gd name="connsiteY94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73615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1019354 w 7467600"/>
              <a:gd name="connsiteY15" fmla="*/ 6315006 h 6858000"/>
              <a:gd name="connsiteX16" fmla="*/ 441046 w 7467600"/>
              <a:gd name="connsiteY16" fmla="*/ 6691153 h 6858000"/>
              <a:gd name="connsiteX17" fmla="*/ 1019354 w 7467600"/>
              <a:gd name="connsiteY17" fmla="*/ 6315006 h 6858000"/>
              <a:gd name="connsiteX18" fmla="*/ 991680 w 7467600"/>
              <a:gd name="connsiteY18" fmla="*/ 6298413 h 6858000"/>
              <a:gd name="connsiteX19" fmla="*/ 409060 w 7467600"/>
              <a:gd name="connsiteY19" fmla="*/ 6671470 h 6858000"/>
              <a:gd name="connsiteX20" fmla="*/ 991680 w 7467600"/>
              <a:gd name="connsiteY20" fmla="*/ 6298413 h 6858000"/>
              <a:gd name="connsiteX21" fmla="*/ 103333 w 7467600"/>
              <a:gd name="connsiteY21" fmla="*/ 5699602 h 6858000"/>
              <a:gd name="connsiteX22" fmla="*/ 233938 w 7467600"/>
              <a:gd name="connsiteY22" fmla="*/ 5809416 h 6858000"/>
              <a:gd name="connsiteX23" fmla="*/ 883580 w 7467600"/>
              <a:gd name="connsiteY23" fmla="*/ 6180710 h 6858000"/>
              <a:gd name="connsiteX24" fmla="*/ 487337 w 7467600"/>
              <a:gd name="connsiteY24" fmla="*/ 5950182 h 6858000"/>
              <a:gd name="connsiteX25" fmla="*/ 354051 w 7467600"/>
              <a:gd name="connsiteY25" fmla="*/ 5854912 h 6858000"/>
              <a:gd name="connsiteX26" fmla="*/ 195436 w 7467600"/>
              <a:gd name="connsiteY26" fmla="*/ 5755068 h 6858000"/>
              <a:gd name="connsiteX27" fmla="*/ 103333 w 7467600"/>
              <a:gd name="connsiteY27" fmla="*/ 5699602 h 6858000"/>
              <a:gd name="connsiteX28" fmla="*/ 5539432 w 7467600"/>
              <a:gd name="connsiteY28" fmla="*/ 5642928 h 6858000"/>
              <a:gd name="connsiteX29" fmla="*/ 5555462 w 7467600"/>
              <a:gd name="connsiteY29" fmla="*/ 5694454 h 6858000"/>
              <a:gd name="connsiteX30" fmla="*/ 5828270 w 7467600"/>
              <a:gd name="connsiteY30" fmla="*/ 6320663 h 6858000"/>
              <a:gd name="connsiteX31" fmla="*/ 5947416 w 7467600"/>
              <a:gd name="connsiteY31" fmla="*/ 6574846 h 6858000"/>
              <a:gd name="connsiteX32" fmla="*/ 5539432 w 7467600"/>
              <a:gd name="connsiteY32" fmla="*/ 5642928 h 6858000"/>
              <a:gd name="connsiteX33" fmla="*/ 51253 w 7467600"/>
              <a:gd name="connsiteY33" fmla="*/ 5631825 h 6858000"/>
              <a:gd name="connsiteX34" fmla="*/ 211622 w 7467600"/>
              <a:gd name="connsiteY34" fmla="*/ 5728803 h 6858000"/>
              <a:gd name="connsiteX35" fmla="*/ 371652 w 7467600"/>
              <a:gd name="connsiteY35" fmla="*/ 5829062 h 6858000"/>
              <a:gd name="connsiteX36" fmla="*/ 505903 w 7467600"/>
              <a:gd name="connsiteY36" fmla="*/ 5925221 h 6858000"/>
              <a:gd name="connsiteX37" fmla="*/ 899240 w 7467600"/>
              <a:gd name="connsiteY37" fmla="*/ 6153068 h 6858000"/>
              <a:gd name="connsiteX38" fmla="*/ 988114 w 7467600"/>
              <a:gd name="connsiteY38" fmla="*/ 6174204 h 6858000"/>
              <a:gd name="connsiteX39" fmla="*/ 845971 w 7467600"/>
              <a:gd name="connsiteY39" fmla="*/ 6067177 h 6858000"/>
              <a:gd name="connsiteX40" fmla="*/ 448057 w 7467600"/>
              <a:gd name="connsiteY40" fmla="*/ 5841376 h 6858000"/>
              <a:gd name="connsiteX41" fmla="*/ 51253 w 7467600"/>
              <a:gd name="connsiteY41" fmla="*/ 5631825 h 6858000"/>
              <a:gd name="connsiteX42" fmla="*/ 2606687 w 7467600"/>
              <a:gd name="connsiteY42" fmla="*/ 5630718 h 6858000"/>
              <a:gd name="connsiteX43" fmla="*/ 2645658 w 7467600"/>
              <a:gd name="connsiteY43" fmla="*/ 6640259 h 6858000"/>
              <a:gd name="connsiteX44" fmla="*/ 2606687 w 7467600"/>
              <a:gd name="connsiteY44" fmla="*/ 5630718 h 6858000"/>
              <a:gd name="connsiteX45" fmla="*/ 3642057 w 7467600"/>
              <a:gd name="connsiteY45" fmla="*/ 5573487 h 6858000"/>
              <a:gd name="connsiteX46" fmla="*/ 3632981 w 7467600"/>
              <a:gd name="connsiteY46" fmla="*/ 5579437 h 6858000"/>
              <a:gd name="connsiteX47" fmla="*/ 3382436 w 7467600"/>
              <a:gd name="connsiteY47" fmla="*/ 5952726 h 6858000"/>
              <a:gd name="connsiteX48" fmla="*/ 3191929 w 7467600"/>
              <a:gd name="connsiteY48" fmla="*/ 6662669 h 6858000"/>
              <a:gd name="connsiteX49" fmla="*/ 3369898 w 7467600"/>
              <a:gd name="connsiteY49" fmla="*/ 6081771 h 6858000"/>
              <a:gd name="connsiteX50" fmla="*/ 3642057 w 7467600"/>
              <a:gd name="connsiteY50" fmla="*/ 5573487 h 6858000"/>
              <a:gd name="connsiteX51" fmla="*/ 2650666 w 7467600"/>
              <a:gd name="connsiteY51" fmla="*/ 5530686 h 6858000"/>
              <a:gd name="connsiteX52" fmla="*/ 2650249 w 7467600"/>
              <a:gd name="connsiteY52" fmla="*/ 5532101 h 6858000"/>
              <a:gd name="connsiteX53" fmla="*/ 2663808 w 7467600"/>
              <a:gd name="connsiteY53" fmla="*/ 6535215 h 6858000"/>
              <a:gd name="connsiteX54" fmla="*/ 2665418 w 7467600"/>
              <a:gd name="connsiteY54" fmla="*/ 6132756 h 6858000"/>
              <a:gd name="connsiteX55" fmla="*/ 2650666 w 7467600"/>
              <a:gd name="connsiteY55" fmla="*/ 5530686 h 6858000"/>
              <a:gd name="connsiteX56" fmla="*/ 2680277 w 7467600"/>
              <a:gd name="connsiteY56" fmla="*/ 5479204 h 6858000"/>
              <a:gd name="connsiteX57" fmla="*/ 2678972 w 7467600"/>
              <a:gd name="connsiteY57" fmla="*/ 5481582 h 6858000"/>
              <a:gd name="connsiteX58" fmla="*/ 2696666 w 7467600"/>
              <a:gd name="connsiteY58" fmla="*/ 6133836 h 6858000"/>
              <a:gd name="connsiteX59" fmla="*/ 2695769 w 7467600"/>
              <a:gd name="connsiteY59" fmla="*/ 6390955 h 6858000"/>
              <a:gd name="connsiteX60" fmla="*/ 2739893 w 7467600"/>
              <a:gd name="connsiteY60" fmla="*/ 6108357 h 6858000"/>
              <a:gd name="connsiteX61" fmla="*/ 2680277 w 7467600"/>
              <a:gd name="connsiteY61" fmla="*/ 5479204 h 6858000"/>
              <a:gd name="connsiteX62" fmla="*/ 1132195 w 7467600"/>
              <a:gd name="connsiteY62" fmla="*/ 5467980 h 6858000"/>
              <a:gd name="connsiteX63" fmla="*/ 1679056 w 7467600"/>
              <a:gd name="connsiteY63" fmla="*/ 5516907 h 6858000"/>
              <a:gd name="connsiteX64" fmla="*/ 2128648 w 7467600"/>
              <a:gd name="connsiteY64" fmla="*/ 5474249 h 6858000"/>
              <a:gd name="connsiteX65" fmla="*/ 1825619 w 7467600"/>
              <a:gd name="connsiteY65" fmla="*/ 5478447 h 6858000"/>
              <a:gd name="connsiteX66" fmla="*/ 1737798 w 7467600"/>
              <a:gd name="connsiteY66" fmla="*/ 5483353 h 6858000"/>
              <a:gd name="connsiteX67" fmla="*/ 1132195 w 7467600"/>
              <a:gd name="connsiteY67" fmla="*/ 5467980 h 6858000"/>
              <a:gd name="connsiteX68" fmla="*/ 1456157 w 7467600"/>
              <a:gd name="connsiteY68" fmla="*/ 5371404 h 6858000"/>
              <a:gd name="connsiteX69" fmla="*/ 1244432 w 7467600"/>
              <a:gd name="connsiteY69" fmla="*/ 5385601 h 6858000"/>
              <a:gd name="connsiteX70" fmla="*/ 973990 w 7467600"/>
              <a:gd name="connsiteY70" fmla="*/ 5424940 h 6858000"/>
              <a:gd name="connsiteX71" fmla="*/ 1103809 w 7467600"/>
              <a:gd name="connsiteY71" fmla="*/ 5433720 h 6858000"/>
              <a:gd name="connsiteX72" fmla="*/ 1123454 w 7467600"/>
              <a:gd name="connsiteY72" fmla="*/ 5435727 h 6858000"/>
              <a:gd name="connsiteX73" fmla="*/ 1737017 w 7467600"/>
              <a:gd name="connsiteY73" fmla="*/ 5452183 h 6858000"/>
              <a:gd name="connsiteX74" fmla="*/ 1824397 w 7467600"/>
              <a:gd name="connsiteY74" fmla="*/ 5447757 h 6858000"/>
              <a:gd name="connsiteX75" fmla="*/ 2070059 w 7467600"/>
              <a:gd name="connsiteY75" fmla="*/ 5441660 h 6858000"/>
              <a:gd name="connsiteX76" fmla="*/ 1456157 w 7467600"/>
              <a:gd name="connsiteY76" fmla="*/ 5371404 h 6858000"/>
              <a:gd name="connsiteX77" fmla="*/ 4988186 w 7467600"/>
              <a:gd name="connsiteY77" fmla="*/ 5216467 h 6858000"/>
              <a:gd name="connsiteX78" fmla="*/ 4777334 w 7467600"/>
              <a:gd name="connsiteY78" fmla="*/ 5406072 h 6858000"/>
              <a:gd name="connsiteX79" fmla="*/ 4718341 w 7467600"/>
              <a:gd name="connsiteY79" fmla="*/ 5468043 h 6858000"/>
              <a:gd name="connsiteX80" fmla="*/ 4604655 w 7467600"/>
              <a:gd name="connsiteY80" fmla="*/ 5583434 h 6858000"/>
              <a:gd name="connsiteX81" fmla="*/ 4565074 w 7467600"/>
              <a:gd name="connsiteY81" fmla="*/ 5618550 h 6858000"/>
              <a:gd name="connsiteX82" fmla="*/ 4988186 w 7467600"/>
              <a:gd name="connsiteY82" fmla="*/ 5216467 h 6858000"/>
              <a:gd name="connsiteX83" fmla="*/ 4978032 w 7467600"/>
              <a:gd name="connsiteY83" fmla="*/ 5183809 h 6858000"/>
              <a:gd name="connsiteX84" fmla="*/ 4463413 w 7467600"/>
              <a:gd name="connsiteY84" fmla="*/ 5615162 h 6858000"/>
              <a:gd name="connsiteX85" fmla="*/ 4358134 w 7467600"/>
              <a:gd name="connsiteY85" fmla="*/ 5742791 h 6858000"/>
              <a:gd name="connsiteX86" fmla="*/ 4376219 w 7467600"/>
              <a:gd name="connsiteY86" fmla="*/ 5729027 h 6858000"/>
              <a:gd name="connsiteX87" fmla="*/ 4582340 w 7467600"/>
              <a:gd name="connsiteY87" fmla="*/ 5561037 h 6858000"/>
              <a:gd name="connsiteX88" fmla="*/ 4694684 w 7467600"/>
              <a:gd name="connsiteY88" fmla="*/ 5447098 h 6858000"/>
              <a:gd name="connsiteX89" fmla="*/ 4754123 w 7467600"/>
              <a:gd name="connsiteY89" fmla="*/ 5384643 h 6858000"/>
              <a:gd name="connsiteX90" fmla="*/ 4978032 w 7467600"/>
              <a:gd name="connsiteY90" fmla="*/ 5183809 h 6858000"/>
              <a:gd name="connsiteX91" fmla="*/ 1903353 w 7467600"/>
              <a:gd name="connsiteY91" fmla="*/ 5044827 h 6858000"/>
              <a:gd name="connsiteX92" fmla="*/ 1936931 w 7467600"/>
              <a:gd name="connsiteY92" fmla="*/ 5093954 h 6858000"/>
              <a:gd name="connsiteX93" fmla="*/ 2195868 w 7467600"/>
              <a:gd name="connsiteY93" fmla="*/ 5396574 h 6858000"/>
              <a:gd name="connsiteX94" fmla="*/ 2088852 w 7467600"/>
              <a:gd name="connsiteY94" fmla="*/ 5166123 h 6858000"/>
              <a:gd name="connsiteX95" fmla="*/ 1958241 w 7467600"/>
              <a:gd name="connsiteY95" fmla="*/ 5067955 h 6858000"/>
              <a:gd name="connsiteX96" fmla="*/ 1903353 w 7467600"/>
              <a:gd name="connsiteY96" fmla="*/ 5044827 h 6858000"/>
              <a:gd name="connsiteX97" fmla="*/ 1979378 w 7467600"/>
              <a:gd name="connsiteY97" fmla="*/ 4769504 h 6858000"/>
              <a:gd name="connsiteX98" fmla="*/ 2882120 w 7467600"/>
              <a:gd name="connsiteY98" fmla="*/ 5064547 h 6858000"/>
              <a:gd name="connsiteX99" fmla="*/ 2793103 w 7467600"/>
              <a:gd name="connsiteY99" fmla="*/ 5039699 h 6858000"/>
              <a:gd name="connsiteX100" fmla="*/ 2770041 w 7467600"/>
              <a:gd name="connsiteY100" fmla="*/ 5033634 h 6858000"/>
              <a:gd name="connsiteX101" fmla="*/ 1979378 w 7467600"/>
              <a:gd name="connsiteY101" fmla="*/ 4769504 h 6858000"/>
              <a:gd name="connsiteX102" fmla="*/ 1927410 w 7467600"/>
              <a:gd name="connsiteY102" fmla="*/ 4716164 h 6858000"/>
              <a:gd name="connsiteX103" fmla="*/ 1959587 w 7467600"/>
              <a:gd name="connsiteY103" fmla="*/ 4728849 h 6858000"/>
              <a:gd name="connsiteX104" fmla="*/ 2777707 w 7467600"/>
              <a:gd name="connsiteY104" fmla="*/ 5003991 h 6858000"/>
              <a:gd name="connsiteX105" fmla="*/ 2800768 w 7467600"/>
              <a:gd name="connsiteY105" fmla="*/ 5010056 h 6858000"/>
              <a:gd name="connsiteX106" fmla="*/ 2879408 w 7467600"/>
              <a:gd name="connsiteY106" fmla="*/ 5031590 h 6858000"/>
              <a:gd name="connsiteX107" fmla="*/ 2862295 w 7467600"/>
              <a:gd name="connsiteY107" fmla="*/ 5022958 h 6858000"/>
              <a:gd name="connsiteX108" fmla="*/ 2813343 w 7467600"/>
              <a:gd name="connsiteY108" fmla="*/ 4998369 h 6858000"/>
              <a:gd name="connsiteX109" fmla="*/ 2646245 w 7467600"/>
              <a:gd name="connsiteY109" fmla="*/ 4930999 h 6858000"/>
              <a:gd name="connsiteX110" fmla="*/ 1999243 w 7467600"/>
              <a:gd name="connsiteY110" fmla="*/ 4730524 h 6858000"/>
              <a:gd name="connsiteX111" fmla="*/ 1979527 w 7467600"/>
              <a:gd name="connsiteY111" fmla="*/ 4726651 h 6858000"/>
              <a:gd name="connsiteX112" fmla="*/ 1927410 w 7467600"/>
              <a:gd name="connsiteY112" fmla="*/ 4716164 h 6858000"/>
              <a:gd name="connsiteX113" fmla="*/ 1997014 w 7467600"/>
              <a:gd name="connsiteY113" fmla="*/ 4698007 h 6858000"/>
              <a:gd name="connsiteX114" fmla="*/ 2005458 w 7467600"/>
              <a:gd name="connsiteY114" fmla="*/ 4699540 h 6858000"/>
              <a:gd name="connsiteX115" fmla="*/ 2657186 w 7467600"/>
              <a:gd name="connsiteY115" fmla="*/ 4901687 h 6858000"/>
              <a:gd name="connsiteX116" fmla="*/ 2826662 w 7467600"/>
              <a:gd name="connsiteY116" fmla="*/ 4970362 h 6858000"/>
              <a:gd name="connsiteX117" fmla="*/ 2876100 w 7467600"/>
              <a:gd name="connsiteY117" fmla="*/ 4995397 h 6858000"/>
              <a:gd name="connsiteX118" fmla="*/ 3042600 w 7467600"/>
              <a:gd name="connsiteY118" fmla="*/ 5059532 h 6858000"/>
              <a:gd name="connsiteX119" fmla="*/ 1997014 w 7467600"/>
              <a:gd name="connsiteY119" fmla="*/ 4698007 h 6858000"/>
              <a:gd name="connsiteX120" fmla="*/ 2305292 w 7467600"/>
              <a:gd name="connsiteY120" fmla="*/ 4219492 h 6858000"/>
              <a:gd name="connsiteX121" fmla="*/ 3360922 w 7467600"/>
              <a:gd name="connsiteY121" fmla="*/ 4529373 h 6858000"/>
              <a:gd name="connsiteX122" fmla="*/ 3492420 w 7467600"/>
              <a:gd name="connsiteY122" fmla="*/ 4510145 h 6858000"/>
              <a:gd name="connsiteX123" fmla="*/ 3364086 w 7467600"/>
              <a:gd name="connsiteY123" fmla="*/ 4480340 h 6858000"/>
              <a:gd name="connsiteX124" fmla="*/ 3225818 w 7467600"/>
              <a:gd name="connsiteY124" fmla="*/ 4411822 h 6858000"/>
              <a:gd name="connsiteX125" fmla="*/ 3129696 w 7467600"/>
              <a:gd name="connsiteY125" fmla="*/ 4360704 h 6858000"/>
              <a:gd name="connsiteX126" fmla="*/ 2814545 w 7467600"/>
              <a:gd name="connsiteY126" fmla="*/ 4282955 h 6858000"/>
              <a:gd name="connsiteX127" fmla="*/ 2305292 w 7467600"/>
              <a:gd name="connsiteY127" fmla="*/ 4219492 h 6858000"/>
              <a:gd name="connsiteX128" fmla="*/ 2626982 w 7467600"/>
              <a:gd name="connsiteY128" fmla="*/ 4206450 h 6858000"/>
              <a:gd name="connsiteX129" fmla="*/ 2490617 w 7467600"/>
              <a:gd name="connsiteY129" fmla="*/ 4206951 h 6858000"/>
              <a:gd name="connsiteX130" fmla="*/ 2819869 w 7467600"/>
              <a:gd name="connsiteY130" fmla="*/ 4252936 h 6858000"/>
              <a:gd name="connsiteX131" fmla="*/ 3143018 w 7467600"/>
              <a:gd name="connsiteY131" fmla="*/ 4332698 h 6858000"/>
              <a:gd name="connsiteX132" fmla="*/ 3241520 w 7467600"/>
              <a:gd name="connsiteY132" fmla="*/ 4385112 h 6858000"/>
              <a:gd name="connsiteX133" fmla="*/ 3374575 w 7467600"/>
              <a:gd name="connsiteY133" fmla="*/ 4451517 h 6858000"/>
              <a:gd name="connsiteX134" fmla="*/ 3505221 w 7467600"/>
              <a:gd name="connsiteY134" fmla="*/ 4480757 h 6858000"/>
              <a:gd name="connsiteX135" fmla="*/ 2626982 w 7467600"/>
              <a:gd name="connsiteY135" fmla="*/ 4206450 h 6858000"/>
              <a:gd name="connsiteX136" fmla="*/ 1310106 w 7467600"/>
              <a:gd name="connsiteY136" fmla="*/ 3943217 h 6858000"/>
              <a:gd name="connsiteX137" fmla="*/ 854994 w 7467600"/>
              <a:gd name="connsiteY137" fmla="*/ 4399136 h 6858000"/>
              <a:gd name="connsiteX138" fmla="*/ 742462 w 7467600"/>
              <a:gd name="connsiteY138" fmla="*/ 4594648 h 6858000"/>
              <a:gd name="connsiteX139" fmla="*/ 820602 w 7467600"/>
              <a:gd name="connsiteY139" fmla="*/ 4485915 h 6858000"/>
              <a:gd name="connsiteX140" fmla="*/ 878295 w 7467600"/>
              <a:gd name="connsiteY140" fmla="*/ 4403594 h 6858000"/>
              <a:gd name="connsiteX141" fmla="*/ 1240607 w 7467600"/>
              <a:gd name="connsiteY141" fmla="*/ 4010401 h 6858000"/>
              <a:gd name="connsiteX142" fmla="*/ 1310106 w 7467600"/>
              <a:gd name="connsiteY142" fmla="*/ 3943217 h 6858000"/>
              <a:gd name="connsiteX143" fmla="*/ 1423113 w 7467600"/>
              <a:gd name="connsiteY143" fmla="*/ 3874565 h 6858000"/>
              <a:gd name="connsiteX144" fmla="*/ 1260565 w 7467600"/>
              <a:gd name="connsiteY144" fmla="*/ 4031982 h 6858000"/>
              <a:gd name="connsiteX145" fmla="*/ 901900 w 7467600"/>
              <a:gd name="connsiteY145" fmla="*/ 4421236 h 6858000"/>
              <a:gd name="connsiteX146" fmla="*/ 845044 w 7467600"/>
              <a:gd name="connsiteY146" fmla="*/ 4502436 h 6858000"/>
              <a:gd name="connsiteX147" fmla="*/ 685926 w 7467600"/>
              <a:gd name="connsiteY147" fmla="*/ 4703069 h 6858000"/>
              <a:gd name="connsiteX148" fmla="*/ 684248 w 7467600"/>
              <a:gd name="connsiteY148" fmla="*/ 4706721 h 6858000"/>
              <a:gd name="connsiteX149" fmla="*/ 1423113 w 7467600"/>
              <a:gd name="connsiteY149" fmla="*/ 3874565 h 6858000"/>
              <a:gd name="connsiteX150" fmla="*/ 3316479 w 7467600"/>
              <a:gd name="connsiteY150" fmla="*/ 3872136 h 6858000"/>
              <a:gd name="connsiteX151" fmla="*/ 3546806 w 7467600"/>
              <a:gd name="connsiteY151" fmla="*/ 4356139 h 6858000"/>
              <a:gd name="connsiteX152" fmla="*/ 3364433 w 7467600"/>
              <a:gd name="connsiteY152" fmla="*/ 3953121 h 6858000"/>
              <a:gd name="connsiteX153" fmla="*/ 3316479 w 7467600"/>
              <a:gd name="connsiteY153" fmla="*/ 3872136 h 6858000"/>
              <a:gd name="connsiteX154" fmla="*/ 3291335 w 7467600"/>
              <a:gd name="connsiteY154" fmla="*/ 3767420 h 6858000"/>
              <a:gd name="connsiteX155" fmla="*/ 3390805 w 7467600"/>
              <a:gd name="connsiteY155" fmla="*/ 3937163 h 6858000"/>
              <a:gd name="connsiteX156" fmla="*/ 3579062 w 7467600"/>
              <a:gd name="connsiteY156" fmla="*/ 4359040 h 6858000"/>
              <a:gd name="connsiteX157" fmla="*/ 3467355 w 7467600"/>
              <a:gd name="connsiteY157" fmla="*/ 3988130 h 6858000"/>
              <a:gd name="connsiteX158" fmla="*/ 3310753 w 7467600"/>
              <a:gd name="connsiteY158" fmla="*/ 3787140 h 6858000"/>
              <a:gd name="connsiteX159" fmla="*/ 3291335 w 7467600"/>
              <a:gd name="connsiteY159" fmla="*/ 3767420 h 6858000"/>
              <a:gd name="connsiteX160" fmla="*/ 1635889 w 7467600"/>
              <a:gd name="connsiteY160" fmla="*/ 3709494 h 6858000"/>
              <a:gd name="connsiteX161" fmla="*/ 1634800 w 7467600"/>
              <a:gd name="connsiteY161" fmla="*/ 3731111 h 6858000"/>
              <a:gd name="connsiteX162" fmla="*/ 1635889 w 7467600"/>
              <a:gd name="connsiteY162" fmla="*/ 3709494 h 6858000"/>
              <a:gd name="connsiteX163" fmla="*/ 1510397 w 7467600"/>
              <a:gd name="connsiteY163" fmla="*/ 3684705 h 6858000"/>
              <a:gd name="connsiteX164" fmla="*/ 1146550 w 7467600"/>
              <a:gd name="connsiteY164" fmla="*/ 3802012 h 6858000"/>
              <a:gd name="connsiteX165" fmla="*/ 698834 w 7467600"/>
              <a:gd name="connsiteY165" fmla="*/ 3952272 h 6858000"/>
              <a:gd name="connsiteX166" fmla="*/ 34256 w 7467600"/>
              <a:gd name="connsiteY166" fmla="*/ 4347603 h 6858000"/>
              <a:gd name="connsiteX167" fmla="*/ 527241 w 7467600"/>
              <a:gd name="connsiteY167" fmla="*/ 4065078 h 6858000"/>
              <a:gd name="connsiteX168" fmla="*/ 1510397 w 7467600"/>
              <a:gd name="connsiteY168" fmla="*/ 3684705 h 6858000"/>
              <a:gd name="connsiteX169" fmla="*/ 1313114 w 7467600"/>
              <a:gd name="connsiteY169" fmla="*/ 3655216 h 6858000"/>
              <a:gd name="connsiteX170" fmla="*/ 1109304 w 7467600"/>
              <a:gd name="connsiteY170" fmla="*/ 3669030 h 6858000"/>
              <a:gd name="connsiteX171" fmla="*/ 8129 w 7467600"/>
              <a:gd name="connsiteY171" fmla="*/ 4330519 h 6858000"/>
              <a:gd name="connsiteX172" fmla="*/ 687572 w 7467600"/>
              <a:gd name="connsiteY172" fmla="*/ 3925629 h 6858000"/>
              <a:gd name="connsiteX173" fmla="*/ 1138365 w 7467600"/>
              <a:gd name="connsiteY173" fmla="*/ 3774515 h 6858000"/>
              <a:gd name="connsiteX174" fmla="*/ 1505579 w 7467600"/>
              <a:gd name="connsiteY174" fmla="*/ 3655526 h 6858000"/>
              <a:gd name="connsiteX175" fmla="*/ 1313114 w 7467600"/>
              <a:gd name="connsiteY175" fmla="*/ 3655216 h 6858000"/>
              <a:gd name="connsiteX176" fmla="*/ 3655073 w 7467600"/>
              <a:gd name="connsiteY176" fmla="*/ 3650884 h 6858000"/>
              <a:gd name="connsiteX177" fmla="*/ 3989938 w 7467600"/>
              <a:gd name="connsiteY177" fmla="*/ 3991685 h 6858000"/>
              <a:gd name="connsiteX178" fmla="*/ 4393907 w 7467600"/>
              <a:gd name="connsiteY178" fmla="*/ 4261258 h 6858000"/>
              <a:gd name="connsiteX179" fmla="*/ 4648051 w 7467600"/>
              <a:gd name="connsiteY179" fmla="*/ 4374051 h 6858000"/>
              <a:gd name="connsiteX180" fmla="*/ 4383389 w 7467600"/>
              <a:gd name="connsiteY180" fmla="*/ 4184369 h 6858000"/>
              <a:gd name="connsiteX181" fmla="*/ 4165508 w 7467600"/>
              <a:gd name="connsiteY181" fmla="*/ 4035196 h 6858000"/>
              <a:gd name="connsiteX182" fmla="*/ 4068162 w 7467600"/>
              <a:gd name="connsiteY182" fmla="*/ 3953394 h 6858000"/>
              <a:gd name="connsiteX183" fmla="*/ 3981416 w 7467600"/>
              <a:gd name="connsiteY183" fmla="*/ 3880482 h 6858000"/>
              <a:gd name="connsiteX184" fmla="*/ 3800147 w 7467600"/>
              <a:gd name="connsiteY184" fmla="*/ 3749872 h 6858000"/>
              <a:gd name="connsiteX185" fmla="*/ 3655073 w 7467600"/>
              <a:gd name="connsiteY185" fmla="*/ 3650884 h 6858000"/>
              <a:gd name="connsiteX186" fmla="*/ 3670252 w 7467600"/>
              <a:gd name="connsiteY186" fmla="*/ 3622798 h 6858000"/>
              <a:gd name="connsiteX187" fmla="*/ 3817258 w 7467600"/>
              <a:gd name="connsiteY187" fmla="*/ 3723577 h 6858000"/>
              <a:gd name="connsiteX188" fmla="*/ 4000461 w 7467600"/>
              <a:gd name="connsiteY188" fmla="*/ 3855966 h 6858000"/>
              <a:gd name="connsiteX189" fmla="*/ 4088180 w 7467600"/>
              <a:gd name="connsiteY189" fmla="*/ 3929774 h 6858000"/>
              <a:gd name="connsiteX190" fmla="*/ 4184555 w 7467600"/>
              <a:gd name="connsiteY190" fmla="*/ 4010683 h 6858000"/>
              <a:gd name="connsiteX191" fmla="*/ 4399563 w 7467600"/>
              <a:gd name="connsiteY191" fmla="*/ 4158106 h 6858000"/>
              <a:gd name="connsiteX192" fmla="*/ 4684469 w 7467600"/>
              <a:gd name="connsiteY192" fmla="*/ 4364680 h 6858000"/>
              <a:gd name="connsiteX193" fmla="*/ 4690271 w 7467600"/>
              <a:gd name="connsiteY193" fmla="*/ 4370034 h 6858000"/>
              <a:gd name="connsiteX194" fmla="*/ 4136093 w 7467600"/>
              <a:gd name="connsiteY194" fmla="*/ 3858466 h 6858000"/>
              <a:gd name="connsiteX195" fmla="*/ 3670252 w 7467600"/>
              <a:gd name="connsiteY195" fmla="*/ 3622798 h 6858000"/>
              <a:gd name="connsiteX196" fmla="*/ 4440129 w 7467600"/>
              <a:gd name="connsiteY196" fmla="*/ 3448571 h 6858000"/>
              <a:gd name="connsiteX197" fmla="*/ 4856525 w 7467600"/>
              <a:gd name="connsiteY197" fmla="*/ 3915351 h 6858000"/>
              <a:gd name="connsiteX198" fmla="*/ 5059055 w 7467600"/>
              <a:gd name="connsiteY198" fmla="*/ 4108918 h 6858000"/>
              <a:gd name="connsiteX199" fmla="*/ 5290070 w 7467600"/>
              <a:gd name="connsiteY199" fmla="*/ 4263619 h 6858000"/>
              <a:gd name="connsiteX200" fmla="*/ 4834991 w 7467600"/>
              <a:gd name="connsiteY200" fmla="*/ 3830985 h 6858000"/>
              <a:gd name="connsiteX201" fmla="*/ 4440129 w 7467600"/>
              <a:gd name="connsiteY201" fmla="*/ 3448571 h 6858000"/>
              <a:gd name="connsiteX202" fmla="*/ 4441737 w 7467600"/>
              <a:gd name="connsiteY202" fmla="*/ 3399734 h 6858000"/>
              <a:gd name="connsiteX203" fmla="*/ 4431236 w 7467600"/>
              <a:gd name="connsiteY203" fmla="*/ 3400954 h 6858000"/>
              <a:gd name="connsiteX204" fmla="*/ 4557150 w 7467600"/>
              <a:gd name="connsiteY204" fmla="*/ 3510023 h 6858000"/>
              <a:gd name="connsiteX205" fmla="*/ 4856936 w 7467600"/>
              <a:gd name="connsiteY205" fmla="*/ 3809146 h 6858000"/>
              <a:gd name="connsiteX206" fmla="*/ 5111996 w 7467600"/>
              <a:gd name="connsiteY206" fmla="*/ 4065759 h 6858000"/>
              <a:gd name="connsiteX207" fmla="*/ 5388878 w 7467600"/>
              <a:gd name="connsiteY207" fmla="*/ 4300185 h 6858000"/>
              <a:gd name="connsiteX208" fmla="*/ 5425556 w 7467600"/>
              <a:gd name="connsiteY208" fmla="*/ 4308967 h 6858000"/>
              <a:gd name="connsiteX209" fmla="*/ 4943646 w 7467600"/>
              <a:gd name="connsiteY209" fmla="*/ 3822916 h 6858000"/>
              <a:gd name="connsiteX210" fmla="*/ 4594837 w 7467600"/>
              <a:gd name="connsiteY210" fmla="*/ 3532274 h 6858000"/>
              <a:gd name="connsiteX211" fmla="*/ 4441737 w 7467600"/>
              <a:gd name="connsiteY211" fmla="*/ 3399734 h 6858000"/>
              <a:gd name="connsiteX212" fmla="*/ 5425834 w 7467600"/>
              <a:gd name="connsiteY212" fmla="*/ 3162785 h 6858000"/>
              <a:gd name="connsiteX213" fmla="*/ 5401644 w 7467600"/>
              <a:gd name="connsiteY213" fmla="*/ 3617847 h 6858000"/>
              <a:gd name="connsiteX214" fmla="*/ 5467256 w 7467600"/>
              <a:gd name="connsiteY214" fmla="*/ 4175494 h 6858000"/>
              <a:gd name="connsiteX215" fmla="*/ 5448069 w 7467600"/>
              <a:gd name="connsiteY215" fmla="*/ 3567554 h 6858000"/>
              <a:gd name="connsiteX216" fmla="*/ 5425834 w 7467600"/>
              <a:gd name="connsiteY216" fmla="*/ 3162785 h 6858000"/>
              <a:gd name="connsiteX217" fmla="*/ 1318687 w 7467600"/>
              <a:gd name="connsiteY217" fmla="*/ 3113840 h 6858000"/>
              <a:gd name="connsiteX218" fmla="*/ 1066793 w 7467600"/>
              <a:gd name="connsiteY218" fmla="*/ 3212171 h 6858000"/>
              <a:gd name="connsiteX219" fmla="*/ 993319 w 7467600"/>
              <a:gd name="connsiteY219" fmla="*/ 3247648 h 6858000"/>
              <a:gd name="connsiteX220" fmla="*/ 853081 w 7467600"/>
              <a:gd name="connsiteY220" fmla="*/ 3312410 h 6858000"/>
              <a:gd name="connsiteX221" fmla="*/ 805957 w 7467600"/>
              <a:gd name="connsiteY221" fmla="*/ 3330443 h 6858000"/>
              <a:gd name="connsiteX222" fmla="*/ 1318687 w 7467600"/>
              <a:gd name="connsiteY222" fmla="*/ 3113840 h 6858000"/>
              <a:gd name="connsiteX223" fmla="*/ 5453702 w 7467600"/>
              <a:gd name="connsiteY223" fmla="*/ 3090882 h 6858000"/>
              <a:gd name="connsiteX224" fmla="*/ 5480135 w 7467600"/>
              <a:gd name="connsiteY224" fmla="*/ 3565802 h 6858000"/>
              <a:gd name="connsiteX225" fmla="*/ 5499023 w 7467600"/>
              <a:gd name="connsiteY225" fmla="*/ 4166310 h 6858000"/>
              <a:gd name="connsiteX226" fmla="*/ 5547022 w 7467600"/>
              <a:gd name="connsiteY226" fmla="*/ 3607838 h 6858000"/>
              <a:gd name="connsiteX227" fmla="*/ 5515964 w 7467600"/>
              <a:gd name="connsiteY227" fmla="*/ 3378541 h 6858000"/>
              <a:gd name="connsiteX228" fmla="*/ 5453702 w 7467600"/>
              <a:gd name="connsiteY228" fmla="*/ 3090882 h 6858000"/>
              <a:gd name="connsiteX229" fmla="*/ 1238695 w 7467600"/>
              <a:gd name="connsiteY229" fmla="*/ 3076820 h 6858000"/>
              <a:gd name="connsiteX230" fmla="*/ 716371 w 7467600"/>
              <a:gd name="connsiteY230" fmla="*/ 3293249 h 6858000"/>
              <a:gd name="connsiteX231" fmla="*/ 579522 w 7467600"/>
              <a:gd name="connsiteY231" fmla="*/ 3371759 h 6858000"/>
              <a:gd name="connsiteX232" fmla="*/ 600288 w 7467600"/>
              <a:gd name="connsiteY232" fmla="*/ 3365555 h 6858000"/>
              <a:gd name="connsiteX233" fmla="*/ 840692 w 7467600"/>
              <a:gd name="connsiteY233" fmla="*/ 3284921 h 6858000"/>
              <a:gd name="connsiteX234" fmla="*/ 979248 w 7467600"/>
              <a:gd name="connsiteY234" fmla="*/ 3221003 h 6858000"/>
              <a:gd name="connsiteX235" fmla="*/ 1053282 w 7467600"/>
              <a:gd name="connsiteY235" fmla="*/ 3185247 h 6858000"/>
              <a:gd name="connsiteX236" fmla="*/ 1320603 w 7467600"/>
              <a:gd name="connsiteY236" fmla="*/ 3081281 h 6858000"/>
              <a:gd name="connsiteX237" fmla="*/ 1238695 w 7467600"/>
              <a:gd name="connsiteY237" fmla="*/ 3076820 h 6858000"/>
              <a:gd name="connsiteX238" fmla="*/ 5425627 w 7467600"/>
              <a:gd name="connsiteY238" fmla="*/ 2954192 h 6858000"/>
              <a:gd name="connsiteX239" fmla="*/ 5470770 w 7467600"/>
              <a:gd name="connsiteY239" fmla="*/ 3005435 h 6858000"/>
              <a:gd name="connsiteX240" fmla="*/ 5519779 w 7467600"/>
              <a:gd name="connsiteY240" fmla="*/ 4359223 h 6858000"/>
              <a:gd name="connsiteX241" fmla="*/ 5520293 w 7467600"/>
              <a:gd name="connsiteY241" fmla="*/ 4360602 h 6858000"/>
              <a:gd name="connsiteX242" fmla="*/ 5767221 w 7467600"/>
              <a:gd name="connsiteY242" fmla="*/ 4665564 h 6858000"/>
              <a:gd name="connsiteX243" fmla="*/ 6937169 w 7467600"/>
              <a:gd name="connsiteY243" fmla="*/ 4815941 h 6858000"/>
              <a:gd name="connsiteX244" fmla="*/ 6953922 w 7467600"/>
              <a:gd name="connsiteY244" fmla="*/ 4890068 h 6858000"/>
              <a:gd name="connsiteX245" fmla="*/ 6071359 w 7467600"/>
              <a:gd name="connsiteY245" fmla="*/ 4770770 h 6858000"/>
              <a:gd name="connsiteX246" fmla="*/ 6038839 w 7467600"/>
              <a:gd name="connsiteY246" fmla="*/ 4764474 h 6858000"/>
              <a:gd name="connsiteX247" fmla="*/ 6038706 w 7467600"/>
              <a:gd name="connsiteY247" fmla="*/ 4763847 h 6858000"/>
              <a:gd name="connsiteX248" fmla="*/ 6037784 w 7467600"/>
              <a:gd name="connsiteY248" fmla="*/ 4764270 h 6858000"/>
              <a:gd name="connsiteX249" fmla="*/ 6038839 w 7467600"/>
              <a:gd name="connsiteY249" fmla="*/ 4764474 h 6858000"/>
              <a:gd name="connsiteX250" fmla="*/ 6040338 w 7467600"/>
              <a:gd name="connsiteY250" fmla="*/ 4771418 h 6858000"/>
              <a:gd name="connsiteX251" fmla="*/ 6024488 w 7467600"/>
              <a:gd name="connsiteY251" fmla="*/ 4809903 h 6858000"/>
              <a:gd name="connsiteX252" fmla="*/ 5599771 w 7467600"/>
              <a:gd name="connsiteY252" fmla="*/ 5509652 h 6858000"/>
              <a:gd name="connsiteX253" fmla="*/ 5548843 w 7467600"/>
              <a:gd name="connsiteY253" fmla="*/ 5563845 h 6858000"/>
              <a:gd name="connsiteX254" fmla="*/ 5940952 w 7467600"/>
              <a:gd name="connsiteY254" fmla="*/ 6250028 h 6858000"/>
              <a:gd name="connsiteX255" fmla="*/ 6043441 w 7467600"/>
              <a:gd name="connsiteY255" fmla="*/ 6665847 h 6858000"/>
              <a:gd name="connsiteX256" fmla="*/ 6093432 w 7467600"/>
              <a:gd name="connsiteY256" fmla="*/ 6858000 h 6858000"/>
              <a:gd name="connsiteX257" fmla="*/ 6034344 w 7467600"/>
              <a:gd name="connsiteY257" fmla="*/ 6858000 h 6858000"/>
              <a:gd name="connsiteX258" fmla="*/ 6026679 w 7467600"/>
              <a:gd name="connsiteY258" fmla="*/ 6836959 h 6858000"/>
              <a:gd name="connsiteX259" fmla="*/ 5800441 w 7467600"/>
              <a:gd name="connsiteY259" fmla="*/ 6335286 h 6858000"/>
              <a:gd name="connsiteX260" fmla="*/ 5526562 w 7467600"/>
              <a:gd name="connsiteY260" fmla="*/ 5705388 h 6858000"/>
              <a:gd name="connsiteX261" fmla="*/ 5519640 w 7467600"/>
              <a:gd name="connsiteY261" fmla="*/ 5683774 h 6858000"/>
              <a:gd name="connsiteX262" fmla="*/ 5844559 w 7467600"/>
              <a:gd name="connsiteY262" fmla="*/ 6553349 h 6858000"/>
              <a:gd name="connsiteX263" fmla="*/ 5975994 w 7467600"/>
              <a:gd name="connsiteY263" fmla="*/ 6858000 h 6858000"/>
              <a:gd name="connsiteX264" fmla="*/ 5898547 w 7467600"/>
              <a:gd name="connsiteY264" fmla="*/ 6858000 h 6858000"/>
              <a:gd name="connsiteX265" fmla="*/ 5682041 w 7467600"/>
              <a:gd name="connsiteY265" fmla="*/ 6355860 h 6858000"/>
              <a:gd name="connsiteX266" fmla="*/ 5461758 w 7467600"/>
              <a:gd name="connsiteY266" fmla="*/ 5820220 h 6858000"/>
              <a:gd name="connsiteX267" fmla="*/ 5237282 w 7467600"/>
              <a:gd name="connsiteY267" fmla="*/ 6579086 h 6858000"/>
              <a:gd name="connsiteX268" fmla="*/ 5115009 w 7467600"/>
              <a:gd name="connsiteY268" fmla="*/ 6858000 h 6858000"/>
              <a:gd name="connsiteX269" fmla="*/ 5028074 w 7467600"/>
              <a:gd name="connsiteY269" fmla="*/ 6858000 h 6858000"/>
              <a:gd name="connsiteX270" fmla="*/ 5079508 w 7467600"/>
              <a:gd name="connsiteY270" fmla="*/ 6749074 h 6858000"/>
              <a:gd name="connsiteX271" fmla="*/ 5371846 w 7467600"/>
              <a:gd name="connsiteY271" fmla="*/ 5924413 h 6858000"/>
              <a:gd name="connsiteX272" fmla="*/ 5270512 w 7467600"/>
              <a:gd name="connsiteY272" fmla="*/ 6138975 h 6858000"/>
              <a:gd name="connsiteX273" fmla="*/ 5062409 w 7467600"/>
              <a:gd name="connsiteY273" fmla="*/ 6653544 h 6858000"/>
              <a:gd name="connsiteX274" fmla="*/ 5036628 w 7467600"/>
              <a:gd name="connsiteY274" fmla="*/ 6754247 h 6858000"/>
              <a:gd name="connsiteX275" fmla="*/ 5009112 w 7467600"/>
              <a:gd name="connsiteY275" fmla="*/ 6858000 h 6858000"/>
              <a:gd name="connsiteX276" fmla="*/ 4976679 w 7467600"/>
              <a:gd name="connsiteY276" fmla="*/ 6858000 h 6858000"/>
              <a:gd name="connsiteX277" fmla="*/ 5006537 w 7467600"/>
              <a:gd name="connsiteY277" fmla="*/ 6747068 h 6858000"/>
              <a:gd name="connsiteX278" fmla="*/ 5032723 w 7467600"/>
              <a:gd name="connsiteY278" fmla="*/ 6644957 h 6858000"/>
              <a:gd name="connsiteX279" fmla="*/ 5242949 w 7467600"/>
              <a:gd name="connsiteY279" fmla="*/ 6125175 h 6858000"/>
              <a:gd name="connsiteX280" fmla="*/ 5286321 w 7467600"/>
              <a:gd name="connsiteY280" fmla="*/ 6033555 h 6858000"/>
              <a:gd name="connsiteX281" fmla="*/ 5008210 w 7467600"/>
              <a:gd name="connsiteY281" fmla="*/ 6649194 h 6858000"/>
              <a:gd name="connsiteX282" fmla="*/ 4986321 w 7467600"/>
              <a:gd name="connsiteY282" fmla="*/ 6765687 h 6858000"/>
              <a:gd name="connsiteX283" fmla="*/ 4973474 w 7467600"/>
              <a:gd name="connsiteY283" fmla="*/ 6858000 h 6858000"/>
              <a:gd name="connsiteX284" fmla="*/ 4907178 w 7467600"/>
              <a:gd name="connsiteY284" fmla="*/ 6858000 h 6858000"/>
              <a:gd name="connsiteX285" fmla="*/ 4910810 w 7467600"/>
              <a:gd name="connsiteY285" fmla="*/ 6829660 h 6858000"/>
              <a:gd name="connsiteX286" fmla="*/ 4987461 w 7467600"/>
              <a:gd name="connsiteY286" fmla="*/ 6432994 h 6858000"/>
              <a:gd name="connsiteX287" fmla="*/ 5179262 w 7467600"/>
              <a:gd name="connsiteY287" fmla="*/ 6035044 h 6858000"/>
              <a:gd name="connsiteX288" fmla="*/ 4689678 w 7467600"/>
              <a:gd name="connsiteY288" fmla="*/ 6440241 h 6858000"/>
              <a:gd name="connsiteX289" fmla="*/ 4477543 w 7467600"/>
              <a:gd name="connsiteY289" fmla="*/ 6674836 h 6858000"/>
              <a:gd name="connsiteX290" fmla="*/ 4329957 w 7467600"/>
              <a:gd name="connsiteY290" fmla="*/ 6858000 h 6858000"/>
              <a:gd name="connsiteX291" fmla="*/ 4218595 w 7467600"/>
              <a:gd name="connsiteY291" fmla="*/ 6858000 h 6858000"/>
              <a:gd name="connsiteX292" fmla="*/ 4368888 w 7467600"/>
              <a:gd name="connsiteY292" fmla="*/ 6668412 h 6858000"/>
              <a:gd name="connsiteX293" fmla="*/ 4563091 w 7467600"/>
              <a:gd name="connsiteY293" fmla="*/ 6442508 h 6858000"/>
              <a:gd name="connsiteX294" fmla="*/ 5387324 w 7467600"/>
              <a:gd name="connsiteY294" fmla="*/ 5705830 h 6858000"/>
              <a:gd name="connsiteX295" fmla="*/ 5073620 w 7467600"/>
              <a:gd name="connsiteY295" fmla="*/ 5955437 h 6858000"/>
              <a:gd name="connsiteX296" fmla="*/ 4689789 w 7467600"/>
              <a:gd name="connsiteY296" fmla="*/ 6268382 h 6858000"/>
              <a:gd name="connsiteX297" fmla="*/ 4418722 w 7467600"/>
              <a:gd name="connsiteY297" fmla="*/ 6570886 h 6858000"/>
              <a:gd name="connsiteX298" fmla="*/ 4214944 w 7467600"/>
              <a:gd name="connsiteY298" fmla="*/ 6858000 h 6858000"/>
              <a:gd name="connsiteX299" fmla="*/ 4177898 w 7467600"/>
              <a:gd name="connsiteY299" fmla="*/ 6858000 h 6858000"/>
              <a:gd name="connsiteX300" fmla="*/ 4391597 w 7467600"/>
              <a:gd name="connsiteY300" fmla="*/ 6556370 h 6858000"/>
              <a:gd name="connsiteX301" fmla="*/ 4668889 w 7467600"/>
              <a:gd name="connsiteY301" fmla="*/ 6246399 h 6858000"/>
              <a:gd name="connsiteX302" fmla="*/ 5055427 w 7467600"/>
              <a:gd name="connsiteY302" fmla="*/ 5931476 h 6858000"/>
              <a:gd name="connsiteX303" fmla="*/ 5371814 w 7467600"/>
              <a:gd name="connsiteY303" fmla="*/ 5678975 h 6858000"/>
              <a:gd name="connsiteX304" fmla="*/ 4987918 w 7467600"/>
              <a:gd name="connsiteY304" fmla="*/ 5838701 h 6858000"/>
              <a:gd name="connsiteX305" fmla="*/ 4317146 w 7467600"/>
              <a:gd name="connsiteY305" fmla="*/ 6587716 h 6858000"/>
              <a:gd name="connsiteX306" fmla="*/ 4171627 w 7467600"/>
              <a:gd name="connsiteY306" fmla="*/ 6858000 h 6858000"/>
              <a:gd name="connsiteX307" fmla="*/ 4081585 w 7467600"/>
              <a:gd name="connsiteY307" fmla="*/ 6858000 h 6858000"/>
              <a:gd name="connsiteX308" fmla="*/ 4238603 w 7467600"/>
              <a:gd name="connsiteY308" fmla="*/ 6559341 h 6858000"/>
              <a:gd name="connsiteX309" fmla="*/ 4778333 w 7467600"/>
              <a:gd name="connsiteY309" fmla="*/ 5873626 h 6858000"/>
              <a:gd name="connsiteX310" fmla="*/ 5414185 w 7467600"/>
              <a:gd name="connsiteY310" fmla="*/ 5573882 h 6858000"/>
              <a:gd name="connsiteX311" fmla="*/ 5959648 w 7467600"/>
              <a:gd name="connsiteY311" fmla="*/ 4760797 h 6858000"/>
              <a:gd name="connsiteX312" fmla="*/ 5355019 w 7467600"/>
              <a:gd name="connsiteY312" fmla="*/ 4734672 h 6858000"/>
              <a:gd name="connsiteX313" fmla="*/ 5083565 w 7467600"/>
              <a:gd name="connsiteY313" fmla="*/ 5179121 h 6858000"/>
              <a:gd name="connsiteX314" fmla="*/ 4713577 w 7467600"/>
              <a:gd name="connsiteY314" fmla="*/ 5616803 h 6858000"/>
              <a:gd name="connsiteX315" fmla="*/ 3989559 w 7467600"/>
              <a:gd name="connsiteY315" fmla="*/ 6145945 h 6858000"/>
              <a:gd name="connsiteX316" fmla="*/ 3939824 w 7467600"/>
              <a:gd name="connsiteY316" fmla="*/ 6066900 h 6858000"/>
              <a:gd name="connsiteX317" fmla="*/ 4584537 w 7467600"/>
              <a:gd name="connsiteY317" fmla="*/ 5324826 h 6858000"/>
              <a:gd name="connsiteX318" fmla="*/ 5037105 w 7467600"/>
              <a:gd name="connsiteY318" fmla="*/ 5088765 h 6858000"/>
              <a:gd name="connsiteX319" fmla="*/ 5039930 w 7467600"/>
              <a:gd name="connsiteY319" fmla="*/ 5089585 h 6858000"/>
              <a:gd name="connsiteX320" fmla="*/ 5263764 w 7467600"/>
              <a:gd name="connsiteY320" fmla="*/ 4735525 h 6858000"/>
              <a:gd name="connsiteX321" fmla="*/ 4086300 w 7467600"/>
              <a:gd name="connsiteY321" fmla="*/ 4884599 h 6858000"/>
              <a:gd name="connsiteX322" fmla="*/ 4085485 w 7467600"/>
              <a:gd name="connsiteY322" fmla="*/ 4899070 h 6858000"/>
              <a:gd name="connsiteX323" fmla="*/ 3871915 w 7467600"/>
              <a:gd name="connsiteY323" fmla="*/ 5253645 h 6858000"/>
              <a:gd name="connsiteX324" fmla="*/ 3799374 w 7467600"/>
              <a:gd name="connsiteY324" fmla="*/ 5466127 h 6858000"/>
              <a:gd name="connsiteX325" fmla="*/ 3498850 w 7467600"/>
              <a:gd name="connsiteY325" fmla="*/ 6661888 h 6858000"/>
              <a:gd name="connsiteX326" fmla="*/ 3399216 w 7467600"/>
              <a:gd name="connsiteY326" fmla="*/ 6858000 h 6858000"/>
              <a:gd name="connsiteX327" fmla="*/ 3303688 w 7467600"/>
              <a:gd name="connsiteY327" fmla="*/ 6858000 h 6858000"/>
              <a:gd name="connsiteX328" fmla="*/ 3391774 w 7467600"/>
              <a:gd name="connsiteY328" fmla="*/ 6697181 h 6858000"/>
              <a:gd name="connsiteX329" fmla="*/ 3735540 w 7467600"/>
              <a:gd name="connsiteY329" fmla="*/ 5546923 h 6858000"/>
              <a:gd name="connsiteX330" fmla="*/ 3729438 w 7467600"/>
              <a:gd name="connsiteY330" fmla="*/ 5569058 h 6858000"/>
              <a:gd name="connsiteX331" fmla="*/ 3707782 w 7467600"/>
              <a:gd name="connsiteY331" fmla="*/ 5644908 h 6858000"/>
              <a:gd name="connsiteX332" fmla="*/ 3583827 w 7467600"/>
              <a:gd name="connsiteY332" fmla="*/ 6039215 h 6858000"/>
              <a:gd name="connsiteX333" fmla="*/ 3547861 w 7467600"/>
              <a:gd name="connsiteY333" fmla="*/ 6129609 h 6858000"/>
              <a:gd name="connsiteX334" fmla="*/ 3490905 w 7467600"/>
              <a:gd name="connsiteY334" fmla="*/ 6277660 h 6858000"/>
              <a:gd name="connsiteX335" fmla="*/ 3455859 w 7467600"/>
              <a:gd name="connsiteY335" fmla="*/ 6391301 h 6858000"/>
              <a:gd name="connsiteX336" fmla="*/ 3429112 w 7467600"/>
              <a:gd name="connsiteY336" fmla="*/ 6479469 h 6858000"/>
              <a:gd name="connsiteX337" fmla="*/ 3304862 w 7467600"/>
              <a:gd name="connsiteY337" fmla="*/ 6796476 h 6858000"/>
              <a:gd name="connsiteX338" fmla="*/ 3276071 w 7467600"/>
              <a:gd name="connsiteY338" fmla="*/ 6858000 h 6858000"/>
              <a:gd name="connsiteX339" fmla="*/ 3240805 w 7467600"/>
              <a:gd name="connsiteY339" fmla="*/ 6858000 h 6858000"/>
              <a:gd name="connsiteX340" fmla="*/ 3275917 w 7467600"/>
              <a:gd name="connsiteY340" fmla="*/ 6783192 h 6858000"/>
              <a:gd name="connsiteX341" fmla="*/ 3399358 w 7467600"/>
              <a:gd name="connsiteY341" fmla="*/ 6469011 h 6858000"/>
              <a:gd name="connsiteX342" fmla="*/ 3425650 w 7467600"/>
              <a:gd name="connsiteY342" fmla="*/ 6381333 h 6858000"/>
              <a:gd name="connsiteX343" fmla="*/ 3460661 w 7467600"/>
              <a:gd name="connsiteY343" fmla="*/ 6266763 h 6858000"/>
              <a:gd name="connsiteX344" fmla="*/ 3518021 w 7467600"/>
              <a:gd name="connsiteY344" fmla="*/ 6117298 h 6858000"/>
              <a:gd name="connsiteX345" fmla="*/ 3554035 w 7467600"/>
              <a:gd name="connsiteY345" fmla="*/ 6027832 h 6858000"/>
              <a:gd name="connsiteX346" fmla="*/ 3677174 w 7467600"/>
              <a:gd name="connsiteY346" fmla="*/ 5636351 h 6858000"/>
              <a:gd name="connsiteX347" fmla="*/ 3698819 w 7467600"/>
              <a:gd name="connsiteY347" fmla="*/ 5560503 h 6858000"/>
              <a:gd name="connsiteX348" fmla="*/ 3702094 w 7467600"/>
              <a:gd name="connsiteY348" fmla="*/ 5549194 h 6858000"/>
              <a:gd name="connsiteX349" fmla="*/ 3398355 w 7467600"/>
              <a:gd name="connsiteY349" fmla="*/ 6094603 h 6858000"/>
              <a:gd name="connsiteX350" fmla="*/ 3193941 w 7467600"/>
              <a:gd name="connsiteY350" fmla="*/ 6798775 h 6858000"/>
              <a:gd name="connsiteX351" fmla="*/ 3184140 w 7467600"/>
              <a:gd name="connsiteY351" fmla="*/ 6858000 h 6858000"/>
              <a:gd name="connsiteX352" fmla="*/ 3099978 w 7467600"/>
              <a:gd name="connsiteY352" fmla="*/ 6858000 h 6858000"/>
              <a:gd name="connsiteX353" fmla="*/ 3101556 w 7467600"/>
              <a:gd name="connsiteY353" fmla="*/ 6843337 h 6858000"/>
              <a:gd name="connsiteX354" fmla="*/ 3370162 w 7467600"/>
              <a:gd name="connsiteY354" fmla="*/ 5785550 h 6858000"/>
              <a:gd name="connsiteX355" fmla="*/ 3746477 w 7467600"/>
              <a:gd name="connsiteY355" fmla="*/ 5377889 h 6858000"/>
              <a:gd name="connsiteX356" fmla="*/ 3863399 w 7467600"/>
              <a:gd name="connsiteY356" fmla="*/ 5087257 h 6858000"/>
              <a:gd name="connsiteX357" fmla="*/ 3968712 w 7467600"/>
              <a:gd name="connsiteY357" fmla="*/ 4913989 h 6858000"/>
              <a:gd name="connsiteX358" fmla="*/ 2792390 w 7467600"/>
              <a:gd name="connsiteY358" fmla="*/ 5382974 h 6858000"/>
              <a:gd name="connsiteX359" fmla="*/ 2714982 w 7467600"/>
              <a:gd name="connsiteY359" fmla="*/ 5427051 h 6858000"/>
              <a:gd name="connsiteX360" fmla="*/ 2813361 w 7467600"/>
              <a:gd name="connsiteY360" fmla="*/ 6023912 h 6858000"/>
              <a:gd name="connsiteX361" fmla="*/ 2688430 w 7467600"/>
              <a:gd name="connsiteY361" fmla="*/ 6801564 h 6858000"/>
              <a:gd name="connsiteX362" fmla="*/ 2629626 w 7467600"/>
              <a:gd name="connsiteY362" fmla="*/ 6763394 h 6858000"/>
              <a:gd name="connsiteX363" fmla="*/ 2565328 w 7467600"/>
              <a:gd name="connsiteY363" fmla="*/ 5516399 h 6858000"/>
              <a:gd name="connsiteX364" fmla="*/ 1922999 w 7467600"/>
              <a:gd name="connsiteY364" fmla="*/ 5980343 h 6858000"/>
              <a:gd name="connsiteX365" fmla="*/ 1950261 w 7467600"/>
              <a:gd name="connsiteY365" fmla="*/ 6405858 h 6858000"/>
              <a:gd name="connsiteX366" fmla="*/ 2365554 w 7467600"/>
              <a:gd name="connsiteY366" fmla="*/ 6759107 h 6858000"/>
              <a:gd name="connsiteX367" fmla="*/ 2424142 w 7467600"/>
              <a:gd name="connsiteY367" fmla="*/ 6858000 h 6858000"/>
              <a:gd name="connsiteX368" fmla="*/ 2395994 w 7467600"/>
              <a:gd name="connsiteY368" fmla="*/ 6858000 h 6858000"/>
              <a:gd name="connsiteX369" fmla="*/ 2392863 w 7467600"/>
              <a:gd name="connsiteY369" fmla="*/ 6852964 h 6858000"/>
              <a:gd name="connsiteX370" fmla="*/ 2017589 w 7467600"/>
              <a:gd name="connsiteY370" fmla="*/ 6493982 h 6858000"/>
              <a:gd name="connsiteX371" fmla="*/ 2147336 w 7467600"/>
              <a:gd name="connsiteY371" fmla="*/ 6594052 h 6858000"/>
              <a:gd name="connsiteX372" fmla="*/ 2207047 w 7467600"/>
              <a:gd name="connsiteY372" fmla="*/ 6654540 h 6858000"/>
              <a:gd name="connsiteX373" fmla="*/ 2299106 w 7467600"/>
              <a:gd name="connsiteY373" fmla="*/ 6778931 h 6858000"/>
              <a:gd name="connsiteX374" fmla="*/ 2314430 w 7467600"/>
              <a:gd name="connsiteY374" fmla="*/ 6801144 h 6858000"/>
              <a:gd name="connsiteX375" fmla="*/ 2352406 w 7467600"/>
              <a:gd name="connsiteY375" fmla="*/ 6858000 h 6858000"/>
              <a:gd name="connsiteX376" fmla="*/ 2314492 w 7467600"/>
              <a:gd name="connsiteY376" fmla="*/ 6858000 h 6858000"/>
              <a:gd name="connsiteX377" fmla="*/ 2288095 w 7467600"/>
              <a:gd name="connsiteY377" fmla="*/ 6818030 h 6858000"/>
              <a:gd name="connsiteX378" fmla="*/ 2272768 w 7467600"/>
              <a:gd name="connsiteY378" fmla="*/ 6795822 h 6858000"/>
              <a:gd name="connsiteX379" fmla="*/ 2182715 w 7467600"/>
              <a:gd name="connsiteY379" fmla="*/ 6675071 h 6858000"/>
              <a:gd name="connsiteX380" fmla="*/ 2032061 w 7467600"/>
              <a:gd name="connsiteY380" fmla="*/ 6541380 h 6858000"/>
              <a:gd name="connsiteX381" fmla="*/ 2257220 w 7467600"/>
              <a:gd name="connsiteY381" fmla="*/ 6826257 h 6858000"/>
              <a:gd name="connsiteX382" fmla="*/ 2281324 w 7467600"/>
              <a:gd name="connsiteY382" fmla="*/ 6858000 h 6858000"/>
              <a:gd name="connsiteX383" fmla="*/ 2242860 w 7467600"/>
              <a:gd name="connsiteY383" fmla="*/ 6858000 h 6858000"/>
              <a:gd name="connsiteX384" fmla="*/ 2232818 w 7467600"/>
              <a:gd name="connsiteY384" fmla="*/ 6844926 h 6858000"/>
              <a:gd name="connsiteX385" fmla="*/ 1990172 w 7467600"/>
              <a:gd name="connsiteY385" fmla="*/ 6542121 h 6858000"/>
              <a:gd name="connsiteX386" fmla="*/ 2124090 w 7467600"/>
              <a:gd name="connsiteY386" fmla="*/ 6761017 h 6858000"/>
              <a:gd name="connsiteX387" fmla="*/ 2200380 w 7467600"/>
              <a:gd name="connsiteY387" fmla="*/ 6858000 h 6858000"/>
              <a:gd name="connsiteX388" fmla="*/ 2147507 w 7467600"/>
              <a:gd name="connsiteY388" fmla="*/ 6858000 h 6858000"/>
              <a:gd name="connsiteX389" fmla="*/ 2070668 w 7467600"/>
              <a:gd name="connsiteY389" fmla="*/ 6761520 h 6858000"/>
              <a:gd name="connsiteX390" fmla="*/ 1975142 w 7467600"/>
              <a:gd name="connsiteY390" fmla="*/ 6585570 h 6858000"/>
              <a:gd name="connsiteX391" fmla="*/ 2050035 w 7467600"/>
              <a:gd name="connsiteY391" fmla="*/ 6813345 h 6858000"/>
              <a:gd name="connsiteX392" fmla="*/ 2063025 w 7467600"/>
              <a:gd name="connsiteY392" fmla="*/ 6858000 h 6858000"/>
              <a:gd name="connsiteX393" fmla="*/ 2021675 w 7467600"/>
              <a:gd name="connsiteY393" fmla="*/ 6858000 h 6858000"/>
              <a:gd name="connsiteX394" fmla="*/ 2019308 w 7467600"/>
              <a:gd name="connsiteY394" fmla="*/ 6847118 h 6858000"/>
              <a:gd name="connsiteX395" fmla="*/ 1938835 w 7467600"/>
              <a:gd name="connsiteY395" fmla="*/ 6551160 h 6858000"/>
              <a:gd name="connsiteX396" fmla="*/ 1953230 w 7467600"/>
              <a:gd name="connsiteY396" fmla="*/ 6759699 h 6858000"/>
              <a:gd name="connsiteX397" fmla="*/ 1956763 w 7467600"/>
              <a:gd name="connsiteY397" fmla="*/ 6778191 h 6858000"/>
              <a:gd name="connsiteX398" fmla="*/ 1967925 w 7467600"/>
              <a:gd name="connsiteY398" fmla="*/ 6858000 h 6858000"/>
              <a:gd name="connsiteX399" fmla="*/ 1936622 w 7467600"/>
              <a:gd name="connsiteY399" fmla="*/ 6858000 h 6858000"/>
              <a:gd name="connsiteX400" fmla="*/ 1926261 w 7467600"/>
              <a:gd name="connsiteY400" fmla="*/ 6784064 h 6858000"/>
              <a:gd name="connsiteX401" fmla="*/ 1922724 w 7467600"/>
              <a:gd name="connsiteY401" fmla="*/ 6765577 h 6858000"/>
              <a:gd name="connsiteX402" fmla="*/ 1904650 w 7467600"/>
              <a:gd name="connsiteY402" fmla="*/ 6639616 h 6858000"/>
              <a:gd name="connsiteX403" fmla="*/ 1885273 w 7467600"/>
              <a:gd name="connsiteY403" fmla="*/ 6858000 h 6858000"/>
              <a:gd name="connsiteX404" fmla="*/ 1854363 w 7467600"/>
              <a:gd name="connsiteY404" fmla="*/ 6858000 h 6858000"/>
              <a:gd name="connsiteX405" fmla="*/ 1880391 w 7467600"/>
              <a:gd name="connsiteY405" fmla="*/ 6603796 h 6858000"/>
              <a:gd name="connsiteX406" fmla="*/ 1818273 w 7467600"/>
              <a:gd name="connsiteY406" fmla="*/ 6715729 h 6858000"/>
              <a:gd name="connsiteX407" fmla="*/ 1794691 w 7467600"/>
              <a:gd name="connsiteY407" fmla="*/ 6843239 h 6858000"/>
              <a:gd name="connsiteX408" fmla="*/ 1794914 w 7467600"/>
              <a:gd name="connsiteY408" fmla="*/ 6858000 h 6858000"/>
              <a:gd name="connsiteX409" fmla="*/ 1746128 w 7467600"/>
              <a:gd name="connsiteY409" fmla="*/ 6858000 h 6858000"/>
              <a:gd name="connsiteX410" fmla="*/ 1753934 w 7467600"/>
              <a:gd name="connsiteY410" fmla="*/ 6724796 h 6858000"/>
              <a:gd name="connsiteX411" fmla="*/ 1792053 w 7467600"/>
              <a:gd name="connsiteY411" fmla="*/ 6572396 h 6858000"/>
              <a:gd name="connsiteX412" fmla="*/ 1862248 w 7467600"/>
              <a:gd name="connsiteY412" fmla="*/ 6266397 h 6858000"/>
              <a:gd name="connsiteX413" fmla="*/ 1862250 w 7467600"/>
              <a:gd name="connsiteY413" fmla="*/ 6033531 h 6858000"/>
              <a:gd name="connsiteX414" fmla="*/ 1211999 w 7467600"/>
              <a:gd name="connsiteY414" fmla="*/ 6683610 h 6858000"/>
              <a:gd name="connsiteX415" fmla="*/ 1213266 w 7467600"/>
              <a:gd name="connsiteY415" fmla="*/ 6691947 h 6858000"/>
              <a:gd name="connsiteX416" fmla="*/ 1203370 w 7467600"/>
              <a:gd name="connsiteY416" fmla="*/ 6850676 h 6858000"/>
              <a:gd name="connsiteX417" fmla="*/ 1203671 w 7467600"/>
              <a:gd name="connsiteY417" fmla="*/ 6858000 h 6858000"/>
              <a:gd name="connsiteX418" fmla="*/ 1143180 w 7467600"/>
              <a:gd name="connsiteY418" fmla="*/ 6858000 h 6858000"/>
              <a:gd name="connsiteX419" fmla="*/ 1142176 w 7467600"/>
              <a:gd name="connsiteY419" fmla="*/ 6766045 h 6858000"/>
              <a:gd name="connsiteX420" fmla="*/ 1067484 w 7467600"/>
              <a:gd name="connsiteY420" fmla="*/ 6858000 h 6858000"/>
              <a:gd name="connsiteX421" fmla="*/ 953928 w 7467600"/>
              <a:gd name="connsiteY421" fmla="*/ 6858000 h 6858000"/>
              <a:gd name="connsiteX422" fmla="*/ 959715 w 7467600"/>
              <a:gd name="connsiteY422" fmla="*/ 6850185 h 6858000"/>
              <a:gd name="connsiteX423" fmla="*/ 1483788 w 7467600"/>
              <a:gd name="connsiteY423" fmla="*/ 6259174 h 6858000"/>
              <a:gd name="connsiteX424" fmla="*/ 1100671 w 7467600"/>
              <a:gd name="connsiteY424" fmla="*/ 6252137 h 6858000"/>
              <a:gd name="connsiteX425" fmla="*/ 1090144 w 7467600"/>
              <a:gd name="connsiteY425" fmla="*/ 6256748 h 6858000"/>
              <a:gd name="connsiteX426" fmla="*/ 1095872 w 7467600"/>
              <a:gd name="connsiteY426" fmla="*/ 6271892 h 6858000"/>
              <a:gd name="connsiteX427" fmla="*/ 262785 w 7467600"/>
              <a:gd name="connsiteY427" fmla="*/ 6845450 h 6858000"/>
              <a:gd name="connsiteX428" fmla="*/ 209968 w 7467600"/>
              <a:gd name="connsiteY428" fmla="*/ 6770713 h 6858000"/>
              <a:gd name="connsiteX429" fmla="*/ 873460 w 7467600"/>
              <a:gd name="connsiteY429" fmla="*/ 6253768 h 6858000"/>
              <a:gd name="connsiteX430" fmla="*/ 192686 w 7467600"/>
              <a:gd name="connsiteY430" fmla="*/ 5849257 h 6858000"/>
              <a:gd name="connsiteX431" fmla="*/ 4696 w 7467600"/>
              <a:gd name="connsiteY431" fmla="*/ 5697668 h 6858000"/>
              <a:gd name="connsiteX432" fmla="*/ 0 w 7467600"/>
              <a:gd name="connsiteY432" fmla="*/ 5689984 h 6858000"/>
              <a:gd name="connsiteX433" fmla="*/ 0 w 7467600"/>
              <a:gd name="connsiteY433" fmla="*/ 5513472 h 6858000"/>
              <a:gd name="connsiteX434" fmla="*/ 174101 w 7467600"/>
              <a:gd name="connsiteY434" fmla="*/ 5620277 h 6858000"/>
              <a:gd name="connsiteX435" fmla="*/ 891800 w 7467600"/>
              <a:gd name="connsiteY435" fmla="*/ 6036935 h 6858000"/>
              <a:gd name="connsiteX436" fmla="*/ 1072219 w 7467600"/>
              <a:gd name="connsiteY436" fmla="*/ 6169443 h 6858000"/>
              <a:gd name="connsiteX437" fmla="*/ 1074117 w 7467600"/>
              <a:gd name="connsiteY437" fmla="*/ 6170301 h 6858000"/>
              <a:gd name="connsiteX438" fmla="*/ 1083114 w 7467600"/>
              <a:gd name="connsiteY438" fmla="*/ 6174131 h 6858000"/>
              <a:gd name="connsiteX439" fmla="*/ 1543010 w 7467600"/>
              <a:gd name="connsiteY439" fmla="*/ 6191140 h 6858000"/>
              <a:gd name="connsiteX440" fmla="*/ 1551080 w 7467600"/>
              <a:gd name="connsiteY440" fmla="*/ 6195006 h 6858000"/>
              <a:gd name="connsiteX441" fmla="*/ 2345443 w 7467600"/>
              <a:gd name="connsiteY441" fmla="*/ 5549882 h 6858000"/>
              <a:gd name="connsiteX442" fmla="*/ 1721499 w 7467600"/>
              <a:gd name="connsiteY442" fmla="*/ 5599969 h 6858000"/>
              <a:gd name="connsiteX443" fmla="*/ 767716 w 7467600"/>
              <a:gd name="connsiteY443" fmla="*/ 5472768 h 6858000"/>
              <a:gd name="connsiteX444" fmla="*/ 722147 w 7467600"/>
              <a:gd name="connsiteY444" fmla="*/ 5393091 h 6858000"/>
              <a:gd name="connsiteX445" fmla="*/ 1485552 w 7467600"/>
              <a:gd name="connsiteY445" fmla="*/ 5313202 h 6858000"/>
              <a:gd name="connsiteX446" fmla="*/ 2143004 w 7467600"/>
              <a:gd name="connsiteY446" fmla="*/ 5402420 h 6858000"/>
              <a:gd name="connsiteX447" fmla="*/ 1933391 w 7467600"/>
              <a:gd name="connsiteY447" fmla="*/ 5156971 h 6858000"/>
              <a:gd name="connsiteX448" fmla="*/ 1827118 w 7467600"/>
              <a:gd name="connsiteY448" fmla="*/ 4968410 h 6858000"/>
              <a:gd name="connsiteX449" fmla="*/ 1837349 w 7467600"/>
              <a:gd name="connsiteY449" fmla="*/ 4956357 h 6858000"/>
              <a:gd name="connsiteX450" fmla="*/ 2162835 w 7467600"/>
              <a:gd name="connsiteY450" fmla="*/ 5187853 h 6858000"/>
              <a:gd name="connsiteX451" fmla="*/ 2257167 w 7467600"/>
              <a:gd name="connsiteY451" fmla="*/ 5462123 h 6858000"/>
              <a:gd name="connsiteX452" fmla="*/ 2261598 w 7467600"/>
              <a:gd name="connsiteY452" fmla="*/ 5467998 h 6858000"/>
              <a:gd name="connsiteX453" fmla="*/ 2437177 w 7467600"/>
              <a:gd name="connsiteY453" fmla="*/ 5479608 h 6858000"/>
              <a:gd name="connsiteX454" fmla="*/ 2445247 w 7467600"/>
              <a:gd name="connsiteY454" fmla="*/ 5483476 h 6858000"/>
              <a:gd name="connsiteX455" fmla="*/ 2743626 w 7467600"/>
              <a:gd name="connsiteY455" fmla="*/ 5304819 h 6858000"/>
              <a:gd name="connsiteX456" fmla="*/ 3048102 w 7467600"/>
              <a:gd name="connsiteY456" fmla="*/ 5150595 h 6858000"/>
              <a:gd name="connsiteX457" fmla="*/ 1799414 w 7467600"/>
              <a:gd name="connsiteY457" fmla="*/ 4694732 h 6858000"/>
              <a:gd name="connsiteX458" fmla="*/ 1771735 w 7467600"/>
              <a:gd name="connsiteY458" fmla="*/ 4619929 h 6858000"/>
              <a:gd name="connsiteX459" fmla="*/ 3104273 w 7467600"/>
              <a:gd name="connsiteY459" fmla="*/ 5076159 h 6858000"/>
              <a:gd name="connsiteX460" fmla="*/ 3113245 w 7467600"/>
              <a:gd name="connsiteY460" fmla="*/ 5090705 h 6858000"/>
              <a:gd name="connsiteX461" fmla="*/ 3126294 w 7467600"/>
              <a:gd name="connsiteY461" fmla="*/ 5114400 h 6858000"/>
              <a:gd name="connsiteX462" fmla="*/ 3937433 w 7467600"/>
              <a:gd name="connsiteY462" fmla="*/ 4830473 h 6858000"/>
              <a:gd name="connsiteX463" fmla="*/ 3590475 w 7467600"/>
              <a:gd name="connsiteY463" fmla="*/ 4597974 h 6858000"/>
              <a:gd name="connsiteX464" fmla="*/ 3100264 w 7467600"/>
              <a:gd name="connsiteY464" fmla="*/ 4579845 h 6858000"/>
              <a:gd name="connsiteX465" fmla="*/ 2183576 w 7467600"/>
              <a:gd name="connsiteY465" fmla="*/ 4227150 h 6858000"/>
              <a:gd name="connsiteX466" fmla="*/ 2151029 w 7467600"/>
              <a:gd name="connsiteY466" fmla="*/ 4146947 h 6858000"/>
              <a:gd name="connsiteX467" fmla="*/ 3563434 w 7467600"/>
              <a:gd name="connsiteY467" fmla="*/ 4469115 h 6858000"/>
              <a:gd name="connsiteX468" fmla="*/ 3177952 w 7467600"/>
              <a:gd name="connsiteY468" fmla="*/ 3657386 h 6858000"/>
              <a:gd name="connsiteX469" fmla="*/ 3189263 w 7467600"/>
              <a:gd name="connsiteY469" fmla="*/ 3625726 h 6858000"/>
              <a:gd name="connsiteX470" fmla="*/ 3560912 w 7467600"/>
              <a:gd name="connsiteY470" fmla="*/ 4079863 h 6858000"/>
              <a:gd name="connsiteX471" fmla="*/ 3626636 w 7467600"/>
              <a:gd name="connsiteY471" fmla="*/ 4512230 h 6858000"/>
              <a:gd name="connsiteX472" fmla="*/ 3653088 w 7467600"/>
              <a:gd name="connsiteY472" fmla="*/ 4521417 h 6858000"/>
              <a:gd name="connsiteX473" fmla="*/ 3988128 w 7467600"/>
              <a:gd name="connsiteY473" fmla="*/ 4817267 h 6858000"/>
              <a:gd name="connsiteX474" fmla="*/ 4830582 w 7467600"/>
              <a:gd name="connsiteY474" fmla="*/ 4676000 h 6858000"/>
              <a:gd name="connsiteX475" fmla="*/ 4830100 w 7467600"/>
              <a:gd name="connsiteY475" fmla="*/ 4675554 h 6858000"/>
              <a:gd name="connsiteX476" fmla="*/ 4036318 w 7467600"/>
              <a:gd name="connsiteY476" fmla="*/ 4147013 h 6858000"/>
              <a:gd name="connsiteX477" fmla="*/ 3432098 w 7467600"/>
              <a:gd name="connsiteY477" fmla="*/ 3537312 h 6858000"/>
              <a:gd name="connsiteX478" fmla="*/ 3446761 w 7467600"/>
              <a:gd name="connsiteY478" fmla="*/ 3461278 h 6858000"/>
              <a:gd name="connsiteX479" fmla="*/ 4419733 w 7467600"/>
              <a:gd name="connsiteY479" fmla="*/ 3963555 h 6858000"/>
              <a:gd name="connsiteX480" fmla="*/ 4781371 w 7467600"/>
              <a:gd name="connsiteY480" fmla="*/ 4458604 h 6858000"/>
              <a:gd name="connsiteX481" fmla="*/ 4780440 w 7467600"/>
              <a:gd name="connsiteY481" fmla="*/ 4470290 h 6858000"/>
              <a:gd name="connsiteX482" fmla="*/ 4898954 w 7467600"/>
              <a:gd name="connsiteY482" fmla="*/ 4662092 h 6858000"/>
              <a:gd name="connsiteX483" fmla="*/ 4900699 w 7467600"/>
              <a:gd name="connsiteY483" fmla="*/ 4670867 h 6858000"/>
              <a:gd name="connsiteX484" fmla="*/ 5714511 w 7467600"/>
              <a:gd name="connsiteY484" fmla="*/ 4663483 h 6858000"/>
              <a:gd name="connsiteX485" fmla="*/ 5464793 w 7467600"/>
              <a:gd name="connsiteY485" fmla="*/ 4393556 h 6858000"/>
              <a:gd name="connsiteX486" fmla="*/ 5461897 w 7467600"/>
              <a:gd name="connsiteY486" fmla="*/ 4390879 h 6858000"/>
              <a:gd name="connsiteX487" fmla="*/ 4294126 w 7467600"/>
              <a:gd name="connsiteY487" fmla="*/ 3303048 h 6858000"/>
              <a:gd name="connsiteX488" fmla="*/ 4305321 w 7467600"/>
              <a:gd name="connsiteY488" fmla="*/ 3256953 h 6858000"/>
              <a:gd name="connsiteX489" fmla="*/ 4949299 w 7467600"/>
              <a:gd name="connsiteY489" fmla="*/ 3766336 h 6858000"/>
              <a:gd name="connsiteX490" fmla="*/ 5291452 w 7467600"/>
              <a:gd name="connsiteY490" fmla="*/ 4076801 h 6858000"/>
              <a:gd name="connsiteX491" fmla="*/ 5434998 w 7467600"/>
              <a:gd name="connsiteY491" fmla="*/ 4254100 h 6858000"/>
              <a:gd name="connsiteX492" fmla="*/ 5351015 w 7467600"/>
              <a:gd name="connsiteY492" fmla="*/ 3760989 h 6858000"/>
              <a:gd name="connsiteX493" fmla="*/ 5413780 w 7467600"/>
              <a:gd name="connsiteY493" fmla="*/ 2966265 h 6858000"/>
              <a:gd name="connsiteX494" fmla="*/ 5425627 w 7467600"/>
              <a:gd name="connsiteY494" fmla="*/ 2954192 h 6858000"/>
              <a:gd name="connsiteX495" fmla="*/ 6604735 w 7467600"/>
              <a:gd name="connsiteY495" fmla="*/ 2041381 h 6858000"/>
              <a:gd name="connsiteX496" fmla="*/ 7204487 w 7467600"/>
              <a:gd name="connsiteY496" fmla="*/ 2742112 h 6858000"/>
              <a:gd name="connsiteX497" fmla="*/ 7131592 w 7467600"/>
              <a:gd name="connsiteY497" fmla="*/ 2672096 h 6858000"/>
              <a:gd name="connsiteX498" fmla="*/ 6996344 w 7467600"/>
              <a:gd name="connsiteY498" fmla="*/ 2518310 h 6858000"/>
              <a:gd name="connsiteX499" fmla="*/ 6735495 w 7467600"/>
              <a:gd name="connsiteY499" fmla="*/ 2196890 h 6858000"/>
              <a:gd name="connsiteX500" fmla="*/ 6721901 w 7467600"/>
              <a:gd name="connsiteY500" fmla="*/ 2179274 h 6858000"/>
              <a:gd name="connsiteX501" fmla="*/ 6604735 w 7467600"/>
              <a:gd name="connsiteY501" fmla="*/ 2041381 h 6858000"/>
              <a:gd name="connsiteX502" fmla="*/ 6591670 w 7467600"/>
              <a:gd name="connsiteY502" fmla="*/ 1988277 h 6858000"/>
              <a:gd name="connsiteX503" fmla="*/ 6747349 w 7467600"/>
              <a:gd name="connsiteY503" fmla="*/ 2160069 h 6858000"/>
              <a:gd name="connsiteX504" fmla="*/ 6760943 w 7467600"/>
              <a:gd name="connsiteY504" fmla="*/ 2177686 h 6858000"/>
              <a:gd name="connsiteX505" fmla="*/ 7021065 w 7467600"/>
              <a:gd name="connsiteY505" fmla="*/ 2498102 h 6858000"/>
              <a:gd name="connsiteX506" fmla="*/ 7155223 w 7467600"/>
              <a:gd name="connsiteY506" fmla="*/ 2650386 h 6858000"/>
              <a:gd name="connsiteX507" fmla="*/ 7203167 w 7467600"/>
              <a:gd name="connsiteY507" fmla="*/ 2697288 h 6858000"/>
              <a:gd name="connsiteX508" fmla="*/ 6937703 w 7467600"/>
              <a:gd name="connsiteY508" fmla="*/ 2321981 h 6858000"/>
              <a:gd name="connsiteX509" fmla="*/ 6591670 w 7467600"/>
              <a:gd name="connsiteY509" fmla="*/ 1988277 h 6858000"/>
              <a:gd name="connsiteX510" fmla="*/ 5798671 w 7467600"/>
              <a:gd name="connsiteY510" fmla="*/ 1981601 h 6858000"/>
              <a:gd name="connsiteX511" fmla="*/ 5754709 w 7467600"/>
              <a:gd name="connsiteY511" fmla="*/ 2071454 h 6858000"/>
              <a:gd name="connsiteX512" fmla="*/ 5763044 w 7467600"/>
              <a:gd name="connsiteY512" fmla="*/ 2842206 h 6858000"/>
              <a:gd name="connsiteX513" fmla="*/ 5764974 w 7467600"/>
              <a:gd name="connsiteY513" fmla="*/ 2799609 h 6858000"/>
              <a:gd name="connsiteX514" fmla="*/ 5767665 w 7467600"/>
              <a:gd name="connsiteY514" fmla="*/ 2666409 h 6858000"/>
              <a:gd name="connsiteX515" fmla="*/ 5763055 w 7467600"/>
              <a:gd name="connsiteY515" fmla="*/ 2579705 h 6858000"/>
              <a:gd name="connsiteX516" fmla="*/ 5758079 w 7467600"/>
              <a:gd name="connsiteY516" fmla="*/ 2492508 h 6858000"/>
              <a:gd name="connsiteX517" fmla="*/ 5779325 w 7467600"/>
              <a:gd name="connsiteY517" fmla="*/ 2197069 h 6858000"/>
              <a:gd name="connsiteX518" fmla="*/ 5798671 w 7467600"/>
              <a:gd name="connsiteY518" fmla="*/ 1981601 h 6858000"/>
              <a:gd name="connsiteX519" fmla="*/ 5829202 w 7467600"/>
              <a:gd name="connsiteY519" fmla="*/ 1971679 h 6858000"/>
              <a:gd name="connsiteX520" fmla="*/ 5809558 w 7467600"/>
              <a:gd name="connsiteY520" fmla="*/ 2198043 h 6858000"/>
              <a:gd name="connsiteX521" fmla="*/ 5788653 w 7467600"/>
              <a:gd name="connsiteY521" fmla="*/ 2489430 h 6858000"/>
              <a:gd name="connsiteX522" fmla="*/ 5793439 w 7467600"/>
              <a:gd name="connsiteY522" fmla="*/ 2575235 h 6858000"/>
              <a:gd name="connsiteX523" fmla="*/ 5796837 w 7467600"/>
              <a:gd name="connsiteY523" fmla="*/ 2637633 h 6858000"/>
              <a:gd name="connsiteX524" fmla="*/ 5818614 w 7467600"/>
              <a:gd name="connsiteY524" fmla="*/ 2473055 h 6858000"/>
              <a:gd name="connsiteX525" fmla="*/ 5829202 w 7467600"/>
              <a:gd name="connsiteY525" fmla="*/ 1971679 h 6858000"/>
              <a:gd name="connsiteX526" fmla="*/ 5911389 w 7467600"/>
              <a:gd name="connsiteY526" fmla="*/ 1898371 h 6858000"/>
              <a:gd name="connsiteX527" fmla="*/ 6237627 w 7467600"/>
              <a:gd name="connsiteY527" fmla="*/ 2231921 h 6858000"/>
              <a:gd name="connsiteX528" fmla="*/ 5911389 w 7467600"/>
              <a:gd name="connsiteY528" fmla="*/ 1898371 h 6858000"/>
              <a:gd name="connsiteX529" fmla="*/ 6944437 w 7467600"/>
              <a:gd name="connsiteY529" fmla="*/ 1575402 h 6858000"/>
              <a:gd name="connsiteX530" fmla="*/ 6304730 w 7467600"/>
              <a:gd name="connsiteY530" fmla="*/ 1766654 h 6858000"/>
              <a:gd name="connsiteX531" fmla="*/ 6944437 w 7467600"/>
              <a:gd name="connsiteY531" fmla="*/ 1575402 h 6858000"/>
              <a:gd name="connsiteX532" fmla="*/ 7019523 w 7467600"/>
              <a:gd name="connsiteY532" fmla="*/ 1519450 h 6858000"/>
              <a:gd name="connsiteX533" fmla="*/ 6298091 w 7467600"/>
              <a:gd name="connsiteY533" fmla="*/ 1737122 h 6858000"/>
              <a:gd name="connsiteX534" fmla="*/ 7019523 w 7467600"/>
              <a:gd name="connsiteY534" fmla="*/ 1519450 h 6858000"/>
              <a:gd name="connsiteX535" fmla="*/ 2399523 w 7467600"/>
              <a:gd name="connsiteY535" fmla="*/ 1428234 h 6858000"/>
              <a:gd name="connsiteX536" fmla="*/ 2224982 w 7467600"/>
              <a:gd name="connsiteY536" fmla="*/ 1826201 h 6858000"/>
              <a:gd name="connsiteX537" fmla="*/ 2096099 w 7467600"/>
              <a:gd name="connsiteY537" fmla="*/ 2345900 h 6858000"/>
              <a:gd name="connsiteX538" fmla="*/ 2283317 w 7467600"/>
              <a:gd name="connsiteY538" fmla="*/ 1796925 h 6858000"/>
              <a:gd name="connsiteX539" fmla="*/ 2399523 w 7467600"/>
              <a:gd name="connsiteY539" fmla="*/ 1428234 h 6858000"/>
              <a:gd name="connsiteX540" fmla="*/ 2448558 w 7467600"/>
              <a:gd name="connsiteY540" fmla="*/ 1373435 h 6858000"/>
              <a:gd name="connsiteX541" fmla="*/ 2312521 w 7467600"/>
              <a:gd name="connsiteY541" fmla="*/ 1806140 h 6858000"/>
              <a:gd name="connsiteX542" fmla="*/ 2127533 w 7467600"/>
              <a:gd name="connsiteY542" fmla="*/ 2348380 h 6858000"/>
              <a:gd name="connsiteX543" fmla="*/ 2358080 w 7467600"/>
              <a:gd name="connsiteY543" fmla="*/ 1866134 h 6858000"/>
              <a:gd name="connsiteX544" fmla="*/ 2407436 w 7467600"/>
              <a:gd name="connsiteY544" fmla="*/ 1651070 h 6858000"/>
              <a:gd name="connsiteX545" fmla="*/ 2448558 w 7467600"/>
              <a:gd name="connsiteY545" fmla="*/ 1373435 h 6858000"/>
              <a:gd name="connsiteX546" fmla="*/ 278707 w 7467600"/>
              <a:gd name="connsiteY546" fmla="*/ 1352270 h 6858000"/>
              <a:gd name="connsiteX547" fmla="*/ 321570 w 7467600"/>
              <a:gd name="connsiteY547" fmla="*/ 1861610 h 6858000"/>
              <a:gd name="connsiteX548" fmla="*/ 294281 w 7467600"/>
              <a:gd name="connsiteY548" fmla="*/ 1440658 h 6858000"/>
              <a:gd name="connsiteX549" fmla="*/ 278707 w 7467600"/>
              <a:gd name="connsiteY549" fmla="*/ 1352270 h 6858000"/>
              <a:gd name="connsiteX550" fmla="*/ 1423821 w 7467600"/>
              <a:gd name="connsiteY550" fmla="*/ 1351958 h 6858000"/>
              <a:gd name="connsiteX551" fmla="*/ 1638521 w 7467600"/>
              <a:gd name="connsiteY551" fmla="*/ 1908470 h 6858000"/>
              <a:gd name="connsiteX552" fmla="*/ 1754199 w 7467600"/>
              <a:gd name="connsiteY552" fmla="*/ 2149284 h 6858000"/>
              <a:gd name="connsiteX553" fmla="*/ 1908359 w 7467600"/>
              <a:gd name="connsiteY553" fmla="*/ 2364988 h 6858000"/>
              <a:gd name="connsiteX554" fmla="*/ 1647661 w 7467600"/>
              <a:gd name="connsiteY554" fmla="*/ 1825945 h 6858000"/>
              <a:gd name="connsiteX555" fmla="*/ 1423821 w 7467600"/>
              <a:gd name="connsiteY555" fmla="*/ 1351958 h 6858000"/>
              <a:gd name="connsiteX556" fmla="*/ 1431890 w 7467600"/>
              <a:gd name="connsiteY556" fmla="*/ 1306475 h 6858000"/>
              <a:gd name="connsiteX557" fmla="*/ 1507597 w 7467600"/>
              <a:gd name="connsiteY557" fmla="*/ 1446132 h 6858000"/>
              <a:gd name="connsiteX558" fmla="*/ 1674586 w 7467600"/>
              <a:gd name="connsiteY558" fmla="*/ 1813832 h 6858000"/>
              <a:gd name="connsiteX559" fmla="*/ 1815950 w 7467600"/>
              <a:gd name="connsiteY559" fmla="*/ 2128564 h 6858000"/>
              <a:gd name="connsiteX560" fmla="*/ 1984242 w 7467600"/>
              <a:gd name="connsiteY560" fmla="*/ 2430829 h 6858000"/>
              <a:gd name="connsiteX561" fmla="*/ 2014023 w 7467600"/>
              <a:gd name="connsiteY561" fmla="*/ 2450995 h 6858000"/>
              <a:gd name="connsiteX562" fmla="*/ 1747337 w 7467600"/>
              <a:gd name="connsiteY562" fmla="*/ 1855264 h 6858000"/>
              <a:gd name="connsiteX563" fmla="*/ 1533749 w 7467600"/>
              <a:gd name="connsiteY563" fmla="*/ 1478656 h 6858000"/>
              <a:gd name="connsiteX564" fmla="*/ 1431890 w 7467600"/>
              <a:gd name="connsiteY564" fmla="*/ 1306475 h 6858000"/>
              <a:gd name="connsiteX565" fmla="*/ 5052692 w 7467600"/>
              <a:gd name="connsiteY565" fmla="*/ 1292994 h 6858000"/>
              <a:gd name="connsiteX566" fmla="*/ 5200661 w 7467600"/>
              <a:gd name="connsiteY566" fmla="*/ 1635186 h 6858000"/>
              <a:gd name="connsiteX567" fmla="*/ 5297138 w 7467600"/>
              <a:gd name="connsiteY567" fmla="*/ 1906351 h 6858000"/>
              <a:gd name="connsiteX568" fmla="*/ 5052692 w 7467600"/>
              <a:gd name="connsiteY568" fmla="*/ 1292994 h 6858000"/>
              <a:gd name="connsiteX569" fmla="*/ 5009948 w 7467600"/>
              <a:gd name="connsiteY569" fmla="*/ 1273619 h 6858000"/>
              <a:gd name="connsiteX570" fmla="*/ 5121777 w 7467600"/>
              <a:gd name="connsiteY570" fmla="*/ 1654213 h 6858000"/>
              <a:gd name="connsiteX571" fmla="*/ 5293545 w 7467600"/>
              <a:gd name="connsiteY571" fmla="*/ 2072247 h 6858000"/>
              <a:gd name="connsiteX572" fmla="*/ 5294042 w 7467600"/>
              <a:gd name="connsiteY572" fmla="*/ 2065019 h 6858000"/>
              <a:gd name="connsiteX573" fmla="*/ 5171936 w 7467600"/>
              <a:gd name="connsiteY573" fmla="*/ 1647613 h 6858000"/>
              <a:gd name="connsiteX574" fmla="*/ 5009948 w 7467600"/>
              <a:gd name="connsiteY574" fmla="*/ 1273619 h 6858000"/>
              <a:gd name="connsiteX575" fmla="*/ 655236 w 7467600"/>
              <a:gd name="connsiteY575" fmla="*/ 1268632 h 6858000"/>
              <a:gd name="connsiteX576" fmla="*/ 839521 w 7467600"/>
              <a:gd name="connsiteY576" fmla="*/ 1685315 h 6858000"/>
              <a:gd name="connsiteX577" fmla="*/ 1109416 w 7467600"/>
              <a:gd name="connsiteY577" fmla="*/ 2061663 h 6858000"/>
              <a:gd name="connsiteX578" fmla="*/ 1298300 w 7467600"/>
              <a:gd name="connsiteY578" fmla="*/ 2247742 h 6858000"/>
              <a:gd name="connsiteX579" fmla="*/ 1125871 w 7467600"/>
              <a:gd name="connsiteY579" fmla="*/ 1989513 h 6858000"/>
              <a:gd name="connsiteX580" fmla="*/ 981574 w 7467600"/>
              <a:gd name="connsiteY580" fmla="*/ 1783157 h 6858000"/>
              <a:gd name="connsiteX581" fmla="*/ 922198 w 7467600"/>
              <a:gd name="connsiteY581" fmla="*/ 1677437 h 6858000"/>
              <a:gd name="connsiteX582" fmla="*/ 869293 w 7467600"/>
              <a:gd name="connsiteY582" fmla="*/ 1583214 h 6858000"/>
              <a:gd name="connsiteX583" fmla="*/ 751431 w 7467600"/>
              <a:gd name="connsiteY583" fmla="*/ 1405731 h 6858000"/>
              <a:gd name="connsiteX584" fmla="*/ 655236 w 7467600"/>
              <a:gd name="connsiteY584" fmla="*/ 1268632 h 6858000"/>
              <a:gd name="connsiteX585" fmla="*/ 6516292 w 7467600"/>
              <a:gd name="connsiteY585" fmla="*/ 1263064 h 6858000"/>
              <a:gd name="connsiteX586" fmla="*/ 5736320 w 7467600"/>
              <a:gd name="connsiteY586" fmla="*/ 1501803 h 6858000"/>
              <a:gd name="connsiteX587" fmla="*/ 6516292 w 7467600"/>
              <a:gd name="connsiteY587" fmla="*/ 1263064 h 6858000"/>
              <a:gd name="connsiteX588" fmla="*/ 291466 w 7467600"/>
              <a:gd name="connsiteY588" fmla="*/ 1250369 h 6858000"/>
              <a:gd name="connsiteX589" fmla="*/ 323180 w 7467600"/>
              <a:gd name="connsiteY589" fmla="*/ 1435283 h 6858000"/>
              <a:gd name="connsiteX590" fmla="*/ 349381 w 7467600"/>
              <a:gd name="connsiteY590" fmla="*/ 1875041 h 6858000"/>
              <a:gd name="connsiteX591" fmla="*/ 374363 w 7467600"/>
              <a:gd name="connsiteY591" fmla="*/ 1506494 h 6858000"/>
              <a:gd name="connsiteX592" fmla="*/ 302168 w 7467600"/>
              <a:gd name="connsiteY592" fmla="*/ 1274495 h 6858000"/>
              <a:gd name="connsiteX593" fmla="*/ 291466 w 7467600"/>
              <a:gd name="connsiteY593" fmla="*/ 1250369 h 6858000"/>
              <a:gd name="connsiteX594" fmla="*/ 678222 w 7467600"/>
              <a:gd name="connsiteY594" fmla="*/ 1248670 h 6858000"/>
              <a:gd name="connsiteX595" fmla="*/ 775536 w 7467600"/>
              <a:gd name="connsiteY595" fmla="*/ 1388015 h 6858000"/>
              <a:gd name="connsiteX596" fmla="*/ 894529 w 7467600"/>
              <a:gd name="connsiteY596" fmla="*/ 1567739 h 6858000"/>
              <a:gd name="connsiteX597" fmla="*/ 948000 w 7467600"/>
              <a:gd name="connsiteY597" fmla="*/ 1663088 h 6858000"/>
              <a:gd name="connsiteX598" fmla="*/ 1006812 w 7467600"/>
              <a:gd name="connsiteY598" fmla="*/ 1767683 h 6858000"/>
              <a:gd name="connsiteX599" fmla="*/ 1149133 w 7467600"/>
              <a:gd name="connsiteY599" fmla="*/ 1971513 h 6858000"/>
              <a:gd name="connsiteX600" fmla="*/ 1333952 w 7467600"/>
              <a:gd name="connsiteY600" fmla="*/ 2251620 h 6858000"/>
              <a:gd name="connsiteX601" fmla="*/ 1337329 w 7467600"/>
              <a:gd name="connsiteY601" fmla="*/ 2258350 h 6858000"/>
              <a:gd name="connsiteX602" fmla="*/ 1014726 w 7467600"/>
              <a:gd name="connsiteY602" fmla="*/ 1615556 h 6858000"/>
              <a:gd name="connsiteX603" fmla="*/ 678222 w 7467600"/>
              <a:gd name="connsiteY603" fmla="*/ 1248670 h 6858000"/>
              <a:gd name="connsiteX604" fmla="*/ 6691602 w 7467600"/>
              <a:gd name="connsiteY604" fmla="*/ 1140573 h 6858000"/>
              <a:gd name="connsiteX605" fmla="*/ 6571100 w 7467600"/>
              <a:gd name="connsiteY605" fmla="*/ 1183662 h 6858000"/>
              <a:gd name="connsiteX606" fmla="*/ 6241687 w 7467600"/>
              <a:gd name="connsiteY606" fmla="*/ 1257600 h 6858000"/>
              <a:gd name="connsiteX607" fmla="*/ 5693009 w 7467600"/>
              <a:gd name="connsiteY607" fmla="*/ 1478256 h 6858000"/>
              <a:gd name="connsiteX608" fmla="*/ 6548420 w 7467600"/>
              <a:gd name="connsiteY608" fmla="*/ 1214599 h 6858000"/>
              <a:gd name="connsiteX609" fmla="*/ 6605473 w 7467600"/>
              <a:gd name="connsiteY609" fmla="*/ 1184686 h 6858000"/>
              <a:gd name="connsiteX610" fmla="*/ 6691602 w 7467600"/>
              <a:gd name="connsiteY610" fmla="*/ 1140573 h 6858000"/>
              <a:gd name="connsiteX611" fmla="*/ 4002475 w 7467600"/>
              <a:gd name="connsiteY611" fmla="*/ 1037802 h 6858000"/>
              <a:gd name="connsiteX612" fmla="*/ 4000324 w 7467600"/>
              <a:gd name="connsiteY612" fmla="*/ 1039362 h 6858000"/>
              <a:gd name="connsiteX613" fmla="*/ 4002862 w 7467600"/>
              <a:gd name="connsiteY613" fmla="*/ 1042866 h 6858000"/>
              <a:gd name="connsiteX614" fmla="*/ 4002475 w 7467600"/>
              <a:gd name="connsiteY614" fmla="*/ 1037802 h 6858000"/>
              <a:gd name="connsiteX615" fmla="*/ 506322 w 7467600"/>
              <a:gd name="connsiteY615" fmla="*/ 1020997 h 6858000"/>
              <a:gd name="connsiteX616" fmla="*/ 533068 w 7467600"/>
              <a:gd name="connsiteY616" fmla="*/ 1029409 h 6858000"/>
              <a:gd name="connsiteX617" fmla="*/ 1232525 w 7467600"/>
              <a:gd name="connsiteY617" fmla="*/ 1804675 h 6858000"/>
              <a:gd name="connsiteX618" fmla="*/ 1388858 w 7467600"/>
              <a:gd name="connsiteY618" fmla="*/ 2368011 h 6858000"/>
              <a:gd name="connsiteX619" fmla="*/ 1384098 w 7467600"/>
              <a:gd name="connsiteY619" fmla="*/ 2378125 h 6858000"/>
              <a:gd name="connsiteX620" fmla="*/ 1425393 w 7467600"/>
              <a:gd name="connsiteY620" fmla="*/ 2589124 h 6858000"/>
              <a:gd name="connsiteX621" fmla="*/ 1424001 w 7467600"/>
              <a:gd name="connsiteY621" fmla="*/ 2597541 h 6858000"/>
              <a:gd name="connsiteX622" fmla="*/ 2152729 w 7467600"/>
              <a:gd name="connsiteY622" fmla="*/ 2864487 h 6858000"/>
              <a:gd name="connsiteX623" fmla="*/ 2020609 w 7467600"/>
              <a:gd name="connsiteY623" fmla="*/ 2539671 h 6858000"/>
              <a:gd name="connsiteX624" fmla="*/ 2018920 w 7467600"/>
              <a:gd name="connsiteY624" fmla="*/ 2536309 h 6858000"/>
              <a:gd name="connsiteX625" fmla="*/ 1342441 w 7467600"/>
              <a:gd name="connsiteY625" fmla="*/ 1173017 h 6858000"/>
              <a:gd name="connsiteX626" fmla="*/ 1367925 w 7467600"/>
              <a:gd name="connsiteY626" fmla="*/ 1135648 h 6858000"/>
              <a:gd name="connsiteX627" fmla="*/ 1771401 w 7467600"/>
              <a:gd name="connsiteY627" fmla="*/ 1806673 h 6858000"/>
              <a:gd name="connsiteX628" fmla="*/ 1972385 w 7467600"/>
              <a:gd name="connsiteY628" fmla="*/ 2198735 h 6858000"/>
              <a:gd name="connsiteX629" fmla="*/ 2040892 w 7467600"/>
              <a:gd name="connsiteY629" fmla="*/ 2405205 h 6858000"/>
              <a:gd name="connsiteX630" fmla="*/ 2131689 w 7467600"/>
              <a:gd name="connsiteY630" fmla="*/ 1936926 h 6858000"/>
              <a:gd name="connsiteX631" fmla="*/ 2454820 w 7467600"/>
              <a:gd name="connsiteY631" fmla="*/ 1248808 h 6858000"/>
              <a:gd name="connsiteX632" fmla="*/ 2492512 w 7467600"/>
              <a:gd name="connsiteY632" fmla="*/ 1302920 h 6858000"/>
              <a:gd name="connsiteX633" fmla="*/ 2081216 w 7467600"/>
              <a:gd name="connsiteY633" fmla="*/ 2527513 h 6858000"/>
              <a:gd name="connsiteX634" fmla="*/ 2081211 w 7467600"/>
              <a:gd name="connsiteY634" fmla="*/ 2528916 h 6858000"/>
              <a:gd name="connsiteX635" fmla="*/ 2199067 w 7467600"/>
              <a:gd name="connsiteY635" fmla="*/ 2884061 h 6858000"/>
              <a:gd name="connsiteX636" fmla="*/ 3192586 w 7467600"/>
              <a:gd name="connsiteY636" fmla="*/ 3411496 h 6858000"/>
              <a:gd name="connsiteX637" fmla="*/ 3182620 w 7467600"/>
              <a:gd name="connsiteY637" fmla="*/ 3483279 h 6858000"/>
              <a:gd name="connsiteX638" fmla="*/ 2435119 w 7467600"/>
              <a:gd name="connsiteY638" fmla="*/ 3080173 h 6858000"/>
              <a:gd name="connsiteX639" fmla="*/ 2410152 w 7467600"/>
              <a:gd name="connsiteY639" fmla="*/ 3063751 h 6858000"/>
              <a:gd name="connsiteX640" fmla="*/ 2408099 w 7467600"/>
              <a:gd name="connsiteY640" fmla="*/ 3064403 h 6858000"/>
              <a:gd name="connsiteX641" fmla="*/ 2407218 w 7467600"/>
              <a:gd name="connsiteY641" fmla="*/ 3070324 h 6858000"/>
              <a:gd name="connsiteX642" fmla="*/ 2380138 w 7467600"/>
              <a:gd name="connsiteY642" fmla="*/ 3099341 h 6858000"/>
              <a:gd name="connsiteX643" fmla="*/ 1765923 w 7467600"/>
              <a:gd name="connsiteY643" fmla="*/ 3581043 h 6858000"/>
              <a:gd name="connsiteX644" fmla="*/ 1702258 w 7467600"/>
              <a:gd name="connsiteY644" fmla="*/ 3612286 h 6858000"/>
              <a:gd name="connsiteX645" fmla="*/ 1538370 w 7467600"/>
              <a:gd name="connsiteY645" fmla="*/ 3811804 h 6858000"/>
              <a:gd name="connsiteX646" fmla="*/ 542867 w 7467600"/>
              <a:gd name="connsiteY646" fmla="*/ 4944092 h 6858000"/>
              <a:gd name="connsiteX647" fmla="*/ 515800 w 7467600"/>
              <a:gd name="connsiteY647" fmla="*/ 4862180 h 6858000"/>
              <a:gd name="connsiteX648" fmla="*/ 909145 w 7467600"/>
              <a:gd name="connsiteY648" fmla="*/ 4199225 h 6858000"/>
              <a:gd name="connsiteX649" fmla="*/ 1214067 w 7467600"/>
              <a:gd name="connsiteY649" fmla="*/ 3908561 h 6858000"/>
              <a:gd name="connsiteX650" fmla="*/ 640967 w 7467600"/>
              <a:gd name="connsiteY650" fmla="*/ 4105601 h 6858000"/>
              <a:gd name="connsiteX651" fmla="*/ 112563 w 7467600"/>
              <a:gd name="connsiteY651" fmla="*/ 4396952 h 6858000"/>
              <a:gd name="connsiteX652" fmla="*/ 0 w 7467600"/>
              <a:gd name="connsiteY652" fmla="*/ 4466006 h 6858000"/>
              <a:gd name="connsiteX653" fmla="*/ 0 w 7467600"/>
              <a:gd name="connsiteY653" fmla="*/ 4233763 h 6858000"/>
              <a:gd name="connsiteX654" fmla="*/ 36881 w 7467600"/>
              <a:gd name="connsiteY654" fmla="*/ 4200118 h 6858000"/>
              <a:gd name="connsiteX655" fmla="*/ 910534 w 7467600"/>
              <a:gd name="connsiteY655" fmla="*/ 3629753 h 6858000"/>
              <a:gd name="connsiteX656" fmla="*/ 1578717 w 7467600"/>
              <a:gd name="connsiteY656" fmla="*/ 3575982 h 6858000"/>
              <a:gd name="connsiteX657" fmla="*/ 2338780 w 7467600"/>
              <a:gd name="connsiteY657" fmla="*/ 3033725 h 6858000"/>
              <a:gd name="connsiteX658" fmla="*/ 1807991 w 7467600"/>
              <a:gd name="connsiteY658" fmla="*/ 2807184 h 6858000"/>
              <a:gd name="connsiteX659" fmla="*/ 1416358 w 7467600"/>
              <a:gd name="connsiteY659" fmla="*/ 3112571 h 6858000"/>
              <a:gd name="connsiteX660" fmla="*/ 939066 w 7467600"/>
              <a:gd name="connsiteY660" fmla="*/ 3378798 h 6858000"/>
              <a:gd name="connsiteX661" fmla="*/ 115099 w 7467600"/>
              <a:gd name="connsiteY661" fmla="*/ 3607650 h 6858000"/>
              <a:gd name="connsiteX662" fmla="*/ 97284 w 7467600"/>
              <a:gd name="connsiteY662" fmla="*/ 3520393 h 6858000"/>
              <a:gd name="connsiteX663" fmla="*/ 922050 w 7467600"/>
              <a:gd name="connsiteY663" fmla="*/ 3074867 h 6858000"/>
              <a:gd name="connsiteX664" fmla="*/ 1405265 w 7467600"/>
              <a:gd name="connsiteY664" fmla="*/ 3016319 h 6858000"/>
              <a:gd name="connsiteX665" fmla="*/ 1407512 w 7467600"/>
              <a:gd name="connsiteY665" fmla="*/ 3018001 h 6858000"/>
              <a:gd name="connsiteX666" fmla="*/ 1726266 w 7467600"/>
              <a:gd name="connsiteY666" fmla="*/ 2777274 h 6858000"/>
              <a:gd name="connsiteX667" fmla="*/ 625390 w 7467600"/>
              <a:gd name="connsiteY667" fmla="*/ 2514541 h 6858000"/>
              <a:gd name="connsiteX668" fmla="*/ 619799 w 7467600"/>
              <a:gd name="connsiteY668" fmla="*/ 2527180 h 6858000"/>
              <a:gd name="connsiteX669" fmla="*/ 310030 w 7467600"/>
              <a:gd name="connsiteY669" fmla="*/ 2771818 h 6858000"/>
              <a:gd name="connsiteX670" fmla="*/ 173877 w 7467600"/>
              <a:gd name="connsiteY670" fmla="*/ 2937056 h 6858000"/>
              <a:gd name="connsiteX671" fmla="*/ 77889 w 7467600"/>
              <a:gd name="connsiteY671" fmla="*/ 3138440 h 6858000"/>
              <a:gd name="connsiteX672" fmla="*/ 0 w 7467600"/>
              <a:gd name="connsiteY672" fmla="*/ 3271395 h 6858000"/>
              <a:gd name="connsiteX673" fmla="*/ 0 w 7467600"/>
              <a:gd name="connsiteY673" fmla="*/ 3153002 h 6858000"/>
              <a:gd name="connsiteX674" fmla="*/ 2386 w 7467600"/>
              <a:gd name="connsiteY674" fmla="*/ 3149203 h 6858000"/>
              <a:gd name="connsiteX675" fmla="*/ 89753 w 7467600"/>
              <a:gd name="connsiteY675" fmla="*/ 2987702 h 6858000"/>
              <a:gd name="connsiteX676" fmla="*/ 76869 w 7467600"/>
              <a:gd name="connsiteY676" fmla="*/ 3005404 h 6858000"/>
              <a:gd name="connsiteX677" fmla="*/ 32049 w 7467600"/>
              <a:gd name="connsiteY677" fmla="*/ 3065814 h 6858000"/>
              <a:gd name="connsiteX678" fmla="*/ 0 w 7467600"/>
              <a:gd name="connsiteY678" fmla="*/ 3108744 h 6858000"/>
              <a:gd name="connsiteX679" fmla="*/ 0 w 7467600"/>
              <a:gd name="connsiteY679" fmla="*/ 3058059 h 6858000"/>
              <a:gd name="connsiteX680" fmla="*/ 7610 w 7467600"/>
              <a:gd name="connsiteY680" fmla="*/ 3047889 h 6858000"/>
              <a:gd name="connsiteX681" fmla="*/ 52419 w 7467600"/>
              <a:gd name="connsiteY681" fmla="*/ 2987479 h 6858000"/>
              <a:gd name="connsiteX682" fmla="*/ 59142 w 7467600"/>
              <a:gd name="connsiteY682" fmla="*/ 2978488 h 6858000"/>
              <a:gd name="connsiteX683" fmla="*/ 0 w 7467600"/>
              <a:gd name="connsiteY683" fmla="*/ 3015334 h 6858000"/>
              <a:gd name="connsiteX684" fmla="*/ 0 w 7467600"/>
              <a:gd name="connsiteY684" fmla="*/ 2914286 h 6858000"/>
              <a:gd name="connsiteX685" fmla="*/ 36383 w 7467600"/>
              <a:gd name="connsiteY685" fmla="*/ 2901128 h 6858000"/>
              <a:gd name="connsiteX686" fmla="*/ 156329 w 7467600"/>
              <a:gd name="connsiteY686" fmla="*/ 2840533 h 6858000"/>
              <a:gd name="connsiteX687" fmla="*/ 358355 w 7467600"/>
              <a:gd name="connsiteY687" fmla="*/ 2620471 h 6858000"/>
              <a:gd name="connsiteX688" fmla="*/ 510577 w 7467600"/>
              <a:gd name="connsiteY688" fmla="*/ 2501244 h 6858000"/>
              <a:gd name="connsiteX689" fmla="*/ 211967 w 7467600"/>
              <a:gd name="connsiteY689" fmla="*/ 2479171 h 6858000"/>
              <a:gd name="connsiteX690" fmla="*/ 0 w 7467600"/>
              <a:gd name="connsiteY690" fmla="*/ 2476398 h 6858000"/>
              <a:gd name="connsiteX691" fmla="*/ 0 w 7467600"/>
              <a:gd name="connsiteY691" fmla="*/ 2389189 h 6858000"/>
              <a:gd name="connsiteX692" fmla="*/ 103062 w 7467600"/>
              <a:gd name="connsiteY692" fmla="*/ 2389518 h 6858000"/>
              <a:gd name="connsiteX693" fmla="*/ 510734 w 7467600"/>
              <a:gd name="connsiteY693" fmla="*/ 2416201 h 6858000"/>
              <a:gd name="connsiteX694" fmla="*/ 279257 w 7467600"/>
              <a:gd name="connsiteY694" fmla="*/ 2092102 h 6858000"/>
              <a:gd name="connsiteX695" fmla="*/ 65265 w 7467600"/>
              <a:gd name="connsiteY695" fmla="*/ 2006049 h 6858000"/>
              <a:gd name="connsiteX696" fmla="*/ 0 w 7467600"/>
              <a:gd name="connsiteY696" fmla="*/ 1982532 h 6858000"/>
              <a:gd name="connsiteX697" fmla="*/ 0 w 7467600"/>
              <a:gd name="connsiteY697" fmla="*/ 1912789 h 6858000"/>
              <a:gd name="connsiteX698" fmla="*/ 97460 w 7467600"/>
              <a:gd name="connsiteY698" fmla="*/ 1953725 h 6858000"/>
              <a:gd name="connsiteX699" fmla="*/ 221272 w 7467600"/>
              <a:gd name="connsiteY699" fmla="*/ 1980766 h 6858000"/>
              <a:gd name="connsiteX700" fmla="*/ 116765 w 7467600"/>
              <a:gd name="connsiteY700" fmla="*/ 1911033 h 6858000"/>
              <a:gd name="connsiteX701" fmla="*/ 16405 w 7467600"/>
              <a:gd name="connsiteY701" fmla="*/ 1803412 h 6858000"/>
              <a:gd name="connsiteX702" fmla="*/ 0 w 7467600"/>
              <a:gd name="connsiteY702" fmla="*/ 1784777 h 6858000"/>
              <a:gd name="connsiteX703" fmla="*/ 0 w 7467600"/>
              <a:gd name="connsiteY703" fmla="*/ 1740082 h 6858000"/>
              <a:gd name="connsiteX704" fmla="*/ 39394 w 7467600"/>
              <a:gd name="connsiteY704" fmla="*/ 1784856 h 6858000"/>
              <a:gd name="connsiteX705" fmla="*/ 135813 w 7467600"/>
              <a:gd name="connsiteY705" fmla="*/ 1888838 h 6858000"/>
              <a:gd name="connsiteX706" fmla="*/ 242575 w 7467600"/>
              <a:gd name="connsiteY706" fmla="*/ 1958841 h 6858000"/>
              <a:gd name="connsiteX707" fmla="*/ 82197 w 7467600"/>
              <a:gd name="connsiteY707" fmla="*/ 1754826 h 6858000"/>
              <a:gd name="connsiteX708" fmla="*/ 0 w 7467600"/>
              <a:gd name="connsiteY708" fmla="*/ 1679650 h 6858000"/>
              <a:gd name="connsiteX709" fmla="*/ 0 w 7467600"/>
              <a:gd name="connsiteY709" fmla="*/ 1602463 h 6858000"/>
              <a:gd name="connsiteX710" fmla="*/ 84689 w 7467600"/>
              <a:gd name="connsiteY710" fmla="*/ 1677442 h 6858000"/>
              <a:gd name="connsiteX711" fmla="*/ 298437 w 7467600"/>
              <a:gd name="connsiteY711" fmla="*/ 1968019 h 6858000"/>
              <a:gd name="connsiteX712" fmla="*/ 227269 w 7467600"/>
              <a:gd name="connsiteY712" fmla="*/ 1114064 h 6858000"/>
              <a:gd name="connsiteX713" fmla="*/ 248003 w 7467600"/>
              <a:gd name="connsiteY713" fmla="*/ 1089613 h 6858000"/>
              <a:gd name="connsiteX714" fmla="*/ 427020 w 7467600"/>
              <a:gd name="connsiteY714" fmla="*/ 1619803 h 6858000"/>
              <a:gd name="connsiteX715" fmla="*/ 340345 w 7467600"/>
              <a:gd name="connsiteY715" fmla="*/ 2027739 h 6858000"/>
              <a:gd name="connsiteX716" fmla="*/ 360865 w 7467600"/>
              <a:gd name="connsiteY716" fmla="*/ 2044827 h 6858000"/>
              <a:gd name="connsiteX717" fmla="*/ 560414 w 7467600"/>
              <a:gd name="connsiteY717" fmla="*/ 2421457 h 6858000"/>
              <a:gd name="connsiteX718" fmla="*/ 1359703 w 7467600"/>
              <a:gd name="connsiteY718" fmla="*/ 2578554 h 6858000"/>
              <a:gd name="connsiteX719" fmla="*/ 1359422 w 7467600"/>
              <a:gd name="connsiteY719" fmla="*/ 2577994 h 6858000"/>
              <a:gd name="connsiteX720" fmla="*/ 828701 w 7467600"/>
              <a:gd name="connsiteY720" fmla="*/ 1839520 h 6858000"/>
              <a:gd name="connsiteX721" fmla="*/ 494427 w 7467600"/>
              <a:gd name="connsiteY721" fmla="*/ 1092333 h 6858000"/>
              <a:gd name="connsiteX722" fmla="*/ 506322 w 7467600"/>
              <a:gd name="connsiteY722" fmla="*/ 1020997 h 6858000"/>
              <a:gd name="connsiteX723" fmla="*/ 4570198 w 7467600"/>
              <a:gd name="connsiteY723" fmla="*/ 978081 h 6858000"/>
              <a:gd name="connsiteX724" fmla="*/ 4523691 w 7467600"/>
              <a:gd name="connsiteY724" fmla="*/ 1127776 h 6858000"/>
              <a:gd name="connsiteX725" fmla="*/ 4509875 w 7467600"/>
              <a:gd name="connsiteY725" fmla="*/ 1167552 h 6858000"/>
              <a:gd name="connsiteX726" fmla="*/ 4478168 w 7467600"/>
              <a:gd name="connsiteY726" fmla="*/ 1260735 h 6858000"/>
              <a:gd name="connsiteX727" fmla="*/ 4409309 w 7467600"/>
              <a:gd name="connsiteY727" fmla="*/ 1666996 h 6858000"/>
              <a:gd name="connsiteX728" fmla="*/ 4370031 w 7467600"/>
              <a:gd name="connsiteY728" fmla="*/ 1955666 h 6858000"/>
              <a:gd name="connsiteX729" fmla="*/ 4570198 w 7467600"/>
              <a:gd name="connsiteY729" fmla="*/ 978081 h 6858000"/>
              <a:gd name="connsiteX730" fmla="*/ 4557898 w 7467600"/>
              <a:gd name="connsiteY730" fmla="*/ 900011 h 6858000"/>
              <a:gd name="connsiteX731" fmla="*/ 4344840 w 7467600"/>
              <a:gd name="connsiteY731" fmla="*/ 1922038 h 6858000"/>
              <a:gd name="connsiteX732" fmla="*/ 4378710 w 7467600"/>
              <a:gd name="connsiteY732" fmla="*/ 1665516 h 6858000"/>
              <a:gd name="connsiteX733" fmla="*/ 4448798 w 7467600"/>
              <a:gd name="connsiteY733" fmla="*/ 1253024 h 6858000"/>
              <a:gd name="connsiteX734" fmla="*/ 4480315 w 7467600"/>
              <a:gd name="connsiteY734" fmla="*/ 1158454 h 6858000"/>
              <a:gd name="connsiteX735" fmla="*/ 4494133 w 7467600"/>
              <a:gd name="connsiteY735" fmla="*/ 1118676 h 6858000"/>
              <a:gd name="connsiteX736" fmla="*/ 4557898 w 7467600"/>
              <a:gd name="connsiteY736" fmla="*/ 900011 h 6858000"/>
              <a:gd name="connsiteX737" fmla="*/ 5870151 w 7467600"/>
              <a:gd name="connsiteY737" fmla="*/ 898890 h 6858000"/>
              <a:gd name="connsiteX738" fmla="*/ 5861335 w 7467600"/>
              <a:gd name="connsiteY738" fmla="*/ 899177 h 6858000"/>
              <a:gd name="connsiteX739" fmla="*/ 5843702 w 7467600"/>
              <a:gd name="connsiteY739" fmla="*/ 899748 h 6858000"/>
              <a:gd name="connsiteX740" fmla="*/ 5651107 w 7467600"/>
              <a:gd name="connsiteY740" fmla="*/ 920306 h 6858000"/>
              <a:gd name="connsiteX741" fmla="*/ 5459407 w 7467600"/>
              <a:gd name="connsiteY741" fmla="*/ 940975 h 6858000"/>
              <a:gd name="connsiteX742" fmla="*/ 5374846 w 7467600"/>
              <a:gd name="connsiteY742" fmla="*/ 941988 h 6858000"/>
              <a:gd name="connsiteX743" fmla="*/ 5256105 w 7467600"/>
              <a:gd name="connsiteY743" fmla="*/ 945632 h 6858000"/>
              <a:gd name="connsiteX744" fmla="*/ 5107071 w 7467600"/>
              <a:gd name="connsiteY744" fmla="*/ 969720 h 6858000"/>
              <a:gd name="connsiteX745" fmla="*/ 4998681 w 7467600"/>
              <a:gd name="connsiteY745" fmla="*/ 988771 h 6858000"/>
              <a:gd name="connsiteX746" fmla="*/ 5870151 w 7467600"/>
              <a:gd name="connsiteY746" fmla="*/ 898890 h 6858000"/>
              <a:gd name="connsiteX747" fmla="*/ 5504425 w 7467600"/>
              <a:gd name="connsiteY747" fmla="*/ 848067 h 6858000"/>
              <a:gd name="connsiteX748" fmla="*/ 4968849 w 7467600"/>
              <a:gd name="connsiteY748" fmla="*/ 962318 h 6858000"/>
              <a:gd name="connsiteX749" fmla="*/ 5104039 w 7467600"/>
              <a:gd name="connsiteY749" fmla="*/ 940634 h 6858000"/>
              <a:gd name="connsiteX750" fmla="*/ 5256311 w 7467600"/>
              <a:gd name="connsiteY750" fmla="*/ 916490 h 6858000"/>
              <a:gd name="connsiteX751" fmla="*/ 5377381 w 7467600"/>
              <a:gd name="connsiteY751" fmla="*/ 912671 h 6858000"/>
              <a:gd name="connsiteX752" fmla="*/ 5460148 w 7467600"/>
              <a:gd name="connsiteY752" fmla="*/ 911442 h 6858000"/>
              <a:gd name="connsiteX753" fmla="*/ 5648971 w 7467600"/>
              <a:gd name="connsiteY753" fmla="*/ 891331 h 6858000"/>
              <a:gd name="connsiteX754" fmla="*/ 5844807 w 7467600"/>
              <a:gd name="connsiteY754" fmla="*/ 870718 h 6858000"/>
              <a:gd name="connsiteX755" fmla="*/ 5862975 w 7467600"/>
              <a:gd name="connsiteY755" fmla="*/ 869756 h 6858000"/>
              <a:gd name="connsiteX756" fmla="*/ 5920887 w 7467600"/>
              <a:gd name="connsiteY756" fmla="*/ 865929 h 6858000"/>
              <a:gd name="connsiteX757" fmla="*/ 5504425 w 7467600"/>
              <a:gd name="connsiteY757" fmla="*/ 848067 h 6858000"/>
              <a:gd name="connsiteX758" fmla="*/ 3607114 w 7467600"/>
              <a:gd name="connsiteY758" fmla="*/ 467441 h 6858000"/>
              <a:gd name="connsiteX759" fmla="*/ 3296242 w 7467600"/>
              <a:gd name="connsiteY759" fmla="*/ 807991 h 6858000"/>
              <a:gd name="connsiteX760" fmla="*/ 3174674 w 7467600"/>
              <a:gd name="connsiteY760" fmla="*/ 919759 h 6858000"/>
              <a:gd name="connsiteX761" fmla="*/ 3042978 w 7467600"/>
              <a:gd name="connsiteY761" fmla="*/ 1054894 h 6858000"/>
              <a:gd name="connsiteX762" fmla="*/ 2968914 w 7467600"/>
              <a:gd name="connsiteY762" fmla="*/ 1133756 h 6858000"/>
              <a:gd name="connsiteX763" fmla="*/ 3103823 w 7467600"/>
              <a:gd name="connsiteY763" fmla="*/ 1026814 h 6858000"/>
              <a:gd name="connsiteX764" fmla="*/ 3607114 w 7467600"/>
              <a:gd name="connsiteY764" fmla="*/ 467441 h 6858000"/>
              <a:gd name="connsiteX765" fmla="*/ 3744487 w 7467600"/>
              <a:gd name="connsiteY765" fmla="*/ 383136 h 6858000"/>
              <a:gd name="connsiteX766" fmla="*/ 3970213 w 7467600"/>
              <a:gd name="connsiteY766" fmla="*/ 995559 h 6858000"/>
              <a:gd name="connsiteX767" fmla="*/ 3744487 w 7467600"/>
              <a:gd name="connsiteY767" fmla="*/ 383136 h 6858000"/>
              <a:gd name="connsiteX768" fmla="*/ 3624562 w 7467600"/>
              <a:gd name="connsiteY768" fmla="*/ 367041 h 6858000"/>
              <a:gd name="connsiteX769" fmla="*/ 3489712 w 7467600"/>
              <a:gd name="connsiteY769" fmla="*/ 485386 h 6858000"/>
              <a:gd name="connsiteX770" fmla="*/ 3182994 w 7467600"/>
              <a:gd name="connsiteY770" fmla="*/ 828265 h 6858000"/>
              <a:gd name="connsiteX771" fmla="*/ 2892114 w 7467600"/>
              <a:gd name="connsiteY771" fmla="*/ 1172635 h 6858000"/>
              <a:gd name="connsiteX772" fmla="*/ 3021459 w 7467600"/>
              <a:gd name="connsiteY772" fmla="*/ 1035385 h 6858000"/>
              <a:gd name="connsiteX773" fmla="*/ 3153873 w 7467600"/>
              <a:gd name="connsiteY773" fmla="*/ 898971 h 6858000"/>
              <a:gd name="connsiteX774" fmla="*/ 3276511 w 7467600"/>
              <a:gd name="connsiteY774" fmla="*/ 786423 h 6858000"/>
              <a:gd name="connsiteX775" fmla="*/ 3584154 w 7467600"/>
              <a:gd name="connsiteY775" fmla="*/ 448218 h 6858000"/>
              <a:gd name="connsiteX776" fmla="*/ 3624562 w 7467600"/>
              <a:gd name="connsiteY776" fmla="*/ 367041 h 6858000"/>
              <a:gd name="connsiteX777" fmla="*/ 3766672 w 7467600"/>
              <a:gd name="connsiteY777" fmla="*/ 359429 h 6858000"/>
              <a:gd name="connsiteX778" fmla="*/ 3996338 w 7467600"/>
              <a:gd name="connsiteY778" fmla="*/ 968237 h 6858000"/>
              <a:gd name="connsiteX779" fmla="*/ 3766672 w 7467600"/>
              <a:gd name="connsiteY779" fmla="*/ 359429 h 6858000"/>
              <a:gd name="connsiteX780" fmla="*/ 5805386 w 7467600"/>
              <a:gd name="connsiteY780" fmla="*/ 239240 h 6858000"/>
              <a:gd name="connsiteX781" fmla="*/ 5736947 w 7467600"/>
              <a:gd name="connsiteY781" fmla="*/ 261367 h 6858000"/>
              <a:gd name="connsiteX782" fmla="*/ 5427012 w 7467600"/>
              <a:gd name="connsiteY782" fmla="*/ 311272 h 6858000"/>
              <a:gd name="connsiteX783" fmla="*/ 5147818 w 7467600"/>
              <a:gd name="connsiteY783" fmla="*/ 322112 h 6858000"/>
              <a:gd name="connsiteX784" fmla="*/ 5060854 w 7467600"/>
              <a:gd name="connsiteY784" fmla="*/ 311882 h 6858000"/>
              <a:gd name="connsiteX785" fmla="*/ 4945989 w 7467600"/>
              <a:gd name="connsiteY785" fmla="*/ 300516 h 6858000"/>
              <a:gd name="connsiteX786" fmla="*/ 5410479 w 7467600"/>
              <a:gd name="connsiteY786" fmla="*/ 348434 h 6858000"/>
              <a:gd name="connsiteX787" fmla="*/ 5805386 w 7467600"/>
              <a:gd name="connsiteY787" fmla="*/ 239240 h 6858000"/>
              <a:gd name="connsiteX788" fmla="*/ 5905192 w 7467600"/>
              <a:gd name="connsiteY788" fmla="*/ 163079 h 6858000"/>
              <a:gd name="connsiteX789" fmla="*/ 5865655 w 7467600"/>
              <a:gd name="connsiteY789" fmla="*/ 171901 h 6858000"/>
              <a:gd name="connsiteX790" fmla="*/ 5259740 w 7467600"/>
              <a:gd name="connsiteY790" fmla="*/ 257013 h 6858000"/>
              <a:gd name="connsiteX791" fmla="*/ 5208466 w 7467600"/>
              <a:gd name="connsiteY791" fmla="*/ 257550 h 6858000"/>
              <a:gd name="connsiteX792" fmla="*/ 4980204 w 7467600"/>
              <a:gd name="connsiteY792" fmla="*/ 271903 h 6858000"/>
              <a:gd name="connsiteX793" fmla="*/ 5068068 w 7467600"/>
              <a:gd name="connsiteY793" fmla="*/ 282244 h 6858000"/>
              <a:gd name="connsiteX794" fmla="*/ 5153231 w 7467600"/>
              <a:gd name="connsiteY794" fmla="*/ 292240 h 6858000"/>
              <a:gd name="connsiteX795" fmla="*/ 5426491 w 7467600"/>
              <a:gd name="connsiteY795" fmla="*/ 281128 h 6858000"/>
              <a:gd name="connsiteX796" fmla="*/ 5731212 w 7467600"/>
              <a:gd name="connsiteY796" fmla="*/ 231951 h 6858000"/>
              <a:gd name="connsiteX797" fmla="*/ 5905192 w 7467600"/>
              <a:gd name="connsiteY797" fmla="*/ 163079 h 6858000"/>
              <a:gd name="connsiteX798" fmla="*/ 5944437 w 7467600"/>
              <a:gd name="connsiteY798" fmla="*/ 113829 h 6858000"/>
              <a:gd name="connsiteX799" fmla="*/ 5825032 w 7467600"/>
              <a:gd name="connsiteY799" fmla="*/ 146405 h 6858000"/>
              <a:gd name="connsiteX800" fmla="*/ 4955599 w 7467600"/>
              <a:gd name="connsiteY800" fmla="*/ 247008 h 6858000"/>
              <a:gd name="connsiteX801" fmla="*/ 5210104 w 7467600"/>
              <a:gd name="connsiteY801" fmla="*/ 228123 h 6858000"/>
              <a:gd name="connsiteX802" fmla="*/ 5261015 w 7467600"/>
              <a:gd name="connsiteY802" fmla="*/ 227087 h 6858000"/>
              <a:gd name="connsiteX803" fmla="*/ 5861181 w 7467600"/>
              <a:gd name="connsiteY803" fmla="*/ 143093 h 6858000"/>
              <a:gd name="connsiteX804" fmla="*/ 5961252 w 7467600"/>
              <a:gd name="connsiteY804" fmla="*/ 114820 h 6858000"/>
              <a:gd name="connsiteX805" fmla="*/ 5944437 w 7467600"/>
              <a:gd name="connsiteY805" fmla="*/ 113829 h 6858000"/>
              <a:gd name="connsiteX806" fmla="*/ 3882765 w 7467600"/>
              <a:gd name="connsiteY806" fmla="*/ 0 h 6858000"/>
              <a:gd name="connsiteX807" fmla="*/ 3995099 w 7467600"/>
              <a:gd name="connsiteY807" fmla="*/ 0 h 6858000"/>
              <a:gd name="connsiteX808" fmla="*/ 4163818 w 7467600"/>
              <a:gd name="connsiteY808" fmla="*/ 234104 h 6858000"/>
              <a:gd name="connsiteX809" fmla="*/ 4172099 w 7467600"/>
              <a:gd name="connsiteY809" fmla="*/ 234207 h 6858000"/>
              <a:gd name="connsiteX810" fmla="*/ 4784282 w 7467600"/>
              <a:gd name="connsiteY810" fmla="*/ 276561 h 6858000"/>
              <a:gd name="connsiteX811" fmla="*/ 4801687 w 7467600"/>
              <a:gd name="connsiteY811" fmla="*/ 267764 h 6858000"/>
              <a:gd name="connsiteX812" fmla="*/ 6082788 w 7467600"/>
              <a:gd name="connsiteY812" fmla="*/ 64119 h 6858000"/>
              <a:gd name="connsiteX813" fmla="*/ 6099442 w 7467600"/>
              <a:gd name="connsiteY813" fmla="*/ 82568 h 6858000"/>
              <a:gd name="connsiteX814" fmla="*/ 4804137 w 7467600"/>
              <a:gd name="connsiteY814" fmla="*/ 320931 h 6858000"/>
              <a:gd name="connsiteX815" fmla="*/ 4227047 w 7467600"/>
              <a:gd name="connsiteY815" fmla="*/ 313415 h 6858000"/>
              <a:gd name="connsiteX816" fmla="*/ 4346041 w 7467600"/>
              <a:gd name="connsiteY816" fmla="*/ 456086 h 6858000"/>
              <a:gd name="connsiteX817" fmla="*/ 4870967 w 7467600"/>
              <a:gd name="connsiteY817" fmla="*/ 963061 h 6858000"/>
              <a:gd name="connsiteX818" fmla="*/ 4889647 w 7467600"/>
              <a:gd name="connsiteY818" fmla="*/ 957147 h 6858000"/>
              <a:gd name="connsiteX819" fmla="*/ 5422504 w 7467600"/>
              <a:gd name="connsiteY819" fmla="*/ 805191 h 6858000"/>
              <a:gd name="connsiteX820" fmla="*/ 6087656 w 7467600"/>
              <a:gd name="connsiteY820" fmla="*/ 826703 h 6858000"/>
              <a:gd name="connsiteX821" fmla="*/ 6058717 w 7467600"/>
              <a:gd name="connsiteY821" fmla="*/ 865992 h 6858000"/>
              <a:gd name="connsiteX822" fmla="*/ 4974153 w 7467600"/>
              <a:gd name="connsiteY822" fmla="*/ 1045456 h 6858000"/>
              <a:gd name="connsiteX823" fmla="*/ 5627835 w 7467600"/>
              <a:gd name="connsiteY823" fmla="*/ 1472077 h 6858000"/>
              <a:gd name="connsiteX824" fmla="*/ 5629817 w 7467600"/>
              <a:gd name="connsiteY824" fmla="*/ 1471412 h 6858000"/>
              <a:gd name="connsiteX825" fmla="*/ 5634124 w 7467600"/>
              <a:gd name="connsiteY825" fmla="*/ 1470572 h 6858000"/>
              <a:gd name="connsiteX826" fmla="*/ 5755832 w 7467600"/>
              <a:gd name="connsiteY826" fmla="*/ 1383886 h 6858000"/>
              <a:gd name="connsiteX827" fmla="*/ 6014186 w 7467600"/>
              <a:gd name="connsiteY827" fmla="*/ 1279799 h 6858000"/>
              <a:gd name="connsiteX828" fmla="*/ 6901619 w 7467600"/>
              <a:gd name="connsiteY828" fmla="*/ 1047874 h 6858000"/>
              <a:gd name="connsiteX829" fmla="*/ 6931566 w 7467600"/>
              <a:gd name="connsiteY829" fmla="*/ 1062034 h 6858000"/>
              <a:gd name="connsiteX830" fmla="*/ 5790982 w 7467600"/>
              <a:gd name="connsiteY830" fmla="*/ 1561380 h 6858000"/>
              <a:gd name="connsiteX831" fmla="*/ 6188971 w 7467600"/>
              <a:gd name="connsiteY831" fmla="*/ 1755168 h 6858000"/>
              <a:gd name="connsiteX832" fmla="*/ 6202446 w 7467600"/>
              <a:gd name="connsiteY832" fmla="*/ 1752268 h 6858000"/>
              <a:gd name="connsiteX833" fmla="*/ 7179560 w 7467600"/>
              <a:gd name="connsiteY833" fmla="*/ 1467551 h 6858000"/>
              <a:gd name="connsiteX834" fmla="*/ 7158730 w 7467600"/>
              <a:gd name="connsiteY834" fmla="*/ 1507835 h 6858000"/>
              <a:gd name="connsiteX835" fmla="*/ 6326959 w 7467600"/>
              <a:gd name="connsiteY835" fmla="*/ 1817686 h 6858000"/>
              <a:gd name="connsiteX836" fmla="*/ 6537433 w 7467600"/>
              <a:gd name="connsiteY836" fmla="*/ 1907790 h 6858000"/>
              <a:gd name="connsiteX837" fmla="*/ 6550221 w 7467600"/>
              <a:gd name="connsiteY837" fmla="*/ 1910729 h 6858000"/>
              <a:gd name="connsiteX838" fmla="*/ 6964438 w 7467600"/>
              <a:gd name="connsiteY838" fmla="*/ 2209505 h 6858000"/>
              <a:gd name="connsiteX839" fmla="*/ 7367862 w 7467600"/>
              <a:gd name="connsiteY839" fmla="*/ 2806833 h 6858000"/>
              <a:gd name="connsiteX840" fmla="*/ 7364329 w 7467600"/>
              <a:gd name="connsiteY840" fmla="*/ 2826907 h 6858000"/>
              <a:gd name="connsiteX841" fmla="*/ 7290545 w 7467600"/>
              <a:gd name="connsiteY841" fmla="*/ 2850663 h 6858000"/>
              <a:gd name="connsiteX842" fmla="*/ 6472036 w 7467600"/>
              <a:gd name="connsiteY842" fmla="*/ 1959003 h 6858000"/>
              <a:gd name="connsiteX843" fmla="*/ 5792897 w 7467600"/>
              <a:gd name="connsiteY843" fmla="*/ 1647747 h 6858000"/>
              <a:gd name="connsiteX844" fmla="*/ 5842751 w 7467600"/>
              <a:gd name="connsiteY844" fmla="*/ 1816112 h 6858000"/>
              <a:gd name="connsiteX845" fmla="*/ 5847424 w 7467600"/>
              <a:gd name="connsiteY845" fmla="*/ 1815776 h 6858000"/>
              <a:gd name="connsiteX846" fmla="*/ 6399821 w 7467600"/>
              <a:gd name="connsiteY846" fmla="*/ 2344799 h 6858000"/>
              <a:gd name="connsiteX847" fmla="*/ 6323232 w 7467600"/>
              <a:gd name="connsiteY847" fmla="*/ 2389634 h 6858000"/>
              <a:gd name="connsiteX848" fmla="*/ 5942958 w 7467600"/>
              <a:gd name="connsiteY848" fmla="*/ 2077708 h 6858000"/>
              <a:gd name="connsiteX849" fmla="*/ 5921559 w 7467600"/>
              <a:gd name="connsiteY849" fmla="*/ 2378596 h 6858000"/>
              <a:gd name="connsiteX850" fmla="*/ 5817651 w 7467600"/>
              <a:gd name="connsiteY850" fmla="*/ 3023919 h 6858000"/>
              <a:gd name="connsiteX851" fmla="*/ 5729634 w 7467600"/>
              <a:gd name="connsiteY851" fmla="*/ 3051849 h 6858000"/>
              <a:gd name="connsiteX852" fmla="*/ 5611018 w 7467600"/>
              <a:gd name="connsiteY852" fmla="*/ 2316769 h 6858000"/>
              <a:gd name="connsiteX853" fmla="*/ 5687608 w 7467600"/>
              <a:gd name="connsiteY853" fmla="*/ 2039972 h 6858000"/>
              <a:gd name="connsiteX854" fmla="*/ 5657554 w 7467600"/>
              <a:gd name="connsiteY854" fmla="*/ 1576445 h 6858000"/>
              <a:gd name="connsiteX855" fmla="*/ 5150475 w 7467600"/>
              <a:gd name="connsiteY855" fmla="*/ 1274012 h 6858000"/>
              <a:gd name="connsiteX856" fmla="*/ 5349142 w 7467600"/>
              <a:gd name="connsiteY856" fmla="*/ 2204405 h 6858000"/>
              <a:gd name="connsiteX857" fmla="*/ 5262214 w 7467600"/>
              <a:gd name="connsiteY857" fmla="*/ 2233836 h 6858000"/>
              <a:gd name="connsiteX858" fmla="*/ 4981539 w 7467600"/>
              <a:gd name="connsiteY858" fmla="*/ 1542201 h 6858000"/>
              <a:gd name="connsiteX859" fmla="*/ 4958461 w 7467600"/>
              <a:gd name="connsiteY859" fmla="*/ 1136957 h 6858000"/>
              <a:gd name="connsiteX860" fmla="*/ 4655015 w 7467600"/>
              <a:gd name="connsiteY860" fmla="*/ 891426 h 6858000"/>
              <a:gd name="connsiteX861" fmla="*/ 4348002 w 7467600"/>
              <a:gd name="connsiteY861" fmla="*/ 2205895 h 6858000"/>
              <a:gd name="connsiteX862" fmla="*/ 4262250 w 7467600"/>
              <a:gd name="connsiteY862" fmla="*/ 2219972 h 6858000"/>
              <a:gd name="connsiteX863" fmla="*/ 4550611 w 7467600"/>
              <a:gd name="connsiteY863" fmla="*/ 817540 h 6858000"/>
              <a:gd name="connsiteX864" fmla="*/ 4564418 w 7467600"/>
              <a:gd name="connsiteY864" fmla="*/ 808293 h 6858000"/>
              <a:gd name="connsiteX865" fmla="*/ 4266388 w 7467600"/>
              <a:gd name="connsiteY865" fmla="*/ 500083 h 6858000"/>
              <a:gd name="connsiteX866" fmla="*/ 4032842 w 7467600"/>
              <a:gd name="connsiteY866" fmla="*/ 211809 h 6858000"/>
              <a:gd name="connsiteX867" fmla="*/ 3882765 w 7467600"/>
              <a:gd name="connsiteY867" fmla="*/ 0 h 6858000"/>
              <a:gd name="connsiteX868" fmla="*/ 3721337 w 7467600"/>
              <a:gd name="connsiteY868" fmla="*/ 0 h 6858000"/>
              <a:gd name="connsiteX869" fmla="*/ 3797544 w 7467600"/>
              <a:gd name="connsiteY869" fmla="*/ 0 h 6858000"/>
              <a:gd name="connsiteX870" fmla="*/ 3775734 w 7467600"/>
              <a:gd name="connsiteY870" fmla="*/ 95131 h 6858000"/>
              <a:gd name="connsiteX871" fmla="*/ 3724807 w 7467600"/>
              <a:gd name="connsiteY871" fmla="*/ 272257 h 6858000"/>
              <a:gd name="connsiteX872" fmla="*/ 3726844 w 7467600"/>
              <a:gd name="connsiteY872" fmla="*/ 282988 h 6858000"/>
              <a:gd name="connsiteX873" fmla="*/ 3742664 w 7467600"/>
              <a:gd name="connsiteY873" fmla="*/ 279918 h 6858000"/>
              <a:gd name="connsiteX874" fmla="*/ 4103910 w 7467600"/>
              <a:gd name="connsiteY874" fmla="*/ 1161917 h 6858000"/>
              <a:gd name="connsiteX875" fmla="*/ 4020269 w 7467600"/>
              <a:gd name="connsiteY875" fmla="*/ 1200406 h 6858000"/>
              <a:gd name="connsiteX876" fmla="*/ 3674882 w 7467600"/>
              <a:gd name="connsiteY876" fmla="*/ 488524 h 6858000"/>
              <a:gd name="connsiteX877" fmla="*/ 3132682 w 7467600"/>
              <a:gd name="connsiteY877" fmla="*/ 1072284 h 6858000"/>
              <a:gd name="connsiteX878" fmla="*/ 2716346 w 7467600"/>
              <a:gd name="connsiteY878" fmla="*/ 1276376 h 6858000"/>
              <a:gd name="connsiteX879" fmla="*/ 2716772 w 7467600"/>
              <a:gd name="connsiteY879" fmla="*/ 1255462 h 6858000"/>
              <a:gd name="connsiteX880" fmla="*/ 3471096 w 7467600"/>
              <a:gd name="connsiteY880" fmla="*/ 437072 h 6858000"/>
              <a:gd name="connsiteX881" fmla="*/ 3639057 w 7467600"/>
              <a:gd name="connsiteY881" fmla="*/ 286334 h 6858000"/>
              <a:gd name="connsiteX882" fmla="*/ 3640309 w 7467600"/>
              <a:gd name="connsiteY882" fmla="*/ 284664 h 6858000"/>
              <a:gd name="connsiteX883" fmla="*/ 3646022 w 7467600"/>
              <a:gd name="connsiteY883" fmla="*/ 276711 h 6858000"/>
              <a:gd name="connsiteX884" fmla="*/ 3707943 w 7467600"/>
              <a:gd name="connsiteY884" fmla="*/ 65958 h 6858000"/>
              <a:gd name="connsiteX885" fmla="*/ 3721337 w 7467600"/>
              <a:gd name="connsiteY885" fmla="*/ 0 h 6858000"/>
              <a:gd name="connsiteX886" fmla="*/ 2867960 w 7467600"/>
              <a:gd name="connsiteY886" fmla="*/ 0 h 6858000"/>
              <a:gd name="connsiteX887" fmla="*/ 2926351 w 7467600"/>
              <a:gd name="connsiteY887" fmla="*/ 0 h 6858000"/>
              <a:gd name="connsiteX888" fmla="*/ 2902823 w 7467600"/>
              <a:gd name="connsiteY888" fmla="*/ 262929 h 6858000"/>
              <a:gd name="connsiteX889" fmla="*/ 2940663 w 7467600"/>
              <a:gd name="connsiteY889" fmla="*/ 140884 h 6858000"/>
              <a:gd name="connsiteX890" fmla="*/ 2947039 w 7467600"/>
              <a:gd name="connsiteY890" fmla="*/ 122524 h 6858000"/>
              <a:gd name="connsiteX891" fmla="*/ 2984316 w 7467600"/>
              <a:gd name="connsiteY891" fmla="*/ 0 h 6858000"/>
              <a:gd name="connsiteX892" fmla="*/ 3016114 w 7467600"/>
              <a:gd name="connsiteY892" fmla="*/ 0 h 6858000"/>
              <a:gd name="connsiteX893" fmla="*/ 2979949 w 7467600"/>
              <a:gd name="connsiteY893" fmla="*/ 119274 h 6858000"/>
              <a:gd name="connsiteX894" fmla="*/ 3023879 w 7467600"/>
              <a:gd name="connsiteY894" fmla="*/ 0 h 6858000"/>
              <a:gd name="connsiteX895" fmla="*/ 3105400 w 7467600"/>
              <a:gd name="connsiteY895" fmla="*/ 0 h 6858000"/>
              <a:gd name="connsiteX896" fmla="*/ 3094669 w 7467600"/>
              <a:gd name="connsiteY896" fmla="*/ 30308 h 6858000"/>
              <a:gd name="connsiteX897" fmla="*/ 2901945 w 7467600"/>
              <a:gd name="connsiteY897" fmla="*/ 466538 h 6858000"/>
              <a:gd name="connsiteX898" fmla="*/ 2815209 w 7467600"/>
              <a:gd name="connsiteY898" fmla="*/ 497361 h 6858000"/>
              <a:gd name="connsiteX899" fmla="*/ 2844845 w 7467600"/>
              <a:gd name="connsiteY899" fmla="*/ 127638 h 6858000"/>
              <a:gd name="connsiteX900" fmla="*/ 2867960 w 7467600"/>
              <a:gd name="connsiteY900" fmla="*/ 0 h 6858000"/>
              <a:gd name="connsiteX901" fmla="*/ 1057230 w 7467600"/>
              <a:gd name="connsiteY901" fmla="*/ 0 h 6858000"/>
              <a:gd name="connsiteX902" fmla="*/ 1111003 w 7467600"/>
              <a:gd name="connsiteY902" fmla="*/ 0 h 6858000"/>
              <a:gd name="connsiteX903" fmla="*/ 1125553 w 7467600"/>
              <a:gd name="connsiteY903" fmla="*/ 52588 h 6858000"/>
              <a:gd name="connsiteX904" fmla="*/ 1304276 w 7467600"/>
              <a:gd name="connsiteY904" fmla="*/ 476275 h 6858000"/>
              <a:gd name="connsiteX905" fmla="*/ 1492066 w 7467600"/>
              <a:gd name="connsiteY905" fmla="*/ 886333 h 6858000"/>
              <a:gd name="connsiteX906" fmla="*/ 1423698 w 7467600"/>
              <a:gd name="connsiteY906" fmla="*/ 710817 h 6858000"/>
              <a:gd name="connsiteX907" fmla="*/ 1357609 w 7467600"/>
              <a:gd name="connsiteY907" fmla="*/ 532892 h 6858000"/>
              <a:gd name="connsiteX908" fmla="*/ 1309550 w 7467600"/>
              <a:gd name="connsiteY908" fmla="*/ 374031 h 6858000"/>
              <a:gd name="connsiteX909" fmla="*/ 1193673 w 7467600"/>
              <a:gd name="connsiteY909" fmla="*/ 49533 h 6858000"/>
              <a:gd name="connsiteX910" fmla="*/ 1164391 w 7467600"/>
              <a:gd name="connsiteY910" fmla="*/ 0 h 6858000"/>
              <a:gd name="connsiteX911" fmla="*/ 1200666 w 7467600"/>
              <a:gd name="connsiteY911" fmla="*/ 0 h 6858000"/>
              <a:gd name="connsiteX912" fmla="*/ 1223408 w 7467600"/>
              <a:gd name="connsiteY912" fmla="*/ 38996 h 6858000"/>
              <a:gd name="connsiteX913" fmla="*/ 1339635 w 7467600"/>
              <a:gd name="connsiteY913" fmla="*/ 365517 h 6858000"/>
              <a:gd name="connsiteX914" fmla="*/ 1387469 w 7467600"/>
              <a:gd name="connsiteY914" fmla="*/ 523079 h 6858000"/>
              <a:gd name="connsiteX915" fmla="*/ 1452685 w 7467600"/>
              <a:gd name="connsiteY915" fmla="*/ 699806 h 6858000"/>
              <a:gd name="connsiteX916" fmla="*/ 1492092 w 7467600"/>
              <a:gd name="connsiteY916" fmla="*/ 800424 h 6858000"/>
              <a:gd name="connsiteX917" fmla="*/ 1455302 w 7467600"/>
              <a:gd name="connsiteY917" fmla="*/ 632913 h 6858000"/>
              <a:gd name="connsiteX918" fmla="*/ 1222336 w 7467600"/>
              <a:gd name="connsiteY918" fmla="*/ 9480 h 6858000"/>
              <a:gd name="connsiteX919" fmla="*/ 1214634 w 7467600"/>
              <a:gd name="connsiteY919" fmla="*/ 0 h 6858000"/>
              <a:gd name="connsiteX920" fmla="*/ 1289827 w 7467600"/>
              <a:gd name="connsiteY920" fmla="*/ 0 h 6858000"/>
              <a:gd name="connsiteX921" fmla="*/ 1321076 w 7467600"/>
              <a:gd name="connsiteY921" fmla="*/ 59722 h 6858000"/>
              <a:gd name="connsiteX922" fmla="*/ 1512579 w 7467600"/>
              <a:gd name="connsiteY922" fmla="*/ 626441 h 6858000"/>
              <a:gd name="connsiteX923" fmla="*/ 1506076 w 7467600"/>
              <a:gd name="connsiteY923" fmla="*/ 1089289 h 6858000"/>
              <a:gd name="connsiteX924" fmla="*/ 1486346 w 7467600"/>
              <a:gd name="connsiteY924" fmla="*/ 1079919 h 6858000"/>
              <a:gd name="connsiteX925" fmla="*/ 1070511 w 7467600"/>
              <a:gd name="connsiteY925" fmla="*/ 48609 h 6858000"/>
              <a:gd name="connsiteX926" fmla="*/ 1057230 w 7467600"/>
              <a:gd name="connsiteY926" fmla="*/ 0 h 6858000"/>
              <a:gd name="connsiteX927" fmla="*/ 43151 w 7467600"/>
              <a:gd name="connsiteY927" fmla="*/ 0 h 6858000"/>
              <a:gd name="connsiteX928" fmla="*/ 95283 w 7467600"/>
              <a:gd name="connsiteY928" fmla="*/ 0 h 6858000"/>
              <a:gd name="connsiteX929" fmla="*/ 300708 w 7467600"/>
              <a:gd name="connsiteY929" fmla="*/ 154571 h 6858000"/>
              <a:gd name="connsiteX930" fmla="*/ 530414 w 7467600"/>
              <a:gd name="connsiteY930" fmla="*/ 354673 h 6858000"/>
              <a:gd name="connsiteX931" fmla="*/ 333785 w 7467600"/>
              <a:gd name="connsiteY931" fmla="*/ 161564 h 6858000"/>
              <a:gd name="connsiteX932" fmla="*/ 147005 w 7467600"/>
              <a:gd name="connsiteY932" fmla="*/ 0 h 6858000"/>
              <a:gd name="connsiteX933" fmla="*/ 272509 w 7467600"/>
              <a:gd name="connsiteY933" fmla="*/ 0 h 6858000"/>
              <a:gd name="connsiteX934" fmla="*/ 326276 w 7467600"/>
              <a:gd name="connsiteY934" fmla="*/ 45847 h 6858000"/>
              <a:gd name="connsiteX935" fmla="*/ 823759 w 7467600"/>
              <a:gd name="connsiteY935" fmla="*/ 574145 h 6858000"/>
              <a:gd name="connsiteX936" fmla="*/ 811254 w 7467600"/>
              <a:gd name="connsiteY936" fmla="*/ 665546 h 6858000"/>
              <a:gd name="connsiteX937" fmla="*/ 154042 w 7467600"/>
              <a:gd name="connsiteY937" fmla="*/ 261522 h 6858000"/>
              <a:gd name="connsiteX938" fmla="*/ 13550 w 7467600"/>
              <a:gd name="connsiteY938" fmla="*/ 158423 h 6858000"/>
              <a:gd name="connsiteX939" fmla="*/ 0 w 7467600"/>
              <a:gd name="connsiteY939" fmla="*/ 146618 h 6858000"/>
              <a:gd name="connsiteX940" fmla="*/ 0 w 7467600"/>
              <a:gd name="connsiteY940" fmla="*/ 59161 h 6858000"/>
              <a:gd name="connsiteX941" fmla="*/ 45427 w 7467600"/>
              <a:gd name="connsiteY941" fmla="*/ 101078 h 6858000"/>
              <a:gd name="connsiteX942" fmla="*/ 630103 w 7467600"/>
              <a:gd name="connsiteY942" fmla="*/ 485885 h 6858000"/>
              <a:gd name="connsiteX943" fmla="*/ 532040 w 7467600"/>
              <a:gd name="connsiteY943" fmla="*/ 399359 h 6858000"/>
              <a:gd name="connsiteX944" fmla="*/ 517618 w 7467600"/>
              <a:gd name="connsiteY944" fmla="*/ 385726 h 6858000"/>
              <a:gd name="connsiteX945" fmla="*/ 285074 w 7467600"/>
              <a:gd name="connsiteY945" fmla="*/ 182755 h 6858000"/>
              <a:gd name="connsiteX946" fmla="*/ 43151 w 7467600"/>
              <a:gd name="connsiteY94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34024 w 7467600"/>
              <a:gd name="connsiteY4" fmla="*/ 6722130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1019354 w 7467600"/>
              <a:gd name="connsiteY14" fmla="*/ 6315006 h 6858000"/>
              <a:gd name="connsiteX15" fmla="*/ 441046 w 7467600"/>
              <a:gd name="connsiteY15" fmla="*/ 6691153 h 6858000"/>
              <a:gd name="connsiteX16" fmla="*/ 1019354 w 7467600"/>
              <a:gd name="connsiteY16" fmla="*/ 6315006 h 6858000"/>
              <a:gd name="connsiteX17" fmla="*/ 991680 w 7467600"/>
              <a:gd name="connsiteY17" fmla="*/ 6298413 h 6858000"/>
              <a:gd name="connsiteX18" fmla="*/ 409060 w 7467600"/>
              <a:gd name="connsiteY18" fmla="*/ 6671470 h 6858000"/>
              <a:gd name="connsiteX19" fmla="*/ 991680 w 7467600"/>
              <a:gd name="connsiteY19" fmla="*/ 6298413 h 6858000"/>
              <a:gd name="connsiteX20" fmla="*/ 103333 w 7467600"/>
              <a:gd name="connsiteY20" fmla="*/ 5699602 h 6858000"/>
              <a:gd name="connsiteX21" fmla="*/ 233938 w 7467600"/>
              <a:gd name="connsiteY21" fmla="*/ 5809416 h 6858000"/>
              <a:gd name="connsiteX22" fmla="*/ 883580 w 7467600"/>
              <a:gd name="connsiteY22" fmla="*/ 6180710 h 6858000"/>
              <a:gd name="connsiteX23" fmla="*/ 487337 w 7467600"/>
              <a:gd name="connsiteY23" fmla="*/ 5950182 h 6858000"/>
              <a:gd name="connsiteX24" fmla="*/ 354051 w 7467600"/>
              <a:gd name="connsiteY24" fmla="*/ 5854912 h 6858000"/>
              <a:gd name="connsiteX25" fmla="*/ 195436 w 7467600"/>
              <a:gd name="connsiteY25" fmla="*/ 5755068 h 6858000"/>
              <a:gd name="connsiteX26" fmla="*/ 103333 w 7467600"/>
              <a:gd name="connsiteY26" fmla="*/ 5699602 h 6858000"/>
              <a:gd name="connsiteX27" fmla="*/ 5539432 w 7467600"/>
              <a:gd name="connsiteY27" fmla="*/ 5642928 h 6858000"/>
              <a:gd name="connsiteX28" fmla="*/ 5555462 w 7467600"/>
              <a:gd name="connsiteY28" fmla="*/ 5694454 h 6858000"/>
              <a:gd name="connsiteX29" fmla="*/ 5828270 w 7467600"/>
              <a:gd name="connsiteY29" fmla="*/ 6320663 h 6858000"/>
              <a:gd name="connsiteX30" fmla="*/ 5947416 w 7467600"/>
              <a:gd name="connsiteY30" fmla="*/ 6574846 h 6858000"/>
              <a:gd name="connsiteX31" fmla="*/ 5539432 w 7467600"/>
              <a:gd name="connsiteY31" fmla="*/ 5642928 h 6858000"/>
              <a:gd name="connsiteX32" fmla="*/ 51253 w 7467600"/>
              <a:gd name="connsiteY32" fmla="*/ 5631825 h 6858000"/>
              <a:gd name="connsiteX33" fmla="*/ 211622 w 7467600"/>
              <a:gd name="connsiteY33" fmla="*/ 5728803 h 6858000"/>
              <a:gd name="connsiteX34" fmla="*/ 371652 w 7467600"/>
              <a:gd name="connsiteY34" fmla="*/ 5829062 h 6858000"/>
              <a:gd name="connsiteX35" fmla="*/ 505903 w 7467600"/>
              <a:gd name="connsiteY35" fmla="*/ 5925221 h 6858000"/>
              <a:gd name="connsiteX36" fmla="*/ 899240 w 7467600"/>
              <a:gd name="connsiteY36" fmla="*/ 6153068 h 6858000"/>
              <a:gd name="connsiteX37" fmla="*/ 988114 w 7467600"/>
              <a:gd name="connsiteY37" fmla="*/ 6174204 h 6858000"/>
              <a:gd name="connsiteX38" fmla="*/ 845971 w 7467600"/>
              <a:gd name="connsiteY38" fmla="*/ 6067177 h 6858000"/>
              <a:gd name="connsiteX39" fmla="*/ 448057 w 7467600"/>
              <a:gd name="connsiteY39" fmla="*/ 5841376 h 6858000"/>
              <a:gd name="connsiteX40" fmla="*/ 51253 w 7467600"/>
              <a:gd name="connsiteY40" fmla="*/ 5631825 h 6858000"/>
              <a:gd name="connsiteX41" fmla="*/ 2606687 w 7467600"/>
              <a:gd name="connsiteY41" fmla="*/ 5630718 h 6858000"/>
              <a:gd name="connsiteX42" fmla="*/ 2645658 w 7467600"/>
              <a:gd name="connsiteY42" fmla="*/ 6640259 h 6858000"/>
              <a:gd name="connsiteX43" fmla="*/ 2606687 w 7467600"/>
              <a:gd name="connsiteY43" fmla="*/ 5630718 h 6858000"/>
              <a:gd name="connsiteX44" fmla="*/ 3642057 w 7467600"/>
              <a:gd name="connsiteY44" fmla="*/ 5573487 h 6858000"/>
              <a:gd name="connsiteX45" fmla="*/ 3632981 w 7467600"/>
              <a:gd name="connsiteY45" fmla="*/ 5579437 h 6858000"/>
              <a:gd name="connsiteX46" fmla="*/ 3382436 w 7467600"/>
              <a:gd name="connsiteY46" fmla="*/ 5952726 h 6858000"/>
              <a:gd name="connsiteX47" fmla="*/ 3191929 w 7467600"/>
              <a:gd name="connsiteY47" fmla="*/ 6662669 h 6858000"/>
              <a:gd name="connsiteX48" fmla="*/ 3369898 w 7467600"/>
              <a:gd name="connsiteY48" fmla="*/ 6081771 h 6858000"/>
              <a:gd name="connsiteX49" fmla="*/ 3642057 w 7467600"/>
              <a:gd name="connsiteY49" fmla="*/ 5573487 h 6858000"/>
              <a:gd name="connsiteX50" fmla="*/ 2650666 w 7467600"/>
              <a:gd name="connsiteY50" fmla="*/ 5530686 h 6858000"/>
              <a:gd name="connsiteX51" fmla="*/ 2650249 w 7467600"/>
              <a:gd name="connsiteY51" fmla="*/ 5532101 h 6858000"/>
              <a:gd name="connsiteX52" fmla="*/ 2663808 w 7467600"/>
              <a:gd name="connsiteY52" fmla="*/ 6535215 h 6858000"/>
              <a:gd name="connsiteX53" fmla="*/ 2665418 w 7467600"/>
              <a:gd name="connsiteY53" fmla="*/ 6132756 h 6858000"/>
              <a:gd name="connsiteX54" fmla="*/ 2650666 w 7467600"/>
              <a:gd name="connsiteY54" fmla="*/ 5530686 h 6858000"/>
              <a:gd name="connsiteX55" fmla="*/ 2680277 w 7467600"/>
              <a:gd name="connsiteY55" fmla="*/ 5479204 h 6858000"/>
              <a:gd name="connsiteX56" fmla="*/ 2678972 w 7467600"/>
              <a:gd name="connsiteY56" fmla="*/ 5481582 h 6858000"/>
              <a:gd name="connsiteX57" fmla="*/ 2696666 w 7467600"/>
              <a:gd name="connsiteY57" fmla="*/ 6133836 h 6858000"/>
              <a:gd name="connsiteX58" fmla="*/ 2695769 w 7467600"/>
              <a:gd name="connsiteY58" fmla="*/ 6390955 h 6858000"/>
              <a:gd name="connsiteX59" fmla="*/ 2739893 w 7467600"/>
              <a:gd name="connsiteY59" fmla="*/ 6108357 h 6858000"/>
              <a:gd name="connsiteX60" fmla="*/ 2680277 w 7467600"/>
              <a:gd name="connsiteY60" fmla="*/ 5479204 h 6858000"/>
              <a:gd name="connsiteX61" fmla="*/ 1132195 w 7467600"/>
              <a:gd name="connsiteY61" fmla="*/ 5467980 h 6858000"/>
              <a:gd name="connsiteX62" fmla="*/ 1679056 w 7467600"/>
              <a:gd name="connsiteY62" fmla="*/ 5516907 h 6858000"/>
              <a:gd name="connsiteX63" fmla="*/ 2128648 w 7467600"/>
              <a:gd name="connsiteY63" fmla="*/ 5474249 h 6858000"/>
              <a:gd name="connsiteX64" fmla="*/ 1825619 w 7467600"/>
              <a:gd name="connsiteY64" fmla="*/ 5478447 h 6858000"/>
              <a:gd name="connsiteX65" fmla="*/ 1737798 w 7467600"/>
              <a:gd name="connsiteY65" fmla="*/ 5483353 h 6858000"/>
              <a:gd name="connsiteX66" fmla="*/ 1132195 w 7467600"/>
              <a:gd name="connsiteY66" fmla="*/ 5467980 h 6858000"/>
              <a:gd name="connsiteX67" fmla="*/ 1456157 w 7467600"/>
              <a:gd name="connsiteY67" fmla="*/ 5371404 h 6858000"/>
              <a:gd name="connsiteX68" fmla="*/ 1244432 w 7467600"/>
              <a:gd name="connsiteY68" fmla="*/ 5385601 h 6858000"/>
              <a:gd name="connsiteX69" fmla="*/ 973990 w 7467600"/>
              <a:gd name="connsiteY69" fmla="*/ 5424940 h 6858000"/>
              <a:gd name="connsiteX70" fmla="*/ 1103809 w 7467600"/>
              <a:gd name="connsiteY70" fmla="*/ 5433720 h 6858000"/>
              <a:gd name="connsiteX71" fmla="*/ 1123454 w 7467600"/>
              <a:gd name="connsiteY71" fmla="*/ 5435727 h 6858000"/>
              <a:gd name="connsiteX72" fmla="*/ 1737017 w 7467600"/>
              <a:gd name="connsiteY72" fmla="*/ 5452183 h 6858000"/>
              <a:gd name="connsiteX73" fmla="*/ 1824397 w 7467600"/>
              <a:gd name="connsiteY73" fmla="*/ 5447757 h 6858000"/>
              <a:gd name="connsiteX74" fmla="*/ 2070059 w 7467600"/>
              <a:gd name="connsiteY74" fmla="*/ 5441660 h 6858000"/>
              <a:gd name="connsiteX75" fmla="*/ 1456157 w 7467600"/>
              <a:gd name="connsiteY75" fmla="*/ 5371404 h 6858000"/>
              <a:gd name="connsiteX76" fmla="*/ 4988186 w 7467600"/>
              <a:gd name="connsiteY76" fmla="*/ 5216467 h 6858000"/>
              <a:gd name="connsiteX77" fmla="*/ 4777334 w 7467600"/>
              <a:gd name="connsiteY77" fmla="*/ 5406072 h 6858000"/>
              <a:gd name="connsiteX78" fmla="*/ 4718341 w 7467600"/>
              <a:gd name="connsiteY78" fmla="*/ 5468043 h 6858000"/>
              <a:gd name="connsiteX79" fmla="*/ 4604655 w 7467600"/>
              <a:gd name="connsiteY79" fmla="*/ 5583434 h 6858000"/>
              <a:gd name="connsiteX80" fmla="*/ 4565074 w 7467600"/>
              <a:gd name="connsiteY80" fmla="*/ 5618550 h 6858000"/>
              <a:gd name="connsiteX81" fmla="*/ 4988186 w 7467600"/>
              <a:gd name="connsiteY81" fmla="*/ 5216467 h 6858000"/>
              <a:gd name="connsiteX82" fmla="*/ 4978032 w 7467600"/>
              <a:gd name="connsiteY82" fmla="*/ 5183809 h 6858000"/>
              <a:gd name="connsiteX83" fmla="*/ 4463413 w 7467600"/>
              <a:gd name="connsiteY83" fmla="*/ 5615162 h 6858000"/>
              <a:gd name="connsiteX84" fmla="*/ 4358134 w 7467600"/>
              <a:gd name="connsiteY84" fmla="*/ 5742791 h 6858000"/>
              <a:gd name="connsiteX85" fmla="*/ 4376219 w 7467600"/>
              <a:gd name="connsiteY85" fmla="*/ 5729027 h 6858000"/>
              <a:gd name="connsiteX86" fmla="*/ 4582340 w 7467600"/>
              <a:gd name="connsiteY86" fmla="*/ 5561037 h 6858000"/>
              <a:gd name="connsiteX87" fmla="*/ 4694684 w 7467600"/>
              <a:gd name="connsiteY87" fmla="*/ 5447098 h 6858000"/>
              <a:gd name="connsiteX88" fmla="*/ 4754123 w 7467600"/>
              <a:gd name="connsiteY88" fmla="*/ 5384643 h 6858000"/>
              <a:gd name="connsiteX89" fmla="*/ 4978032 w 7467600"/>
              <a:gd name="connsiteY89" fmla="*/ 5183809 h 6858000"/>
              <a:gd name="connsiteX90" fmla="*/ 1903353 w 7467600"/>
              <a:gd name="connsiteY90" fmla="*/ 5044827 h 6858000"/>
              <a:gd name="connsiteX91" fmla="*/ 1936931 w 7467600"/>
              <a:gd name="connsiteY91" fmla="*/ 5093954 h 6858000"/>
              <a:gd name="connsiteX92" fmla="*/ 2195868 w 7467600"/>
              <a:gd name="connsiteY92" fmla="*/ 5396574 h 6858000"/>
              <a:gd name="connsiteX93" fmla="*/ 2088852 w 7467600"/>
              <a:gd name="connsiteY93" fmla="*/ 5166123 h 6858000"/>
              <a:gd name="connsiteX94" fmla="*/ 1958241 w 7467600"/>
              <a:gd name="connsiteY94" fmla="*/ 5067955 h 6858000"/>
              <a:gd name="connsiteX95" fmla="*/ 1903353 w 7467600"/>
              <a:gd name="connsiteY95" fmla="*/ 5044827 h 6858000"/>
              <a:gd name="connsiteX96" fmla="*/ 1979378 w 7467600"/>
              <a:gd name="connsiteY96" fmla="*/ 4769504 h 6858000"/>
              <a:gd name="connsiteX97" fmla="*/ 2882120 w 7467600"/>
              <a:gd name="connsiteY97" fmla="*/ 5064547 h 6858000"/>
              <a:gd name="connsiteX98" fmla="*/ 2793103 w 7467600"/>
              <a:gd name="connsiteY98" fmla="*/ 5039699 h 6858000"/>
              <a:gd name="connsiteX99" fmla="*/ 2770041 w 7467600"/>
              <a:gd name="connsiteY99" fmla="*/ 5033634 h 6858000"/>
              <a:gd name="connsiteX100" fmla="*/ 1979378 w 7467600"/>
              <a:gd name="connsiteY100" fmla="*/ 4769504 h 6858000"/>
              <a:gd name="connsiteX101" fmla="*/ 1927410 w 7467600"/>
              <a:gd name="connsiteY101" fmla="*/ 4716164 h 6858000"/>
              <a:gd name="connsiteX102" fmla="*/ 1959587 w 7467600"/>
              <a:gd name="connsiteY102" fmla="*/ 4728849 h 6858000"/>
              <a:gd name="connsiteX103" fmla="*/ 2777707 w 7467600"/>
              <a:gd name="connsiteY103" fmla="*/ 5003991 h 6858000"/>
              <a:gd name="connsiteX104" fmla="*/ 2800768 w 7467600"/>
              <a:gd name="connsiteY104" fmla="*/ 5010056 h 6858000"/>
              <a:gd name="connsiteX105" fmla="*/ 2879408 w 7467600"/>
              <a:gd name="connsiteY105" fmla="*/ 5031590 h 6858000"/>
              <a:gd name="connsiteX106" fmla="*/ 2862295 w 7467600"/>
              <a:gd name="connsiteY106" fmla="*/ 5022958 h 6858000"/>
              <a:gd name="connsiteX107" fmla="*/ 2813343 w 7467600"/>
              <a:gd name="connsiteY107" fmla="*/ 4998369 h 6858000"/>
              <a:gd name="connsiteX108" fmla="*/ 2646245 w 7467600"/>
              <a:gd name="connsiteY108" fmla="*/ 4930999 h 6858000"/>
              <a:gd name="connsiteX109" fmla="*/ 1999243 w 7467600"/>
              <a:gd name="connsiteY109" fmla="*/ 4730524 h 6858000"/>
              <a:gd name="connsiteX110" fmla="*/ 1979527 w 7467600"/>
              <a:gd name="connsiteY110" fmla="*/ 4726651 h 6858000"/>
              <a:gd name="connsiteX111" fmla="*/ 1927410 w 7467600"/>
              <a:gd name="connsiteY111" fmla="*/ 4716164 h 6858000"/>
              <a:gd name="connsiteX112" fmla="*/ 1997014 w 7467600"/>
              <a:gd name="connsiteY112" fmla="*/ 4698007 h 6858000"/>
              <a:gd name="connsiteX113" fmla="*/ 2005458 w 7467600"/>
              <a:gd name="connsiteY113" fmla="*/ 4699540 h 6858000"/>
              <a:gd name="connsiteX114" fmla="*/ 2657186 w 7467600"/>
              <a:gd name="connsiteY114" fmla="*/ 4901687 h 6858000"/>
              <a:gd name="connsiteX115" fmla="*/ 2826662 w 7467600"/>
              <a:gd name="connsiteY115" fmla="*/ 4970362 h 6858000"/>
              <a:gd name="connsiteX116" fmla="*/ 2876100 w 7467600"/>
              <a:gd name="connsiteY116" fmla="*/ 4995397 h 6858000"/>
              <a:gd name="connsiteX117" fmla="*/ 3042600 w 7467600"/>
              <a:gd name="connsiteY117" fmla="*/ 5059532 h 6858000"/>
              <a:gd name="connsiteX118" fmla="*/ 1997014 w 7467600"/>
              <a:gd name="connsiteY118" fmla="*/ 4698007 h 6858000"/>
              <a:gd name="connsiteX119" fmla="*/ 2305292 w 7467600"/>
              <a:gd name="connsiteY119" fmla="*/ 4219492 h 6858000"/>
              <a:gd name="connsiteX120" fmla="*/ 3360922 w 7467600"/>
              <a:gd name="connsiteY120" fmla="*/ 4529373 h 6858000"/>
              <a:gd name="connsiteX121" fmla="*/ 3492420 w 7467600"/>
              <a:gd name="connsiteY121" fmla="*/ 4510145 h 6858000"/>
              <a:gd name="connsiteX122" fmla="*/ 3364086 w 7467600"/>
              <a:gd name="connsiteY122" fmla="*/ 4480340 h 6858000"/>
              <a:gd name="connsiteX123" fmla="*/ 3225818 w 7467600"/>
              <a:gd name="connsiteY123" fmla="*/ 4411822 h 6858000"/>
              <a:gd name="connsiteX124" fmla="*/ 3129696 w 7467600"/>
              <a:gd name="connsiteY124" fmla="*/ 4360704 h 6858000"/>
              <a:gd name="connsiteX125" fmla="*/ 2814545 w 7467600"/>
              <a:gd name="connsiteY125" fmla="*/ 4282955 h 6858000"/>
              <a:gd name="connsiteX126" fmla="*/ 2305292 w 7467600"/>
              <a:gd name="connsiteY126" fmla="*/ 4219492 h 6858000"/>
              <a:gd name="connsiteX127" fmla="*/ 2626982 w 7467600"/>
              <a:gd name="connsiteY127" fmla="*/ 4206450 h 6858000"/>
              <a:gd name="connsiteX128" fmla="*/ 2490617 w 7467600"/>
              <a:gd name="connsiteY128" fmla="*/ 4206951 h 6858000"/>
              <a:gd name="connsiteX129" fmla="*/ 2819869 w 7467600"/>
              <a:gd name="connsiteY129" fmla="*/ 4252936 h 6858000"/>
              <a:gd name="connsiteX130" fmla="*/ 3143018 w 7467600"/>
              <a:gd name="connsiteY130" fmla="*/ 4332698 h 6858000"/>
              <a:gd name="connsiteX131" fmla="*/ 3241520 w 7467600"/>
              <a:gd name="connsiteY131" fmla="*/ 4385112 h 6858000"/>
              <a:gd name="connsiteX132" fmla="*/ 3374575 w 7467600"/>
              <a:gd name="connsiteY132" fmla="*/ 4451517 h 6858000"/>
              <a:gd name="connsiteX133" fmla="*/ 3505221 w 7467600"/>
              <a:gd name="connsiteY133" fmla="*/ 4480757 h 6858000"/>
              <a:gd name="connsiteX134" fmla="*/ 2626982 w 7467600"/>
              <a:gd name="connsiteY134" fmla="*/ 4206450 h 6858000"/>
              <a:gd name="connsiteX135" fmla="*/ 1310106 w 7467600"/>
              <a:gd name="connsiteY135" fmla="*/ 3943217 h 6858000"/>
              <a:gd name="connsiteX136" fmla="*/ 854994 w 7467600"/>
              <a:gd name="connsiteY136" fmla="*/ 4399136 h 6858000"/>
              <a:gd name="connsiteX137" fmla="*/ 742462 w 7467600"/>
              <a:gd name="connsiteY137" fmla="*/ 4594648 h 6858000"/>
              <a:gd name="connsiteX138" fmla="*/ 820602 w 7467600"/>
              <a:gd name="connsiteY138" fmla="*/ 4485915 h 6858000"/>
              <a:gd name="connsiteX139" fmla="*/ 878295 w 7467600"/>
              <a:gd name="connsiteY139" fmla="*/ 4403594 h 6858000"/>
              <a:gd name="connsiteX140" fmla="*/ 1240607 w 7467600"/>
              <a:gd name="connsiteY140" fmla="*/ 4010401 h 6858000"/>
              <a:gd name="connsiteX141" fmla="*/ 1310106 w 7467600"/>
              <a:gd name="connsiteY141" fmla="*/ 3943217 h 6858000"/>
              <a:gd name="connsiteX142" fmla="*/ 1423113 w 7467600"/>
              <a:gd name="connsiteY142" fmla="*/ 3874565 h 6858000"/>
              <a:gd name="connsiteX143" fmla="*/ 1260565 w 7467600"/>
              <a:gd name="connsiteY143" fmla="*/ 4031982 h 6858000"/>
              <a:gd name="connsiteX144" fmla="*/ 901900 w 7467600"/>
              <a:gd name="connsiteY144" fmla="*/ 4421236 h 6858000"/>
              <a:gd name="connsiteX145" fmla="*/ 845044 w 7467600"/>
              <a:gd name="connsiteY145" fmla="*/ 4502436 h 6858000"/>
              <a:gd name="connsiteX146" fmla="*/ 685926 w 7467600"/>
              <a:gd name="connsiteY146" fmla="*/ 4703069 h 6858000"/>
              <a:gd name="connsiteX147" fmla="*/ 684248 w 7467600"/>
              <a:gd name="connsiteY147" fmla="*/ 4706721 h 6858000"/>
              <a:gd name="connsiteX148" fmla="*/ 1423113 w 7467600"/>
              <a:gd name="connsiteY148" fmla="*/ 3874565 h 6858000"/>
              <a:gd name="connsiteX149" fmla="*/ 3316479 w 7467600"/>
              <a:gd name="connsiteY149" fmla="*/ 3872136 h 6858000"/>
              <a:gd name="connsiteX150" fmla="*/ 3546806 w 7467600"/>
              <a:gd name="connsiteY150" fmla="*/ 4356139 h 6858000"/>
              <a:gd name="connsiteX151" fmla="*/ 3364433 w 7467600"/>
              <a:gd name="connsiteY151" fmla="*/ 3953121 h 6858000"/>
              <a:gd name="connsiteX152" fmla="*/ 3316479 w 7467600"/>
              <a:gd name="connsiteY152" fmla="*/ 3872136 h 6858000"/>
              <a:gd name="connsiteX153" fmla="*/ 3291335 w 7467600"/>
              <a:gd name="connsiteY153" fmla="*/ 3767420 h 6858000"/>
              <a:gd name="connsiteX154" fmla="*/ 3390805 w 7467600"/>
              <a:gd name="connsiteY154" fmla="*/ 3937163 h 6858000"/>
              <a:gd name="connsiteX155" fmla="*/ 3579062 w 7467600"/>
              <a:gd name="connsiteY155" fmla="*/ 4359040 h 6858000"/>
              <a:gd name="connsiteX156" fmla="*/ 3467355 w 7467600"/>
              <a:gd name="connsiteY156" fmla="*/ 3988130 h 6858000"/>
              <a:gd name="connsiteX157" fmla="*/ 3310753 w 7467600"/>
              <a:gd name="connsiteY157" fmla="*/ 3787140 h 6858000"/>
              <a:gd name="connsiteX158" fmla="*/ 3291335 w 7467600"/>
              <a:gd name="connsiteY158" fmla="*/ 3767420 h 6858000"/>
              <a:gd name="connsiteX159" fmla="*/ 1635889 w 7467600"/>
              <a:gd name="connsiteY159" fmla="*/ 3709494 h 6858000"/>
              <a:gd name="connsiteX160" fmla="*/ 1634800 w 7467600"/>
              <a:gd name="connsiteY160" fmla="*/ 3731111 h 6858000"/>
              <a:gd name="connsiteX161" fmla="*/ 1635889 w 7467600"/>
              <a:gd name="connsiteY161" fmla="*/ 3709494 h 6858000"/>
              <a:gd name="connsiteX162" fmla="*/ 1510397 w 7467600"/>
              <a:gd name="connsiteY162" fmla="*/ 3684705 h 6858000"/>
              <a:gd name="connsiteX163" fmla="*/ 1146550 w 7467600"/>
              <a:gd name="connsiteY163" fmla="*/ 3802012 h 6858000"/>
              <a:gd name="connsiteX164" fmla="*/ 698834 w 7467600"/>
              <a:gd name="connsiteY164" fmla="*/ 3952272 h 6858000"/>
              <a:gd name="connsiteX165" fmla="*/ 34256 w 7467600"/>
              <a:gd name="connsiteY165" fmla="*/ 4347603 h 6858000"/>
              <a:gd name="connsiteX166" fmla="*/ 527241 w 7467600"/>
              <a:gd name="connsiteY166" fmla="*/ 4065078 h 6858000"/>
              <a:gd name="connsiteX167" fmla="*/ 1510397 w 7467600"/>
              <a:gd name="connsiteY167" fmla="*/ 3684705 h 6858000"/>
              <a:gd name="connsiteX168" fmla="*/ 1313114 w 7467600"/>
              <a:gd name="connsiteY168" fmla="*/ 3655216 h 6858000"/>
              <a:gd name="connsiteX169" fmla="*/ 1109304 w 7467600"/>
              <a:gd name="connsiteY169" fmla="*/ 3669030 h 6858000"/>
              <a:gd name="connsiteX170" fmla="*/ 8129 w 7467600"/>
              <a:gd name="connsiteY170" fmla="*/ 4330519 h 6858000"/>
              <a:gd name="connsiteX171" fmla="*/ 687572 w 7467600"/>
              <a:gd name="connsiteY171" fmla="*/ 3925629 h 6858000"/>
              <a:gd name="connsiteX172" fmla="*/ 1138365 w 7467600"/>
              <a:gd name="connsiteY172" fmla="*/ 3774515 h 6858000"/>
              <a:gd name="connsiteX173" fmla="*/ 1505579 w 7467600"/>
              <a:gd name="connsiteY173" fmla="*/ 3655526 h 6858000"/>
              <a:gd name="connsiteX174" fmla="*/ 1313114 w 7467600"/>
              <a:gd name="connsiteY174" fmla="*/ 3655216 h 6858000"/>
              <a:gd name="connsiteX175" fmla="*/ 3655073 w 7467600"/>
              <a:gd name="connsiteY175" fmla="*/ 3650884 h 6858000"/>
              <a:gd name="connsiteX176" fmla="*/ 3989938 w 7467600"/>
              <a:gd name="connsiteY176" fmla="*/ 3991685 h 6858000"/>
              <a:gd name="connsiteX177" fmla="*/ 4393907 w 7467600"/>
              <a:gd name="connsiteY177" fmla="*/ 4261258 h 6858000"/>
              <a:gd name="connsiteX178" fmla="*/ 4648051 w 7467600"/>
              <a:gd name="connsiteY178" fmla="*/ 4374051 h 6858000"/>
              <a:gd name="connsiteX179" fmla="*/ 4383389 w 7467600"/>
              <a:gd name="connsiteY179" fmla="*/ 4184369 h 6858000"/>
              <a:gd name="connsiteX180" fmla="*/ 4165508 w 7467600"/>
              <a:gd name="connsiteY180" fmla="*/ 4035196 h 6858000"/>
              <a:gd name="connsiteX181" fmla="*/ 4068162 w 7467600"/>
              <a:gd name="connsiteY181" fmla="*/ 3953394 h 6858000"/>
              <a:gd name="connsiteX182" fmla="*/ 3981416 w 7467600"/>
              <a:gd name="connsiteY182" fmla="*/ 3880482 h 6858000"/>
              <a:gd name="connsiteX183" fmla="*/ 3800147 w 7467600"/>
              <a:gd name="connsiteY183" fmla="*/ 3749872 h 6858000"/>
              <a:gd name="connsiteX184" fmla="*/ 3655073 w 7467600"/>
              <a:gd name="connsiteY184" fmla="*/ 3650884 h 6858000"/>
              <a:gd name="connsiteX185" fmla="*/ 3670252 w 7467600"/>
              <a:gd name="connsiteY185" fmla="*/ 3622798 h 6858000"/>
              <a:gd name="connsiteX186" fmla="*/ 3817258 w 7467600"/>
              <a:gd name="connsiteY186" fmla="*/ 3723577 h 6858000"/>
              <a:gd name="connsiteX187" fmla="*/ 4000461 w 7467600"/>
              <a:gd name="connsiteY187" fmla="*/ 3855966 h 6858000"/>
              <a:gd name="connsiteX188" fmla="*/ 4088180 w 7467600"/>
              <a:gd name="connsiteY188" fmla="*/ 3929774 h 6858000"/>
              <a:gd name="connsiteX189" fmla="*/ 4184555 w 7467600"/>
              <a:gd name="connsiteY189" fmla="*/ 4010683 h 6858000"/>
              <a:gd name="connsiteX190" fmla="*/ 4399563 w 7467600"/>
              <a:gd name="connsiteY190" fmla="*/ 4158106 h 6858000"/>
              <a:gd name="connsiteX191" fmla="*/ 4684469 w 7467600"/>
              <a:gd name="connsiteY191" fmla="*/ 4364680 h 6858000"/>
              <a:gd name="connsiteX192" fmla="*/ 4690271 w 7467600"/>
              <a:gd name="connsiteY192" fmla="*/ 4370034 h 6858000"/>
              <a:gd name="connsiteX193" fmla="*/ 4136093 w 7467600"/>
              <a:gd name="connsiteY193" fmla="*/ 3858466 h 6858000"/>
              <a:gd name="connsiteX194" fmla="*/ 3670252 w 7467600"/>
              <a:gd name="connsiteY194" fmla="*/ 3622798 h 6858000"/>
              <a:gd name="connsiteX195" fmla="*/ 4440129 w 7467600"/>
              <a:gd name="connsiteY195" fmla="*/ 3448571 h 6858000"/>
              <a:gd name="connsiteX196" fmla="*/ 4856525 w 7467600"/>
              <a:gd name="connsiteY196" fmla="*/ 3915351 h 6858000"/>
              <a:gd name="connsiteX197" fmla="*/ 5059055 w 7467600"/>
              <a:gd name="connsiteY197" fmla="*/ 4108918 h 6858000"/>
              <a:gd name="connsiteX198" fmla="*/ 5290070 w 7467600"/>
              <a:gd name="connsiteY198" fmla="*/ 4263619 h 6858000"/>
              <a:gd name="connsiteX199" fmla="*/ 4834991 w 7467600"/>
              <a:gd name="connsiteY199" fmla="*/ 3830985 h 6858000"/>
              <a:gd name="connsiteX200" fmla="*/ 4440129 w 7467600"/>
              <a:gd name="connsiteY200" fmla="*/ 3448571 h 6858000"/>
              <a:gd name="connsiteX201" fmla="*/ 4441737 w 7467600"/>
              <a:gd name="connsiteY201" fmla="*/ 3399734 h 6858000"/>
              <a:gd name="connsiteX202" fmla="*/ 4431236 w 7467600"/>
              <a:gd name="connsiteY202" fmla="*/ 3400954 h 6858000"/>
              <a:gd name="connsiteX203" fmla="*/ 4557150 w 7467600"/>
              <a:gd name="connsiteY203" fmla="*/ 3510023 h 6858000"/>
              <a:gd name="connsiteX204" fmla="*/ 4856936 w 7467600"/>
              <a:gd name="connsiteY204" fmla="*/ 3809146 h 6858000"/>
              <a:gd name="connsiteX205" fmla="*/ 5111996 w 7467600"/>
              <a:gd name="connsiteY205" fmla="*/ 4065759 h 6858000"/>
              <a:gd name="connsiteX206" fmla="*/ 5388878 w 7467600"/>
              <a:gd name="connsiteY206" fmla="*/ 4300185 h 6858000"/>
              <a:gd name="connsiteX207" fmla="*/ 5425556 w 7467600"/>
              <a:gd name="connsiteY207" fmla="*/ 4308967 h 6858000"/>
              <a:gd name="connsiteX208" fmla="*/ 4943646 w 7467600"/>
              <a:gd name="connsiteY208" fmla="*/ 3822916 h 6858000"/>
              <a:gd name="connsiteX209" fmla="*/ 4594837 w 7467600"/>
              <a:gd name="connsiteY209" fmla="*/ 3532274 h 6858000"/>
              <a:gd name="connsiteX210" fmla="*/ 4441737 w 7467600"/>
              <a:gd name="connsiteY210" fmla="*/ 3399734 h 6858000"/>
              <a:gd name="connsiteX211" fmla="*/ 5425834 w 7467600"/>
              <a:gd name="connsiteY211" fmla="*/ 3162785 h 6858000"/>
              <a:gd name="connsiteX212" fmla="*/ 5401644 w 7467600"/>
              <a:gd name="connsiteY212" fmla="*/ 3617847 h 6858000"/>
              <a:gd name="connsiteX213" fmla="*/ 5467256 w 7467600"/>
              <a:gd name="connsiteY213" fmla="*/ 4175494 h 6858000"/>
              <a:gd name="connsiteX214" fmla="*/ 5448069 w 7467600"/>
              <a:gd name="connsiteY214" fmla="*/ 3567554 h 6858000"/>
              <a:gd name="connsiteX215" fmla="*/ 5425834 w 7467600"/>
              <a:gd name="connsiteY215" fmla="*/ 3162785 h 6858000"/>
              <a:gd name="connsiteX216" fmla="*/ 1318687 w 7467600"/>
              <a:gd name="connsiteY216" fmla="*/ 3113840 h 6858000"/>
              <a:gd name="connsiteX217" fmla="*/ 1066793 w 7467600"/>
              <a:gd name="connsiteY217" fmla="*/ 3212171 h 6858000"/>
              <a:gd name="connsiteX218" fmla="*/ 993319 w 7467600"/>
              <a:gd name="connsiteY218" fmla="*/ 3247648 h 6858000"/>
              <a:gd name="connsiteX219" fmla="*/ 853081 w 7467600"/>
              <a:gd name="connsiteY219" fmla="*/ 3312410 h 6858000"/>
              <a:gd name="connsiteX220" fmla="*/ 805957 w 7467600"/>
              <a:gd name="connsiteY220" fmla="*/ 3330443 h 6858000"/>
              <a:gd name="connsiteX221" fmla="*/ 1318687 w 7467600"/>
              <a:gd name="connsiteY221" fmla="*/ 3113840 h 6858000"/>
              <a:gd name="connsiteX222" fmla="*/ 5453702 w 7467600"/>
              <a:gd name="connsiteY222" fmla="*/ 3090882 h 6858000"/>
              <a:gd name="connsiteX223" fmla="*/ 5480135 w 7467600"/>
              <a:gd name="connsiteY223" fmla="*/ 3565802 h 6858000"/>
              <a:gd name="connsiteX224" fmla="*/ 5499023 w 7467600"/>
              <a:gd name="connsiteY224" fmla="*/ 4166310 h 6858000"/>
              <a:gd name="connsiteX225" fmla="*/ 5547022 w 7467600"/>
              <a:gd name="connsiteY225" fmla="*/ 3607838 h 6858000"/>
              <a:gd name="connsiteX226" fmla="*/ 5515964 w 7467600"/>
              <a:gd name="connsiteY226" fmla="*/ 3378541 h 6858000"/>
              <a:gd name="connsiteX227" fmla="*/ 5453702 w 7467600"/>
              <a:gd name="connsiteY227" fmla="*/ 3090882 h 6858000"/>
              <a:gd name="connsiteX228" fmla="*/ 1238695 w 7467600"/>
              <a:gd name="connsiteY228" fmla="*/ 3076820 h 6858000"/>
              <a:gd name="connsiteX229" fmla="*/ 716371 w 7467600"/>
              <a:gd name="connsiteY229" fmla="*/ 3293249 h 6858000"/>
              <a:gd name="connsiteX230" fmla="*/ 579522 w 7467600"/>
              <a:gd name="connsiteY230" fmla="*/ 3371759 h 6858000"/>
              <a:gd name="connsiteX231" fmla="*/ 600288 w 7467600"/>
              <a:gd name="connsiteY231" fmla="*/ 3365555 h 6858000"/>
              <a:gd name="connsiteX232" fmla="*/ 840692 w 7467600"/>
              <a:gd name="connsiteY232" fmla="*/ 3284921 h 6858000"/>
              <a:gd name="connsiteX233" fmla="*/ 979248 w 7467600"/>
              <a:gd name="connsiteY233" fmla="*/ 3221003 h 6858000"/>
              <a:gd name="connsiteX234" fmla="*/ 1053282 w 7467600"/>
              <a:gd name="connsiteY234" fmla="*/ 3185247 h 6858000"/>
              <a:gd name="connsiteX235" fmla="*/ 1320603 w 7467600"/>
              <a:gd name="connsiteY235" fmla="*/ 3081281 h 6858000"/>
              <a:gd name="connsiteX236" fmla="*/ 1238695 w 7467600"/>
              <a:gd name="connsiteY236" fmla="*/ 3076820 h 6858000"/>
              <a:gd name="connsiteX237" fmla="*/ 5425627 w 7467600"/>
              <a:gd name="connsiteY237" fmla="*/ 2954192 h 6858000"/>
              <a:gd name="connsiteX238" fmla="*/ 5470770 w 7467600"/>
              <a:gd name="connsiteY238" fmla="*/ 3005435 h 6858000"/>
              <a:gd name="connsiteX239" fmla="*/ 5519779 w 7467600"/>
              <a:gd name="connsiteY239" fmla="*/ 4359223 h 6858000"/>
              <a:gd name="connsiteX240" fmla="*/ 5520293 w 7467600"/>
              <a:gd name="connsiteY240" fmla="*/ 4360602 h 6858000"/>
              <a:gd name="connsiteX241" fmla="*/ 5767221 w 7467600"/>
              <a:gd name="connsiteY241" fmla="*/ 4665564 h 6858000"/>
              <a:gd name="connsiteX242" fmla="*/ 6937169 w 7467600"/>
              <a:gd name="connsiteY242" fmla="*/ 4815941 h 6858000"/>
              <a:gd name="connsiteX243" fmla="*/ 6953922 w 7467600"/>
              <a:gd name="connsiteY243" fmla="*/ 4890068 h 6858000"/>
              <a:gd name="connsiteX244" fmla="*/ 6071359 w 7467600"/>
              <a:gd name="connsiteY244" fmla="*/ 4770770 h 6858000"/>
              <a:gd name="connsiteX245" fmla="*/ 6038839 w 7467600"/>
              <a:gd name="connsiteY245" fmla="*/ 4764474 h 6858000"/>
              <a:gd name="connsiteX246" fmla="*/ 6038706 w 7467600"/>
              <a:gd name="connsiteY246" fmla="*/ 4763847 h 6858000"/>
              <a:gd name="connsiteX247" fmla="*/ 6037784 w 7467600"/>
              <a:gd name="connsiteY247" fmla="*/ 4764270 h 6858000"/>
              <a:gd name="connsiteX248" fmla="*/ 6038839 w 7467600"/>
              <a:gd name="connsiteY248" fmla="*/ 4764474 h 6858000"/>
              <a:gd name="connsiteX249" fmla="*/ 6040338 w 7467600"/>
              <a:gd name="connsiteY249" fmla="*/ 4771418 h 6858000"/>
              <a:gd name="connsiteX250" fmla="*/ 6024488 w 7467600"/>
              <a:gd name="connsiteY250" fmla="*/ 4809903 h 6858000"/>
              <a:gd name="connsiteX251" fmla="*/ 5599771 w 7467600"/>
              <a:gd name="connsiteY251" fmla="*/ 5509652 h 6858000"/>
              <a:gd name="connsiteX252" fmla="*/ 5548843 w 7467600"/>
              <a:gd name="connsiteY252" fmla="*/ 5563845 h 6858000"/>
              <a:gd name="connsiteX253" fmla="*/ 5940952 w 7467600"/>
              <a:gd name="connsiteY253" fmla="*/ 6250028 h 6858000"/>
              <a:gd name="connsiteX254" fmla="*/ 6043441 w 7467600"/>
              <a:gd name="connsiteY254" fmla="*/ 6665847 h 6858000"/>
              <a:gd name="connsiteX255" fmla="*/ 6093432 w 7467600"/>
              <a:gd name="connsiteY255" fmla="*/ 6858000 h 6858000"/>
              <a:gd name="connsiteX256" fmla="*/ 6034344 w 7467600"/>
              <a:gd name="connsiteY256" fmla="*/ 6858000 h 6858000"/>
              <a:gd name="connsiteX257" fmla="*/ 6026679 w 7467600"/>
              <a:gd name="connsiteY257" fmla="*/ 6836959 h 6858000"/>
              <a:gd name="connsiteX258" fmla="*/ 5800441 w 7467600"/>
              <a:gd name="connsiteY258" fmla="*/ 6335286 h 6858000"/>
              <a:gd name="connsiteX259" fmla="*/ 5526562 w 7467600"/>
              <a:gd name="connsiteY259" fmla="*/ 5705388 h 6858000"/>
              <a:gd name="connsiteX260" fmla="*/ 5519640 w 7467600"/>
              <a:gd name="connsiteY260" fmla="*/ 5683774 h 6858000"/>
              <a:gd name="connsiteX261" fmla="*/ 5844559 w 7467600"/>
              <a:gd name="connsiteY261" fmla="*/ 6553349 h 6858000"/>
              <a:gd name="connsiteX262" fmla="*/ 5975994 w 7467600"/>
              <a:gd name="connsiteY262" fmla="*/ 6858000 h 6858000"/>
              <a:gd name="connsiteX263" fmla="*/ 5898547 w 7467600"/>
              <a:gd name="connsiteY263" fmla="*/ 6858000 h 6858000"/>
              <a:gd name="connsiteX264" fmla="*/ 5682041 w 7467600"/>
              <a:gd name="connsiteY264" fmla="*/ 6355860 h 6858000"/>
              <a:gd name="connsiteX265" fmla="*/ 5461758 w 7467600"/>
              <a:gd name="connsiteY265" fmla="*/ 5820220 h 6858000"/>
              <a:gd name="connsiteX266" fmla="*/ 5237282 w 7467600"/>
              <a:gd name="connsiteY266" fmla="*/ 6579086 h 6858000"/>
              <a:gd name="connsiteX267" fmla="*/ 5115009 w 7467600"/>
              <a:gd name="connsiteY267" fmla="*/ 6858000 h 6858000"/>
              <a:gd name="connsiteX268" fmla="*/ 5028074 w 7467600"/>
              <a:gd name="connsiteY268" fmla="*/ 6858000 h 6858000"/>
              <a:gd name="connsiteX269" fmla="*/ 5079508 w 7467600"/>
              <a:gd name="connsiteY269" fmla="*/ 6749074 h 6858000"/>
              <a:gd name="connsiteX270" fmla="*/ 5371846 w 7467600"/>
              <a:gd name="connsiteY270" fmla="*/ 5924413 h 6858000"/>
              <a:gd name="connsiteX271" fmla="*/ 5270512 w 7467600"/>
              <a:gd name="connsiteY271" fmla="*/ 6138975 h 6858000"/>
              <a:gd name="connsiteX272" fmla="*/ 5062409 w 7467600"/>
              <a:gd name="connsiteY272" fmla="*/ 6653544 h 6858000"/>
              <a:gd name="connsiteX273" fmla="*/ 5036628 w 7467600"/>
              <a:gd name="connsiteY273" fmla="*/ 6754247 h 6858000"/>
              <a:gd name="connsiteX274" fmla="*/ 5009112 w 7467600"/>
              <a:gd name="connsiteY274" fmla="*/ 6858000 h 6858000"/>
              <a:gd name="connsiteX275" fmla="*/ 4976679 w 7467600"/>
              <a:gd name="connsiteY275" fmla="*/ 6858000 h 6858000"/>
              <a:gd name="connsiteX276" fmla="*/ 5006537 w 7467600"/>
              <a:gd name="connsiteY276" fmla="*/ 6747068 h 6858000"/>
              <a:gd name="connsiteX277" fmla="*/ 5032723 w 7467600"/>
              <a:gd name="connsiteY277" fmla="*/ 6644957 h 6858000"/>
              <a:gd name="connsiteX278" fmla="*/ 5242949 w 7467600"/>
              <a:gd name="connsiteY278" fmla="*/ 6125175 h 6858000"/>
              <a:gd name="connsiteX279" fmla="*/ 5286321 w 7467600"/>
              <a:gd name="connsiteY279" fmla="*/ 6033555 h 6858000"/>
              <a:gd name="connsiteX280" fmla="*/ 5008210 w 7467600"/>
              <a:gd name="connsiteY280" fmla="*/ 6649194 h 6858000"/>
              <a:gd name="connsiteX281" fmla="*/ 4986321 w 7467600"/>
              <a:gd name="connsiteY281" fmla="*/ 6765687 h 6858000"/>
              <a:gd name="connsiteX282" fmla="*/ 4973474 w 7467600"/>
              <a:gd name="connsiteY282" fmla="*/ 6858000 h 6858000"/>
              <a:gd name="connsiteX283" fmla="*/ 4907178 w 7467600"/>
              <a:gd name="connsiteY283" fmla="*/ 6858000 h 6858000"/>
              <a:gd name="connsiteX284" fmla="*/ 4910810 w 7467600"/>
              <a:gd name="connsiteY284" fmla="*/ 6829660 h 6858000"/>
              <a:gd name="connsiteX285" fmla="*/ 4987461 w 7467600"/>
              <a:gd name="connsiteY285" fmla="*/ 6432994 h 6858000"/>
              <a:gd name="connsiteX286" fmla="*/ 5179262 w 7467600"/>
              <a:gd name="connsiteY286" fmla="*/ 6035044 h 6858000"/>
              <a:gd name="connsiteX287" fmla="*/ 4689678 w 7467600"/>
              <a:gd name="connsiteY287" fmla="*/ 6440241 h 6858000"/>
              <a:gd name="connsiteX288" fmla="*/ 4477543 w 7467600"/>
              <a:gd name="connsiteY288" fmla="*/ 6674836 h 6858000"/>
              <a:gd name="connsiteX289" fmla="*/ 4329957 w 7467600"/>
              <a:gd name="connsiteY289" fmla="*/ 6858000 h 6858000"/>
              <a:gd name="connsiteX290" fmla="*/ 4218595 w 7467600"/>
              <a:gd name="connsiteY290" fmla="*/ 6858000 h 6858000"/>
              <a:gd name="connsiteX291" fmla="*/ 4368888 w 7467600"/>
              <a:gd name="connsiteY291" fmla="*/ 6668412 h 6858000"/>
              <a:gd name="connsiteX292" fmla="*/ 4563091 w 7467600"/>
              <a:gd name="connsiteY292" fmla="*/ 6442508 h 6858000"/>
              <a:gd name="connsiteX293" fmla="*/ 5387324 w 7467600"/>
              <a:gd name="connsiteY293" fmla="*/ 5705830 h 6858000"/>
              <a:gd name="connsiteX294" fmla="*/ 5073620 w 7467600"/>
              <a:gd name="connsiteY294" fmla="*/ 5955437 h 6858000"/>
              <a:gd name="connsiteX295" fmla="*/ 4689789 w 7467600"/>
              <a:gd name="connsiteY295" fmla="*/ 6268382 h 6858000"/>
              <a:gd name="connsiteX296" fmla="*/ 4418722 w 7467600"/>
              <a:gd name="connsiteY296" fmla="*/ 6570886 h 6858000"/>
              <a:gd name="connsiteX297" fmla="*/ 4214944 w 7467600"/>
              <a:gd name="connsiteY297" fmla="*/ 6858000 h 6858000"/>
              <a:gd name="connsiteX298" fmla="*/ 4177898 w 7467600"/>
              <a:gd name="connsiteY298" fmla="*/ 6858000 h 6858000"/>
              <a:gd name="connsiteX299" fmla="*/ 4391597 w 7467600"/>
              <a:gd name="connsiteY299" fmla="*/ 6556370 h 6858000"/>
              <a:gd name="connsiteX300" fmla="*/ 4668889 w 7467600"/>
              <a:gd name="connsiteY300" fmla="*/ 6246399 h 6858000"/>
              <a:gd name="connsiteX301" fmla="*/ 5055427 w 7467600"/>
              <a:gd name="connsiteY301" fmla="*/ 5931476 h 6858000"/>
              <a:gd name="connsiteX302" fmla="*/ 5371814 w 7467600"/>
              <a:gd name="connsiteY302" fmla="*/ 5678975 h 6858000"/>
              <a:gd name="connsiteX303" fmla="*/ 4987918 w 7467600"/>
              <a:gd name="connsiteY303" fmla="*/ 5838701 h 6858000"/>
              <a:gd name="connsiteX304" fmla="*/ 4317146 w 7467600"/>
              <a:gd name="connsiteY304" fmla="*/ 6587716 h 6858000"/>
              <a:gd name="connsiteX305" fmla="*/ 4171627 w 7467600"/>
              <a:gd name="connsiteY305" fmla="*/ 6858000 h 6858000"/>
              <a:gd name="connsiteX306" fmla="*/ 4081585 w 7467600"/>
              <a:gd name="connsiteY306" fmla="*/ 6858000 h 6858000"/>
              <a:gd name="connsiteX307" fmla="*/ 4238603 w 7467600"/>
              <a:gd name="connsiteY307" fmla="*/ 6559341 h 6858000"/>
              <a:gd name="connsiteX308" fmla="*/ 4778333 w 7467600"/>
              <a:gd name="connsiteY308" fmla="*/ 5873626 h 6858000"/>
              <a:gd name="connsiteX309" fmla="*/ 5414185 w 7467600"/>
              <a:gd name="connsiteY309" fmla="*/ 5573882 h 6858000"/>
              <a:gd name="connsiteX310" fmla="*/ 5959648 w 7467600"/>
              <a:gd name="connsiteY310" fmla="*/ 4760797 h 6858000"/>
              <a:gd name="connsiteX311" fmla="*/ 5355019 w 7467600"/>
              <a:gd name="connsiteY311" fmla="*/ 4734672 h 6858000"/>
              <a:gd name="connsiteX312" fmla="*/ 5083565 w 7467600"/>
              <a:gd name="connsiteY312" fmla="*/ 5179121 h 6858000"/>
              <a:gd name="connsiteX313" fmla="*/ 4713577 w 7467600"/>
              <a:gd name="connsiteY313" fmla="*/ 5616803 h 6858000"/>
              <a:gd name="connsiteX314" fmla="*/ 3989559 w 7467600"/>
              <a:gd name="connsiteY314" fmla="*/ 6145945 h 6858000"/>
              <a:gd name="connsiteX315" fmla="*/ 3939824 w 7467600"/>
              <a:gd name="connsiteY315" fmla="*/ 6066900 h 6858000"/>
              <a:gd name="connsiteX316" fmla="*/ 4584537 w 7467600"/>
              <a:gd name="connsiteY316" fmla="*/ 5324826 h 6858000"/>
              <a:gd name="connsiteX317" fmla="*/ 5037105 w 7467600"/>
              <a:gd name="connsiteY317" fmla="*/ 5088765 h 6858000"/>
              <a:gd name="connsiteX318" fmla="*/ 5039930 w 7467600"/>
              <a:gd name="connsiteY318" fmla="*/ 5089585 h 6858000"/>
              <a:gd name="connsiteX319" fmla="*/ 5263764 w 7467600"/>
              <a:gd name="connsiteY319" fmla="*/ 4735525 h 6858000"/>
              <a:gd name="connsiteX320" fmla="*/ 4086300 w 7467600"/>
              <a:gd name="connsiteY320" fmla="*/ 4884599 h 6858000"/>
              <a:gd name="connsiteX321" fmla="*/ 4085485 w 7467600"/>
              <a:gd name="connsiteY321" fmla="*/ 4899070 h 6858000"/>
              <a:gd name="connsiteX322" fmla="*/ 3871915 w 7467600"/>
              <a:gd name="connsiteY322" fmla="*/ 5253645 h 6858000"/>
              <a:gd name="connsiteX323" fmla="*/ 3799374 w 7467600"/>
              <a:gd name="connsiteY323" fmla="*/ 5466127 h 6858000"/>
              <a:gd name="connsiteX324" fmla="*/ 3498850 w 7467600"/>
              <a:gd name="connsiteY324" fmla="*/ 6661888 h 6858000"/>
              <a:gd name="connsiteX325" fmla="*/ 3399216 w 7467600"/>
              <a:gd name="connsiteY325" fmla="*/ 6858000 h 6858000"/>
              <a:gd name="connsiteX326" fmla="*/ 3303688 w 7467600"/>
              <a:gd name="connsiteY326" fmla="*/ 6858000 h 6858000"/>
              <a:gd name="connsiteX327" fmla="*/ 3391774 w 7467600"/>
              <a:gd name="connsiteY327" fmla="*/ 6697181 h 6858000"/>
              <a:gd name="connsiteX328" fmla="*/ 3735540 w 7467600"/>
              <a:gd name="connsiteY328" fmla="*/ 5546923 h 6858000"/>
              <a:gd name="connsiteX329" fmla="*/ 3729438 w 7467600"/>
              <a:gd name="connsiteY329" fmla="*/ 5569058 h 6858000"/>
              <a:gd name="connsiteX330" fmla="*/ 3707782 w 7467600"/>
              <a:gd name="connsiteY330" fmla="*/ 5644908 h 6858000"/>
              <a:gd name="connsiteX331" fmla="*/ 3583827 w 7467600"/>
              <a:gd name="connsiteY331" fmla="*/ 6039215 h 6858000"/>
              <a:gd name="connsiteX332" fmla="*/ 3547861 w 7467600"/>
              <a:gd name="connsiteY332" fmla="*/ 6129609 h 6858000"/>
              <a:gd name="connsiteX333" fmla="*/ 3490905 w 7467600"/>
              <a:gd name="connsiteY333" fmla="*/ 6277660 h 6858000"/>
              <a:gd name="connsiteX334" fmla="*/ 3455859 w 7467600"/>
              <a:gd name="connsiteY334" fmla="*/ 6391301 h 6858000"/>
              <a:gd name="connsiteX335" fmla="*/ 3429112 w 7467600"/>
              <a:gd name="connsiteY335" fmla="*/ 6479469 h 6858000"/>
              <a:gd name="connsiteX336" fmla="*/ 3304862 w 7467600"/>
              <a:gd name="connsiteY336" fmla="*/ 6796476 h 6858000"/>
              <a:gd name="connsiteX337" fmla="*/ 3276071 w 7467600"/>
              <a:gd name="connsiteY337" fmla="*/ 6858000 h 6858000"/>
              <a:gd name="connsiteX338" fmla="*/ 3240805 w 7467600"/>
              <a:gd name="connsiteY338" fmla="*/ 6858000 h 6858000"/>
              <a:gd name="connsiteX339" fmla="*/ 3275917 w 7467600"/>
              <a:gd name="connsiteY339" fmla="*/ 6783192 h 6858000"/>
              <a:gd name="connsiteX340" fmla="*/ 3399358 w 7467600"/>
              <a:gd name="connsiteY340" fmla="*/ 6469011 h 6858000"/>
              <a:gd name="connsiteX341" fmla="*/ 3425650 w 7467600"/>
              <a:gd name="connsiteY341" fmla="*/ 6381333 h 6858000"/>
              <a:gd name="connsiteX342" fmla="*/ 3460661 w 7467600"/>
              <a:gd name="connsiteY342" fmla="*/ 6266763 h 6858000"/>
              <a:gd name="connsiteX343" fmla="*/ 3518021 w 7467600"/>
              <a:gd name="connsiteY343" fmla="*/ 6117298 h 6858000"/>
              <a:gd name="connsiteX344" fmla="*/ 3554035 w 7467600"/>
              <a:gd name="connsiteY344" fmla="*/ 6027832 h 6858000"/>
              <a:gd name="connsiteX345" fmla="*/ 3677174 w 7467600"/>
              <a:gd name="connsiteY345" fmla="*/ 5636351 h 6858000"/>
              <a:gd name="connsiteX346" fmla="*/ 3698819 w 7467600"/>
              <a:gd name="connsiteY346" fmla="*/ 5560503 h 6858000"/>
              <a:gd name="connsiteX347" fmla="*/ 3702094 w 7467600"/>
              <a:gd name="connsiteY347" fmla="*/ 5549194 h 6858000"/>
              <a:gd name="connsiteX348" fmla="*/ 3398355 w 7467600"/>
              <a:gd name="connsiteY348" fmla="*/ 6094603 h 6858000"/>
              <a:gd name="connsiteX349" fmla="*/ 3193941 w 7467600"/>
              <a:gd name="connsiteY349" fmla="*/ 6798775 h 6858000"/>
              <a:gd name="connsiteX350" fmla="*/ 3184140 w 7467600"/>
              <a:gd name="connsiteY350" fmla="*/ 6858000 h 6858000"/>
              <a:gd name="connsiteX351" fmla="*/ 3099978 w 7467600"/>
              <a:gd name="connsiteY351" fmla="*/ 6858000 h 6858000"/>
              <a:gd name="connsiteX352" fmla="*/ 3101556 w 7467600"/>
              <a:gd name="connsiteY352" fmla="*/ 6843337 h 6858000"/>
              <a:gd name="connsiteX353" fmla="*/ 3370162 w 7467600"/>
              <a:gd name="connsiteY353" fmla="*/ 5785550 h 6858000"/>
              <a:gd name="connsiteX354" fmla="*/ 3746477 w 7467600"/>
              <a:gd name="connsiteY354" fmla="*/ 5377889 h 6858000"/>
              <a:gd name="connsiteX355" fmla="*/ 3863399 w 7467600"/>
              <a:gd name="connsiteY355" fmla="*/ 5087257 h 6858000"/>
              <a:gd name="connsiteX356" fmla="*/ 3968712 w 7467600"/>
              <a:gd name="connsiteY356" fmla="*/ 4913989 h 6858000"/>
              <a:gd name="connsiteX357" fmla="*/ 2792390 w 7467600"/>
              <a:gd name="connsiteY357" fmla="*/ 5382974 h 6858000"/>
              <a:gd name="connsiteX358" fmla="*/ 2714982 w 7467600"/>
              <a:gd name="connsiteY358" fmla="*/ 5427051 h 6858000"/>
              <a:gd name="connsiteX359" fmla="*/ 2813361 w 7467600"/>
              <a:gd name="connsiteY359" fmla="*/ 6023912 h 6858000"/>
              <a:gd name="connsiteX360" fmla="*/ 2688430 w 7467600"/>
              <a:gd name="connsiteY360" fmla="*/ 6801564 h 6858000"/>
              <a:gd name="connsiteX361" fmla="*/ 2629626 w 7467600"/>
              <a:gd name="connsiteY361" fmla="*/ 6763394 h 6858000"/>
              <a:gd name="connsiteX362" fmla="*/ 2565328 w 7467600"/>
              <a:gd name="connsiteY362" fmla="*/ 5516399 h 6858000"/>
              <a:gd name="connsiteX363" fmla="*/ 1922999 w 7467600"/>
              <a:gd name="connsiteY363" fmla="*/ 5980343 h 6858000"/>
              <a:gd name="connsiteX364" fmla="*/ 1950261 w 7467600"/>
              <a:gd name="connsiteY364" fmla="*/ 6405858 h 6858000"/>
              <a:gd name="connsiteX365" fmla="*/ 2365554 w 7467600"/>
              <a:gd name="connsiteY365" fmla="*/ 6759107 h 6858000"/>
              <a:gd name="connsiteX366" fmla="*/ 2424142 w 7467600"/>
              <a:gd name="connsiteY366" fmla="*/ 6858000 h 6858000"/>
              <a:gd name="connsiteX367" fmla="*/ 2395994 w 7467600"/>
              <a:gd name="connsiteY367" fmla="*/ 6858000 h 6858000"/>
              <a:gd name="connsiteX368" fmla="*/ 2392863 w 7467600"/>
              <a:gd name="connsiteY368" fmla="*/ 6852964 h 6858000"/>
              <a:gd name="connsiteX369" fmla="*/ 2017589 w 7467600"/>
              <a:gd name="connsiteY369" fmla="*/ 6493982 h 6858000"/>
              <a:gd name="connsiteX370" fmla="*/ 2147336 w 7467600"/>
              <a:gd name="connsiteY370" fmla="*/ 6594052 h 6858000"/>
              <a:gd name="connsiteX371" fmla="*/ 2207047 w 7467600"/>
              <a:gd name="connsiteY371" fmla="*/ 6654540 h 6858000"/>
              <a:gd name="connsiteX372" fmla="*/ 2299106 w 7467600"/>
              <a:gd name="connsiteY372" fmla="*/ 6778931 h 6858000"/>
              <a:gd name="connsiteX373" fmla="*/ 2314430 w 7467600"/>
              <a:gd name="connsiteY373" fmla="*/ 6801144 h 6858000"/>
              <a:gd name="connsiteX374" fmla="*/ 2352406 w 7467600"/>
              <a:gd name="connsiteY374" fmla="*/ 6858000 h 6858000"/>
              <a:gd name="connsiteX375" fmla="*/ 2314492 w 7467600"/>
              <a:gd name="connsiteY375" fmla="*/ 6858000 h 6858000"/>
              <a:gd name="connsiteX376" fmla="*/ 2288095 w 7467600"/>
              <a:gd name="connsiteY376" fmla="*/ 6818030 h 6858000"/>
              <a:gd name="connsiteX377" fmla="*/ 2272768 w 7467600"/>
              <a:gd name="connsiteY377" fmla="*/ 6795822 h 6858000"/>
              <a:gd name="connsiteX378" fmla="*/ 2182715 w 7467600"/>
              <a:gd name="connsiteY378" fmla="*/ 6675071 h 6858000"/>
              <a:gd name="connsiteX379" fmla="*/ 2032061 w 7467600"/>
              <a:gd name="connsiteY379" fmla="*/ 6541380 h 6858000"/>
              <a:gd name="connsiteX380" fmla="*/ 2257220 w 7467600"/>
              <a:gd name="connsiteY380" fmla="*/ 6826257 h 6858000"/>
              <a:gd name="connsiteX381" fmla="*/ 2281324 w 7467600"/>
              <a:gd name="connsiteY381" fmla="*/ 6858000 h 6858000"/>
              <a:gd name="connsiteX382" fmla="*/ 2242860 w 7467600"/>
              <a:gd name="connsiteY382" fmla="*/ 6858000 h 6858000"/>
              <a:gd name="connsiteX383" fmla="*/ 2232818 w 7467600"/>
              <a:gd name="connsiteY383" fmla="*/ 6844926 h 6858000"/>
              <a:gd name="connsiteX384" fmla="*/ 1990172 w 7467600"/>
              <a:gd name="connsiteY384" fmla="*/ 6542121 h 6858000"/>
              <a:gd name="connsiteX385" fmla="*/ 2124090 w 7467600"/>
              <a:gd name="connsiteY385" fmla="*/ 6761017 h 6858000"/>
              <a:gd name="connsiteX386" fmla="*/ 2200380 w 7467600"/>
              <a:gd name="connsiteY386" fmla="*/ 6858000 h 6858000"/>
              <a:gd name="connsiteX387" fmla="*/ 2147507 w 7467600"/>
              <a:gd name="connsiteY387" fmla="*/ 6858000 h 6858000"/>
              <a:gd name="connsiteX388" fmla="*/ 2070668 w 7467600"/>
              <a:gd name="connsiteY388" fmla="*/ 6761520 h 6858000"/>
              <a:gd name="connsiteX389" fmla="*/ 1975142 w 7467600"/>
              <a:gd name="connsiteY389" fmla="*/ 6585570 h 6858000"/>
              <a:gd name="connsiteX390" fmla="*/ 2050035 w 7467600"/>
              <a:gd name="connsiteY390" fmla="*/ 6813345 h 6858000"/>
              <a:gd name="connsiteX391" fmla="*/ 2063025 w 7467600"/>
              <a:gd name="connsiteY391" fmla="*/ 6858000 h 6858000"/>
              <a:gd name="connsiteX392" fmla="*/ 2021675 w 7467600"/>
              <a:gd name="connsiteY392" fmla="*/ 6858000 h 6858000"/>
              <a:gd name="connsiteX393" fmla="*/ 2019308 w 7467600"/>
              <a:gd name="connsiteY393" fmla="*/ 6847118 h 6858000"/>
              <a:gd name="connsiteX394" fmla="*/ 1938835 w 7467600"/>
              <a:gd name="connsiteY394" fmla="*/ 6551160 h 6858000"/>
              <a:gd name="connsiteX395" fmla="*/ 1953230 w 7467600"/>
              <a:gd name="connsiteY395" fmla="*/ 6759699 h 6858000"/>
              <a:gd name="connsiteX396" fmla="*/ 1956763 w 7467600"/>
              <a:gd name="connsiteY396" fmla="*/ 6778191 h 6858000"/>
              <a:gd name="connsiteX397" fmla="*/ 1967925 w 7467600"/>
              <a:gd name="connsiteY397" fmla="*/ 6858000 h 6858000"/>
              <a:gd name="connsiteX398" fmla="*/ 1936622 w 7467600"/>
              <a:gd name="connsiteY398" fmla="*/ 6858000 h 6858000"/>
              <a:gd name="connsiteX399" fmla="*/ 1926261 w 7467600"/>
              <a:gd name="connsiteY399" fmla="*/ 6784064 h 6858000"/>
              <a:gd name="connsiteX400" fmla="*/ 1922724 w 7467600"/>
              <a:gd name="connsiteY400" fmla="*/ 6765577 h 6858000"/>
              <a:gd name="connsiteX401" fmla="*/ 1904650 w 7467600"/>
              <a:gd name="connsiteY401" fmla="*/ 6639616 h 6858000"/>
              <a:gd name="connsiteX402" fmla="*/ 1885273 w 7467600"/>
              <a:gd name="connsiteY402" fmla="*/ 6858000 h 6858000"/>
              <a:gd name="connsiteX403" fmla="*/ 1854363 w 7467600"/>
              <a:gd name="connsiteY403" fmla="*/ 6858000 h 6858000"/>
              <a:gd name="connsiteX404" fmla="*/ 1880391 w 7467600"/>
              <a:gd name="connsiteY404" fmla="*/ 6603796 h 6858000"/>
              <a:gd name="connsiteX405" fmla="*/ 1818273 w 7467600"/>
              <a:gd name="connsiteY405" fmla="*/ 6715729 h 6858000"/>
              <a:gd name="connsiteX406" fmla="*/ 1794691 w 7467600"/>
              <a:gd name="connsiteY406" fmla="*/ 6843239 h 6858000"/>
              <a:gd name="connsiteX407" fmla="*/ 1794914 w 7467600"/>
              <a:gd name="connsiteY407" fmla="*/ 6858000 h 6858000"/>
              <a:gd name="connsiteX408" fmla="*/ 1746128 w 7467600"/>
              <a:gd name="connsiteY408" fmla="*/ 6858000 h 6858000"/>
              <a:gd name="connsiteX409" fmla="*/ 1753934 w 7467600"/>
              <a:gd name="connsiteY409" fmla="*/ 6724796 h 6858000"/>
              <a:gd name="connsiteX410" fmla="*/ 1792053 w 7467600"/>
              <a:gd name="connsiteY410" fmla="*/ 6572396 h 6858000"/>
              <a:gd name="connsiteX411" fmla="*/ 1862248 w 7467600"/>
              <a:gd name="connsiteY411" fmla="*/ 6266397 h 6858000"/>
              <a:gd name="connsiteX412" fmla="*/ 1862250 w 7467600"/>
              <a:gd name="connsiteY412" fmla="*/ 6033531 h 6858000"/>
              <a:gd name="connsiteX413" fmla="*/ 1211999 w 7467600"/>
              <a:gd name="connsiteY413" fmla="*/ 6683610 h 6858000"/>
              <a:gd name="connsiteX414" fmla="*/ 1213266 w 7467600"/>
              <a:gd name="connsiteY414" fmla="*/ 6691947 h 6858000"/>
              <a:gd name="connsiteX415" fmla="*/ 1203370 w 7467600"/>
              <a:gd name="connsiteY415" fmla="*/ 6850676 h 6858000"/>
              <a:gd name="connsiteX416" fmla="*/ 1203671 w 7467600"/>
              <a:gd name="connsiteY416" fmla="*/ 6858000 h 6858000"/>
              <a:gd name="connsiteX417" fmla="*/ 1143180 w 7467600"/>
              <a:gd name="connsiteY417" fmla="*/ 6858000 h 6858000"/>
              <a:gd name="connsiteX418" fmla="*/ 1142176 w 7467600"/>
              <a:gd name="connsiteY418" fmla="*/ 6766045 h 6858000"/>
              <a:gd name="connsiteX419" fmla="*/ 1067484 w 7467600"/>
              <a:gd name="connsiteY419" fmla="*/ 6858000 h 6858000"/>
              <a:gd name="connsiteX420" fmla="*/ 953928 w 7467600"/>
              <a:gd name="connsiteY420" fmla="*/ 6858000 h 6858000"/>
              <a:gd name="connsiteX421" fmla="*/ 959715 w 7467600"/>
              <a:gd name="connsiteY421" fmla="*/ 6850185 h 6858000"/>
              <a:gd name="connsiteX422" fmla="*/ 1483788 w 7467600"/>
              <a:gd name="connsiteY422" fmla="*/ 6259174 h 6858000"/>
              <a:gd name="connsiteX423" fmla="*/ 1100671 w 7467600"/>
              <a:gd name="connsiteY423" fmla="*/ 6252137 h 6858000"/>
              <a:gd name="connsiteX424" fmla="*/ 1090144 w 7467600"/>
              <a:gd name="connsiteY424" fmla="*/ 6256748 h 6858000"/>
              <a:gd name="connsiteX425" fmla="*/ 1095872 w 7467600"/>
              <a:gd name="connsiteY425" fmla="*/ 6271892 h 6858000"/>
              <a:gd name="connsiteX426" fmla="*/ 262785 w 7467600"/>
              <a:gd name="connsiteY426" fmla="*/ 6845450 h 6858000"/>
              <a:gd name="connsiteX427" fmla="*/ 209968 w 7467600"/>
              <a:gd name="connsiteY427" fmla="*/ 6770713 h 6858000"/>
              <a:gd name="connsiteX428" fmla="*/ 873460 w 7467600"/>
              <a:gd name="connsiteY428" fmla="*/ 6253768 h 6858000"/>
              <a:gd name="connsiteX429" fmla="*/ 192686 w 7467600"/>
              <a:gd name="connsiteY429" fmla="*/ 5849257 h 6858000"/>
              <a:gd name="connsiteX430" fmla="*/ 4696 w 7467600"/>
              <a:gd name="connsiteY430" fmla="*/ 5697668 h 6858000"/>
              <a:gd name="connsiteX431" fmla="*/ 0 w 7467600"/>
              <a:gd name="connsiteY431" fmla="*/ 5689984 h 6858000"/>
              <a:gd name="connsiteX432" fmla="*/ 0 w 7467600"/>
              <a:gd name="connsiteY432" fmla="*/ 5513472 h 6858000"/>
              <a:gd name="connsiteX433" fmla="*/ 174101 w 7467600"/>
              <a:gd name="connsiteY433" fmla="*/ 5620277 h 6858000"/>
              <a:gd name="connsiteX434" fmla="*/ 891800 w 7467600"/>
              <a:gd name="connsiteY434" fmla="*/ 6036935 h 6858000"/>
              <a:gd name="connsiteX435" fmla="*/ 1072219 w 7467600"/>
              <a:gd name="connsiteY435" fmla="*/ 6169443 h 6858000"/>
              <a:gd name="connsiteX436" fmla="*/ 1074117 w 7467600"/>
              <a:gd name="connsiteY436" fmla="*/ 6170301 h 6858000"/>
              <a:gd name="connsiteX437" fmla="*/ 1083114 w 7467600"/>
              <a:gd name="connsiteY437" fmla="*/ 6174131 h 6858000"/>
              <a:gd name="connsiteX438" fmla="*/ 1543010 w 7467600"/>
              <a:gd name="connsiteY438" fmla="*/ 6191140 h 6858000"/>
              <a:gd name="connsiteX439" fmla="*/ 1551080 w 7467600"/>
              <a:gd name="connsiteY439" fmla="*/ 6195006 h 6858000"/>
              <a:gd name="connsiteX440" fmla="*/ 2345443 w 7467600"/>
              <a:gd name="connsiteY440" fmla="*/ 5549882 h 6858000"/>
              <a:gd name="connsiteX441" fmla="*/ 1721499 w 7467600"/>
              <a:gd name="connsiteY441" fmla="*/ 5599969 h 6858000"/>
              <a:gd name="connsiteX442" fmla="*/ 767716 w 7467600"/>
              <a:gd name="connsiteY442" fmla="*/ 5472768 h 6858000"/>
              <a:gd name="connsiteX443" fmla="*/ 722147 w 7467600"/>
              <a:gd name="connsiteY443" fmla="*/ 5393091 h 6858000"/>
              <a:gd name="connsiteX444" fmla="*/ 1485552 w 7467600"/>
              <a:gd name="connsiteY444" fmla="*/ 5313202 h 6858000"/>
              <a:gd name="connsiteX445" fmla="*/ 2143004 w 7467600"/>
              <a:gd name="connsiteY445" fmla="*/ 5402420 h 6858000"/>
              <a:gd name="connsiteX446" fmla="*/ 1933391 w 7467600"/>
              <a:gd name="connsiteY446" fmla="*/ 5156971 h 6858000"/>
              <a:gd name="connsiteX447" fmla="*/ 1827118 w 7467600"/>
              <a:gd name="connsiteY447" fmla="*/ 4968410 h 6858000"/>
              <a:gd name="connsiteX448" fmla="*/ 1837349 w 7467600"/>
              <a:gd name="connsiteY448" fmla="*/ 4956357 h 6858000"/>
              <a:gd name="connsiteX449" fmla="*/ 2162835 w 7467600"/>
              <a:gd name="connsiteY449" fmla="*/ 5187853 h 6858000"/>
              <a:gd name="connsiteX450" fmla="*/ 2257167 w 7467600"/>
              <a:gd name="connsiteY450" fmla="*/ 5462123 h 6858000"/>
              <a:gd name="connsiteX451" fmla="*/ 2261598 w 7467600"/>
              <a:gd name="connsiteY451" fmla="*/ 5467998 h 6858000"/>
              <a:gd name="connsiteX452" fmla="*/ 2437177 w 7467600"/>
              <a:gd name="connsiteY452" fmla="*/ 5479608 h 6858000"/>
              <a:gd name="connsiteX453" fmla="*/ 2445247 w 7467600"/>
              <a:gd name="connsiteY453" fmla="*/ 5483476 h 6858000"/>
              <a:gd name="connsiteX454" fmla="*/ 2743626 w 7467600"/>
              <a:gd name="connsiteY454" fmla="*/ 5304819 h 6858000"/>
              <a:gd name="connsiteX455" fmla="*/ 3048102 w 7467600"/>
              <a:gd name="connsiteY455" fmla="*/ 5150595 h 6858000"/>
              <a:gd name="connsiteX456" fmla="*/ 1799414 w 7467600"/>
              <a:gd name="connsiteY456" fmla="*/ 4694732 h 6858000"/>
              <a:gd name="connsiteX457" fmla="*/ 1771735 w 7467600"/>
              <a:gd name="connsiteY457" fmla="*/ 4619929 h 6858000"/>
              <a:gd name="connsiteX458" fmla="*/ 3104273 w 7467600"/>
              <a:gd name="connsiteY458" fmla="*/ 5076159 h 6858000"/>
              <a:gd name="connsiteX459" fmla="*/ 3113245 w 7467600"/>
              <a:gd name="connsiteY459" fmla="*/ 5090705 h 6858000"/>
              <a:gd name="connsiteX460" fmla="*/ 3126294 w 7467600"/>
              <a:gd name="connsiteY460" fmla="*/ 5114400 h 6858000"/>
              <a:gd name="connsiteX461" fmla="*/ 3937433 w 7467600"/>
              <a:gd name="connsiteY461" fmla="*/ 4830473 h 6858000"/>
              <a:gd name="connsiteX462" fmla="*/ 3590475 w 7467600"/>
              <a:gd name="connsiteY462" fmla="*/ 4597974 h 6858000"/>
              <a:gd name="connsiteX463" fmla="*/ 3100264 w 7467600"/>
              <a:gd name="connsiteY463" fmla="*/ 4579845 h 6858000"/>
              <a:gd name="connsiteX464" fmla="*/ 2183576 w 7467600"/>
              <a:gd name="connsiteY464" fmla="*/ 4227150 h 6858000"/>
              <a:gd name="connsiteX465" fmla="*/ 2151029 w 7467600"/>
              <a:gd name="connsiteY465" fmla="*/ 4146947 h 6858000"/>
              <a:gd name="connsiteX466" fmla="*/ 3563434 w 7467600"/>
              <a:gd name="connsiteY466" fmla="*/ 4469115 h 6858000"/>
              <a:gd name="connsiteX467" fmla="*/ 3177952 w 7467600"/>
              <a:gd name="connsiteY467" fmla="*/ 3657386 h 6858000"/>
              <a:gd name="connsiteX468" fmla="*/ 3189263 w 7467600"/>
              <a:gd name="connsiteY468" fmla="*/ 3625726 h 6858000"/>
              <a:gd name="connsiteX469" fmla="*/ 3560912 w 7467600"/>
              <a:gd name="connsiteY469" fmla="*/ 4079863 h 6858000"/>
              <a:gd name="connsiteX470" fmla="*/ 3626636 w 7467600"/>
              <a:gd name="connsiteY470" fmla="*/ 4512230 h 6858000"/>
              <a:gd name="connsiteX471" fmla="*/ 3653088 w 7467600"/>
              <a:gd name="connsiteY471" fmla="*/ 4521417 h 6858000"/>
              <a:gd name="connsiteX472" fmla="*/ 3988128 w 7467600"/>
              <a:gd name="connsiteY472" fmla="*/ 4817267 h 6858000"/>
              <a:gd name="connsiteX473" fmla="*/ 4830582 w 7467600"/>
              <a:gd name="connsiteY473" fmla="*/ 4676000 h 6858000"/>
              <a:gd name="connsiteX474" fmla="*/ 4830100 w 7467600"/>
              <a:gd name="connsiteY474" fmla="*/ 4675554 h 6858000"/>
              <a:gd name="connsiteX475" fmla="*/ 4036318 w 7467600"/>
              <a:gd name="connsiteY475" fmla="*/ 4147013 h 6858000"/>
              <a:gd name="connsiteX476" fmla="*/ 3432098 w 7467600"/>
              <a:gd name="connsiteY476" fmla="*/ 3537312 h 6858000"/>
              <a:gd name="connsiteX477" fmla="*/ 3446761 w 7467600"/>
              <a:gd name="connsiteY477" fmla="*/ 3461278 h 6858000"/>
              <a:gd name="connsiteX478" fmla="*/ 4419733 w 7467600"/>
              <a:gd name="connsiteY478" fmla="*/ 3963555 h 6858000"/>
              <a:gd name="connsiteX479" fmla="*/ 4781371 w 7467600"/>
              <a:gd name="connsiteY479" fmla="*/ 4458604 h 6858000"/>
              <a:gd name="connsiteX480" fmla="*/ 4780440 w 7467600"/>
              <a:gd name="connsiteY480" fmla="*/ 4470290 h 6858000"/>
              <a:gd name="connsiteX481" fmla="*/ 4898954 w 7467600"/>
              <a:gd name="connsiteY481" fmla="*/ 4662092 h 6858000"/>
              <a:gd name="connsiteX482" fmla="*/ 4900699 w 7467600"/>
              <a:gd name="connsiteY482" fmla="*/ 4670867 h 6858000"/>
              <a:gd name="connsiteX483" fmla="*/ 5714511 w 7467600"/>
              <a:gd name="connsiteY483" fmla="*/ 4663483 h 6858000"/>
              <a:gd name="connsiteX484" fmla="*/ 5464793 w 7467600"/>
              <a:gd name="connsiteY484" fmla="*/ 4393556 h 6858000"/>
              <a:gd name="connsiteX485" fmla="*/ 5461897 w 7467600"/>
              <a:gd name="connsiteY485" fmla="*/ 4390879 h 6858000"/>
              <a:gd name="connsiteX486" fmla="*/ 4294126 w 7467600"/>
              <a:gd name="connsiteY486" fmla="*/ 3303048 h 6858000"/>
              <a:gd name="connsiteX487" fmla="*/ 4305321 w 7467600"/>
              <a:gd name="connsiteY487" fmla="*/ 3256953 h 6858000"/>
              <a:gd name="connsiteX488" fmla="*/ 4949299 w 7467600"/>
              <a:gd name="connsiteY488" fmla="*/ 3766336 h 6858000"/>
              <a:gd name="connsiteX489" fmla="*/ 5291452 w 7467600"/>
              <a:gd name="connsiteY489" fmla="*/ 4076801 h 6858000"/>
              <a:gd name="connsiteX490" fmla="*/ 5434998 w 7467600"/>
              <a:gd name="connsiteY490" fmla="*/ 4254100 h 6858000"/>
              <a:gd name="connsiteX491" fmla="*/ 5351015 w 7467600"/>
              <a:gd name="connsiteY491" fmla="*/ 3760989 h 6858000"/>
              <a:gd name="connsiteX492" fmla="*/ 5413780 w 7467600"/>
              <a:gd name="connsiteY492" fmla="*/ 2966265 h 6858000"/>
              <a:gd name="connsiteX493" fmla="*/ 5425627 w 7467600"/>
              <a:gd name="connsiteY493" fmla="*/ 2954192 h 6858000"/>
              <a:gd name="connsiteX494" fmla="*/ 6604735 w 7467600"/>
              <a:gd name="connsiteY494" fmla="*/ 2041381 h 6858000"/>
              <a:gd name="connsiteX495" fmla="*/ 7204487 w 7467600"/>
              <a:gd name="connsiteY495" fmla="*/ 2742112 h 6858000"/>
              <a:gd name="connsiteX496" fmla="*/ 7131592 w 7467600"/>
              <a:gd name="connsiteY496" fmla="*/ 2672096 h 6858000"/>
              <a:gd name="connsiteX497" fmla="*/ 6996344 w 7467600"/>
              <a:gd name="connsiteY497" fmla="*/ 2518310 h 6858000"/>
              <a:gd name="connsiteX498" fmla="*/ 6735495 w 7467600"/>
              <a:gd name="connsiteY498" fmla="*/ 2196890 h 6858000"/>
              <a:gd name="connsiteX499" fmla="*/ 6721901 w 7467600"/>
              <a:gd name="connsiteY499" fmla="*/ 2179274 h 6858000"/>
              <a:gd name="connsiteX500" fmla="*/ 6604735 w 7467600"/>
              <a:gd name="connsiteY500" fmla="*/ 2041381 h 6858000"/>
              <a:gd name="connsiteX501" fmla="*/ 6591670 w 7467600"/>
              <a:gd name="connsiteY501" fmla="*/ 1988277 h 6858000"/>
              <a:gd name="connsiteX502" fmla="*/ 6747349 w 7467600"/>
              <a:gd name="connsiteY502" fmla="*/ 2160069 h 6858000"/>
              <a:gd name="connsiteX503" fmla="*/ 6760943 w 7467600"/>
              <a:gd name="connsiteY503" fmla="*/ 2177686 h 6858000"/>
              <a:gd name="connsiteX504" fmla="*/ 7021065 w 7467600"/>
              <a:gd name="connsiteY504" fmla="*/ 2498102 h 6858000"/>
              <a:gd name="connsiteX505" fmla="*/ 7155223 w 7467600"/>
              <a:gd name="connsiteY505" fmla="*/ 2650386 h 6858000"/>
              <a:gd name="connsiteX506" fmla="*/ 7203167 w 7467600"/>
              <a:gd name="connsiteY506" fmla="*/ 2697288 h 6858000"/>
              <a:gd name="connsiteX507" fmla="*/ 6937703 w 7467600"/>
              <a:gd name="connsiteY507" fmla="*/ 2321981 h 6858000"/>
              <a:gd name="connsiteX508" fmla="*/ 6591670 w 7467600"/>
              <a:gd name="connsiteY508" fmla="*/ 1988277 h 6858000"/>
              <a:gd name="connsiteX509" fmla="*/ 5798671 w 7467600"/>
              <a:gd name="connsiteY509" fmla="*/ 1981601 h 6858000"/>
              <a:gd name="connsiteX510" fmla="*/ 5754709 w 7467600"/>
              <a:gd name="connsiteY510" fmla="*/ 2071454 h 6858000"/>
              <a:gd name="connsiteX511" fmla="*/ 5763044 w 7467600"/>
              <a:gd name="connsiteY511" fmla="*/ 2842206 h 6858000"/>
              <a:gd name="connsiteX512" fmla="*/ 5764974 w 7467600"/>
              <a:gd name="connsiteY512" fmla="*/ 2799609 h 6858000"/>
              <a:gd name="connsiteX513" fmla="*/ 5767665 w 7467600"/>
              <a:gd name="connsiteY513" fmla="*/ 2666409 h 6858000"/>
              <a:gd name="connsiteX514" fmla="*/ 5763055 w 7467600"/>
              <a:gd name="connsiteY514" fmla="*/ 2579705 h 6858000"/>
              <a:gd name="connsiteX515" fmla="*/ 5758079 w 7467600"/>
              <a:gd name="connsiteY515" fmla="*/ 2492508 h 6858000"/>
              <a:gd name="connsiteX516" fmla="*/ 5779325 w 7467600"/>
              <a:gd name="connsiteY516" fmla="*/ 2197069 h 6858000"/>
              <a:gd name="connsiteX517" fmla="*/ 5798671 w 7467600"/>
              <a:gd name="connsiteY517" fmla="*/ 1981601 h 6858000"/>
              <a:gd name="connsiteX518" fmla="*/ 5829202 w 7467600"/>
              <a:gd name="connsiteY518" fmla="*/ 1971679 h 6858000"/>
              <a:gd name="connsiteX519" fmla="*/ 5809558 w 7467600"/>
              <a:gd name="connsiteY519" fmla="*/ 2198043 h 6858000"/>
              <a:gd name="connsiteX520" fmla="*/ 5788653 w 7467600"/>
              <a:gd name="connsiteY520" fmla="*/ 2489430 h 6858000"/>
              <a:gd name="connsiteX521" fmla="*/ 5793439 w 7467600"/>
              <a:gd name="connsiteY521" fmla="*/ 2575235 h 6858000"/>
              <a:gd name="connsiteX522" fmla="*/ 5796837 w 7467600"/>
              <a:gd name="connsiteY522" fmla="*/ 2637633 h 6858000"/>
              <a:gd name="connsiteX523" fmla="*/ 5818614 w 7467600"/>
              <a:gd name="connsiteY523" fmla="*/ 2473055 h 6858000"/>
              <a:gd name="connsiteX524" fmla="*/ 5829202 w 7467600"/>
              <a:gd name="connsiteY524" fmla="*/ 1971679 h 6858000"/>
              <a:gd name="connsiteX525" fmla="*/ 5911389 w 7467600"/>
              <a:gd name="connsiteY525" fmla="*/ 1898371 h 6858000"/>
              <a:gd name="connsiteX526" fmla="*/ 6237627 w 7467600"/>
              <a:gd name="connsiteY526" fmla="*/ 2231921 h 6858000"/>
              <a:gd name="connsiteX527" fmla="*/ 5911389 w 7467600"/>
              <a:gd name="connsiteY527" fmla="*/ 1898371 h 6858000"/>
              <a:gd name="connsiteX528" fmla="*/ 6944437 w 7467600"/>
              <a:gd name="connsiteY528" fmla="*/ 1575402 h 6858000"/>
              <a:gd name="connsiteX529" fmla="*/ 6304730 w 7467600"/>
              <a:gd name="connsiteY529" fmla="*/ 1766654 h 6858000"/>
              <a:gd name="connsiteX530" fmla="*/ 6944437 w 7467600"/>
              <a:gd name="connsiteY530" fmla="*/ 1575402 h 6858000"/>
              <a:gd name="connsiteX531" fmla="*/ 7019523 w 7467600"/>
              <a:gd name="connsiteY531" fmla="*/ 1519450 h 6858000"/>
              <a:gd name="connsiteX532" fmla="*/ 6298091 w 7467600"/>
              <a:gd name="connsiteY532" fmla="*/ 1737122 h 6858000"/>
              <a:gd name="connsiteX533" fmla="*/ 7019523 w 7467600"/>
              <a:gd name="connsiteY533" fmla="*/ 1519450 h 6858000"/>
              <a:gd name="connsiteX534" fmla="*/ 2399523 w 7467600"/>
              <a:gd name="connsiteY534" fmla="*/ 1428234 h 6858000"/>
              <a:gd name="connsiteX535" fmla="*/ 2224982 w 7467600"/>
              <a:gd name="connsiteY535" fmla="*/ 1826201 h 6858000"/>
              <a:gd name="connsiteX536" fmla="*/ 2096099 w 7467600"/>
              <a:gd name="connsiteY536" fmla="*/ 2345900 h 6858000"/>
              <a:gd name="connsiteX537" fmla="*/ 2283317 w 7467600"/>
              <a:gd name="connsiteY537" fmla="*/ 1796925 h 6858000"/>
              <a:gd name="connsiteX538" fmla="*/ 2399523 w 7467600"/>
              <a:gd name="connsiteY538" fmla="*/ 1428234 h 6858000"/>
              <a:gd name="connsiteX539" fmla="*/ 2448558 w 7467600"/>
              <a:gd name="connsiteY539" fmla="*/ 1373435 h 6858000"/>
              <a:gd name="connsiteX540" fmla="*/ 2312521 w 7467600"/>
              <a:gd name="connsiteY540" fmla="*/ 1806140 h 6858000"/>
              <a:gd name="connsiteX541" fmla="*/ 2127533 w 7467600"/>
              <a:gd name="connsiteY541" fmla="*/ 2348380 h 6858000"/>
              <a:gd name="connsiteX542" fmla="*/ 2358080 w 7467600"/>
              <a:gd name="connsiteY542" fmla="*/ 1866134 h 6858000"/>
              <a:gd name="connsiteX543" fmla="*/ 2407436 w 7467600"/>
              <a:gd name="connsiteY543" fmla="*/ 1651070 h 6858000"/>
              <a:gd name="connsiteX544" fmla="*/ 2448558 w 7467600"/>
              <a:gd name="connsiteY544" fmla="*/ 1373435 h 6858000"/>
              <a:gd name="connsiteX545" fmla="*/ 278707 w 7467600"/>
              <a:gd name="connsiteY545" fmla="*/ 1352270 h 6858000"/>
              <a:gd name="connsiteX546" fmla="*/ 321570 w 7467600"/>
              <a:gd name="connsiteY546" fmla="*/ 1861610 h 6858000"/>
              <a:gd name="connsiteX547" fmla="*/ 294281 w 7467600"/>
              <a:gd name="connsiteY547" fmla="*/ 1440658 h 6858000"/>
              <a:gd name="connsiteX548" fmla="*/ 278707 w 7467600"/>
              <a:gd name="connsiteY548" fmla="*/ 1352270 h 6858000"/>
              <a:gd name="connsiteX549" fmla="*/ 1423821 w 7467600"/>
              <a:gd name="connsiteY549" fmla="*/ 1351958 h 6858000"/>
              <a:gd name="connsiteX550" fmla="*/ 1638521 w 7467600"/>
              <a:gd name="connsiteY550" fmla="*/ 1908470 h 6858000"/>
              <a:gd name="connsiteX551" fmla="*/ 1754199 w 7467600"/>
              <a:gd name="connsiteY551" fmla="*/ 2149284 h 6858000"/>
              <a:gd name="connsiteX552" fmla="*/ 1908359 w 7467600"/>
              <a:gd name="connsiteY552" fmla="*/ 2364988 h 6858000"/>
              <a:gd name="connsiteX553" fmla="*/ 1647661 w 7467600"/>
              <a:gd name="connsiteY553" fmla="*/ 1825945 h 6858000"/>
              <a:gd name="connsiteX554" fmla="*/ 1423821 w 7467600"/>
              <a:gd name="connsiteY554" fmla="*/ 1351958 h 6858000"/>
              <a:gd name="connsiteX555" fmla="*/ 1431890 w 7467600"/>
              <a:gd name="connsiteY555" fmla="*/ 1306475 h 6858000"/>
              <a:gd name="connsiteX556" fmla="*/ 1507597 w 7467600"/>
              <a:gd name="connsiteY556" fmla="*/ 1446132 h 6858000"/>
              <a:gd name="connsiteX557" fmla="*/ 1674586 w 7467600"/>
              <a:gd name="connsiteY557" fmla="*/ 1813832 h 6858000"/>
              <a:gd name="connsiteX558" fmla="*/ 1815950 w 7467600"/>
              <a:gd name="connsiteY558" fmla="*/ 2128564 h 6858000"/>
              <a:gd name="connsiteX559" fmla="*/ 1984242 w 7467600"/>
              <a:gd name="connsiteY559" fmla="*/ 2430829 h 6858000"/>
              <a:gd name="connsiteX560" fmla="*/ 2014023 w 7467600"/>
              <a:gd name="connsiteY560" fmla="*/ 2450995 h 6858000"/>
              <a:gd name="connsiteX561" fmla="*/ 1747337 w 7467600"/>
              <a:gd name="connsiteY561" fmla="*/ 1855264 h 6858000"/>
              <a:gd name="connsiteX562" fmla="*/ 1533749 w 7467600"/>
              <a:gd name="connsiteY562" fmla="*/ 1478656 h 6858000"/>
              <a:gd name="connsiteX563" fmla="*/ 1431890 w 7467600"/>
              <a:gd name="connsiteY563" fmla="*/ 1306475 h 6858000"/>
              <a:gd name="connsiteX564" fmla="*/ 5052692 w 7467600"/>
              <a:gd name="connsiteY564" fmla="*/ 1292994 h 6858000"/>
              <a:gd name="connsiteX565" fmla="*/ 5200661 w 7467600"/>
              <a:gd name="connsiteY565" fmla="*/ 1635186 h 6858000"/>
              <a:gd name="connsiteX566" fmla="*/ 5297138 w 7467600"/>
              <a:gd name="connsiteY566" fmla="*/ 1906351 h 6858000"/>
              <a:gd name="connsiteX567" fmla="*/ 5052692 w 7467600"/>
              <a:gd name="connsiteY567" fmla="*/ 1292994 h 6858000"/>
              <a:gd name="connsiteX568" fmla="*/ 5009948 w 7467600"/>
              <a:gd name="connsiteY568" fmla="*/ 1273619 h 6858000"/>
              <a:gd name="connsiteX569" fmla="*/ 5121777 w 7467600"/>
              <a:gd name="connsiteY569" fmla="*/ 1654213 h 6858000"/>
              <a:gd name="connsiteX570" fmla="*/ 5293545 w 7467600"/>
              <a:gd name="connsiteY570" fmla="*/ 2072247 h 6858000"/>
              <a:gd name="connsiteX571" fmla="*/ 5294042 w 7467600"/>
              <a:gd name="connsiteY571" fmla="*/ 2065019 h 6858000"/>
              <a:gd name="connsiteX572" fmla="*/ 5171936 w 7467600"/>
              <a:gd name="connsiteY572" fmla="*/ 1647613 h 6858000"/>
              <a:gd name="connsiteX573" fmla="*/ 5009948 w 7467600"/>
              <a:gd name="connsiteY573" fmla="*/ 1273619 h 6858000"/>
              <a:gd name="connsiteX574" fmla="*/ 655236 w 7467600"/>
              <a:gd name="connsiteY574" fmla="*/ 1268632 h 6858000"/>
              <a:gd name="connsiteX575" fmla="*/ 839521 w 7467600"/>
              <a:gd name="connsiteY575" fmla="*/ 1685315 h 6858000"/>
              <a:gd name="connsiteX576" fmla="*/ 1109416 w 7467600"/>
              <a:gd name="connsiteY576" fmla="*/ 2061663 h 6858000"/>
              <a:gd name="connsiteX577" fmla="*/ 1298300 w 7467600"/>
              <a:gd name="connsiteY577" fmla="*/ 2247742 h 6858000"/>
              <a:gd name="connsiteX578" fmla="*/ 1125871 w 7467600"/>
              <a:gd name="connsiteY578" fmla="*/ 1989513 h 6858000"/>
              <a:gd name="connsiteX579" fmla="*/ 981574 w 7467600"/>
              <a:gd name="connsiteY579" fmla="*/ 1783157 h 6858000"/>
              <a:gd name="connsiteX580" fmla="*/ 922198 w 7467600"/>
              <a:gd name="connsiteY580" fmla="*/ 1677437 h 6858000"/>
              <a:gd name="connsiteX581" fmla="*/ 869293 w 7467600"/>
              <a:gd name="connsiteY581" fmla="*/ 1583214 h 6858000"/>
              <a:gd name="connsiteX582" fmla="*/ 751431 w 7467600"/>
              <a:gd name="connsiteY582" fmla="*/ 1405731 h 6858000"/>
              <a:gd name="connsiteX583" fmla="*/ 655236 w 7467600"/>
              <a:gd name="connsiteY583" fmla="*/ 1268632 h 6858000"/>
              <a:gd name="connsiteX584" fmla="*/ 6516292 w 7467600"/>
              <a:gd name="connsiteY584" fmla="*/ 1263064 h 6858000"/>
              <a:gd name="connsiteX585" fmla="*/ 5736320 w 7467600"/>
              <a:gd name="connsiteY585" fmla="*/ 1501803 h 6858000"/>
              <a:gd name="connsiteX586" fmla="*/ 6516292 w 7467600"/>
              <a:gd name="connsiteY586" fmla="*/ 1263064 h 6858000"/>
              <a:gd name="connsiteX587" fmla="*/ 291466 w 7467600"/>
              <a:gd name="connsiteY587" fmla="*/ 1250369 h 6858000"/>
              <a:gd name="connsiteX588" fmla="*/ 323180 w 7467600"/>
              <a:gd name="connsiteY588" fmla="*/ 1435283 h 6858000"/>
              <a:gd name="connsiteX589" fmla="*/ 349381 w 7467600"/>
              <a:gd name="connsiteY589" fmla="*/ 1875041 h 6858000"/>
              <a:gd name="connsiteX590" fmla="*/ 374363 w 7467600"/>
              <a:gd name="connsiteY590" fmla="*/ 1506494 h 6858000"/>
              <a:gd name="connsiteX591" fmla="*/ 302168 w 7467600"/>
              <a:gd name="connsiteY591" fmla="*/ 1274495 h 6858000"/>
              <a:gd name="connsiteX592" fmla="*/ 291466 w 7467600"/>
              <a:gd name="connsiteY592" fmla="*/ 1250369 h 6858000"/>
              <a:gd name="connsiteX593" fmla="*/ 678222 w 7467600"/>
              <a:gd name="connsiteY593" fmla="*/ 1248670 h 6858000"/>
              <a:gd name="connsiteX594" fmla="*/ 775536 w 7467600"/>
              <a:gd name="connsiteY594" fmla="*/ 1388015 h 6858000"/>
              <a:gd name="connsiteX595" fmla="*/ 894529 w 7467600"/>
              <a:gd name="connsiteY595" fmla="*/ 1567739 h 6858000"/>
              <a:gd name="connsiteX596" fmla="*/ 948000 w 7467600"/>
              <a:gd name="connsiteY596" fmla="*/ 1663088 h 6858000"/>
              <a:gd name="connsiteX597" fmla="*/ 1006812 w 7467600"/>
              <a:gd name="connsiteY597" fmla="*/ 1767683 h 6858000"/>
              <a:gd name="connsiteX598" fmla="*/ 1149133 w 7467600"/>
              <a:gd name="connsiteY598" fmla="*/ 1971513 h 6858000"/>
              <a:gd name="connsiteX599" fmla="*/ 1333952 w 7467600"/>
              <a:gd name="connsiteY599" fmla="*/ 2251620 h 6858000"/>
              <a:gd name="connsiteX600" fmla="*/ 1337329 w 7467600"/>
              <a:gd name="connsiteY600" fmla="*/ 2258350 h 6858000"/>
              <a:gd name="connsiteX601" fmla="*/ 1014726 w 7467600"/>
              <a:gd name="connsiteY601" fmla="*/ 1615556 h 6858000"/>
              <a:gd name="connsiteX602" fmla="*/ 678222 w 7467600"/>
              <a:gd name="connsiteY602" fmla="*/ 1248670 h 6858000"/>
              <a:gd name="connsiteX603" fmla="*/ 6691602 w 7467600"/>
              <a:gd name="connsiteY603" fmla="*/ 1140573 h 6858000"/>
              <a:gd name="connsiteX604" fmla="*/ 6571100 w 7467600"/>
              <a:gd name="connsiteY604" fmla="*/ 1183662 h 6858000"/>
              <a:gd name="connsiteX605" fmla="*/ 6241687 w 7467600"/>
              <a:gd name="connsiteY605" fmla="*/ 1257600 h 6858000"/>
              <a:gd name="connsiteX606" fmla="*/ 5693009 w 7467600"/>
              <a:gd name="connsiteY606" fmla="*/ 1478256 h 6858000"/>
              <a:gd name="connsiteX607" fmla="*/ 6548420 w 7467600"/>
              <a:gd name="connsiteY607" fmla="*/ 1214599 h 6858000"/>
              <a:gd name="connsiteX608" fmla="*/ 6605473 w 7467600"/>
              <a:gd name="connsiteY608" fmla="*/ 1184686 h 6858000"/>
              <a:gd name="connsiteX609" fmla="*/ 6691602 w 7467600"/>
              <a:gd name="connsiteY609" fmla="*/ 1140573 h 6858000"/>
              <a:gd name="connsiteX610" fmla="*/ 4002475 w 7467600"/>
              <a:gd name="connsiteY610" fmla="*/ 1037802 h 6858000"/>
              <a:gd name="connsiteX611" fmla="*/ 4000324 w 7467600"/>
              <a:gd name="connsiteY611" fmla="*/ 1039362 h 6858000"/>
              <a:gd name="connsiteX612" fmla="*/ 4002862 w 7467600"/>
              <a:gd name="connsiteY612" fmla="*/ 1042866 h 6858000"/>
              <a:gd name="connsiteX613" fmla="*/ 4002475 w 7467600"/>
              <a:gd name="connsiteY613" fmla="*/ 1037802 h 6858000"/>
              <a:gd name="connsiteX614" fmla="*/ 506322 w 7467600"/>
              <a:gd name="connsiteY614" fmla="*/ 1020997 h 6858000"/>
              <a:gd name="connsiteX615" fmla="*/ 533068 w 7467600"/>
              <a:gd name="connsiteY615" fmla="*/ 1029409 h 6858000"/>
              <a:gd name="connsiteX616" fmla="*/ 1232525 w 7467600"/>
              <a:gd name="connsiteY616" fmla="*/ 1804675 h 6858000"/>
              <a:gd name="connsiteX617" fmla="*/ 1388858 w 7467600"/>
              <a:gd name="connsiteY617" fmla="*/ 2368011 h 6858000"/>
              <a:gd name="connsiteX618" fmla="*/ 1384098 w 7467600"/>
              <a:gd name="connsiteY618" fmla="*/ 2378125 h 6858000"/>
              <a:gd name="connsiteX619" fmla="*/ 1425393 w 7467600"/>
              <a:gd name="connsiteY619" fmla="*/ 2589124 h 6858000"/>
              <a:gd name="connsiteX620" fmla="*/ 1424001 w 7467600"/>
              <a:gd name="connsiteY620" fmla="*/ 2597541 h 6858000"/>
              <a:gd name="connsiteX621" fmla="*/ 2152729 w 7467600"/>
              <a:gd name="connsiteY621" fmla="*/ 2864487 h 6858000"/>
              <a:gd name="connsiteX622" fmla="*/ 2020609 w 7467600"/>
              <a:gd name="connsiteY622" fmla="*/ 2539671 h 6858000"/>
              <a:gd name="connsiteX623" fmla="*/ 2018920 w 7467600"/>
              <a:gd name="connsiteY623" fmla="*/ 2536309 h 6858000"/>
              <a:gd name="connsiteX624" fmla="*/ 1342441 w 7467600"/>
              <a:gd name="connsiteY624" fmla="*/ 1173017 h 6858000"/>
              <a:gd name="connsiteX625" fmla="*/ 1367925 w 7467600"/>
              <a:gd name="connsiteY625" fmla="*/ 1135648 h 6858000"/>
              <a:gd name="connsiteX626" fmla="*/ 1771401 w 7467600"/>
              <a:gd name="connsiteY626" fmla="*/ 1806673 h 6858000"/>
              <a:gd name="connsiteX627" fmla="*/ 1972385 w 7467600"/>
              <a:gd name="connsiteY627" fmla="*/ 2198735 h 6858000"/>
              <a:gd name="connsiteX628" fmla="*/ 2040892 w 7467600"/>
              <a:gd name="connsiteY628" fmla="*/ 2405205 h 6858000"/>
              <a:gd name="connsiteX629" fmla="*/ 2131689 w 7467600"/>
              <a:gd name="connsiteY629" fmla="*/ 1936926 h 6858000"/>
              <a:gd name="connsiteX630" fmla="*/ 2454820 w 7467600"/>
              <a:gd name="connsiteY630" fmla="*/ 1248808 h 6858000"/>
              <a:gd name="connsiteX631" fmla="*/ 2492512 w 7467600"/>
              <a:gd name="connsiteY631" fmla="*/ 1302920 h 6858000"/>
              <a:gd name="connsiteX632" fmla="*/ 2081216 w 7467600"/>
              <a:gd name="connsiteY632" fmla="*/ 2527513 h 6858000"/>
              <a:gd name="connsiteX633" fmla="*/ 2081211 w 7467600"/>
              <a:gd name="connsiteY633" fmla="*/ 2528916 h 6858000"/>
              <a:gd name="connsiteX634" fmla="*/ 2199067 w 7467600"/>
              <a:gd name="connsiteY634" fmla="*/ 2884061 h 6858000"/>
              <a:gd name="connsiteX635" fmla="*/ 3192586 w 7467600"/>
              <a:gd name="connsiteY635" fmla="*/ 3411496 h 6858000"/>
              <a:gd name="connsiteX636" fmla="*/ 3182620 w 7467600"/>
              <a:gd name="connsiteY636" fmla="*/ 3483279 h 6858000"/>
              <a:gd name="connsiteX637" fmla="*/ 2435119 w 7467600"/>
              <a:gd name="connsiteY637" fmla="*/ 3080173 h 6858000"/>
              <a:gd name="connsiteX638" fmla="*/ 2410152 w 7467600"/>
              <a:gd name="connsiteY638" fmla="*/ 3063751 h 6858000"/>
              <a:gd name="connsiteX639" fmla="*/ 2408099 w 7467600"/>
              <a:gd name="connsiteY639" fmla="*/ 3064403 h 6858000"/>
              <a:gd name="connsiteX640" fmla="*/ 2407218 w 7467600"/>
              <a:gd name="connsiteY640" fmla="*/ 3070324 h 6858000"/>
              <a:gd name="connsiteX641" fmla="*/ 2380138 w 7467600"/>
              <a:gd name="connsiteY641" fmla="*/ 3099341 h 6858000"/>
              <a:gd name="connsiteX642" fmla="*/ 1765923 w 7467600"/>
              <a:gd name="connsiteY642" fmla="*/ 3581043 h 6858000"/>
              <a:gd name="connsiteX643" fmla="*/ 1702258 w 7467600"/>
              <a:gd name="connsiteY643" fmla="*/ 3612286 h 6858000"/>
              <a:gd name="connsiteX644" fmla="*/ 1538370 w 7467600"/>
              <a:gd name="connsiteY644" fmla="*/ 3811804 h 6858000"/>
              <a:gd name="connsiteX645" fmla="*/ 542867 w 7467600"/>
              <a:gd name="connsiteY645" fmla="*/ 4944092 h 6858000"/>
              <a:gd name="connsiteX646" fmla="*/ 515800 w 7467600"/>
              <a:gd name="connsiteY646" fmla="*/ 4862180 h 6858000"/>
              <a:gd name="connsiteX647" fmla="*/ 909145 w 7467600"/>
              <a:gd name="connsiteY647" fmla="*/ 4199225 h 6858000"/>
              <a:gd name="connsiteX648" fmla="*/ 1214067 w 7467600"/>
              <a:gd name="connsiteY648" fmla="*/ 3908561 h 6858000"/>
              <a:gd name="connsiteX649" fmla="*/ 640967 w 7467600"/>
              <a:gd name="connsiteY649" fmla="*/ 4105601 h 6858000"/>
              <a:gd name="connsiteX650" fmla="*/ 112563 w 7467600"/>
              <a:gd name="connsiteY650" fmla="*/ 4396952 h 6858000"/>
              <a:gd name="connsiteX651" fmla="*/ 0 w 7467600"/>
              <a:gd name="connsiteY651" fmla="*/ 4466006 h 6858000"/>
              <a:gd name="connsiteX652" fmla="*/ 0 w 7467600"/>
              <a:gd name="connsiteY652" fmla="*/ 4233763 h 6858000"/>
              <a:gd name="connsiteX653" fmla="*/ 36881 w 7467600"/>
              <a:gd name="connsiteY653" fmla="*/ 4200118 h 6858000"/>
              <a:gd name="connsiteX654" fmla="*/ 910534 w 7467600"/>
              <a:gd name="connsiteY654" fmla="*/ 3629753 h 6858000"/>
              <a:gd name="connsiteX655" fmla="*/ 1578717 w 7467600"/>
              <a:gd name="connsiteY655" fmla="*/ 3575982 h 6858000"/>
              <a:gd name="connsiteX656" fmla="*/ 2338780 w 7467600"/>
              <a:gd name="connsiteY656" fmla="*/ 3033725 h 6858000"/>
              <a:gd name="connsiteX657" fmla="*/ 1807991 w 7467600"/>
              <a:gd name="connsiteY657" fmla="*/ 2807184 h 6858000"/>
              <a:gd name="connsiteX658" fmla="*/ 1416358 w 7467600"/>
              <a:gd name="connsiteY658" fmla="*/ 3112571 h 6858000"/>
              <a:gd name="connsiteX659" fmla="*/ 939066 w 7467600"/>
              <a:gd name="connsiteY659" fmla="*/ 3378798 h 6858000"/>
              <a:gd name="connsiteX660" fmla="*/ 115099 w 7467600"/>
              <a:gd name="connsiteY660" fmla="*/ 3607650 h 6858000"/>
              <a:gd name="connsiteX661" fmla="*/ 97284 w 7467600"/>
              <a:gd name="connsiteY661" fmla="*/ 3520393 h 6858000"/>
              <a:gd name="connsiteX662" fmla="*/ 922050 w 7467600"/>
              <a:gd name="connsiteY662" fmla="*/ 3074867 h 6858000"/>
              <a:gd name="connsiteX663" fmla="*/ 1405265 w 7467600"/>
              <a:gd name="connsiteY663" fmla="*/ 3016319 h 6858000"/>
              <a:gd name="connsiteX664" fmla="*/ 1407512 w 7467600"/>
              <a:gd name="connsiteY664" fmla="*/ 3018001 h 6858000"/>
              <a:gd name="connsiteX665" fmla="*/ 1726266 w 7467600"/>
              <a:gd name="connsiteY665" fmla="*/ 2777274 h 6858000"/>
              <a:gd name="connsiteX666" fmla="*/ 625390 w 7467600"/>
              <a:gd name="connsiteY666" fmla="*/ 2514541 h 6858000"/>
              <a:gd name="connsiteX667" fmla="*/ 619799 w 7467600"/>
              <a:gd name="connsiteY667" fmla="*/ 2527180 h 6858000"/>
              <a:gd name="connsiteX668" fmla="*/ 310030 w 7467600"/>
              <a:gd name="connsiteY668" fmla="*/ 2771818 h 6858000"/>
              <a:gd name="connsiteX669" fmla="*/ 173877 w 7467600"/>
              <a:gd name="connsiteY669" fmla="*/ 2937056 h 6858000"/>
              <a:gd name="connsiteX670" fmla="*/ 77889 w 7467600"/>
              <a:gd name="connsiteY670" fmla="*/ 3138440 h 6858000"/>
              <a:gd name="connsiteX671" fmla="*/ 0 w 7467600"/>
              <a:gd name="connsiteY671" fmla="*/ 3271395 h 6858000"/>
              <a:gd name="connsiteX672" fmla="*/ 0 w 7467600"/>
              <a:gd name="connsiteY672" fmla="*/ 3153002 h 6858000"/>
              <a:gd name="connsiteX673" fmla="*/ 2386 w 7467600"/>
              <a:gd name="connsiteY673" fmla="*/ 3149203 h 6858000"/>
              <a:gd name="connsiteX674" fmla="*/ 89753 w 7467600"/>
              <a:gd name="connsiteY674" fmla="*/ 2987702 h 6858000"/>
              <a:gd name="connsiteX675" fmla="*/ 76869 w 7467600"/>
              <a:gd name="connsiteY675" fmla="*/ 3005404 h 6858000"/>
              <a:gd name="connsiteX676" fmla="*/ 32049 w 7467600"/>
              <a:gd name="connsiteY676" fmla="*/ 3065814 h 6858000"/>
              <a:gd name="connsiteX677" fmla="*/ 0 w 7467600"/>
              <a:gd name="connsiteY677" fmla="*/ 3108744 h 6858000"/>
              <a:gd name="connsiteX678" fmla="*/ 0 w 7467600"/>
              <a:gd name="connsiteY678" fmla="*/ 3058059 h 6858000"/>
              <a:gd name="connsiteX679" fmla="*/ 7610 w 7467600"/>
              <a:gd name="connsiteY679" fmla="*/ 3047889 h 6858000"/>
              <a:gd name="connsiteX680" fmla="*/ 52419 w 7467600"/>
              <a:gd name="connsiteY680" fmla="*/ 2987479 h 6858000"/>
              <a:gd name="connsiteX681" fmla="*/ 59142 w 7467600"/>
              <a:gd name="connsiteY681" fmla="*/ 2978488 h 6858000"/>
              <a:gd name="connsiteX682" fmla="*/ 0 w 7467600"/>
              <a:gd name="connsiteY682" fmla="*/ 3015334 h 6858000"/>
              <a:gd name="connsiteX683" fmla="*/ 0 w 7467600"/>
              <a:gd name="connsiteY683" fmla="*/ 2914286 h 6858000"/>
              <a:gd name="connsiteX684" fmla="*/ 36383 w 7467600"/>
              <a:gd name="connsiteY684" fmla="*/ 2901128 h 6858000"/>
              <a:gd name="connsiteX685" fmla="*/ 156329 w 7467600"/>
              <a:gd name="connsiteY685" fmla="*/ 2840533 h 6858000"/>
              <a:gd name="connsiteX686" fmla="*/ 358355 w 7467600"/>
              <a:gd name="connsiteY686" fmla="*/ 2620471 h 6858000"/>
              <a:gd name="connsiteX687" fmla="*/ 510577 w 7467600"/>
              <a:gd name="connsiteY687" fmla="*/ 2501244 h 6858000"/>
              <a:gd name="connsiteX688" fmla="*/ 211967 w 7467600"/>
              <a:gd name="connsiteY688" fmla="*/ 2479171 h 6858000"/>
              <a:gd name="connsiteX689" fmla="*/ 0 w 7467600"/>
              <a:gd name="connsiteY689" fmla="*/ 2476398 h 6858000"/>
              <a:gd name="connsiteX690" fmla="*/ 0 w 7467600"/>
              <a:gd name="connsiteY690" fmla="*/ 2389189 h 6858000"/>
              <a:gd name="connsiteX691" fmla="*/ 103062 w 7467600"/>
              <a:gd name="connsiteY691" fmla="*/ 2389518 h 6858000"/>
              <a:gd name="connsiteX692" fmla="*/ 510734 w 7467600"/>
              <a:gd name="connsiteY692" fmla="*/ 2416201 h 6858000"/>
              <a:gd name="connsiteX693" fmla="*/ 279257 w 7467600"/>
              <a:gd name="connsiteY693" fmla="*/ 2092102 h 6858000"/>
              <a:gd name="connsiteX694" fmla="*/ 65265 w 7467600"/>
              <a:gd name="connsiteY694" fmla="*/ 2006049 h 6858000"/>
              <a:gd name="connsiteX695" fmla="*/ 0 w 7467600"/>
              <a:gd name="connsiteY695" fmla="*/ 1982532 h 6858000"/>
              <a:gd name="connsiteX696" fmla="*/ 0 w 7467600"/>
              <a:gd name="connsiteY696" fmla="*/ 1912789 h 6858000"/>
              <a:gd name="connsiteX697" fmla="*/ 97460 w 7467600"/>
              <a:gd name="connsiteY697" fmla="*/ 1953725 h 6858000"/>
              <a:gd name="connsiteX698" fmla="*/ 221272 w 7467600"/>
              <a:gd name="connsiteY698" fmla="*/ 1980766 h 6858000"/>
              <a:gd name="connsiteX699" fmla="*/ 116765 w 7467600"/>
              <a:gd name="connsiteY699" fmla="*/ 1911033 h 6858000"/>
              <a:gd name="connsiteX700" fmla="*/ 16405 w 7467600"/>
              <a:gd name="connsiteY700" fmla="*/ 1803412 h 6858000"/>
              <a:gd name="connsiteX701" fmla="*/ 0 w 7467600"/>
              <a:gd name="connsiteY701" fmla="*/ 1784777 h 6858000"/>
              <a:gd name="connsiteX702" fmla="*/ 0 w 7467600"/>
              <a:gd name="connsiteY702" fmla="*/ 1740082 h 6858000"/>
              <a:gd name="connsiteX703" fmla="*/ 39394 w 7467600"/>
              <a:gd name="connsiteY703" fmla="*/ 1784856 h 6858000"/>
              <a:gd name="connsiteX704" fmla="*/ 135813 w 7467600"/>
              <a:gd name="connsiteY704" fmla="*/ 1888838 h 6858000"/>
              <a:gd name="connsiteX705" fmla="*/ 242575 w 7467600"/>
              <a:gd name="connsiteY705" fmla="*/ 1958841 h 6858000"/>
              <a:gd name="connsiteX706" fmla="*/ 82197 w 7467600"/>
              <a:gd name="connsiteY706" fmla="*/ 1754826 h 6858000"/>
              <a:gd name="connsiteX707" fmla="*/ 0 w 7467600"/>
              <a:gd name="connsiteY707" fmla="*/ 1679650 h 6858000"/>
              <a:gd name="connsiteX708" fmla="*/ 0 w 7467600"/>
              <a:gd name="connsiteY708" fmla="*/ 1602463 h 6858000"/>
              <a:gd name="connsiteX709" fmla="*/ 84689 w 7467600"/>
              <a:gd name="connsiteY709" fmla="*/ 1677442 h 6858000"/>
              <a:gd name="connsiteX710" fmla="*/ 298437 w 7467600"/>
              <a:gd name="connsiteY710" fmla="*/ 1968019 h 6858000"/>
              <a:gd name="connsiteX711" fmla="*/ 227269 w 7467600"/>
              <a:gd name="connsiteY711" fmla="*/ 1114064 h 6858000"/>
              <a:gd name="connsiteX712" fmla="*/ 248003 w 7467600"/>
              <a:gd name="connsiteY712" fmla="*/ 1089613 h 6858000"/>
              <a:gd name="connsiteX713" fmla="*/ 427020 w 7467600"/>
              <a:gd name="connsiteY713" fmla="*/ 1619803 h 6858000"/>
              <a:gd name="connsiteX714" fmla="*/ 340345 w 7467600"/>
              <a:gd name="connsiteY714" fmla="*/ 2027739 h 6858000"/>
              <a:gd name="connsiteX715" fmla="*/ 360865 w 7467600"/>
              <a:gd name="connsiteY715" fmla="*/ 2044827 h 6858000"/>
              <a:gd name="connsiteX716" fmla="*/ 560414 w 7467600"/>
              <a:gd name="connsiteY716" fmla="*/ 2421457 h 6858000"/>
              <a:gd name="connsiteX717" fmla="*/ 1359703 w 7467600"/>
              <a:gd name="connsiteY717" fmla="*/ 2578554 h 6858000"/>
              <a:gd name="connsiteX718" fmla="*/ 1359422 w 7467600"/>
              <a:gd name="connsiteY718" fmla="*/ 2577994 h 6858000"/>
              <a:gd name="connsiteX719" fmla="*/ 828701 w 7467600"/>
              <a:gd name="connsiteY719" fmla="*/ 1839520 h 6858000"/>
              <a:gd name="connsiteX720" fmla="*/ 494427 w 7467600"/>
              <a:gd name="connsiteY720" fmla="*/ 1092333 h 6858000"/>
              <a:gd name="connsiteX721" fmla="*/ 506322 w 7467600"/>
              <a:gd name="connsiteY721" fmla="*/ 1020997 h 6858000"/>
              <a:gd name="connsiteX722" fmla="*/ 4570198 w 7467600"/>
              <a:gd name="connsiteY722" fmla="*/ 978081 h 6858000"/>
              <a:gd name="connsiteX723" fmla="*/ 4523691 w 7467600"/>
              <a:gd name="connsiteY723" fmla="*/ 1127776 h 6858000"/>
              <a:gd name="connsiteX724" fmla="*/ 4509875 w 7467600"/>
              <a:gd name="connsiteY724" fmla="*/ 1167552 h 6858000"/>
              <a:gd name="connsiteX725" fmla="*/ 4478168 w 7467600"/>
              <a:gd name="connsiteY725" fmla="*/ 1260735 h 6858000"/>
              <a:gd name="connsiteX726" fmla="*/ 4409309 w 7467600"/>
              <a:gd name="connsiteY726" fmla="*/ 1666996 h 6858000"/>
              <a:gd name="connsiteX727" fmla="*/ 4370031 w 7467600"/>
              <a:gd name="connsiteY727" fmla="*/ 1955666 h 6858000"/>
              <a:gd name="connsiteX728" fmla="*/ 4570198 w 7467600"/>
              <a:gd name="connsiteY728" fmla="*/ 978081 h 6858000"/>
              <a:gd name="connsiteX729" fmla="*/ 4557898 w 7467600"/>
              <a:gd name="connsiteY729" fmla="*/ 900011 h 6858000"/>
              <a:gd name="connsiteX730" fmla="*/ 4344840 w 7467600"/>
              <a:gd name="connsiteY730" fmla="*/ 1922038 h 6858000"/>
              <a:gd name="connsiteX731" fmla="*/ 4378710 w 7467600"/>
              <a:gd name="connsiteY731" fmla="*/ 1665516 h 6858000"/>
              <a:gd name="connsiteX732" fmla="*/ 4448798 w 7467600"/>
              <a:gd name="connsiteY732" fmla="*/ 1253024 h 6858000"/>
              <a:gd name="connsiteX733" fmla="*/ 4480315 w 7467600"/>
              <a:gd name="connsiteY733" fmla="*/ 1158454 h 6858000"/>
              <a:gd name="connsiteX734" fmla="*/ 4494133 w 7467600"/>
              <a:gd name="connsiteY734" fmla="*/ 1118676 h 6858000"/>
              <a:gd name="connsiteX735" fmla="*/ 4557898 w 7467600"/>
              <a:gd name="connsiteY735" fmla="*/ 900011 h 6858000"/>
              <a:gd name="connsiteX736" fmla="*/ 5870151 w 7467600"/>
              <a:gd name="connsiteY736" fmla="*/ 898890 h 6858000"/>
              <a:gd name="connsiteX737" fmla="*/ 5861335 w 7467600"/>
              <a:gd name="connsiteY737" fmla="*/ 899177 h 6858000"/>
              <a:gd name="connsiteX738" fmla="*/ 5843702 w 7467600"/>
              <a:gd name="connsiteY738" fmla="*/ 899748 h 6858000"/>
              <a:gd name="connsiteX739" fmla="*/ 5651107 w 7467600"/>
              <a:gd name="connsiteY739" fmla="*/ 920306 h 6858000"/>
              <a:gd name="connsiteX740" fmla="*/ 5459407 w 7467600"/>
              <a:gd name="connsiteY740" fmla="*/ 940975 h 6858000"/>
              <a:gd name="connsiteX741" fmla="*/ 5374846 w 7467600"/>
              <a:gd name="connsiteY741" fmla="*/ 941988 h 6858000"/>
              <a:gd name="connsiteX742" fmla="*/ 5256105 w 7467600"/>
              <a:gd name="connsiteY742" fmla="*/ 945632 h 6858000"/>
              <a:gd name="connsiteX743" fmla="*/ 5107071 w 7467600"/>
              <a:gd name="connsiteY743" fmla="*/ 969720 h 6858000"/>
              <a:gd name="connsiteX744" fmla="*/ 4998681 w 7467600"/>
              <a:gd name="connsiteY744" fmla="*/ 988771 h 6858000"/>
              <a:gd name="connsiteX745" fmla="*/ 5870151 w 7467600"/>
              <a:gd name="connsiteY745" fmla="*/ 898890 h 6858000"/>
              <a:gd name="connsiteX746" fmla="*/ 5504425 w 7467600"/>
              <a:gd name="connsiteY746" fmla="*/ 848067 h 6858000"/>
              <a:gd name="connsiteX747" fmla="*/ 4968849 w 7467600"/>
              <a:gd name="connsiteY747" fmla="*/ 962318 h 6858000"/>
              <a:gd name="connsiteX748" fmla="*/ 5104039 w 7467600"/>
              <a:gd name="connsiteY748" fmla="*/ 940634 h 6858000"/>
              <a:gd name="connsiteX749" fmla="*/ 5256311 w 7467600"/>
              <a:gd name="connsiteY749" fmla="*/ 916490 h 6858000"/>
              <a:gd name="connsiteX750" fmla="*/ 5377381 w 7467600"/>
              <a:gd name="connsiteY750" fmla="*/ 912671 h 6858000"/>
              <a:gd name="connsiteX751" fmla="*/ 5460148 w 7467600"/>
              <a:gd name="connsiteY751" fmla="*/ 911442 h 6858000"/>
              <a:gd name="connsiteX752" fmla="*/ 5648971 w 7467600"/>
              <a:gd name="connsiteY752" fmla="*/ 891331 h 6858000"/>
              <a:gd name="connsiteX753" fmla="*/ 5844807 w 7467600"/>
              <a:gd name="connsiteY753" fmla="*/ 870718 h 6858000"/>
              <a:gd name="connsiteX754" fmla="*/ 5862975 w 7467600"/>
              <a:gd name="connsiteY754" fmla="*/ 869756 h 6858000"/>
              <a:gd name="connsiteX755" fmla="*/ 5920887 w 7467600"/>
              <a:gd name="connsiteY755" fmla="*/ 865929 h 6858000"/>
              <a:gd name="connsiteX756" fmla="*/ 5504425 w 7467600"/>
              <a:gd name="connsiteY756" fmla="*/ 848067 h 6858000"/>
              <a:gd name="connsiteX757" fmla="*/ 3607114 w 7467600"/>
              <a:gd name="connsiteY757" fmla="*/ 467441 h 6858000"/>
              <a:gd name="connsiteX758" fmla="*/ 3296242 w 7467600"/>
              <a:gd name="connsiteY758" fmla="*/ 807991 h 6858000"/>
              <a:gd name="connsiteX759" fmla="*/ 3174674 w 7467600"/>
              <a:gd name="connsiteY759" fmla="*/ 919759 h 6858000"/>
              <a:gd name="connsiteX760" fmla="*/ 3042978 w 7467600"/>
              <a:gd name="connsiteY760" fmla="*/ 1054894 h 6858000"/>
              <a:gd name="connsiteX761" fmla="*/ 2968914 w 7467600"/>
              <a:gd name="connsiteY761" fmla="*/ 1133756 h 6858000"/>
              <a:gd name="connsiteX762" fmla="*/ 3103823 w 7467600"/>
              <a:gd name="connsiteY762" fmla="*/ 1026814 h 6858000"/>
              <a:gd name="connsiteX763" fmla="*/ 3607114 w 7467600"/>
              <a:gd name="connsiteY763" fmla="*/ 467441 h 6858000"/>
              <a:gd name="connsiteX764" fmla="*/ 3744487 w 7467600"/>
              <a:gd name="connsiteY764" fmla="*/ 383136 h 6858000"/>
              <a:gd name="connsiteX765" fmla="*/ 3970213 w 7467600"/>
              <a:gd name="connsiteY765" fmla="*/ 995559 h 6858000"/>
              <a:gd name="connsiteX766" fmla="*/ 3744487 w 7467600"/>
              <a:gd name="connsiteY766" fmla="*/ 383136 h 6858000"/>
              <a:gd name="connsiteX767" fmla="*/ 3624562 w 7467600"/>
              <a:gd name="connsiteY767" fmla="*/ 367041 h 6858000"/>
              <a:gd name="connsiteX768" fmla="*/ 3489712 w 7467600"/>
              <a:gd name="connsiteY768" fmla="*/ 485386 h 6858000"/>
              <a:gd name="connsiteX769" fmla="*/ 3182994 w 7467600"/>
              <a:gd name="connsiteY769" fmla="*/ 828265 h 6858000"/>
              <a:gd name="connsiteX770" fmla="*/ 2892114 w 7467600"/>
              <a:gd name="connsiteY770" fmla="*/ 1172635 h 6858000"/>
              <a:gd name="connsiteX771" fmla="*/ 3021459 w 7467600"/>
              <a:gd name="connsiteY771" fmla="*/ 1035385 h 6858000"/>
              <a:gd name="connsiteX772" fmla="*/ 3153873 w 7467600"/>
              <a:gd name="connsiteY772" fmla="*/ 898971 h 6858000"/>
              <a:gd name="connsiteX773" fmla="*/ 3276511 w 7467600"/>
              <a:gd name="connsiteY773" fmla="*/ 786423 h 6858000"/>
              <a:gd name="connsiteX774" fmla="*/ 3584154 w 7467600"/>
              <a:gd name="connsiteY774" fmla="*/ 448218 h 6858000"/>
              <a:gd name="connsiteX775" fmla="*/ 3624562 w 7467600"/>
              <a:gd name="connsiteY775" fmla="*/ 367041 h 6858000"/>
              <a:gd name="connsiteX776" fmla="*/ 3766672 w 7467600"/>
              <a:gd name="connsiteY776" fmla="*/ 359429 h 6858000"/>
              <a:gd name="connsiteX777" fmla="*/ 3996338 w 7467600"/>
              <a:gd name="connsiteY777" fmla="*/ 968237 h 6858000"/>
              <a:gd name="connsiteX778" fmla="*/ 3766672 w 7467600"/>
              <a:gd name="connsiteY778" fmla="*/ 359429 h 6858000"/>
              <a:gd name="connsiteX779" fmla="*/ 5805386 w 7467600"/>
              <a:gd name="connsiteY779" fmla="*/ 239240 h 6858000"/>
              <a:gd name="connsiteX780" fmla="*/ 5736947 w 7467600"/>
              <a:gd name="connsiteY780" fmla="*/ 261367 h 6858000"/>
              <a:gd name="connsiteX781" fmla="*/ 5427012 w 7467600"/>
              <a:gd name="connsiteY781" fmla="*/ 311272 h 6858000"/>
              <a:gd name="connsiteX782" fmla="*/ 5147818 w 7467600"/>
              <a:gd name="connsiteY782" fmla="*/ 322112 h 6858000"/>
              <a:gd name="connsiteX783" fmla="*/ 5060854 w 7467600"/>
              <a:gd name="connsiteY783" fmla="*/ 311882 h 6858000"/>
              <a:gd name="connsiteX784" fmla="*/ 4945989 w 7467600"/>
              <a:gd name="connsiteY784" fmla="*/ 300516 h 6858000"/>
              <a:gd name="connsiteX785" fmla="*/ 5410479 w 7467600"/>
              <a:gd name="connsiteY785" fmla="*/ 348434 h 6858000"/>
              <a:gd name="connsiteX786" fmla="*/ 5805386 w 7467600"/>
              <a:gd name="connsiteY786" fmla="*/ 239240 h 6858000"/>
              <a:gd name="connsiteX787" fmla="*/ 5905192 w 7467600"/>
              <a:gd name="connsiteY787" fmla="*/ 163079 h 6858000"/>
              <a:gd name="connsiteX788" fmla="*/ 5865655 w 7467600"/>
              <a:gd name="connsiteY788" fmla="*/ 171901 h 6858000"/>
              <a:gd name="connsiteX789" fmla="*/ 5259740 w 7467600"/>
              <a:gd name="connsiteY789" fmla="*/ 257013 h 6858000"/>
              <a:gd name="connsiteX790" fmla="*/ 5208466 w 7467600"/>
              <a:gd name="connsiteY790" fmla="*/ 257550 h 6858000"/>
              <a:gd name="connsiteX791" fmla="*/ 4980204 w 7467600"/>
              <a:gd name="connsiteY791" fmla="*/ 271903 h 6858000"/>
              <a:gd name="connsiteX792" fmla="*/ 5068068 w 7467600"/>
              <a:gd name="connsiteY792" fmla="*/ 282244 h 6858000"/>
              <a:gd name="connsiteX793" fmla="*/ 5153231 w 7467600"/>
              <a:gd name="connsiteY793" fmla="*/ 292240 h 6858000"/>
              <a:gd name="connsiteX794" fmla="*/ 5426491 w 7467600"/>
              <a:gd name="connsiteY794" fmla="*/ 281128 h 6858000"/>
              <a:gd name="connsiteX795" fmla="*/ 5731212 w 7467600"/>
              <a:gd name="connsiteY795" fmla="*/ 231951 h 6858000"/>
              <a:gd name="connsiteX796" fmla="*/ 5905192 w 7467600"/>
              <a:gd name="connsiteY796" fmla="*/ 163079 h 6858000"/>
              <a:gd name="connsiteX797" fmla="*/ 5944437 w 7467600"/>
              <a:gd name="connsiteY797" fmla="*/ 113829 h 6858000"/>
              <a:gd name="connsiteX798" fmla="*/ 5825032 w 7467600"/>
              <a:gd name="connsiteY798" fmla="*/ 146405 h 6858000"/>
              <a:gd name="connsiteX799" fmla="*/ 4955599 w 7467600"/>
              <a:gd name="connsiteY799" fmla="*/ 247008 h 6858000"/>
              <a:gd name="connsiteX800" fmla="*/ 5210104 w 7467600"/>
              <a:gd name="connsiteY800" fmla="*/ 228123 h 6858000"/>
              <a:gd name="connsiteX801" fmla="*/ 5261015 w 7467600"/>
              <a:gd name="connsiteY801" fmla="*/ 227087 h 6858000"/>
              <a:gd name="connsiteX802" fmla="*/ 5861181 w 7467600"/>
              <a:gd name="connsiteY802" fmla="*/ 143093 h 6858000"/>
              <a:gd name="connsiteX803" fmla="*/ 5961252 w 7467600"/>
              <a:gd name="connsiteY803" fmla="*/ 114820 h 6858000"/>
              <a:gd name="connsiteX804" fmla="*/ 5944437 w 7467600"/>
              <a:gd name="connsiteY804" fmla="*/ 113829 h 6858000"/>
              <a:gd name="connsiteX805" fmla="*/ 3882765 w 7467600"/>
              <a:gd name="connsiteY805" fmla="*/ 0 h 6858000"/>
              <a:gd name="connsiteX806" fmla="*/ 3995099 w 7467600"/>
              <a:gd name="connsiteY806" fmla="*/ 0 h 6858000"/>
              <a:gd name="connsiteX807" fmla="*/ 4163818 w 7467600"/>
              <a:gd name="connsiteY807" fmla="*/ 234104 h 6858000"/>
              <a:gd name="connsiteX808" fmla="*/ 4172099 w 7467600"/>
              <a:gd name="connsiteY808" fmla="*/ 234207 h 6858000"/>
              <a:gd name="connsiteX809" fmla="*/ 4784282 w 7467600"/>
              <a:gd name="connsiteY809" fmla="*/ 276561 h 6858000"/>
              <a:gd name="connsiteX810" fmla="*/ 4801687 w 7467600"/>
              <a:gd name="connsiteY810" fmla="*/ 267764 h 6858000"/>
              <a:gd name="connsiteX811" fmla="*/ 6082788 w 7467600"/>
              <a:gd name="connsiteY811" fmla="*/ 64119 h 6858000"/>
              <a:gd name="connsiteX812" fmla="*/ 6099442 w 7467600"/>
              <a:gd name="connsiteY812" fmla="*/ 82568 h 6858000"/>
              <a:gd name="connsiteX813" fmla="*/ 4804137 w 7467600"/>
              <a:gd name="connsiteY813" fmla="*/ 320931 h 6858000"/>
              <a:gd name="connsiteX814" fmla="*/ 4227047 w 7467600"/>
              <a:gd name="connsiteY814" fmla="*/ 313415 h 6858000"/>
              <a:gd name="connsiteX815" fmla="*/ 4346041 w 7467600"/>
              <a:gd name="connsiteY815" fmla="*/ 456086 h 6858000"/>
              <a:gd name="connsiteX816" fmla="*/ 4870967 w 7467600"/>
              <a:gd name="connsiteY816" fmla="*/ 963061 h 6858000"/>
              <a:gd name="connsiteX817" fmla="*/ 4889647 w 7467600"/>
              <a:gd name="connsiteY817" fmla="*/ 957147 h 6858000"/>
              <a:gd name="connsiteX818" fmla="*/ 5422504 w 7467600"/>
              <a:gd name="connsiteY818" fmla="*/ 805191 h 6858000"/>
              <a:gd name="connsiteX819" fmla="*/ 6087656 w 7467600"/>
              <a:gd name="connsiteY819" fmla="*/ 826703 h 6858000"/>
              <a:gd name="connsiteX820" fmla="*/ 6058717 w 7467600"/>
              <a:gd name="connsiteY820" fmla="*/ 865992 h 6858000"/>
              <a:gd name="connsiteX821" fmla="*/ 4974153 w 7467600"/>
              <a:gd name="connsiteY821" fmla="*/ 1045456 h 6858000"/>
              <a:gd name="connsiteX822" fmla="*/ 5627835 w 7467600"/>
              <a:gd name="connsiteY822" fmla="*/ 1472077 h 6858000"/>
              <a:gd name="connsiteX823" fmla="*/ 5629817 w 7467600"/>
              <a:gd name="connsiteY823" fmla="*/ 1471412 h 6858000"/>
              <a:gd name="connsiteX824" fmla="*/ 5634124 w 7467600"/>
              <a:gd name="connsiteY824" fmla="*/ 1470572 h 6858000"/>
              <a:gd name="connsiteX825" fmla="*/ 5755832 w 7467600"/>
              <a:gd name="connsiteY825" fmla="*/ 1383886 h 6858000"/>
              <a:gd name="connsiteX826" fmla="*/ 6014186 w 7467600"/>
              <a:gd name="connsiteY826" fmla="*/ 1279799 h 6858000"/>
              <a:gd name="connsiteX827" fmla="*/ 6901619 w 7467600"/>
              <a:gd name="connsiteY827" fmla="*/ 1047874 h 6858000"/>
              <a:gd name="connsiteX828" fmla="*/ 6931566 w 7467600"/>
              <a:gd name="connsiteY828" fmla="*/ 1062034 h 6858000"/>
              <a:gd name="connsiteX829" fmla="*/ 5790982 w 7467600"/>
              <a:gd name="connsiteY829" fmla="*/ 1561380 h 6858000"/>
              <a:gd name="connsiteX830" fmla="*/ 6188971 w 7467600"/>
              <a:gd name="connsiteY830" fmla="*/ 1755168 h 6858000"/>
              <a:gd name="connsiteX831" fmla="*/ 6202446 w 7467600"/>
              <a:gd name="connsiteY831" fmla="*/ 1752268 h 6858000"/>
              <a:gd name="connsiteX832" fmla="*/ 7179560 w 7467600"/>
              <a:gd name="connsiteY832" fmla="*/ 1467551 h 6858000"/>
              <a:gd name="connsiteX833" fmla="*/ 7158730 w 7467600"/>
              <a:gd name="connsiteY833" fmla="*/ 1507835 h 6858000"/>
              <a:gd name="connsiteX834" fmla="*/ 6326959 w 7467600"/>
              <a:gd name="connsiteY834" fmla="*/ 1817686 h 6858000"/>
              <a:gd name="connsiteX835" fmla="*/ 6537433 w 7467600"/>
              <a:gd name="connsiteY835" fmla="*/ 1907790 h 6858000"/>
              <a:gd name="connsiteX836" fmla="*/ 6550221 w 7467600"/>
              <a:gd name="connsiteY836" fmla="*/ 1910729 h 6858000"/>
              <a:gd name="connsiteX837" fmla="*/ 6964438 w 7467600"/>
              <a:gd name="connsiteY837" fmla="*/ 2209505 h 6858000"/>
              <a:gd name="connsiteX838" fmla="*/ 7367862 w 7467600"/>
              <a:gd name="connsiteY838" fmla="*/ 2806833 h 6858000"/>
              <a:gd name="connsiteX839" fmla="*/ 7364329 w 7467600"/>
              <a:gd name="connsiteY839" fmla="*/ 2826907 h 6858000"/>
              <a:gd name="connsiteX840" fmla="*/ 7290545 w 7467600"/>
              <a:gd name="connsiteY840" fmla="*/ 2850663 h 6858000"/>
              <a:gd name="connsiteX841" fmla="*/ 6472036 w 7467600"/>
              <a:gd name="connsiteY841" fmla="*/ 1959003 h 6858000"/>
              <a:gd name="connsiteX842" fmla="*/ 5792897 w 7467600"/>
              <a:gd name="connsiteY842" fmla="*/ 1647747 h 6858000"/>
              <a:gd name="connsiteX843" fmla="*/ 5842751 w 7467600"/>
              <a:gd name="connsiteY843" fmla="*/ 1816112 h 6858000"/>
              <a:gd name="connsiteX844" fmla="*/ 5847424 w 7467600"/>
              <a:gd name="connsiteY844" fmla="*/ 1815776 h 6858000"/>
              <a:gd name="connsiteX845" fmla="*/ 6399821 w 7467600"/>
              <a:gd name="connsiteY845" fmla="*/ 2344799 h 6858000"/>
              <a:gd name="connsiteX846" fmla="*/ 6323232 w 7467600"/>
              <a:gd name="connsiteY846" fmla="*/ 2389634 h 6858000"/>
              <a:gd name="connsiteX847" fmla="*/ 5942958 w 7467600"/>
              <a:gd name="connsiteY847" fmla="*/ 2077708 h 6858000"/>
              <a:gd name="connsiteX848" fmla="*/ 5921559 w 7467600"/>
              <a:gd name="connsiteY848" fmla="*/ 2378596 h 6858000"/>
              <a:gd name="connsiteX849" fmla="*/ 5817651 w 7467600"/>
              <a:gd name="connsiteY849" fmla="*/ 3023919 h 6858000"/>
              <a:gd name="connsiteX850" fmla="*/ 5729634 w 7467600"/>
              <a:gd name="connsiteY850" fmla="*/ 3051849 h 6858000"/>
              <a:gd name="connsiteX851" fmla="*/ 5611018 w 7467600"/>
              <a:gd name="connsiteY851" fmla="*/ 2316769 h 6858000"/>
              <a:gd name="connsiteX852" fmla="*/ 5687608 w 7467600"/>
              <a:gd name="connsiteY852" fmla="*/ 2039972 h 6858000"/>
              <a:gd name="connsiteX853" fmla="*/ 5657554 w 7467600"/>
              <a:gd name="connsiteY853" fmla="*/ 1576445 h 6858000"/>
              <a:gd name="connsiteX854" fmla="*/ 5150475 w 7467600"/>
              <a:gd name="connsiteY854" fmla="*/ 1274012 h 6858000"/>
              <a:gd name="connsiteX855" fmla="*/ 5349142 w 7467600"/>
              <a:gd name="connsiteY855" fmla="*/ 2204405 h 6858000"/>
              <a:gd name="connsiteX856" fmla="*/ 5262214 w 7467600"/>
              <a:gd name="connsiteY856" fmla="*/ 2233836 h 6858000"/>
              <a:gd name="connsiteX857" fmla="*/ 4981539 w 7467600"/>
              <a:gd name="connsiteY857" fmla="*/ 1542201 h 6858000"/>
              <a:gd name="connsiteX858" fmla="*/ 4958461 w 7467600"/>
              <a:gd name="connsiteY858" fmla="*/ 1136957 h 6858000"/>
              <a:gd name="connsiteX859" fmla="*/ 4655015 w 7467600"/>
              <a:gd name="connsiteY859" fmla="*/ 891426 h 6858000"/>
              <a:gd name="connsiteX860" fmla="*/ 4348002 w 7467600"/>
              <a:gd name="connsiteY860" fmla="*/ 2205895 h 6858000"/>
              <a:gd name="connsiteX861" fmla="*/ 4262250 w 7467600"/>
              <a:gd name="connsiteY861" fmla="*/ 2219972 h 6858000"/>
              <a:gd name="connsiteX862" fmla="*/ 4550611 w 7467600"/>
              <a:gd name="connsiteY862" fmla="*/ 817540 h 6858000"/>
              <a:gd name="connsiteX863" fmla="*/ 4564418 w 7467600"/>
              <a:gd name="connsiteY863" fmla="*/ 808293 h 6858000"/>
              <a:gd name="connsiteX864" fmla="*/ 4266388 w 7467600"/>
              <a:gd name="connsiteY864" fmla="*/ 500083 h 6858000"/>
              <a:gd name="connsiteX865" fmla="*/ 4032842 w 7467600"/>
              <a:gd name="connsiteY865" fmla="*/ 211809 h 6858000"/>
              <a:gd name="connsiteX866" fmla="*/ 3882765 w 7467600"/>
              <a:gd name="connsiteY866" fmla="*/ 0 h 6858000"/>
              <a:gd name="connsiteX867" fmla="*/ 3721337 w 7467600"/>
              <a:gd name="connsiteY867" fmla="*/ 0 h 6858000"/>
              <a:gd name="connsiteX868" fmla="*/ 3797544 w 7467600"/>
              <a:gd name="connsiteY868" fmla="*/ 0 h 6858000"/>
              <a:gd name="connsiteX869" fmla="*/ 3775734 w 7467600"/>
              <a:gd name="connsiteY869" fmla="*/ 95131 h 6858000"/>
              <a:gd name="connsiteX870" fmla="*/ 3724807 w 7467600"/>
              <a:gd name="connsiteY870" fmla="*/ 272257 h 6858000"/>
              <a:gd name="connsiteX871" fmla="*/ 3726844 w 7467600"/>
              <a:gd name="connsiteY871" fmla="*/ 282988 h 6858000"/>
              <a:gd name="connsiteX872" fmla="*/ 3742664 w 7467600"/>
              <a:gd name="connsiteY872" fmla="*/ 279918 h 6858000"/>
              <a:gd name="connsiteX873" fmla="*/ 4103910 w 7467600"/>
              <a:gd name="connsiteY873" fmla="*/ 1161917 h 6858000"/>
              <a:gd name="connsiteX874" fmla="*/ 4020269 w 7467600"/>
              <a:gd name="connsiteY874" fmla="*/ 1200406 h 6858000"/>
              <a:gd name="connsiteX875" fmla="*/ 3674882 w 7467600"/>
              <a:gd name="connsiteY875" fmla="*/ 488524 h 6858000"/>
              <a:gd name="connsiteX876" fmla="*/ 3132682 w 7467600"/>
              <a:gd name="connsiteY876" fmla="*/ 1072284 h 6858000"/>
              <a:gd name="connsiteX877" fmla="*/ 2716346 w 7467600"/>
              <a:gd name="connsiteY877" fmla="*/ 1276376 h 6858000"/>
              <a:gd name="connsiteX878" fmla="*/ 2716772 w 7467600"/>
              <a:gd name="connsiteY878" fmla="*/ 1255462 h 6858000"/>
              <a:gd name="connsiteX879" fmla="*/ 3471096 w 7467600"/>
              <a:gd name="connsiteY879" fmla="*/ 437072 h 6858000"/>
              <a:gd name="connsiteX880" fmla="*/ 3639057 w 7467600"/>
              <a:gd name="connsiteY880" fmla="*/ 286334 h 6858000"/>
              <a:gd name="connsiteX881" fmla="*/ 3640309 w 7467600"/>
              <a:gd name="connsiteY881" fmla="*/ 284664 h 6858000"/>
              <a:gd name="connsiteX882" fmla="*/ 3646022 w 7467600"/>
              <a:gd name="connsiteY882" fmla="*/ 276711 h 6858000"/>
              <a:gd name="connsiteX883" fmla="*/ 3707943 w 7467600"/>
              <a:gd name="connsiteY883" fmla="*/ 65958 h 6858000"/>
              <a:gd name="connsiteX884" fmla="*/ 3721337 w 7467600"/>
              <a:gd name="connsiteY884" fmla="*/ 0 h 6858000"/>
              <a:gd name="connsiteX885" fmla="*/ 2867960 w 7467600"/>
              <a:gd name="connsiteY885" fmla="*/ 0 h 6858000"/>
              <a:gd name="connsiteX886" fmla="*/ 2926351 w 7467600"/>
              <a:gd name="connsiteY886" fmla="*/ 0 h 6858000"/>
              <a:gd name="connsiteX887" fmla="*/ 2902823 w 7467600"/>
              <a:gd name="connsiteY887" fmla="*/ 262929 h 6858000"/>
              <a:gd name="connsiteX888" fmla="*/ 2940663 w 7467600"/>
              <a:gd name="connsiteY888" fmla="*/ 140884 h 6858000"/>
              <a:gd name="connsiteX889" fmla="*/ 2947039 w 7467600"/>
              <a:gd name="connsiteY889" fmla="*/ 122524 h 6858000"/>
              <a:gd name="connsiteX890" fmla="*/ 2984316 w 7467600"/>
              <a:gd name="connsiteY890" fmla="*/ 0 h 6858000"/>
              <a:gd name="connsiteX891" fmla="*/ 3016114 w 7467600"/>
              <a:gd name="connsiteY891" fmla="*/ 0 h 6858000"/>
              <a:gd name="connsiteX892" fmla="*/ 2979949 w 7467600"/>
              <a:gd name="connsiteY892" fmla="*/ 119274 h 6858000"/>
              <a:gd name="connsiteX893" fmla="*/ 3023879 w 7467600"/>
              <a:gd name="connsiteY893" fmla="*/ 0 h 6858000"/>
              <a:gd name="connsiteX894" fmla="*/ 3105400 w 7467600"/>
              <a:gd name="connsiteY894" fmla="*/ 0 h 6858000"/>
              <a:gd name="connsiteX895" fmla="*/ 3094669 w 7467600"/>
              <a:gd name="connsiteY895" fmla="*/ 30308 h 6858000"/>
              <a:gd name="connsiteX896" fmla="*/ 2901945 w 7467600"/>
              <a:gd name="connsiteY896" fmla="*/ 466538 h 6858000"/>
              <a:gd name="connsiteX897" fmla="*/ 2815209 w 7467600"/>
              <a:gd name="connsiteY897" fmla="*/ 497361 h 6858000"/>
              <a:gd name="connsiteX898" fmla="*/ 2844845 w 7467600"/>
              <a:gd name="connsiteY898" fmla="*/ 127638 h 6858000"/>
              <a:gd name="connsiteX899" fmla="*/ 2867960 w 7467600"/>
              <a:gd name="connsiteY899" fmla="*/ 0 h 6858000"/>
              <a:gd name="connsiteX900" fmla="*/ 1057230 w 7467600"/>
              <a:gd name="connsiteY900" fmla="*/ 0 h 6858000"/>
              <a:gd name="connsiteX901" fmla="*/ 1111003 w 7467600"/>
              <a:gd name="connsiteY901" fmla="*/ 0 h 6858000"/>
              <a:gd name="connsiteX902" fmla="*/ 1125553 w 7467600"/>
              <a:gd name="connsiteY902" fmla="*/ 52588 h 6858000"/>
              <a:gd name="connsiteX903" fmla="*/ 1304276 w 7467600"/>
              <a:gd name="connsiteY903" fmla="*/ 476275 h 6858000"/>
              <a:gd name="connsiteX904" fmla="*/ 1492066 w 7467600"/>
              <a:gd name="connsiteY904" fmla="*/ 886333 h 6858000"/>
              <a:gd name="connsiteX905" fmla="*/ 1423698 w 7467600"/>
              <a:gd name="connsiteY905" fmla="*/ 710817 h 6858000"/>
              <a:gd name="connsiteX906" fmla="*/ 1357609 w 7467600"/>
              <a:gd name="connsiteY906" fmla="*/ 532892 h 6858000"/>
              <a:gd name="connsiteX907" fmla="*/ 1309550 w 7467600"/>
              <a:gd name="connsiteY907" fmla="*/ 374031 h 6858000"/>
              <a:gd name="connsiteX908" fmla="*/ 1193673 w 7467600"/>
              <a:gd name="connsiteY908" fmla="*/ 49533 h 6858000"/>
              <a:gd name="connsiteX909" fmla="*/ 1164391 w 7467600"/>
              <a:gd name="connsiteY909" fmla="*/ 0 h 6858000"/>
              <a:gd name="connsiteX910" fmla="*/ 1200666 w 7467600"/>
              <a:gd name="connsiteY910" fmla="*/ 0 h 6858000"/>
              <a:gd name="connsiteX911" fmla="*/ 1223408 w 7467600"/>
              <a:gd name="connsiteY911" fmla="*/ 38996 h 6858000"/>
              <a:gd name="connsiteX912" fmla="*/ 1339635 w 7467600"/>
              <a:gd name="connsiteY912" fmla="*/ 365517 h 6858000"/>
              <a:gd name="connsiteX913" fmla="*/ 1387469 w 7467600"/>
              <a:gd name="connsiteY913" fmla="*/ 523079 h 6858000"/>
              <a:gd name="connsiteX914" fmla="*/ 1452685 w 7467600"/>
              <a:gd name="connsiteY914" fmla="*/ 699806 h 6858000"/>
              <a:gd name="connsiteX915" fmla="*/ 1492092 w 7467600"/>
              <a:gd name="connsiteY915" fmla="*/ 800424 h 6858000"/>
              <a:gd name="connsiteX916" fmla="*/ 1455302 w 7467600"/>
              <a:gd name="connsiteY916" fmla="*/ 632913 h 6858000"/>
              <a:gd name="connsiteX917" fmla="*/ 1222336 w 7467600"/>
              <a:gd name="connsiteY917" fmla="*/ 9480 h 6858000"/>
              <a:gd name="connsiteX918" fmla="*/ 1214634 w 7467600"/>
              <a:gd name="connsiteY918" fmla="*/ 0 h 6858000"/>
              <a:gd name="connsiteX919" fmla="*/ 1289827 w 7467600"/>
              <a:gd name="connsiteY919" fmla="*/ 0 h 6858000"/>
              <a:gd name="connsiteX920" fmla="*/ 1321076 w 7467600"/>
              <a:gd name="connsiteY920" fmla="*/ 59722 h 6858000"/>
              <a:gd name="connsiteX921" fmla="*/ 1512579 w 7467600"/>
              <a:gd name="connsiteY921" fmla="*/ 626441 h 6858000"/>
              <a:gd name="connsiteX922" fmla="*/ 1506076 w 7467600"/>
              <a:gd name="connsiteY922" fmla="*/ 1089289 h 6858000"/>
              <a:gd name="connsiteX923" fmla="*/ 1486346 w 7467600"/>
              <a:gd name="connsiteY923" fmla="*/ 1079919 h 6858000"/>
              <a:gd name="connsiteX924" fmla="*/ 1070511 w 7467600"/>
              <a:gd name="connsiteY924" fmla="*/ 48609 h 6858000"/>
              <a:gd name="connsiteX925" fmla="*/ 1057230 w 7467600"/>
              <a:gd name="connsiteY925" fmla="*/ 0 h 6858000"/>
              <a:gd name="connsiteX926" fmla="*/ 43151 w 7467600"/>
              <a:gd name="connsiteY926" fmla="*/ 0 h 6858000"/>
              <a:gd name="connsiteX927" fmla="*/ 95283 w 7467600"/>
              <a:gd name="connsiteY927" fmla="*/ 0 h 6858000"/>
              <a:gd name="connsiteX928" fmla="*/ 300708 w 7467600"/>
              <a:gd name="connsiteY928" fmla="*/ 154571 h 6858000"/>
              <a:gd name="connsiteX929" fmla="*/ 530414 w 7467600"/>
              <a:gd name="connsiteY929" fmla="*/ 354673 h 6858000"/>
              <a:gd name="connsiteX930" fmla="*/ 333785 w 7467600"/>
              <a:gd name="connsiteY930" fmla="*/ 161564 h 6858000"/>
              <a:gd name="connsiteX931" fmla="*/ 147005 w 7467600"/>
              <a:gd name="connsiteY931" fmla="*/ 0 h 6858000"/>
              <a:gd name="connsiteX932" fmla="*/ 272509 w 7467600"/>
              <a:gd name="connsiteY932" fmla="*/ 0 h 6858000"/>
              <a:gd name="connsiteX933" fmla="*/ 326276 w 7467600"/>
              <a:gd name="connsiteY933" fmla="*/ 45847 h 6858000"/>
              <a:gd name="connsiteX934" fmla="*/ 823759 w 7467600"/>
              <a:gd name="connsiteY934" fmla="*/ 574145 h 6858000"/>
              <a:gd name="connsiteX935" fmla="*/ 811254 w 7467600"/>
              <a:gd name="connsiteY935" fmla="*/ 665546 h 6858000"/>
              <a:gd name="connsiteX936" fmla="*/ 154042 w 7467600"/>
              <a:gd name="connsiteY936" fmla="*/ 261522 h 6858000"/>
              <a:gd name="connsiteX937" fmla="*/ 13550 w 7467600"/>
              <a:gd name="connsiteY937" fmla="*/ 158423 h 6858000"/>
              <a:gd name="connsiteX938" fmla="*/ 0 w 7467600"/>
              <a:gd name="connsiteY938" fmla="*/ 146618 h 6858000"/>
              <a:gd name="connsiteX939" fmla="*/ 0 w 7467600"/>
              <a:gd name="connsiteY939" fmla="*/ 59161 h 6858000"/>
              <a:gd name="connsiteX940" fmla="*/ 45427 w 7467600"/>
              <a:gd name="connsiteY940" fmla="*/ 101078 h 6858000"/>
              <a:gd name="connsiteX941" fmla="*/ 630103 w 7467600"/>
              <a:gd name="connsiteY941" fmla="*/ 485885 h 6858000"/>
              <a:gd name="connsiteX942" fmla="*/ 532040 w 7467600"/>
              <a:gd name="connsiteY942" fmla="*/ 399359 h 6858000"/>
              <a:gd name="connsiteX943" fmla="*/ 517618 w 7467600"/>
              <a:gd name="connsiteY943" fmla="*/ 385726 h 6858000"/>
              <a:gd name="connsiteX944" fmla="*/ 285074 w 7467600"/>
              <a:gd name="connsiteY944" fmla="*/ 182755 h 6858000"/>
              <a:gd name="connsiteX945" fmla="*/ 43151 w 7467600"/>
              <a:gd name="connsiteY94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1019354 w 7467600"/>
              <a:gd name="connsiteY13" fmla="*/ 6315006 h 6858000"/>
              <a:gd name="connsiteX14" fmla="*/ 441046 w 7467600"/>
              <a:gd name="connsiteY14" fmla="*/ 6691153 h 6858000"/>
              <a:gd name="connsiteX15" fmla="*/ 1019354 w 7467600"/>
              <a:gd name="connsiteY15" fmla="*/ 6315006 h 6858000"/>
              <a:gd name="connsiteX16" fmla="*/ 991680 w 7467600"/>
              <a:gd name="connsiteY16" fmla="*/ 6298413 h 6858000"/>
              <a:gd name="connsiteX17" fmla="*/ 409060 w 7467600"/>
              <a:gd name="connsiteY17" fmla="*/ 6671470 h 6858000"/>
              <a:gd name="connsiteX18" fmla="*/ 991680 w 7467600"/>
              <a:gd name="connsiteY18" fmla="*/ 6298413 h 6858000"/>
              <a:gd name="connsiteX19" fmla="*/ 103333 w 7467600"/>
              <a:gd name="connsiteY19" fmla="*/ 5699602 h 6858000"/>
              <a:gd name="connsiteX20" fmla="*/ 233938 w 7467600"/>
              <a:gd name="connsiteY20" fmla="*/ 5809416 h 6858000"/>
              <a:gd name="connsiteX21" fmla="*/ 883580 w 7467600"/>
              <a:gd name="connsiteY21" fmla="*/ 6180710 h 6858000"/>
              <a:gd name="connsiteX22" fmla="*/ 487337 w 7467600"/>
              <a:gd name="connsiteY22" fmla="*/ 5950182 h 6858000"/>
              <a:gd name="connsiteX23" fmla="*/ 354051 w 7467600"/>
              <a:gd name="connsiteY23" fmla="*/ 5854912 h 6858000"/>
              <a:gd name="connsiteX24" fmla="*/ 195436 w 7467600"/>
              <a:gd name="connsiteY24" fmla="*/ 5755068 h 6858000"/>
              <a:gd name="connsiteX25" fmla="*/ 103333 w 7467600"/>
              <a:gd name="connsiteY25" fmla="*/ 5699602 h 6858000"/>
              <a:gd name="connsiteX26" fmla="*/ 5539432 w 7467600"/>
              <a:gd name="connsiteY26" fmla="*/ 5642928 h 6858000"/>
              <a:gd name="connsiteX27" fmla="*/ 5555462 w 7467600"/>
              <a:gd name="connsiteY27" fmla="*/ 5694454 h 6858000"/>
              <a:gd name="connsiteX28" fmla="*/ 5828270 w 7467600"/>
              <a:gd name="connsiteY28" fmla="*/ 6320663 h 6858000"/>
              <a:gd name="connsiteX29" fmla="*/ 5947416 w 7467600"/>
              <a:gd name="connsiteY29" fmla="*/ 6574846 h 6858000"/>
              <a:gd name="connsiteX30" fmla="*/ 5539432 w 7467600"/>
              <a:gd name="connsiteY30" fmla="*/ 5642928 h 6858000"/>
              <a:gd name="connsiteX31" fmla="*/ 51253 w 7467600"/>
              <a:gd name="connsiteY31" fmla="*/ 5631825 h 6858000"/>
              <a:gd name="connsiteX32" fmla="*/ 211622 w 7467600"/>
              <a:gd name="connsiteY32" fmla="*/ 5728803 h 6858000"/>
              <a:gd name="connsiteX33" fmla="*/ 371652 w 7467600"/>
              <a:gd name="connsiteY33" fmla="*/ 5829062 h 6858000"/>
              <a:gd name="connsiteX34" fmla="*/ 505903 w 7467600"/>
              <a:gd name="connsiteY34" fmla="*/ 5925221 h 6858000"/>
              <a:gd name="connsiteX35" fmla="*/ 899240 w 7467600"/>
              <a:gd name="connsiteY35" fmla="*/ 6153068 h 6858000"/>
              <a:gd name="connsiteX36" fmla="*/ 988114 w 7467600"/>
              <a:gd name="connsiteY36" fmla="*/ 6174204 h 6858000"/>
              <a:gd name="connsiteX37" fmla="*/ 845971 w 7467600"/>
              <a:gd name="connsiteY37" fmla="*/ 6067177 h 6858000"/>
              <a:gd name="connsiteX38" fmla="*/ 448057 w 7467600"/>
              <a:gd name="connsiteY38" fmla="*/ 5841376 h 6858000"/>
              <a:gd name="connsiteX39" fmla="*/ 51253 w 7467600"/>
              <a:gd name="connsiteY39" fmla="*/ 5631825 h 6858000"/>
              <a:gd name="connsiteX40" fmla="*/ 2606687 w 7467600"/>
              <a:gd name="connsiteY40" fmla="*/ 5630718 h 6858000"/>
              <a:gd name="connsiteX41" fmla="*/ 2645658 w 7467600"/>
              <a:gd name="connsiteY41" fmla="*/ 6640259 h 6858000"/>
              <a:gd name="connsiteX42" fmla="*/ 2606687 w 7467600"/>
              <a:gd name="connsiteY42" fmla="*/ 5630718 h 6858000"/>
              <a:gd name="connsiteX43" fmla="*/ 3642057 w 7467600"/>
              <a:gd name="connsiteY43" fmla="*/ 5573487 h 6858000"/>
              <a:gd name="connsiteX44" fmla="*/ 3632981 w 7467600"/>
              <a:gd name="connsiteY44" fmla="*/ 5579437 h 6858000"/>
              <a:gd name="connsiteX45" fmla="*/ 3382436 w 7467600"/>
              <a:gd name="connsiteY45" fmla="*/ 5952726 h 6858000"/>
              <a:gd name="connsiteX46" fmla="*/ 3191929 w 7467600"/>
              <a:gd name="connsiteY46" fmla="*/ 6662669 h 6858000"/>
              <a:gd name="connsiteX47" fmla="*/ 3369898 w 7467600"/>
              <a:gd name="connsiteY47" fmla="*/ 6081771 h 6858000"/>
              <a:gd name="connsiteX48" fmla="*/ 3642057 w 7467600"/>
              <a:gd name="connsiteY48" fmla="*/ 5573487 h 6858000"/>
              <a:gd name="connsiteX49" fmla="*/ 2650666 w 7467600"/>
              <a:gd name="connsiteY49" fmla="*/ 5530686 h 6858000"/>
              <a:gd name="connsiteX50" fmla="*/ 2650249 w 7467600"/>
              <a:gd name="connsiteY50" fmla="*/ 5532101 h 6858000"/>
              <a:gd name="connsiteX51" fmla="*/ 2663808 w 7467600"/>
              <a:gd name="connsiteY51" fmla="*/ 6535215 h 6858000"/>
              <a:gd name="connsiteX52" fmla="*/ 2665418 w 7467600"/>
              <a:gd name="connsiteY52" fmla="*/ 6132756 h 6858000"/>
              <a:gd name="connsiteX53" fmla="*/ 2650666 w 7467600"/>
              <a:gd name="connsiteY53" fmla="*/ 5530686 h 6858000"/>
              <a:gd name="connsiteX54" fmla="*/ 2680277 w 7467600"/>
              <a:gd name="connsiteY54" fmla="*/ 5479204 h 6858000"/>
              <a:gd name="connsiteX55" fmla="*/ 2678972 w 7467600"/>
              <a:gd name="connsiteY55" fmla="*/ 5481582 h 6858000"/>
              <a:gd name="connsiteX56" fmla="*/ 2696666 w 7467600"/>
              <a:gd name="connsiteY56" fmla="*/ 6133836 h 6858000"/>
              <a:gd name="connsiteX57" fmla="*/ 2695769 w 7467600"/>
              <a:gd name="connsiteY57" fmla="*/ 6390955 h 6858000"/>
              <a:gd name="connsiteX58" fmla="*/ 2739893 w 7467600"/>
              <a:gd name="connsiteY58" fmla="*/ 6108357 h 6858000"/>
              <a:gd name="connsiteX59" fmla="*/ 2680277 w 7467600"/>
              <a:gd name="connsiteY59" fmla="*/ 5479204 h 6858000"/>
              <a:gd name="connsiteX60" fmla="*/ 1132195 w 7467600"/>
              <a:gd name="connsiteY60" fmla="*/ 5467980 h 6858000"/>
              <a:gd name="connsiteX61" fmla="*/ 1679056 w 7467600"/>
              <a:gd name="connsiteY61" fmla="*/ 5516907 h 6858000"/>
              <a:gd name="connsiteX62" fmla="*/ 2128648 w 7467600"/>
              <a:gd name="connsiteY62" fmla="*/ 5474249 h 6858000"/>
              <a:gd name="connsiteX63" fmla="*/ 1825619 w 7467600"/>
              <a:gd name="connsiteY63" fmla="*/ 5478447 h 6858000"/>
              <a:gd name="connsiteX64" fmla="*/ 1737798 w 7467600"/>
              <a:gd name="connsiteY64" fmla="*/ 5483353 h 6858000"/>
              <a:gd name="connsiteX65" fmla="*/ 1132195 w 7467600"/>
              <a:gd name="connsiteY65" fmla="*/ 5467980 h 6858000"/>
              <a:gd name="connsiteX66" fmla="*/ 1456157 w 7467600"/>
              <a:gd name="connsiteY66" fmla="*/ 5371404 h 6858000"/>
              <a:gd name="connsiteX67" fmla="*/ 1244432 w 7467600"/>
              <a:gd name="connsiteY67" fmla="*/ 5385601 h 6858000"/>
              <a:gd name="connsiteX68" fmla="*/ 973990 w 7467600"/>
              <a:gd name="connsiteY68" fmla="*/ 5424940 h 6858000"/>
              <a:gd name="connsiteX69" fmla="*/ 1103809 w 7467600"/>
              <a:gd name="connsiteY69" fmla="*/ 5433720 h 6858000"/>
              <a:gd name="connsiteX70" fmla="*/ 1123454 w 7467600"/>
              <a:gd name="connsiteY70" fmla="*/ 5435727 h 6858000"/>
              <a:gd name="connsiteX71" fmla="*/ 1737017 w 7467600"/>
              <a:gd name="connsiteY71" fmla="*/ 5452183 h 6858000"/>
              <a:gd name="connsiteX72" fmla="*/ 1824397 w 7467600"/>
              <a:gd name="connsiteY72" fmla="*/ 5447757 h 6858000"/>
              <a:gd name="connsiteX73" fmla="*/ 2070059 w 7467600"/>
              <a:gd name="connsiteY73" fmla="*/ 5441660 h 6858000"/>
              <a:gd name="connsiteX74" fmla="*/ 1456157 w 7467600"/>
              <a:gd name="connsiteY74" fmla="*/ 5371404 h 6858000"/>
              <a:gd name="connsiteX75" fmla="*/ 4988186 w 7467600"/>
              <a:gd name="connsiteY75" fmla="*/ 5216467 h 6858000"/>
              <a:gd name="connsiteX76" fmla="*/ 4777334 w 7467600"/>
              <a:gd name="connsiteY76" fmla="*/ 5406072 h 6858000"/>
              <a:gd name="connsiteX77" fmla="*/ 4718341 w 7467600"/>
              <a:gd name="connsiteY77" fmla="*/ 5468043 h 6858000"/>
              <a:gd name="connsiteX78" fmla="*/ 4604655 w 7467600"/>
              <a:gd name="connsiteY78" fmla="*/ 5583434 h 6858000"/>
              <a:gd name="connsiteX79" fmla="*/ 4565074 w 7467600"/>
              <a:gd name="connsiteY79" fmla="*/ 5618550 h 6858000"/>
              <a:gd name="connsiteX80" fmla="*/ 4988186 w 7467600"/>
              <a:gd name="connsiteY80" fmla="*/ 5216467 h 6858000"/>
              <a:gd name="connsiteX81" fmla="*/ 4978032 w 7467600"/>
              <a:gd name="connsiteY81" fmla="*/ 5183809 h 6858000"/>
              <a:gd name="connsiteX82" fmla="*/ 4463413 w 7467600"/>
              <a:gd name="connsiteY82" fmla="*/ 5615162 h 6858000"/>
              <a:gd name="connsiteX83" fmla="*/ 4358134 w 7467600"/>
              <a:gd name="connsiteY83" fmla="*/ 5742791 h 6858000"/>
              <a:gd name="connsiteX84" fmla="*/ 4376219 w 7467600"/>
              <a:gd name="connsiteY84" fmla="*/ 5729027 h 6858000"/>
              <a:gd name="connsiteX85" fmla="*/ 4582340 w 7467600"/>
              <a:gd name="connsiteY85" fmla="*/ 5561037 h 6858000"/>
              <a:gd name="connsiteX86" fmla="*/ 4694684 w 7467600"/>
              <a:gd name="connsiteY86" fmla="*/ 5447098 h 6858000"/>
              <a:gd name="connsiteX87" fmla="*/ 4754123 w 7467600"/>
              <a:gd name="connsiteY87" fmla="*/ 5384643 h 6858000"/>
              <a:gd name="connsiteX88" fmla="*/ 4978032 w 7467600"/>
              <a:gd name="connsiteY88" fmla="*/ 5183809 h 6858000"/>
              <a:gd name="connsiteX89" fmla="*/ 1903353 w 7467600"/>
              <a:gd name="connsiteY89" fmla="*/ 5044827 h 6858000"/>
              <a:gd name="connsiteX90" fmla="*/ 1936931 w 7467600"/>
              <a:gd name="connsiteY90" fmla="*/ 5093954 h 6858000"/>
              <a:gd name="connsiteX91" fmla="*/ 2195868 w 7467600"/>
              <a:gd name="connsiteY91" fmla="*/ 5396574 h 6858000"/>
              <a:gd name="connsiteX92" fmla="*/ 2088852 w 7467600"/>
              <a:gd name="connsiteY92" fmla="*/ 5166123 h 6858000"/>
              <a:gd name="connsiteX93" fmla="*/ 1958241 w 7467600"/>
              <a:gd name="connsiteY93" fmla="*/ 5067955 h 6858000"/>
              <a:gd name="connsiteX94" fmla="*/ 1903353 w 7467600"/>
              <a:gd name="connsiteY94" fmla="*/ 5044827 h 6858000"/>
              <a:gd name="connsiteX95" fmla="*/ 1979378 w 7467600"/>
              <a:gd name="connsiteY95" fmla="*/ 4769504 h 6858000"/>
              <a:gd name="connsiteX96" fmla="*/ 2882120 w 7467600"/>
              <a:gd name="connsiteY96" fmla="*/ 5064547 h 6858000"/>
              <a:gd name="connsiteX97" fmla="*/ 2793103 w 7467600"/>
              <a:gd name="connsiteY97" fmla="*/ 5039699 h 6858000"/>
              <a:gd name="connsiteX98" fmla="*/ 2770041 w 7467600"/>
              <a:gd name="connsiteY98" fmla="*/ 5033634 h 6858000"/>
              <a:gd name="connsiteX99" fmla="*/ 1979378 w 7467600"/>
              <a:gd name="connsiteY99" fmla="*/ 4769504 h 6858000"/>
              <a:gd name="connsiteX100" fmla="*/ 1927410 w 7467600"/>
              <a:gd name="connsiteY100" fmla="*/ 4716164 h 6858000"/>
              <a:gd name="connsiteX101" fmla="*/ 1959587 w 7467600"/>
              <a:gd name="connsiteY101" fmla="*/ 4728849 h 6858000"/>
              <a:gd name="connsiteX102" fmla="*/ 2777707 w 7467600"/>
              <a:gd name="connsiteY102" fmla="*/ 5003991 h 6858000"/>
              <a:gd name="connsiteX103" fmla="*/ 2800768 w 7467600"/>
              <a:gd name="connsiteY103" fmla="*/ 5010056 h 6858000"/>
              <a:gd name="connsiteX104" fmla="*/ 2879408 w 7467600"/>
              <a:gd name="connsiteY104" fmla="*/ 5031590 h 6858000"/>
              <a:gd name="connsiteX105" fmla="*/ 2862295 w 7467600"/>
              <a:gd name="connsiteY105" fmla="*/ 5022958 h 6858000"/>
              <a:gd name="connsiteX106" fmla="*/ 2813343 w 7467600"/>
              <a:gd name="connsiteY106" fmla="*/ 4998369 h 6858000"/>
              <a:gd name="connsiteX107" fmla="*/ 2646245 w 7467600"/>
              <a:gd name="connsiteY107" fmla="*/ 4930999 h 6858000"/>
              <a:gd name="connsiteX108" fmla="*/ 1999243 w 7467600"/>
              <a:gd name="connsiteY108" fmla="*/ 4730524 h 6858000"/>
              <a:gd name="connsiteX109" fmla="*/ 1979527 w 7467600"/>
              <a:gd name="connsiteY109" fmla="*/ 4726651 h 6858000"/>
              <a:gd name="connsiteX110" fmla="*/ 1927410 w 7467600"/>
              <a:gd name="connsiteY110" fmla="*/ 4716164 h 6858000"/>
              <a:gd name="connsiteX111" fmla="*/ 1997014 w 7467600"/>
              <a:gd name="connsiteY111" fmla="*/ 4698007 h 6858000"/>
              <a:gd name="connsiteX112" fmla="*/ 2005458 w 7467600"/>
              <a:gd name="connsiteY112" fmla="*/ 4699540 h 6858000"/>
              <a:gd name="connsiteX113" fmla="*/ 2657186 w 7467600"/>
              <a:gd name="connsiteY113" fmla="*/ 4901687 h 6858000"/>
              <a:gd name="connsiteX114" fmla="*/ 2826662 w 7467600"/>
              <a:gd name="connsiteY114" fmla="*/ 4970362 h 6858000"/>
              <a:gd name="connsiteX115" fmla="*/ 2876100 w 7467600"/>
              <a:gd name="connsiteY115" fmla="*/ 4995397 h 6858000"/>
              <a:gd name="connsiteX116" fmla="*/ 3042600 w 7467600"/>
              <a:gd name="connsiteY116" fmla="*/ 5059532 h 6858000"/>
              <a:gd name="connsiteX117" fmla="*/ 1997014 w 7467600"/>
              <a:gd name="connsiteY117" fmla="*/ 4698007 h 6858000"/>
              <a:gd name="connsiteX118" fmla="*/ 2305292 w 7467600"/>
              <a:gd name="connsiteY118" fmla="*/ 4219492 h 6858000"/>
              <a:gd name="connsiteX119" fmla="*/ 3360922 w 7467600"/>
              <a:gd name="connsiteY119" fmla="*/ 4529373 h 6858000"/>
              <a:gd name="connsiteX120" fmla="*/ 3492420 w 7467600"/>
              <a:gd name="connsiteY120" fmla="*/ 4510145 h 6858000"/>
              <a:gd name="connsiteX121" fmla="*/ 3364086 w 7467600"/>
              <a:gd name="connsiteY121" fmla="*/ 4480340 h 6858000"/>
              <a:gd name="connsiteX122" fmla="*/ 3225818 w 7467600"/>
              <a:gd name="connsiteY122" fmla="*/ 4411822 h 6858000"/>
              <a:gd name="connsiteX123" fmla="*/ 3129696 w 7467600"/>
              <a:gd name="connsiteY123" fmla="*/ 4360704 h 6858000"/>
              <a:gd name="connsiteX124" fmla="*/ 2814545 w 7467600"/>
              <a:gd name="connsiteY124" fmla="*/ 4282955 h 6858000"/>
              <a:gd name="connsiteX125" fmla="*/ 2305292 w 7467600"/>
              <a:gd name="connsiteY125" fmla="*/ 4219492 h 6858000"/>
              <a:gd name="connsiteX126" fmla="*/ 2626982 w 7467600"/>
              <a:gd name="connsiteY126" fmla="*/ 4206450 h 6858000"/>
              <a:gd name="connsiteX127" fmla="*/ 2490617 w 7467600"/>
              <a:gd name="connsiteY127" fmla="*/ 4206951 h 6858000"/>
              <a:gd name="connsiteX128" fmla="*/ 2819869 w 7467600"/>
              <a:gd name="connsiteY128" fmla="*/ 4252936 h 6858000"/>
              <a:gd name="connsiteX129" fmla="*/ 3143018 w 7467600"/>
              <a:gd name="connsiteY129" fmla="*/ 4332698 h 6858000"/>
              <a:gd name="connsiteX130" fmla="*/ 3241520 w 7467600"/>
              <a:gd name="connsiteY130" fmla="*/ 4385112 h 6858000"/>
              <a:gd name="connsiteX131" fmla="*/ 3374575 w 7467600"/>
              <a:gd name="connsiteY131" fmla="*/ 4451517 h 6858000"/>
              <a:gd name="connsiteX132" fmla="*/ 3505221 w 7467600"/>
              <a:gd name="connsiteY132" fmla="*/ 4480757 h 6858000"/>
              <a:gd name="connsiteX133" fmla="*/ 2626982 w 7467600"/>
              <a:gd name="connsiteY133" fmla="*/ 4206450 h 6858000"/>
              <a:gd name="connsiteX134" fmla="*/ 1310106 w 7467600"/>
              <a:gd name="connsiteY134" fmla="*/ 3943217 h 6858000"/>
              <a:gd name="connsiteX135" fmla="*/ 854994 w 7467600"/>
              <a:gd name="connsiteY135" fmla="*/ 4399136 h 6858000"/>
              <a:gd name="connsiteX136" fmla="*/ 742462 w 7467600"/>
              <a:gd name="connsiteY136" fmla="*/ 4594648 h 6858000"/>
              <a:gd name="connsiteX137" fmla="*/ 820602 w 7467600"/>
              <a:gd name="connsiteY137" fmla="*/ 4485915 h 6858000"/>
              <a:gd name="connsiteX138" fmla="*/ 878295 w 7467600"/>
              <a:gd name="connsiteY138" fmla="*/ 4403594 h 6858000"/>
              <a:gd name="connsiteX139" fmla="*/ 1240607 w 7467600"/>
              <a:gd name="connsiteY139" fmla="*/ 4010401 h 6858000"/>
              <a:gd name="connsiteX140" fmla="*/ 1310106 w 7467600"/>
              <a:gd name="connsiteY140" fmla="*/ 3943217 h 6858000"/>
              <a:gd name="connsiteX141" fmla="*/ 1423113 w 7467600"/>
              <a:gd name="connsiteY141" fmla="*/ 3874565 h 6858000"/>
              <a:gd name="connsiteX142" fmla="*/ 1260565 w 7467600"/>
              <a:gd name="connsiteY142" fmla="*/ 4031982 h 6858000"/>
              <a:gd name="connsiteX143" fmla="*/ 901900 w 7467600"/>
              <a:gd name="connsiteY143" fmla="*/ 4421236 h 6858000"/>
              <a:gd name="connsiteX144" fmla="*/ 845044 w 7467600"/>
              <a:gd name="connsiteY144" fmla="*/ 4502436 h 6858000"/>
              <a:gd name="connsiteX145" fmla="*/ 685926 w 7467600"/>
              <a:gd name="connsiteY145" fmla="*/ 4703069 h 6858000"/>
              <a:gd name="connsiteX146" fmla="*/ 684248 w 7467600"/>
              <a:gd name="connsiteY146" fmla="*/ 4706721 h 6858000"/>
              <a:gd name="connsiteX147" fmla="*/ 1423113 w 7467600"/>
              <a:gd name="connsiteY147" fmla="*/ 3874565 h 6858000"/>
              <a:gd name="connsiteX148" fmla="*/ 3316479 w 7467600"/>
              <a:gd name="connsiteY148" fmla="*/ 3872136 h 6858000"/>
              <a:gd name="connsiteX149" fmla="*/ 3546806 w 7467600"/>
              <a:gd name="connsiteY149" fmla="*/ 4356139 h 6858000"/>
              <a:gd name="connsiteX150" fmla="*/ 3364433 w 7467600"/>
              <a:gd name="connsiteY150" fmla="*/ 3953121 h 6858000"/>
              <a:gd name="connsiteX151" fmla="*/ 3316479 w 7467600"/>
              <a:gd name="connsiteY151" fmla="*/ 3872136 h 6858000"/>
              <a:gd name="connsiteX152" fmla="*/ 3291335 w 7467600"/>
              <a:gd name="connsiteY152" fmla="*/ 3767420 h 6858000"/>
              <a:gd name="connsiteX153" fmla="*/ 3390805 w 7467600"/>
              <a:gd name="connsiteY153" fmla="*/ 3937163 h 6858000"/>
              <a:gd name="connsiteX154" fmla="*/ 3579062 w 7467600"/>
              <a:gd name="connsiteY154" fmla="*/ 4359040 h 6858000"/>
              <a:gd name="connsiteX155" fmla="*/ 3467355 w 7467600"/>
              <a:gd name="connsiteY155" fmla="*/ 3988130 h 6858000"/>
              <a:gd name="connsiteX156" fmla="*/ 3310753 w 7467600"/>
              <a:gd name="connsiteY156" fmla="*/ 3787140 h 6858000"/>
              <a:gd name="connsiteX157" fmla="*/ 3291335 w 7467600"/>
              <a:gd name="connsiteY157" fmla="*/ 3767420 h 6858000"/>
              <a:gd name="connsiteX158" fmla="*/ 1635889 w 7467600"/>
              <a:gd name="connsiteY158" fmla="*/ 3709494 h 6858000"/>
              <a:gd name="connsiteX159" fmla="*/ 1634800 w 7467600"/>
              <a:gd name="connsiteY159" fmla="*/ 3731111 h 6858000"/>
              <a:gd name="connsiteX160" fmla="*/ 1635889 w 7467600"/>
              <a:gd name="connsiteY160" fmla="*/ 3709494 h 6858000"/>
              <a:gd name="connsiteX161" fmla="*/ 1510397 w 7467600"/>
              <a:gd name="connsiteY161" fmla="*/ 3684705 h 6858000"/>
              <a:gd name="connsiteX162" fmla="*/ 1146550 w 7467600"/>
              <a:gd name="connsiteY162" fmla="*/ 3802012 h 6858000"/>
              <a:gd name="connsiteX163" fmla="*/ 698834 w 7467600"/>
              <a:gd name="connsiteY163" fmla="*/ 3952272 h 6858000"/>
              <a:gd name="connsiteX164" fmla="*/ 34256 w 7467600"/>
              <a:gd name="connsiteY164" fmla="*/ 4347603 h 6858000"/>
              <a:gd name="connsiteX165" fmla="*/ 527241 w 7467600"/>
              <a:gd name="connsiteY165" fmla="*/ 4065078 h 6858000"/>
              <a:gd name="connsiteX166" fmla="*/ 1510397 w 7467600"/>
              <a:gd name="connsiteY166" fmla="*/ 3684705 h 6858000"/>
              <a:gd name="connsiteX167" fmla="*/ 1313114 w 7467600"/>
              <a:gd name="connsiteY167" fmla="*/ 3655216 h 6858000"/>
              <a:gd name="connsiteX168" fmla="*/ 1109304 w 7467600"/>
              <a:gd name="connsiteY168" fmla="*/ 3669030 h 6858000"/>
              <a:gd name="connsiteX169" fmla="*/ 8129 w 7467600"/>
              <a:gd name="connsiteY169" fmla="*/ 4330519 h 6858000"/>
              <a:gd name="connsiteX170" fmla="*/ 687572 w 7467600"/>
              <a:gd name="connsiteY170" fmla="*/ 3925629 h 6858000"/>
              <a:gd name="connsiteX171" fmla="*/ 1138365 w 7467600"/>
              <a:gd name="connsiteY171" fmla="*/ 3774515 h 6858000"/>
              <a:gd name="connsiteX172" fmla="*/ 1505579 w 7467600"/>
              <a:gd name="connsiteY172" fmla="*/ 3655526 h 6858000"/>
              <a:gd name="connsiteX173" fmla="*/ 1313114 w 7467600"/>
              <a:gd name="connsiteY173" fmla="*/ 3655216 h 6858000"/>
              <a:gd name="connsiteX174" fmla="*/ 3655073 w 7467600"/>
              <a:gd name="connsiteY174" fmla="*/ 3650884 h 6858000"/>
              <a:gd name="connsiteX175" fmla="*/ 3989938 w 7467600"/>
              <a:gd name="connsiteY175" fmla="*/ 3991685 h 6858000"/>
              <a:gd name="connsiteX176" fmla="*/ 4393907 w 7467600"/>
              <a:gd name="connsiteY176" fmla="*/ 4261258 h 6858000"/>
              <a:gd name="connsiteX177" fmla="*/ 4648051 w 7467600"/>
              <a:gd name="connsiteY177" fmla="*/ 4374051 h 6858000"/>
              <a:gd name="connsiteX178" fmla="*/ 4383389 w 7467600"/>
              <a:gd name="connsiteY178" fmla="*/ 4184369 h 6858000"/>
              <a:gd name="connsiteX179" fmla="*/ 4165508 w 7467600"/>
              <a:gd name="connsiteY179" fmla="*/ 4035196 h 6858000"/>
              <a:gd name="connsiteX180" fmla="*/ 4068162 w 7467600"/>
              <a:gd name="connsiteY180" fmla="*/ 3953394 h 6858000"/>
              <a:gd name="connsiteX181" fmla="*/ 3981416 w 7467600"/>
              <a:gd name="connsiteY181" fmla="*/ 3880482 h 6858000"/>
              <a:gd name="connsiteX182" fmla="*/ 3800147 w 7467600"/>
              <a:gd name="connsiteY182" fmla="*/ 3749872 h 6858000"/>
              <a:gd name="connsiteX183" fmla="*/ 3655073 w 7467600"/>
              <a:gd name="connsiteY183" fmla="*/ 3650884 h 6858000"/>
              <a:gd name="connsiteX184" fmla="*/ 3670252 w 7467600"/>
              <a:gd name="connsiteY184" fmla="*/ 3622798 h 6858000"/>
              <a:gd name="connsiteX185" fmla="*/ 3817258 w 7467600"/>
              <a:gd name="connsiteY185" fmla="*/ 3723577 h 6858000"/>
              <a:gd name="connsiteX186" fmla="*/ 4000461 w 7467600"/>
              <a:gd name="connsiteY186" fmla="*/ 3855966 h 6858000"/>
              <a:gd name="connsiteX187" fmla="*/ 4088180 w 7467600"/>
              <a:gd name="connsiteY187" fmla="*/ 3929774 h 6858000"/>
              <a:gd name="connsiteX188" fmla="*/ 4184555 w 7467600"/>
              <a:gd name="connsiteY188" fmla="*/ 4010683 h 6858000"/>
              <a:gd name="connsiteX189" fmla="*/ 4399563 w 7467600"/>
              <a:gd name="connsiteY189" fmla="*/ 4158106 h 6858000"/>
              <a:gd name="connsiteX190" fmla="*/ 4684469 w 7467600"/>
              <a:gd name="connsiteY190" fmla="*/ 4364680 h 6858000"/>
              <a:gd name="connsiteX191" fmla="*/ 4690271 w 7467600"/>
              <a:gd name="connsiteY191" fmla="*/ 4370034 h 6858000"/>
              <a:gd name="connsiteX192" fmla="*/ 4136093 w 7467600"/>
              <a:gd name="connsiteY192" fmla="*/ 3858466 h 6858000"/>
              <a:gd name="connsiteX193" fmla="*/ 3670252 w 7467600"/>
              <a:gd name="connsiteY193" fmla="*/ 3622798 h 6858000"/>
              <a:gd name="connsiteX194" fmla="*/ 4440129 w 7467600"/>
              <a:gd name="connsiteY194" fmla="*/ 3448571 h 6858000"/>
              <a:gd name="connsiteX195" fmla="*/ 4856525 w 7467600"/>
              <a:gd name="connsiteY195" fmla="*/ 3915351 h 6858000"/>
              <a:gd name="connsiteX196" fmla="*/ 5059055 w 7467600"/>
              <a:gd name="connsiteY196" fmla="*/ 4108918 h 6858000"/>
              <a:gd name="connsiteX197" fmla="*/ 5290070 w 7467600"/>
              <a:gd name="connsiteY197" fmla="*/ 4263619 h 6858000"/>
              <a:gd name="connsiteX198" fmla="*/ 4834991 w 7467600"/>
              <a:gd name="connsiteY198" fmla="*/ 3830985 h 6858000"/>
              <a:gd name="connsiteX199" fmla="*/ 4440129 w 7467600"/>
              <a:gd name="connsiteY199" fmla="*/ 3448571 h 6858000"/>
              <a:gd name="connsiteX200" fmla="*/ 4441737 w 7467600"/>
              <a:gd name="connsiteY200" fmla="*/ 3399734 h 6858000"/>
              <a:gd name="connsiteX201" fmla="*/ 4431236 w 7467600"/>
              <a:gd name="connsiteY201" fmla="*/ 3400954 h 6858000"/>
              <a:gd name="connsiteX202" fmla="*/ 4557150 w 7467600"/>
              <a:gd name="connsiteY202" fmla="*/ 3510023 h 6858000"/>
              <a:gd name="connsiteX203" fmla="*/ 4856936 w 7467600"/>
              <a:gd name="connsiteY203" fmla="*/ 3809146 h 6858000"/>
              <a:gd name="connsiteX204" fmla="*/ 5111996 w 7467600"/>
              <a:gd name="connsiteY204" fmla="*/ 4065759 h 6858000"/>
              <a:gd name="connsiteX205" fmla="*/ 5388878 w 7467600"/>
              <a:gd name="connsiteY205" fmla="*/ 4300185 h 6858000"/>
              <a:gd name="connsiteX206" fmla="*/ 5425556 w 7467600"/>
              <a:gd name="connsiteY206" fmla="*/ 4308967 h 6858000"/>
              <a:gd name="connsiteX207" fmla="*/ 4943646 w 7467600"/>
              <a:gd name="connsiteY207" fmla="*/ 3822916 h 6858000"/>
              <a:gd name="connsiteX208" fmla="*/ 4594837 w 7467600"/>
              <a:gd name="connsiteY208" fmla="*/ 3532274 h 6858000"/>
              <a:gd name="connsiteX209" fmla="*/ 4441737 w 7467600"/>
              <a:gd name="connsiteY209" fmla="*/ 3399734 h 6858000"/>
              <a:gd name="connsiteX210" fmla="*/ 5425834 w 7467600"/>
              <a:gd name="connsiteY210" fmla="*/ 3162785 h 6858000"/>
              <a:gd name="connsiteX211" fmla="*/ 5401644 w 7467600"/>
              <a:gd name="connsiteY211" fmla="*/ 3617847 h 6858000"/>
              <a:gd name="connsiteX212" fmla="*/ 5467256 w 7467600"/>
              <a:gd name="connsiteY212" fmla="*/ 4175494 h 6858000"/>
              <a:gd name="connsiteX213" fmla="*/ 5448069 w 7467600"/>
              <a:gd name="connsiteY213" fmla="*/ 3567554 h 6858000"/>
              <a:gd name="connsiteX214" fmla="*/ 5425834 w 7467600"/>
              <a:gd name="connsiteY214" fmla="*/ 3162785 h 6858000"/>
              <a:gd name="connsiteX215" fmla="*/ 1318687 w 7467600"/>
              <a:gd name="connsiteY215" fmla="*/ 3113840 h 6858000"/>
              <a:gd name="connsiteX216" fmla="*/ 1066793 w 7467600"/>
              <a:gd name="connsiteY216" fmla="*/ 3212171 h 6858000"/>
              <a:gd name="connsiteX217" fmla="*/ 993319 w 7467600"/>
              <a:gd name="connsiteY217" fmla="*/ 3247648 h 6858000"/>
              <a:gd name="connsiteX218" fmla="*/ 853081 w 7467600"/>
              <a:gd name="connsiteY218" fmla="*/ 3312410 h 6858000"/>
              <a:gd name="connsiteX219" fmla="*/ 805957 w 7467600"/>
              <a:gd name="connsiteY219" fmla="*/ 3330443 h 6858000"/>
              <a:gd name="connsiteX220" fmla="*/ 1318687 w 7467600"/>
              <a:gd name="connsiteY220" fmla="*/ 3113840 h 6858000"/>
              <a:gd name="connsiteX221" fmla="*/ 5453702 w 7467600"/>
              <a:gd name="connsiteY221" fmla="*/ 3090882 h 6858000"/>
              <a:gd name="connsiteX222" fmla="*/ 5480135 w 7467600"/>
              <a:gd name="connsiteY222" fmla="*/ 3565802 h 6858000"/>
              <a:gd name="connsiteX223" fmla="*/ 5499023 w 7467600"/>
              <a:gd name="connsiteY223" fmla="*/ 4166310 h 6858000"/>
              <a:gd name="connsiteX224" fmla="*/ 5547022 w 7467600"/>
              <a:gd name="connsiteY224" fmla="*/ 3607838 h 6858000"/>
              <a:gd name="connsiteX225" fmla="*/ 5515964 w 7467600"/>
              <a:gd name="connsiteY225" fmla="*/ 3378541 h 6858000"/>
              <a:gd name="connsiteX226" fmla="*/ 5453702 w 7467600"/>
              <a:gd name="connsiteY226" fmla="*/ 3090882 h 6858000"/>
              <a:gd name="connsiteX227" fmla="*/ 1238695 w 7467600"/>
              <a:gd name="connsiteY227" fmla="*/ 3076820 h 6858000"/>
              <a:gd name="connsiteX228" fmla="*/ 716371 w 7467600"/>
              <a:gd name="connsiteY228" fmla="*/ 3293249 h 6858000"/>
              <a:gd name="connsiteX229" fmla="*/ 579522 w 7467600"/>
              <a:gd name="connsiteY229" fmla="*/ 3371759 h 6858000"/>
              <a:gd name="connsiteX230" fmla="*/ 600288 w 7467600"/>
              <a:gd name="connsiteY230" fmla="*/ 3365555 h 6858000"/>
              <a:gd name="connsiteX231" fmla="*/ 840692 w 7467600"/>
              <a:gd name="connsiteY231" fmla="*/ 3284921 h 6858000"/>
              <a:gd name="connsiteX232" fmla="*/ 979248 w 7467600"/>
              <a:gd name="connsiteY232" fmla="*/ 3221003 h 6858000"/>
              <a:gd name="connsiteX233" fmla="*/ 1053282 w 7467600"/>
              <a:gd name="connsiteY233" fmla="*/ 3185247 h 6858000"/>
              <a:gd name="connsiteX234" fmla="*/ 1320603 w 7467600"/>
              <a:gd name="connsiteY234" fmla="*/ 3081281 h 6858000"/>
              <a:gd name="connsiteX235" fmla="*/ 1238695 w 7467600"/>
              <a:gd name="connsiteY235" fmla="*/ 3076820 h 6858000"/>
              <a:gd name="connsiteX236" fmla="*/ 5425627 w 7467600"/>
              <a:gd name="connsiteY236" fmla="*/ 2954192 h 6858000"/>
              <a:gd name="connsiteX237" fmla="*/ 5470770 w 7467600"/>
              <a:gd name="connsiteY237" fmla="*/ 3005435 h 6858000"/>
              <a:gd name="connsiteX238" fmla="*/ 5519779 w 7467600"/>
              <a:gd name="connsiteY238" fmla="*/ 4359223 h 6858000"/>
              <a:gd name="connsiteX239" fmla="*/ 5520293 w 7467600"/>
              <a:gd name="connsiteY239" fmla="*/ 4360602 h 6858000"/>
              <a:gd name="connsiteX240" fmla="*/ 5767221 w 7467600"/>
              <a:gd name="connsiteY240" fmla="*/ 4665564 h 6858000"/>
              <a:gd name="connsiteX241" fmla="*/ 6937169 w 7467600"/>
              <a:gd name="connsiteY241" fmla="*/ 4815941 h 6858000"/>
              <a:gd name="connsiteX242" fmla="*/ 6953922 w 7467600"/>
              <a:gd name="connsiteY242" fmla="*/ 4890068 h 6858000"/>
              <a:gd name="connsiteX243" fmla="*/ 6071359 w 7467600"/>
              <a:gd name="connsiteY243" fmla="*/ 4770770 h 6858000"/>
              <a:gd name="connsiteX244" fmla="*/ 6038839 w 7467600"/>
              <a:gd name="connsiteY244" fmla="*/ 4764474 h 6858000"/>
              <a:gd name="connsiteX245" fmla="*/ 6038706 w 7467600"/>
              <a:gd name="connsiteY245" fmla="*/ 4763847 h 6858000"/>
              <a:gd name="connsiteX246" fmla="*/ 6037784 w 7467600"/>
              <a:gd name="connsiteY246" fmla="*/ 4764270 h 6858000"/>
              <a:gd name="connsiteX247" fmla="*/ 6038839 w 7467600"/>
              <a:gd name="connsiteY247" fmla="*/ 4764474 h 6858000"/>
              <a:gd name="connsiteX248" fmla="*/ 6040338 w 7467600"/>
              <a:gd name="connsiteY248" fmla="*/ 4771418 h 6858000"/>
              <a:gd name="connsiteX249" fmla="*/ 6024488 w 7467600"/>
              <a:gd name="connsiteY249" fmla="*/ 4809903 h 6858000"/>
              <a:gd name="connsiteX250" fmla="*/ 5599771 w 7467600"/>
              <a:gd name="connsiteY250" fmla="*/ 5509652 h 6858000"/>
              <a:gd name="connsiteX251" fmla="*/ 5548843 w 7467600"/>
              <a:gd name="connsiteY251" fmla="*/ 5563845 h 6858000"/>
              <a:gd name="connsiteX252" fmla="*/ 5940952 w 7467600"/>
              <a:gd name="connsiteY252" fmla="*/ 6250028 h 6858000"/>
              <a:gd name="connsiteX253" fmla="*/ 6043441 w 7467600"/>
              <a:gd name="connsiteY253" fmla="*/ 6665847 h 6858000"/>
              <a:gd name="connsiteX254" fmla="*/ 6093432 w 7467600"/>
              <a:gd name="connsiteY254" fmla="*/ 6858000 h 6858000"/>
              <a:gd name="connsiteX255" fmla="*/ 6034344 w 7467600"/>
              <a:gd name="connsiteY255" fmla="*/ 6858000 h 6858000"/>
              <a:gd name="connsiteX256" fmla="*/ 6026679 w 7467600"/>
              <a:gd name="connsiteY256" fmla="*/ 6836959 h 6858000"/>
              <a:gd name="connsiteX257" fmla="*/ 5800441 w 7467600"/>
              <a:gd name="connsiteY257" fmla="*/ 6335286 h 6858000"/>
              <a:gd name="connsiteX258" fmla="*/ 5526562 w 7467600"/>
              <a:gd name="connsiteY258" fmla="*/ 5705388 h 6858000"/>
              <a:gd name="connsiteX259" fmla="*/ 5519640 w 7467600"/>
              <a:gd name="connsiteY259" fmla="*/ 5683774 h 6858000"/>
              <a:gd name="connsiteX260" fmla="*/ 5844559 w 7467600"/>
              <a:gd name="connsiteY260" fmla="*/ 6553349 h 6858000"/>
              <a:gd name="connsiteX261" fmla="*/ 5975994 w 7467600"/>
              <a:gd name="connsiteY261" fmla="*/ 6858000 h 6858000"/>
              <a:gd name="connsiteX262" fmla="*/ 5898547 w 7467600"/>
              <a:gd name="connsiteY262" fmla="*/ 6858000 h 6858000"/>
              <a:gd name="connsiteX263" fmla="*/ 5682041 w 7467600"/>
              <a:gd name="connsiteY263" fmla="*/ 6355860 h 6858000"/>
              <a:gd name="connsiteX264" fmla="*/ 5461758 w 7467600"/>
              <a:gd name="connsiteY264" fmla="*/ 5820220 h 6858000"/>
              <a:gd name="connsiteX265" fmla="*/ 5237282 w 7467600"/>
              <a:gd name="connsiteY265" fmla="*/ 6579086 h 6858000"/>
              <a:gd name="connsiteX266" fmla="*/ 5115009 w 7467600"/>
              <a:gd name="connsiteY266" fmla="*/ 6858000 h 6858000"/>
              <a:gd name="connsiteX267" fmla="*/ 5028074 w 7467600"/>
              <a:gd name="connsiteY267" fmla="*/ 6858000 h 6858000"/>
              <a:gd name="connsiteX268" fmla="*/ 5079508 w 7467600"/>
              <a:gd name="connsiteY268" fmla="*/ 6749074 h 6858000"/>
              <a:gd name="connsiteX269" fmla="*/ 5371846 w 7467600"/>
              <a:gd name="connsiteY269" fmla="*/ 5924413 h 6858000"/>
              <a:gd name="connsiteX270" fmla="*/ 5270512 w 7467600"/>
              <a:gd name="connsiteY270" fmla="*/ 6138975 h 6858000"/>
              <a:gd name="connsiteX271" fmla="*/ 5062409 w 7467600"/>
              <a:gd name="connsiteY271" fmla="*/ 6653544 h 6858000"/>
              <a:gd name="connsiteX272" fmla="*/ 5036628 w 7467600"/>
              <a:gd name="connsiteY272" fmla="*/ 6754247 h 6858000"/>
              <a:gd name="connsiteX273" fmla="*/ 5009112 w 7467600"/>
              <a:gd name="connsiteY273" fmla="*/ 6858000 h 6858000"/>
              <a:gd name="connsiteX274" fmla="*/ 4976679 w 7467600"/>
              <a:gd name="connsiteY274" fmla="*/ 6858000 h 6858000"/>
              <a:gd name="connsiteX275" fmla="*/ 5006537 w 7467600"/>
              <a:gd name="connsiteY275" fmla="*/ 6747068 h 6858000"/>
              <a:gd name="connsiteX276" fmla="*/ 5032723 w 7467600"/>
              <a:gd name="connsiteY276" fmla="*/ 6644957 h 6858000"/>
              <a:gd name="connsiteX277" fmla="*/ 5242949 w 7467600"/>
              <a:gd name="connsiteY277" fmla="*/ 6125175 h 6858000"/>
              <a:gd name="connsiteX278" fmla="*/ 5286321 w 7467600"/>
              <a:gd name="connsiteY278" fmla="*/ 6033555 h 6858000"/>
              <a:gd name="connsiteX279" fmla="*/ 5008210 w 7467600"/>
              <a:gd name="connsiteY279" fmla="*/ 6649194 h 6858000"/>
              <a:gd name="connsiteX280" fmla="*/ 4986321 w 7467600"/>
              <a:gd name="connsiteY280" fmla="*/ 6765687 h 6858000"/>
              <a:gd name="connsiteX281" fmla="*/ 4973474 w 7467600"/>
              <a:gd name="connsiteY281" fmla="*/ 6858000 h 6858000"/>
              <a:gd name="connsiteX282" fmla="*/ 4907178 w 7467600"/>
              <a:gd name="connsiteY282" fmla="*/ 6858000 h 6858000"/>
              <a:gd name="connsiteX283" fmla="*/ 4910810 w 7467600"/>
              <a:gd name="connsiteY283" fmla="*/ 6829660 h 6858000"/>
              <a:gd name="connsiteX284" fmla="*/ 4987461 w 7467600"/>
              <a:gd name="connsiteY284" fmla="*/ 6432994 h 6858000"/>
              <a:gd name="connsiteX285" fmla="*/ 5179262 w 7467600"/>
              <a:gd name="connsiteY285" fmla="*/ 6035044 h 6858000"/>
              <a:gd name="connsiteX286" fmla="*/ 4689678 w 7467600"/>
              <a:gd name="connsiteY286" fmla="*/ 6440241 h 6858000"/>
              <a:gd name="connsiteX287" fmla="*/ 4477543 w 7467600"/>
              <a:gd name="connsiteY287" fmla="*/ 6674836 h 6858000"/>
              <a:gd name="connsiteX288" fmla="*/ 4329957 w 7467600"/>
              <a:gd name="connsiteY288" fmla="*/ 6858000 h 6858000"/>
              <a:gd name="connsiteX289" fmla="*/ 4218595 w 7467600"/>
              <a:gd name="connsiteY289" fmla="*/ 6858000 h 6858000"/>
              <a:gd name="connsiteX290" fmla="*/ 4368888 w 7467600"/>
              <a:gd name="connsiteY290" fmla="*/ 6668412 h 6858000"/>
              <a:gd name="connsiteX291" fmla="*/ 4563091 w 7467600"/>
              <a:gd name="connsiteY291" fmla="*/ 6442508 h 6858000"/>
              <a:gd name="connsiteX292" fmla="*/ 5387324 w 7467600"/>
              <a:gd name="connsiteY292" fmla="*/ 5705830 h 6858000"/>
              <a:gd name="connsiteX293" fmla="*/ 5073620 w 7467600"/>
              <a:gd name="connsiteY293" fmla="*/ 5955437 h 6858000"/>
              <a:gd name="connsiteX294" fmla="*/ 4689789 w 7467600"/>
              <a:gd name="connsiteY294" fmla="*/ 6268382 h 6858000"/>
              <a:gd name="connsiteX295" fmla="*/ 4418722 w 7467600"/>
              <a:gd name="connsiteY295" fmla="*/ 6570886 h 6858000"/>
              <a:gd name="connsiteX296" fmla="*/ 4214944 w 7467600"/>
              <a:gd name="connsiteY296" fmla="*/ 6858000 h 6858000"/>
              <a:gd name="connsiteX297" fmla="*/ 4177898 w 7467600"/>
              <a:gd name="connsiteY297" fmla="*/ 6858000 h 6858000"/>
              <a:gd name="connsiteX298" fmla="*/ 4391597 w 7467600"/>
              <a:gd name="connsiteY298" fmla="*/ 6556370 h 6858000"/>
              <a:gd name="connsiteX299" fmla="*/ 4668889 w 7467600"/>
              <a:gd name="connsiteY299" fmla="*/ 6246399 h 6858000"/>
              <a:gd name="connsiteX300" fmla="*/ 5055427 w 7467600"/>
              <a:gd name="connsiteY300" fmla="*/ 5931476 h 6858000"/>
              <a:gd name="connsiteX301" fmla="*/ 5371814 w 7467600"/>
              <a:gd name="connsiteY301" fmla="*/ 5678975 h 6858000"/>
              <a:gd name="connsiteX302" fmla="*/ 4987918 w 7467600"/>
              <a:gd name="connsiteY302" fmla="*/ 5838701 h 6858000"/>
              <a:gd name="connsiteX303" fmla="*/ 4317146 w 7467600"/>
              <a:gd name="connsiteY303" fmla="*/ 6587716 h 6858000"/>
              <a:gd name="connsiteX304" fmla="*/ 4171627 w 7467600"/>
              <a:gd name="connsiteY304" fmla="*/ 6858000 h 6858000"/>
              <a:gd name="connsiteX305" fmla="*/ 4081585 w 7467600"/>
              <a:gd name="connsiteY305" fmla="*/ 6858000 h 6858000"/>
              <a:gd name="connsiteX306" fmla="*/ 4238603 w 7467600"/>
              <a:gd name="connsiteY306" fmla="*/ 6559341 h 6858000"/>
              <a:gd name="connsiteX307" fmla="*/ 4778333 w 7467600"/>
              <a:gd name="connsiteY307" fmla="*/ 5873626 h 6858000"/>
              <a:gd name="connsiteX308" fmla="*/ 5414185 w 7467600"/>
              <a:gd name="connsiteY308" fmla="*/ 5573882 h 6858000"/>
              <a:gd name="connsiteX309" fmla="*/ 5959648 w 7467600"/>
              <a:gd name="connsiteY309" fmla="*/ 4760797 h 6858000"/>
              <a:gd name="connsiteX310" fmla="*/ 5355019 w 7467600"/>
              <a:gd name="connsiteY310" fmla="*/ 4734672 h 6858000"/>
              <a:gd name="connsiteX311" fmla="*/ 5083565 w 7467600"/>
              <a:gd name="connsiteY311" fmla="*/ 5179121 h 6858000"/>
              <a:gd name="connsiteX312" fmla="*/ 4713577 w 7467600"/>
              <a:gd name="connsiteY312" fmla="*/ 5616803 h 6858000"/>
              <a:gd name="connsiteX313" fmla="*/ 3989559 w 7467600"/>
              <a:gd name="connsiteY313" fmla="*/ 6145945 h 6858000"/>
              <a:gd name="connsiteX314" fmla="*/ 3939824 w 7467600"/>
              <a:gd name="connsiteY314" fmla="*/ 6066900 h 6858000"/>
              <a:gd name="connsiteX315" fmla="*/ 4584537 w 7467600"/>
              <a:gd name="connsiteY315" fmla="*/ 5324826 h 6858000"/>
              <a:gd name="connsiteX316" fmla="*/ 5037105 w 7467600"/>
              <a:gd name="connsiteY316" fmla="*/ 5088765 h 6858000"/>
              <a:gd name="connsiteX317" fmla="*/ 5039930 w 7467600"/>
              <a:gd name="connsiteY317" fmla="*/ 5089585 h 6858000"/>
              <a:gd name="connsiteX318" fmla="*/ 5263764 w 7467600"/>
              <a:gd name="connsiteY318" fmla="*/ 4735525 h 6858000"/>
              <a:gd name="connsiteX319" fmla="*/ 4086300 w 7467600"/>
              <a:gd name="connsiteY319" fmla="*/ 4884599 h 6858000"/>
              <a:gd name="connsiteX320" fmla="*/ 4085485 w 7467600"/>
              <a:gd name="connsiteY320" fmla="*/ 4899070 h 6858000"/>
              <a:gd name="connsiteX321" fmla="*/ 3871915 w 7467600"/>
              <a:gd name="connsiteY321" fmla="*/ 5253645 h 6858000"/>
              <a:gd name="connsiteX322" fmla="*/ 3799374 w 7467600"/>
              <a:gd name="connsiteY322" fmla="*/ 5466127 h 6858000"/>
              <a:gd name="connsiteX323" fmla="*/ 3498850 w 7467600"/>
              <a:gd name="connsiteY323" fmla="*/ 6661888 h 6858000"/>
              <a:gd name="connsiteX324" fmla="*/ 3399216 w 7467600"/>
              <a:gd name="connsiteY324" fmla="*/ 6858000 h 6858000"/>
              <a:gd name="connsiteX325" fmla="*/ 3303688 w 7467600"/>
              <a:gd name="connsiteY325" fmla="*/ 6858000 h 6858000"/>
              <a:gd name="connsiteX326" fmla="*/ 3391774 w 7467600"/>
              <a:gd name="connsiteY326" fmla="*/ 6697181 h 6858000"/>
              <a:gd name="connsiteX327" fmla="*/ 3735540 w 7467600"/>
              <a:gd name="connsiteY327" fmla="*/ 5546923 h 6858000"/>
              <a:gd name="connsiteX328" fmla="*/ 3729438 w 7467600"/>
              <a:gd name="connsiteY328" fmla="*/ 5569058 h 6858000"/>
              <a:gd name="connsiteX329" fmla="*/ 3707782 w 7467600"/>
              <a:gd name="connsiteY329" fmla="*/ 5644908 h 6858000"/>
              <a:gd name="connsiteX330" fmla="*/ 3583827 w 7467600"/>
              <a:gd name="connsiteY330" fmla="*/ 6039215 h 6858000"/>
              <a:gd name="connsiteX331" fmla="*/ 3547861 w 7467600"/>
              <a:gd name="connsiteY331" fmla="*/ 6129609 h 6858000"/>
              <a:gd name="connsiteX332" fmla="*/ 3490905 w 7467600"/>
              <a:gd name="connsiteY332" fmla="*/ 6277660 h 6858000"/>
              <a:gd name="connsiteX333" fmla="*/ 3455859 w 7467600"/>
              <a:gd name="connsiteY333" fmla="*/ 6391301 h 6858000"/>
              <a:gd name="connsiteX334" fmla="*/ 3429112 w 7467600"/>
              <a:gd name="connsiteY334" fmla="*/ 6479469 h 6858000"/>
              <a:gd name="connsiteX335" fmla="*/ 3304862 w 7467600"/>
              <a:gd name="connsiteY335" fmla="*/ 6796476 h 6858000"/>
              <a:gd name="connsiteX336" fmla="*/ 3276071 w 7467600"/>
              <a:gd name="connsiteY336" fmla="*/ 6858000 h 6858000"/>
              <a:gd name="connsiteX337" fmla="*/ 3240805 w 7467600"/>
              <a:gd name="connsiteY337" fmla="*/ 6858000 h 6858000"/>
              <a:gd name="connsiteX338" fmla="*/ 3275917 w 7467600"/>
              <a:gd name="connsiteY338" fmla="*/ 6783192 h 6858000"/>
              <a:gd name="connsiteX339" fmla="*/ 3399358 w 7467600"/>
              <a:gd name="connsiteY339" fmla="*/ 6469011 h 6858000"/>
              <a:gd name="connsiteX340" fmla="*/ 3425650 w 7467600"/>
              <a:gd name="connsiteY340" fmla="*/ 6381333 h 6858000"/>
              <a:gd name="connsiteX341" fmla="*/ 3460661 w 7467600"/>
              <a:gd name="connsiteY341" fmla="*/ 6266763 h 6858000"/>
              <a:gd name="connsiteX342" fmla="*/ 3518021 w 7467600"/>
              <a:gd name="connsiteY342" fmla="*/ 6117298 h 6858000"/>
              <a:gd name="connsiteX343" fmla="*/ 3554035 w 7467600"/>
              <a:gd name="connsiteY343" fmla="*/ 6027832 h 6858000"/>
              <a:gd name="connsiteX344" fmla="*/ 3677174 w 7467600"/>
              <a:gd name="connsiteY344" fmla="*/ 5636351 h 6858000"/>
              <a:gd name="connsiteX345" fmla="*/ 3698819 w 7467600"/>
              <a:gd name="connsiteY345" fmla="*/ 5560503 h 6858000"/>
              <a:gd name="connsiteX346" fmla="*/ 3702094 w 7467600"/>
              <a:gd name="connsiteY346" fmla="*/ 5549194 h 6858000"/>
              <a:gd name="connsiteX347" fmla="*/ 3398355 w 7467600"/>
              <a:gd name="connsiteY347" fmla="*/ 6094603 h 6858000"/>
              <a:gd name="connsiteX348" fmla="*/ 3193941 w 7467600"/>
              <a:gd name="connsiteY348" fmla="*/ 6798775 h 6858000"/>
              <a:gd name="connsiteX349" fmla="*/ 3184140 w 7467600"/>
              <a:gd name="connsiteY349" fmla="*/ 6858000 h 6858000"/>
              <a:gd name="connsiteX350" fmla="*/ 3099978 w 7467600"/>
              <a:gd name="connsiteY350" fmla="*/ 6858000 h 6858000"/>
              <a:gd name="connsiteX351" fmla="*/ 3101556 w 7467600"/>
              <a:gd name="connsiteY351" fmla="*/ 6843337 h 6858000"/>
              <a:gd name="connsiteX352" fmla="*/ 3370162 w 7467600"/>
              <a:gd name="connsiteY352" fmla="*/ 5785550 h 6858000"/>
              <a:gd name="connsiteX353" fmla="*/ 3746477 w 7467600"/>
              <a:gd name="connsiteY353" fmla="*/ 5377889 h 6858000"/>
              <a:gd name="connsiteX354" fmla="*/ 3863399 w 7467600"/>
              <a:gd name="connsiteY354" fmla="*/ 5087257 h 6858000"/>
              <a:gd name="connsiteX355" fmla="*/ 3968712 w 7467600"/>
              <a:gd name="connsiteY355" fmla="*/ 4913989 h 6858000"/>
              <a:gd name="connsiteX356" fmla="*/ 2792390 w 7467600"/>
              <a:gd name="connsiteY356" fmla="*/ 5382974 h 6858000"/>
              <a:gd name="connsiteX357" fmla="*/ 2714982 w 7467600"/>
              <a:gd name="connsiteY357" fmla="*/ 5427051 h 6858000"/>
              <a:gd name="connsiteX358" fmla="*/ 2813361 w 7467600"/>
              <a:gd name="connsiteY358" fmla="*/ 6023912 h 6858000"/>
              <a:gd name="connsiteX359" fmla="*/ 2688430 w 7467600"/>
              <a:gd name="connsiteY359" fmla="*/ 6801564 h 6858000"/>
              <a:gd name="connsiteX360" fmla="*/ 2629626 w 7467600"/>
              <a:gd name="connsiteY360" fmla="*/ 6763394 h 6858000"/>
              <a:gd name="connsiteX361" fmla="*/ 2565328 w 7467600"/>
              <a:gd name="connsiteY361" fmla="*/ 5516399 h 6858000"/>
              <a:gd name="connsiteX362" fmla="*/ 1922999 w 7467600"/>
              <a:gd name="connsiteY362" fmla="*/ 5980343 h 6858000"/>
              <a:gd name="connsiteX363" fmla="*/ 1950261 w 7467600"/>
              <a:gd name="connsiteY363" fmla="*/ 6405858 h 6858000"/>
              <a:gd name="connsiteX364" fmla="*/ 2365554 w 7467600"/>
              <a:gd name="connsiteY364" fmla="*/ 6759107 h 6858000"/>
              <a:gd name="connsiteX365" fmla="*/ 2424142 w 7467600"/>
              <a:gd name="connsiteY365" fmla="*/ 6858000 h 6858000"/>
              <a:gd name="connsiteX366" fmla="*/ 2395994 w 7467600"/>
              <a:gd name="connsiteY366" fmla="*/ 6858000 h 6858000"/>
              <a:gd name="connsiteX367" fmla="*/ 2392863 w 7467600"/>
              <a:gd name="connsiteY367" fmla="*/ 6852964 h 6858000"/>
              <a:gd name="connsiteX368" fmla="*/ 2017589 w 7467600"/>
              <a:gd name="connsiteY368" fmla="*/ 6493982 h 6858000"/>
              <a:gd name="connsiteX369" fmla="*/ 2147336 w 7467600"/>
              <a:gd name="connsiteY369" fmla="*/ 6594052 h 6858000"/>
              <a:gd name="connsiteX370" fmla="*/ 2207047 w 7467600"/>
              <a:gd name="connsiteY370" fmla="*/ 6654540 h 6858000"/>
              <a:gd name="connsiteX371" fmla="*/ 2299106 w 7467600"/>
              <a:gd name="connsiteY371" fmla="*/ 6778931 h 6858000"/>
              <a:gd name="connsiteX372" fmla="*/ 2314430 w 7467600"/>
              <a:gd name="connsiteY372" fmla="*/ 6801144 h 6858000"/>
              <a:gd name="connsiteX373" fmla="*/ 2352406 w 7467600"/>
              <a:gd name="connsiteY373" fmla="*/ 6858000 h 6858000"/>
              <a:gd name="connsiteX374" fmla="*/ 2314492 w 7467600"/>
              <a:gd name="connsiteY374" fmla="*/ 6858000 h 6858000"/>
              <a:gd name="connsiteX375" fmla="*/ 2288095 w 7467600"/>
              <a:gd name="connsiteY375" fmla="*/ 6818030 h 6858000"/>
              <a:gd name="connsiteX376" fmla="*/ 2272768 w 7467600"/>
              <a:gd name="connsiteY376" fmla="*/ 6795822 h 6858000"/>
              <a:gd name="connsiteX377" fmla="*/ 2182715 w 7467600"/>
              <a:gd name="connsiteY377" fmla="*/ 6675071 h 6858000"/>
              <a:gd name="connsiteX378" fmla="*/ 2032061 w 7467600"/>
              <a:gd name="connsiteY378" fmla="*/ 6541380 h 6858000"/>
              <a:gd name="connsiteX379" fmla="*/ 2257220 w 7467600"/>
              <a:gd name="connsiteY379" fmla="*/ 6826257 h 6858000"/>
              <a:gd name="connsiteX380" fmla="*/ 2281324 w 7467600"/>
              <a:gd name="connsiteY380" fmla="*/ 6858000 h 6858000"/>
              <a:gd name="connsiteX381" fmla="*/ 2242860 w 7467600"/>
              <a:gd name="connsiteY381" fmla="*/ 6858000 h 6858000"/>
              <a:gd name="connsiteX382" fmla="*/ 2232818 w 7467600"/>
              <a:gd name="connsiteY382" fmla="*/ 6844926 h 6858000"/>
              <a:gd name="connsiteX383" fmla="*/ 1990172 w 7467600"/>
              <a:gd name="connsiteY383" fmla="*/ 6542121 h 6858000"/>
              <a:gd name="connsiteX384" fmla="*/ 2124090 w 7467600"/>
              <a:gd name="connsiteY384" fmla="*/ 6761017 h 6858000"/>
              <a:gd name="connsiteX385" fmla="*/ 2200380 w 7467600"/>
              <a:gd name="connsiteY385" fmla="*/ 6858000 h 6858000"/>
              <a:gd name="connsiteX386" fmla="*/ 2147507 w 7467600"/>
              <a:gd name="connsiteY386" fmla="*/ 6858000 h 6858000"/>
              <a:gd name="connsiteX387" fmla="*/ 2070668 w 7467600"/>
              <a:gd name="connsiteY387" fmla="*/ 6761520 h 6858000"/>
              <a:gd name="connsiteX388" fmla="*/ 1975142 w 7467600"/>
              <a:gd name="connsiteY388" fmla="*/ 6585570 h 6858000"/>
              <a:gd name="connsiteX389" fmla="*/ 2050035 w 7467600"/>
              <a:gd name="connsiteY389" fmla="*/ 6813345 h 6858000"/>
              <a:gd name="connsiteX390" fmla="*/ 2063025 w 7467600"/>
              <a:gd name="connsiteY390" fmla="*/ 6858000 h 6858000"/>
              <a:gd name="connsiteX391" fmla="*/ 2021675 w 7467600"/>
              <a:gd name="connsiteY391" fmla="*/ 6858000 h 6858000"/>
              <a:gd name="connsiteX392" fmla="*/ 2019308 w 7467600"/>
              <a:gd name="connsiteY392" fmla="*/ 6847118 h 6858000"/>
              <a:gd name="connsiteX393" fmla="*/ 1938835 w 7467600"/>
              <a:gd name="connsiteY393" fmla="*/ 6551160 h 6858000"/>
              <a:gd name="connsiteX394" fmla="*/ 1953230 w 7467600"/>
              <a:gd name="connsiteY394" fmla="*/ 6759699 h 6858000"/>
              <a:gd name="connsiteX395" fmla="*/ 1956763 w 7467600"/>
              <a:gd name="connsiteY395" fmla="*/ 6778191 h 6858000"/>
              <a:gd name="connsiteX396" fmla="*/ 1967925 w 7467600"/>
              <a:gd name="connsiteY396" fmla="*/ 6858000 h 6858000"/>
              <a:gd name="connsiteX397" fmla="*/ 1936622 w 7467600"/>
              <a:gd name="connsiteY397" fmla="*/ 6858000 h 6858000"/>
              <a:gd name="connsiteX398" fmla="*/ 1926261 w 7467600"/>
              <a:gd name="connsiteY398" fmla="*/ 6784064 h 6858000"/>
              <a:gd name="connsiteX399" fmla="*/ 1922724 w 7467600"/>
              <a:gd name="connsiteY399" fmla="*/ 6765577 h 6858000"/>
              <a:gd name="connsiteX400" fmla="*/ 1904650 w 7467600"/>
              <a:gd name="connsiteY400" fmla="*/ 6639616 h 6858000"/>
              <a:gd name="connsiteX401" fmla="*/ 1885273 w 7467600"/>
              <a:gd name="connsiteY401" fmla="*/ 6858000 h 6858000"/>
              <a:gd name="connsiteX402" fmla="*/ 1854363 w 7467600"/>
              <a:gd name="connsiteY402" fmla="*/ 6858000 h 6858000"/>
              <a:gd name="connsiteX403" fmla="*/ 1880391 w 7467600"/>
              <a:gd name="connsiteY403" fmla="*/ 6603796 h 6858000"/>
              <a:gd name="connsiteX404" fmla="*/ 1818273 w 7467600"/>
              <a:gd name="connsiteY404" fmla="*/ 6715729 h 6858000"/>
              <a:gd name="connsiteX405" fmla="*/ 1794691 w 7467600"/>
              <a:gd name="connsiteY405" fmla="*/ 6843239 h 6858000"/>
              <a:gd name="connsiteX406" fmla="*/ 1794914 w 7467600"/>
              <a:gd name="connsiteY406" fmla="*/ 6858000 h 6858000"/>
              <a:gd name="connsiteX407" fmla="*/ 1746128 w 7467600"/>
              <a:gd name="connsiteY407" fmla="*/ 6858000 h 6858000"/>
              <a:gd name="connsiteX408" fmla="*/ 1753934 w 7467600"/>
              <a:gd name="connsiteY408" fmla="*/ 6724796 h 6858000"/>
              <a:gd name="connsiteX409" fmla="*/ 1792053 w 7467600"/>
              <a:gd name="connsiteY409" fmla="*/ 6572396 h 6858000"/>
              <a:gd name="connsiteX410" fmla="*/ 1862248 w 7467600"/>
              <a:gd name="connsiteY410" fmla="*/ 6266397 h 6858000"/>
              <a:gd name="connsiteX411" fmla="*/ 1862250 w 7467600"/>
              <a:gd name="connsiteY411" fmla="*/ 6033531 h 6858000"/>
              <a:gd name="connsiteX412" fmla="*/ 1211999 w 7467600"/>
              <a:gd name="connsiteY412" fmla="*/ 6683610 h 6858000"/>
              <a:gd name="connsiteX413" fmla="*/ 1213266 w 7467600"/>
              <a:gd name="connsiteY413" fmla="*/ 6691947 h 6858000"/>
              <a:gd name="connsiteX414" fmla="*/ 1203370 w 7467600"/>
              <a:gd name="connsiteY414" fmla="*/ 6850676 h 6858000"/>
              <a:gd name="connsiteX415" fmla="*/ 1203671 w 7467600"/>
              <a:gd name="connsiteY415" fmla="*/ 6858000 h 6858000"/>
              <a:gd name="connsiteX416" fmla="*/ 1143180 w 7467600"/>
              <a:gd name="connsiteY416" fmla="*/ 6858000 h 6858000"/>
              <a:gd name="connsiteX417" fmla="*/ 1142176 w 7467600"/>
              <a:gd name="connsiteY417" fmla="*/ 6766045 h 6858000"/>
              <a:gd name="connsiteX418" fmla="*/ 1067484 w 7467600"/>
              <a:gd name="connsiteY418" fmla="*/ 6858000 h 6858000"/>
              <a:gd name="connsiteX419" fmla="*/ 953928 w 7467600"/>
              <a:gd name="connsiteY419" fmla="*/ 6858000 h 6858000"/>
              <a:gd name="connsiteX420" fmla="*/ 959715 w 7467600"/>
              <a:gd name="connsiteY420" fmla="*/ 6850185 h 6858000"/>
              <a:gd name="connsiteX421" fmla="*/ 1483788 w 7467600"/>
              <a:gd name="connsiteY421" fmla="*/ 6259174 h 6858000"/>
              <a:gd name="connsiteX422" fmla="*/ 1100671 w 7467600"/>
              <a:gd name="connsiteY422" fmla="*/ 6252137 h 6858000"/>
              <a:gd name="connsiteX423" fmla="*/ 1090144 w 7467600"/>
              <a:gd name="connsiteY423" fmla="*/ 6256748 h 6858000"/>
              <a:gd name="connsiteX424" fmla="*/ 1095872 w 7467600"/>
              <a:gd name="connsiteY424" fmla="*/ 6271892 h 6858000"/>
              <a:gd name="connsiteX425" fmla="*/ 262785 w 7467600"/>
              <a:gd name="connsiteY425" fmla="*/ 6845450 h 6858000"/>
              <a:gd name="connsiteX426" fmla="*/ 209968 w 7467600"/>
              <a:gd name="connsiteY426" fmla="*/ 6770713 h 6858000"/>
              <a:gd name="connsiteX427" fmla="*/ 873460 w 7467600"/>
              <a:gd name="connsiteY427" fmla="*/ 6253768 h 6858000"/>
              <a:gd name="connsiteX428" fmla="*/ 192686 w 7467600"/>
              <a:gd name="connsiteY428" fmla="*/ 5849257 h 6858000"/>
              <a:gd name="connsiteX429" fmla="*/ 4696 w 7467600"/>
              <a:gd name="connsiteY429" fmla="*/ 5697668 h 6858000"/>
              <a:gd name="connsiteX430" fmla="*/ 0 w 7467600"/>
              <a:gd name="connsiteY430" fmla="*/ 5689984 h 6858000"/>
              <a:gd name="connsiteX431" fmla="*/ 0 w 7467600"/>
              <a:gd name="connsiteY431" fmla="*/ 5513472 h 6858000"/>
              <a:gd name="connsiteX432" fmla="*/ 174101 w 7467600"/>
              <a:gd name="connsiteY432" fmla="*/ 5620277 h 6858000"/>
              <a:gd name="connsiteX433" fmla="*/ 891800 w 7467600"/>
              <a:gd name="connsiteY433" fmla="*/ 6036935 h 6858000"/>
              <a:gd name="connsiteX434" fmla="*/ 1072219 w 7467600"/>
              <a:gd name="connsiteY434" fmla="*/ 6169443 h 6858000"/>
              <a:gd name="connsiteX435" fmla="*/ 1074117 w 7467600"/>
              <a:gd name="connsiteY435" fmla="*/ 6170301 h 6858000"/>
              <a:gd name="connsiteX436" fmla="*/ 1083114 w 7467600"/>
              <a:gd name="connsiteY436" fmla="*/ 6174131 h 6858000"/>
              <a:gd name="connsiteX437" fmla="*/ 1543010 w 7467600"/>
              <a:gd name="connsiteY437" fmla="*/ 6191140 h 6858000"/>
              <a:gd name="connsiteX438" fmla="*/ 1551080 w 7467600"/>
              <a:gd name="connsiteY438" fmla="*/ 6195006 h 6858000"/>
              <a:gd name="connsiteX439" fmla="*/ 2345443 w 7467600"/>
              <a:gd name="connsiteY439" fmla="*/ 5549882 h 6858000"/>
              <a:gd name="connsiteX440" fmla="*/ 1721499 w 7467600"/>
              <a:gd name="connsiteY440" fmla="*/ 5599969 h 6858000"/>
              <a:gd name="connsiteX441" fmla="*/ 767716 w 7467600"/>
              <a:gd name="connsiteY441" fmla="*/ 5472768 h 6858000"/>
              <a:gd name="connsiteX442" fmla="*/ 722147 w 7467600"/>
              <a:gd name="connsiteY442" fmla="*/ 5393091 h 6858000"/>
              <a:gd name="connsiteX443" fmla="*/ 1485552 w 7467600"/>
              <a:gd name="connsiteY443" fmla="*/ 5313202 h 6858000"/>
              <a:gd name="connsiteX444" fmla="*/ 2143004 w 7467600"/>
              <a:gd name="connsiteY444" fmla="*/ 5402420 h 6858000"/>
              <a:gd name="connsiteX445" fmla="*/ 1933391 w 7467600"/>
              <a:gd name="connsiteY445" fmla="*/ 5156971 h 6858000"/>
              <a:gd name="connsiteX446" fmla="*/ 1827118 w 7467600"/>
              <a:gd name="connsiteY446" fmla="*/ 4968410 h 6858000"/>
              <a:gd name="connsiteX447" fmla="*/ 1837349 w 7467600"/>
              <a:gd name="connsiteY447" fmla="*/ 4956357 h 6858000"/>
              <a:gd name="connsiteX448" fmla="*/ 2162835 w 7467600"/>
              <a:gd name="connsiteY448" fmla="*/ 5187853 h 6858000"/>
              <a:gd name="connsiteX449" fmla="*/ 2257167 w 7467600"/>
              <a:gd name="connsiteY449" fmla="*/ 5462123 h 6858000"/>
              <a:gd name="connsiteX450" fmla="*/ 2261598 w 7467600"/>
              <a:gd name="connsiteY450" fmla="*/ 5467998 h 6858000"/>
              <a:gd name="connsiteX451" fmla="*/ 2437177 w 7467600"/>
              <a:gd name="connsiteY451" fmla="*/ 5479608 h 6858000"/>
              <a:gd name="connsiteX452" fmla="*/ 2445247 w 7467600"/>
              <a:gd name="connsiteY452" fmla="*/ 5483476 h 6858000"/>
              <a:gd name="connsiteX453" fmla="*/ 2743626 w 7467600"/>
              <a:gd name="connsiteY453" fmla="*/ 5304819 h 6858000"/>
              <a:gd name="connsiteX454" fmla="*/ 3048102 w 7467600"/>
              <a:gd name="connsiteY454" fmla="*/ 5150595 h 6858000"/>
              <a:gd name="connsiteX455" fmla="*/ 1799414 w 7467600"/>
              <a:gd name="connsiteY455" fmla="*/ 4694732 h 6858000"/>
              <a:gd name="connsiteX456" fmla="*/ 1771735 w 7467600"/>
              <a:gd name="connsiteY456" fmla="*/ 4619929 h 6858000"/>
              <a:gd name="connsiteX457" fmla="*/ 3104273 w 7467600"/>
              <a:gd name="connsiteY457" fmla="*/ 5076159 h 6858000"/>
              <a:gd name="connsiteX458" fmla="*/ 3113245 w 7467600"/>
              <a:gd name="connsiteY458" fmla="*/ 5090705 h 6858000"/>
              <a:gd name="connsiteX459" fmla="*/ 3126294 w 7467600"/>
              <a:gd name="connsiteY459" fmla="*/ 5114400 h 6858000"/>
              <a:gd name="connsiteX460" fmla="*/ 3937433 w 7467600"/>
              <a:gd name="connsiteY460" fmla="*/ 4830473 h 6858000"/>
              <a:gd name="connsiteX461" fmla="*/ 3590475 w 7467600"/>
              <a:gd name="connsiteY461" fmla="*/ 4597974 h 6858000"/>
              <a:gd name="connsiteX462" fmla="*/ 3100264 w 7467600"/>
              <a:gd name="connsiteY462" fmla="*/ 4579845 h 6858000"/>
              <a:gd name="connsiteX463" fmla="*/ 2183576 w 7467600"/>
              <a:gd name="connsiteY463" fmla="*/ 4227150 h 6858000"/>
              <a:gd name="connsiteX464" fmla="*/ 2151029 w 7467600"/>
              <a:gd name="connsiteY464" fmla="*/ 4146947 h 6858000"/>
              <a:gd name="connsiteX465" fmla="*/ 3563434 w 7467600"/>
              <a:gd name="connsiteY465" fmla="*/ 4469115 h 6858000"/>
              <a:gd name="connsiteX466" fmla="*/ 3177952 w 7467600"/>
              <a:gd name="connsiteY466" fmla="*/ 3657386 h 6858000"/>
              <a:gd name="connsiteX467" fmla="*/ 3189263 w 7467600"/>
              <a:gd name="connsiteY467" fmla="*/ 3625726 h 6858000"/>
              <a:gd name="connsiteX468" fmla="*/ 3560912 w 7467600"/>
              <a:gd name="connsiteY468" fmla="*/ 4079863 h 6858000"/>
              <a:gd name="connsiteX469" fmla="*/ 3626636 w 7467600"/>
              <a:gd name="connsiteY469" fmla="*/ 4512230 h 6858000"/>
              <a:gd name="connsiteX470" fmla="*/ 3653088 w 7467600"/>
              <a:gd name="connsiteY470" fmla="*/ 4521417 h 6858000"/>
              <a:gd name="connsiteX471" fmla="*/ 3988128 w 7467600"/>
              <a:gd name="connsiteY471" fmla="*/ 4817267 h 6858000"/>
              <a:gd name="connsiteX472" fmla="*/ 4830582 w 7467600"/>
              <a:gd name="connsiteY472" fmla="*/ 4676000 h 6858000"/>
              <a:gd name="connsiteX473" fmla="*/ 4830100 w 7467600"/>
              <a:gd name="connsiteY473" fmla="*/ 4675554 h 6858000"/>
              <a:gd name="connsiteX474" fmla="*/ 4036318 w 7467600"/>
              <a:gd name="connsiteY474" fmla="*/ 4147013 h 6858000"/>
              <a:gd name="connsiteX475" fmla="*/ 3432098 w 7467600"/>
              <a:gd name="connsiteY475" fmla="*/ 3537312 h 6858000"/>
              <a:gd name="connsiteX476" fmla="*/ 3446761 w 7467600"/>
              <a:gd name="connsiteY476" fmla="*/ 3461278 h 6858000"/>
              <a:gd name="connsiteX477" fmla="*/ 4419733 w 7467600"/>
              <a:gd name="connsiteY477" fmla="*/ 3963555 h 6858000"/>
              <a:gd name="connsiteX478" fmla="*/ 4781371 w 7467600"/>
              <a:gd name="connsiteY478" fmla="*/ 4458604 h 6858000"/>
              <a:gd name="connsiteX479" fmla="*/ 4780440 w 7467600"/>
              <a:gd name="connsiteY479" fmla="*/ 4470290 h 6858000"/>
              <a:gd name="connsiteX480" fmla="*/ 4898954 w 7467600"/>
              <a:gd name="connsiteY480" fmla="*/ 4662092 h 6858000"/>
              <a:gd name="connsiteX481" fmla="*/ 4900699 w 7467600"/>
              <a:gd name="connsiteY481" fmla="*/ 4670867 h 6858000"/>
              <a:gd name="connsiteX482" fmla="*/ 5714511 w 7467600"/>
              <a:gd name="connsiteY482" fmla="*/ 4663483 h 6858000"/>
              <a:gd name="connsiteX483" fmla="*/ 5464793 w 7467600"/>
              <a:gd name="connsiteY483" fmla="*/ 4393556 h 6858000"/>
              <a:gd name="connsiteX484" fmla="*/ 5461897 w 7467600"/>
              <a:gd name="connsiteY484" fmla="*/ 4390879 h 6858000"/>
              <a:gd name="connsiteX485" fmla="*/ 4294126 w 7467600"/>
              <a:gd name="connsiteY485" fmla="*/ 3303048 h 6858000"/>
              <a:gd name="connsiteX486" fmla="*/ 4305321 w 7467600"/>
              <a:gd name="connsiteY486" fmla="*/ 3256953 h 6858000"/>
              <a:gd name="connsiteX487" fmla="*/ 4949299 w 7467600"/>
              <a:gd name="connsiteY487" fmla="*/ 3766336 h 6858000"/>
              <a:gd name="connsiteX488" fmla="*/ 5291452 w 7467600"/>
              <a:gd name="connsiteY488" fmla="*/ 4076801 h 6858000"/>
              <a:gd name="connsiteX489" fmla="*/ 5434998 w 7467600"/>
              <a:gd name="connsiteY489" fmla="*/ 4254100 h 6858000"/>
              <a:gd name="connsiteX490" fmla="*/ 5351015 w 7467600"/>
              <a:gd name="connsiteY490" fmla="*/ 3760989 h 6858000"/>
              <a:gd name="connsiteX491" fmla="*/ 5413780 w 7467600"/>
              <a:gd name="connsiteY491" fmla="*/ 2966265 h 6858000"/>
              <a:gd name="connsiteX492" fmla="*/ 5425627 w 7467600"/>
              <a:gd name="connsiteY492" fmla="*/ 2954192 h 6858000"/>
              <a:gd name="connsiteX493" fmla="*/ 6604735 w 7467600"/>
              <a:gd name="connsiteY493" fmla="*/ 2041381 h 6858000"/>
              <a:gd name="connsiteX494" fmla="*/ 7204487 w 7467600"/>
              <a:gd name="connsiteY494" fmla="*/ 2742112 h 6858000"/>
              <a:gd name="connsiteX495" fmla="*/ 7131592 w 7467600"/>
              <a:gd name="connsiteY495" fmla="*/ 2672096 h 6858000"/>
              <a:gd name="connsiteX496" fmla="*/ 6996344 w 7467600"/>
              <a:gd name="connsiteY496" fmla="*/ 2518310 h 6858000"/>
              <a:gd name="connsiteX497" fmla="*/ 6735495 w 7467600"/>
              <a:gd name="connsiteY497" fmla="*/ 2196890 h 6858000"/>
              <a:gd name="connsiteX498" fmla="*/ 6721901 w 7467600"/>
              <a:gd name="connsiteY498" fmla="*/ 2179274 h 6858000"/>
              <a:gd name="connsiteX499" fmla="*/ 6604735 w 7467600"/>
              <a:gd name="connsiteY499" fmla="*/ 2041381 h 6858000"/>
              <a:gd name="connsiteX500" fmla="*/ 6591670 w 7467600"/>
              <a:gd name="connsiteY500" fmla="*/ 1988277 h 6858000"/>
              <a:gd name="connsiteX501" fmla="*/ 6747349 w 7467600"/>
              <a:gd name="connsiteY501" fmla="*/ 2160069 h 6858000"/>
              <a:gd name="connsiteX502" fmla="*/ 6760943 w 7467600"/>
              <a:gd name="connsiteY502" fmla="*/ 2177686 h 6858000"/>
              <a:gd name="connsiteX503" fmla="*/ 7021065 w 7467600"/>
              <a:gd name="connsiteY503" fmla="*/ 2498102 h 6858000"/>
              <a:gd name="connsiteX504" fmla="*/ 7155223 w 7467600"/>
              <a:gd name="connsiteY504" fmla="*/ 2650386 h 6858000"/>
              <a:gd name="connsiteX505" fmla="*/ 7203167 w 7467600"/>
              <a:gd name="connsiteY505" fmla="*/ 2697288 h 6858000"/>
              <a:gd name="connsiteX506" fmla="*/ 6937703 w 7467600"/>
              <a:gd name="connsiteY506" fmla="*/ 2321981 h 6858000"/>
              <a:gd name="connsiteX507" fmla="*/ 6591670 w 7467600"/>
              <a:gd name="connsiteY507" fmla="*/ 1988277 h 6858000"/>
              <a:gd name="connsiteX508" fmla="*/ 5798671 w 7467600"/>
              <a:gd name="connsiteY508" fmla="*/ 1981601 h 6858000"/>
              <a:gd name="connsiteX509" fmla="*/ 5754709 w 7467600"/>
              <a:gd name="connsiteY509" fmla="*/ 2071454 h 6858000"/>
              <a:gd name="connsiteX510" fmla="*/ 5763044 w 7467600"/>
              <a:gd name="connsiteY510" fmla="*/ 2842206 h 6858000"/>
              <a:gd name="connsiteX511" fmla="*/ 5764974 w 7467600"/>
              <a:gd name="connsiteY511" fmla="*/ 2799609 h 6858000"/>
              <a:gd name="connsiteX512" fmla="*/ 5767665 w 7467600"/>
              <a:gd name="connsiteY512" fmla="*/ 2666409 h 6858000"/>
              <a:gd name="connsiteX513" fmla="*/ 5763055 w 7467600"/>
              <a:gd name="connsiteY513" fmla="*/ 2579705 h 6858000"/>
              <a:gd name="connsiteX514" fmla="*/ 5758079 w 7467600"/>
              <a:gd name="connsiteY514" fmla="*/ 2492508 h 6858000"/>
              <a:gd name="connsiteX515" fmla="*/ 5779325 w 7467600"/>
              <a:gd name="connsiteY515" fmla="*/ 2197069 h 6858000"/>
              <a:gd name="connsiteX516" fmla="*/ 5798671 w 7467600"/>
              <a:gd name="connsiteY516" fmla="*/ 1981601 h 6858000"/>
              <a:gd name="connsiteX517" fmla="*/ 5829202 w 7467600"/>
              <a:gd name="connsiteY517" fmla="*/ 1971679 h 6858000"/>
              <a:gd name="connsiteX518" fmla="*/ 5809558 w 7467600"/>
              <a:gd name="connsiteY518" fmla="*/ 2198043 h 6858000"/>
              <a:gd name="connsiteX519" fmla="*/ 5788653 w 7467600"/>
              <a:gd name="connsiteY519" fmla="*/ 2489430 h 6858000"/>
              <a:gd name="connsiteX520" fmla="*/ 5793439 w 7467600"/>
              <a:gd name="connsiteY520" fmla="*/ 2575235 h 6858000"/>
              <a:gd name="connsiteX521" fmla="*/ 5796837 w 7467600"/>
              <a:gd name="connsiteY521" fmla="*/ 2637633 h 6858000"/>
              <a:gd name="connsiteX522" fmla="*/ 5818614 w 7467600"/>
              <a:gd name="connsiteY522" fmla="*/ 2473055 h 6858000"/>
              <a:gd name="connsiteX523" fmla="*/ 5829202 w 7467600"/>
              <a:gd name="connsiteY523" fmla="*/ 1971679 h 6858000"/>
              <a:gd name="connsiteX524" fmla="*/ 5911389 w 7467600"/>
              <a:gd name="connsiteY524" fmla="*/ 1898371 h 6858000"/>
              <a:gd name="connsiteX525" fmla="*/ 6237627 w 7467600"/>
              <a:gd name="connsiteY525" fmla="*/ 2231921 h 6858000"/>
              <a:gd name="connsiteX526" fmla="*/ 5911389 w 7467600"/>
              <a:gd name="connsiteY526" fmla="*/ 1898371 h 6858000"/>
              <a:gd name="connsiteX527" fmla="*/ 6944437 w 7467600"/>
              <a:gd name="connsiteY527" fmla="*/ 1575402 h 6858000"/>
              <a:gd name="connsiteX528" fmla="*/ 6304730 w 7467600"/>
              <a:gd name="connsiteY528" fmla="*/ 1766654 h 6858000"/>
              <a:gd name="connsiteX529" fmla="*/ 6944437 w 7467600"/>
              <a:gd name="connsiteY529" fmla="*/ 1575402 h 6858000"/>
              <a:gd name="connsiteX530" fmla="*/ 7019523 w 7467600"/>
              <a:gd name="connsiteY530" fmla="*/ 1519450 h 6858000"/>
              <a:gd name="connsiteX531" fmla="*/ 6298091 w 7467600"/>
              <a:gd name="connsiteY531" fmla="*/ 1737122 h 6858000"/>
              <a:gd name="connsiteX532" fmla="*/ 7019523 w 7467600"/>
              <a:gd name="connsiteY532" fmla="*/ 1519450 h 6858000"/>
              <a:gd name="connsiteX533" fmla="*/ 2399523 w 7467600"/>
              <a:gd name="connsiteY533" fmla="*/ 1428234 h 6858000"/>
              <a:gd name="connsiteX534" fmla="*/ 2224982 w 7467600"/>
              <a:gd name="connsiteY534" fmla="*/ 1826201 h 6858000"/>
              <a:gd name="connsiteX535" fmla="*/ 2096099 w 7467600"/>
              <a:gd name="connsiteY535" fmla="*/ 2345900 h 6858000"/>
              <a:gd name="connsiteX536" fmla="*/ 2283317 w 7467600"/>
              <a:gd name="connsiteY536" fmla="*/ 1796925 h 6858000"/>
              <a:gd name="connsiteX537" fmla="*/ 2399523 w 7467600"/>
              <a:gd name="connsiteY537" fmla="*/ 1428234 h 6858000"/>
              <a:gd name="connsiteX538" fmla="*/ 2448558 w 7467600"/>
              <a:gd name="connsiteY538" fmla="*/ 1373435 h 6858000"/>
              <a:gd name="connsiteX539" fmla="*/ 2312521 w 7467600"/>
              <a:gd name="connsiteY539" fmla="*/ 1806140 h 6858000"/>
              <a:gd name="connsiteX540" fmla="*/ 2127533 w 7467600"/>
              <a:gd name="connsiteY540" fmla="*/ 2348380 h 6858000"/>
              <a:gd name="connsiteX541" fmla="*/ 2358080 w 7467600"/>
              <a:gd name="connsiteY541" fmla="*/ 1866134 h 6858000"/>
              <a:gd name="connsiteX542" fmla="*/ 2407436 w 7467600"/>
              <a:gd name="connsiteY542" fmla="*/ 1651070 h 6858000"/>
              <a:gd name="connsiteX543" fmla="*/ 2448558 w 7467600"/>
              <a:gd name="connsiteY543" fmla="*/ 1373435 h 6858000"/>
              <a:gd name="connsiteX544" fmla="*/ 278707 w 7467600"/>
              <a:gd name="connsiteY544" fmla="*/ 1352270 h 6858000"/>
              <a:gd name="connsiteX545" fmla="*/ 321570 w 7467600"/>
              <a:gd name="connsiteY545" fmla="*/ 1861610 h 6858000"/>
              <a:gd name="connsiteX546" fmla="*/ 294281 w 7467600"/>
              <a:gd name="connsiteY546" fmla="*/ 1440658 h 6858000"/>
              <a:gd name="connsiteX547" fmla="*/ 278707 w 7467600"/>
              <a:gd name="connsiteY547" fmla="*/ 1352270 h 6858000"/>
              <a:gd name="connsiteX548" fmla="*/ 1423821 w 7467600"/>
              <a:gd name="connsiteY548" fmla="*/ 1351958 h 6858000"/>
              <a:gd name="connsiteX549" fmla="*/ 1638521 w 7467600"/>
              <a:gd name="connsiteY549" fmla="*/ 1908470 h 6858000"/>
              <a:gd name="connsiteX550" fmla="*/ 1754199 w 7467600"/>
              <a:gd name="connsiteY550" fmla="*/ 2149284 h 6858000"/>
              <a:gd name="connsiteX551" fmla="*/ 1908359 w 7467600"/>
              <a:gd name="connsiteY551" fmla="*/ 2364988 h 6858000"/>
              <a:gd name="connsiteX552" fmla="*/ 1647661 w 7467600"/>
              <a:gd name="connsiteY552" fmla="*/ 1825945 h 6858000"/>
              <a:gd name="connsiteX553" fmla="*/ 1423821 w 7467600"/>
              <a:gd name="connsiteY553" fmla="*/ 1351958 h 6858000"/>
              <a:gd name="connsiteX554" fmla="*/ 1431890 w 7467600"/>
              <a:gd name="connsiteY554" fmla="*/ 1306475 h 6858000"/>
              <a:gd name="connsiteX555" fmla="*/ 1507597 w 7467600"/>
              <a:gd name="connsiteY555" fmla="*/ 1446132 h 6858000"/>
              <a:gd name="connsiteX556" fmla="*/ 1674586 w 7467600"/>
              <a:gd name="connsiteY556" fmla="*/ 1813832 h 6858000"/>
              <a:gd name="connsiteX557" fmla="*/ 1815950 w 7467600"/>
              <a:gd name="connsiteY557" fmla="*/ 2128564 h 6858000"/>
              <a:gd name="connsiteX558" fmla="*/ 1984242 w 7467600"/>
              <a:gd name="connsiteY558" fmla="*/ 2430829 h 6858000"/>
              <a:gd name="connsiteX559" fmla="*/ 2014023 w 7467600"/>
              <a:gd name="connsiteY559" fmla="*/ 2450995 h 6858000"/>
              <a:gd name="connsiteX560" fmla="*/ 1747337 w 7467600"/>
              <a:gd name="connsiteY560" fmla="*/ 1855264 h 6858000"/>
              <a:gd name="connsiteX561" fmla="*/ 1533749 w 7467600"/>
              <a:gd name="connsiteY561" fmla="*/ 1478656 h 6858000"/>
              <a:gd name="connsiteX562" fmla="*/ 1431890 w 7467600"/>
              <a:gd name="connsiteY562" fmla="*/ 1306475 h 6858000"/>
              <a:gd name="connsiteX563" fmla="*/ 5052692 w 7467600"/>
              <a:gd name="connsiteY563" fmla="*/ 1292994 h 6858000"/>
              <a:gd name="connsiteX564" fmla="*/ 5200661 w 7467600"/>
              <a:gd name="connsiteY564" fmla="*/ 1635186 h 6858000"/>
              <a:gd name="connsiteX565" fmla="*/ 5297138 w 7467600"/>
              <a:gd name="connsiteY565" fmla="*/ 1906351 h 6858000"/>
              <a:gd name="connsiteX566" fmla="*/ 5052692 w 7467600"/>
              <a:gd name="connsiteY566" fmla="*/ 1292994 h 6858000"/>
              <a:gd name="connsiteX567" fmla="*/ 5009948 w 7467600"/>
              <a:gd name="connsiteY567" fmla="*/ 1273619 h 6858000"/>
              <a:gd name="connsiteX568" fmla="*/ 5121777 w 7467600"/>
              <a:gd name="connsiteY568" fmla="*/ 1654213 h 6858000"/>
              <a:gd name="connsiteX569" fmla="*/ 5293545 w 7467600"/>
              <a:gd name="connsiteY569" fmla="*/ 2072247 h 6858000"/>
              <a:gd name="connsiteX570" fmla="*/ 5294042 w 7467600"/>
              <a:gd name="connsiteY570" fmla="*/ 2065019 h 6858000"/>
              <a:gd name="connsiteX571" fmla="*/ 5171936 w 7467600"/>
              <a:gd name="connsiteY571" fmla="*/ 1647613 h 6858000"/>
              <a:gd name="connsiteX572" fmla="*/ 5009948 w 7467600"/>
              <a:gd name="connsiteY572" fmla="*/ 1273619 h 6858000"/>
              <a:gd name="connsiteX573" fmla="*/ 655236 w 7467600"/>
              <a:gd name="connsiteY573" fmla="*/ 1268632 h 6858000"/>
              <a:gd name="connsiteX574" fmla="*/ 839521 w 7467600"/>
              <a:gd name="connsiteY574" fmla="*/ 1685315 h 6858000"/>
              <a:gd name="connsiteX575" fmla="*/ 1109416 w 7467600"/>
              <a:gd name="connsiteY575" fmla="*/ 2061663 h 6858000"/>
              <a:gd name="connsiteX576" fmla="*/ 1298300 w 7467600"/>
              <a:gd name="connsiteY576" fmla="*/ 2247742 h 6858000"/>
              <a:gd name="connsiteX577" fmla="*/ 1125871 w 7467600"/>
              <a:gd name="connsiteY577" fmla="*/ 1989513 h 6858000"/>
              <a:gd name="connsiteX578" fmla="*/ 981574 w 7467600"/>
              <a:gd name="connsiteY578" fmla="*/ 1783157 h 6858000"/>
              <a:gd name="connsiteX579" fmla="*/ 922198 w 7467600"/>
              <a:gd name="connsiteY579" fmla="*/ 1677437 h 6858000"/>
              <a:gd name="connsiteX580" fmla="*/ 869293 w 7467600"/>
              <a:gd name="connsiteY580" fmla="*/ 1583214 h 6858000"/>
              <a:gd name="connsiteX581" fmla="*/ 751431 w 7467600"/>
              <a:gd name="connsiteY581" fmla="*/ 1405731 h 6858000"/>
              <a:gd name="connsiteX582" fmla="*/ 655236 w 7467600"/>
              <a:gd name="connsiteY582" fmla="*/ 1268632 h 6858000"/>
              <a:gd name="connsiteX583" fmla="*/ 6516292 w 7467600"/>
              <a:gd name="connsiteY583" fmla="*/ 1263064 h 6858000"/>
              <a:gd name="connsiteX584" fmla="*/ 5736320 w 7467600"/>
              <a:gd name="connsiteY584" fmla="*/ 1501803 h 6858000"/>
              <a:gd name="connsiteX585" fmla="*/ 6516292 w 7467600"/>
              <a:gd name="connsiteY585" fmla="*/ 1263064 h 6858000"/>
              <a:gd name="connsiteX586" fmla="*/ 291466 w 7467600"/>
              <a:gd name="connsiteY586" fmla="*/ 1250369 h 6858000"/>
              <a:gd name="connsiteX587" fmla="*/ 323180 w 7467600"/>
              <a:gd name="connsiteY587" fmla="*/ 1435283 h 6858000"/>
              <a:gd name="connsiteX588" fmla="*/ 349381 w 7467600"/>
              <a:gd name="connsiteY588" fmla="*/ 1875041 h 6858000"/>
              <a:gd name="connsiteX589" fmla="*/ 374363 w 7467600"/>
              <a:gd name="connsiteY589" fmla="*/ 1506494 h 6858000"/>
              <a:gd name="connsiteX590" fmla="*/ 302168 w 7467600"/>
              <a:gd name="connsiteY590" fmla="*/ 1274495 h 6858000"/>
              <a:gd name="connsiteX591" fmla="*/ 291466 w 7467600"/>
              <a:gd name="connsiteY591" fmla="*/ 1250369 h 6858000"/>
              <a:gd name="connsiteX592" fmla="*/ 678222 w 7467600"/>
              <a:gd name="connsiteY592" fmla="*/ 1248670 h 6858000"/>
              <a:gd name="connsiteX593" fmla="*/ 775536 w 7467600"/>
              <a:gd name="connsiteY593" fmla="*/ 1388015 h 6858000"/>
              <a:gd name="connsiteX594" fmla="*/ 894529 w 7467600"/>
              <a:gd name="connsiteY594" fmla="*/ 1567739 h 6858000"/>
              <a:gd name="connsiteX595" fmla="*/ 948000 w 7467600"/>
              <a:gd name="connsiteY595" fmla="*/ 1663088 h 6858000"/>
              <a:gd name="connsiteX596" fmla="*/ 1006812 w 7467600"/>
              <a:gd name="connsiteY596" fmla="*/ 1767683 h 6858000"/>
              <a:gd name="connsiteX597" fmla="*/ 1149133 w 7467600"/>
              <a:gd name="connsiteY597" fmla="*/ 1971513 h 6858000"/>
              <a:gd name="connsiteX598" fmla="*/ 1333952 w 7467600"/>
              <a:gd name="connsiteY598" fmla="*/ 2251620 h 6858000"/>
              <a:gd name="connsiteX599" fmla="*/ 1337329 w 7467600"/>
              <a:gd name="connsiteY599" fmla="*/ 2258350 h 6858000"/>
              <a:gd name="connsiteX600" fmla="*/ 1014726 w 7467600"/>
              <a:gd name="connsiteY600" fmla="*/ 1615556 h 6858000"/>
              <a:gd name="connsiteX601" fmla="*/ 678222 w 7467600"/>
              <a:gd name="connsiteY601" fmla="*/ 1248670 h 6858000"/>
              <a:gd name="connsiteX602" fmla="*/ 6691602 w 7467600"/>
              <a:gd name="connsiteY602" fmla="*/ 1140573 h 6858000"/>
              <a:gd name="connsiteX603" fmla="*/ 6571100 w 7467600"/>
              <a:gd name="connsiteY603" fmla="*/ 1183662 h 6858000"/>
              <a:gd name="connsiteX604" fmla="*/ 6241687 w 7467600"/>
              <a:gd name="connsiteY604" fmla="*/ 1257600 h 6858000"/>
              <a:gd name="connsiteX605" fmla="*/ 5693009 w 7467600"/>
              <a:gd name="connsiteY605" fmla="*/ 1478256 h 6858000"/>
              <a:gd name="connsiteX606" fmla="*/ 6548420 w 7467600"/>
              <a:gd name="connsiteY606" fmla="*/ 1214599 h 6858000"/>
              <a:gd name="connsiteX607" fmla="*/ 6605473 w 7467600"/>
              <a:gd name="connsiteY607" fmla="*/ 1184686 h 6858000"/>
              <a:gd name="connsiteX608" fmla="*/ 6691602 w 7467600"/>
              <a:gd name="connsiteY608" fmla="*/ 1140573 h 6858000"/>
              <a:gd name="connsiteX609" fmla="*/ 4002475 w 7467600"/>
              <a:gd name="connsiteY609" fmla="*/ 1037802 h 6858000"/>
              <a:gd name="connsiteX610" fmla="*/ 4000324 w 7467600"/>
              <a:gd name="connsiteY610" fmla="*/ 1039362 h 6858000"/>
              <a:gd name="connsiteX611" fmla="*/ 4002862 w 7467600"/>
              <a:gd name="connsiteY611" fmla="*/ 1042866 h 6858000"/>
              <a:gd name="connsiteX612" fmla="*/ 4002475 w 7467600"/>
              <a:gd name="connsiteY612" fmla="*/ 1037802 h 6858000"/>
              <a:gd name="connsiteX613" fmla="*/ 506322 w 7467600"/>
              <a:gd name="connsiteY613" fmla="*/ 1020997 h 6858000"/>
              <a:gd name="connsiteX614" fmla="*/ 533068 w 7467600"/>
              <a:gd name="connsiteY614" fmla="*/ 1029409 h 6858000"/>
              <a:gd name="connsiteX615" fmla="*/ 1232525 w 7467600"/>
              <a:gd name="connsiteY615" fmla="*/ 1804675 h 6858000"/>
              <a:gd name="connsiteX616" fmla="*/ 1388858 w 7467600"/>
              <a:gd name="connsiteY616" fmla="*/ 2368011 h 6858000"/>
              <a:gd name="connsiteX617" fmla="*/ 1384098 w 7467600"/>
              <a:gd name="connsiteY617" fmla="*/ 2378125 h 6858000"/>
              <a:gd name="connsiteX618" fmla="*/ 1425393 w 7467600"/>
              <a:gd name="connsiteY618" fmla="*/ 2589124 h 6858000"/>
              <a:gd name="connsiteX619" fmla="*/ 1424001 w 7467600"/>
              <a:gd name="connsiteY619" fmla="*/ 2597541 h 6858000"/>
              <a:gd name="connsiteX620" fmla="*/ 2152729 w 7467600"/>
              <a:gd name="connsiteY620" fmla="*/ 2864487 h 6858000"/>
              <a:gd name="connsiteX621" fmla="*/ 2020609 w 7467600"/>
              <a:gd name="connsiteY621" fmla="*/ 2539671 h 6858000"/>
              <a:gd name="connsiteX622" fmla="*/ 2018920 w 7467600"/>
              <a:gd name="connsiteY622" fmla="*/ 2536309 h 6858000"/>
              <a:gd name="connsiteX623" fmla="*/ 1342441 w 7467600"/>
              <a:gd name="connsiteY623" fmla="*/ 1173017 h 6858000"/>
              <a:gd name="connsiteX624" fmla="*/ 1367925 w 7467600"/>
              <a:gd name="connsiteY624" fmla="*/ 1135648 h 6858000"/>
              <a:gd name="connsiteX625" fmla="*/ 1771401 w 7467600"/>
              <a:gd name="connsiteY625" fmla="*/ 1806673 h 6858000"/>
              <a:gd name="connsiteX626" fmla="*/ 1972385 w 7467600"/>
              <a:gd name="connsiteY626" fmla="*/ 2198735 h 6858000"/>
              <a:gd name="connsiteX627" fmla="*/ 2040892 w 7467600"/>
              <a:gd name="connsiteY627" fmla="*/ 2405205 h 6858000"/>
              <a:gd name="connsiteX628" fmla="*/ 2131689 w 7467600"/>
              <a:gd name="connsiteY628" fmla="*/ 1936926 h 6858000"/>
              <a:gd name="connsiteX629" fmla="*/ 2454820 w 7467600"/>
              <a:gd name="connsiteY629" fmla="*/ 1248808 h 6858000"/>
              <a:gd name="connsiteX630" fmla="*/ 2492512 w 7467600"/>
              <a:gd name="connsiteY630" fmla="*/ 1302920 h 6858000"/>
              <a:gd name="connsiteX631" fmla="*/ 2081216 w 7467600"/>
              <a:gd name="connsiteY631" fmla="*/ 2527513 h 6858000"/>
              <a:gd name="connsiteX632" fmla="*/ 2081211 w 7467600"/>
              <a:gd name="connsiteY632" fmla="*/ 2528916 h 6858000"/>
              <a:gd name="connsiteX633" fmla="*/ 2199067 w 7467600"/>
              <a:gd name="connsiteY633" fmla="*/ 2884061 h 6858000"/>
              <a:gd name="connsiteX634" fmla="*/ 3192586 w 7467600"/>
              <a:gd name="connsiteY634" fmla="*/ 3411496 h 6858000"/>
              <a:gd name="connsiteX635" fmla="*/ 3182620 w 7467600"/>
              <a:gd name="connsiteY635" fmla="*/ 3483279 h 6858000"/>
              <a:gd name="connsiteX636" fmla="*/ 2435119 w 7467600"/>
              <a:gd name="connsiteY636" fmla="*/ 3080173 h 6858000"/>
              <a:gd name="connsiteX637" fmla="*/ 2410152 w 7467600"/>
              <a:gd name="connsiteY637" fmla="*/ 3063751 h 6858000"/>
              <a:gd name="connsiteX638" fmla="*/ 2408099 w 7467600"/>
              <a:gd name="connsiteY638" fmla="*/ 3064403 h 6858000"/>
              <a:gd name="connsiteX639" fmla="*/ 2407218 w 7467600"/>
              <a:gd name="connsiteY639" fmla="*/ 3070324 h 6858000"/>
              <a:gd name="connsiteX640" fmla="*/ 2380138 w 7467600"/>
              <a:gd name="connsiteY640" fmla="*/ 3099341 h 6858000"/>
              <a:gd name="connsiteX641" fmla="*/ 1765923 w 7467600"/>
              <a:gd name="connsiteY641" fmla="*/ 3581043 h 6858000"/>
              <a:gd name="connsiteX642" fmla="*/ 1702258 w 7467600"/>
              <a:gd name="connsiteY642" fmla="*/ 3612286 h 6858000"/>
              <a:gd name="connsiteX643" fmla="*/ 1538370 w 7467600"/>
              <a:gd name="connsiteY643" fmla="*/ 3811804 h 6858000"/>
              <a:gd name="connsiteX644" fmla="*/ 542867 w 7467600"/>
              <a:gd name="connsiteY644" fmla="*/ 4944092 h 6858000"/>
              <a:gd name="connsiteX645" fmla="*/ 515800 w 7467600"/>
              <a:gd name="connsiteY645" fmla="*/ 4862180 h 6858000"/>
              <a:gd name="connsiteX646" fmla="*/ 909145 w 7467600"/>
              <a:gd name="connsiteY646" fmla="*/ 4199225 h 6858000"/>
              <a:gd name="connsiteX647" fmla="*/ 1214067 w 7467600"/>
              <a:gd name="connsiteY647" fmla="*/ 3908561 h 6858000"/>
              <a:gd name="connsiteX648" fmla="*/ 640967 w 7467600"/>
              <a:gd name="connsiteY648" fmla="*/ 4105601 h 6858000"/>
              <a:gd name="connsiteX649" fmla="*/ 112563 w 7467600"/>
              <a:gd name="connsiteY649" fmla="*/ 4396952 h 6858000"/>
              <a:gd name="connsiteX650" fmla="*/ 0 w 7467600"/>
              <a:gd name="connsiteY650" fmla="*/ 4466006 h 6858000"/>
              <a:gd name="connsiteX651" fmla="*/ 0 w 7467600"/>
              <a:gd name="connsiteY651" fmla="*/ 4233763 h 6858000"/>
              <a:gd name="connsiteX652" fmla="*/ 36881 w 7467600"/>
              <a:gd name="connsiteY652" fmla="*/ 4200118 h 6858000"/>
              <a:gd name="connsiteX653" fmla="*/ 910534 w 7467600"/>
              <a:gd name="connsiteY653" fmla="*/ 3629753 h 6858000"/>
              <a:gd name="connsiteX654" fmla="*/ 1578717 w 7467600"/>
              <a:gd name="connsiteY654" fmla="*/ 3575982 h 6858000"/>
              <a:gd name="connsiteX655" fmla="*/ 2338780 w 7467600"/>
              <a:gd name="connsiteY655" fmla="*/ 3033725 h 6858000"/>
              <a:gd name="connsiteX656" fmla="*/ 1807991 w 7467600"/>
              <a:gd name="connsiteY656" fmla="*/ 2807184 h 6858000"/>
              <a:gd name="connsiteX657" fmla="*/ 1416358 w 7467600"/>
              <a:gd name="connsiteY657" fmla="*/ 3112571 h 6858000"/>
              <a:gd name="connsiteX658" fmla="*/ 939066 w 7467600"/>
              <a:gd name="connsiteY658" fmla="*/ 3378798 h 6858000"/>
              <a:gd name="connsiteX659" fmla="*/ 115099 w 7467600"/>
              <a:gd name="connsiteY659" fmla="*/ 3607650 h 6858000"/>
              <a:gd name="connsiteX660" fmla="*/ 97284 w 7467600"/>
              <a:gd name="connsiteY660" fmla="*/ 3520393 h 6858000"/>
              <a:gd name="connsiteX661" fmla="*/ 922050 w 7467600"/>
              <a:gd name="connsiteY661" fmla="*/ 3074867 h 6858000"/>
              <a:gd name="connsiteX662" fmla="*/ 1405265 w 7467600"/>
              <a:gd name="connsiteY662" fmla="*/ 3016319 h 6858000"/>
              <a:gd name="connsiteX663" fmla="*/ 1407512 w 7467600"/>
              <a:gd name="connsiteY663" fmla="*/ 3018001 h 6858000"/>
              <a:gd name="connsiteX664" fmla="*/ 1726266 w 7467600"/>
              <a:gd name="connsiteY664" fmla="*/ 2777274 h 6858000"/>
              <a:gd name="connsiteX665" fmla="*/ 625390 w 7467600"/>
              <a:gd name="connsiteY665" fmla="*/ 2514541 h 6858000"/>
              <a:gd name="connsiteX666" fmla="*/ 619799 w 7467600"/>
              <a:gd name="connsiteY666" fmla="*/ 2527180 h 6858000"/>
              <a:gd name="connsiteX667" fmla="*/ 310030 w 7467600"/>
              <a:gd name="connsiteY667" fmla="*/ 2771818 h 6858000"/>
              <a:gd name="connsiteX668" fmla="*/ 173877 w 7467600"/>
              <a:gd name="connsiteY668" fmla="*/ 2937056 h 6858000"/>
              <a:gd name="connsiteX669" fmla="*/ 77889 w 7467600"/>
              <a:gd name="connsiteY669" fmla="*/ 3138440 h 6858000"/>
              <a:gd name="connsiteX670" fmla="*/ 0 w 7467600"/>
              <a:gd name="connsiteY670" fmla="*/ 3271395 h 6858000"/>
              <a:gd name="connsiteX671" fmla="*/ 0 w 7467600"/>
              <a:gd name="connsiteY671" fmla="*/ 3153002 h 6858000"/>
              <a:gd name="connsiteX672" fmla="*/ 2386 w 7467600"/>
              <a:gd name="connsiteY672" fmla="*/ 3149203 h 6858000"/>
              <a:gd name="connsiteX673" fmla="*/ 89753 w 7467600"/>
              <a:gd name="connsiteY673" fmla="*/ 2987702 h 6858000"/>
              <a:gd name="connsiteX674" fmla="*/ 76869 w 7467600"/>
              <a:gd name="connsiteY674" fmla="*/ 3005404 h 6858000"/>
              <a:gd name="connsiteX675" fmla="*/ 32049 w 7467600"/>
              <a:gd name="connsiteY675" fmla="*/ 3065814 h 6858000"/>
              <a:gd name="connsiteX676" fmla="*/ 0 w 7467600"/>
              <a:gd name="connsiteY676" fmla="*/ 3108744 h 6858000"/>
              <a:gd name="connsiteX677" fmla="*/ 0 w 7467600"/>
              <a:gd name="connsiteY677" fmla="*/ 3058059 h 6858000"/>
              <a:gd name="connsiteX678" fmla="*/ 7610 w 7467600"/>
              <a:gd name="connsiteY678" fmla="*/ 3047889 h 6858000"/>
              <a:gd name="connsiteX679" fmla="*/ 52419 w 7467600"/>
              <a:gd name="connsiteY679" fmla="*/ 2987479 h 6858000"/>
              <a:gd name="connsiteX680" fmla="*/ 59142 w 7467600"/>
              <a:gd name="connsiteY680" fmla="*/ 2978488 h 6858000"/>
              <a:gd name="connsiteX681" fmla="*/ 0 w 7467600"/>
              <a:gd name="connsiteY681" fmla="*/ 3015334 h 6858000"/>
              <a:gd name="connsiteX682" fmla="*/ 0 w 7467600"/>
              <a:gd name="connsiteY682" fmla="*/ 2914286 h 6858000"/>
              <a:gd name="connsiteX683" fmla="*/ 36383 w 7467600"/>
              <a:gd name="connsiteY683" fmla="*/ 2901128 h 6858000"/>
              <a:gd name="connsiteX684" fmla="*/ 156329 w 7467600"/>
              <a:gd name="connsiteY684" fmla="*/ 2840533 h 6858000"/>
              <a:gd name="connsiteX685" fmla="*/ 358355 w 7467600"/>
              <a:gd name="connsiteY685" fmla="*/ 2620471 h 6858000"/>
              <a:gd name="connsiteX686" fmla="*/ 510577 w 7467600"/>
              <a:gd name="connsiteY686" fmla="*/ 2501244 h 6858000"/>
              <a:gd name="connsiteX687" fmla="*/ 211967 w 7467600"/>
              <a:gd name="connsiteY687" fmla="*/ 2479171 h 6858000"/>
              <a:gd name="connsiteX688" fmla="*/ 0 w 7467600"/>
              <a:gd name="connsiteY688" fmla="*/ 2476398 h 6858000"/>
              <a:gd name="connsiteX689" fmla="*/ 0 w 7467600"/>
              <a:gd name="connsiteY689" fmla="*/ 2389189 h 6858000"/>
              <a:gd name="connsiteX690" fmla="*/ 103062 w 7467600"/>
              <a:gd name="connsiteY690" fmla="*/ 2389518 h 6858000"/>
              <a:gd name="connsiteX691" fmla="*/ 510734 w 7467600"/>
              <a:gd name="connsiteY691" fmla="*/ 2416201 h 6858000"/>
              <a:gd name="connsiteX692" fmla="*/ 279257 w 7467600"/>
              <a:gd name="connsiteY692" fmla="*/ 2092102 h 6858000"/>
              <a:gd name="connsiteX693" fmla="*/ 65265 w 7467600"/>
              <a:gd name="connsiteY693" fmla="*/ 2006049 h 6858000"/>
              <a:gd name="connsiteX694" fmla="*/ 0 w 7467600"/>
              <a:gd name="connsiteY694" fmla="*/ 1982532 h 6858000"/>
              <a:gd name="connsiteX695" fmla="*/ 0 w 7467600"/>
              <a:gd name="connsiteY695" fmla="*/ 1912789 h 6858000"/>
              <a:gd name="connsiteX696" fmla="*/ 97460 w 7467600"/>
              <a:gd name="connsiteY696" fmla="*/ 1953725 h 6858000"/>
              <a:gd name="connsiteX697" fmla="*/ 221272 w 7467600"/>
              <a:gd name="connsiteY697" fmla="*/ 1980766 h 6858000"/>
              <a:gd name="connsiteX698" fmla="*/ 116765 w 7467600"/>
              <a:gd name="connsiteY698" fmla="*/ 1911033 h 6858000"/>
              <a:gd name="connsiteX699" fmla="*/ 16405 w 7467600"/>
              <a:gd name="connsiteY699" fmla="*/ 1803412 h 6858000"/>
              <a:gd name="connsiteX700" fmla="*/ 0 w 7467600"/>
              <a:gd name="connsiteY700" fmla="*/ 1784777 h 6858000"/>
              <a:gd name="connsiteX701" fmla="*/ 0 w 7467600"/>
              <a:gd name="connsiteY701" fmla="*/ 1740082 h 6858000"/>
              <a:gd name="connsiteX702" fmla="*/ 39394 w 7467600"/>
              <a:gd name="connsiteY702" fmla="*/ 1784856 h 6858000"/>
              <a:gd name="connsiteX703" fmla="*/ 135813 w 7467600"/>
              <a:gd name="connsiteY703" fmla="*/ 1888838 h 6858000"/>
              <a:gd name="connsiteX704" fmla="*/ 242575 w 7467600"/>
              <a:gd name="connsiteY704" fmla="*/ 1958841 h 6858000"/>
              <a:gd name="connsiteX705" fmla="*/ 82197 w 7467600"/>
              <a:gd name="connsiteY705" fmla="*/ 1754826 h 6858000"/>
              <a:gd name="connsiteX706" fmla="*/ 0 w 7467600"/>
              <a:gd name="connsiteY706" fmla="*/ 1679650 h 6858000"/>
              <a:gd name="connsiteX707" fmla="*/ 0 w 7467600"/>
              <a:gd name="connsiteY707" fmla="*/ 1602463 h 6858000"/>
              <a:gd name="connsiteX708" fmla="*/ 84689 w 7467600"/>
              <a:gd name="connsiteY708" fmla="*/ 1677442 h 6858000"/>
              <a:gd name="connsiteX709" fmla="*/ 298437 w 7467600"/>
              <a:gd name="connsiteY709" fmla="*/ 1968019 h 6858000"/>
              <a:gd name="connsiteX710" fmla="*/ 227269 w 7467600"/>
              <a:gd name="connsiteY710" fmla="*/ 1114064 h 6858000"/>
              <a:gd name="connsiteX711" fmla="*/ 248003 w 7467600"/>
              <a:gd name="connsiteY711" fmla="*/ 1089613 h 6858000"/>
              <a:gd name="connsiteX712" fmla="*/ 427020 w 7467600"/>
              <a:gd name="connsiteY712" fmla="*/ 1619803 h 6858000"/>
              <a:gd name="connsiteX713" fmla="*/ 340345 w 7467600"/>
              <a:gd name="connsiteY713" fmla="*/ 2027739 h 6858000"/>
              <a:gd name="connsiteX714" fmla="*/ 360865 w 7467600"/>
              <a:gd name="connsiteY714" fmla="*/ 2044827 h 6858000"/>
              <a:gd name="connsiteX715" fmla="*/ 560414 w 7467600"/>
              <a:gd name="connsiteY715" fmla="*/ 2421457 h 6858000"/>
              <a:gd name="connsiteX716" fmla="*/ 1359703 w 7467600"/>
              <a:gd name="connsiteY716" fmla="*/ 2578554 h 6858000"/>
              <a:gd name="connsiteX717" fmla="*/ 1359422 w 7467600"/>
              <a:gd name="connsiteY717" fmla="*/ 2577994 h 6858000"/>
              <a:gd name="connsiteX718" fmla="*/ 828701 w 7467600"/>
              <a:gd name="connsiteY718" fmla="*/ 1839520 h 6858000"/>
              <a:gd name="connsiteX719" fmla="*/ 494427 w 7467600"/>
              <a:gd name="connsiteY719" fmla="*/ 1092333 h 6858000"/>
              <a:gd name="connsiteX720" fmla="*/ 506322 w 7467600"/>
              <a:gd name="connsiteY720" fmla="*/ 1020997 h 6858000"/>
              <a:gd name="connsiteX721" fmla="*/ 4570198 w 7467600"/>
              <a:gd name="connsiteY721" fmla="*/ 978081 h 6858000"/>
              <a:gd name="connsiteX722" fmla="*/ 4523691 w 7467600"/>
              <a:gd name="connsiteY722" fmla="*/ 1127776 h 6858000"/>
              <a:gd name="connsiteX723" fmla="*/ 4509875 w 7467600"/>
              <a:gd name="connsiteY723" fmla="*/ 1167552 h 6858000"/>
              <a:gd name="connsiteX724" fmla="*/ 4478168 w 7467600"/>
              <a:gd name="connsiteY724" fmla="*/ 1260735 h 6858000"/>
              <a:gd name="connsiteX725" fmla="*/ 4409309 w 7467600"/>
              <a:gd name="connsiteY725" fmla="*/ 1666996 h 6858000"/>
              <a:gd name="connsiteX726" fmla="*/ 4370031 w 7467600"/>
              <a:gd name="connsiteY726" fmla="*/ 1955666 h 6858000"/>
              <a:gd name="connsiteX727" fmla="*/ 4570198 w 7467600"/>
              <a:gd name="connsiteY727" fmla="*/ 978081 h 6858000"/>
              <a:gd name="connsiteX728" fmla="*/ 4557898 w 7467600"/>
              <a:gd name="connsiteY728" fmla="*/ 900011 h 6858000"/>
              <a:gd name="connsiteX729" fmla="*/ 4344840 w 7467600"/>
              <a:gd name="connsiteY729" fmla="*/ 1922038 h 6858000"/>
              <a:gd name="connsiteX730" fmla="*/ 4378710 w 7467600"/>
              <a:gd name="connsiteY730" fmla="*/ 1665516 h 6858000"/>
              <a:gd name="connsiteX731" fmla="*/ 4448798 w 7467600"/>
              <a:gd name="connsiteY731" fmla="*/ 1253024 h 6858000"/>
              <a:gd name="connsiteX732" fmla="*/ 4480315 w 7467600"/>
              <a:gd name="connsiteY732" fmla="*/ 1158454 h 6858000"/>
              <a:gd name="connsiteX733" fmla="*/ 4494133 w 7467600"/>
              <a:gd name="connsiteY733" fmla="*/ 1118676 h 6858000"/>
              <a:gd name="connsiteX734" fmla="*/ 4557898 w 7467600"/>
              <a:gd name="connsiteY734" fmla="*/ 900011 h 6858000"/>
              <a:gd name="connsiteX735" fmla="*/ 5870151 w 7467600"/>
              <a:gd name="connsiteY735" fmla="*/ 898890 h 6858000"/>
              <a:gd name="connsiteX736" fmla="*/ 5861335 w 7467600"/>
              <a:gd name="connsiteY736" fmla="*/ 899177 h 6858000"/>
              <a:gd name="connsiteX737" fmla="*/ 5843702 w 7467600"/>
              <a:gd name="connsiteY737" fmla="*/ 899748 h 6858000"/>
              <a:gd name="connsiteX738" fmla="*/ 5651107 w 7467600"/>
              <a:gd name="connsiteY738" fmla="*/ 920306 h 6858000"/>
              <a:gd name="connsiteX739" fmla="*/ 5459407 w 7467600"/>
              <a:gd name="connsiteY739" fmla="*/ 940975 h 6858000"/>
              <a:gd name="connsiteX740" fmla="*/ 5374846 w 7467600"/>
              <a:gd name="connsiteY740" fmla="*/ 941988 h 6858000"/>
              <a:gd name="connsiteX741" fmla="*/ 5256105 w 7467600"/>
              <a:gd name="connsiteY741" fmla="*/ 945632 h 6858000"/>
              <a:gd name="connsiteX742" fmla="*/ 5107071 w 7467600"/>
              <a:gd name="connsiteY742" fmla="*/ 969720 h 6858000"/>
              <a:gd name="connsiteX743" fmla="*/ 4998681 w 7467600"/>
              <a:gd name="connsiteY743" fmla="*/ 988771 h 6858000"/>
              <a:gd name="connsiteX744" fmla="*/ 5870151 w 7467600"/>
              <a:gd name="connsiteY744" fmla="*/ 898890 h 6858000"/>
              <a:gd name="connsiteX745" fmla="*/ 5504425 w 7467600"/>
              <a:gd name="connsiteY745" fmla="*/ 848067 h 6858000"/>
              <a:gd name="connsiteX746" fmla="*/ 4968849 w 7467600"/>
              <a:gd name="connsiteY746" fmla="*/ 962318 h 6858000"/>
              <a:gd name="connsiteX747" fmla="*/ 5104039 w 7467600"/>
              <a:gd name="connsiteY747" fmla="*/ 940634 h 6858000"/>
              <a:gd name="connsiteX748" fmla="*/ 5256311 w 7467600"/>
              <a:gd name="connsiteY748" fmla="*/ 916490 h 6858000"/>
              <a:gd name="connsiteX749" fmla="*/ 5377381 w 7467600"/>
              <a:gd name="connsiteY749" fmla="*/ 912671 h 6858000"/>
              <a:gd name="connsiteX750" fmla="*/ 5460148 w 7467600"/>
              <a:gd name="connsiteY750" fmla="*/ 911442 h 6858000"/>
              <a:gd name="connsiteX751" fmla="*/ 5648971 w 7467600"/>
              <a:gd name="connsiteY751" fmla="*/ 891331 h 6858000"/>
              <a:gd name="connsiteX752" fmla="*/ 5844807 w 7467600"/>
              <a:gd name="connsiteY752" fmla="*/ 870718 h 6858000"/>
              <a:gd name="connsiteX753" fmla="*/ 5862975 w 7467600"/>
              <a:gd name="connsiteY753" fmla="*/ 869756 h 6858000"/>
              <a:gd name="connsiteX754" fmla="*/ 5920887 w 7467600"/>
              <a:gd name="connsiteY754" fmla="*/ 865929 h 6858000"/>
              <a:gd name="connsiteX755" fmla="*/ 5504425 w 7467600"/>
              <a:gd name="connsiteY755" fmla="*/ 848067 h 6858000"/>
              <a:gd name="connsiteX756" fmla="*/ 3607114 w 7467600"/>
              <a:gd name="connsiteY756" fmla="*/ 467441 h 6858000"/>
              <a:gd name="connsiteX757" fmla="*/ 3296242 w 7467600"/>
              <a:gd name="connsiteY757" fmla="*/ 807991 h 6858000"/>
              <a:gd name="connsiteX758" fmla="*/ 3174674 w 7467600"/>
              <a:gd name="connsiteY758" fmla="*/ 919759 h 6858000"/>
              <a:gd name="connsiteX759" fmla="*/ 3042978 w 7467600"/>
              <a:gd name="connsiteY759" fmla="*/ 1054894 h 6858000"/>
              <a:gd name="connsiteX760" fmla="*/ 2968914 w 7467600"/>
              <a:gd name="connsiteY760" fmla="*/ 1133756 h 6858000"/>
              <a:gd name="connsiteX761" fmla="*/ 3103823 w 7467600"/>
              <a:gd name="connsiteY761" fmla="*/ 1026814 h 6858000"/>
              <a:gd name="connsiteX762" fmla="*/ 3607114 w 7467600"/>
              <a:gd name="connsiteY762" fmla="*/ 467441 h 6858000"/>
              <a:gd name="connsiteX763" fmla="*/ 3744487 w 7467600"/>
              <a:gd name="connsiteY763" fmla="*/ 383136 h 6858000"/>
              <a:gd name="connsiteX764" fmla="*/ 3970213 w 7467600"/>
              <a:gd name="connsiteY764" fmla="*/ 995559 h 6858000"/>
              <a:gd name="connsiteX765" fmla="*/ 3744487 w 7467600"/>
              <a:gd name="connsiteY765" fmla="*/ 383136 h 6858000"/>
              <a:gd name="connsiteX766" fmla="*/ 3624562 w 7467600"/>
              <a:gd name="connsiteY766" fmla="*/ 367041 h 6858000"/>
              <a:gd name="connsiteX767" fmla="*/ 3489712 w 7467600"/>
              <a:gd name="connsiteY767" fmla="*/ 485386 h 6858000"/>
              <a:gd name="connsiteX768" fmla="*/ 3182994 w 7467600"/>
              <a:gd name="connsiteY768" fmla="*/ 828265 h 6858000"/>
              <a:gd name="connsiteX769" fmla="*/ 2892114 w 7467600"/>
              <a:gd name="connsiteY769" fmla="*/ 1172635 h 6858000"/>
              <a:gd name="connsiteX770" fmla="*/ 3021459 w 7467600"/>
              <a:gd name="connsiteY770" fmla="*/ 1035385 h 6858000"/>
              <a:gd name="connsiteX771" fmla="*/ 3153873 w 7467600"/>
              <a:gd name="connsiteY771" fmla="*/ 898971 h 6858000"/>
              <a:gd name="connsiteX772" fmla="*/ 3276511 w 7467600"/>
              <a:gd name="connsiteY772" fmla="*/ 786423 h 6858000"/>
              <a:gd name="connsiteX773" fmla="*/ 3584154 w 7467600"/>
              <a:gd name="connsiteY773" fmla="*/ 448218 h 6858000"/>
              <a:gd name="connsiteX774" fmla="*/ 3624562 w 7467600"/>
              <a:gd name="connsiteY774" fmla="*/ 367041 h 6858000"/>
              <a:gd name="connsiteX775" fmla="*/ 3766672 w 7467600"/>
              <a:gd name="connsiteY775" fmla="*/ 359429 h 6858000"/>
              <a:gd name="connsiteX776" fmla="*/ 3996338 w 7467600"/>
              <a:gd name="connsiteY776" fmla="*/ 968237 h 6858000"/>
              <a:gd name="connsiteX777" fmla="*/ 3766672 w 7467600"/>
              <a:gd name="connsiteY777" fmla="*/ 359429 h 6858000"/>
              <a:gd name="connsiteX778" fmla="*/ 5805386 w 7467600"/>
              <a:gd name="connsiteY778" fmla="*/ 239240 h 6858000"/>
              <a:gd name="connsiteX779" fmla="*/ 5736947 w 7467600"/>
              <a:gd name="connsiteY779" fmla="*/ 261367 h 6858000"/>
              <a:gd name="connsiteX780" fmla="*/ 5427012 w 7467600"/>
              <a:gd name="connsiteY780" fmla="*/ 311272 h 6858000"/>
              <a:gd name="connsiteX781" fmla="*/ 5147818 w 7467600"/>
              <a:gd name="connsiteY781" fmla="*/ 322112 h 6858000"/>
              <a:gd name="connsiteX782" fmla="*/ 5060854 w 7467600"/>
              <a:gd name="connsiteY782" fmla="*/ 311882 h 6858000"/>
              <a:gd name="connsiteX783" fmla="*/ 4945989 w 7467600"/>
              <a:gd name="connsiteY783" fmla="*/ 300516 h 6858000"/>
              <a:gd name="connsiteX784" fmla="*/ 5410479 w 7467600"/>
              <a:gd name="connsiteY784" fmla="*/ 348434 h 6858000"/>
              <a:gd name="connsiteX785" fmla="*/ 5805386 w 7467600"/>
              <a:gd name="connsiteY785" fmla="*/ 239240 h 6858000"/>
              <a:gd name="connsiteX786" fmla="*/ 5905192 w 7467600"/>
              <a:gd name="connsiteY786" fmla="*/ 163079 h 6858000"/>
              <a:gd name="connsiteX787" fmla="*/ 5865655 w 7467600"/>
              <a:gd name="connsiteY787" fmla="*/ 171901 h 6858000"/>
              <a:gd name="connsiteX788" fmla="*/ 5259740 w 7467600"/>
              <a:gd name="connsiteY788" fmla="*/ 257013 h 6858000"/>
              <a:gd name="connsiteX789" fmla="*/ 5208466 w 7467600"/>
              <a:gd name="connsiteY789" fmla="*/ 257550 h 6858000"/>
              <a:gd name="connsiteX790" fmla="*/ 4980204 w 7467600"/>
              <a:gd name="connsiteY790" fmla="*/ 271903 h 6858000"/>
              <a:gd name="connsiteX791" fmla="*/ 5068068 w 7467600"/>
              <a:gd name="connsiteY791" fmla="*/ 282244 h 6858000"/>
              <a:gd name="connsiteX792" fmla="*/ 5153231 w 7467600"/>
              <a:gd name="connsiteY792" fmla="*/ 292240 h 6858000"/>
              <a:gd name="connsiteX793" fmla="*/ 5426491 w 7467600"/>
              <a:gd name="connsiteY793" fmla="*/ 281128 h 6858000"/>
              <a:gd name="connsiteX794" fmla="*/ 5731212 w 7467600"/>
              <a:gd name="connsiteY794" fmla="*/ 231951 h 6858000"/>
              <a:gd name="connsiteX795" fmla="*/ 5905192 w 7467600"/>
              <a:gd name="connsiteY795" fmla="*/ 163079 h 6858000"/>
              <a:gd name="connsiteX796" fmla="*/ 5944437 w 7467600"/>
              <a:gd name="connsiteY796" fmla="*/ 113829 h 6858000"/>
              <a:gd name="connsiteX797" fmla="*/ 5825032 w 7467600"/>
              <a:gd name="connsiteY797" fmla="*/ 146405 h 6858000"/>
              <a:gd name="connsiteX798" fmla="*/ 4955599 w 7467600"/>
              <a:gd name="connsiteY798" fmla="*/ 247008 h 6858000"/>
              <a:gd name="connsiteX799" fmla="*/ 5210104 w 7467600"/>
              <a:gd name="connsiteY799" fmla="*/ 228123 h 6858000"/>
              <a:gd name="connsiteX800" fmla="*/ 5261015 w 7467600"/>
              <a:gd name="connsiteY800" fmla="*/ 227087 h 6858000"/>
              <a:gd name="connsiteX801" fmla="*/ 5861181 w 7467600"/>
              <a:gd name="connsiteY801" fmla="*/ 143093 h 6858000"/>
              <a:gd name="connsiteX802" fmla="*/ 5961252 w 7467600"/>
              <a:gd name="connsiteY802" fmla="*/ 114820 h 6858000"/>
              <a:gd name="connsiteX803" fmla="*/ 5944437 w 7467600"/>
              <a:gd name="connsiteY803" fmla="*/ 113829 h 6858000"/>
              <a:gd name="connsiteX804" fmla="*/ 3882765 w 7467600"/>
              <a:gd name="connsiteY804" fmla="*/ 0 h 6858000"/>
              <a:gd name="connsiteX805" fmla="*/ 3995099 w 7467600"/>
              <a:gd name="connsiteY805" fmla="*/ 0 h 6858000"/>
              <a:gd name="connsiteX806" fmla="*/ 4163818 w 7467600"/>
              <a:gd name="connsiteY806" fmla="*/ 234104 h 6858000"/>
              <a:gd name="connsiteX807" fmla="*/ 4172099 w 7467600"/>
              <a:gd name="connsiteY807" fmla="*/ 234207 h 6858000"/>
              <a:gd name="connsiteX808" fmla="*/ 4784282 w 7467600"/>
              <a:gd name="connsiteY808" fmla="*/ 276561 h 6858000"/>
              <a:gd name="connsiteX809" fmla="*/ 4801687 w 7467600"/>
              <a:gd name="connsiteY809" fmla="*/ 267764 h 6858000"/>
              <a:gd name="connsiteX810" fmla="*/ 6082788 w 7467600"/>
              <a:gd name="connsiteY810" fmla="*/ 64119 h 6858000"/>
              <a:gd name="connsiteX811" fmla="*/ 6099442 w 7467600"/>
              <a:gd name="connsiteY811" fmla="*/ 82568 h 6858000"/>
              <a:gd name="connsiteX812" fmla="*/ 4804137 w 7467600"/>
              <a:gd name="connsiteY812" fmla="*/ 320931 h 6858000"/>
              <a:gd name="connsiteX813" fmla="*/ 4227047 w 7467600"/>
              <a:gd name="connsiteY813" fmla="*/ 313415 h 6858000"/>
              <a:gd name="connsiteX814" fmla="*/ 4346041 w 7467600"/>
              <a:gd name="connsiteY814" fmla="*/ 456086 h 6858000"/>
              <a:gd name="connsiteX815" fmla="*/ 4870967 w 7467600"/>
              <a:gd name="connsiteY815" fmla="*/ 963061 h 6858000"/>
              <a:gd name="connsiteX816" fmla="*/ 4889647 w 7467600"/>
              <a:gd name="connsiteY816" fmla="*/ 957147 h 6858000"/>
              <a:gd name="connsiteX817" fmla="*/ 5422504 w 7467600"/>
              <a:gd name="connsiteY817" fmla="*/ 805191 h 6858000"/>
              <a:gd name="connsiteX818" fmla="*/ 6087656 w 7467600"/>
              <a:gd name="connsiteY818" fmla="*/ 826703 h 6858000"/>
              <a:gd name="connsiteX819" fmla="*/ 6058717 w 7467600"/>
              <a:gd name="connsiteY819" fmla="*/ 865992 h 6858000"/>
              <a:gd name="connsiteX820" fmla="*/ 4974153 w 7467600"/>
              <a:gd name="connsiteY820" fmla="*/ 1045456 h 6858000"/>
              <a:gd name="connsiteX821" fmla="*/ 5627835 w 7467600"/>
              <a:gd name="connsiteY821" fmla="*/ 1472077 h 6858000"/>
              <a:gd name="connsiteX822" fmla="*/ 5629817 w 7467600"/>
              <a:gd name="connsiteY822" fmla="*/ 1471412 h 6858000"/>
              <a:gd name="connsiteX823" fmla="*/ 5634124 w 7467600"/>
              <a:gd name="connsiteY823" fmla="*/ 1470572 h 6858000"/>
              <a:gd name="connsiteX824" fmla="*/ 5755832 w 7467600"/>
              <a:gd name="connsiteY824" fmla="*/ 1383886 h 6858000"/>
              <a:gd name="connsiteX825" fmla="*/ 6014186 w 7467600"/>
              <a:gd name="connsiteY825" fmla="*/ 1279799 h 6858000"/>
              <a:gd name="connsiteX826" fmla="*/ 6901619 w 7467600"/>
              <a:gd name="connsiteY826" fmla="*/ 1047874 h 6858000"/>
              <a:gd name="connsiteX827" fmla="*/ 6931566 w 7467600"/>
              <a:gd name="connsiteY827" fmla="*/ 1062034 h 6858000"/>
              <a:gd name="connsiteX828" fmla="*/ 5790982 w 7467600"/>
              <a:gd name="connsiteY828" fmla="*/ 1561380 h 6858000"/>
              <a:gd name="connsiteX829" fmla="*/ 6188971 w 7467600"/>
              <a:gd name="connsiteY829" fmla="*/ 1755168 h 6858000"/>
              <a:gd name="connsiteX830" fmla="*/ 6202446 w 7467600"/>
              <a:gd name="connsiteY830" fmla="*/ 1752268 h 6858000"/>
              <a:gd name="connsiteX831" fmla="*/ 7179560 w 7467600"/>
              <a:gd name="connsiteY831" fmla="*/ 1467551 h 6858000"/>
              <a:gd name="connsiteX832" fmla="*/ 7158730 w 7467600"/>
              <a:gd name="connsiteY832" fmla="*/ 1507835 h 6858000"/>
              <a:gd name="connsiteX833" fmla="*/ 6326959 w 7467600"/>
              <a:gd name="connsiteY833" fmla="*/ 1817686 h 6858000"/>
              <a:gd name="connsiteX834" fmla="*/ 6537433 w 7467600"/>
              <a:gd name="connsiteY834" fmla="*/ 1907790 h 6858000"/>
              <a:gd name="connsiteX835" fmla="*/ 6550221 w 7467600"/>
              <a:gd name="connsiteY835" fmla="*/ 1910729 h 6858000"/>
              <a:gd name="connsiteX836" fmla="*/ 6964438 w 7467600"/>
              <a:gd name="connsiteY836" fmla="*/ 2209505 h 6858000"/>
              <a:gd name="connsiteX837" fmla="*/ 7367862 w 7467600"/>
              <a:gd name="connsiteY837" fmla="*/ 2806833 h 6858000"/>
              <a:gd name="connsiteX838" fmla="*/ 7364329 w 7467600"/>
              <a:gd name="connsiteY838" fmla="*/ 2826907 h 6858000"/>
              <a:gd name="connsiteX839" fmla="*/ 7290545 w 7467600"/>
              <a:gd name="connsiteY839" fmla="*/ 2850663 h 6858000"/>
              <a:gd name="connsiteX840" fmla="*/ 6472036 w 7467600"/>
              <a:gd name="connsiteY840" fmla="*/ 1959003 h 6858000"/>
              <a:gd name="connsiteX841" fmla="*/ 5792897 w 7467600"/>
              <a:gd name="connsiteY841" fmla="*/ 1647747 h 6858000"/>
              <a:gd name="connsiteX842" fmla="*/ 5842751 w 7467600"/>
              <a:gd name="connsiteY842" fmla="*/ 1816112 h 6858000"/>
              <a:gd name="connsiteX843" fmla="*/ 5847424 w 7467600"/>
              <a:gd name="connsiteY843" fmla="*/ 1815776 h 6858000"/>
              <a:gd name="connsiteX844" fmla="*/ 6399821 w 7467600"/>
              <a:gd name="connsiteY844" fmla="*/ 2344799 h 6858000"/>
              <a:gd name="connsiteX845" fmla="*/ 6323232 w 7467600"/>
              <a:gd name="connsiteY845" fmla="*/ 2389634 h 6858000"/>
              <a:gd name="connsiteX846" fmla="*/ 5942958 w 7467600"/>
              <a:gd name="connsiteY846" fmla="*/ 2077708 h 6858000"/>
              <a:gd name="connsiteX847" fmla="*/ 5921559 w 7467600"/>
              <a:gd name="connsiteY847" fmla="*/ 2378596 h 6858000"/>
              <a:gd name="connsiteX848" fmla="*/ 5817651 w 7467600"/>
              <a:gd name="connsiteY848" fmla="*/ 3023919 h 6858000"/>
              <a:gd name="connsiteX849" fmla="*/ 5729634 w 7467600"/>
              <a:gd name="connsiteY849" fmla="*/ 3051849 h 6858000"/>
              <a:gd name="connsiteX850" fmla="*/ 5611018 w 7467600"/>
              <a:gd name="connsiteY850" fmla="*/ 2316769 h 6858000"/>
              <a:gd name="connsiteX851" fmla="*/ 5687608 w 7467600"/>
              <a:gd name="connsiteY851" fmla="*/ 2039972 h 6858000"/>
              <a:gd name="connsiteX852" fmla="*/ 5657554 w 7467600"/>
              <a:gd name="connsiteY852" fmla="*/ 1576445 h 6858000"/>
              <a:gd name="connsiteX853" fmla="*/ 5150475 w 7467600"/>
              <a:gd name="connsiteY853" fmla="*/ 1274012 h 6858000"/>
              <a:gd name="connsiteX854" fmla="*/ 5349142 w 7467600"/>
              <a:gd name="connsiteY854" fmla="*/ 2204405 h 6858000"/>
              <a:gd name="connsiteX855" fmla="*/ 5262214 w 7467600"/>
              <a:gd name="connsiteY855" fmla="*/ 2233836 h 6858000"/>
              <a:gd name="connsiteX856" fmla="*/ 4981539 w 7467600"/>
              <a:gd name="connsiteY856" fmla="*/ 1542201 h 6858000"/>
              <a:gd name="connsiteX857" fmla="*/ 4958461 w 7467600"/>
              <a:gd name="connsiteY857" fmla="*/ 1136957 h 6858000"/>
              <a:gd name="connsiteX858" fmla="*/ 4655015 w 7467600"/>
              <a:gd name="connsiteY858" fmla="*/ 891426 h 6858000"/>
              <a:gd name="connsiteX859" fmla="*/ 4348002 w 7467600"/>
              <a:gd name="connsiteY859" fmla="*/ 2205895 h 6858000"/>
              <a:gd name="connsiteX860" fmla="*/ 4262250 w 7467600"/>
              <a:gd name="connsiteY860" fmla="*/ 2219972 h 6858000"/>
              <a:gd name="connsiteX861" fmla="*/ 4550611 w 7467600"/>
              <a:gd name="connsiteY861" fmla="*/ 817540 h 6858000"/>
              <a:gd name="connsiteX862" fmla="*/ 4564418 w 7467600"/>
              <a:gd name="connsiteY862" fmla="*/ 808293 h 6858000"/>
              <a:gd name="connsiteX863" fmla="*/ 4266388 w 7467600"/>
              <a:gd name="connsiteY863" fmla="*/ 500083 h 6858000"/>
              <a:gd name="connsiteX864" fmla="*/ 4032842 w 7467600"/>
              <a:gd name="connsiteY864" fmla="*/ 211809 h 6858000"/>
              <a:gd name="connsiteX865" fmla="*/ 3882765 w 7467600"/>
              <a:gd name="connsiteY865" fmla="*/ 0 h 6858000"/>
              <a:gd name="connsiteX866" fmla="*/ 3721337 w 7467600"/>
              <a:gd name="connsiteY866" fmla="*/ 0 h 6858000"/>
              <a:gd name="connsiteX867" fmla="*/ 3797544 w 7467600"/>
              <a:gd name="connsiteY867" fmla="*/ 0 h 6858000"/>
              <a:gd name="connsiteX868" fmla="*/ 3775734 w 7467600"/>
              <a:gd name="connsiteY868" fmla="*/ 95131 h 6858000"/>
              <a:gd name="connsiteX869" fmla="*/ 3724807 w 7467600"/>
              <a:gd name="connsiteY869" fmla="*/ 272257 h 6858000"/>
              <a:gd name="connsiteX870" fmla="*/ 3726844 w 7467600"/>
              <a:gd name="connsiteY870" fmla="*/ 282988 h 6858000"/>
              <a:gd name="connsiteX871" fmla="*/ 3742664 w 7467600"/>
              <a:gd name="connsiteY871" fmla="*/ 279918 h 6858000"/>
              <a:gd name="connsiteX872" fmla="*/ 4103910 w 7467600"/>
              <a:gd name="connsiteY872" fmla="*/ 1161917 h 6858000"/>
              <a:gd name="connsiteX873" fmla="*/ 4020269 w 7467600"/>
              <a:gd name="connsiteY873" fmla="*/ 1200406 h 6858000"/>
              <a:gd name="connsiteX874" fmla="*/ 3674882 w 7467600"/>
              <a:gd name="connsiteY874" fmla="*/ 488524 h 6858000"/>
              <a:gd name="connsiteX875" fmla="*/ 3132682 w 7467600"/>
              <a:gd name="connsiteY875" fmla="*/ 1072284 h 6858000"/>
              <a:gd name="connsiteX876" fmla="*/ 2716346 w 7467600"/>
              <a:gd name="connsiteY876" fmla="*/ 1276376 h 6858000"/>
              <a:gd name="connsiteX877" fmla="*/ 2716772 w 7467600"/>
              <a:gd name="connsiteY877" fmla="*/ 1255462 h 6858000"/>
              <a:gd name="connsiteX878" fmla="*/ 3471096 w 7467600"/>
              <a:gd name="connsiteY878" fmla="*/ 437072 h 6858000"/>
              <a:gd name="connsiteX879" fmla="*/ 3639057 w 7467600"/>
              <a:gd name="connsiteY879" fmla="*/ 286334 h 6858000"/>
              <a:gd name="connsiteX880" fmla="*/ 3640309 w 7467600"/>
              <a:gd name="connsiteY880" fmla="*/ 284664 h 6858000"/>
              <a:gd name="connsiteX881" fmla="*/ 3646022 w 7467600"/>
              <a:gd name="connsiteY881" fmla="*/ 276711 h 6858000"/>
              <a:gd name="connsiteX882" fmla="*/ 3707943 w 7467600"/>
              <a:gd name="connsiteY882" fmla="*/ 65958 h 6858000"/>
              <a:gd name="connsiteX883" fmla="*/ 3721337 w 7467600"/>
              <a:gd name="connsiteY883" fmla="*/ 0 h 6858000"/>
              <a:gd name="connsiteX884" fmla="*/ 2867960 w 7467600"/>
              <a:gd name="connsiteY884" fmla="*/ 0 h 6858000"/>
              <a:gd name="connsiteX885" fmla="*/ 2926351 w 7467600"/>
              <a:gd name="connsiteY885" fmla="*/ 0 h 6858000"/>
              <a:gd name="connsiteX886" fmla="*/ 2902823 w 7467600"/>
              <a:gd name="connsiteY886" fmla="*/ 262929 h 6858000"/>
              <a:gd name="connsiteX887" fmla="*/ 2940663 w 7467600"/>
              <a:gd name="connsiteY887" fmla="*/ 140884 h 6858000"/>
              <a:gd name="connsiteX888" fmla="*/ 2947039 w 7467600"/>
              <a:gd name="connsiteY888" fmla="*/ 122524 h 6858000"/>
              <a:gd name="connsiteX889" fmla="*/ 2984316 w 7467600"/>
              <a:gd name="connsiteY889" fmla="*/ 0 h 6858000"/>
              <a:gd name="connsiteX890" fmla="*/ 3016114 w 7467600"/>
              <a:gd name="connsiteY890" fmla="*/ 0 h 6858000"/>
              <a:gd name="connsiteX891" fmla="*/ 2979949 w 7467600"/>
              <a:gd name="connsiteY891" fmla="*/ 119274 h 6858000"/>
              <a:gd name="connsiteX892" fmla="*/ 3023879 w 7467600"/>
              <a:gd name="connsiteY892" fmla="*/ 0 h 6858000"/>
              <a:gd name="connsiteX893" fmla="*/ 3105400 w 7467600"/>
              <a:gd name="connsiteY893" fmla="*/ 0 h 6858000"/>
              <a:gd name="connsiteX894" fmla="*/ 3094669 w 7467600"/>
              <a:gd name="connsiteY894" fmla="*/ 30308 h 6858000"/>
              <a:gd name="connsiteX895" fmla="*/ 2901945 w 7467600"/>
              <a:gd name="connsiteY895" fmla="*/ 466538 h 6858000"/>
              <a:gd name="connsiteX896" fmla="*/ 2815209 w 7467600"/>
              <a:gd name="connsiteY896" fmla="*/ 497361 h 6858000"/>
              <a:gd name="connsiteX897" fmla="*/ 2844845 w 7467600"/>
              <a:gd name="connsiteY897" fmla="*/ 127638 h 6858000"/>
              <a:gd name="connsiteX898" fmla="*/ 2867960 w 7467600"/>
              <a:gd name="connsiteY898" fmla="*/ 0 h 6858000"/>
              <a:gd name="connsiteX899" fmla="*/ 1057230 w 7467600"/>
              <a:gd name="connsiteY899" fmla="*/ 0 h 6858000"/>
              <a:gd name="connsiteX900" fmla="*/ 1111003 w 7467600"/>
              <a:gd name="connsiteY900" fmla="*/ 0 h 6858000"/>
              <a:gd name="connsiteX901" fmla="*/ 1125553 w 7467600"/>
              <a:gd name="connsiteY901" fmla="*/ 52588 h 6858000"/>
              <a:gd name="connsiteX902" fmla="*/ 1304276 w 7467600"/>
              <a:gd name="connsiteY902" fmla="*/ 476275 h 6858000"/>
              <a:gd name="connsiteX903" fmla="*/ 1492066 w 7467600"/>
              <a:gd name="connsiteY903" fmla="*/ 886333 h 6858000"/>
              <a:gd name="connsiteX904" fmla="*/ 1423698 w 7467600"/>
              <a:gd name="connsiteY904" fmla="*/ 710817 h 6858000"/>
              <a:gd name="connsiteX905" fmla="*/ 1357609 w 7467600"/>
              <a:gd name="connsiteY905" fmla="*/ 532892 h 6858000"/>
              <a:gd name="connsiteX906" fmla="*/ 1309550 w 7467600"/>
              <a:gd name="connsiteY906" fmla="*/ 374031 h 6858000"/>
              <a:gd name="connsiteX907" fmla="*/ 1193673 w 7467600"/>
              <a:gd name="connsiteY907" fmla="*/ 49533 h 6858000"/>
              <a:gd name="connsiteX908" fmla="*/ 1164391 w 7467600"/>
              <a:gd name="connsiteY908" fmla="*/ 0 h 6858000"/>
              <a:gd name="connsiteX909" fmla="*/ 1200666 w 7467600"/>
              <a:gd name="connsiteY909" fmla="*/ 0 h 6858000"/>
              <a:gd name="connsiteX910" fmla="*/ 1223408 w 7467600"/>
              <a:gd name="connsiteY910" fmla="*/ 38996 h 6858000"/>
              <a:gd name="connsiteX911" fmla="*/ 1339635 w 7467600"/>
              <a:gd name="connsiteY911" fmla="*/ 365517 h 6858000"/>
              <a:gd name="connsiteX912" fmla="*/ 1387469 w 7467600"/>
              <a:gd name="connsiteY912" fmla="*/ 523079 h 6858000"/>
              <a:gd name="connsiteX913" fmla="*/ 1452685 w 7467600"/>
              <a:gd name="connsiteY913" fmla="*/ 699806 h 6858000"/>
              <a:gd name="connsiteX914" fmla="*/ 1492092 w 7467600"/>
              <a:gd name="connsiteY914" fmla="*/ 800424 h 6858000"/>
              <a:gd name="connsiteX915" fmla="*/ 1455302 w 7467600"/>
              <a:gd name="connsiteY915" fmla="*/ 632913 h 6858000"/>
              <a:gd name="connsiteX916" fmla="*/ 1222336 w 7467600"/>
              <a:gd name="connsiteY916" fmla="*/ 9480 h 6858000"/>
              <a:gd name="connsiteX917" fmla="*/ 1214634 w 7467600"/>
              <a:gd name="connsiteY917" fmla="*/ 0 h 6858000"/>
              <a:gd name="connsiteX918" fmla="*/ 1289827 w 7467600"/>
              <a:gd name="connsiteY918" fmla="*/ 0 h 6858000"/>
              <a:gd name="connsiteX919" fmla="*/ 1321076 w 7467600"/>
              <a:gd name="connsiteY919" fmla="*/ 59722 h 6858000"/>
              <a:gd name="connsiteX920" fmla="*/ 1512579 w 7467600"/>
              <a:gd name="connsiteY920" fmla="*/ 626441 h 6858000"/>
              <a:gd name="connsiteX921" fmla="*/ 1506076 w 7467600"/>
              <a:gd name="connsiteY921" fmla="*/ 1089289 h 6858000"/>
              <a:gd name="connsiteX922" fmla="*/ 1486346 w 7467600"/>
              <a:gd name="connsiteY922" fmla="*/ 1079919 h 6858000"/>
              <a:gd name="connsiteX923" fmla="*/ 1070511 w 7467600"/>
              <a:gd name="connsiteY923" fmla="*/ 48609 h 6858000"/>
              <a:gd name="connsiteX924" fmla="*/ 1057230 w 7467600"/>
              <a:gd name="connsiteY924" fmla="*/ 0 h 6858000"/>
              <a:gd name="connsiteX925" fmla="*/ 43151 w 7467600"/>
              <a:gd name="connsiteY925" fmla="*/ 0 h 6858000"/>
              <a:gd name="connsiteX926" fmla="*/ 95283 w 7467600"/>
              <a:gd name="connsiteY926" fmla="*/ 0 h 6858000"/>
              <a:gd name="connsiteX927" fmla="*/ 300708 w 7467600"/>
              <a:gd name="connsiteY927" fmla="*/ 154571 h 6858000"/>
              <a:gd name="connsiteX928" fmla="*/ 530414 w 7467600"/>
              <a:gd name="connsiteY928" fmla="*/ 354673 h 6858000"/>
              <a:gd name="connsiteX929" fmla="*/ 333785 w 7467600"/>
              <a:gd name="connsiteY929" fmla="*/ 161564 h 6858000"/>
              <a:gd name="connsiteX930" fmla="*/ 147005 w 7467600"/>
              <a:gd name="connsiteY930" fmla="*/ 0 h 6858000"/>
              <a:gd name="connsiteX931" fmla="*/ 272509 w 7467600"/>
              <a:gd name="connsiteY931" fmla="*/ 0 h 6858000"/>
              <a:gd name="connsiteX932" fmla="*/ 326276 w 7467600"/>
              <a:gd name="connsiteY932" fmla="*/ 45847 h 6858000"/>
              <a:gd name="connsiteX933" fmla="*/ 823759 w 7467600"/>
              <a:gd name="connsiteY933" fmla="*/ 574145 h 6858000"/>
              <a:gd name="connsiteX934" fmla="*/ 811254 w 7467600"/>
              <a:gd name="connsiteY934" fmla="*/ 665546 h 6858000"/>
              <a:gd name="connsiteX935" fmla="*/ 154042 w 7467600"/>
              <a:gd name="connsiteY935" fmla="*/ 261522 h 6858000"/>
              <a:gd name="connsiteX936" fmla="*/ 13550 w 7467600"/>
              <a:gd name="connsiteY936" fmla="*/ 158423 h 6858000"/>
              <a:gd name="connsiteX937" fmla="*/ 0 w 7467600"/>
              <a:gd name="connsiteY937" fmla="*/ 146618 h 6858000"/>
              <a:gd name="connsiteX938" fmla="*/ 0 w 7467600"/>
              <a:gd name="connsiteY938" fmla="*/ 59161 h 6858000"/>
              <a:gd name="connsiteX939" fmla="*/ 45427 w 7467600"/>
              <a:gd name="connsiteY939" fmla="*/ 101078 h 6858000"/>
              <a:gd name="connsiteX940" fmla="*/ 630103 w 7467600"/>
              <a:gd name="connsiteY940" fmla="*/ 485885 h 6858000"/>
              <a:gd name="connsiteX941" fmla="*/ 532040 w 7467600"/>
              <a:gd name="connsiteY941" fmla="*/ 399359 h 6858000"/>
              <a:gd name="connsiteX942" fmla="*/ 517618 w 7467600"/>
              <a:gd name="connsiteY942" fmla="*/ 385726 h 6858000"/>
              <a:gd name="connsiteX943" fmla="*/ 285074 w 7467600"/>
              <a:gd name="connsiteY943" fmla="*/ 182755 h 6858000"/>
              <a:gd name="connsiteX944" fmla="*/ 43151 w 7467600"/>
              <a:gd name="connsiteY944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289862 w 7467600"/>
              <a:gd name="connsiteY11" fmla="*/ 6659827 h 6858000"/>
              <a:gd name="connsiteX12" fmla="*/ 1019354 w 7467600"/>
              <a:gd name="connsiteY12" fmla="*/ 6315006 h 6858000"/>
              <a:gd name="connsiteX13" fmla="*/ 441046 w 7467600"/>
              <a:gd name="connsiteY13" fmla="*/ 6691153 h 6858000"/>
              <a:gd name="connsiteX14" fmla="*/ 1019354 w 7467600"/>
              <a:gd name="connsiteY14" fmla="*/ 6315006 h 6858000"/>
              <a:gd name="connsiteX15" fmla="*/ 991680 w 7467600"/>
              <a:gd name="connsiteY15" fmla="*/ 6298413 h 6858000"/>
              <a:gd name="connsiteX16" fmla="*/ 409060 w 7467600"/>
              <a:gd name="connsiteY16" fmla="*/ 6671470 h 6858000"/>
              <a:gd name="connsiteX17" fmla="*/ 991680 w 7467600"/>
              <a:gd name="connsiteY17" fmla="*/ 6298413 h 6858000"/>
              <a:gd name="connsiteX18" fmla="*/ 103333 w 7467600"/>
              <a:gd name="connsiteY18" fmla="*/ 5699602 h 6858000"/>
              <a:gd name="connsiteX19" fmla="*/ 233938 w 7467600"/>
              <a:gd name="connsiteY19" fmla="*/ 5809416 h 6858000"/>
              <a:gd name="connsiteX20" fmla="*/ 883580 w 7467600"/>
              <a:gd name="connsiteY20" fmla="*/ 6180710 h 6858000"/>
              <a:gd name="connsiteX21" fmla="*/ 487337 w 7467600"/>
              <a:gd name="connsiteY21" fmla="*/ 5950182 h 6858000"/>
              <a:gd name="connsiteX22" fmla="*/ 354051 w 7467600"/>
              <a:gd name="connsiteY22" fmla="*/ 5854912 h 6858000"/>
              <a:gd name="connsiteX23" fmla="*/ 195436 w 7467600"/>
              <a:gd name="connsiteY23" fmla="*/ 5755068 h 6858000"/>
              <a:gd name="connsiteX24" fmla="*/ 103333 w 7467600"/>
              <a:gd name="connsiteY24" fmla="*/ 5699602 h 6858000"/>
              <a:gd name="connsiteX25" fmla="*/ 5539432 w 7467600"/>
              <a:gd name="connsiteY25" fmla="*/ 5642928 h 6858000"/>
              <a:gd name="connsiteX26" fmla="*/ 5555462 w 7467600"/>
              <a:gd name="connsiteY26" fmla="*/ 5694454 h 6858000"/>
              <a:gd name="connsiteX27" fmla="*/ 5828270 w 7467600"/>
              <a:gd name="connsiteY27" fmla="*/ 6320663 h 6858000"/>
              <a:gd name="connsiteX28" fmla="*/ 5947416 w 7467600"/>
              <a:gd name="connsiteY28" fmla="*/ 6574846 h 6858000"/>
              <a:gd name="connsiteX29" fmla="*/ 5539432 w 7467600"/>
              <a:gd name="connsiteY29" fmla="*/ 5642928 h 6858000"/>
              <a:gd name="connsiteX30" fmla="*/ 51253 w 7467600"/>
              <a:gd name="connsiteY30" fmla="*/ 5631825 h 6858000"/>
              <a:gd name="connsiteX31" fmla="*/ 211622 w 7467600"/>
              <a:gd name="connsiteY31" fmla="*/ 5728803 h 6858000"/>
              <a:gd name="connsiteX32" fmla="*/ 371652 w 7467600"/>
              <a:gd name="connsiteY32" fmla="*/ 5829062 h 6858000"/>
              <a:gd name="connsiteX33" fmla="*/ 505903 w 7467600"/>
              <a:gd name="connsiteY33" fmla="*/ 5925221 h 6858000"/>
              <a:gd name="connsiteX34" fmla="*/ 899240 w 7467600"/>
              <a:gd name="connsiteY34" fmla="*/ 6153068 h 6858000"/>
              <a:gd name="connsiteX35" fmla="*/ 988114 w 7467600"/>
              <a:gd name="connsiteY35" fmla="*/ 6174204 h 6858000"/>
              <a:gd name="connsiteX36" fmla="*/ 845971 w 7467600"/>
              <a:gd name="connsiteY36" fmla="*/ 6067177 h 6858000"/>
              <a:gd name="connsiteX37" fmla="*/ 448057 w 7467600"/>
              <a:gd name="connsiteY37" fmla="*/ 5841376 h 6858000"/>
              <a:gd name="connsiteX38" fmla="*/ 51253 w 7467600"/>
              <a:gd name="connsiteY38" fmla="*/ 5631825 h 6858000"/>
              <a:gd name="connsiteX39" fmla="*/ 2606687 w 7467600"/>
              <a:gd name="connsiteY39" fmla="*/ 5630718 h 6858000"/>
              <a:gd name="connsiteX40" fmla="*/ 2645658 w 7467600"/>
              <a:gd name="connsiteY40" fmla="*/ 6640259 h 6858000"/>
              <a:gd name="connsiteX41" fmla="*/ 2606687 w 7467600"/>
              <a:gd name="connsiteY41" fmla="*/ 5630718 h 6858000"/>
              <a:gd name="connsiteX42" fmla="*/ 3642057 w 7467600"/>
              <a:gd name="connsiteY42" fmla="*/ 5573487 h 6858000"/>
              <a:gd name="connsiteX43" fmla="*/ 3632981 w 7467600"/>
              <a:gd name="connsiteY43" fmla="*/ 5579437 h 6858000"/>
              <a:gd name="connsiteX44" fmla="*/ 3382436 w 7467600"/>
              <a:gd name="connsiteY44" fmla="*/ 5952726 h 6858000"/>
              <a:gd name="connsiteX45" fmla="*/ 3191929 w 7467600"/>
              <a:gd name="connsiteY45" fmla="*/ 6662669 h 6858000"/>
              <a:gd name="connsiteX46" fmla="*/ 3369898 w 7467600"/>
              <a:gd name="connsiteY46" fmla="*/ 6081771 h 6858000"/>
              <a:gd name="connsiteX47" fmla="*/ 3642057 w 7467600"/>
              <a:gd name="connsiteY47" fmla="*/ 5573487 h 6858000"/>
              <a:gd name="connsiteX48" fmla="*/ 2650666 w 7467600"/>
              <a:gd name="connsiteY48" fmla="*/ 5530686 h 6858000"/>
              <a:gd name="connsiteX49" fmla="*/ 2650249 w 7467600"/>
              <a:gd name="connsiteY49" fmla="*/ 5532101 h 6858000"/>
              <a:gd name="connsiteX50" fmla="*/ 2663808 w 7467600"/>
              <a:gd name="connsiteY50" fmla="*/ 6535215 h 6858000"/>
              <a:gd name="connsiteX51" fmla="*/ 2665418 w 7467600"/>
              <a:gd name="connsiteY51" fmla="*/ 6132756 h 6858000"/>
              <a:gd name="connsiteX52" fmla="*/ 2650666 w 7467600"/>
              <a:gd name="connsiteY52" fmla="*/ 5530686 h 6858000"/>
              <a:gd name="connsiteX53" fmla="*/ 2680277 w 7467600"/>
              <a:gd name="connsiteY53" fmla="*/ 5479204 h 6858000"/>
              <a:gd name="connsiteX54" fmla="*/ 2678972 w 7467600"/>
              <a:gd name="connsiteY54" fmla="*/ 5481582 h 6858000"/>
              <a:gd name="connsiteX55" fmla="*/ 2696666 w 7467600"/>
              <a:gd name="connsiteY55" fmla="*/ 6133836 h 6858000"/>
              <a:gd name="connsiteX56" fmla="*/ 2695769 w 7467600"/>
              <a:gd name="connsiteY56" fmla="*/ 6390955 h 6858000"/>
              <a:gd name="connsiteX57" fmla="*/ 2739893 w 7467600"/>
              <a:gd name="connsiteY57" fmla="*/ 6108357 h 6858000"/>
              <a:gd name="connsiteX58" fmla="*/ 2680277 w 7467600"/>
              <a:gd name="connsiteY58" fmla="*/ 5479204 h 6858000"/>
              <a:gd name="connsiteX59" fmla="*/ 1132195 w 7467600"/>
              <a:gd name="connsiteY59" fmla="*/ 5467980 h 6858000"/>
              <a:gd name="connsiteX60" fmla="*/ 1679056 w 7467600"/>
              <a:gd name="connsiteY60" fmla="*/ 5516907 h 6858000"/>
              <a:gd name="connsiteX61" fmla="*/ 2128648 w 7467600"/>
              <a:gd name="connsiteY61" fmla="*/ 5474249 h 6858000"/>
              <a:gd name="connsiteX62" fmla="*/ 1825619 w 7467600"/>
              <a:gd name="connsiteY62" fmla="*/ 5478447 h 6858000"/>
              <a:gd name="connsiteX63" fmla="*/ 1737798 w 7467600"/>
              <a:gd name="connsiteY63" fmla="*/ 5483353 h 6858000"/>
              <a:gd name="connsiteX64" fmla="*/ 1132195 w 7467600"/>
              <a:gd name="connsiteY64" fmla="*/ 5467980 h 6858000"/>
              <a:gd name="connsiteX65" fmla="*/ 1456157 w 7467600"/>
              <a:gd name="connsiteY65" fmla="*/ 5371404 h 6858000"/>
              <a:gd name="connsiteX66" fmla="*/ 1244432 w 7467600"/>
              <a:gd name="connsiteY66" fmla="*/ 5385601 h 6858000"/>
              <a:gd name="connsiteX67" fmla="*/ 973990 w 7467600"/>
              <a:gd name="connsiteY67" fmla="*/ 5424940 h 6858000"/>
              <a:gd name="connsiteX68" fmla="*/ 1103809 w 7467600"/>
              <a:gd name="connsiteY68" fmla="*/ 5433720 h 6858000"/>
              <a:gd name="connsiteX69" fmla="*/ 1123454 w 7467600"/>
              <a:gd name="connsiteY69" fmla="*/ 5435727 h 6858000"/>
              <a:gd name="connsiteX70" fmla="*/ 1737017 w 7467600"/>
              <a:gd name="connsiteY70" fmla="*/ 5452183 h 6858000"/>
              <a:gd name="connsiteX71" fmla="*/ 1824397 w 7467600"/>
              <a:gd name="connsiteY71" fmla="*/ 5447757 h 6858000"/>
              <a:gd name="connsiteX72" fmla="*/ 2070059 w 7467600"/>
              <a:gd name="connsiteY72" fmla="*/ 5441660 h 6858000"/>
              <a:gd name="connsiteX73" fmla="*/ 1456157 w 7467600"/>
              <a:gd name="connsiteY73" fmla="*/ 5371404 h 6858000"/>
              <a:gd name="connsiteX74" fmla="*/ 4988186 w 7467600"/>
              <a:gd name="connsiteY74" fmla="*/ 5216467 h 6858000"/>
              <a:gd name="connsiteX75" fmla="*/ 4777334 w 7467600"/>
              <a:gd name="connsiteY75" fmla="*/ 5406072 h 6858000"/>
              <a:gd name="connsiteX76" fmla="*/ 4718341 w 7467600"/>
              <a:gd name="connsiteY76" fmla="*/ 5468043 h 6858000"/>
              <a:gd name="connsiteX77" fmla="*/ 4604655 w 7467600"/>
              <a:gd name="connsiteY77" fmla="*/ 5583434 h 6858000"/>
              <a:gd name="connsiteX78" fmla="*/ 4565074 w 7467600"/>
              <a:gd name="connsiteY78" fmla="*/ 5618550 h 6858000"/>
              <a:gd name="connsiteX79" fmla="*/ 4988186 w 7467600"/>
              <a:gd name="connsiteY79" fmla="*/ 5216467 h 6858000"/>
              <a:gd name="connsiteX80" fmla="*/ 4978032 w 7467600"/>
              <a:gd name="connsiteY80" fmla="*/ 5183809 h 6858000"/>
              <a:gd name="connsiteX81" fmla="*/ 4463413 w 7467600"/>
              <a:gd name="connsiteY81" fmla="*/ 5615162 h 6858000"/>
              <a:gd name="connsiteX82" fmla="*/ 4358134 w 7467600"/>
              <a:gd name="connsiteY82" fmla="*/ 5742791 h 6858000"/>
              <a:gd name="connsiteX83" fmla="*/ 4376219 w 7467600"/>
              <a:gd name="connsiteY83" fmla="*/ 5729027 h 6858000"/>
              <a:gd name="connsiteX84" fmla="*/ 4582340 w 7467600"/>
              <a:gd name="connsiteY84" fmla="*/ 5561037 h 6858000"/>
              <a:gd name="connsiteX85" fmla="*/ 4694684 w 7467600"/>
              <a:gd name="connsiteY85" fmla="*/ 5447098 h 6858000"/>
              <a:gd name="connsiteX86" fmla="*/ 4754123 w 7467600"/>
              <a:gd name="connsiteY86" fmla="*/ 5384643 h 6858000"/>
              <a:gd name="connsiteX87" fmla="*/ 4978032 w 7467600"/>
              <a:gd name="connsiteY87" fmla="*/ 5183809 h 6858000"/>
              <a:gd name="connsiteX88" fmla="*/ 1903353 w 7467600"/>
              <a:gd name="connsiteY88" fmla="*/ 5044827 h 6858000"/>
              <a:gd name="connsiteX89" fmla="*/ 1936931 w 7467600"/>
              <a:gd name="connsiteY89" fmla="*/ 5093954 h 6858000"/>
              <a:gd name="connsiteX90" fmla="*/ 2195868 w 7467600"/>
              <a:gd name="connsiteY90" fmla="*/ 5396574 h 6858000"/>
              <a:gd name="connsiteX91" fmla="*/ 2088852 w 7467600"/>
              <a:gd name="connsiteY91" fmla="*/ 5166123 h 6858000"/>
              <a:gd name="connsiteX92" fmla="*/ 1958241 w 7467600"/>
              <a:gd name="connsiteY92" fmla="*/ 5067955 h 6858000"/>
              <a:gd name="connsiteX93" fmla="*/ 1903353 w 7467600"/>
              <a:gd name="connsiteY93" fmla="*/ 5044827 h 6858000"/>
              <a:gd name="connsiteX94" fmla="*/ 1979378 w 7467600"/>
              <a:gd name="connsiteY94" fmla="*/ 4769504 h 6858000"/>
              <a:gd name="connsiteX95" fmla="*/ 2882120 w 7467600"/>
              <a:gd name="connsiteY95" fmla="*/ 5064547 h 6858000"/>
              <a:gd name="connsiteX96" fmla="*/ 2793103 w 7467600"/>
              <a:gd name="connsiteY96" fmla="*/ 5039699 h 6858000"/>
              <a:gd name="connsiteX97" fmla="*/ 2770041 w 7467600"/>
              <a:gd name="connsiteY97" fmla="*/ 5033634 h 6858000"/>
              <a:gd name="connsiteX98" fmla="*/ 1979378 w 7467600"/>
              <a:gd name="connsiteY98" fmla="*/ 4769504 h 6858000"/>
              <a:gd name="connsiteX99" fmla="*/ 1927410 w 7467600"/>
              <a:gd name="connsiteY99" fmla="*/ 4716164 h 6858000"/>
              <a:gd name="connsiteX100" fmla="*/ 1959587 w 7467600"/>
              <a:gd name="connsiteY100" fmla="*/ 4728849 h 6858000"/>
              <a:gd name="connsiteX101" fmla="*/ 2777707 w 7467600"/>
              <a:gd name="connsiteY101" fmla="*/ 5003991 h 6858000"/>
              <a:gd name="connsiteX102" fmla="*/ 2800768 w 7467600"/>
              <a:gd name="connsiteY102" fmla="*/ 5010056 h 6858000"/>
              <a:gd name="connsiteX103" fmla="*/ 2879408 w 7467600"/>
              <a:gd name="connsiteY103" fmla="*/ 5031590 h 6858000"/>
              <a:gd name="connsiteX104" fmla="*/ 2862295 w 7467600"/>
              <a:gd name="connsiteY104" fmla="*/ 5022958 h 6858000"/>
              <a:gd name="connsiteX105" fmla="*/ 2813343 w 7467600"/>
              <a:gd name="connsiteY105" fmla="*/ 4998369 h 6858000"/>
              <a:gd name="connsiteX106" fmla="*/ 2646245 w 7467600"/>
              <a:gd name="connsiteY106" fmla="*/ 4930999 h 6858000"/>
              <a:gd name="connsiteX107" fmla="*/ 1999243 w 7467600"/>
              <a:gd name="connsiteY107" fmla="*/ 4730524 h 6858000"/>
              <a:gd name="connsiteX108" fmla="*/ 1979527 w 7467600"/>
              <a:gd name="connsiteY108" fmla="*/ 4726651 h 6858000"/>
              <a:gd name="connsiteX109" fmla="*/ 1927410 w 7467600"/>
              <a:gd name="connsiteY109" fmla="*/ 4716164 h 6858000"/>
              <a:gd name="connsiteX110" fmla="*/ 1997014 w 7467600"/>
              <a:gd name="connsiteY110" fmla="*/ 4698007 h 6858000"/>
              <a:gd name="connsiteX111" fmla="*/ 2005458 w 7467600"/>
              <a:gd name="connsiteY111" fmla="*/ 4699540 h 6858000"/>
              <a:gd name="connsiteX112" fmla="*/ 2657186 w 7467600"/>
              <a:gd name="connsiteY112" fmla="*/ 4901687 h 6858000"/>
              <a:gd name="connsiteX113" fmla="*/ 2826662 w 7467600"/>
              <a:gd name="connsiteY113" fmla="*/ 4970362 h 6858000"/>
              <a:gd name="connsiteX114" fmla="*/ 2876100 w 7467600"/>
              <a:gd name="connsiteY114" fmla="*/ 4995397 h 6858000"/>
              <a:gd name="connsiteX115" fmla="*/ 3042600 w 7467600"/>
              <a:gd name="connsiteY115" fmla="*/ 5059532 h 6858000"/>
              <a:gd name="connsiteX116" fmla="*/ 1997014 w 7467600"/>
              <a:gd name="connsiteY116" fmla="*/ 4698007 h 6858000"/>
              <a:gd name="connsiteX117" fmla="*/ 2305292 w 7467600"/>
              <a:gd name="connsiteY117" fmla="*/ 4219492 h 6858000"/>
              <a:gd name="connsiteX118" fmla="*/ 3360922 w 7467600"/>
              <a:gd name="connsiteY118" fmla="*/ 4529373 h 6858000"/>
              <a:gd name="connsiteX119" fmla="*/ 3492420 w 7467600"/>
              <a:gd name="connsiteY119" fmla="*/ 4510145 h 6858000"/>
              <a:gd name="connsiteX120" fmla="*/ 3364086 w 7467600"/>
              <a:gd name="connsiteY120" fmla="*/ 4480340 h 6858000"/>
              <a:gd name="connsiteX121" fmla="*/ 3225818 w 7467600"/>
              <a:gd name="connsiteY121" fmla="*/ 4411822 h 6858000"/>
              <a:gd name="connsiteX122" fmla="*/ 3129696 w 7467600"/>
              <a:gd name="connsiteY122" fmla="*/ 4360704 h 6858000"/>
              <a:gd name="connsiteX123" fmla="*/ 2814545 w 7467600"/>
              <a:gd name="connsiteY123" fmla="*/ 4282955 h 6858000"/>
              <a:gd name="connsiteX124" fmla="*/ 2305292 w 7467600"/>
              <a:gd name="connsiteY124" fmla="*/ 4219492 h 6858000"/>
              <a:gd name="connsiteX125" fmla="*/ 2626982 w 7467600"/>
              <a:gd name="connsiteY125" fmla="*/ 4206450 h 6858000"/>
              <a:gd name="connsiteX126" fmla="*/ 2490617 w 7467600"/>
              <a:gd name="connsiteY126" fmla="*/ 4206951 h 6858000"/>
              <a:gd name="connsiteX127" fmla="*/ 2819869 w 7467600"/>
              <a:gd name="connsiteY127" fmla="*/ 4252936 h 6858000"/>
              <a:gd name="connsiteX128" fmla="*/ 3143018 w 7467600"/>
              <a:gd name="connsiteY128" fmla="*/ 4332698 h 6858000"/>
              <a:gd name="connsiteX129" fmla="*/ 3241520 w 7467600"/>
              <a:gd name="connsiteY129" fmla="*/ 4385112 h 6858000"/>
              <a:gd name="connsiteX130" fmla="*/ 3374575 w 7467600"/>
              <a:gd name="connsiteY130" fmla="*/ 4451517 h 6858000"/>
              <a:gd name="connsiteX131" fmla="*/ 3505221 w 7467600"/>
              <a:gd name="connsiteY131" fmla="*/ 4480757 h 6858000"/>
              <a:gd name="connsiteX132" fmla="*/ 2626982 w 7467600"/>
              <a:gd name="connsiteY132" fmla="*/ 4206450 h 6858000"/>
              <a:gd name="connsiteX133" fmla="*/ 1310106 w 7467600"/>
              <a:gd name="connsiteY133" fmla="*/ 3943217 h 6858000"/>
              <a:gd name="connsiteX134" fmla="*/ 854994 w 7467600"/>
              <a:gd name="connsiteY134" fmla="*/ 4399136 h 6858000"/>
              <a:gd name="connsiteX135" fmla="*/ 742462 w 7467600"/>
              <a:gd name="connsiteY135" fmla="*/ 4594648 h 6858000"/>
              <a:gd name="connsiteX136" fmla="*/ 820602 w 7467600"/>
              <a:gd name="connsiteY136" fmla="*/ 4485915 h 6858000"/>
              <a:gd name="connsiteX137" fmla="*/ 878295 w 7467600"/>
              <a:gd name="connsiteY137" fmla="*/ 4403594 h 6858000"/>
              <a:gd name="connsiteX138" fmla="*/ 1240607 w 7467600"/>
              <a:gd name="connsiteY138" fmla="*/ 4010401 h 6858000"/>
              <a:gd name="connsiteX139" fmla="*/ 1310106 w 7467600"/>
              <a:gd name="connsiteY139" fmla="*/ 3943217 h 6858000"/>
              <a:gd name="connsiteX140" fmla="*/ 1423113 w 7467600"/>
              <a:gd name="connsiteY140" fmla="*/ 3874565 h 6858000"/>
              <a:gd name="connsiteX141" fmla="*/ 1260565 w 7467600"/>
              <a:gd name="connsiteY141" fmla="*/ 4031982 h 6858000"/>
              <a:gd name="connsiteX142" fmla="*/ 901900 w 7467600"/>
              <a:gd name="connsiteY142" fmla="*/ 4421236 h 6858000"/>
              <a:gd name="connsiteX143" fmla="*/ 845044 w 7467600"/>
              <a:gd name="connsiteY143" fmla="*/ 4502436 h 6858000"/>
              <a:gd name="connsiteX144" fmla="*/ 685926 w 7467600"/>
              <a:gd name="connsiteY144" fmla="*/ 4703069 h 6858000"/>
              <a:gd name="connsiteX145" fmla="*/ 684248 w 7467600"/>
              <a:gd name="connsiteY145" fmla="*/ 4706721 h 6858000"/>
              <a:gd name="connsiteX146" fmla="*/ 1423113 w 7467600"/>
              <a:gd name="connsiteY146" fmla="*/ 3874565 h 6858000"/>
              <a:gd name="connsiteX147" fmla="*/ 3316479 w 7467600"/>
              <a:gd name="connsiteY147" fmla="*/ 3872136 h 6858000"/>
              <a:gd name="connsiteX148" fmla="*/ 3546806 w 7467600"/>
              <a:gd name="connsiteY148" fmla="*/ 4356139 h 6858000"/>
              <a:gd name="connsiteX149" fmla="*/ 3364433 w 7467600"/>
              <a:gd name="connsiteY149" fmla="*/ 3953121 h 6858000"/>
              <a:gd name="connsiteX150" fmla="*/ 3316479 w 7467600"/>
              <a:gd name="connsiteY150" fmla="*/ 3872136 h 6858000"/>
              <a:gd name="connsiteX151" fmla="*/ 3291335 w 7467600"/>
              <a:gd name="connsiteY151" fmla="*/ 3767420 h 6858000"/>
              <a:gd name="connsiteX152" fmla="*/ 3390805 w 7467600"/>
              <a:gd name="connsiteY152" fmla="*/ 3937163 h 6858000"/>
              <a:gd name="connsiteX153" fmla="*/ 3579062 w 7467600"/>
              <a:gd name="connsiteY153" fmla="*/ 4359040 h 6858000"/>
              <a:gd name="connsiteX154" fmla="*/ 3467355 w 7467600"/>
              <a:gd name="connsiteY154" fmla="*/ 3988130 h 6858000"/>
              <a:gd name="connsiteX155" fmla="*/ 3310753 w 7467600"/>
              <a:gd name="connsiteY155" fmla="*/ 3787140 h 6858000"/>
              <a:gd name="connsiteX156" fmla="*/ 3291335 w 7467600"/>
              <a:gd name="connsiteY156" fmla="*/ 3767420 h 6858000"/>
              <a:gd name="connsiteX157" fmla="*/ 1635889 w 7467600"/>
              <a:gd name="connsiteY157" fmla="*/ 3709494 h 6858000"/>
              <a:gd name="connsiteX158" fmla="*/ 1634800 w 7467600"/>
              <a:gd name="connsiteY158" fmla="*/ 3731111 h 6858000"/>
              <a:gd name="connsiteX159" fmla="*/ 1635889 w 7467600"/>
              <a:gd name="connsiteY159" fmla="*/ 3709494 h 6858000"/>
              <a:gd name="connsiteX160" fmla="*/ 1510397 w 7467600"/>
              <a:gd name="connsiteY160" fmla="*/ 3684705 h 6858000"/>
              <a:gd name="connsiteX161" fmla="*/ 1146550 w 7467600"/>
              <a:gd name="connsiteY161" fmla="*/ 3802012 h 6858000"/>
              <a:gd name="connsiteX162" fmla="*/ 698834 w 7467600"/>
              <a:gd name="connsiteY162" fmla="*/ 3952272 h 6858000"/>
              <a:gd name="connsiteX163" fmla="*/ 34256 w 7467600"/>
              <a:gd name="connsiteY163" fmla="*/ 4347603 h 6858000"/>
              <a:gd name="connsiteX164" fmla="*/ 527241 w 7467600"/>
              <a:gd name="connsiteY164" fmla="*/ 4065078 h 6858000"/>
              <a:gd name="connsiteX165" fmla="*/ 1510397 w 7467600"/>
              <a:gd name="connsiteY165" fmla="*/ 3684705 h 6858000"/>
              <a:gd name="connsiteX166" fmla="*/ 1313114 w 7467600"/>
              <a:gd name="connsiteY166" fmla="*/ 3655216 h 6858000"/>
              <a:gd name="connsiteX167" fmla="*/ 1109304 w 7467600"/>
              <a:gd name="connsiteY167" fmla="*/ 3669030 h 6858000"/>
              <a:gd name="connsiteX168" fmla="*/ 8129 w 7467600"/>
              <a:gd name="connsiteY168" fmla="*/ 4330519 h 6858000"/>
              <a:gd name="connsiteX169" fmla="*/ 687572 w 7467600"/>
              <a:gd name="connsiteY169" fmla="*/ 3925629 h 6858000"/>
              <a:gd name="connsiteX170" fmla="*/ 1138365 w 7467600"/>
              <a:gd name="connsiteY170" fmla="*/ 3774515 h 6858000"/>
              <a:gd name="connsiteX171" fmla="*/ 1505579 w 7467600"/>
              <a:gd name="connsiteY171" fmla="*/ 3655526 h 6858000"/>
              <a:gd name="connsiteX172" fmla="*/ 1313114 w 7467600"/>
              <a:gd name="connsiteY172" fmla="*/ 3655216 h 6858000"/>
              <a:gd name="connsiteX173" fmla="*/ 3655073 w 7467600"/>
              <a:gd name="connsiteY173" fmla="*/ 3650884 h 6858000"/>
              <a:gd name="connsiteX174" fmla="*/ 3989938 w 7467600"/>
              <a:gd name="connsiteY174" fmla="*/ 3991685 h 6858000"/>
              <a:gd name="connsiteX175" fmla="*/ 4393907 w 7467600"/>
              <a:gd name="connsiteY175" fmla="*/ 4261258 h 6858000"/>
              <a:gd name="connsiteX176" fmla="*/ 4648051 w 7467600"/>
              <a:gd name="connsiteY176" fmla="*/ 4374051 h 6858000"/>
              <a:gd name="connsiteX177" fmla="*/ 4383389 w 7467600"/>
              <a:gd name="connsiteY177" fmla="*/ 4184369 h 6858000"/>
              <a:gd name="connsiteX178" fmla="*/ 4165508 w 7467600"/>
              <a:gd name="connsiteY178" fmla="*/ 4035196 h 6858000"/>
              <a:gd name="connsiteX179" fmla="*/ 4068162 w 7467600"/>
              <a:gd name="connsiteY179" fmla="*/ 3953394 h 6858000"/>
              <a:gd name="connsiteX180" fmla="*/ 3981416 w 7467600"/>
              <a:gd name="connsiteY180" fmla="*/ 3880482 h 6858000"/>
              <a:gd name="connsiteX181" fmla="*/ 3800147 w 7467600"/>
              <a:gd name="connsiteY181" fmla="*/ 3749872 h 6858000"/>
              <a:gd name="connsiteX182" fmla="*/ 3655073 w 7467600"/>
              <a:gd name="connsiteY182" fmla="*/ 3650884 h 6858000"/>
              <a:gd name="connsiteX183" fmla="*/ 3670252 w 7467600"/>
              <a:gd name="connsiteY183" fmla="*/ 3622798 h 6858000"/>
              <a:gd name="connsiteX184" fmla="*/ 3817258 w 7467600"/>
              <a:gd name="connsiteY184" fmla="*/ 3723577 h 6858000"/>
              <a:gd name="connsiteX185" fmla="*/ 4000461 w 7467600"/>
              <a:gd name="connsiteY185" fmla="*/ 3855966 h 6858000"/>
              <a:gd name="connsiteX186" fmla="*/ 4088180 w 7467600"/>
              <a:gd name="connsiteY186" fmla="*/ 3929774 h 6858000"/>
              <a:gd name="connsiteX187" fmla="*/ 4184555 w 7467600"/>
              <a:gd name="connsiteY187" fmla="*/ 4010683 h 6858000"/>
              <a:gd name="connsiteX188" fmla="*/ 4399563 w 7467600"/>
              <a:gd name="connsiteY188" fmla="*/ 4158106 h 6858000"/>
              <a:gd name="connsiteX189" fmla="*/ 4684469 w 7467600"/>
              <a:gd name="connsiteY189" fmla="*/ 4364680 h 6858000"/>
              <a:gd name="connsiteX190" fmla="*/ 4690271 w 7467600"/>
              <a:gd name="connsiteY190" fmla="*/ 4370034 h 6858000"/>
              <a:gd name="connsiteX191" fmla="*/ 4136093 w 7467600"/>
              <a:gd name="connsiteY191" fmla="*/ 3858466 h 6858000"/>
              <a:gd name="connsiteX192" fmla="*/ 3670252 w 7467600"/>
              <a:gd name="connsiteY192" fmla="*/ 3622798 h 6858000"/>
              <a:gd name="connsiteX193" fmla="*/ 4440129 w 7467600"/>
              <a:gd name="connsiteY193" fmla="*/ 3448571 h 6858000"/>
              <a:gd name="connsiteX194" fmla="*/ 4856525 w 7467600"/>
              <a:gd name="connsiteY194" fmla="*/ 3915351 h 6858000"/>
              <a:gd name="connsiteX195" fmla="*/ 5059055 w 7467600"/>
              <a:gd name="connsiteY195" fmla="*/ 4108918 h 6858000"/>
              <a:gd name="connsiteX196" fmla="*/ 5290070 w 7467600"/>
              <a:gd name="connsiteY196" fmla="*/ 4263619 h 6858000"/>
              <a:gd name="connsiteX197" fmla="*/ 4834991 w 7467600"/>
              <a:gd name="connsiteY197" fmla="*/ 3830985 h 6858000"/>
              <a:gd name="connsiteX198" fmla="*/ 4440129 w 7467600"/>
              <a:gd name="connsiteY198" fmla="*/ 3448571 h 6858000"/>
              <a:gd name="connsiteX199" fmla="*/ 4441737 w 7467600"/>
              <a:gd name="connsiteY199" fmla="*/ 3399734 h 6858000"/>
              <a:gd name="connsiteX200" fmla="*/ 4431236 w 7467600"/>
              <a:gd name="connsiteY200" fmla="*/ 3400954 h 6858000"/>
              <a:gd name="connsiteX201" fmla="*/ 4557150 w 7467600"/>
              <a:gd name="connsiteY201" fmla="*/ 3510023 h 6858000"/>
              <a:gd name="connsiteX202" fmla="*/ 4856936 w 7467600"/>
              <a:gd name="connsiteY202" fmla="*/ 3809146 h 6858000"/>
              <a:gd name="connsiteX203" fmla="*/ 5111996 w 7467600"/>
              <a:gd name="connsiteY203" fmla="*/ 4065759 h 6858000"/>
              <a:gd name="connsiteX204" fmla="*/ 5388878 w 7467600"/>
              <a:gd name="connsiteY204" fmla="*/ 4300185 h 6858000"/>
              <a:gd name="connsiteX205" fmla="*/ 5425556 w 7467600"/>
              <a:gd name="connsiteY205" fmla="*/ 4308967 h 6858000"/>
              <a:gd name="connsiteX206" fmla="*/ 4943646 w 7467600"/>
              <a:gd name="connsiteY206" fmla="*/ 3822916 h 6858000"/>
              <a:gd name="connsiteX207" fmla="*/ 4594837 w 7467600"/>
              <a:gd name="connsiteY207" fmla="*/ 3532274 h 6858000"/>
              <a:gd name="connsiteX208" fmla="*/ 4441737 w 7467600"/>
              <a:gd name="connsiteY208" fmla="*/ 3399734 h 6858000"/>
              <a:gd name="connsiteX209" fmla="*/ 5425834 w 7467600"/>
              <a:gd name="connsiteY209" fmla="*/ 3162785 h 6858000"/>
              <a:gd name="connsiteX210" fmla="*/ 5401644 w 7467600"/>
              <a:gd name="connsiteY210" fmla="*/ 3617847 h 6858000"/>
              <a:gd name="connsiteX211" fmla="*/ 5467256 w 7467600"/>
              <a:gd name="connsiteY211" fmla="*/ 4175494 h 6858000"/>
              <a:gd name="connsiteX212" fmla="*/ 5448069 w 7467600"/>
              <a:gd name="connsiteY212" fmla="*/ 3567554 h 6858000"/>
              <a:gd name="connsiteX213" fmla="*/ 5425834 w 7467600"/>
              <a:gd name="connsiteY213" fmla="*/ 3162785 h 6858000"/>
              <a:gd name="connsiteX214" fmla="*/ 1318687 w 7467600"/>
              <a:gd name="connsiteY214" fmla="*/ 3113840 h 6858000"/>
              <a:gd name="connsiteX215" fmla="*/ 1066793 w 7467600"/>
              <a:gd name="connsiteY215" fmla="*/ 3212171 h 6858000"/>
              <a:gd name="connsiteX216" fmla="*/ 993319 w 7467600"/>
              <a:gd name="connsiteY216" fmla="*/ 3247648 h 6858000"/>
              <a:gd name="connsiteX217" fmla="*/ 853081 w 7467600"/>
              <a:gd name="connsiteY217" fmla="*/ 3312410 h 6858000"/>
              <a:gd name="connsiteX218" fmla="*/ 805957 w 7467600"/>
              <a:gd name="connsiteY218" fmla="*/ 3330443 h 6858000"/>
              <a:gd name="connsiteX219" fmla="*/ 1318687 w 7467600"/>
              <a:gd name="connsiteY219" fmla="*/ 3113840 h 6858000"/>
              <a:gd name="connsiteX220" fmla="*/ 5453702 w 7467600"/>
              <a:gd name="connsiteY220" fmla="*/ 3090882 h 6858000"/>
              <a:gd name="connsiteX221" fmla="*/ 5480135 w 7467600"/>
              <a:gd name="connsiteY221" fmla="*/ 3565802 h 6858000"/>
              <a:gd name="connsiteX222" fmla="*/ 5499023 w 7467600"/>
              <a:gd name="connsiteY222" fmla="*/ 4166310 h 6858000"/>
              <a:gd name="connsiteX223" fmla="*/ 5547022 w 7467600"/>
              <a:gd name="connsiteY223" fmla="*/ 3607838 h 6858000"/>
              <a:gd name="connsiteX224" fmla="*/ 5515964 w 7467600"/>
              <a:gd name="connsiteY224" fmla="*/ 3378541 h 6858000"/>
              <a:gd name="connsiteX225" fmla="*/ 5453702 w 7467600"/>
              <a:gd name="connsiteY225" fmla="*/ 3090882 h 6858000"/>
              <a:gd name="connsiteX226" fmla="*/ 1238695 w 7467600"/>
              <a:gd name="connsiteY226" fmla="*/ 3076820 h 6858000"/>
              <a:gd name="connsiteX227" fmla="*/ 716371 w 7467600"/>
              <a:gd name="connsiteY227" fmla="*/ 3293249 h 6858000"/>
              <a:gd name="connsiteX228" fmla="*/ 579522 w 7467600"/>
              <a:gd name="connsiteY228" fmla="*/ 3371759 h 6858000"/>
              <a:gd name="connsiteX229" fmla="*/ 600288 w 7467600"/>
              <a:gd name="connsiteY229" fmla="*/ 3365555 h 6858000"/>
              <a:gd name="connsiteX230" fmla="*/ 840692 w 7467600"/>
              <a:gd name="connsiteY230" fmla="*/ 3284921 h 6858000"/>
              <a:gd name="connsiteX231" fmla="*/ 979248 w 7467600"/>
              <a:gd name="connsiteY231" fmla="*/ 3221003 h 6858000"/>
              <a:gd name="connsiteX232" fmla="*/ 1053282 w 7467600"/>
              <a:gd name="connsiteY232" fmla="*/ 3185247 h 6858000"/>
              <a:gd name="connsiteX233" fmla="*/ 1320603 w 7467600"/>
              <a:gd name="connsiteY233" fmla="*/ 3081281 h 6858000"/>
              <a:gd name="connsiteX234" fmla="*/ 1238695 w 7467600"/>
              <a:gd name="connsiteY234" fmla="*/ 3076820 h 6858000"/>
              <a:gd name="connsiteX235" fmla="*/ 5425627 w 7467600"/>
              <a:gd name="connsiteY235" fmla="*/ 2954192 h 6858000"/>
              <a:gd name="connsiteX236" fmla="*/ 5470770 w 7467600"/>
              <a:gd name="connsiteY236" fmla="*/ 3005435 h 6858000"/>
              <a:gd name="connsiteX237" fmla="*/ 5519779 w 7467600"/>
              <a:gd name="connsiteY237" fmla="*/ 4359223 h 6858000"/>
              <a:gd name="connsiteX238" fmla="*/ 5520293 w 7467600"/>
              <a:gd name="connsiteY238" fmla="*/ 4360602 h 6858000"/>
              <a:gd name="connsiteX239" fmla="*/ 5767221 w 7467600"/>
              <a:gd name="connsiteY239" fmla="*/ 4665564 h 6858000"/>
              <a:gd name="connsiteX240" fmla="*/ 6937169 w 7467600"/>
              <a:gd name="connsiteY240" fmla="*/ 4815941 h 6858000"/>
              <a:gd name="connsiteX241" fmla="*/ 6953922 w 7467600"/>
              <a:gd name="connsiteY241" fmla="*/ 4890068 h 6858000"/>
              <a:gd name="connsiteX242" fmla="*/ 6071359 w 7467600"/>
              <a:gd name="connsiteY242" fmla="*/ 4770770 h 6858000"/>
              <a:gd name="connsiteX243" fmla="*/ 6038839 w 7467600"/>
              <a:gd name="connsiteY243" fmla="*/ 4764474 h 6858000"/>
              <a:gd name="connsiteX244" fmla="*/ 6038706 w 7467600"/>
              <a:gd name="connsiteY244" fmla="*/ 4763847 h 6858000"/>
              <a:gd name="connsiteX245" fmla="*/ 6037784 w 7467600"/>
              <a:gd name="connsiteY245" fmla="*/ 4764270 h 6858000"/>
              <a:gd name="connsiteX246" fmla="*/ 6038839 w 7467600"/>
              <a:gd name="connsiteY246" fmla="*/ 4764474 h 6858000"/>
              <a:gd name="connsiteX247" fmla="*/ 6040338 w 7467600"/>
              <a:gd name="connsiteY247" fmla="*/ 4771418 h 6858000"/>
              <a:gd name="connsiteX248" fmla="*/ 6024488 w 7467600"/>
              <a:gd name="connsiteY248" fmla="*/ 4809903 h 6858000"/>
              <a:gd name="connsiteX249" fmla="*/ 5599771 w 7467600"/>
              <a:gd name="connsiteY249" fmla="*/ 5509652 h 6858000"/>
              <a:gd name="connsiteX250" fmla="*/ 5548843 w 7467600"/>
              <a:gd name="connsiteY250" fmla="*/ 5563845 h 6858000"/>
              <a:gd name="connsiteX251" fmla="*/ 5940952 w 7467600"/>
              <a:gd name="connsiteY251" fmla="*/ 6250028 h 6858000"/>
              <a:gd name="connsiteX252" fmla="*/ 6043441 w 7467600"/>
              <a:gd name="connsiteY252" fmla="*/ 6665847 h 6858000"/>
              <a:gd name="connsiteX253" fmla="*/ 6093432 w 7467600"/>
              <a:gd name="connsiteY253" fmla="*/ 6858000 h 6858000"/>
              <a:gd name="connsiteX254" fmla="*/ 6034344 w 7467600"/>
              <a:gd name="connsiteY254" fmla="*/ 6858000 h 6858000"/>
              <a:gd name="connsiteX255" fmla="*/ 6026679 w 7467600"/>
              <a:gd name="connsiteY255" fmla="*/ 6836959 h 6858000"/>
              <a:gd name="connsiteX256" fmla="*/ 5800441 w 7467600"/>
              <a:gd name="connsiteY256" fmla="*/ 6335286 h 6858000"/>
              <a:gd name="connsiteX257" fmla="*/ 5526562 w 7467600"/>
              <a:gd name="connsiteY257" fmla="*/ 5705388 h 6858000"/>
              <a:gd name="connsiteX258" fmla="*/ 5519640 w 7467600"/>
              <a:gd name="connsiteY258" fmla="*/ 5683774 h 6858000"/>
              <a:gd name="connsiteX259" fmla="*/ 5844559 w 7467600"/>
              <a:gd name="connsiteY259" fmla="*/ 6553349 h 6858000"/>
              <a:gd name="connsiteX260" fmla="*/ 5975994 w 7467600"/>
              <a:gd name="connsiteY260" fmla="*/ 6858000 h 6858000"/>
              <a:gd name="connsiteX261" fmla="*/ 5898547 w 7467600"/>
              <a:gd name="connsiteY261" fmla="*/ 6858000 h 6858000"/>
              <a:gd name="connsiteX262" fmla="*/ 5682041 w 7467600"/>
              <a:gd name="connsiteY262" fmla="*/ 6355860 h 6858000"/>
              <a:gd name="connsiteX263" fmla="*/ 5461758 w 7467600"/>
              <a:gd name="connsiteY263" fmla="*/ 5820220 h 6858000"/>
              <a:gd name="connsiteX264" fmla="*/ 5237282 w 7467600"/>
              <a:gd name="connsiteY264" fmla="*/ 6579086 h 6858000"/>
              <a:gd name="connsiteX265" fmla="*/ 5115009 w 7467600"/>
              <a:gd name="connsiteY265" fmla="*/ 6858000 h 6858000"/>
              <a:gd name="connsiteX266" fmla="*/ 5028074 w 7467600"/>
              <a:gd name="connsiteY266" fmla="*/ 6858000 h 6858000"/>
              <a:gd name="connsiteX267" fmla="*/ 5079508 w 7467600"/>
              <a:gd name="connsiteY267" fmla="*/ 6749074 h 6858000"/>
              <a:gd name="connsiteX268" fmla="*/ 5371846 w 7467600"/>
              <a:gd name="connsiteY268" fmla="*/ 5924413 h 6858000"/>
              <a:gd name="connsiteX269" fmla="*/ 5270512 w 7467600"/>
              <a:gd name="connsiteY269" fmla="*/ 6138975 h 6858000"/>
              <a:gd name="connsiteX270" fmla="*/ 5062409 w 7467600"/>
              <a:gd name="connsiteY270" fmla="*/ 6653544 h 6858000"/>
              <a:gd name="connsiteX271" fmla="*/ 5036628 w 7467600"/>
              <a:gd name="connsiteY271" fmla="*/ 6754247 h 6858000"/>
              <a:gd name="connsiteX272" fmla="*/ 5009112 w 7467600"/>
              <a:gd name="connsiteY272" fmla="*/ 6858000 h 6858000"/>
              <a:gd name="connsiteX273" fmla="*/ 4976679 w 7467600"/>
              <a:gd name="connsiteY273" fmla="*/ 6858000 h 6858000"/>
              <a:gd name="connsiteX274" fmla="*/ 5006537 w 7467600"/>
              <a:gd name="connsiteY274" fmla="*/ 6747068 h 6858000"/>
              <a:gd name="connsiteX275" fmla="*/ 5032723 w 7467600"/>
              <a:gd name="connsiteY275" fmla="*/ 6644957 h 6858000"/>
              <a:gd name="connsiteX276" fmla="*/ 5242949 w 7467600"/>
              <a:gd name="connsiteY276" fmla="*/ 6125175 h 6858000"/>
              <a:gd name="connsiteX277" fmla="*/ 5286321 w 7467600"/>
              <a:gd name="connsiteY277" fmla="*/ 6033555 h 6858000"/>
              <a:gd name="connsiteX278" fmla="*/ 5008210 w 7467600"/>
              <a:gd name="connsiteY278" fmla="*/ 6649194 h 6858000"/>
              <a:gd name="connsiteX279" fmla="*/ 4986321 w 7467600"/>
              <a:gd name="connsiteY279" fmla="*/ 6765687 h 6858000"/>
              <a:gd name="connsiteX280" fmla="*/ 4973474 w 7467600"/>
              <a:gd name="connsiteY280" fmla="*/ 6858000 h 6858000"/>
              <a:gd name="connsiteX281" fmla="*/ 4907178 w 7467600"/>
              <a:gd name="connsiteY281" fmla="*/ 6858000 h 6858000"/>
              <a:gd name="connsiteX282" fmla="*/ 4910810 w 7467600"/>
              <a:gd name="connsiteY282" fmla="*/ 6829660 h 6858000"/>
              <a:gd name="connsiteX283" fmla="*/ 4987461 w 7467600"/>
              <a:gd name="connsiteY283" fmla="*/ 6432994 h 6858000"/>
              <a:gd name="connsiteX284" fmla="*/ 5179262 w 7467600"/>
              <a:gd name="connsiteY284" fmla="*/ 6035044 h 6858000"/>
              <a:gd name="connsiteX285" fmla="*/ 4689678 w 7467600"/>
              <a:gd name="connsiteY285" fmla="*/ 6440241 h 6858000"/>
              <a:gd name="connsiteX286" fmla="*/ 4477543 w 7467600"/>
              <a:gd name="connsiteY286" fmla="*/ 6674836 h 6858000"/>
              <a:gd name="connsiteX287" fmla="*/ 4329957 w 7467600"/>
              <a:gd name="connsiteY287" fmla="*/ 6858000 h 6858000"/>
              <a:gd name="connsiteX288" fmla="*/ 4218595 w 7467600"/>
              <a:gd name="connsiteY288" fmla="*/ 6858000 h 6858000"/>
              <a:gd name="connsiteX289" fmla="*/ 4368888 w 7467600"/>
              <a:gd name="connsiteY289" fmla="*/ 6668412 h 6858000"/>
              <a:gd name="connsiteX290" fmla="*/ 4563091 w 7467600"/>
              <a:gd name="connsiteY290" fmla="*/ 6442508 h 6858000"/>
              <a:gd name="connsiteX291" fmla="*/ 5387324 w 7467600"/>
              <a:gd name="connsiteY291" fmla="*/ 5705830 h 6858000"/>
              <a:gd name="connsiteX292" fmla="*/ 5073620 w 7467600"/>
              <a:gd name="connsiteY292" fmla="*/ 5955437 h 6858000"/>
              <a:gd name="connsiteX293" fmla="*/ 4689789 w 7467600"/>
              <a:gd name="connsiteY293" fmla="*/ 6268382 h 6858000"/>
              <a:gd name="connsiteX294" fmla="*/ 4418722 w 7467600"/>
              <a:gd name="connsiteY294" fmla="*/ 6570886 h 6858000"/>
              <a:gd name="connsiteX295" fmla="*/ 4214944 w 7467600"/>
              <a:gd name="connsiteY295" fmla="*/ 6858000 h 6858000"/>
              <a:gd name="connsiteX296" fmla="*/ 4177898 w 7467600"/>
              <a:gd name="connsiteY296" fmla="*/ 6858000 h 6858000"/>
              <a:gd name="connsiteX297" fmla="*/ 4391597 w 7467600"/>
              <a:gd name="connsiteY297" fmla="*/ 6556370 h 6858000"/>
              <a:gd name="connsiteX298" fmla="*/ 4668889 w 7467600"/>
              <a:gd name="connsiteY298" fmla="*/ 6246399 h 6858000"/>
              <a:gd name="connsiteX299" fmla="*/ 5055427 w 7467600"/>
              <a:gd name="connsiteY299" fmla="*/ 5931476 h 6858000"/>
              <a:gd name="connsiteX300" fmla="*/ 5371814 w 7467600"/>
              <a:gd name="connsiteY300" fmla="*/ 5678975 h 6858000"/>
              <a:gd name="connsiteX301" fmla="*/ 4987918 w 7467600"/>
              <a:gd name="connsiteY301" fmla="*/ 5838701 h 6858000"/>
              <a:gd name="connsiteX302" fmla="*/ 4317146 w 7467600"/>
              <a:gd name="connsiteY302" fmla="*/ 6587716 h 6858000"/>
              <a:gd name="connsiteX303" fmla="*/ 4171627 w 7467600"/>
              <a:gd name="connsiteY303" fmla="*/ 6858000 h 6858000"/>
              <a:gd name="connsiteX304" fmla="*/ 4081585 w 7467600"/>
              <a:gd name="connsiteY304" fmla="*/ 6858000 h 6858000"/>
              <a:gd name="connsiteX305" fmla="*/ 4238603 w 7467600"/>
              <a:gd name="connsiteY305" fmla="*/ 6559341 h 6858000"/>
              <a:gd name="connsiteX306" fmla="*/ 4778333 w 7467600"/>
              <a:gd name="connsiteY306" fmla="*/ 5873626 h 6858000"/>
              <a:gd name="connsiteX307" fmla="*/ 5414185 w 7467600"/>
              <a:gd name="connsiteY307" fmla="*/ 5573882 h 6858000"/>
              <a:gd name="connsiteX308" fmla="*/ 5959648 w 7467600"/>
              <a:gd name="connsiteY308" fmla="*/ 4760797 h 6858000"/>
              <a:gd name="connsiteX309" fmla="*/ 5355019 w 7467600"/>
              <a:gd name="connsiteY309" fmla="*/ 4734672 h 6858000"/>
              <a:gd name="connsiteX310" fmla="*/ 5083565 w 7467600"/>
              <a:gd name="connsiteY310" fmla="*/ 5179121 h 6858000"/>
              <a:gd name="connsiteX311" fmla="*/ 4713577 w 7467600"/>
              <a:gd name="connsiteY311" fmla="*/ 5616803 h 6858000"/>
              <a:gd name="connsiteX312" fmla="*/ 3989559 w 7467600"/>
              <a:gd name="connsiteY312" fmla="*/ 6145945 h 6858000"/>
              <a:gd name="connsiteX313" fmla="*/ 3939824 w 7467600"/>
              <a:gd name="connsiteY313" fmla="*/ 6066900 h 6858000"/>
              <a:gd name="connsiteX314" fmla="*/ 4584537 w 7467600"/>
              <a:gd name="connsiteY314" fmla="*/ 5324826 h 6858000"/>
              <a:gd name="connsiteX315" fmla="*/ 5037105 w 7467600"/>
              <a:gd name="connsiteY315" fmla="*/ 5088765 h 6858000"/>
              <a:gd name="connsiteX316" fmla="*/ 5039930 w 7467600"/>
              <a:gd name="connsiteY316" fmla="*/ 5089585 h 6858000"/>
              <a:gd name="connsiteX317" fmla="*/ 5263764 w 7467600"/>
              <a:gd name="connsiteY317" fmla="*/ 4735525 h 6858000"/>
              <a:gd name="connsiteX318" fmla="*/ 4086300 w 7467600"/>
              <a:gd name="connsiteY318" fmla="*/ 4884599 h 6858000"/>
              <a:gd name="connsiteX319" fmla="*/ 4085485 w 7467600"/>
              <a:gd name="connsiteY319" fmla="*/ 4899070 h 6858000"/>
              <a:gd name="connsiteX320" fmla="*/ 3871915 w 7467600"/>
              <a:gd name="connsiteY320" fmla="*/ 5253645 h 6858000"/>
              <a:gd name="connsiteX321" fmla="*/ 3799374 w 7467600"/>
              <a:gd name="connsiteY321" fmla="*/ 5466127 h 6858000"/>
              <a:gd name="connsiteX322" fmla="*/ 3498850 w 7467600"/>
              <a:gd name="connsiteY322" fmla="*/ 6661888 h 6858000"/>
              <a:gd name="connsiteX323" fmla="*/ 3399216 w 7467600"/>
              <a:gd name="connsiteY323" fmla="*/ 6858000 h 6858000"/>
              <a:gd name="connsiteX324" fmla="*/ 3303688 w 7467600"/>
              <a:gd name="connsiteY324" fmla="*/ 6858000 h 6858000"/>
              <a:gd name="connsiteX325" fmla="*/ 3391774 w 7467600"/>
              <a:gd name="connsiteY325" fmla="*/ 6697181 h 6858000"/>
              <a:gd name="connsiteX326" fmla="*/ 3735540 w 7467600"/>
              <a:gd name="connsiteY326" fmla="*/ 5546923 h 6858000"/>
              <a:gd name="connsiteX327" fmla="*/ 3729438 w 7467600"/>
              <a:gd name="connsiteY327" fmla="*/ 5569058 h 6858000"/>
              <a:gd name="connsiteX328" fmla="*/ 3707782 w 7467600"/>
              <a:gd name="connsiteY328" fmla="*/ 5644908 h 6858000"/>
              <a:gd name="connsiteX329" fmla="*/ 3583827 w 7467600"/>
              <a:gd name="connsiteY329" fmla="*/ 6039215 h 6858000"/>
              <a:gd name="connsiteX330" fmla="*/ 3547861 w 7467600"/>
              <a:gd name="connsiteY330" fmla="*/ 6129609 h 6858000"/>
              <a:gd name="connsiteX331" fmla="*/ 3490905 w 7467600"/>
              <a:gd name="connsiteY331" fmla="*/ 6277660 h 6858000"/>
              <a:gd name="connsiteX332" fmla="*/ 3455859 w 7467600"/>
              <a:gd name="connsiteY332" fmla="*/ 6391301 h 6858000"/>
              <a:gd name="connsiteX333" fmla="*/ 3429112 w 7467600"/>
              <a:gd name="connsiteY333" fmla="*/ 6479469 h 6858000"/>
              <a:gd name="connsiteX334" fmla="*/ 3304862 w 7467600"/>
              <a:gd name="connsiteY334" fmla="*/ 6796476 h 6858000"/>
              <a:gd name="connsiteX335" fmla="*/ 3276071 w 7467600"/>
              <a:gd name="connsiteY335" fmla="*/ 6858000 h 6858000"/>
              <a:gd name="connsiteX336" fmla="*/ 3240805 w 7467600"/>
              <a:gd name="connsiteY336" fmla="*/ 6858000 h 6858000"/>
              <a:gd name="connsiteX337" fmla="*/ 3275917 w 7467600"/>
              <a:gd name="connsiteY337" fmla="*/ 6783192 h 6858000"/>
              <a:gd name="connsiteX338" fmla="*/ 3399358 w 7467600"/>
              <a:gd name="connsiteY338" fmla="*/ 6469011 h 6858000"/>
              <a:gd name="connsiteX339" fmla="*/ 3425650 w 7467600"/>
              <a:gd name="connsiteY339" fmla="*/ 6381333 h 6858000"/>
              <a:gd name="connsiteX340" fmla="*/ 3460661 w 7467600"/>
              <a:gd name="connsiteY340" fmla="*/ 6266763 h 6858000"/>
              <a:gd name="connsiteX341" fmla="*/ 3518021 w 7467600"/>
              <a:gd name="connsiteY341" fmla="*/ 6117298 h 6858000"/>
              <a:gd name="connsiteX342" fmla="*/ 3554035 w 7467600"/>
              <a:gd name="connsiteY342" fmla="*/ 6027832 h 6858000"/>
              <a:gd name="connsiteX343" fmla="*/ 3677174 w 7467600"/>
              <a:gd name="connsiteY343" fmla="*/ 5636351 h 6858000"/>
              <a:gd name="connsiteX344" fmla="*/ 3698819 w 7467600"/>
              <a:gd name="connsiteY344" fmla="*/ 5560503 h 6858000"/>
              <a:gd name="connsiteX345" fmla="*/ 3702094 w 7467600"/>
              <a:gd name="connsiteY345" fmla="*/ 5549194 h 6858000"/>
              <a:gd name="connsiteX346" fmla="*/ 3398355 w 7467600"/>
              <a:gd name="connsiteY346" fmla="*/ 6094603 h 6858000"/>
              <a:gd name="connsiteX347" fmla="*/ 3193941 w 7467600"/>
              <a:gd name="connsiteY347" fmla="*/ 6798775 h 6858000"/>
              <a:gd name="connsiteX348" fmla="*/ 3184140 w 7467600"/>
              <a:gd name="connsiteY348" fmla="*/ 6858000 h 6858000"/>
              <a:gd name="connsiteX349" fmla="*/ 3099978 w 7467600"/>
              <a:gd name="connsiteY349" fmla="*/ 6858000 h 6858000"/>
              <a:gd name="connsiteX350" fmla="*/ 3101556 w 7467600"/>
              <a:gd name="connsiteY350" fmla="*/ 6843337 h 6858000"/>
              <a:gd name="connsiteX351" fmla="*/ 3370162 w 7467600"/>
              <a:gd name="connsiteY351" fmla="*/ 5785550 h 6858000"/>
              <a:gd name="connsiteX352" fmla="*/ 3746477 w 7467600"/>
              <a:gd name="connsiteY352" fmla="*/ 5377889 h 6858000"/>
              <a:gd name="connsiteX353" fmla="*/ 3863399 w 7467600"/>
              <a:gd name="connsiteY353" fmla="*/ 5087257 h 6858000"/>
              <a:gd name="connsiteX354" fmla="*/ 3968712 w 7467600"/>
              <a:gd name="connsiteY354" fmla="*/ 4913989 h 6858000"/>
              <a:gd name="connsiteX355" fmla="*/ 2792390 w 7467600"/>
              <a:gd name="connsiteY355" fmla="*/ 5382974 h 6858000"/>
              <a:gd name="connsiteX356" fmla="*/ 2714982 w 7467600"/>
              <a:gd name="connsiteY356" fmla="*/ 5427051 h 6858000"/>
              <a:gd name="connsiteX357" fmla="*/ 2813361 w 7467600"/>
              <a:gd name="connsiteY357" fmla="*/ 6023912 h 6858000"/>
              <a:gd name="connsiteX358" fmla="*/ 2688430 w 7467600"/>
              <a:gd name="connsiteY358" fmla="*/ 6801564 h 6858000"/>
              <a:gd name="connsiteX359" fmla="*/ 2629626 w 7467600"/>
              <a:gd name="connsiteY359" fmla="*/ 6763394 h 6858000"/>
              <a:gd name="connsiteX360" fmla="*/ 2565328 w 7467600"/>
              <a:gd name="connsiteY360" fmla="*/ 5516399 h 6858000"/>
              <a:gd name="connsiteX361" fmla="*/ 1922999 w 7467600"/>
              <a:gd name="connsiteY361" fmla="*/ 5980343 h 6858000"/>
              <a:gd name="connsiteX362" fmla="*/ 1950261 w 7467600"/>
              <a:gd name="connsiteY362" fmla="*/ 6405858 h 6858000"/>
              <a:gd name="connsiteX363" fmla="*/ 2365554 w 7467600"/>
              <a:gd name="connsiteY363" fmla="*/ 6759107 h 6858000"/>
              <a:gd name="connsiteX364" fmla="*/ 2424142 w 7467600"/>
              <a:gd name="connsiteY364" fmla="*/ 6858000 h 6858000"/>
              <a:gd name="connsiteX365" fmla="*/ 2395994 w 7467600"/>
              <a:gd name="connsiteY365" fmla="*/ 6858000 h 6858000"/>
              <a:gd name="connsiteX366" fmla="*/ 2392863 w 7467600"/>
              <a:gd name="connsiteY366" fmla="*/ 6852964 h 6858000"/>
              <a:gd name="connsiteX367" fmla="*/ 2017589 w 7467600"/>
              <a:gd name="connsiteY367" fmla="*/ 6493982 h 6858000"/>
              <a:gd name="connsiteX368" fmla="*/ 2147336 w 7467600"/>
              <a:gd name="connsiteY368" fmla="*/ 6594052 h 6858000"/>
              <a:gd name="connsiteX369" fmla="*/ 2207047 w 7467600"/>
              <a:gd name="connsiteY369" fmla="*/ 6654540 h 6858000"/>
              <a:gd name="connsiteX370" fmla="*/ 2299106 w 7467600"/>
              <a:gd name="connsiteY370" fmla="*/ 6778931 h 6858000"/>
              <a:gd name="connsiteX371" fmla="*/ 2314430 w 7467600"/>
              <a:gd name="connsiteY371" fmla="*/ 6801144 h 6858000"/>
              <a:gd name="connsiteX372" fmla="*/ 2352406 w 7467600"/>
              <a:gd name="connsiteY372" fmla="*/ 6858000 h 6858000"/>
              <a:gd name="connsiteX373" fmla="*/ 2314492 w 7467600"/>
              <a:gd name="connsiteY373" fmla="*/ 6858000 h 6858000"/>
              <a:gd name="connsiteX374" fmla="*/ 2288095 w 7467600"/>
              <a:gd name="connsiteY374" fmla="*/ 6818030 h 6858000"/>
              <a:gd name="connsiteX375" fmla="*/ 2272768 w 7467600"/>
              <a:gd name="connsiteY375" fmla="*/ 6795822 h 6858000"/>
              <a:gd name="connsiteX376" fmla="*/ 2182715 w 7467600"/>
              <a:gd name="connsiteY376" fmla="*/ 6675071 h 6858000"/>
              <a:gd name="connsiteX377" fmla="*/ 2032061 w 7467600"/>
              <a:gd name="connsiteY377" fmla="*/ 6541380 h 6858000"/>
              <a:gd name="connsiteX378" fmla="*/ 2257220 w 7467600"/>
              <a:gd name="connsiteY378" fmla="*/ 6826257 h 6858000"/>
              <a:gd name="connsiteX379" fmla="*/ 2281324 w 7467600"/>
              <a:gd name="connsiteY379" fmla="*/ 6858000 h 6858000"/>
              <a:gd name="connsiteX380" fmla="*/ 2242860 w 7467600"/>
              <a:gd name="connsiteY380" fmla="*/ 6858000 h 6858000"/>
              <a:gd name="connsiteX381" fmla="*/ 2232818 w 7467600"/>
              <a:gd name="connsiteY381" fmla="*/ 6844926 h 6858000"/>
              <a:gd name="connsiteX382" fmla="*/ 1990172 w 7467600"/>
              <a:gd name="connsiteY382" fmla="*/ 6542121 h 6858000"/>
              <a:gd name="connsiteX383" fmla="*/ 2124090 w 7467600"/>
              <a:gd name="connsiteY383" fmla="*/ 6761017 h 6858000"/>
              <a:gd name="connsiteX384" fmla="*/ 2200380 w 7467600"/>
              <a:gd name="connsiteY384" fmla="*/ 6858000 h 6858000"/>
              <a:gd name="connsiteX385" fmla="*/ 2147507 w 7467600"/>
              <a:gd name="connsiteY385" fmla="*/ 6858000 h 6858000"/>
              <a:gd name="connsiteX386" fmla="*/ 2070668 w 7467600"/>
              <a:gd name="connsiteY386" fmla="*/ 6761520 h 6858000"/>
              <a:gd name="connsiteX387" fmla="*/ 1975142 w 7467600"/>
              <a:gd name="connsiteY387" fmla="*/ 6585570 h 6858000"/>
              <a:gd name="connsiteX388" fmla="*/ 2050035 w 7467600"/>
              <a:gd name="connsiteY388" fmla="*/ 6813345 h 6858000"/>
              <a:gd name="connsiteX389" fmla="*/ 2063025 w 7467600"/>
              <a:gd name="connsiteY389" fmla="*/ 6858000 h 6858000"/>
              <a:gd name="connsiteX390" fmla="*/ 2021675 w 7467600"/>
              <a:gd name="connsiteY390" fmla="*/ 6858000 h 6858000"/>
              <a:gd name="connsiteX391" fmla="*/ 2019308 w 7467600"/>
              <a:gd name="connsiteY391" fmla="*/ 6847118 h 6858000"/>
              <a:gd name="connsiteX392" fmla="*/ 1938835 w 7467600"/>
              <a:gd name="connsiteY392" fmla="*/ 6551160 h 6858000"/>
              <a:gd name="connsiteX393" fmla="*/ 1953230 w 7467600"/>
              <a:gd name="connsiteY393" fmla="*/ 6759699 h 6858000"/>
              <a:gd name="connsiteX394" fmla="*/ 1956763 w 7467600"/>
              <a:gd name="connsiteY394" fmla="*/ 6778191 h 6858000"/>
              <a:gd name="connsiteX395" fmla="*/ 1967925 w 7467600"/>
              <a:gd name="connsiteY395" fmla="*/ 6858000 h 6858000"/>
              <a:gd name="connsiteX396" fmla="*/ 1936622 w 7467600"/>
              <a:gd name="connsiteY396" fmla="*/ 6858000 h 6858000"/>
              <a:gd name="connsiteX397" fmla="*/ 1926261 w 7467600"/>
              <a:gd name="connsiteY397" fmla="*/ 6784064 h 6858000"/>
              <a:gd name="connsiteX398" fmla="*/ 1922724 w 7467600"/>
              <a:gd name="connsiteY398" fmla="*/ 6765577 h 6858000"/>
              <a:gd name="connsiteX399" fmla="*/ 1904650 w 7467600"/>
              <a:gd name="connsiteY399" fmla="*/ 6639616 h 6858000"/>
              <a:gd name="connsiteX400" fmla="*/ 1885273 w 7467600"/>
              <a:gd name="connsiteY400" fmla="*/ 6858000 h 6858000"/>
              <a:gd name="connsiteX401" fmla="*/ 1854363 w 7467600"/>
              <a:gd name="connsiteY401" fmla="*/ 6858000 h 6858000"/>
              <a:gd name="connsiteX402" fmla="*/ 1880391 w 7467600"/>
              <a:gd name="connsiteY402" fmla="*/ 6603796 h 6858000"/>
              <a:gd name="connsiteX403" fmla="*/ 1818273 w 7467600"/>
              <a:gd name="connsiteY403" fmla="*/ 6715729 h 6858000"/>
              <a:gd name="connsiteX404" fmla="*/ 1794691 w 7467600"/>
              <a:gd name="connsiteY404" fmla="*/ 6843239 h 6858000"/>
              <a:gd name="connsiteX405" fmla="*/ 1794914 w 7467600"/>
              <a:gd name="connsiteY405" fmla="*/ 6858000 h 6858000"/>
              <a:gd name="connsiteX406" fmla="*/ 1746128 w 7467600"/>
              <a:gd name="connsiteY406" fmla="*/ 6858000 h 6858000"/>
              <a:gd name="connsiteX407" fmla="*/ 1753934 w 7467600"/>
              <a:gd name="connsiteY407" fmla="*/ 6724796 h 6858000"/>
              <a:gd name="connsiteX408" fmla="*/ 1792053 w 7467600"/>
              <a:gd name="connsiteY408" fmla="*/ 6572396 h 6858000"/>
              <a:gd name="connsiteX409" fmla="*/ 1862248 w 7467600"/>
              <a:gd name="connsiteY409" fmla="*/ 6266397 h 6858000"/>
              <a:gd name="connsiteX410" fmla="*/ 1862250 w 7467600"/>
              <a:gd name="connsiteY410" fmla="*/ 6033531 h 6858000"/>
              <a:gd name="connsiteX411" fmla="*/ 1211999 w 7467600"/>
              <a:gd name="connsiteY411" fmla="*/ 6683610 h 6858000"/>
              <a:gd name="connsiteX412" fmla="*/ 1213266 w 7467600"/>
              <a:gd name="connsiteY412" fmla="*/ 6691947 h 6858000"/>
              <a:gd name="connsiteX413" fmla="*/ 1203370 w 7467600"/>
              <a:gd name="connsiteY413" fmla="*/ 6850676 h 6858000"/>
              <a:gd name="connsiteX414" fmla="*/ 1203671 w 7467600"/>
              <a:gd name="connsiteY414" fmla="*/ 6858000 h 6858000"/>
              <a:gd name="connsiteX415" fmla="*/ 1143180 w 7467600"/>
              <a:gd name="connsiteY415" fmla="*/ 6858000 h 6858000"/>
              <a:gd name="connsiteX416" fmla="*/ 1142176 w 7467600"/>
              <a:gd name="connsiteY416" fmla="*/ 6766045 h 6858000"/>
              <a:gd name="connsiteX417" fmla="*/ 1067484 w 7467600"/>
              <a:gd name="connsiteY417" fmla="*/ 6858000 h 6858000"/>
              <a:gd name="connsiteX418" fmla="*/ 953928 w 7467600"/>
              <a:gd name="connsiteY418" fmla="*/ 6858000 h 6858000"/>
              <a:gd name="connsiteX419" fmla="*/ 959715 w 7467600"/>
              <a:gd name="connsiteY419" fmla="*/ 6850185 h 6858000"/>
              <a:gd name="connsiteX420" fmla="*/ 1483788 w 7467600"/>
              <a:gd name="connsiteY420" fmla="*/ 6259174 h 6858000"/>
              <a:gd name="connsiteX421" fmla="*/ 1100671 w 7467600"/>
              <a:gd name="connsiteY421" fmla="*/ 6252137 h 6858000"/>
              <a:gd name="connsiteX422" fmla="*/ 1090144 w 7467600"/>
              <a:gd name="connsiteY422" fmla="*/ 6256748 h 6858000"/>
              <a:gd name="connsiteX423" fmla="*/ 1095872 w 7467600"/>
              <a:gd name="connsiteY423" fmla="*/ 6271892 h 6858000"/>
              <a:gd name="connsiteX424" fmla="*/ 262785 w 7467600"/>
              <a:gd name="connsiteY424" fmla="*/ 6845450 h 6858000"/>
              <a:gd name="connsiteX425" fmla="*/ 209968 w 7467600"/>
              <a:gd name="connsiteY425" fmla="*/ 6770713 h 6858000"/>
              <a:gd name="connsiteX426" fmla="*/ 873460 w 7467600"/>
              <a:gd name="connsiteY426" fmla="*/ 6253768 h 6858000"/>
              <a:gd name="connsiteX427" fmla="*/ 192686 w 7467600"/>
              <a:gd name="connsiteY427" fmla="*/ 5849257 h 6858000"/>
              <a:gd name="connsiteX428" fmla="*/ 4696 w 7467600"/>
              <a:gd name="connsiteY428" fmla="*/ 5697668 h 6858000"/>
              <a:gd name="connsiteX429" fmla="*/ 0 w 7467600"/>
              <a:gd name="connsiteY429" fmla="*/ 5689984 h 6858000"/>
              <a:gd name="connsiteX430" fmla="*/ 0 w 7467600"/>
              <a:gd name="connsiteY430" fmla="*/ 5513472 h 6858000"/>
              <a:gd name="connsiteX431" fmla="*/ 174101 w 7467600"/>
              <a:gd name="connsiteY431" fmla="*/ 5620277 h 6858000"/>
              <a:gd name="connsiteX432" fmla="*/ 891800 w 7467600"/>
              <a:gd name="connsiteY432" fmla="*/ 6036935 h 6858000"/>
              <a:gd name="connsiteX433" fmla="*/ 1072219 w 7467600"/>
              <a:gd name="connsiteY433" fmla="*/ 6169443 h 6858000"/>
              <a:gd name="connsiteX434" fmla="*/ 1074117 w 7467600"/>
              <a:gd name="connsiteY434" fmla="*/ 6170301 h 6858000"/>
              <a:gd name="connsiteX435" fmla="*/ 1083114 w 7467600"/>
              <a:gd name="connsiteY435" fmla="*/ 6174131 h 6858000"/>
              <a:gd name="connsiteX436" fmla="*/ 1543010 w 7467600"/>
              <a:gd name="connsiteY436" fmla="*/ 6191140 h 6858000"/>
              <a:gd name="connsiteX437" fmla="*/ 1551080 w 7467600"/>
              <a:gd name="connsiteY437" fmla="*/ 6195006 h 6858000"/>
              <a:gd name="connsiteX438" fmla="*/ 2345443 w 7467600"/>
              <a:gd name="connsiteY438" fmla="*/ 5549882 h 6858000"/>
              <a:gd name="connsiteX439" fmla="*/ 1721499 w 7467600"/>
              <a:gd name="connsiteY439" fmla="*/ 5599969 h 6858000"/>
              <a:gd name="connsiteX440" fmla="*/ 767716 w 7467600"/>
              <a:gd name="connsiteY440" fmla="*/ 5472768 h 6858000"/>
              <a:gd name="connsiteX441" fmla="*/ 722147 w 7467600"/>
              <a:gd name="connsiteY441" fmla="*/ 5393091 h 6858000"/>
              <a:gd name="connsiteX442" fmla="*/ 1485552 w 7467600"/>
              <a:gd name="connsiteY442" fmla="*/ 5313202 h 6858000"/>
              <a:gd name="connsiteX443" fmla="*/ 2143004 w 7467600"/>
              <a:gd name="connsiteY443" fmla="*/ 5402420 h 6858000"/>
              <a:gd name="connsiteX444" fmla="*/ 1933391 w 7467600"/>
              <a:gd name="connsiteY444" fmla="*/ 5156971 h 6858000"/>
              <a:gd name="connsiteX445" fmla="*/ 1827118 w 7467600"/>
              <a:gd name="connsiteY445" fmla="*/ 4968410 h 6858000"/>
              <a:gd name="connsiteX446" fmla="*/ 1837349 w 7467600"/>
              <a:gd name="connsiteY446" fmla="*/ 4956357 h 6858000"/>
              <a:gd name="connsiteX447" fmla="*/ 2162835 w 7467600"/>
              <a:gd name="connsiteY447" fmla="*/ 5187853 h 6858000"/>
              <a:gd name="connsiteX448" fmla="*/ 2257167 w 7467600"/>
              <a:gd name="connsiteY448" fmla="*/ 5462123 h 6858000"/>
              <a:gd name="connsiteX449" fmla="*/ 2261598 w 7467600"/>
              <a:gd name="connsiteY449" fmla="*/ 5467998 h 6858000"/>
              <a:gd name="connsiteX450" fmla="*/ 2437177 w 7467600"/>
              <a:gd name="connsiteY450" fmla="*/ 5479608 h 6858000"/>
              <a:gd name="connsiteX451" fmla="*/ 2445247 w 7467600"/>
              <a:gd name="connsiteY451" fmla="*/ 5483476 h 6858000"/>
              <a:gd name="connsiteX452" fmla="*/ 2743626 w 7467600"/>
              <a:gd name="connsiteY452" fmla="*/ 5304819 h 6858000"/>
              <a:gd name="connsiteX453" fmla="*/ 3048102 w 7467600"/>
              <a:gd name="connsiteY453" fmla="*/ 5150595 h 6858000"/>
              <a:gd name="connsiteX454" fmla="*/ 1799414 w 7467600"/>
              <a:gd name="connsiteY454" fmla="*/ 4694732 h 6858000"/>
              <a:gd name="connsiteX455" fmla="*/ 1771735 w 7467600"/>
              <a:gd name="connsiteY455" fmla="*/ 4619929 h 6858000"/>
              <a:gd name="connsiteX456" fmla="*/ 3104273 w 7467600"/>
              <a:gd name="connsiteY456" fmla="*/ 5076159 h 6858000"/>
              <a:gd name="connsiteX457" fmla="*/ 3113245 w 7467600"/>
              <a:gd name="connsiteY457" fmla="*/ 5090705 h 6858000"/>
              <a:gd name="connsiteX458" fmla="*/ 3126294 w 7467600"/>
              <a:gd name="connsiteY458" fmla="*/ 5114400 h 6858000"/>
              <a:gd name="connsiteX459" fmla="*/ 3937433 w 7467600"/>
              <a:gd name="connsiteY459" fmla="*/ 4830473 h 6858000"/>
              <a:gd name="connsiteX460" fmla="*/ 3590475 w 7467600"/>
              <a:gd name="connsiteY460" fmla="*/ 4597974 h 6858000"/>
              <a:gd name="connsiteX461" fmla="*/ 3100264 w 7467600"/>
              <a:gd name="connsiteY461" fmla="*/ 4579845 h 6858000"/>
              <a:gd name="connsiteX462" fmla="*/ 2183576 w 7467600"/>
              <a:gd name="connsiteY462" fmla="*/ 4227150 h 6858000"/>
              <a:gd name="connsiteX463" fmla="*/ 2151029 w 7467600"/>
              <a:gd name="connsiteY463" fmla="*/ 4146947 h 6858000"/>
              <a:gd name="connsiteX464" fmla="*/ 3563434 w 7467600"/>
              <a:gd name="connsiteY464" fmla="*/ 4469115 h 6858000"/>
              <a:gd name="connsiteX465" fmla="*/ 3177952 w 7467600"/>
              <a:gd name="connsiteY465" fmla="*/ 3657386 h 6858000"/>
              <a:gd name="connsiteX466" fmla="*/ 3189263 w 7467600"/>
              <a:gd name="connsiteY466" fmla="*/ 3625726 h 6858000"/>
              <a:gd name="connsiteX467" fmla="*/ 3560912 w 7467600"/>
              <a:gd name="connsiteY467" fmla="*/ 4079863 h 6858000"/>
              <a:gd name="connsiteX468" fmla="*/ 3626636 w 7467600"/>
              <a:gd name="connsiteY468" fmla="*/ 4512230 h 6858000"/>
              <a:gd name="connsiteX469" fmla="*/ 3653088 w 7467600"/>
              <a:gd name="connsiteY469" fmla="*/ 4521417 h 6858000"/>
              <a:gd name="connsiteX470" fmla="*/ 3988128 w 7467600"/>
              <a:gd name="connsiteY470" fmla="*/ 4817267 h 6858000"/>
              <a:gd name="connsiteX471" fmla="*/ 4830582 w 7467600"/>
              <a:gd name="connsiteY471" fmla="*/ 4676000 h 6858000"/>
              <a:gd name="connsiteX472" fmla="*/ 4830100 w 7467600"/>
              <a:gd name="connsiteY472" fmla="*/ 4675554 h 6858000"/>
              <a:gd name="connsiteX473" fmla="*/ 4036318 w 7467600"/>
              <a:gd name="connsiteY473" fmla="*/ 4147013 h 6858000"/>
              <a:gd name="connsiteX474" fmla="*/ 3432098 w 7467600"/>
              <a:gd name="connsiteY474" fmla="*/ 3537312 h 6858000"/>
              <a:gd name="connsiteX475" fmla="*/ 3446761 w 7467600"/>
              <a:gd name="connsiteY475" fmla="*/ 3461278 h 6858000"/>
              <a:gd name="connsiteX476" fmla="*/ 4419733 w 7467600"/>
              <a:gd name="connsiteY476" fmla="*/ 3963555 h 6858000"/>
              <a:gd name="connsiteX477" fmla="*/ 4781371 w 7467600"/>
              <a:gd name="connsiteY477" fmla="*/ 4458604 h 6858000"/>
              <a:gd name="connsiteX478" fmla="*/ 4780440 w 7467600"/>
              <a:gd name="connsiteY478" fmla="*/ 4470290 h 6858000"/>
              <a:gd name="connsiteX479" fmla="*/ 4898954 w 7467600"/>
              <a:gd name="connsiteY479" fmla="*/ 4662092 h 6858000"/>
              <a:gd name="connsiteX480" fmla="*/ 4900699 w 7467600"/>
              <a:gd name="connsiteY480" fmla="*/ 4670867 h 6858000"/>
              <a:gd name="connsiteX481" fmla="*/ 5714511 w 7467600"/>
              <a:gd name="connsiteY481" fmla="*/ 4663483 h 6858000"/>
              <a:gd name="connsiteX482" fmla="*/ 5464793 w 7467600"/>
              <a:gd name="connsiteY482" fmla="*/ 4393556 h 6858000"/>
              <a:gd name="connsiteX483" fmla="*/ 5461897 w 7467600"/>
              <a:gd name="connsiteY483" fmla="*/ 4390879 h 6858000"/>
              <a:gd name="connsiteX484" fmla="*/ 4294126 w 7467600"/>
              <a:gd name="connsiteY484" fmla="*/ 3303048 h 6858000"/>
              <a:gd name="connsiteX485" fmla="*/ 4305321 w 7467600"/>
              <a:gd name="connsiteY485" fmla="*/ 3256953 h 6858000"/>
              <a:gd name="connsiteX486" fmla="*/ 4949299 w 7467600"/>
              <a:gd name="connsiteY486" fmla="*/ 3766336 h 6858000"/>
              <a:gd name="connsiteX487" fmla="*/ 5291452 w 7467600"/>
              <a:gd name="connsiteY487" fmla="*/ 4076801 h 6858000"/>
              <a:gd name="connsiteX488" fmla="*/ 5434998 w 7467600"/>
              <a:gd name="connsiteY488" fmla="*/ 4254100 h 6858000"/>
              <a:gd name="connsiteX489" fmla="*/ 5351015 w 7467600"/>
              <a:gd name="connsiteY489" fmla="*/ 3760989 h 6858000"/>
              <a:gd name="connsiteX490" fmla="*/ 5413780 w 7467600"/>
              <a:gd name="connsiteY490" fmla="*/ 2966265 h 6858000"/>
              <a:gd name="connsiteX491" fmla="*/ 5425627 w 7467600"/>
              <a:gd name="connsiteY491" fmla="*/ 2954192 h 6858000"/>
              <a:gd name="connsiteX492" fmla="*/ 6604735 w 7467600"/>
              <a:gd name="connsiteY492" fmla="*/ 2041381 h 6858000"/>
              <a:gd name="connsiteX493" fmla="*/ 7204487 w 7467600"/>
              <a:gd name="connsiteY493" fmla="*/ 2742112 h 6858000"/>
              <a:gd name="connsiteX494" fmla="*/ 7131592 w 7467600"/>
              <a:gd name="connsiteY494" fmla="*/ 2672096 h 6858000"/>
              <a:gd name="connsiteX495" fmla="*/ 6996344 w 7467600"/>
              <a:gd name="connsiteY495" fmla="*/ 2518310 h 6858000"/>
              <a:gd name="connsiteX496" fmla="*/ 6735495 w 7467600"/>
              <a:gd name="connsiteY496" fmla="*/ 2196890 h 6858000"/>
              <a:gd name="connsiteX497" fmla="*/ 6721901 w 7467600"/>
              <a:gd name="connsiteY497" fmla="*/ 2179274 h 6858000"/>
              <a:gd name="connsiteX498" fmla="*/ 6604735 w 7467600"/>
              <a:gd name="connsiteY498" fmla="*/ 2041381 h 6858000"/>
              <a:gd name="connsiteX499" fmla="*/ 6591670 w 7467600"/>
              <a:gd name="connsiteY499" fmla="*/ 1988277 h 6858000"/>
              <a:gd name="connsiteX500" fmla="*/ 6747349 w 7467600"/>
              <a:gd name="connsiteY500" fmla="*/ 2160069 h 6858000"/>
              <a:gd name="connsiteX501" fmla="*/ 6760943 w 7467600"/>
              <a:gd name="connsiteY501" fmla="*/ 2177686 h 6858000"/>
              <a:gd name="connsiteX502" fmla="*/ 7021065 w 7467600"/>
              <a:gd name="connsiteY502" fmla="*/ 2498102 h 6858000"/>
              <a:gd name="connsiteX503" fmla="*/ 7155223 w 7467600"/>
              <a:gd name="connsiteY503" fmla="*/ 2650386 h 6858000"/>
              <a:gd name="connsiteX504" fmla="*/ 7203167 w 7467600"/>
              <a:gd name="connsiteY504" fmla="*/ 2697288 h 6858000"/>
              <a:gd name="connsiteX505" fmla="*/ 6937703 w 7467600"/>
              <a:gd name="connsiteY505" fmla="*/ 2321981 h 6858000"/>
              <a:gd name="connsiteX506" fmla="*/ 6591670 w 7467600"/>
              <a:gd name="connsiteY506" fmla="*/ 1988277 h 6858000"/>
              <a:gd name="connsiteX507" fmla="*/ 5798671 w 7467600"/>
              <a:gd name="connsiteY507" fmla="*/ 1981601 h 6858000"/>
              <a:gd name="connsiteX508" fmla="*/ 5754709 w 7467600"/>
              <a:gd name="connsiteY508" fmla="*/ 2071454 h 6858000"/>
              <a:gd name="connsiteX509" fmla="*/ 5763044 w 7467600"/>
              <a:gd name="connsiteY509" fmla="*/ 2842206 h 6858000"/>
              <a:gd name="connsiteX510" fmla="*/ 5764974 w 7467600"/>
              <a:gd name="connsiteY510" fmla="*/ 2799609 h 6858000"/>
              <a:gd name="connsiteX511" fmla="*/ 5767665 w 7467600"/>
              <a:gd name="connsiteY511" fmla="*/ 2666409 h 6858000"/>
              <a:gd name="connsiteX512" fmla="*/ 5763055 w 7467600"/>
              <a:gd name="connsiteY512" fmla="*/ 2579705 h 6858000"/>
              <a:gd name="connsiteX513" fmla="*/ 5758079 w 7467600"/>
              <a:gd name="connsiteY513" fmla="*/ 2492508 h 6858000"/>
              <a:gd name="connsiteX514" fmla="*/ 5779325 w 7467600"/>
              <a:gd name="connsiteY514" fmla="*/ 2197069 h 6858000"/>
              <a:gd name="connsiteX515" fmla="*/ 5798671 w 7467600"/>
              <a:gd name="connsiteY515" fmla="*/ 1981601 h 6858000"/>
              <a:gd name="connsiteX516" fmla="*/ 5829202 w 7467600"/>
              <a:gd name="connsiteY516" fmla="*/ 1971679 h 6858000"/>
              <a:gd name="connsiteX517" fmla="*/ 5809558 w 7467600"/>
              <a:gd name="connsiteY517" fmla="*/ 2198043 h 6858000"/>
              <a:gd name="connsiteX518" fmla="*/ 5788653 w 7467600"/>
              <a:gd name="connsiteY518" fmla="*/ 2489430 h 6858000"/>
              <a:gd name="connsiteX519" fmla="*/ 5793439 w 7467600"/>
              <a:gd name="connsiteY519" fmla="*/ 2575235 h 6858000"/>
              <a:gd name="connsiteX520" fmla="*/ 5796837 w 7467600"/>
              <a:gd name="connsiteY520" fmla="*/ 2637633 h 6858000"/>
              <a:gd name="connsiteX521" fmla="*/ 5818614 w 7467600"/>
              <a:gd name="connsiteY521" fmla="*/ 2473055 h 6858000"/>
              <a:gd name="connsiteX522" fmla="*/ 5829202 w 7467600"/>
              <a:gd name="connsiteY522" fmla="*/ 1971679 h 6858000"/>
              <a:gd name="connsiteX523" fmla="*/ 5911389 w 7467600"/>
              <a:gd name="connsiteY523" fmla="*/ 1898371 h 6858000"/>
              <a:gd name="connsiteX524" fmla="*/ 6237627 w 7467600"/>
              <a:gd name="connsiteY524" fmla="*/ 2231921 h 6858000"/>
              <a:gd name="connsiteX525" fmla="*/ 5911389 w 7467600"/>
              <a:gd name="connsiteY525" fmla="*/ 1898371 h 6858000"/>
              <a:gd name="connsiteX526" fmla="*/ 6944437 w 7467600"/>
              <a:gd name="connsiteY526" fmla="*/ 1575402 h 6858000"/>
              <a:gd name="connsiteX527" fmla="*/ 6304730 w 7467600"/>
              <a:gd name="connsiteY527" fmla="*/ 1766654 h 6858000"/>
              <a:gd name="connsiteX528" fmla="*/ 6944437 w 7467600"/>
              <a:gd name="connsiteY528" fmla="*/ 1575402 h 6858000"/>
              <a:gd name="connsiteX529" fmla="*/ 7019523 w 7467600"/>
              <a:gd name="connsiteY529" fmla="*/ 1519450 h 6858000"/>
              <a:gd name="connsiteX530" fmla="*/ 6298091 w 7467600"/>
              <a:gd name="connsiteY530" fmla="*/ 1737122 h 6858000"/>
              <a:gd name="connsiteX531" fmla="*/ 7019523 w 7467600"/>
              <a:gd name="connsiteY531" fmla="*/ 1519450 h 6858000"/>
              <a:gd name="connsiteX532" fmla="*/ 2399523 w 7467600"/>
              <a:gd name="connsiteY532" fmla="*/ 1428234 h 6858000"/>
              <a:gd name="connsiteX533" fmla="*/ 2224982 w 7467600"/>
              <a:gd name="connsiteY533" fmla="*/ 1826201 h 6858000"/>
              <a:gd name="connsiteX534" fmla="*/ 2096099 w 7467600"/>
              <a:gd name="connsiteY534" fmla="*/ 2345900 h 6858000"/>
              <a:gd name="connsiteX535" fmla="*/ 2283317 w 7467600"/>
              <a:gd name="connsiteY535" fmla="*/ 1796925 h 6858000"/>
              <a:gd name="connsiteX536" fmla="*/ 2399523 w 7467600"/>
              <a:gd name="connsiteY536" fmla="*/ 1428234 h 6858000"/>
              <a:gd name="connsiteX537" fmla="*/ 2448558 w 7467600"/>
              <a:gd name="connsiteY537" fmla="*/ 1373435 h 6858000"/>
              <a:gd name="connsiteX538" fmla="*/ 2312521 w 7467600"/>
              <a:gd name="connsiteY538" fmla="*/ 1806140 h 6858000"/>
              <a:gd name="connsiteX539" fmla="*/ 2127533 w 7467600"/>
              <a:gd name="connsiteY539" fmla="*/ 2348380 h 6858000"/>
              <a:gd name="connsiteX540" fmla="*/ 2358080 w 7467600"/>
              <a:gd name="connsiteY540" fmla="*/ 1866134 h 6858000"/>
              <a:gd name="connsiteX541" fmla="*/ 2407436 w 7467600"/>
              <a:gd name="connsiteY541" fmla="*/ 1651070 h 6858000"/>
              <a:gd name="connsiteX542" fmla="*/ 2448558 w 7467600"/>
              <a:gd name="connsiteY542" fmla="*/ 1373435 h 6858000"/>
              <a:gd name="connsiteX543" fmla="*/ 278707 w 7467600"/>
              <a:gd name="connsiteY543" fmla="*/ 1352270 h 6858000"/>
              <a:gd name="connsiteX544" fmla="*/ 321570 w 7467600"/>
              <a:gd name="connsiteY544" fmla="*/ 1861610 h 6858000"/>
              <a:gd name="connsiteX545" fmla="*/ 294281 w 7467600"/>
              <a:gd name="connsiteY545" fmla="*/ 1440658 h 6858000"/>
              <a:gd name="connsiteX546" fmla="*/ 278707 w 7467600"/>
              <a:gd name="connsiteY546" fmla="*/ 1352270 h 6858000"/>
              <a:gd name="connsiteX547" fmla="*/ 1423821 w 7467600"/>
              <a:gd name="connsiteY547" fmla="*/ 1351958 h 6858000"/>
              <a:gd name="connsiteX548" fmla="*/ 1638521 w 7467600"/>
              <a:gd name="connsiteY548" fmla="*/ 1908470 h 6858000"/>
              <a:gd name="connsiteX549" fmla="*/ 1754199 w 7467600"/>
              <a:gd name="connsiteY549" fmla="*/ 2149284 h 6858000"/>
              <a:gd name="connsiteX550" fmla="*/ 1908359 w 7467600"/>
              <a:gd name="connsiteY550" fmla="*/ 2364988 h 6858000"/>
              <a:gd name="connsiteX551" fmla="*/ 1647661 w 7467600"/>
              <a:gd name="connsiteY551" fmla="*/ 1825945 h 6858000"/>
              <a:gd name="connsiteX552" fmla="*/ 1423821 w 7467600"/>
              <a:gd name="connsiteY552" fmla="*/ 1351958 h 6858000"/>
              <a:gd name="connsiteX553" fmla="*/ 1431890 w 7467600"/>
              <a:gd name="connsiteY553" fmla="*/ 1306475 h 6858000"/>
              <a:gd name="connsiteX554" fmla="*/ 1507597 w 7467600"/>
              <a:gd name="connsiteY554" fmla="*/ 1446132 h 6858000"/>
              <a:gd name="connsiteX555" fmla="*/ 1674586 w 7467600"/>
              <a:gd name="connsiteY555" fmla="*/ 1813832 h 6858000"/>
              <a:gd name="connsiteX556" fmla="*/ 1815950 w 7467600"/>
              <a:gd name="connsiteY556" fmla="*/ 2128564 h 6858000"/>
              <a:gd name="connsiteX557" fmla="*/ 1984242 w 7467600"/>
              <a:gd name="connsiteY557" fmla="*/ 2430829 h 6858000"/>
              <a:gd name="connsiteX558" fmla="*/ 2014023 w 7467600"/>
              <a:gd name="connsiteY558" fmla="*/ 2450995 h 6858000"/>
              <a:gd name="connsiteX559" fmla="*/ 1747337 w 7467600"/>
              <a:gd name="connsiteY559" fmla="*/ 1855264 h 6858000"/>
              <a:gd name="connsiteX560" fmla="*/ 1533749 w 7467600"/>
              <a:gd name="connsiteY560" fmla="*/ 1478656 h 6858000"/>
              <a:gd name="connsiteX561" fmla="*/ 1431890 w 7467600"/>
              <a:gd name="connsiteY561" fmla="*/ 1306475 h 6858000"/>
              <a:gd name="connsiteX562" fmla="*/ 5052692 w 7467600"/>
              <a:gd name="connsiteY562" fmla="*/ 1292994 h 6858000"/>
              <a:gd name="connsiteX563" fmla="*/ 5200661 w 7467600"/>
              <a:gd name="connsiteY563" fmla="*/ 1635186 h 6858000"/>
              <a:gd name="connsiteX564" fmla="*/ 5297138 w 7467600"/>
              <a:gd name="connsiteY564" fmla="*/ 1906351 h 6858000"/>
              <a:gd name="connsiteX565" fmla="*/ 5052692 w 7467600"/>
              <a:gd name="connsiteY565" fmla="*/ 1292994 h 6858000"/>
              <a:gd name="connsiteX566" fmla="*/ 5009948 w 7467600"/>
              <a:gd name="connsiteY566" fmla="*/ 1273619 h 6858000"/>
              <a:gd name="connsiteX567" fmla="*/ 5121777 w 7467600"/>
              <a:gd name="connsiteY567" fmla="*/ 1654213 h 6858000"/>
              <a:gd name="connsiteX568" fmla="*/ 5293545 w 7467600"/>
              <a:gd name="connsiteY568" fmla="*/ 2072247 h 6858000"/>
              <a:gd name="connsiteX569" fmla="*/ 5294042 w 7467600"/>
              <a:gd name="connsiteY569" fmla="*/ 2065019 h 6858000"/>
              <a:gd name="connsiteX570" fmla="*/ 5171936 w 7467600"/>
              <a:gd name="connsiteY570" fmla="*/ 1647613 h 6858000"/>
              <a:gd name="connsiteX571" fmla="*/ 5009948 w 7467600"/>
              <a:gd name="connsiteY571" fmla="*/ 1273619 h 6858000"/>
              <a:gd name="connsiteX572" fmla="*/ 655236 w 7467600"/>
              <a:gd name="connsiteY572" fmla="*/ 1268632 h 6858000"/>
              <a:gd name="connsiteX573" fmla="*/ 839521 w 7467600"/>
              <a:gd name="connsiteY573" fmla="*/ 1685315 h 6858000"/>
              <a:gd name="connsiteX574" fmla="*/ 1109416 w 7467600"/>
              <a:gd name="connsiteY574" fmla="*/ 2061663 h 6858000"/>
              <a:gd name="connsiteX575" fmla="*/ 1298300 w 7467600"/>
              <a:gd name="connsiteY575" fmla="*/ 2247742 h 6858000"/>
              <a:gd name="connsiteX576" fmla="*/ 1125871 w 7467600"/>
              <a:gd name="connsiteY576" fmla="*/ 1989513 h 6858000"/>
              <a:gd name="connsiteX577" fmla="*/ 981574 w 7467600"/>
              <a:gd name="connsiteY577" fmla="*/ 1783157 h 6858000"/>
              <a:gd name="connsiteX578" fmla="*/ 922198 w 7467600"/>
              <a:gd name="connsiteY578" fmla="*/ 1677437 h 6858000"/>
              <a:gd name="connsiteX579" fmla="*/ 869293 w 7467600"/>
              <a:gd name="connsiteY579" fmla="*/ 1583214 h 6858000"/>
              <a:gd name="connsiteX580" fmla="*/ 751431 w 7467600"/>
              <a:gd name="connsiteY580" fmla="*/ 1405731 h 6858000"/>
              <a:gd name="connsiteX581" fmla="*/ 655236 w 7467600"/>
              <a:gd name="connsiteY581" fmla="*/ 1268632 h 6858000"/>
              <a:gd name="connsiteX582" fmla="*/ 6516292 w 7467600"/>
              <a:gd name="connsiteY582" fmla="*/ 1263064 h 6858000"/>
              <a:gd name="connsiteX583" fmla="*/ 5736320 w 7467600"/>
              <a:gd name="connsiteY583" fmla="*/ 1501803 h 6858000"/>
              <a:gd name="connsiteX584" fmla="*/ 6516292 w 7467600"/>
              <a:gd name="connsiteY584" fmla="*/ 1263064 h 6858000"/>
              <a:gd name="connsiteX585" fmla="*/ 291466 w 7467600"/>
              <a:gd name="connsiteY585" fmla="*/ 1250369 h 6858000"/>
              <a:gd name="connsiteX586" fmla="*/ 323180 w 7467600"/>
              <a:gd name="connsiteY586" fmla="*/ 1435283 h 6858000"/>
              <a:gd name="connsiteX587" fmla="*/ 349381 w 7467600"/>
              <a:gd name="connsiteY587" fmla="*/ 1875041 h 6858000"/>
              <a:gd name="connsiteX588" fmla="*/ 374363 w 7467600"/>
              <a:gd name="connsiteY588" fmla="*/ 1506494 h 6858000"/>
              <a:gd name="connsiteX589" fmla="*/ 302168 w 7467600"/>
              <a:gd name="connsiteY589" fmla="*/ 1274495 h 6858000"/>
              <a:gd name="connsiteX590" fmla="*/ 291466 w 7467600"/>
              <a:gd name="connsiteY590" fmla="*/ 1250369 h 6858000"/>
              <a:gd name="connsiteX591" fmla="*/ 678222 w 7467600"/>
              <a:gd name="connsiteY591" fmla="*/ 1248670 h 6858000"/>
              <a:gd name="connsiteX592" fmla="*/ 775536 w 7467600"/>
              <a:gd name="connsiteY592" fmla="*/ 1388015 h 6858000"/>
              <a:gd name="connsiteX593" fmla="*/ 894529 w 7467600"/>
              <a:gd name="connsiteY593" fmla="*/ 1567739 h 6858000"/>
              <a:gd name="connsiteX594" fmla="*/ 948000 w 7467600"/>
              <a:gd name="connsiteY594" fmla="*/ 1663088 h 6858000"/>
              <a:gd name="connsiteX595" fmla="*/ 1006812 w 7467600"/>
              <a:gd name="connsiteY595" fmla="*/ 1767683 h 6858000"/>
              <a:gd name="connsiteX596" fmla="*/ 1149133 w 7467600"/>
              <a:gd name="connsiteY596" fmla="*/ 1971513 h 6858000"/>
              <a:gd name="connsiteX597" fmla="*/ 1333952 w 7467600"/>
              <a:gd name="connsiteY597" fmla="*/ 2251620 h 6858000"/>
              <a:gd name="connsiteX598" fmla="*/ 1337329 w 7467600"/>
              <a:gd name="connsiteY598" fmla="*/ 2258350 h 6858000"/>
              <a:gd name="connsiteX599" fmla="*/ 1014726 w 7467600"/>
              <a:gd name="connsiteY599" fmla="*/ 1615556 h 6858000"/>
              <a:gd name="connsiteX600" fmla="*/ 678222 w 7467600"/>
              <a:gd name="connsiteY600" fmla="*/ 1248670 h 6858000"/>
              <a:gd name="connsiteX601" fmla="*/ 6691602 w 7467600"/>
              <a:gd name="connsiteY601" fmla="*/ 1140573 h 6858000"/>
              <a:gd name="connsiteX602" fmla="*/ 6571100 w 7467600"/>
              <a:gd name="connsiteY602" fmla="*/ 1183662 h 6858000"/>
              <a:gd name="connsiteX603" fmla="*/ 6241687 w 7467600"/>
              <a:gd name="connsiteY603" fmla="*/ 1257600 h 6858000"/>
              <a:gd name="connsiteX604" fmla="*/ 5693009 w 7467600"/>
              <a:gd name="connsiteY604" fmla="*/ 1478256 h 6858000"/>
              <a:gd name="connsiteX605" fmla="*/ 6548420 w 7467600"/>
              <a:gd name="connsiteY605" fmla="*/ 1214599 h 6858000"/>
              <a:gd name="connsiteX606" fmla="*/ 6605473 w 7467600"/>
              <a:gd name="connsiteY606" fmla="*/ 1184686 h 6858000"/>
              <a:gd name="connsiteX607" fmla="*/ 6691602 w 7467600"/>
              <a:gd name="connsiteY607" fmla="*/ 1140573 h 6858000"/>
              <a:gd name="connsiteX608" fmla="*/ 4002475 w 7467600"/>
              <a:gd name="connsiteY608" fmla="*/ 1037802 h 6858000"/>
              <a:gd name="connsiteX609" fmla="*/ 4000324 w 7467600"/>
              <a:gd name="connsiteY609" fmla="*/ 1039362 h 6858000"/>
              <a:gd name="connsiteX610" fmla="*/ 4002862 w 7467600"/>
              <a:gd name="connsiteY610" fmla="*/ 1042866 h 6858000"/>
              <a:gd name="connsiteX611" fmla="*/ 4002475 w 7467600"/>
              <a:gd name="connsiteY611" fmla="*/ 1037802 h 6858000"/>
              <a:gd name="connsiteX612" fmla="*/ 506322 w 7467600"/>
              <a:gd name="connsiteY612" fmla="*/ 1020997 h 6858000"/>
              <a:gd name="connsiteX613" fmla="*/ 533068 w 7467600"/>
              <a:gd name="connsiteY613" fmla="*/ 1029409 h 6858000"/>
              <a:gd name="connsiteX614" fmla="*/ 1232525 w 7467600"/>
              <a:gd name="connsiteY614" fmla="*/ 1804675 h 6858000"/>
              <a:gd name="connsiteX615" fmla="*/ 1388858 w 7467600"/>
              <a:gd name="connsiteY615" fmla="*/ 2368011 h 6858000"/>
              <a:gd name="connsiteX616" fmla="*/ 1384098 w 7467600"/>
              <a:gd name="connsiteY616" fmla="*/ 2378125 h 6858000"/>
              <a:gd name="connsiteX617" fmla="*/ 1425393 w 7467600"/>
              <a:gd name="connsiteY617" fmla="*/ 2589124 h 6858000"/>
              <a:gd name="connsiteX618" fmla="*/ 1424001 w 7467600"/>
              <a:gd name="connsiteY618" fmla="*/ 2597541 h 6858000"/>
              <a:gd name="connsiteX619" fmla="*/ 2152729 w 7467600"/>
              <a:gd name="connsiteY619" fmla="*/ 2864487 h 6858000"/>
              <a:gd name="connsiteX620" fmla="*/ 2020609 w 7467600"/>
              <a:gd name="connsiteY620" fmla="*/ 2539671 h 6858000"/>
              <a:gd name="connsiteX621" fmla="*/ 2018920 w 7467600"/>
              <a:gd name="connsiteY621" fmla="*/ 2536309 h 6858000"/>
              <a:gd name="connsiteX622" fmla="*/ 1342441 w 7467600"/>
              <a:gd name="connsiteY622" fmla="*/ 1173017 h 6858000"/>
              <a:gd name="connsiteX623" fmla="*/ 1367925 w 7467600"/>
              <a:gd name="connsiteY623" fmla="*/ 1135648 h 6858000"/>
              <a:gd name="connsiteX624" fmla="*/ 1771401 w 7467600"/>
              <a:gd name="connsiteY624" fmla="*/ 1806673 h 6858000"/>
              <a:gd name="connsiteX625" fmla="*/ 1972385 w 7467600"/>
              <a:gd name="connsiteY625" fmla="*/ 2198735 h 6858000"/>
              <a:gd name="connsiteX626" fmla="*/ 2040892 w 7467600"/>
              <a:gd name="connsiteY626" fmla="*/ 2405205 h 6858000"/>
              <a:gd name="connsiteX627" fmla="*/ 2131689 w 7467600"/>
              <a:gd name="connsiteY627" fmla="*/ 1936926 h 6858000"/>
              <a:gd name="connsiteX628" fmla="*/ 2454820 w 7467600"/>
              <a:gd name="connsiteY628" fmla="*/ 1248808 h 6858000"/>
              <a:gd name="connsiteX629" fmla="*/ 2492512 w 7467600"/>
              <a:gd name="connsiteY629" fmla="*/ 1302920 h 6858000"/>
              <a:gd name="connsiteX630" fmla="*/ 2081216 w 7467600"/>
              <a:gd name="connsiteY630" fmla="*/ 2527513 h 6858000"/>
              <a:gd name="connsiteX631" fmla="*/ 2081211 w 7467600"/>
              <a:gd name="connsiteY631" fmla="*/ 2528916 h 6858000"/>
              <a:gd name="connsiteX632" fmla="*/ 2199067 w 7467600"/>
              <a:gd name="connsiteY632" fmla="*/ 2884061 h 6858000"/>
              <a:gd name="connsiteX633" fmla="*/ 3192586 w 7467600"/>
              <a:gd name="connsiteY633" fmla="*/ 3411496 h 6858000"/>
              <a:gd name="connsiteX634" fmla="*/ 3182620 w 7467600"/>
              <a:gd name="connsiteY634" fmla="*/ 3483279 h 6858000"/>
              <a:gd name="connsiteX635" fmla="*/ 2435119 w 7467600"/>
              <a:gd name="connsiteY635" fmla="*/ 3080173 h 6858000"/>
              <a:gd name="connsiteX636" fmla="*/ 2410152 w 7467600"/>
              <a:gd name="connsiteY636" fmla="*/ 3063751 h 6858000"/>
              <a:gd name="connsiteX637" fmla="*/ 2408099 w 7467600"/>
              <a:gd name="connsiteY637" fmla="*/ 3064403 h 6858000"/>
              <a:gd name="connsiteX638" fmla="*/ 2407218 w 7467600"/>
              <a:gd name="connsiteY638" fmla="*/ 3070324 h 6858000"/>
              <a:gd name="connsiteX639" fmla="*/ 2380138 w 7467600"/>
              <a:gd name="connsiteY639" fmla="*/ 3099341 h 6858000"/>
              <a:gd name="connsiteX640" fmla="*/ 1765923 w 7467600"/>
              <a:gd name="connsiteY640" fmla="*/ 3581043 h 6858000"/>
              <a:gd name="connsiteX641" fmla="*/ 1702258 w 7467600"/>
              <a:gd name="connsiteY641" fmla="*/ 3612286 h 6858000"/>
              <a:gd name="connsiteX642" fmla="*/ 1538370 w 7467600"/>
              <a:gd name="connsiteY642" fmla="*/ 3811804 h 6858000"/>
              <a:gd name="connsiteX643" fmla="*/ 542867 w 7467600"/>
              <a:gd name="connsiteY643" fmla="*/ 4944092 h 6858000"/>
              <a:gd name="connsiteX644" fmla="*/ 515800 w 7467600"/>
              <a:gd name="connsiteY644" fmla="*/ 4862180 h 6858000"/>
              <a:gd name="connsiteX645" fmla="*/ 909145 w 7467600"/>
              <a:gd name="connsiteY645" fmla="*/ 4199225 h 6858000"/>
              <a:gd name="connsiteX646" fmla="*/ 1214067 w 7467600"/>
              <a:gd name="connsiteY646" fmla="*/ 3908561 h 6858000"/>
              <a:gd name="connsiteX647" fmla="*/ 640967 w 7467600"/>
              <a:gd name="connsiteY647" fmla="*/ 4105601 h 6858000"/>
              <a:gd name="connsiteX648" fmla="*/ 112563 w 7467600"/>
              <a:gd name="connsiteY648" fmla="*/ 4396952 h 6858000"/>
              <a:gd name="connsiteX649" fmla="*/ 0 w 7467600"/>
              <a:gd name="connsiteY649" fmla="*/ 4466006 h 6858000"/>
              <a:gd name="connsiteX650" fmla="*/ 0 w 7467600"/>
              <a:gd name="connsiteY650" fmla="*/ 4233763 h 6858000"/>
              <a:gd name="connsiteX651" fmla="*/ 36881 w 7467600"/>
              <a:gd name="connsiteY651" fmla="*/ 4200118 h 6858000"/>
              <a:gd name="connsiteX652" fmla="*/ 910534 w 7467600"/>
              <a:gd name="connsiteY652" fmla="*/ 3629753 h 6858000"/>
              <a:gd name="connsiteX653" fmla="*/ 1578717 w 7467600"/>
              <a:gd name="connsiteY653" fmla="*/ 3575982 h 6858000"/>
              <a:gd name="connsiteX654" fmla="*/ 2338780 w 7467600"/>
              <a:gd name="connsiteY654" fmla="*/ 3033725 h 6858000"/>
              <a:gd name="connsiteX655" fmla="*/ 1807991 w 7467600"/>
              <a:gd name="connsiteY655" fmla="*/ 2807184 h 6858000"/>
              <a:gd name="connsiteX656" fmla="*/ 1416358 w 7467600"/>
              <a:gd name="connsiteY656" fmla="*/ 3112571 h 6858000"/>
              <a:gd name="connsiteX657" fmla="*/ 939066 w 7467600"/>
              <a:gd name="connsiteY657" fmla="*/ 3378798 h 6858000"/>
              <a:gd name="connsiteX658" fmla="*/ 115099 w 7467600"/>
              <a:gd name="connsiteY658" fmla="*/ 3607650 h 6858000"/>
              <a:gd name="connsiteX659" fmla="*/ 97284 w 7467600"/>
              <a:gd name="connsiteY659" fmla="*/ 3520393 h 6858000"/>
              <a:gd name="connsiteX660" fmla="*/ 922050 w 7467600"/>
              <a:gd name="connsiteY660" fmla="*/ 3074867 h 6858000"/>
              <a:gd name="connsiteX661" fmla="*/ 1405265 w 7467600"/>
              <a:gd name="connsiteY661" fmla="*/ 3016319 h 6858000"/>
              <a:gd name="connsiteX662" fmla="*/ 1407512 w 7467600"/>
              <a:gd name="connsiteY662" fmla="*/ 3018001 h 6858000"/>
              <a:gd name="connsiteX663" fmla="*/ 1726266 w 7467600"/>
              <a:gd name="connsiteY663" fmla="*/ 2777274 h 6858000"/>
              <a:gd name="connsiteX664" fmla="*/ 625390 w 7467600"/>
              <a:gd name="connsiteY664" fmla="*/ 2514541 h 6858000"/>
              <a:gd name="connsiteX665" fmla="*/ 619799 w 7467600"/>
              <a:gd name="connsiteY665" fmla="*/ 2527180 h 6858000"/>
              <a:gd name="connsiteX666" fmla="*/ 310030 w 7467600"/>
              <a:gd name="connsiteY666" fmla="*/ 2771818 h 6858000"/>
              <a:gd name="connsiteX667" fmla="*/ 173877 w 7467600"/>
              <a:gd name="connsiteY667" fmla="*/ 2937056 h 6858000"/>
              <a:gd name="connsiteX668" fmla="*/ 77889 w 7467600"/>
              <a:gd name="connsiteY668" fmla="*/ 3138440 h 6858000"/>
              <a:gd name="connsiteX669" fmla="*/ 0 w 7467600"/>
              <a:gd name="connsiteY669" fmla="*/ 3271395 h 6858000"/>
              <a:gd name="connsiteX670" fmla="*/ 0 w 7467600"/>
              <a:gd name="connsiteY670" fmla="*/ 3153002 h 6858000"/>
              <a:gd name="connsiteX671" fmla="*/ 2386 w 7467600"/>
              <a:gd name="connsiteY671" fmla="*/ 3149203 h 6858000"/>
              <a:gd name="connsiteX672" fmla="*/ 89753 w 7467600"/>
              <a:gd name="connsiteY672" fmla="*/ 2987702 h 6858000"/>
              <a:gd name="connsiteX673" fmla="*/ 76869 w 7467600"/>
              <a:gd name="connsiteY673" fmla="*/ 3005404 h 6858000"/>
              <a:gd name="connsiteX674" fmla="*/ 32049 w 7467600"/>
              <a:gd name="connsiteY674" fmla="*/ 3065814 h 6858000"/>
              <a:gd name="connsiteX675" fmla="*/ 0 w 7467600"/>
              <a:gd name="connsiteY675" fmla="*/ 3108744 h 6858000"/>
              <a:gd name="connsiteX676" fmla="*/ 0 w 7467600"/>
              <a:gd name="connsiteY676" fmla="*/ 3058059 h 6858000"/>
              <a:gd name="connsiteX677" fmla="*/ 7610 w 7467600"/>
              <a:gd name="connsiteY677" fmla="*/ 3047889 h 6858000"/>
              <a:gd name="connsiteX678" fmla="*/ 52419 w 7467600"/>
              <a:gd name="connsiteY678" fmla="*/ 2987479 h 6858000"/>
              <a:gd name="connsiteX679" fmla="*/ 59142 w 7467600"/>
              <a:gd name="connsiteY679" fmla="*/ 2978488 h 6858000"/>
              <a:gd name="connsiteX680" fmla="*/ 0 w 7467600"/>
              <a:gd name="connsiteY680" fmla="*/ 3015334 h 6858000"/>
              <a:gd name="connsiteX681" fmla="*/ 0 w 7467600"/>
              <a:gd name="connsiteY681" fmla="*/ 2914286 h 6858000"/>
              <a:gd name="connsiteX682" fmla="*/ 36383 w 7467600"/>
              <a:gd name="connsiteY682" fmla="*/ 2901128 h 6858000"/>
              <a:gd name="connsiteX683" fmla="*/ 156329 w 7467600"/>
              <a:gd name="connsiteY683" fmla="*/ 2840533 h 6858000"/>
              <a:gd name="connsiteX684" fmla="*/ 358355 w 7467600"/>
              <a:gd name="connsiteY684" fmla="*/ 2620471 h 6858000"/>
              <a:gd name="connsiteX685" fmla="*/ 510577 w 7467600"/>
              <a:gd name="connsiteY685" fmla="*/ 2501244 h 6858000"/>
              <a:gd name="connsiteX686" fmla="*/ 211967 w 7467600"/>
              <a:gd name="connsiteY686" fmla="*/ 2479171 h 6858000"/>
              <a:gd name="connsiteX687" fmla="*/ 0 w 7467600"/>
              <a:gd name="connsiteY687" fmla="*/ 2476398 h 6858000"/>
              <a:gd name="connsiteX688" fmla="*/ 0 w 7467600"/>
              <a:gd name="connsiteY688" fmla="*/ 2389189 h 6858000"/>
              <a:gd name="connsiteX689" fmla="*/ 103062 w 7467600"/>
              <a:gd name="connsiteY689" fmla="*/ 2389518 h 6858000"/>
              <a:gd name="connsiteX690" fmla="*/ 510734 w 7467600"/>
              <a:gd name="connsiteY690" fmla="*/ 2416201 h 6858000"/>
              <a:gd name="connsiteX691" fmla="*/ 279257 w 7467600"/>
              <a:gd name="connsiteY691" fmla="*/ 2092102 h 6858000"/>
              <a:gd name="connsiteX692" fmla="*/ 65265 w 7467600"/>
              <a:gd name="connsiteY692" fmla="*/ 2006049 h 6858000"/>
              <a:gd name="connsiteX693" fmla="*/ 0 w 7467600"/>
              <a:gd name="connsiteY693" fmla="*/ 1982532 h 6858000"/>
              <a:gd name="connsiteX694" fmla="*/ 0 w 7467600"/>
              <a:gd name="connsiteY694" fmla="*/ 1912789 h 6858000"/>
              <a:gd name="connsiteX695" fmla="*/ 97460 w 7467600"/>
              <a:gd name="connsiteY695" fmla="*/ 1953725 h 6858000"/>
              <a:gd name="connsiteX696" fmla="*/ 221272 w 7467600"/>
              <a:gd name="connsiteY696" fmla="*/ 1980766 h 6858000"/>
              <a:gd name="connsiteX697" fmla="*/ 116765 w 7467600"/>
              <a:gd name="connsiteY697" fmla="*/ 1911033 h 6858000"/>
              <a:gd name="connsiteX698" fmla="*/ 16405 w 7467600"/>
              <a:gd name="connsiteY698" fmla="*/ 1803412 h 6858000"/>
              <a:gd name="connsiteX699" fmla="*/ 0 w 7467600"/>
              <a:gd name="connsiteY699" fmla="*/ 1784777 h 6858000"/>
              <a:gd name="connsiteX700" fmla="*/ 0 w 7467600"/>
              <a:gd name="connsiteY700" fmla="*/ 1740082 h 6858000"/>
              <a:gd name="connsiteX701" fmla="*/ 39394 w 7467600"/>
              <a:gd name="connsiteY701" fmla="*/ 1784856 h 6858000"/>
              <a:gd name="connsiteX702" fmla="*/ 135813 w 7467600"/>
              <a:gd name="connsiteY702" fmla="*/ 1888838 h 6858000"/>
              <a:gd name="connsiteX703" fmla="*/ 242575 w 7467600"/>
              <a:gd name="connsiteY703" fmla="*/ 1958841 h 6858000"/>
              <a:gd name="connsiteX704" fmla="*/ 82197 w 7467600"/>
              <a:gd name="connsiteY704" fmla="*/ 1754826 h 6858000"/>
              <a:gd name="connsiteX705" fmla="*/ 0 w 7467600"/>
              <a:gd name="connsiteY705" fmla="*/ 1679650 h 6858000"/>
              <a:gd name="connsiteX706" fmla="*/ 0 w 7467600"/>
              <a:gd name="connsiteY706" fmla="*/ 1602463 h 6858000"/>
              <a:gd name="connsiteX707" fmla="*/ 84689 w 7467600"/>
              <a:gd name="connsiteY707" fmla="*/ 1677442 h 6858000"/>
              <a:gd name="connsiteX708" fmla="*/ 298437 w 7467600"/>
              <a:gd name="connsiteY708" fmla="*/ 1968019 h 6858000"/>
              <a:gd name="connsiteX709" fmla="*/ 227269 w 7467600"/>
              <a:gd name="connsiteY709" fmla="*/ 1114064 h 6858000"/>
              <a:gd name="connsiteX710" fmla="*/ 248003 w 7467600"/>
              <a:gd name="connsiteY710" fmla="*/ 1089613 h 6858000"/>
              <a:gd name="connsiteX711" fmla="*/ 427020 w 7467600"/>
              <a:gd name="connsiteY711" fmla="*/ 1619803 h 6858000"/>
              <a:gd name="connsiteX712" fmla="*/ 340345 w 7467600"/>
              <a:gd name="connsiteY712" fmla="*/ 2027739 h 6858000"/>
              <a:gd name="connsiteX713" fmla="*/ 360865 w 7467600"/>
              <a:gd name="connsiteY713" fmla="*/ 2044827 h 6858000"/>
              <a:gd name="connsiteX714" fmla="*/ 560414 w 7467600"/>
              <a:gd name="connsiteY714" fmla="*/ 2421457 h 6858000"/>
              <a:gd name="connsiteX715" fmla="*/ 1359703 w 7467600"/>
              <a:gd name="connsiteY715" fmla="*/ 2578554 h 6858000"/>
              <a:gd name="connsiteX716" fmla="*/ 1359422 w 7467600"/>
              <a:gd name="connsiteY716" fmla="*/ 2577994 h 6858000"/>
              <a:gd name="connsiteX717" fmla="*/ 828701 w 7467600"/>
              <a:gd name="connsiteY717" fmla="*/ 1839520 h 6858000"/>
              <a:gd name="connsiteX718" fmla="*/ 494427 w 7467600"/>
              <a:gd name="connsiteY718" fmla="*/ 1092333 h 6858000"/>
              <a:gd name="connsiteX719" fmla="*/ 506322 w 7467600"/>
              <a:gd name="connsiteY719" fmla="*/ 1020997 h 6858000"/>
              <a:gd name="connsiteX720" fmla="*/ 4570198 w 7467600"/>
              <a:gd name="connsiteY720" fmla="*/ 978081 h 6858000"/>
              <a:gd name="connsiteX721" fmla="*/ 4523691 w 7467600"/>
              <a:gd name="connsiteY721" fmla="*/ 1127776 h 6858000"/>
              <a:gd name="connsiteX722" fmla="*/ 4509875 w 7467600"/>
              <a:gd name="connsiteY722" fmla="*/ 1167552 h 6858000"/>
              <a:gd name="connsiteX723" fmla="*/ 4478168 w 7467600"/>
              <a:gd name="connsiteY723" fmla="*/ 1260735 h 6858000"/>
              <a:gd name="connsiteX724" fmla="*/ 4409309 w 7467600"/>
              <a:gd name="connsiteY724" fmla="*/ 1666996 h 6858000"/>
              <a:gd name="connsiteX725" fmla="*/ 4370031 w 7467600"/>
              <a:gd name="connsiteY725" fmla="*/ 1955666 h 6858000"/>
              <a:gd name="connsiteX726" fmla="*/ 4570198 w 7467600"/>
              <a:gd name="connsiteY726" fmla="*/ 978081 h 6858000"/>
              <a:gd name="connsiteX727" fmla="*/ 4557898 w 7467600"/>
              <a:gd name="connsiteY727" fmla="*/ 900011 h 6858000"/>
              <a:gd name="connsiteX728" fmla="*/ 4344840 w 7467600"/>
              <a:gd name="connsiteY728" fmla="*/ 1922038 h 6858000"/>
              <a:gd name="connsiteX729" fmla="*/ 4378710 w 7467600"/>
              <a:gd name="connsiteY729" fmla="*/ 1665516 h 6858000"/>
              <a:gd name="connsiteX730" fmla="*/ 4448798 w 7467600"/>
              <a:gd name="connsiteY730" fmla="*/ 1253024 h 6858000"/>
              <a:gd name="connsiteX731" fmla="*/ 4480315 w 7467600"/>
              <a:gd name="connsiteY731" fmla="*/ 1158454 h 6858000"/>
              <a:gd name="connsiteX732" fmla="*/ 4494133 w 7467600"/>
              <a:gd name="connsiteY732" fmla="*/ 1118676 h 6858000"/>
              <a:gd name="connsiteX733" fmla="*/ 4557898 w 7467600"/>
              <a:gd name="connsiteY733" fmla="*/ 900011 h 6858000"/>
              <a:gd name="connsiteX734" fmla="*/ 5870151 w 7467600"/>
              <a:gd name="connsiteY734" fmla="*/ 898890 h 6858000"/>
              <a:gd name="connsiteX735" fmla="*/ 5861335 w 7467600"/>
              <a:gd name="connsiteY735" fmla="*/ 899177 h 6858000"/>
              <a:gd name="connsiteX736" fmla="*/ 5843702 w 7467600"/>
              <a:gd name="connsiteY736" fmla="*/ 899748 h 6858000"/>
              <a:gd name="connsiteX737" fmla="*/ 5651107 w 7467600"/>
              <a:gd name="connsiteY737" fmla="*/ 920306 h 6858000"/>
              <a:gd name="connsiteX738" fmla="*/ 5459407 w 7467600"/>
              <a:gd name="connsiteY738" fmla="*/ 940975 h 6858000"/>
              <a:gd name="connsiteX739" fmla="*/ 5374846 w 7467600"/>
              <a:gd name="connsiteY739" fmla="*/ 941988 h 6858000"/>
              <a:gd name="connsiteX740" fmla="*/ 5256105 w 7467600"/>
              <a:gd name="connsiteY740" fmla="*/ 945632 h 6858000"/>
              <a:gd name="connsiteX741" fmla="*/ 5107071 w 7467600"/>
              <a:gd name="connsiteY741" fmla="*/ 969720 h 6858000"/>
              <a:gd name="connsiteX742" fmla="*/ 4998681 w 7467600"/>
              <a:gd name="connsiteY742" fmla="*/ 988771 h 6858000"/>
              <a:gd name="connsiteX743" fmla="*/ 5870151 w 7467600"/>
              <a:gd name="connsiteY743" fmla="*/ 898890 h 6858000"/>
              <a:gd name="connsiteX744" fmla="*/ 5504425 w 7467600"/>
              <a:gd name="connsiteY744" fmla="*/ 848067 h 6858000"/>
              <a:gd name="connsiteX745" fmla="*/ 4968849 w 7467600"/>
              <a:gd name="connsiteY745" fmla="*/ 962318 h 6858000"/>
              <a:gd name="connsiteX746" fmla="*/ 5104039 w 7467600"/>
              <a:gd name="connsiteY746" fmla="*/ 940634 h 6858000"/>
              <a:gd name="connsiteX747" fmla="*/ 5256311 w 7467600"/>
              <a:gd name="connsiteY747" fmla="*/ 916490 h 6858000"/>
              <a:gd name="connsiteX748" fmla="*/ 5377381 w 7467600"/>
              <a:gd name="connsiteY748" fmla="*/ 912671 h 6858000"/>
              <a:gd name="connsiteX749" fmla="*/ 5460148 w 7467600"/>
              <a:gd name="connsiteY749" fmla="*/ 911442 h 6858000"/>
              <a:gd name="connsiteX750" fmla="*/ 5648971 w 7467600"/>
              <a:gd name="connsiteY750" fmla="*/ 891331 h 6858000"/>
              <a:gd name="connsiteX751" fmla="*/ 5844807 w 7467600"/>
              <a:gd name="connsiteY751" fmla="*/ 870718 h 6858000"/>
              <a:gd name="connsiteX752" fmla="*/ 5862975 w 7467600"/>
              <a:gd name="connsiteY752" fmla="*/ 869756 h 6858000"/>
              <a:gd name="connsiteX753" fmla="*/ 5920887 w 7467600"/>
              <a:gd name="connsiteY753" fmla="*/ 865929 h 6858000"/>
              <a:gd name="connsiteX754" fmla="*/ 5504425 w 7467600"/>
              <a:gd name="connsiteY754" fmla="*/ 848067 h 6858000"/>
              <a:gd name="connsiteX755" fmla="*/ 3607114 w 7467600"/>
              <a:gd name="connsiteY755" fmla="*/ 467441 h 6858000"/>
              <a:gd name="connsiteX756" fmla="*/ 3296242 w 7467600"/>
              <a:gd name="connsiteY756" fmla="*/ 807991 h 6858000"/>
              <a:gd name="connsiteX757" fmla="*/ 3174674 w 7467600"/>
              <a:gd name="connsiteY757" fmla="*/ 919759 h 6858000"/>
              <a:gd name="connsiteX758" fmla="*/ 3042978 w 7467600"/>
              <a:gd name="connsiteY758" fmla="*/ 1054894 h 6858000"/>
              <a:gd name="connsiteX759" fmla="*/ 2968914 w 7467600"/>
              <a:gd name="connsiteY759" fmla="*/ 1133756 h 6858000"/>
              <a:gd name="connsiteX760" fmla="*/ 3103823 w 7467600"/>
              <a:gd name="connsiteY760" fmla="*/ 1026814 h 6858000"/>
              <a:gd name="connsiteX761" fmla="*/ 3607114 w 7467600"/>
              <a:gd name="connsiteY761" fmla="*/ 467441 h 6858000"/>
              <a:gd name="connsiteX762" fmla="*/ 3744487 w 7467600"/>
              <a:gd name="connsiteY762" fmla="*/ 383136 h 6858000"/>
              <a:gd name="connsiteX763" fmla="*/ 3970213 w 7467600"/>
              <a:gd name="connsiteY763" fmla="*/ 995559 h 6858000"/>
              <a:gd name="connsiteX764" fmla="*/ 3744487 w 7467600"/>
              <a:gd name="connsiteY764" fmla="*/ 383136 h 6858000"/>
              <a:gd name="connsiteX765" fmla="*/ 3624562 w 7467600"/>
              <a:gd name="connsiteY765" fmla="*/ 367041 h 6858000"/>
              <a:gd name="connsiteX766" fmla="*/ 3489712 w 7467600"/>
              <a:gd name="connsiteY766" fmla="*/ 485386 h 6858000"/>
              <a:gd name="connsiteX767" fmla="*/ 3182994 w 7467600"/>
              <a:gd name="connsiteY767" fmla="*/ 828265 h 6858000"/>
              <a:gd name="connsiteX768" fmla="*/ 2892114 w 7467600"/>
              <a:gd name="connsiteY768" fmla="*/ 1172635 h 6858000"/>
              <a:gd name="connsiteX769" fmla="*/ 3021459 w 7467600"/>
              <a:gd name="connsiteY769" fmla="*/ 1035385 h 6858000"/>
              <a:gd name="connsiteX770" fmla="*/ 3153873 w 7467600"/>
              <a:gd name="connsiteY770" fmla="*/ 898971 h 6858000"/>
              <a:gd name="connsiteX771" fmla="*/ 3276511 w 7467600"/>
              <a:gd name="connsiteY771" fmla="*/ 786423 h 6858000"/>
              <a:gd name="connsiteX772" fmla="*/ 3584154 w 7467600"/>
              <a:gd name="connsiteY772" fmla="*/ 448218 h 6858000"/>
              <a:gd name="connsiteX773" fmla="*/ 3624562 w 7467600"/>
              <a:gd name="connsiteY773" fmla="*/ 367041 h 6858000"/>
              <a:gd name="connsiteX774" fmla="*/ 3766672 w 7467600"/>
              <a:gd name="connsiteY774" fmla="*/ 359429 h 6858000"/>
              <a:gd name="connsiteX775" fmla="*/ 3996338 w 7467600"/>
              <a:gd name="connsiteY775" fmla="*/ 968237 h 6858000"/>
              <a:gd name="connsiteX776" fmla="*/ 3766672 w 7467600"/>
              <a:gd name="connsiteY776" fmla="*/ 359429 h 6858000"/>
              <a:gd name="connsiteX777" fmla="*/ 5805386 w 7467600"/>
              <a:gd name="connsiteY777" fmla="*/ 239240 h 6858000"/>
              <a:gd name="connsiteX778" fmla="*/ 5736947 w 7467600"/>
              <a:gd name="connsiteY778" fmla="*/ 261367 h 6858000"/>
              <a:gd name="connsiteX779" fmla="*/ 5427012 w 7467600"/>
              <a:gd name="connsiteY779" fmla="*/ 311272 h 6858000"/>
              <a:gd name="connsiteX780" fmla="*/ 5147818 w 7467600"/>
              <a:gd name="connsiteY780" fmla="*/ 322112 h 6858000"/>
              <a:gd name="connsiteX781" fmla="*/ 5060854 w 7467600"/>
              <a:gd name="connsiteY781" fmla="*/ 311882 h 6858000"/>
              <a:gd name="connsiteX782" fmla="*/ 4945989 w 7467600"/>
              <a:gd name="connsiteY782" fmla="*/ 300516 h 6858000"/>
              <a:gd name="connsiteX783" fmla="*/ 5410479 w 7467600"/>
              <a:gd name="connsiteY783" fmla="*/ 348434 h 6858000"/>
              <a:gd name="connsiteX784" fmla="*/ 5805386 w 7467600"/>
              <a:gd name="connsiteY784" fmla="*/ 239240 h 6858000"/>
              <a:gd name="connsiteX785" fmla="*/ 5905192 w 7467600"/>
              <a:gd name="connsiteY785" fmla="*/ 163079 h 6858000"/>
              <a:gd name="connsiteX786" fmla="*/ 5865655 w 7467600"/>
              <a:gd name="connsiteY786" fmla="*/ 171901 h 6858000"/>
              <a:gd name="connsiteX787" fmla="*/ 5259740 w 7467600"/>
              <a:gd name="connsiteY787" fmla="*/ 257013 h 6858000"/>
              <a:gd name="connsiteX788" fmla="*/ 5208466 w 7467600"/>
              <a:gd name="connsiteY788" fmla="*/ 257550 h 6858000"/>
              <a:gd name="connsiteX789" fmla="*/ 4980204 w 7467600"/>
              <a:gd name="connsiteY789" fmla="*/ 271903 h 6858000"/>
              <a:gd name="connsiteX790" fmla="*/ 5068068 w 7467600"/>
              <a:gd name="connsiteY790" fmla="*/ 282244 h 6858000"/>
              <a:gd name="connsiteX791" fmla="*/ 5153231 w 7467600"/>
              <a:gd name="connsiteY791" fmla="*/ 292240 h 6858000"/>
              <a:gd name="connsiteX792" fmla="*/ 5426491 w 7467600"/>
              <a:gd name="connsiteY792" fmla="*/ 281128 h 6858000"/>
              <a:gd name="connsiteX793" fmla="*/ 5731212 w 7467600"/>
              <a:gd name="connsiteY793" fmla="*/ 231951 h 6858000"/>
              <a:gd name="connsiteX794" fmla="*/ 5905192 w 7467600"/>
              <a:gd name="connsiteY794" fmla="*/ 163079 h 6858000"/>
              <a:gd name="connsiteX795" fmla="*/ 5944437 w 7467600"/>
              <a:gd name="connsiteY795" fmla="*/ 113829 h 6858000"/>
              <a:gd name="connsiteX796" fmla="*/ 5825032 w 7467600"/>
              <a:gd name="connsiteY796" fmla="*/ 146405 h 6858000"/>
              <a:gd name="connsiteX797" fmla="*/ 4955599 w 7467600"/>
              <a:gd name="connsiteY797" fmla="*/ 247008 h 6858000"/>
              <a:gd name="connsiteX798" fmla="*/ 5210104 w 7467600"/>
              <a:gd name="connsiteY798" fmla="*/ 228123 h 6858000"/>
              <a:gd name="connsiteX799" fmla="*/ 5261015 w 7467600"/>
              <a:gd name="connsiteY799" fmla="*/ 227087 h 6858000"/>
              <a:gd name="connsiteX800" fmla="*/ 5861181 w 7467600"/>
              <a:gd name="connsiteY800" fmla="*/ 143093 h 6858000"/>
              <a:gd name="connsiteX801" fmla="*/ 5961252 w 7467600"/>
              <a:gd name="connsiteY801" fmla="*/ 114820 h 6858000"/>
              <a:gd name="connsiteX802" fmla="*/ 5944437 w 7467600"/>
              <a:gd name="connsiteY802" fmla="*/ 113829 h 6858000"/>
              <a:gd name="connsiteX803" fmla="*/ 3882765 w 7467600"/>
              <a:gd name="connsiteY803" fmla="*/ 0 h 6858000"/>
              <a:gd name="connsiteX804" fmla="*/ 3995099 w 7467600"/>
              <a:gd name="connsiteY804" fmla="*/ 0 h 6858000"/>
              <a:gd name="connsiteX805" fmla="*/ 4163818 w 7467600"/>
              <a:gd name="connsiteY805" fmla="*/ 234104 h 6858000"/>
              <a:gd name="connsiteX806" fmla="*/ 4172099 w 7467600"/>
              <a:gd name="connsiteY806" fmla="*/ 234207 h 6858000"/>
              <a:gd name="connsiteX807" fmla="*/ 4784282 w 7467600"/>
              <a:gd name="connsiteY807" fmla="*/ 276561 h 6858000"/>
              <a:gd name="connsiteX808" fmla="*/ 4801687 w 7467600"/>
              <a:gd name="connsiteY808" fmla="*/ 267764 h 6858000"/>
              <a:gd name="connsiteX809" fmla="*/ 6082788 w 7467600"/>
              <a:gd name="connsiteY809" fmla="*/ 64119 h 6858000"/>
              <a:gd name="connsiteX810" fmla="*/ 6099442 w 7467600"/>
              <a:gd name="connsiteY810" fmla="*/ 82568 h 6858000"/>
              <a:gd name="connsiteX811" fmla="*/ 4804137 w 7467600"/>
              <a:gd name="connsiteY811" fmla="*/ 320931 h 6858000"/>
              <a:gd name="connsiteX812" fmla="*/ 4227047 w 7467600"/>
              <a:gd name="connsiteY812" fmla="*/ 313415 h 6858000"/>
              <a:gd name="connsiteX813" fmla="*/ 4346041 w 7467600"/>
              <a:gd name="connsiteY813" fmla="*/ 456086 h 6858000"/>
              <a:gd name="connsiteX814" fmla="*/ 4870967 w 7467600"/>
              <a:gd name="connsiteY814" fmla="*/ 963061 h 6858000"/>
              <a:gd name="connsiteX815" fmla="*/ 4889647 w 7467600"/>
              <a:gd name="connsiteY815" fmla="*/ 957147 h 6858000"/>
              <a:gd name="connsiteX816" fmla="*/ 5422504 w 7467600"/>
              <a:gd name="connsiteY816" fmla="*/ 805191 h 6858000"/>
              <a:gd name="connsiteX817" fmla="*/ 6087656 w 7467600"/>
              <a:gd name="connsiteY817" fmla="*/ 826703 h 6858000"/>
              <a:gd name="connsiteX818" fmla="*/ 6058717 w 7467600"/>
              <a:gd name="connsiteY818" fmla="*/ 865992 h 6858000"/>
              <a:gd name="connsiteX819" fmla="*/ 4974153 w 7467600"/>
              <a:gd name="connsiteY819" fmla="*/ 1045456 h 6858000"/>
              <a:gd name="connsiteX820" fmla="*/ 5627835 w 7467600"/>
              <a:gd name="connsiteY820" fmla="*/ 1472077 h 6858000"/>
              <a:gd name="connsiteX821" fmla="*/ 5629817 w 7467600"/>
              <a:gd name="connsiteY821" fmla="*/ 1471412 h 6858000"/>
              <a:gd name="connsiteX822" fmla="*/ 5634124 w 7467600"/>
              <a:gd name="connsiteY822" fmla="*/ 1470572 h 6858000"/>
              <a:gd name="connsiteX823" fmla="*/ 5755832 w 7467600"/>
              <a:gd name="connsiteY823" fmla="*/ 1383886 h 6858000"/>
              <a:gd name="connsiteX824" fmla="*/ 6014186 w 7467600"/>
              <a:gd name="connsiteY824" fmla="*/ 1279799 h 6858000"/>
              <a:gd name="connsiteX825" fmla="*/ 6901619 w 7467600"/>
              <a:gd name="connsiteY825" fmla="*/ 1047874 h 6858000"/>
              <a:gd name="connsiteX826" fmla="*/ 6931566 w 7467600"/>
              <a:gd name="connsiteY826" fmla="*/ 1062034 h 6858000"/>
              <a:gd name="connsiteX827" fmla="*/ 5790982 w 7467600"/>
              <a:gd name="connsiteY827" fmla="*/ 1561380 h 6858000"/>
              <a:gd name="connsiteX828" fmla="*/ 6188971 w 7467600"/>
              <a:gd name="connsiteY828" fmla="*/ 1755168 h 6858000"/>
              <a:gd name="connsiteX829" fmla="*/ 6202446 w 7467600"/>
              <a:gd name="connsiteY829" fmla="*/ 1752268 h 6858000"/>
              <a:gd name="connsiteX830" fmla="*/ 7179560 w 7467600"/>
              <a:gd name="connsiteY830" fmla="*/ 1467551 h 6858000"/>
              <a:gd name="connsiteX831" fmla="*/ 7158730 w 7467600"/>
              <a:gd name="connsiteY831" fmla="*/ 1507835 h 6858000"/>
              <a:gd name="connsiteX832" fmla="*/ 6326959 w 7467600"/>
              <a:gd name="connsiteY832" fmla="*/ 1817686 h 6858000"/>
              <a:gd name="connsiteX833" fmla="*/ 6537433 w 7467600"/>
              <a:gd name="connsiteY833" fmla="*/ 1907790 h 6858000"/>
              <a:gd name="connsiteX834" fmla="*/ 6550221 w 7467600"/>
              <a:gd name="connsiteY834" fmla="*/ 1910729 h 6858000"/>
              <a:gd name="connsiteX835" fmla="*/ 6964438 w 7467600"/>
              <a:gd name="connsiteY835" fmla="*/ 2209505 h 6858000"/>
              <a:gd name="connsiteX836" fmla="*/ 7367862 w 7467600"/>
              <a:gd name="connsiteY836" fmla="*/ 2806833 h 6858000"/>
              <a:gd name="connsiteX837" fmla="*/ 7364329 w 7467600"/>
              <a:gd name="connsiteY837" fmla="*/ 2826907 h 6858000"/>
              <a:gd name="connsiteX838" fmla="*/ 7290545 w 7467600"/>
              <a:gd name="connsiteY838" fmla="*/ 2850663 h 6858000"/>
              <a:gd name="connsiteX839" fmla="*/ 6472036 w 7467600"/>
              <a:gd name="connsiteY839" fmla="*/ 1959003 h 6858000"/>
              <a:gd name="connsiteX840" fmla="*/ 5792897 w 7467600"/>
              <a:gd name="connsiteY840" fmla="*/ 1647747 h 6858000"/>
              <a:gd name="connsiteX841" fmla="*/ 5842751 w 7467600"/>
              <a:gd name="connsiteY841" fmla="*/ 1816112 h 6858000"/>
              <a:gd name="connsiteX842" fmla="*/ 5847424 w 7467600"/>
              <a:gd name="connsiteY842" fmla="*/ 1815776 h 6858000"/>
              <a:gd name="connsiteX843" fmla="*/ 6399821 w 7467600"/>
              <a:gd name="connsiteY843" fmla="*/ 2344799 h 6858000"/>
              <a:gd name="connsiteX844" fmla="*/ 6323232 w 7467600"/>
              <a:gd name="connsiteY844" fmla="*/ 2389634 h 6858000"/>
              <a:gd name="connsiteX845" fmla="*/ 5942958 w 7467600"/>
              <a:gd name="connsiteY845" fmla="*/ 2077708 h 6858000"/>
              <a:gd name="connsiteX846" fmla="*/ 5921559 w 7467600"/>
              <a:gd name="connsiteY846" fmla="*/ 2378596 h 6858000"/>
              <a:gd name="connsiteX847" fmla="*/ 5817651 w 7467600"/>
              <a:gd name="connsiteY847" fmla="*/ 3023919 h 6858000"/>
              <a:gd name="connsiteX848" fmla="*/ 5729634 w 7467600"/>
              <a:gd name="connsiteY848" fmla="*/ 3051849 h 6858000"/>
              <a:gd name="connsiteX849" fmla="*/ 5611018 w 7467600"/>
              <a:gd name="connsiteY849" fmla="*/ 2316769 h 6858000"/>
              <a:gd name="connsiteX850" fmla="*/ 5687608 w 7467600"/>
              <a:gd name="connsiteY850" fmla="*/ 2039972 h 6858000"/>
              <a:gd name="connsiteX851" fmla="*/ 5657554 w 7467600"/>
              <a:gd name="connsiteY851" fmla="*/ 1576445 h 6858000"/>
              <a:gd name="connsiteX852" fmla="*/ 5150475 w 7467600"/>
              <a:gd name="connsiteY852" fmla="*/ 1274012 h 6858000"/>
              <a:gd name="connsiteX853" fmla="*/ 5349142 w 7467600"/>
              <a:gd name="connsiteY853" fmla="*/ 2204405 h 6858000"/>
              <a:gd name="connsiteX854" fmla="*/ 5262214 w 7467600"/>
              <a:gd name="connsiteY854" fmla="*/ 2233836 h 6858000"/>
              <a:gd name="connsiteX855" fmla="*/ 4981539 w 7467600"/>
              <a:gd name="connsiteY855" fmla="*/ 1542201 h 6858000"/>
              <a:gd name="connsiteX856" fmla="*/ 4958461 w 7467600"/>
              <a:gd name="connsiteY856" fmla="*/ 1136957 h 6858000"/>
              <a:gd name="connsiteX857" fmla="*/ 4655015 w 7467600"/>
              <a:gd name="connsiteY857" fmla="*/ 891426 h 6858000"/>
              <a:gd name="connsiteX858" fmla="*/ 4348002 w 7467600"/>
              <a:gd name="connsiteY858" fmla="*/ 2205895 h 6858000"/>
              <a:gd name="connsiteX859" fmla="*/ 4262250 w 7467600"/>
              <a:gd name="connsiteY859" fmla="*/ 2219972 h 6858000"/>
              <a:gd name="connsiteX860" fmla="*/ 4550611 w 7467600"/>
              <a:gd name="connsiteY860" fmla="*/ 817540 h 6858000"/>
              <a:gd name="connsiteX861" fmla="*/ 4564418 w 7467600"/>
              <a:gd name="connsiteY861" fmla="*/ 808293 h 6858000"/>
              <a:gd name="connsiteX862" fmla="*/ 4266388 w 7467600"/>
              <a:gd name="connsiteY862" fmla="*/ 500083 h 6858000"/>
              <a:gd name="connsiteX863" fmla="*/ 4032842 w 7467600"/>
              <a:gd name="connsiteY863" fmla="*/ 211809 h 6858000"/>
              <a:gd name="connsiteX864" fmla="*/ 3882765 w 7467600"/>
              <a:gd name="connsiteY864" fmla="*/ 0 h 6858000"/>
              <a:gd name="connsiteX865" fmla="*/ 3721337 w 7467600"/>
              <a:gd name="connsiteY865" fmla="*/ 0 h 6858000"/>
              <a:gd name="connsiteX866" fmla="*/ 3797544 w 7467600"/>
              <a:gd name="connsiteY866" fmla="*/ 0 h 6858000"/>
              <a:gd name="connsiteX867" fmla="*/ 3775734 w 7467600"/>
              <a:gd name="connsiteY867" fmla="*/ 95131 h 6858000"/>
              <a:gd name="connsiteX868" fmla="*/ 3724807 w 7467600"/>
              <a:gd name="connsiteY868" fmla="*/ 272257 h 6858000"/>
              <a:gd name="connsiteX869" fmla="*/ 3726844 w 7467600"/>
              <a:gd name="connsiteY869" fmla="*/ 282988 h 6858000"/>
              <a:gd name="connsiteX870" fmla="*/ 3742664 w 7467600"/>
              <a:gd name="connsiteY870" fmla="*/ 279918 h 6858000"/>
              <a:gd name="connsiteX871" fmla="*/ 4103910 w 7467600"/>
              <a:gd name="connsiteY871" fmla="*/ 1161917 h 6858000"/>
              <a:gd name="connsiteX872" fmla="*/ 4020269 w 7467600"/>
              <a:gd name="connsiteY872" fmla="*/ 1200406 h 6858000"/>
              <a:gd name="connsiteX873" fmla="*/ 3674882 w 7467600"/>
              <a:gd name="connsiteY873" fmla="*/ 488524 h 6858000"/>
              <a:gd name="connsiteX874" fmla="*/ 3132682 w 7467600"/>
              <a:gd name="connsiteY874" fmla="*/ 1072284 h 6858000"/>
              <a:gd name="connsiteX875" fmla="*/ 2716346 w 7467600"/>
              <a:gd name="connsiteY875" fmla="*/ 1276376 h 6858000"/>
              <a:gd name="connsiteX876" fmla="*/ 2716772 w 7467600"/>
              <a:gd name="connsiteY876" fmla="*/ 1255462 h 6858000"/>
              <a:gd name="connsiteX877" fmla="*/ 3471096 w 7467600"/>
              <a:gd name="connsiteY877" fmla="*/ 437072 h 6858000"/>
              <a:gd name="connsiteX878" fmla="*/ 3639057 w 7467600"/>
              <a:gd name="connsiteY878" fmla="*/ 286334 h 6858000"/>
              <a:gd name="connsiteX879" fmla="*/ 3640309 w 7467600"/>
              <a:gd name="connsiteY879" fmla="*/ 284664 h 6858000"/>
              <a:gd name="connsiteX880" fmla="*/ 3646022 w 7467600"/>
              <a:gd name="connsiteY880" fmla="*/ 276711 h 6858000"/>
              <a:gd name="connsiteX881" fmla="*/ 3707943 w 7467600"/>
              <a:gd name="connsiteY881" fmla="*/ 65958 h 6858000"/>
              <a:gd name="connsiteX882" fmla="*/ 3721337 w 7467600"/>
              <a:gd name="connsiteY882" fmla="*/ 0 h 6858000"/>
              <a:gd name="connsiteX883" fmla="*/ 2867960 w 7467600"/>
              <a:gd name="connsiteY883" fmla="*/ 0 h 6858000"/>
              <a:gd name="connsiteX884" fmla="*/ 2926351 w 7467600"/>
              <a:gd name="connsiteY884" fmla="*/ 0 h 6858000"/>
              <a:gd name="connsiteX885" fmla="*/ 2902823 w 7467600"/>
              <a:gd name="connsiteY885" fmla="*/ 262929 h 6858000"/>
              <a:gd name="connsiteX886" fmla="*/ 2940663 w 7467600"/>
              <a:gd name="connsiteY886" fmla="*/ 140884 h 6858000"/>
              <a:gd name="connsiteX887" fmla="*/ 2947039 w 7467600"/>
              <a:gd name="connsiteY887" fmla="*/ 122524 h 6858000"/>
              <a:gd name="connsiteX888" fmla="*/ 2984316 w 7467600"/>
              <a:gd name="connsiteY888" fmla="*/ 0 h 6858000"/>
              <a:gd name="connsiteX889" fmla="*/ 3016114 w 7467600"/>
              <a:gd name="connsiteY889" fmla="*/ 0 h 6858000"/>
              <a:gd name="connsiteX890" fmla="*/ 2979949 w 7467600"/>
              <a:gd name="connsiteY890" fmla="*/ 119274 h 6858000"/>
              <a:gd name="connsiteX891" fmla="*/ 3023879 w 7467600"/>
              <a:gd name="connsiteY891" fmla="*/ 0 h 6858000"/>
              <a:gd name="connsiteX892" fmla="*/ 3105400 w 7467600"/>
              <a:gd name="connsiteY892" fmla="*/ 0 h 6858000"/>
              <a:gd name="connsiteX893" fmla="*/ 3094669 w 7467600"/>
              <a:gd name="connsiteY893" fmla="*/ 30308 h 6858000"/>
              <a:gd name="connsiteX894" fmla="*/ 2901945 w 7467600"/>
              <a:gd name="connsiteY894" fmla="*/ 466538 h 6858000"/>
              <a:gd name="connsiteX895" fmla="*/ 2815209 w 7467600"/>
              <a:gd name="connsiteY895" fmla="*/ 497361 h 6858000"/>
              <a:gd name="connsiteX896" fmla="*/ 2844845 w 7467600"/>
              <a:gd name="connsiteY896" fmla="*/ 127638 h 6858000"/>
              <a:gd name="connsiteX897" fmla="*/ 2867960 w 7467600"/>
              <a:gd name="connsiteY897" fmla="*/ 0 h 6858000"/>
              <a:gd name="connsiteX898" fmla="*/ 1057230 w 7467600"/>
              <a:gd name="connsiteY898" fmla="*/ 0 h 6858000"/>
              <a:gd name="connsiteX899" fmla="*/ 1111003 w 7467600"/>
              <a:gd name="connsiteY899" fmla="*/ 0 h 6858000"/>
              <a:gd name="connsiteX900" fmla="*/ 1125553 w 7467600"/>
              <a:gd name="connsiteY900" fmla="*/ 52588 h 6858000"/>
              <a:gd name="connsiteX901" fmla="*/ 1304276 w 7467600"/>
              <a:gd name="connsiteY901" fmla="*/ 476275 h 6858000"/>
              <a:gd name="connsiteX902" fmla="*/ 1492066 w 7467600"/>
              <a:gd name="connsiteY902" fmla="*/ 886333 h 6858000"/>
              <a:gd name="connsiteX903" fmla="*/ 1423698 w 7467600"/>
              <a:gd name="connsiteY903" fmla="*/ 710817 h 6858000"/>
              <a:gd name="connsiteX904" fmla="*/ 1357609 w 7467600"/>
              <a:gd name="connsiteY904" fmla="*/ 532892 h 6858000"/>
              <a:gd name="connsiteX905" fmla="*/ 1309550 w 7467600"/>
              <a:gd name="connsiteY905" fmla="*/ 374031 h 6858000"/>
              <a:gd name="connsiteX906" fmla="*/ 1193673 w 7467600"/>
              <a:gd name="connsiteY906" fmla="*/ 49533 h 6858000"/>
              <a:gd name="connsiteX907" fmla="*/ 1164391 w 7467600"/>
              <a:gd name="connsiteY907" fmla="*/ 0 h 6858000"/>
              <a:gd name="connsiteX908" fmla="*/ 1200666 w 7467600"/>
              <a:gd name="connsiteY908" fmla="*/ 0 h 6858000"/>
              <a:gd name="connsiteX909" fmla="*/ 1223408 w 7467600"/>
              <a:gd name="connsiteY909" fmla="*/ 38996 h 6858000"/>
              <a:gd name="connsiteX910" fmla="*/ 1339635 w 7467600"/>
              <a:gd name="connsiteY910" fmla="*/ 365517 h 6858000"/>
              <a:gd name="connsiteX911" fmla="*/ 1387469 w 7467600"/>
              <a:gd name="connsiteY911" fmla="*/ 523079 h 6858000"/>
              <a:gd name="connsiteX912" fmla="*/ 1452685 w 7467600"/>
              <a:gd name="connsiteY912" fmla="*/ 699806 h 6858000"/>
              <a:gd name="connsiteX913" fmla="*/ 1492092 w 7467600"/>
              <a:gd name="connsiteY913" fmla="*/ 800424 h 6858000"/>
              <a:gd name="connsiteX914" fmla="*/ 1455302 w 7467600"/>
              <a:gd name="connsiteY914" fmla="*/ 632913 h 6858000"/>
              <a:gd name="connsiteX915" fmla="*/ 1222336 w 7467600"/>
              <a:gd name="connsiteY915" fmla="*/ 9480 h 6858000"/>
              <a:gd name="connsiteX916" fmla="*/ 1214634 w 7467600"/>
              <a:gd name="connsiteY916" fmla="*/ 0 h 6858000"/>
              <a:gd name="connsiteX917" fmla="*/ 1289827 w 7467600"/>
              <a:gd name="connsiteY917" fmla="*/ 0 h 6858000"/>
              <a:gd name="connsiteX918" fmla="*/ 1321076 w 7467600"/>
              <a:gd name="connsiteY918" fmla="*/ 59722 h 6858000"/>
              <a:gd name="connsiteX919" fmla="*/ 1512579 w 7467600"/>
              <a:gd name="connsiteY919" fmla="*/ 626441 h 6858000"/>
              <a:gd name="connsiteX920" fmla="*/ 1506076 w 7467600"/>
              <a:gd name="connsiteY920" fmla="*/ 1089289 h 6858000"/>
              <a:gd name="connsiteX921" fmla="*/ 1486346 w 7467600"/>
              <a:gd name="connsiteY921" fmla="*/ 1079919 h 6858000"/>
              <a:gd name="connsiteX922" fmla="*/ 1070511 w 7467600"/>
              <a:gd name="connsiteY922" fmla="*/ 48609 h 6858000"/>
              <a:gd name="connsiteX923" fmla="*/ 1057230 w 7467600"/>
              <a:gd name="connsiteY923" fmla="*/ 0 h 6858000"/>
              <a:gd name="connsiteX924" fmla="*/ 43151 w 7467600"/>
              <a:gd name="connsiteY924" fmla="*/ 0 h 6858000"/>
              <a:gd name="connsiteX925" fmla="*/ 95283 w 7467600"/>
              <a:gd name="connsiteY925" fmla="*/ 0 h 6858000"/>
              <a:gd name="connsiteX926" fmla="*/ 300708 w 7467600"/>
              <a:gd name="connsiteY926" fmla="*/ 154571 h 6858000"/>
              <a:gd name="connsiteX927" fmla="*/ 530414 w 7467600"/>
              <a:gd name="connsiteY927" fmla="*/ 354673 h 6858000"/>
              <a:gd name="connsiteX928" fmla="*/ 333785 w 7467600"/>
              <a:gd name="connsiteY928" fmla="*/ 161564 h 6858000"/>
              <a:gd name="connsiteX929" fmla="*/ 147005 w 7467600"/>
              <a:gd name="connsiteY929" fmla="*/ 0 h 6858000"/>
              <a:gd name="connsiteX930" fmla="*/ 272509 w 7467600"/>
              <a:gd name="connsiteY930" fmla="*/ 0 h 6858000"/>
              <a:gd name="connsiteX931" fmla="*/ 326276 w 7467600"/>
              <a:gd name="connsiteY931" fmla="*/ 45847 h 6858000"/>
              <a:gd name="connsiteX932" fmla="*/ 823759 w 7467600"/>
              <a:gd name="connsiteY932" fmla="*/ 574145 h 6858000"/>
              <a:gd name="connsiteX933" fmla="*/ 811254 w 7467600"/>
              <a:gd name="connsiteY933" fmla="*/ 665546 h 6858000"/>
              <a:gd name="connsiteX934" fmla="*/ 154042 w 7467600"/>
              <a:gd name="connsiteY934" fmla="*/ 261522 h 6858000"/>
              <a:gd name="connsiteX935" fmla="*/ 13550 w 7467600"/>
              <a:gd name="connsiteY935" fmla="*/ 158423 h 6858000"/>
              <a:gd name="connsiteX936" fmla="*/ 0 w 7467600"/>
              <a:gd name="connsiteY936" fmla="*/ 146618 h 6858000"/>
              <a:gd name="connsiteX937" fmla="*/ 0 w 7467600"/>
              <a:gd name="connsiteY937" fmla="*/ 59161 h 6858000"/>
              <a:gd name="connsiteX938" fmla="*/ 45427 w 7467600"/>
              <a:gd name="connsiteY938" fmla="*/ 101078 h 6858000"/>
              <a:gd name="connsiteX939" fmla="*/ 630103 w 7467600"/>
              <a:gd name="connsiteY939" fmla="*/ 485885 h 6858000"/>
              <a:gd name="connsiteX940" fmla="*/ 532040 w 7467600"/>
              <a:gd name="connsiteY940" fmla="*/ 399359 h 6858000"/>
              <a:gd name="connsiteX941" fmla="*/ 517618 w 7467600"/>
              <a:gd name="connsiteY941" fmla="*/ 385726 h 6858000"/>
              <a:gd name="connsiteX942" fmla="*/ 285074 w 7467600"/>
              <a:gd name="connsiteY942" fmla="*/ 182755 h 6858000"/>
              <a:gd name="connsiteX943" fmla="*/ 43151 w 7467600"/>
              <a:gd name="connsiteY943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289862 w 7467600"/>
              <a:gd name="connsiteY10" fmla="*/ 6659827 h 6858000"/>
              <a:gd name="connsiteX11" fmla="*/ 1019354 w 7467600"/>
              <a:gd name="connsiteY11" fmla="*/ 6315006 h 6858000"/>
              <a:gd name="connsiteX12" fmla="*/ 441046 w 7467600"/>
              <a:gd name="connsiteY12" fmla="*/ 6691153 h 6858000"/>
              <a:gd name="connsiteX13" fmla="*/ 1019354 w 7467600"/>
              <a:gd name="connsiteY13" fmla="*/ 6315006 h 6858000"/>
              <a:gd name="connsiteX14" fmla="*/ 991680 w 7467600"/>
              <a:gd name="connsiteY14" fmla="*/ 6298413 h 6858000"/>
              <a:gd name="connsiteX15" fmla="*/ 409060 w 7467600"/>
              <a:gd name="connsiteY15" fmla="*/ 6671470 h 6858000"/>
              <a:gd name="connsiteX16" fmla="*/ 991680 w 7467600"/>
              <a:gd name="connsiteY16" fmla="*/ 6298413 h 6858000"/>
              <a:gd name="connsiteX17" fmla="*/ 103333 w 7467600"/>
              <a:gd name="connsiteY17" fmla="*/ 5699602 h 6858000"/>
              <a:gd name="connsiteX18" fmla="*/ 233938 w 7467600"/>
              <a:gd name="connsiteY18" fmla="*/ 5809416 h 6858000"/>
              <a:gd name="connsiteX19" fmla="*/ 883580 w 7467600"/>
              <a:gd name="connsiteY19" fmla="*/ 6180710 h 6858000"/>
              <a:gd name="connsiteX20" fmla="*/ 487337 w 7467600"/>
              <a:gd name="connsiteY20" fmla="*/ 5950182 h 6858000"/>
              <a:gd name="connsiteX21" fmla="*/ 354051 w 7467600"/>
              <a:gd name="connsiteY21" fmla="*/ 5854912 h 6858000"/>
              <a:gd name="connsiteX22" fmla="*/ 195436 w 7467600"/>
              <a:gd name="connsiteY22" fmla="*/ 5755068 h 6858000"/>
              <a:gd name="connsiteX23" fmla="*/ 103333 w 7467600"/>
              <a:gd name="connsiteY23" fmla="*/ 5699602 h 6858000"/>
              <a:gd name="connsiteX24" fmla="*/ 5539432 w 7467600"/>
              <a:gd name="connsiteY24" fmla="*/ 5642928 h 6858000"/>
              <a:gd name="connsiteX25" fmla="*/ 5555462 w 7467600"/>
              <a:gd name="connsiteY25" fmla="*/ 5694454 h 6858000"/>
              <a:gd name="connsiteX26" fmla="*/ 5828270 w 7467600"/>
              <a:gd name="connsiteY26" fmla="*/ 6320663 h 6858000"/>
              <a:gd name="connsiteX27" fmla="*/ 5947416 w 7467600"/>
              <a:gd name="connsiteY27" fmla="*/ 6574846 h 6858000"/>
              <a:gd name="connsiteX28" fmla="*/ 5539432 w 7467600"/>
              <a:gd name="connsiteY28" fmla="*/ 5642928 h 6858000"/>
              <a:gd name="connsiteX29" fmla="*/ 51253 w 7467600"/>
              <a:gd name="connsiteY29" fmla="*/ 5631825 h 6858000"/>
              <a:gd name="connsiteX30" fmla="*/ 211622 w 7467600"/>
              <a:gd name="connsiteY30" fmla="*/ 5728803 h 6858000"/>
              <a:gd name="connsiteX31" fmla="*/ 371652 w 7467600"/>
              <a:gd name="connsiteY31" fmla="*/ 5829062 h 6858000"/>
              <a:gd name="connsiteX32" fmla="*/ 505903 w 7467600"/>
              <a:gd name="connsiteY32" fmla="*/ 5925221 h 6858000"/>
              <a:gd name="connsiteX33" fmla="*/ 899240 w 7467600"/>
              <a:gd name="connsiteY33" fmla="*/ 6153068 h 6858000"/>
              <a:gd name="connsiteX34" fmla="*/ 988114 w 7467600"/>
              <a:gd name="connsiteY34" fmla="*/ 6174204 h 6858000"/>
              <a:gd name="connsiteX35" fmla="*/ 845971 w 7467600"/>
              <a:gd name="connsiteY35" fmla="*/ 6067177 h 6858000"/>
              <a:gd name="connsiteX36" fmla="*/ 448057 w 7467600"/>
              <a:gd name="connsiteY36" fmla="*/ 5841376 h 6858000"/>
              <a:gd name="connsiteX37" fmla="*/ 51253 w 7467600"/>
              <a:gd name="connsiteY37" fmla="*/ 5631825 h 6858000"/>
              <a:gd name="connsiteX38" fmla="*/ 2606687 w 7467600"/>
              <a:gd name="connsiteY38" fmla="*/ 5630718 h 6858000"/>
              <a:gd name="connsiteX39" fmla="*/ 2645658 w 7467600"/>
              <a:gd name="connsiteY39" fmla="*/ 6640259 h 6858000"/>
              <a:gd name="connsiteX40" fmla="*/ 2606687 w 7467600"/>
              <a:gd name="connsiteY40" fmla="*/ 5630718 h 6858000"/>
              <a:gd name="connsiteX41" fmla="*/ 3642057 w 7467600"/>
              <a:gd name="connsiteY41" fmla="*/ 5573487 h 6858000"/>
              <a:gd name="connsiteX42" fmla="*/ 3632981 w 7467600"/>
              <a:gd name="connsiteY42" fmla="*/ 5579437 h 6858000"/>
              <a:gd name="connsiteX43" fmla="*/ 3382436 w 7467600"/>
              <a:gd name="connsiteY43" fmla="*/ 5952726 h 6858000"/>
              <a:gd name="connsiteX44" fmla="*/ 3191929 w 7467600"/>
              <a:gd name="connsiteY44" fmla="*/ 6662669 h 6858000"/>
              <a:gd name="connsiteX45" fmla="*/ 3369898 w 7467600"/>
              <a:gd name="connsiteY45" fmla="*/ 6081771 h 6858000"/>
              <a:gd name="connsiteX46" fmla="*/ 3642057 w 7467600"/>
              <a:gd name="connsiteY46" fmla="*/ 5573487 h 6858000"/>
              <a:gd name="connsiteX47" fmla="*/ 2650666 w 7467600"/>
              <a:gd name="connsiteY47" fmla="*/ 5530686 h 6858000"/>
              <a:gd name="connsiteX48" fmla="*/ 2650249 w 7467600"/>
              <a:gd name="connsiteY48" fmla="*/ 5532101 h 6858000"/>
              <a:gd name="connsiteX49" fmla="*/ 2663808 w 7467600"/>
              <a:gd name="connsiteY49" fmla="*/ 6535215 h 6858000"/>
              <a:gd name="connsiteX50" fmla="*/ 2665418 w 7467600"/>
              <a:gd name="connsiteY50" fmla="*/ 6132756 h 6858000"/>
              <a:gd name="connsiteX51" fmla="*/ 2650666 w 7467600"/>
              <a:gd name="connsiteY51" fmla="*/ 5530686 h 6858000"/>
              <a:gd name="connsiteX52" fmla="*/ 2680277 w 7467600"/>
              <a:gd name="connsiteY52" fmla="*/ 5479204 h 6858000"/>
              <a:gd name="connsiteX53" fmla="*/ 2678972 w 7467600"/>
              <a:gd name="connsiteY53" fmla="*/ 5481582 h 6858000"/>
              <a:gd name="connsiteX54" fmla="*/ 2696666 w 7467600"/>
              <a:gd name="connsiteY54" fmla="*/ 6133836 h 6858000"/>
              <a:gd name="connsiteX55" fmla="*/ 2695769 w 7467600"/>
              <a:gd name="connsiteY55" fmla="*/ 6390955 h 6858000"/>
              <a:gd name="connsiteX56" fmla="*/ 2739893 w 7467600"/>
              <a:gd name="connsiteY56" fmla="*/ 6108357 h 6858000"/>
              <a:gd name="connsiteX57" fmla="*/ 2680277 w 7467600"/>
              <a:gd name="connsiteY57" fmla="*/ 5479204 h 6858000"/>
              <a:gd name="connsiteX58" fmla="*/ 1132195 w 7467600"/>
              <a:gd name="connsiteY58" fmla="*/ 5467980 h 6858000"/>
              <a:gd name="connsiteX59" fmla="*/ 1679056 w 7467600"/>
              <a:gd name="connsiteY59" fmla="*/ 5516907 h 6858000"/>
              <a:gd name="connsiteX60" fmla="*/ 2128648 w 7467600"/>
              <a:gd name="connsiteY60" fmla="*/ 5474249 h 6858000"/>
              <a:gd name="connsiteX61" fmla="*/ 1825619 w 7467600"/>
              <a:gd name="connsiteY61" fmla="*/ 5478447 h 6858000"/>
              <a:gd name="connsiteX62" fmla="*/ 1737798 w 7467600"/>
              <a:gd name="connsiteY62" fmla="*/ 5483353 h 6858000"/>
              <a:gd name="connsiteX63" fmla="*/ 1132195 w 7467600"/>
              <a:gd name="connsiteY63" fmla="*/ 5467980 h 6858000"/>
              <a:gd name="connsiteX64" fmla="*/ 1456157 w 7467600"/>
              <a:gd name="connsiteY64" fmla="*/ 5371404 h 6858000"/>
              <a:gd name="connsiteX65" fmla="*/ 1244432 w 7467600"/>
              <a:gd name="connsiteY65" fmla="*/ 5385601 h 6858000"/>
              <a:gd name="connsiteX66" fmla="*/ 973990 w 7467600"/>
              <a:gd name="connsiteY66" fmla="*/ 5424940 h 6858000"/>
              <a:gd name="connsiteX67" fmla="*/ 1103809 w 7467600"/>
              <a:gd name="connsiteY67" fmla="*/ 5433720 h 6858000"/>
              <a:gd name="connsiteX68" fmla="*/ 1123454 w 7467600"/>
              <a:gd name="connsiteY68" fmla="*/ 5435727 h 6858000"/>
              <a:gd name="connsiteX69" fmla="*/ 1737017 w 7467600"/>
              <a:gd name="connsiteY69" fmla="*/ 5452183 h 6858000"/>
              <a:gd name="connsiteX70" fmla="*/ 1824397 w 7467600"/>
              <a:gd name="connsiteY70" fmla="*/ 5447757 h 6858000"/>
              <a:gd name="connsiteX71" fmla="*/ 2070059 w 7467600"/>
              <a:gd name="connsiteY71" fmla="*/ 5441660 h 6858000"/>
              <a:gd name="connsiteX72" fmla="*/ 1456157 w 7467600"/>
              <a:gd name="connsiteY72" fmla="*/ 5371404 h 6858000"/>
              <a:gd name="connsiteX73" fmla="*/ 4988186 w 7467600"/>
              <a:gd name="connsiteY73" fmla="*/ 5216467 h 6858000"/>
              <a:gd name="connsiteX74" fmla="*/ 4777334 w 7467600"/>
              <a:gd name="connsiteY74" fmla="*/ 5406072 h 6858000"/>
              <a:gd name="connsiteX75" fmla="*/ 4718341 w 7467600"/>
              <a:gd name="connsiteY75" fmla="*/ 5468043 h 6858000"/>
              <a:gd name="connsiteX76" fmla="*/ 4604655 w 7467600"/>
              <a:gd name="connsiteY76" fmla="*/ 5583434 h 6858000"/>
              <a:gd name="connsiteX77" fmla="*/ 4565074 w 7467600"/>
              <a:gd name="connsiteY77" fmla="*/ 5618550 h 6858000"/>
              <a:gd name="connsiteX78" fmla="*/ 4988186 w 7467600"/>
              <a:gd name="connsiteY78" fmla="*/ 5216467 h 6858000"/>
              <a:gd name="connsiteX79" fmla="*/ 4978032 w 7467600"/>
              <a:gd name="connsiteY79" fmla="*/ 5183809 h 6858000"/>
              <a:gd name="connsiteX80" fmla="*/ 4463413 w 7467600"/>
              <a:gd name="connsiteY80" fmla="*/ 5615162 h 6858000"/>
              <a:gd name="connsiteX81" fmla="*/ 4358134 w 7467600"/>
              <a:gd name="connsiteY81" fmla="*/ 5742791 h 6858000"/>
              <a:gd name="connsiteX82" fmla="*/ 4376219 w 7467600"/>
              <a:gd name="connsiteY82" fmla="*/ 5729027 h 6858000"/>
              <a:gd name="connsiteX83" fmla="*/ 4582340 w 7467600"/>
              <a:gd name="connsiteY83" fmla="*/ 5561037 h 6858000"/>
              <a:gd name="connsiteX84" fmla="*/ 4694684 w 7467600"/>
              <a:gd name="connsiteY84" fmla="*/ 5447098 h 6858000"/>
              <a:gd name="connsiteX85" fmla="*/ 4754123 w 7467600"/>
              <a:gd name="connsiteY85" fmla="*/ 5384643 h 6858000"/>
              <a:gd name="connsiteX86" fmla="*/ 4978032 w 7467600"/>
              <a:gd name="connsiteY86" fmla="*/ 5183809 h 6858000"/>
              <a:gd name="connsiteX87" fmla="*/ 1903353 w 7467600"/>
              <a:gd name="connsiteY87" fmla="*/ 5044827 h 6858000"/>
              <a:gd name="connsiteX88" fmla="*/ 1936931 w 7467600"/>
              <a:gd name="connsiteY88" fmla="*/ 5093954 h 6858000"/>
              <a:gd name="connsiteX89" fmla="*/ 2195868 w 7467600"/>
              <a:gd name="connsiteY89" fmla="*/ 5396574 h 6858000"/>
              <a:gd name="connsiteX90" fmla="*/ 2088852 w 7467600"/>
              <a:gd name="connsiteY90" fmla="*/ 5166123 h 6858000"/>
              <a:gd name="connsiteX91" fmla="*/ 1958241 w 7467600"/>
              <a:gd name="connsiteY91" fmla="*/ 5067955 h 6858000"/>
              <a:gd name="connsiteX92" fmla="*/ 1903353 w 7467600"/>
              <a:gd name="connsiteY92" fmla="*/ 5044827 h 6858000"/>
              <a:gd name="connsiteX93" fmla="*/ 1979378 w 7467600"/>
              <a:gd name="connsiteY93" fmla="*/ 4769504 h 6858000"/>
              <a:gd name="connsiteX94" fmla="*/ 2882120 w 7467600"/>
              <a:gd name="connsiteY94" fmla="*/ 5064547 h 6858000"/>
              <a:gd name="connsiteX95" fmla="*/ 2793103 w 7467600"/>
              <a:gd name="connsiteY95" fmla="*/ 5039699 h 6858000"/>
              <a:gd name="connsiteX96" fmla="*/ 2770041 w 7467600"/>
              <a:gd name="connsiteY96" fmla="*/ 5033634 h 6858000"/>
              <a:gd name="connsiteX97" fmla="*/ 1979378 w 7467600"/>
              <a:gd name="connsiteY97" fmla="*/ 4769504 h 6858000"/>
              <a:gd name="connsiteX98" fmla="*/ 1927410 w 7467600"/>
              <a:gd name="connsiteY98" fmla="*/ 4716164 h 6858000"/>
              <a:gd name="connsiteX99" fmla="*/ 1959587 w 7467600"/>
              <a:gd name="connsiteY99" fmla="*/ 4728849 h 6858000"/>
              <a:gd name="connsiteX100" fmla="*/ 2777707 w 7467600"/>
              <a:gd name="connsiteY100" fmla="*/ 5003991 h 6858000"/>
              <a:gd name="connsiteX101" fmla="*/ 2800768 w 7467600"/>
              <a:gd name="connsiteY101" fmla="*/ 5010056 h 6858000"/>
              <a:gd name="connsiteX102" fmla="*/ 2879408 w 7467600"/>
              <a:gd name="connsiteY102" fmla="*/ 5031590 h 6858000"/>
              <a:gd name="connsiteX103" fmla="*/ 2862295 w 7467600"/>
              <a:gd name="connsiteY103" fmla="*/ 5022958 h 6858000"/>
              <a:gd name="connsiteX104" fmla="*/ 2813343 w 7467600"/>
              <a:gd name="connsiteY104" fmla="*/ 4998369 h 6858000"/>
              <a:gd name="connsiteX105" fmla="*/ 2646245 w 7467600"/>
              <a:gd name="connsiteY105" fmla="*/ 4930999 h 6858000"/>
              <a:gd name="connsiteX106" fmla="*/ 1999243 w 7467600"/>
              <a:gd name="connsiteY106" fmla="*/ 4730524 h 6858000"/>
              <a:gd name="connsiteX107" fmla="*/ 1979527 w 7467600"/>
              <a:gd name="connsiteY107" fmla="*/ 4726651 h 6858000"/>
              <a:gd name="connsiteX108" fmla="*/ 1927410 w 7467600"/>
              <a:gd name="connsiteY108" fmla="*/ 4716164 h 6858000"/>
              <a:gd name="connsiteX109" fmla="*/ 1997014 w 7467600"/>
              <a:gd name="connsiteY109" fmla="*/ 4698007 h 6858000"/>
              <a:gd name="connsiteX110" fmla="*/ 2005458 w 7467600"/>
              <a:gd name="connsiteY110" fmla="*/ 4699540 h 6858000"/>
              <a:gd name="connsiteX111" fmla="*/ 2657186 w 7467600"/>
              <a:gd name="connsiteY111" fmla="*/ 4901687 h 6858000"/>
              <a:gd name="connsiteX112" fmla="*/ 2826662 w 7467600"/>
              <a:gd name="connsiteY112" fmla="*/ 4970362 h 6858000"/>
              <a:gd name="connsiteX113" fmla="*/ 2876100 w 7467600"/>
              <a:gd name="connsiteY113" fmla="*/ 4995397 h 6858000"/>
              <a:gd name="connsiteX114" fmla="*/ 3042600 w 7467600"/>
              <a:gd name="connsiteY114" fmla="*/ 5059532 h 6858000"/>
              <a:gd name="connsiteX115" fmla="*/ 1997014 w 7467600"/>
              <a:gd name="connsiteY115" fmla="*/ 4698007 h 6858000"/>
              <a:gd name="connsiteX116" fmla="*/ 2305292 w 7467600"/>
              <a:gd name="connsiteY116" fmla="*/ 4219492 h 6858000"/>
              <a:gd name="connsiteX117" fmla="*/ 3360922 w 7467600"/>
              <a:gd name="connsiteY117" fmla="*/ 4529373 h 6858000"/>
              <a:gd name="connsiteX118" fmla="*/ 3492420 w 7467600"/>
              <a:gd name="connsiteY118" fmla="*/ 4510145 h 6858000"/>
              <a:gd name="connsiteX119" fmla="*/ 3364086 w 7467600"/>
              <a:gd name="connsiteY119" fmla="*/ 4480340 h 6858000"/>
              <a:gd name="connsiteX120" fmla="*/ 3225818 w 7467600"/>
              <a:gd name="connsiteY120" fmla="*/ 4411822 h 6858000"/>
              <a:gd name="connsiteX121" fmla="*/ 3129696 w 7467600"/>
              <a:gd name="connsiteY121" fmla="*/ 4360704 h 6858000"/>
              <a:gd name="connsiteX122" fmla="*/ 2814545 w 7467600"/>
              <a:gd name="connsiteY122" fmla="*/ 4282955 h 6858000"/>
              <a:gd name="connsiteX123" fmla="*/ 2305292 w 7467600"/>
              <a:gd name="connsiteY123" fmla="*/ 4219492 h 6858000"/>
              <a:gd name="connsiteX124" fmla="*/ 2626982 w 7467600"/>
              <a:gd name="connsiteY124" fmla="*/ 4206450 h 6858000"/>
              <a:gd name="connsiteX125" fmla="*/ 2490617 w 7467600"/>
              <a:gd name="connsiteY125" fmla="*/ 4206951 h 6858000"/>
              <a:gd name="connsiteX126" fmla="*/ 2819869 w 7467600"/>
              <a:gd name="connsiteY126" fmla="*/ 4252936 h 6858000"/>
              <a:gd name="connsiteX127" fmla="*/ 3143018 w 7467600"/>
              <a:gd name="connsiteY127" fmla="*/ 4332698 h 6858000"/>
              <a:gd name="connsiteX128" fmla="*/ 3241520 w 7467600"/>
              <a:gd name="connsiteY128" fmla="*/ 4385112 h 6858000"/>
              <a:gd name="connsiteX129" fmla="*/ 3374575 w 7467600"/>
              <a:gd name="connsiteY129" fmla="*/ 4451517 h 6858000"/>
              <a:gd name="connsiteX130" fmla="*/ 3505221 w 7467600"/>
              <a:gd name="connsiteY130" fmla="*/ 4480757 h 6858000"/>
              <a:gd name="connsiteX131" fmla="*/ 2626982 w 7467600"/>
              <a:gd name="connsiteY131" fmla="*/ 4206450 h 6858000"/>
              <a:gd name="connsiteX132" fmla="*/ 1310106 w 7467600"/>
              <a:gd name="connsiteY132" fmla="*/ 3943217 h 6858000"/>
              <a:gd name="connsiteX133" fmla="*/ 854994 w 7467600"/>
              <a:gd name="connsiteY133" fmla="*/ 4399136 h 6858000"/>
              <a:gd name="connsiteX134" fmla="*/ 742462 w 7467600"/>
              <a:gd name="connsiteY134" fmla="*/ 4594648 h 6858000"/>
              <a:gd name="connsiteX135" fmla="*/ 820602 w 7467600"/>
              <a:gd name="connsiteY135" fmla="*/ 4485915 h 6858000"/>
              <a:gd name="connsiteX136" fmla="*/ 878295 w 7467600"/>
              <a:gd name="connsiteY136" fmla="*/ 4403594 h 6858000"/>
              <a:gd name="connsiteX137" fmla="*/ 1240607 w 7467600"/>
              <a:gd name="connsiteY137" fmla="*/ 4010401 h 6858000"/>
              <a:gd name="connsiteX138" fmla="*/ 1310106 w 7467600"/>
              <a:gd name="connsiteY138" fmla="*/ 3943217 h 6858000"/>
              <a:gd name="connsiteX139" fmla="*/ 1423113 w 7467600"/>
              <a:gd name="connsiteY139" fmla="*/ 3874565 h 6858000"/>
              <a:gd name="connsiteX140" fmla="*/ 1260565 w 7467600"/>
              <a:gd name="connsiteY140" fmla="*/ 4031982 h 6858000"/>
              <a:gd name="connsiteX141" fmla="*/ 901900 w 7467600"/>
              <a:gd name="connsiteY141" fmla="*/ 4421236 h 6858000"/>
              <a:gd name="connsiteX142" fmla="*/ 845044 w 7467600"/>
              <a:gd name="connsiteY142" fmla="*/ 4502436 h 6858000"/>
              <a:gd name="connsiteX143" fmla="*/ 685926 w 7467600"/>
              <a:gd name="connsiteY143" fmla="*/ 4703069 h 6858000"/>
              <a:gd name="connsiteX144" fmla="*/ 684248 w 7467600"/>
              <a:gd name="connsiteY144" fmla="*/ 4706721 h 6858000"/>
              <a:gd name="connsiteX145" fmla="*/ 1423113 w 7467600"/>
              <a:gd name="connsiteY145" fmla="*/ 3874565 h 6858000"/>
              <a:gd name="connsiteX146" fmla="*/ 3316479 w 7467600"/>
              <a:gd name="connsiteY146" fmla="*/ 3872136 h 6858000"/>
              <a:gd name="connsiteX147" fmla="*/ 3546806 w 7467600"/>
              <a:gd name="connsiteY147" fmla="*/ 4356139 h 6858000"/>
              <a:gd name="connsiteX148" fmla="*/ 3364433 w 7467600"/>
              <a:gd name="connsiteY148" fmla="*/ 3953121 h 6858000"/>
              <a:gd name="connsiteX149" fmla="*/ 3316479 w 7467600"/>
              <a:gd name="connsiteY149" fmla="*/ 3872136 h 6858000"/>
              <a:gd name="connsiteX150" fmla="*/ 3291335 w 7467600"/>
              <a:gd name="connsiteY150" fmla="*/ 3767420 h 6858000"/>
              <a:gd name="connsiteX151" fmla="*/ 3390805 w 7467600"/>
              <a:gd name="connsiteY151" fmla="*/ 3937163 h 6858000"/>
              <a:gd name="connsiteX152" fmla="*/ 3579062 w 7467600"/>
              <a:gd name="connsiteY152" fmla="*/ 4359040 h 6858000"/>
              <a:gd name="connsiteX153" fmla="*/ 3467355 w 7467600"/>
              <a:gd name="connsiteY153" fmla="*/ 3988130 h 6858000"/>
              <a:gd name="connsiteX154" fmla="*/ 3310753 w 7467600"/>
              <a:gd name="connsiteY154" fmla="*/ 3787140 h 6858000"/>
              <a:gd name="connsiteX155" fmla="*/ 3291335 w 7467600"/>
              <a:gd name="connsiteY155" fmla="*/ 3767420 h 6858000"/>
              <a:gd name="connsiteX156" fmla="*/ 1635889 w 7467600"/>
              <a:gd name="connsiteY156" fmla="*/ 3709494 h 6858000"/>
              <a:gd name="connsiteX157" fmla="*/ 1634800 w 7467600"/>
              <a:gd name="connsiteY157" fmla="*/ 3731111 h 6858000"/>
              <a:gd name="connsiteX158" fmla="*/ 1635889 w 7467600"/>
              <a:gd name="connsiteY158" fmla="*/ 3709494 h 6858000"/>
              <a:gd name="connsiteX159" fmla="*/ 1510397 w 7467600"/>
              <a:gd name="connsiteY159" fmla="*/ 3684705 h 6858000"/>
              <a:gd name="connsiteX160" fmla="*/ 1146550 w 7467600"/>
              <a:gd name="connsiteY160" fmla="*/ 3802012 h 6858000"/>
              <a:gd name="connsiteX161" fmla="*/ 698834 w 7467600"/>
              <a:gd name="connsiteY161" fmla="*/ 3952272 h 6858000"/>
              <a:gd name="connsiteX162" fmla="*/ 34256 w 7467600"/>
              <a:gd name="connsiteY162" fmla="*/ 4347603 h 6858000"/>
              <a:gd name="connsiteX163" fmla="*/ 527241 w 7467600"/>
              <a:gd name="connsiteY163" fmla="*/ 4065078 h 6858000"/>
              <a:gd name="connsiteX164" fmla="*/ 1510397 w 7467600"/>
              <a:gd name="connsiteY164" fmla="*/ 3684705 h 6858000"/>
              <a:gd name="connsiteX165" fmla="*/ 1313114 w 7467600"/>
              <a:gd name="connsiteY165" fmla="*/ 3655216 h 6858000"/>
              <a:gd name="connsiteX166" fmla="*/ 1109304 w 7467600"/>
              <a:gd name="connsiteY166" fmla="*/ 3669030 h 6858000"/>
              <a:gd name="connsiteX167" fmla="*/ 8129 w 7467600"/>
              <a:gd name="connsiteY167" fmla="*/ 4330519 h 6858000"/>
              <a:gd name="connsiteX168" fmla="*/ 687572 w 7467600"/>
              <a:gd name="connsiteY168" fmla="*/ 3925629 h 6858000"/>
              <a:gd name="connsiteX169" fmla="*/ 1138365 w 7467600"/>
              <a:gd name="connsiteY169" fmla="*/ 3774515 h 6858000"/>
              <a:gd name="connsiteX170" fmla="*/ 1505579 w 7467600"/>
              <a:gd name="connsiteY170" fmla="*/ 3655526 h 6858000"/>
              <a:gd name="connsiteX171" fmla="*/ 1313114 w 7467600"/>
              <a:gd name="connsiteY171" fmla="*/ 3655216 h 6858000"/>
              <a:gd name="connsiteX172" fmla="*/ 3655073 w 7467600"/>
              <a:gd name="connsiteY172" fmla="*/ 3650884 h 6858000"/>
              <a:gd name="connsiteX173" fmla="*/ 3989938 w 7467600"/>
              <a:gd name="connsiteY173" fmla="*/ 3991685 h 6858000"/>
              <a:gd name="connsiteX174" fmla="*/ 4393907 w 7467600"/>
              <a:gd name="connsiteY174" fmla="*/ 4261258 h 6858000"/>
              <a:gd name="connsiteX175" fmla="*/ 4648051 w 7467600"/>
              <a:gd name="connsiteY175" fmla="*/ 4374051 h 6858000"/>
              <a:gd name="connsiteX176" fmla="*/ 4383389 w 7467600"/>
              <a:gd name="connsiteY176" fmla="*/ 4184369 h 6858000"/>
              <a:gd name="connsiteX177" fmla="*/ 4165508 w 7467600"/>
              <a:gd name="connsiteY177" fmla="*/ 4035196 h 6858000"/>
              <a:gd name="connsiteX178" fmla="*/ 4068162 w 7467600"/>
              <a:gd name="connsiteY178" fmla="*/ 3953394 h 6858000"/>
              <a:gd name="connsiteX179" fmla="*/ 3981416 w 7467600"/>
              <a:gd name="connsiteY179" fmla="*/ 3880482 h 6858000"/>
              <a:gd name="connsiteX180" fmla="*/ 3800147 w 7467600"/>
              <a:gd name="connsiteY180" fmla="*/ 3749872 h 6858000"/>
              <a:gd name="connsiteX181" fmla="*/ 3655073 w 7467600"/>
              <a:gd name="connsiteY181" fmla="*/ 3650884 h 6858000"/>
              <a:gd name="connsiteX182" fmla="*/ 3670252 w 7467600"/>
              <a:gd name="connsiteY182" fmla="*/ 3622798 h 6858000"/>
              <a:gd name="connsiteX183" fmla="*/ 3817258 w 7467600"/>
              <a:gd name="connsiteY183" fmla="*/ 3723577 h 6858000"/>
              <a:gd name="connsiteX184" fmla="*/ 4000461 w 7467600"/>
              <a:gd name="connsiteY184" fmla="*/ 3855966 h 6858000"/>
              <a:gd name="connsiteX185" fmla="*/ 4088180 w 7467600"/>
              <a:gd name="connsiteY185" fmla="*/ 3929774 h 6858000"/>
              <a:gd name="connsiteX186" fmla="*/ 4184555 w 7467600"/>
              <a:gd name="connsiteY186" fmla="*/ 4010683 h 6858000"/>
              <a:gd name="connsiteX187" fmla="*/ 4399563 w 7467600"/>
              <a:gd name="connsiteY187" fmla="*/ 4158106 h 6858000"/>
              <a:gd name="connsiteX188" fmla="*/ 4684469 w 7467600"/>
              <a:gd name="connsiteY188" fmla="*/ 4364680 h 6858000"/>
              <a:gd name="connsiteX189" fmla="*/ 4690271 w 7467600"/>
              <a:gd name="connsiteY189" fmla="*/ 4370034 h 6858000"/>
              <a:gd name="connsiteX190" fmla="*/ 4136093 w 7467600"/>
              <a:gd name="connsiteY190" fmla="*/ 3858466 h 6858000"/>
              <a:gd name="connsiteX191" fmla="*/ 3670252 w 7467600"/>
              <a:gd name="connsiteY191" fmla="*/ 3622798 h 6858000"/>
              <a:gd name="connsiteX192" fmla="*/ 4440129 w 7467600"/>
              <a:gd name="connsiteY192" fmla="*/ 3448571 h 6858000"/>
              <a:gd name="connsiteX193" fmla="*/ 4856525 w 7467600"/>
              <a:gd name="connsiteY193" fmla="*/ 3915351 h 6858000"/>
              <a:gd name="connsiteX194" fmla="*/ 5059055 w 7467600"/>
              <a:gd name="connsiteY194" fmla="*/ 4108918 h 6858000"/>
              <a:gd name="connsiteX195" fmla="*/ 5290070 w 7467600"/>
              <a:gd name="connsiteY195" fmla="*/ 4263619 h 6858000"/>
              <a:gd name="connsiteX196" fmla="*/ 4834991 w 7467600"/>
              <a:gd name="connsiteY196" fmla="*/ 3830985 h 6858000"/>
              <a:gd name="connsiteX197" fmla="*/ 4440129 w 7467600"/>
              <a:gd name="connsiteY197" fmla="*/ 3448571 h 6858000"/>
              <a:gd name="connsiteX198" fmla="*/ 4441737 w 7467600"/>
              <a:gd name="connsiteY198" fmla="*/ 3399734 h 6858000"/>
              <a:gd name="connsiteX199" fmla="*/ 4431236 w 7467600"/>
              <a:gd name="connsiteY199" fmla="*/ 3400954 h 6858000"/>
              <a:gd name="connsiteX200" fmla="*/ 4557150 w 7467600"/>
              <a:gd name="connsiteY200" fmla="*/ 3510023 h 6858000"/>
              <a:gd name="connsiteX201" fmla="*/ 4856936 w 7467600"/>
              <a:gd name="connsiteY201" fmla="*/ 3809146 h 6858000"/>
              <a:gd name="connsiteX202" fmla="*/ 5111996 w 7467600"/>
              <a:gd name="connsiteY202" fmla="*/ 4065759 h 6858000"/>
              <a:gd name="connsiteX203" fmla="*/ 5388878 w 7467600"/>
              <a:gd name="connsiteY203" fmla="*/ 4300185 h 6858000"/>
              <a:gd name="connsiteX204" fmla="*/ 5425556 w 7467600"/>
              <a:gd name="connsiteY204" fmla="*/ 4308967 h 6858000"/>
              <a:gd name="connsiteX205" fmla="*/ 4943646 w 7467600"/>
              <a:gd name="connsiteY205" fmla="*/ 3822916 h 6858000"/>
              <a:gd name="connsiteX206" fmla="*/ 4594837 w 7467600"/>
              <a:gd name="connsiteY206" fmla="*/ 3532274 h 6858000"/>
              <a:gd name="connsiteX207" fmla="*/ 4441737 w 7467600"/>
              <a:gd name="connsiteY207" fmla="*/ 3399734 h 6858000"/>
              <a:gd name="connsiteX208" fmla="*/ 5425834 w 7467600"/>
              <a:gd name="connsiteY208" fmla="*/ 3162785 h 6858000"/>
              <a:gd name="connsiteX209" fmla="*/ 5401644 w 7467600"/>
              <a:gd name="connsiteY209" fmla="*/ 3617847 h 6858000"/>
              <a:gd name="connsiteX210" fmla="*/ 5467256 w 7467600"/>
              <a:gd name="connsiteY210" fmla="*/ 4175494 h 6858000"/>
              <a:gd name="connsiteX211" fmla="*/ 5448069 w 7467600"/>
              <a:gd name="connsiteY211" fmla="*/ 3567554 h 6858000"/>
              <a:gd name="connsiteX212" fmla="*/ 5425834 w 7467600"/>
              <a:gd name="connsiteY212" fmla="*/ 3162785 h 6858000"/>
              <a:gd name="connsiteX213" fmla="*/ 1318687 w 7467600"/>
              <a:gd name="connsiteY213" fmla="*/ 3113840 h 6858000"/>
              <a:gd name="connsiteX214" fmla="*/ 1066793 w 7467600"/>
              <a:gd name="connsiteY214" fmla="*/ 3212171 h 6858000"/>
              <a:gd name="connsiteX215" fmla="*/ 993319 w 7467600"/>
              <a:gd name="connsiteY215" fmla="*/ 3247648 h 6858000"/>
              <a:gd name="connsiteX216" fmla="*/ 853081 w 7467600"/>
              <a:gd name="connsiteY216" fmla="*/ 3312410 h 6858000"/>
              <a:gd name="connsiteX217" fmla="*/ 805957 w 7467600"/>
              <a:gd name="connsiteY217" fmla="*/ 3330443 h 6858000"/>
              <a:gd name="connsiteX218" fmla="*/ 1318687 w 7467600"/>
              <a:gd name="connsiteY218" fmla="*/ 3113840 h 6858000"/>
              <a:gd name="connsiteX219" fmla="*/ 5453702 w 7467600"/>
              <a:gd name="connsiteY219" fmla="*/ 3090882 h 6858000"/>
              <a:gd name="connsiteX220" fmla="*/ 5480135 w 7467600"/>
              <a:gd name="connsiteY220" fmla="*/ 3565802 h 6858000"/>
              <a:gd name="connsiteX221" fmla="*/ 5499023 w 7467600"/>
              <a:gd name="connsiteY221" fmla="*/ 4166310 h 6858000"/>
              <a:gd name="connsiteX222" fmla="*/ 5547022 w 7467600"/>
              <a:gd name="connsiteY222" fmla="*/ 3607838 h 6858000"/>
              <a:gd name="connsiteX223" fmla="*/ 5515964 w 7467600"/>
              <a:gd name="connsiteY223" fmla="*/ 3378541 h 6858000"/>
              <a:gd name="connsiteX224" fmla="*/ 5453702 w 7467600"/>
              <a:gd name="connsiteY224" fmla="*/ 3090882 h 6858000"/>
              <a:gd name="connsiteX225" fmla="*/ 1238695 w 7467600"/>
              <a:gd name="connsiteY225" fmla="*/ 3076820 h 6858000"/>
              <a:gd name="connsiteX226" fmla="*/ 716371 w 7467600"/>
              <a:gd name="connsiteY226" fmla="*/ 3293249 h 6858000"/>
              <a:gd name="connsiteX227" fmla="*/ 579522 w 7467600"/>
              <a:gd name="connsiteY227" fmla="*/ 3371759 h 6858000"/>
              <a:gd name="connsiteX228" fmla="*/ 600288 w 7467600"/>
              <a:gd name="connsiteY228" fmla="*/ 3365555 h 6858000"/>
              <a:gd name="connsiteX229" fmla="*/ 840692 w 7467600"/>
              <a:gd name="connsiteY229" fmla="*/ 3284921 h 6858000"/>
              <a:gd name="connsiteX230" fmla="*/ 979248 w 7467600"/>
              <a:gd name="connsiteY230" fmla="*/ 3221003 h 6858000"/>
              <a:gd name="connsiteX231" fmla="*/ 1053282 w 7467600"/>
              <a:gd name="connsiteY231" fmla="*/ 3185247 h 6858000"/>
              <a:gd name="connsiteX232" fmla="*/ 1320603 w 7467600"/>
              <a:gd name="connsiteY232" fmla="*/ 3081281 h 6858000"/>
              <a:gd name="connsiteX233" fmla="*/ 1238695 w 7467600"/>
              <a:gd name="connsiteY233" fmla="*/ 3076820 h 6858000"/>
              <a:gd name="connsiteX234" fmla="*/ 5425627 w 7467600"/>
              <a:gd name="connsiteY234" fmla="*/ 2954192 h 6858000"/>
              <a:gd name="connsiteX235" fmla="*/ 5470770 w 7467600"/>
              <a:gd name="connsiteY235" fmla="*/ 3005435 h 6858000"/>
              <a:gd name="connsiteX236" fmla="*/ 5519779 w 7467600"/>
              <a:gd name="connsiteY236" fmla="*/ 4359223 h 6858000"/>
              <a:gd name="connsiteX237" fmla="*/ 5520293 w 7467600"/>
              <a:gd name="connsiteY237" fmla="*/ 4360602 h 6858000"/>
              <a:gd name="connsiteX238" fmla="*/ 5767221 w 7467600"/>
              <a:gd name="connsiteY238" fmla="*/ 4665564 h 6858000"/>
              <a:gd name="connsiteX239" fmla="*/ 6937169 w 7467600"/>
              <a:gd name="connsiteY239" fmla="*/ 4815941 h 6858000"/>
              <a:gd name="connsiteX240" fmla="*/ 6953922 w 7467600"/>
              <a:gd name="connsiteY240" fmla="*/ 4890068 h 6858000"/>
              <a:gd name="connsiteX241" fmla="*/ 6071359 w 7467600"/>
              <a:gd name="connsiteY241" fmla="*/ 4770770 h 6858000"/>
              <a:gd name="connsiteX242" fmla="*/ 6038839 w 7467600"/>
              <a:gd name="connsiteY242" fmla="*/ 4764474 h 6858000"/>
              <a:gd name="connsiteX243" fmla="*/ 6038706 w 7467600"/>
              <a:gd name="connsiteY243" fmla="*/ 4763847 h 6858000"/>
              <a:gd name="connsiteX244" fmla="*/ 6037784 w 7467600"/>
              <a:gd name="connsiteY244" fmla="*/ 4764270 h 6858000"/>
              <a:gd name="connsiteX245" fmla="*/ 6038839 w 7467600"/>
              <a:gd name="connsiteY245" fmla="*/ 4764474 h 6858000"/>
              <a:gd name="connsiteX246" fmla="*/ 6040338 w 7467600"/>
              <a:gd name="connsiteY246" fmla="*/ 4771418 h 6858000"/>
              <a:gd name="connsiteX247" fmla="*/ 6024488 w 7467600"/>
              <a:gd name="connsiteY247" fmla="*/ 4809903 h 6858000"/>
              <a:gd name="connsiteX248" fmla="*/ 5599771 w 7467600"/>
              <a:gd name="connsiteY248" fmla="*/ 5509652 h 6858000"/>
              <a:gd name="connsiteX249" fmla="*/ 5548843 w 7467600"/>
              <a:gd name="connsiteY249" fmla="*/ 5563845 h 6858000"/>
              <a:gd name="connsiteX250" fmla="*/ 5940952 w 7467600"/>
              <a:gd name="connsiteY250" fmla="*/ 6250028 h 6858000"/>
              <a:gd name="connsiteX251" fmla="*/ 6043441 w 7467600"/>
              <a:gd name="connsiteY251" fmla="*/ 6665847 h 6858000"/>
              <a:gd name="connsiteX252" fmla="*/ 6093432 w 7467600"/>
              <a:gd name="connsiteY252" fmla="*/ 6858000 h 6858000"/>
              <a:gd name="connsiteX253" fmla="*/ 6034344 w 7467600"/>
              <a:gd name="connsiteY253" fmla="*/ 6858000 h 6858000"/>
              <a:gd name="connsiteX254" fmla="*/ 6026679 w 7467600"/>
              <a:gd name="connsiteY254" fmla="*/ 6836959 h 6858000"/>
              <a:gd name="connsiteX255" fmla="*/ 5800441 w 7467600"/>
              <a:gd name="connsiteY255" fmla="*/ 6335286 h 6858000"/>
              <a:gd name="connsiteX256" fmla="*/ 5526562 w 7467600"/>
              <a:gd name="connsiteY256" fmla="*/ 5705388 h 6858000"/>
              <a:gd name="connsiteX257" fmla="*/ 5519640 w 7467600"/>
              <a:gd name="connsiteY257" fmla="*/ 5683774 h 6858000"/>
              <a:gd name="connsiteX258" fmla="*/ 5844559 w 7467600"/>
              <a:gd name="connsiteY258" fmla="*/ 6553349 h 6858000"/>
              <a:gd name="connsiteX259" fmla="*/ 5975994 w 7467600"/>
              <a:gd name="connsiteY259" fmla="*/ 6858000 h 6858000"/>
              <a:gd name="connsiteX260" fmla="*/ 5898547 w 7467600"/>
              <a:gd name="connsiteY260" fmla="*/ 6858000 h 6858000"/>
              <a:gd name="connsiteX261" fmla="*/ 5682041 w 7467600"/>
              <a:gd name="connsiteY261" fmla="*/ 6355860 h 6858000"/>
              <a:gd name="connsiteX262" fmla="*/ 5461758 w 7467600"/>
              <a:gd name="connsiteY262" fmla="*/ 5820220 h 6858000"/>
              <a:gd name="connsiteX263" fmla="*/ 5237282 w 7467600"/>
              <a:gd name="connsiteY263" fmla="*/ 6579086 h 6858000"/>
              <a:gd name="connsiteX264" fmla="*/ 5115009 w 7467600"/>
              <a:gd name="connsiteY264" fmla="*/ 6858000 h 6858000"/>
              <a:gd name="connsiteX265" fmla="*/ 5028074 w 7467600"/>
              <a:gd name="connsiteY265" fmla="*/ 6858000 h 6858000"/>
              <a:gd name="connsiteX266" fmla="*/ 5079508 w 7467600"/>
              <a:gd name="connsiteY266" fmla="*/ 6749074 h 6858000"/>
              <a:gd name="connsiteX267" fmla="*/ 5371846 w 7467600"/>
              <a:gd name="connsiteY267" fmla="*/ 5924413 h 6858000"/>
              <a:gd name="connsiteX268" fmla="*/ 5270512 w 7467600"/>
              <a:gd name="connsiteY268" fmla="*/ 6138975 h 6858000"/>
              <a:gd name="connsiteX269" fmla="*/ 5062409 w 7467600"/>
              <a:gd name="connsiteY269" fmla="*/ 6653544 h 6858000"/>
              <a:gd name="connsiteX270" fmla="*/ 5036628 w 7467600"/>
              <a:gd name="connsiteY270" fmla="*/ 6754247 h 6858000"/>
              <a:gd name="connsiteX271" fmla="*/ 5009112 w 7467600"/>
              <a:gd name="connsiteY271" fmla="*/ 6858000 h 6858000"/>
              <a:gd name="connsiteX272" fmla="*/ 4976679 w 7467600"/>
              <a:gd name="connsiteY272" fmla="*/ 6858000 h 6858000"/>
              <a:gd name="connsiteX273" fmla="*/ 5006537 w 7467600"/>
              <a:gd name="connsiteY273" fmla="*/ 6747068 h 6858000"/>
              <a:gd name="connsiteX274" fmla="*/ 5032723 w 7467600"/>
              <a:gd name="connsiteY274" fmla="*/ 6644957 h 6858000"/>
              <a:gd name="connsiteX275" fmla="*/ 5242949 w 7467600"/>
              <a:gd name="connsiteY275" fmla="*/ 6125175 h 6858000"/>
              <a:gd name="connsiteX276" fmla="*/ 5286321 w 7467600"/>
              <a:gd name="connsiteY276" fmla="*/ 6033555 h 6858000"/>
              <a:gd name="connsiteX277" fmla="*/ 5008210 w 7467600"/>
              <a:gd name="connsiteY277" fmla="*/ 6649194 h 6858000"/>
              <a:gd name="connsiteX278" fmla="*/ 4986321 w 7467600"/>
              <a:gd name="connsiteY278" fmla="*/ 6765687 h 6858000"/>
              <a:gd name="connsiteX279" fmla="*/ 4973474 w 7467600"/>
              <a:gd name="connsiteY279" fmla="*/ 6858000 h 6858000"/>
              <a:gd name="connsiteX280" fmla="*/ 4907178 w 7467600"/>
              <a:gd name="connsiteY280" fmla="*/ 6858000 h 6858000"/>
              <a:gd name="connsiteX281" fmla="*/ 4910810 w 7467600"/>
              <a:gd name="connsiteY281" fmla="*/ 6829660 h 6858000"/>
              <a:gd name="connsiteX282" fmla="*/ 4987461 w 7467600"/>
              <a:gd name="connsiteY282" fmla="*/ 6432994 h 6858000"/>
              <a:gd name="connsiteX283" fmla="*/ 5179262 w 7467600"/>
              <a:gd name="connsiteY283" fmla="*/ 6035044 h 6858000"/>
              <a:gd name="connsiteX284" fmla="*/ 4689678 w 7467600"/>
              <a:gd name="connsiteY284" fmla="*/ 6440241 h 6858000"/>
              <a:gd name="connsiteX285" fmla="*/ 4477543 w 7467600"/>
              <a:gd name="connsiteY285" fmla="*/ 6674836 h 6858000"/>
              <a:gd name="connsiteX286" fmla="*/ 4329957 w 7467600"/>
              <a:gd name="connsiteY286" fmla="*/ 6858000 h 6858000"/>
              <a:gd name="connsiteX287" fmla="*/ 4218595 w 7467600"/>
              <a:gd name="connsiteY287" fmla="*/ 6858000 h 6858000"/>
              <a:gd name="connsiteX288" fmla="*/ 4368888 w 7467600"/>
              <a:gd name="connsiteY288" fmla="*/ 6668412 h 6858000"/>
              <a:gd name="connsiteX289" fmla="*/ 4563091 w 7467600"/>
              <a:gd name="connsiteY289" fmla="*/ 6442508 h 6858000"/>
              <a:gd name="connsiteX290" fmla="*/ 5387324 w 7467600"/>
              <a:gd name="connsiteY290" fmla="*/ 5705830 h 6858000"/>
              <a:gd name="connsiteX291" fmla="*/ 5073620 w 7467600"/>
              <a:gd name="connsiteY291" fmla="*/ 5955437 h 6858000"/>
              <a:gd name="connsiteX292" fmla="*/ 4689789 w 7467600"/>
              <a:gd name="connsiteY292" fmla="*/ 6268382 h 6858000"/>
              <a:gd name="connsiteX293" fmla="*/ 4418722 w 7467600"/>
              <a:gd name="connsiteY293" fmla="*/ 6570886 h 6858000"/>
              <a:gd name="connsiteX294" fmla="*/ 4214944 w 7467600"/>
              <a:gd name="connsiteY294" fmla="*/ 6858000 h 6858000"/>
              <a:gd name="connsiteX295" fmla="*/ 4177898 w 7467600"/>
              <a:gd name="connsiteY295" fmla="*/ 6858000 h 6858000"/>
              <a:gd name="connsiteX296" fmla="*/ 4391597 w 7467600"/>
              <a:gd name="connsiteY296" fmla="*/ 6556370 h 6858000"/>
              <a:gd name="connsiteX297" fmla="*/ 4668889 w 7467600"/>
              <a:gd name="connsiteY297" fmla="*/ 6246399 h 6858000"/>
              <a:gd name="connsiteX298" fmla="*/ 5055427 w 7467600"/>
              <a:gd name="connsiteY298" fmla="*/ 5931476 h 6858000"/>
              <a:gd name="connsiteX299" fmla="*/ 5371814 w 7467600"/>
              <a:gd name="connsiteY299" fmla="*/ 5678975 h 6858000"/>
              <a:gd name="connsiteX300" fmla="*/ 4987918 w 7467600"/>
              <a:gd name="connsiteY300" fmla="*/ 5838701 h 6858000"/>
              <a:gd name="connsiteX301" fmla="*/ 4317146 w 7467600"/>
              <a:gd name="connsiteY301" fmla="*/ 6587716 h 6858000"/>
              <a:gd name="connsiteX302" fmla="*/ 4171627 w 7467600"/>
              <a:gd name="connsiteY302" fmla="*/ 6858000 h 6858000"/>
              <a:gd name="connsiteX303" fmla="*/ 4081585 w 7467600"/>
              <a:gd name="connsiteY303" fmla="*/ 6858000 h 6858000"/>
              <a:gd name="connsiteX304" fmla="*/ 4238603 w 7467600"/>
              <a:gd name="connsiteY304" fmla="*/ 6559341 h 6858000"/>
              <a:gd name="connsiteX305" fmla="*/ 4778333 w 7467600"/>
              <a:gd name="connsiteY305" fmla="*/ 5873626 h 6858000"/>
              <a:gd name="connsiteX306" fmla="*/ 5414185 w 7467600"/>
              <a:gd name="connsiteY306" fmla="*/ 5573882 h 6858000"/>
              <a:gd name="connsiteX307" fmla="*/ 5959648 w 7467600"/>
              <a:gd name="connsiteY307" fmla="*/ 4760797 h 6858000"/>
              <a:gd name="connsiteX308" fmla="*/ 5355019 w 7467600"/>
              <a:gd name="connsiteY308" fmla="*/ 4734672 h 6858000"/>
              <a:gd name="connsiteX309" fmla="*/ 5083565 w 7467600"/>
              <a:gd name="connsiteY309" fmla="*/ 5179121 h 6858000"/>
              <a:gd name="connsiteX310" fmla="*/ 4713577 w 7467600"/>
              <a:gd name="connsiteY310" fmla="*/ 5616803 h 6858000"/>
              <a:gd name="connsiteX311" fmla="*/ 3989559 w 7467600"/>
              <a:gd name="connsiteY311" fmla="*/ 6145945 h 6858000"/>
              <a:gd name="connsiteX312" fmla="*/ 3939824 w 7467600"/>
              <a:gd name="connsiteY312" fmla="*/ 6066900 h 6858000"/>
              <a:gd name="connsiteX313" fmla="*/ 4584537 w 7467600"/>
              <a:gd name="connsiteY313" fmla="*/ 5324826 h 6858000"/>
              <a:gd name="connsiteX314" fmla="*/ 5037105 w 7467600"/>
              <a:gd name="connsiteY314" fmla="*/ 5088765 h 6858000"/>
              <a:gd name="connsiteX315" fmla="*/ 5039930 w 7467600"/>
              <a:gd name="connsiteY315" fmla="*/ 5089585 h 6858000"/>
              <a:gd name="connsiteX316" fmla="*/ 5263764 w 7467600"/>
              <a:gd name="connsiteY316" fmla="*/ 4735525 h 6858000"/>
              <a:gd name="connsiteX317" fmla="*/ 4086300 w 7467600"/>
              <a:gd name="connsiteY317" fmla="*/ 4884599 h 6858000"/>
              <a:gd name="connsiteX318" fmla="*/ 4085485 w 7467600"/>
              <a:gd name="connsiteY318" fmla="*/ 4899070 h 6858000"/>
              <a:gd name="connsiteX319" fmla="*/ 3871915 w 7467600"/>
              <a:gd name="connsiteY319" fmla="*/ 5253645 h 6858000"/>
              <a:gd name="connsiteX320" fmla="*/ 3799374 w 7467600"/>
              <a:gd name="connsiteY320" fmla="*/ 5466127 h 6858000"/>
              <a:gd name="connsiteX321" fmla="*/ 3498850 w 7467600"/>
              <a:gd name="connsiteY321" fmla="*/ 6661888 h 6858000"/>
              <a:gd name="connsiteX322" fmla="*/ 3399216 w 7467600"/>
              <a:gd name="connsiteY322" fmla="*/ 6858000 h 6858000"/>
              <a:gd name="connsiteX323" fmla="*/ 3303688 w 7467600"/>
              <a:gd name="connsiteY323" fmla="*/ 6858000 h 6858000"/>
              <a:gd name="connsiteX324" fmla="*/ 3391774 w 7467600"/>
              <a:gd name="connsiteY324" fmla="*/ 6697181 h 6858000"/>
              <a:gd name="connsiteX325" fmla="*/ 3735540 w 7467600"/>
              <a:gd name="connsiteY325" fmla="*/ 5546923 h 6858000"/>
              <a:gd name="connsiteX326" fmla="*/ 3729438 w 7467600"/>
              <a:gd name="connsiteY326" fmla="*/ 5569058 h 6858000"/>
              <a:gd name="connsiteX327" fmla="*/ 3707782 w 7467600"/>
              <a:gd name="connsiteY327" fmla="*/ 5644908 h 6858000"/>
              <a:gd name="connsiteX328" fmla="*/ 3583827 w 7467600"/>
              <a:gd name="connsiteY328" fmla="*/ 6039215 h 6858000"/>
              <a:gd name="connsiteX329" fmla="*/ 3547861 w 7467600"/>
              <a:gd name="connsiteY329" fmla="*/ 6129609 h 6858000"/>
              <a:gd name="connsiteX330" fmla="*/ 3490905 w 7467600"/>
              <a:gd name="connsiteY330" fmla="*/ 6277660 h 6858000"/>
              <a:gd name="connsiteX331" fmla="*/ 3455859 w 7467600"/>
              <a:gd name="connsiteY331" fmla="*/ 6391301 h 6858000"/>
              <a:gd name="connsiteX332" fmla="*/ 3429112 w 7467600"/>
              <a:gd name="connsiteY332" fmla="*/ 6479469 h 6858000"/>
              <a:gd name="connsiteX333" fmla="*/ 3304862 w 7467600"/>
              <a:gd name="connsiteY333" fmla="*/ 6796476 h 6858000"/>
              <a:gd name="connsiteX334" fmla="*/ 3276071 w 7467600"/>
              <a:gd name="connsiteY334" fmla="*/ 6858000 h 6858000"/>
              <a:gd name="connsiteX335" fmla="*/ 3240805 w 7467600"/>
              <a:gd name="connsiteY335" fmla="*/ 6858000 h 6858000"/>
              <a:gd name="connsiteX336" fmla="*/ 3275917 w 7467600"/>
              <a:gd name="connsiteY336" fmla="*/ 6783192 h 6858000"/>
              <a:gd name="connsiteX337" fmla="*/ 3399358 w 7467600"/>
              <a:gd name="connsiteY337" fmla="*/ 6469011 h 6858000"/>
              <a:gd name="connsiteX338" fmla="*/ 3425650 w 7467600"/>
              <a:gd name="connsiteY338" fmla="*/ 6381333 h 6858000"/>
              <a:gd name="connsiteX339" fmla="*/ 3460661 w 7467600"/>
              <a:gd name="connsiteY339" fmla="*/ 6266763 h 6858000"/>
              <a:gd name="connsiteX340" fmla="*/ 3518021 w 7467600"/>
              <a:gd name="connsiteY340" fmla="*/ 6117298 h 6858000"/>
              <a:gd name="connsiteX341" fmla="*/ 3554035 w 7467600"/>
              <a:gd name="connsiteY341" fmla="*/ 6027832 h 6858000"/>
              <a:gd name="connsiteX342" fmla="*/ 3677174 w 7467600"/>
              <a:gd name="connsiteY342" fmla="*/ 5636351 h 6858000"/>
              <a:gd name="connsiteX343" fmla="*/ 3698819 w 7467600"/>
              <a:gd name="connsiteY343" fmla="*/ 5560503 h 6858000"/>
              <a:gd name="connsiteX344" fmla="*/ 3702094 w 7467600"/>
              <a:gd name="connsiteY344" fmla="*/ 5549194 h 6858000"/>
              <a:gd name="connsiteX345" fmla="*/ 3398355 w 7467600"/>
              <a:gd name="connsiteY345" fmla="*/ 6094603 h 6858000"/>
              <a:gd name="connsiteX346" fmla="*/ 3193941 w 7467600"/>
              <a:gd name="connsiteY346" fmla="*/ 6798775 h 6858000"/>
              <a:gd name="connsiteX347" fmla="*/ 3184140 w 7467600"/>
              <a:gd name="connsiteY347" fmla="*/ 6858000 h 6858000"/>
              <a:gd name="connsiteX348" fmla="*/ 3099978 w 7467600"/>
              <a:gd name="connsiteY348" fmla="*/ 6858000 h 6858000"/>
              <a:gd name="connsiteX349" fmla="*/ 3101556 w 7467600"/>
              <a:gd name="connsiteY349" fmla="*/ 6843337 h 6858000"/>
              <a:gd name="connsiteX350" fmla="*/ 3370162 w 7467600"/>
              <a:gd name="connsiteY350" fmla="*/ 5785550 h 6858000"/>
              <a:gd name="connsiteX351" fmla="*/ 3746477 w 7467600"/>
              <a:gd name="connsiteY351" fmla="*/ 5377889 h 6858000"/>
              <a:gd name="connsiteX352" fmla="*/ 3863399 w 7467600"/>
              <a:gd name="connsiteY352" fmla="*/ 5087257 h 6858000"/>
              <a:gd name="connsiteX353" fmla="*/ 3968712 w 7467600"/>
              <a:gd name="connsiteY353" fmla="*/ 4913989 h 6858000"/>
              <a:gd name="connsiteX354" fmla="*/ 2792390 w 7467600"/>
              <a:gd name="connsiteY354" fmla="*/ 5382974 h 6858000"/>
              <a:gd name="connsiteX355" fmla="*/ 2714982 w 7467600"/>
              <a:gd name="connsiteY355" fmla="*/ 5427051 h 6858000"/>
              <a:gd name="connsiteX356" fmla="*/ 2813361 w 7467600"/>
              <a:gd name="connsiteY356" fmla="*/ 6023912 h 6858000"/>
              <a:gd name="connsiteX357" fmla="*/ 2688430 w 7467600"/>
              <a:gd name="connsiteY357" fmla="*/ 6801564 h 6858000"/>
              <a:gd name="connsiteX358" fmla="*/ 2629626 w 7467600"/>
              <a:gd name="connsiteY358" fmla="*/ 6763394 h 6858000"/>
              <a:gd name="connsiteX359" fmla="*/ 2565328 w 7467600"/>
              <a:gd name="connsiteY359" fmla="*/ 5516399 h 6858000"/>
              <a:gd name="connsiteX360" fmla="*/ 1922999 w 7467600"/>
              <a:gd name="connsiteY360" fmla="*/ 5980343 h 6858000"/>
              <a:gd name="connsiteX361" fmla="*/ 1950261 w 7467600"/>
              <a:gd name="connsiteY361" fmla="*/ 6405858 h 6858000"/>
              <a:gd name="connsiteX362" fmla="*/ 2365554 w 7467600"/>
              <a:gd name="connsiteY362" fmla="*/ 6759107 h 6858000"/>
              <a:gd name="connsiteX363" fmla="*/ 2424142 w 7467600"/>
              <a:gd name="connsiteY363" fmla="*/ 6858000 h 6858000"/>
              <a:gd name="connsiteX364" fmla="*/ 2395994 w 7467600"/>
              <a:gd name="connsiteY364" fmla="*/ 6858000 h 6858000"/>
              <a:gd name="connsiteX365" fmla="*/ 2392863 w 7467600"/>
              <a:gd name="connsiteY365" fmla="*/ 6852964 h 6858000"/>
              <a:gd name="connsiteX366" fmla="*/ 2017589 w 7467600"/>
              <a:gd name="connsiteY366" fmla="*/ 6493982 h 6858000"/>
              <a:gd name="connsiteX367" fmla="*/ 2147336 w 7467600"/>
              <a:gd name="connsiteY367" fmla="*/ 6594052 h 6858000"/>
              <a:gd name="connsiteX368" fmla="*/ 2207047 w 7467600"/>
              <a:gd name="connsiteY368" fmla="*/ 6654540 h 6858000"/>
              <a:gd name="connsiteX369" fmla="*/ 2299106 w 7467600"/>
              <a:gd name="connsiteY369" fmla="*/ 6778931 h 6858000"/>
              <a:gd name="connsiteX370" fmla="*/ 2314430 w 7467600"/>
              <a:gd name="connsiteY370" fmla="*/ 6801144 h 6858000"/>
              <a:gd name="connsiteX371" fmla="*/ 2352406 w 7467600"/>
              <a:gd name="connsiteY371" fmla="*/ 6858000 h 6858000"/>
              <a:gd name="connsiteX372" fmla="*/ 2314492 w 7467600"/>
              <a:gd name="connsiteY372" fmla="*/ 6858000 h 6858000"/>
              <a:gd name="connsiteX373" fmla="*/ 2288095 w 7467600"/>
              <a:gd name="connsiteY373" fmla="*/ 6818030 h 6858000"/>
              <a:gd name="connsiteX374" fmla="*/ 2272768 w 7467600"/>
              <a:gd name="connsiteY374" fmla="*/ 6795822 h 6858000"/>
              <a:gd name="connsiteX375" fmla="*/ 2182715 w 7467600"/>
              <a:gd name="connsiteY375" fmla="*/ 6675071 h 6858000"/>
              <a:gd name="connsiteX376" fmla="*/ 2032061 w 7467600"/>
              <a:gd name="connsiteY376" fmla="*/ 6541380 h 6858000"/>
              <a:gd name="connsiteX377" fmla="*/ 2257220 w 7467600"/>
              <a:gd name="connsiteY377" fmla="*/ 6826257 h 6858000"/>
              <a:gd name="connsiteX378" fmla="*/ 2281324 w 7467600"/>
              <a:gd name="connsiteY378" fmla="*/ 6858000 h 6858000"/>
              <a:gd name="connsiteX379" fmla="*/ 2242860 w 7467600"/>
              <a:gd name="connsiteY379" fmla="*/ 6858000 h 6858000"/>
              <a:gd name="connsiteX380" fmla="*/ 2232818 w 7467600"/>
              <a:gd name="connsiteY380" fmla="*/ 6844926 h 6858000"/>
              <a:gd name="connsiteX381" fmla="*/ 1990172 w 7467600"/>
              <a:gd name="connsiteY381" fmla="*/ 6542121 h 6858000"/>
              <a:gd name="connsiteX382" fmla="*/ 2124090 w 7467600"/>
              <a:gd name="connsiteY382" fmla="*/ 6761017 h 6858000"/>
              <a:gd name="connsiteX383" fmla="*/ 2200380 w 7467600"/>
              <a:gd name="connsiteY383" fmla="*/ 6858000 h 6858000"/>
              <a:gd name="connsiteX384" fmla="*/ 2147507 w 7467600"/>
              <a:gd name="connsiteY384" fmla="*/ 6858000 h 6858000"/>
              <a:gd name="connsiteX385" fmla="*/ 2070668 w 7467600"/>
              <a:gd name="connsiteY385" fmla="*/ 6761520 h 6858000"/>
              <a:gd name="connsiteX386" fmla="*/ 1975142 w 7467600"/>
              <a:gd name="connsiteY386" fmla="*/ 6585570 h 6858000"/>
              <a:gd name="connsiteX387" fmla="*/ 2050035 w 7467600"/>
              <a:gd name="connsiteY387" fmla="*/ 6813345 h 6858000"/>
              <a:gd name="connsiteX388" fmla="*/ 2063025 w 7467600"/>
              <a:gd name="connsiteY388" fmla="*/ 6858000 h 6858000"/>
              <a:gd name="connsiteX389" fmla="*/ 2021675 w 7467600"/>
              <a:gd name="connsiteY389" fmla="*/ 6858000 h 6858000"/>
              <a:gd name="connsiteX390" fmla="*/ 2019308 w 7467600"/>
              <a:gd name="connsiteY390" fmla="*/ 6847118 h 6858000"/>
              <a:gd name="connsiteX391" fmla="*/ 1938835 w 7467600"/>
              <a:gd name="connsiteY391" fmla="*/ 6551160 h 6858000"/>
              <a:gd name="connsiteX392" fmla="*/ 1953230 w 7467600"/>
              <a:gd name="connsiteY392" fmla="*/ 6759699 h 6858000"/>
              <a:gd name="connsiteX393" fmla="*/ 1956763 w 7467600"/>
              <a:gd name="connsiteY393" fmla="*/ 6778191 h 6858000"/>
              <a:gd name="connsiteX394" fmla="*/ 1967925 w 7467600"/>
              <a:gd name="connsiteY394" fmla="*/ 6858000 h 6858000"/>
              <a:gd name="connsiteX395" fmla="*/ 1936622 w 7467600"/>
              <a:gd name="connsiteY395" fmla="*/ 6858000 h 6858000"/>
              <a:gd name="connsiteX396" fmla="*/ 1926261 w 7467600"/>
              <a:gd name="connsiteY396" fmla="*/ 6784064 h 6858000"/>
              <a:gd name="connsiteX397" fmla="*/ 1922724 w 7467600"/>
              <a:gd name="connsiteY397" fmla="*/ 6765577 h 6858000"/>
              <a:gd name="connsiteX398" fmla="*/ 1904650 w 7467600"/>
              <a:gd name="connsiteY398" fmla="*/ 6639616 h 6858000"/>
              <a:gd name="connsiteX399" fmla="*/ 1885273 w 7467600"/>
              <a:gd name="connsiteY399" fmla="*/ 6858000 h 6858000"/>
              <a:gd name="connsiteX400" fmla="*/ 1854363 w 7467600"/>
              <a:gd name="connsiteY400" fmla="*/ 6858000 h 6858000"/>
              <a:gd name="connsiteX401" fmla="*/ 1880391 w 7467600"/>
              <a:gd name="connsiteY401" fmla="*/ 6603796 h 6858000"/>
              <a:gd name="connsiteX402" fmla="*/ 1818273 w 7467600"/>
              <a:gd name="connsiteY402" fmla="*/ 6715729 h 6858000"/>
              <a:gd name="connsiteX403" fmla="*/ 1794691 w 7467600"/>
              <a:gd name="connsiteY403" fmla="*/ 6843239 h 6858000"/>
              <a:gd name="connsiteX404" fmla="*/ 1794914 w 7467600"/>
              <a:gd name="connsiteY404" fmla="*/ 6858000 h 6858000"/>
              <a:gd name="connsiteX405" fmla="*/ 1746128 w 7467600"/>
              <a:gd name="connsiteY405" fmla="*/ 6858000 h 6858000"/>
              <a:gd name="connsiteX406" fmla="*/ 1753934 w 7467600"/>
              <a:gd name="connsiteY406" fmla="*/ 6724796 h 6858000"/>
              <a:gd name="connsiteX407" fmla="*/ 1792053 w 7467600"/>
              <a:gd name="connsiteY407" fmla="*/ 6572396 h 6858000"/>
              <a:gd name="connsiteX408" fmla="*/ 1862248 w 7467600"/>
              <a:gd name="connsiteY408" fmla="*/ 6266397 h 6858000"/>
              <a:gd name="connsiteX409" fmla="*/ 1862250 w 7467600"/>
              <a:gd name="connsiteY409" fmla="*/ 6033531 h 6858000"/>
              <a:gd name="connsiteX410" fmla="*/ 1211999 w 7467600"/>
              <a:gd name="connsiteY410" fmla="*/ 6683610 h 6858000"/>
              <a:gd name="connsiteX411" fmla="*/ 1213266 w 7467600"/>
              <a:gd name="connsiteY411" fmla="*/ 6691947 h 6858000"/>
              <a:gd name="connsiteX412" fmla="*/ 1203370 w 7467600"/>
              <a:gd name="connsiteY412" fmla="*/ 6850676 h 6858000"/>
              <a:gd name="connsiteX413" fmla="*/ 1203671 w 7467600"/>
              <a:gd name="connsiteY413" fmla="*/ 6858000 h 6858000"/>
              <a:gd name="connsiteX414" fmla="*/ 1143180 w 7467600"/>
              <a:gd name="connsiteY414" fmla="*/ 6858000 h 6858000"/>
              <a:gd name="connsiteX415" fmla="*/ 1142176 w 7467600"/>
              <a:gd name="connsiteY415" fmla="*/ 6766045 h 6858000"/>
              <a:gd name="connsiteX416" fmla="*/ 1067484 w 7467600"/>
              <a:gd name="connsiteY416" fmla="*/ 6858000 h 6858000"/>
              <a:gd name="connsiteX417" fmla="*/ 953928 w 7467600"/>
              <a:gd name="connsiteY417" fmla="*/ 6858000 h 6858000"/>
              <a:gd name="connsiteX418" fmla="*/ 959715 w 7467600"/>
              <a:gd name="connsiteY418" fmla="*/ 6850185 h 6858000"/>
              <a:gd name="connsiteX419" fmla="*/ 1483788 w 7467600"/>
              <a:gd name="connsiteY419" fmla="*/ 6259174 h 6858000"/>
              <a:gd name="connsiteX420" fmla="*/ 1100671 w 7467600"/>
              <a:gd name="connsiteY420" fmla="*/ 6252137 h 6858000"/>
              <a:gd name="connsiteX421" fmla="*/ 1090144 w 7467600"/>
              <a:gd name="connsiteY421" fmla="*/ 6256748 h 6858000"/>
              <a:gd name="connsiteX422" fmla="*/ 1095872 w 7467600"/>
              <a:gd name="connsiteY422" fmla="*/ 6271892 h 6858000"/>
              <a:gd name="connsiteX423" fmla="*/ 262785 w 7467600"/>
              <a:gd name="connsiteY423" fmla="*/ 6845450 h 6858000"/>
              <a:gd name="connsiteX424" fmla="*/ 209968 w 7467600"/>
              <a:gd name="connsiteY424" fmla="*/ 6770713 h 6858000"/>
              <a:gd name="connsiteX425" fmla="*/ 873460 w 7467600"/>
              <a:gd name="connsiteY425" fmla="*/ 6253768 h 6858000"/>
              <a:gd name="connsiteX426" fmla="*/ 192686 w 7467600"/>
              <a:gd name="connsiteY426" fmla="*/ 5849257 h 6858000"/>
              <a:gd name="connsiteX427" fmla="*/ 4696 w 7467600"/>
              <a:gd name="connsiteY427" fmla="*/ 5697668 h 6858000"/>
              <a:gd name="connsiteX428" fmla="*/ 0 w 7467600"/>
              <a:gd name="connsiteY428" fmla="*/ 5689984 h 6858000"/>
              <a:gd name="connsiteX429" fmla="*/ 0 w 7467600"/>
              <a:gd name="connsiteY429" fmla="*/ 5513472 h 6858000"/>
              <a:gd name="connsiteX430" fmla="*/ 174101 w 7467600"/>
              <a:gd name="connsiteY430" fmla="*/ 5620277 h 6858000"/>
              <a:gd name="connsiteX431" fmla="*/ 891800 w 7467600"/>
              <a:gd name="connsiteY431" fmla="*/ 6036935 h 6858000"/>
              <a:gd name="connsiteX432" fmla="*/ 1072219 w 7467600"/>
              <a:gd name="connsiteY432" fmla="*/ 6169443 h 6858000"/>
              <a:gd name="connsiteX433" fmla="*/ 1074117 w 7467600"/>
              <a:gd name="connsiteY433" fmla="*/ 6170301 h 6858000"/>
              <a:gd name="connsiteX434" fmla="*/ 1083114 w 7467600"/>
              <a:gd name="connsiteY434" fmla="*/ 6174131 h 6858000"/>
              <a:gd name="connsiteX435" fmla="*/ 1543010 w 7467600"/>
              <a:gd name="connsiteY435" fmla="*/ 6191140 h 6858000"/>
              <a:gd name="connsiteX436" fmla="*/ 1551080 w 7467600"/>
              <a:gd name="connsiteY436" fmla="*/ 6195006 h 6858000"/>
              <a:gd name="connsiteX437" fmla="*/ 2345443 w 7467600"/>
              <a:gd name="connsiteY437" fmla="*/ 5549882 h 6858000"/>
              <a:gd name="connsiteX438" fmla="*/ 1721499 w 7467600"/>
              <a:gd name="connsiteY438" fmla="*/ 5599969 h 6858000"/>
              <a:gd name="connsiteX439" fmla="*/ 767716 w 7467600"/>
              <a:gd name="connsiteY439" fmla="*/ 5472768 h 6858000"/>
              <a:gd name="connsiteX440" fmla="*/ 722147 w 7467600"/>
              <a:gd name="connsiteY440" fmla="*/ 5393091 h 6858000"/>
              <a:gd name="connsiteX441" fmla="*/ 1485552 w 7467600"/>
              <a:gd name="connsiteY441" fmla="*/ 5313202 h 6858000"/>
              <a:gd name="connsiteX442" fmla="*/ 2143004 w 7467600"/>
              <a:gd name="connsiteY442" fmla="*/ 5402420 h 6858000"/>
              <a:gd name="connsiteX443" fmla="*/ 1933391 w 7467600"/>
              <a:gd name="connsiteY443" fmla="*/ 5156971 h 6858000"/>
              <a:gd name="connsiteX444" fmla="*/ 1827118 w 7467600"/>
              <a:gd name="connsiteY444" fmla="*/ 4968410 h 6858000"/>
              <a:gd name="connsiteX445" fmla="*/ 1837349 w 7467600"/>
              <a:gd name="connsiteY445" fmla="*/ 4956357 h 6858000"/>
              <a:gd name="connsiteX446" fmla="*/ 2162835 w 7467600"/>
              <a:gd name="connsiteY446" fmla="*/ 5187853 h 6858000"/>
              <a:gd name="connsiteX447" fmla="*/ 2257167 w 7467600"/>
              <a:gd name="connsiteY447" fmla="*/ 5462123 h 6858000"/>
              <a:gd name="connsiteX448" fmla="*/ 2261598 w 7467600"/>
              <a:gd name="connsiteY448" fmla="*/ 5467998 h 6858000"/>
              <a:gd name="connsiteX449" fmla="*/ 2437177 w 7467600"/>
              <a:gd name="connsiteY449" fmla="*/ 5479608 h 6858000"/>
              <a:gd name="connsiteX450" fmla="*/ 2445247 w 7467600"/>
              <a:gd name="connsiteY450" fmla="*/ 5483476 h 6858000"/>
              <a:gd name="connsiteX451" fmla="*/ 2743626 w 7467600"/>
              <a:gd name="connsiteY451" fmla="*/ 5304819 h 6858000"/>
              <a:gd name="connsiteX452" fmla="*/ 3048102 w 7467600"/>
              <a:gd name="connsiteY452" fmla="*/ 5150595 h 6858000"/>
              <a:gd name="connsiteX453" fmla="*/ 1799414 w 7467600"/>
              <a:gd name="connsiteY453" fmla="*/ 4694732 h 6858000"/>
              <a:gd name="connsiteX454" fmla="*/ 1771735 w 7467600"/>
              <a:gd name="connsiteY454" fmla="*/ 4619929 h 6858000"/>
              <a:gd name="connsiteX455" fmla="*/ 3104273 w 7467600"/>
              <a:gd name="connsiteY455" fmla="*/ 5076159 h 6858000"/>
              <a:gd name="connsiteX456" fmla="*/ 3113245 w 7467600"/>
              <a:gd name="connsiteY456" fmla="*/ 5090705 h 6858000"/>
              <a:gd name="connsiteX457" fmla="*/ 3126294 w 7467600"/>
              <a:gd name="connsiteY457" fmla="*/ 5114400 h 6858000"/>
              <a:gd name="connsiteX458" fmla="*/ 3937433 w 7467600"/>
              <a:gd name="connsiteY458" fmla="*/ 4830473 h 6858000"/>
              <a:gd name="connsiteX459" fmla="*/ 3590475 w 7467600"/>
              <a:gd name="connsiteY459" fmla="*/ 4597974 h 6858000"/>
              <a:gd name="connsiteX460" fmla="*/ 3100264 w 7467600"/>
              <a:gd name="connsiteY460" fmla="*/ 4579845 h 6858000"/>
              <a:gd name="connsiteX461" fmla="*/ 2183576 w 7467600"/>
              <a:gd name="connsiteY461" fmla="*/ 4227150 h 6858000"/>
              <a:gd name="connsiteX462" fmla="*/ 2151029 w 7467600"/>
              <a:gd name="connsiteY462" fmla="*/ 4146947 h 6858000"/>
              <a:gd name="connsiteX463" fmla="*/ 3563434 w 7467600"/>
              <a:gd name="connsiteY463" fmla="*/ 4469115 h 6858000"/>
              <a:gd name="connsiteX464" fmla="*/ 3177952 w 7467600"/>
              <a:gd name="connsiteY464" fmla="*/ 3657386 h 6858000"/>
              <a:gd name="connsiteX465" fmla="*/ 3189263 w 7467600"/>
              <a:gd name="connsiteY465" fmla="*/ 3625726 h 6858000"/>
              <a:gd name="connsiteX466" fmla="*/ 3560912 w 7467600"/>
              <a:gd name="connsiteY466" fmla="*/ 4079863 h 6858000"/>
              <a:gd name="connsiteX467" fmla="*/ 3626636 w 7467600"/>
              <a:gd name="connsiteY467" fmla="*/ 4512230 h 6858000"/>
              <a:gd name="connsiteX468" fmla="*/ 3653088 w 7467600"/>
              <a:gd name="connsiteY468" fmla="*/ 4521417 h 6858000"/>
              <a:gd name="connsiteX469" fmla="*/ 3988128 w 7467600"/>
              <a:gd name="connsiteY469" fmla="*/ 4817267 h 6858000"/>
              <a:gd name="connsiteX470" fmla="*/ 4830582 w 7467600"/>
              <a:gd name="connsiteY470" fmla="*/ 4676000 h 6858000"/>
              <a:gd name="connsiteX471" fmla="*/ 4830100 w 7467600"/>
              <a:gd name="connsiteY471" fmla="*/ 4675554 h 6858000"/>
              <a:gd name="connsiteX472" fmla="*/ 4036318 w 7467600"/>
              <a:gd name="connsiteY472" fmla="*/ 4147013 h 6858000"/>
              <a:gd name="connsiteX473" fmla="*/ 3432098 w 7467600"/>
              <a:gd name="connsiteY473" fmla="*/ 3537312 h 6858000"/>
              <a:gd name="connsiteX474" fmla="*/ 3446761 w 7467600"/>
              <a:gd name="connsiteY474" fmla="*/ 3461278 h 6858000"/>
              <a:gd name="connsiteX475" fmla="*/ 4419733 w 7467600"/>
              <a:gd name="connsiteY475" fmla="*/ 3963555 h 6858000"/>
              <a:gd name="connsiteX476" fmla="*/ 4781371 w 7467600"/>
              <a:gd name="connsiteY476" fmla="*/ 4458604 h 6858000"/>
              <a:gd name="connsiteX477" fmla="*/ 4780440 w 7467600"/>
              <a:gd name="connsiteY477" fmla="*/ 4470290 h 6858000"/>
              <a:gd name="connsiteX478" fmla="*/ 4898954 w 7467600"/>
              <a:gd name="connsiteY478" fmla="*/ 4662092 h 6858000"/>
              <a:gd name="connsiteX479" fmla="*/ 4900699 w 7467600"/>
              <a:gd name="connsiteY479" fmla="*/ 4670867 h 6858000"/>
              <a:gd name="connsiteX480" fmla="*/ 5714511 w 7467600"/>
              <a:gd name="connsiteY480" fmla="*/ 4663483 h 6858000"/>
              <a:gd name="connsiteX481" fmla="*/ 5464793 w 7467600"/>
              <a:gd name="connsiteY481" fmla="*/ 4393556 h 6858000"/>
              <a:gd name="connsiteX482" fmla="*/ 5461897 w 7467600"/>
              <a:gd name="connsiteY482" fmla="*/ 4390879 h 6858000"/>
              <a:gd name="connsiteX483" fmla="*/ 4294126 w 7467600"/>
              <a:gd name="connsiteY483" fmla="*/ 3303048 h 6858000"/>
              <a:gd name="connsiteX484" fmla="*/ 4305321 w 7467600"/>
              <a:gd name="connsiteY484" fmla="*/ 3256953 h 6858000"/>
              <a:gd name="connsiteX485" fmla="*/ 4949299 w 7467600"/>
              <a:gd name="connsiteY485" fmla="*/ 3766336 h 6858000"/>
              <a:gd name="connsiteX486" fmla="*/ 5291452 w 7467600"/>
              <a:gd name="connsiteY486" fmla="*/ 4076801 h 6858000"/>
              <a:gd name="connsiteX487" fmla="*/ 5434998 w 7467600"/>
              <a:gd name="connsiteY487" fmla="*/ 4254100 h 6858000"/>
              <a:gd name="connsiteX488" fmla="*/ 5351015 w 7467600"/>
              <a:gd name="connsiteY488" fmla="*/ 3760989 h 6858000"/>
              <a:gd name="connsiteX489" fmla="*/ 5413780 w 7467600"/>
              <a:gd name="connsiteY489" fmla="*/ 2966265 h 6858000"/>
              <a:gd name="connsiteX490" fmla="*/ 5425627 w 7467600"/>
              <a:gd name="connsiteY490" fmla="*/ 2954192 h 6858000"/>
              <a:gd name="connsiteX491" fmla="*/ 6604735 w 7467600"/>
              <a:gd name="connsiteY491" fmla="*/ 2041381 h 6858000"/>
              <a:gd name="connsiteX492" fmla="*/ 7204487 w 7467600"/>
              <a:gd name="connsiteY492" fmla="*/ 2742112 h 6858000"/>
              <a:gd name="connsiteX493" fmla="*/ 7131592 w 7467600"/>
              <a:gd name="connsiteY493" fmla="*/ 2672096 h 6858000"/>
              <a:gd name="connsiteX494" fmla="*/ 6996344 w 7467600"/>
              <a:gd name="connsiteY494" fmla="*/ 2518310 h 6858000"/>
              <a:gd name="connsiteX495" fmla="*/ 6735495 w 7467600"/>
              <a:gd name="connsiteY495" fmla="*/ 2196890 h 6858000"/>
              <a:gd name="connsiteX496" fmla="*/ 6721901 w 7467600"/>
              <a:gd name="connsiteY496" fmla="*/ 2179274 h 6858000"/>
              <a:gd name="connsiteX497" fmla="*/ 6604735 w 7467600"/>
              <a:gd name="connsiteY497" fmla="*/ 2041381 h 6858000"/>
              <a:gd name="connsiteX498" fmla="*/ 6591670 w 7467600"/>
              <a:gd name="connsiteY498" fmla="*/ 1988277 h 6858000"/>
              <a:gd name="connsiteX499" fmla="*/ 6747349 w 7467600"/>
              <a:gd name="connsiteY499" fmla="*/ 2160069 h 6858000"/>
              <a:gd name="connsiteX500" fmla="*/ 6760943 w 7467600"/>
              <a:gd name="connsiteY500" fmla="*/ 2177686 h 6858000"/>
              <a:gd name="connsiteX501" fmla="*/ 7021065 w 7467600"/>
              <a:gd name="connsiteY501" fmla="*/ 2498102 h 6858000"/>
              <a:gd name="connsiteX502" fmla="*/ 7155223 w 7467600"/>
              <a:gd name="connsiteY502" fmla="*/ 2650386 h 6858000"/>
              <a:gd name="connsiteX503" fmla="*/ 7203167 w 7467600"/>
              <a:gd name="connsiteY503" fmla="*/ 2697288 h 6858000"/>
              <a:gd name="connsiteX504" fmla="*/ 6937703 w 7467600"/>
              <a:gd name="connsiteY504" fmla="*/ 2321981 h 6858000"/>
              <a:gd name="connsiteX505" fmla="*/ 6591670 w 7467600"/>
              <a:gd name="connsiteY505" fmla="*/ 1988277 h 6858000"/>
              <a:gd name="connsiteX506" fmla="*/ 5798671 w 7467600"/>
              <a:gd name="connsiteY506" fmla="*/ 1981601 h 6858000"/>
              <a:gd name="connsiteX507" fmla="*/ 5754709 w 7467600"/>
              <a:gd name="connsiteY507" fmla="*/ 2071454 h 6858000"/>
              <a:gd name="connsiteX508" fmla="*/ 5763044 w 7467600"/>
              <a:gd name="connsiteY508" fmla="*/ 2842206 h 6858000"/>
              <a:gd name="connsiteX509" fmla="*/ 5764974 w 7467600"/>
              <a:gd name="connsiteY509" fmla="*/ 2799609 h 6858000"/>
              <a:gd name="connsiteX510" fmla="*/ 5767665 w 7467600"/>
              <a:gd name="connsiteY510" fmla="*/ 2666409 h 6858000"/>
              <a:gd name="connsiteX511" fmla="*/ 5763055 w 7467600"/>
              <a:gd name="connsiteY511" fmla="*/ 2579705 h 6858000"/>
              <a:gd name="connsiteX512" fmla="*/ 5758079 w 7467600"/>
              <a:gd name="connsiteY512" fmla="*/ 2492508 h 6858000"/>
              <a:gd name="connsiteX513" fmla="*/ 5779325 w 7467600"/>
              <a:gd name="connsiteY513" fmla="*/ 2197069 h 6858000"/>
              <a:gd name="connsiteX514" fmla="*/ 5798671 w 7467600"/>
              <a:gd name="connsiteY514" fmla="*/ 1981601 h 6858000"/>
              <a:gd name="connsiteX515" fmla="*/ 5829202 w 7467600"/>
              <a:gd name="connsiteY515" fmla="*/ 1971679 h 6858000"/>
              <a:gd name="connsiteX516" fmla="*/ 5809558 w 7467600"/>
              <a:gd name="connsiteY516" fmla="*/ 2198043 h 6858000"/>
              <a:gd name="connsiteX517" fmla="*/ 5788653 w 7467600"/>
              <a:gd name="connsiteY517" fmla="*/ 2489430 h 6858000"/>
              <a:gd name="connsiteX518" fmla="*/ 5793439 w 7467600"/>
              <a:gd name="connsiteY518" fmla="*/ 2575235 h 6858000"/>
              <a:gd name="connsiteX519" fmla="*/ 5796837 w 7467600"/>
              <a:gd name="connsiteY519" fmla="*/ 2637633 h 6858000"/>
              <a:gd name="connsiteX520" fmla="*/ 5818614 w 7467600"/>
              <a:gd name="connsiteY520" fmla="*/ 2473055 h 6858000"/>
              <a:gd name="connsiteX521" fmla="*/ 5829202 w 7467600"/>
              <a:gd name="connsiteY521" fmla="*/ 1971679 h 6858000"/>
              <a:gd name="connsiteX522" fmla="*/ 5911389 w 7467600"/>
              <a:gd name="connsiteY522" fmla="*/ 1898371 h 6858000"/>
              <a:gd name="connsiteX523" fmla="*/ 6237627 w 7467600"/>
              <a:gd name="connsiteY523" fmla="*/ 2231921 h 6858000"/>
              <a:gd name="connsiteX524" fmla="*/ 5911389 w 7467600"/>
              <a:gd name="connsiteY524" fmla="*/ 1898371 h 6858000"/>
              <a:gd name="connsiteX525" fmla="*/ 6944437 w 7467600"/>
              <a:gd name="connsiteY525" fmla="*/ 1575402 h 6858000"/>
              <a:gd name="connsiteX526" fmla="*/ 6304730 w 7467600"/>
              <a:gd name="connsiteY526" fmla="*/ 1766654 h 6858000"/>
              <a:gd name="connsiteX527" fmla="*/ 6944437 w 7467600"/>
              <a:gd name="connsiteY527" fmla="*/ 1575402 h 6858000"/>
              <a:gd name="connsiteX528" fmla="*/ 7019523 w 7467600"/>
              <a:gd name="connsiteY528" fmla="*/ 1519450 h 6858000"/>
              <a:gd name="connsiteX529" fmla="*/ 6298091 w 7467600"/>
              <a:gd name="connsiteY529" fmla="*/ 1737122 h 6858000"/>
              <a:gd name="connsiteX530" fmla="*/ 7019523 w 7467600"/>
              <a:gd name="connsiteY530" fmla="*/ 1519450 h 6858000"/>
              <a:gd name="connsiteX531" fmla="*/ 2399523 w 7467600"/>
              <a:gd name="connsiteY531" fmla="*/ 1428234 h 6858000"/>
              <a:gd name="connsiteX532" fmla="*/ 2224982 w 7467600"/>
              <a:gd name="connsiteY532" fmla="*/ 1826201 h 6858000"/>
              <a:gd name="connsiteX533" fmla="*/ 2096099 w 7467600"/>
              <a:gd name="connsiteY533" fmla="*/ 2345900 h 6858000"/>
              <a:gd name="connsiteX534" fmla="*/ 2283317 w 7467600"/>
              <a:gd name="connsiteY534" fmla="*/ 1796925 h 6858000"/>
              <a:gd name="connsiteX535" fmla="*/ 2399523 w 7467600"/>
              <a:gd name="connsiteY535" fmla="*/ 1428234 h 6858000"/>
              <a:gd name="connsiteX536" fmla="*/ 2448558 w 7467600"/>
              <a:gd name="connsiteY536" fmla="*/ 1373435 h 6858000"/>
              <a:gd name="connsiteX537" fmla="*/ 2312521 w 7467600"/>
              <a:gd name="connsiteY537" fmla="*/ 1806140 h 6858000"/>
              <a:gd name="connsiteX538" fmla="*/ 2127533 w 7467600"/>
              <a:gd name="connsiteY538" fmla="*/ 2348380 h 6858000"/>
              <a:gd name="connsiteX539" fmla="*/ 2358080 w 7467600"/>
              <a:gd name="connsiteY539" fmla="*/ 1866134 h 6858000"/>
              <a:gd name="connsiteX540" fmla="*/ 2407436 w 7467600"/>
              <a:gd name="connsiteY540" fmla="*/ 1651070 h 6858000"/>
              <a:gd name="connsiteX541" fmla="*/ 2448558 w 7467600"/>
              <a:gd name="connsiteY541" fmla="*/ 1373435 h 6858000"/>
              <a:gd name="connsiteX542" fmla="*/ 278707 w 7467600"/>
              <a:gd name="connsiteY542" fmla="*/ 1352270 h 6858000"/>
              <a:gd name="connsiteX543" fmla="*/ 321570 w 7467600"/>
              <a:gd name="connsiteY543" fmla="*/ 1861610 h 6858000"/>
              <a:gd name="connsiteX544" fmla="*/ 294281 w 7467600"/>
              <a:gd name="connsiteY544" fmla="*/ 1440658 h 6858000"/>
              <a:gd name="connsiteX545" fmla="*/ 278707 w 7467600"/>
              <a:gd name="connsiteY545" fmla="*/ 1352270 h 6858000"/>
              <a:gd name="connsiteX546" fmla="*/ 1423821 w 7467600"/>
              <a:gd name="connsiteY546" fmla="*/ 1351958 h 6858000"/>
              <a:gd name="connsiteX547" fmla="*/ 1638521 w 7467600"/>
              <a:gd name="connsiteY547" fmla="*/ 1908470 h 6858000"/>
              <a:gd name="connsiteX548" fmla="*/ 1754199 w 7467600"/>
              <a:gd name="connsiteY548" fmla="*/ 2149284 h 6858000"/>
              <a:gd name="connsiteX549" fmla="*/ 1908359 w 7467600"/>
              <a:gd name="connsiteY549" fmla="*/ 2364988 h 6858000"/>
              <a:gd name="connsiteX550" fmla="*/ 1647661 w 7467600"/>
              <a:gd name="connsiteY550" fmla="*/ 1825945 h 6858000"/>
              <a:gd name="connsiteX551" fmla="*/ 1423821 w 7467600"/>
              <a:gd name="connsiteY551" fmla="*/ 1351958 h 6858000"/>
              <a:gd name="connsiteX552" fmla="*/ 1431890 w 7467600"/>
              <a:gd name="connsiteY552" fmla="*/ 1306475 h 6858000"/>
              <a:gd name="connsiteX553" fmla="*/ 1507597 w 7467600"/>
              <a:gd name="connsiteY553" fmla="*/ 1446132 h 6858000"/>
              <a:gd name="connsiteX554" fmla="*/ 1674586 w 7467600"/>
              <a:gd name="connsiteY554" fmla="*/ 1813832 h 6858000"/>
              <a:gd name="connsiteX555" fmla="*/ 1815950 w 7467600"/>
              <a:gd name="connsiteY555" fmla="*/ 2128564 h 6858000"/>
              <a:gd name="connsiteX556" fmla="*/ 1984242 w 7467600"/>
              <a:gd name="connsiteY556" fmla="*/ 2430829 h 6858000"/>
              <a:gd name="connsiteX557" fmla="*/ 2014023 w 7467600"/>
              <a:gd name="connsiteY557" fmla="*/ 2450995 h 6858000"/>
              <a:gd name="connsiteX558" fmla="*/ 1747337 w 7467600"/>
              <a:gd name="connsiteY558" fmla="*/ 1855264 h 6858000"/>
              <a:gd name="connsiteX559" fmla="*/ 1533749 w 7467600"/>
              <a:gd name="connsiteY559" fmla="*/ 1478656 h 6858000"/>
              <a:gd name="connsiteX560" fmla="*/ 1431890 w 7467600"/>
              <a:gd name="connsiteY560" fmla="*/ 1306475 h 6858000"/>
              <a:gd name="connsiteX561" fmla="*/ 5052692 w 7467600"/>
              <a:gd name="connsiteY561" fmla="*/ 1292994 h 6858000"/>
              <a:gd name="connsiteX562" fmla="*/ 5200661 w 7467600"/>
              <a:gd name="connsiteY562" fmla="*/ 1635186 h 6858000"/>
              <a:gd name="connsiteX563" fmla="*/ 5297138 w 7467600"/>
              <a:gd name="connsiteY563" fmla="*/ 1906351 h 6858000"/>
              <a:gd name="connsiteX564" fmla="*/ 5052692 w 7467600"/>
              <a:gd name="connsiteY564" fmla="*/ 1292994 h 6858000"/>
              <a:gd name="connsiteX565" fmla="*/ 5009948 w 7467600"/>
              <a:gd name="connsiteY565" fmla="*/ 1273619 h 6858000"/>
              <a:gd name="connsiteX566" fmla="*/ 5121777 w 7467600"/>
              <a:gd name="connsiteY566" fmla="*/ 1654213 h 6858000"/>
              <a:gd name="connsiteX567" fmla="*/ 5293545 w 7467600"/>
              <a:gd name="connsiteY567" fmla="*/ 2072247 h 6858000"/>
              <a:gd name="connsiteX568" fmla="*/ 5294042 w 7467600"/>
              <a:gd name="connsiteY568" fmla="*/ 2065019 h 6858000"/>
              <a:gd name="connsiteX569" fmla="*/ 5171936 w 7467600"/>
              <a:gd name="connsiteY569" fmla="*/ 1647613 h 6858000"/>
              <a:gd name="connsiteX570" fmla="*/ 5009948 w 7467600"/>
              <a:gd name="connsiteY570" fmla="*/ 1273619 h 6858000"/>
              <a:gd name="connsiteX571" fmla="*/ 655236 w 7467600"/>
              <a:gd name="connsiteY571" fmla="*/ 1268632 h 6858000"/>
              <a:gd name="connsiteX572" fmla="*/ 839521 w 7467600"/>
              <a:gd name="connsiteY572" fmla="*/ 1685315 h 6858000"/>
              <a:gd name="connsiteX573" fmla="*/ 1109416 w 7467600"/>
              <a:gd name="connsiteY573" fmla="*/ 2061663 h 6858000"/>
              <a:gd name="connsiteX574" fmla="*/ 1298300 w 7467600"/>
              <a:gd name="connsiteY574" fmla="*/ 2247742 h 6858000"/>
              <a:gd name="connsiteX575" fmla="*/ 1125871 w 7467600"/>
              <a:gd name="connsiteY575" fmla="*/ 1989513 h 6858000"/>
              <a:gd name="connsiteX576" fmla="*/ 981574 w 7467600"/>
              <a:gd name="connsiteY576" fmla="*/ 1783157 h 6858000"/>
              <a:gd name="connsiteX577" fmla="*/ 922198 w 7467600"/>
              <a:gd name="connsiteY577" fmla="*/ 1677437 h 6858000"/>
              <a:gd name="connsiteX578" fmla="*/ 869293 w 7467600"/>
              <a:gd name="connsiteY578" fmla="*/ 1583214 h 6858000"/>
              <a:gd name="connsiteX579" fmla="*/ 751431 w 7467600"/>
              <a:gd name="connsiteY579" fmla="*/ 1405731 h 6858000"/>
              <a:gd name="connsiteX580" fmla="*/ 655236 w 7467600"/>
              <a:gd name="connsiteY580" fmla="*/ 1268632 h 6858000"/>
              <a:gd name="connsiteX581" fmla="*/ 6516292 w 7467600"/>
              <a:gd name="connsiteY581" fmla="*/ 1263064 h 6858000"/>
              <a:gd name="connsiteX582" fmla="*/ 5736320 w 7467600"/>
              <a:gd name="connsiteY582" fmla="*/ 1501803 h 6858000"/>
              <a:gd name="connsiteX583" fmla="*/ 6516292 w 7467600"/>
              <a:gd name="connsiteY583" fmla="*/ 1263064 h 6858000"/>
              <a:gd name="connsiteX584" fmla="*/ 291466 w 7467600"/>
              <a:gd name="connsiteY584" fmla="*/ 1250369 h 6858000"/>
              <a:gd name="connsiteX585" fmla="*/ 323180 w 7467600"/>
              <a:gd name="connsiteY585" fmla="*/ 1435283 h 6858000"/>
              <a:gd name="connsiteX586" fmla="*/ 349381 w 7467600"/>
              <a:gd name="connsiteY586" fmla="*/ 1875041 h 6858000"/>
              <a:gd name="connsiteX587" fmla="*/ 374363 w 7467600"/>
              <a:gd name="connsiteY587" fmla="*/ 1506494 h 6858000"/>
              <a:gd name="connsiteX588" fmla="*/ 302168 w 7467600"/>
              <a:gd name="connsiteY588" fmla="*/ 1274495 h 6858000"/>
              <a:gd name="connsiteX589" fmla="*/ 291466 w 7467600"/>
              <a:gd name="connsiteY589" fmla="*/ 1250369 h 6858000"/>
              <a:gd name="connsiteX590" fmla="*/ 678222 w 7467600"/>
              <a:gd name="connsiteY590" fmla="*/ 1248670 h 6858000"/>
              <a:gd name="connsiteX591" fmla="*/ 775536 w 7467600"/>
              <a:gd name="connsiteY591" fmla="*/ 1388015 h 6858000"/>
              <a:gd name="connsiteX592" fmla="*/ 894529 w 7467600"/>
              <a:gd name="connsiteY592" fmla="*/ 1567739 h 6858000"/>
              <a:gd name="connsiteX593" fmla="*/ 948000 w 7467600"/>
              <a:gd name="connsiteY593" fmla="*/ 1663088 h 6858000"/>
              <a:gd name="connsiteX594" fmla="*/ 1006812 w 7467600"/>
              <a:gd name="connsiteY594" fmla="*/ 1767683 h 6858000"/>
              <a:gd name="connsiteX595" fmla="*/ 1149133 w 7467600"/>
              <a:gd name="connsiteY595" fmla="*/ 1971513 h 6858000"/>
              <a:gd name="connsiteX596" fmla="*/ 1333952 w 7467600"/>
              <a:gd name="connsiteY596" fmla="*/ 2251620 h 6858000"/>
              <a:gd name="connsiteX597" fmla="*/ 1337329 w 7467600"/>
              <a:gd name="connsiteY597" fmla="*/ 2258350 h 6858000"/>
              <a:gd name="connsiteX598" fmla="*/ 1014726 w 7467600"/>
              <a:gd name="connsiteY598" fmla="*/ 1615556 h 6858000"/>
              <a:gd name="connsiteX599" fmla="*/ 678222 w 7467600"/>
              <a:gd name="connsiteY599" fmla="*/ 1248670 h 6858000"/>
              <a:gd name="connsiteX600" fmla="*/ 6691602 w 7467600"/>
              <a:gd name="connsiteY600" fmla="*/ 1140573 h 6858000"/>
              <a:gd name="connsiteX601" fmla="*/ 6571100 w 7467600"/>
              <a:gd name="connsiteY601" fmla="*/ 1183662 h 6858000"/>
              <a:gd name="connsiteX602" fmla="*/ 6241687 w 7467600"/>
              <a:gd name="connsiteY602" fmla="*/ 1257600 h 6858000"/>
              <a:gd name="connsiteX603" fmla="*/ 5693009 w 7467600"/>
              <a:gd name="connsiteY603" fmla="*/ 1478256 h 6858000"/>
              <a:gd name="connsiteX604" fmla="*/ 6548420 w 7467600"/>
              <a:gd name="connsiteY604" fmla="*/ 1214599 h 6858000"/>
              <a:gd name="connsiteX605" fmla="*/ 6605473 w 7467600"/>
              <a:gd name="connsiteY605" fmla="*/ 1184686 h 6858000"/>
              <a:gd name="connsiteX606" fmla="*/ 6691602 w 7467600"/>
              <a:gd name="connsiteY606" fmla="*/ 1140573 h 6858000"/>
              <a:gd name="connsiteX607" fmla="*/ 4002475 w 7467600"/>
              <a:gd name="connsiteY607" fmla="*/ 1037802 h 6858000"/>
              <a:gd name="connsiteX608" fmla="*/ 4000324 w 7467600"/>
              <a:gd name="connsiteY608" fmla="*/ 1039362 h 6858000"/>
              <a:gd name="connsiteX609" fmla="*/ 4002862 w 7467600"/>
              <a:gd name="connsiteY609" fmla="*/ 1042866 h 6858000"/>
              <a:gd name="connsiteX610" fmla="*/ 4002475 w 7467600"/>
              <a:gd name="connsiteY610" fmla="*/ 1037802 h 6858000"/>
              <a:gd name="connsiteX611" fmla="*/ 506322 w 7467600"/>
              <a:gd name="connsiteY611" fmla="*/ 1020997 h 6858000"/>
              <a:gd name="connsiteX612" fmla="*/ 533068 w 7467600"/>
              <a:gd name="connsiteY612" fmla="*/ 1029409 h 6858000"/>
              <a:gd name="connsiteX613" fmla="*/ 1232525 w 7467600"/>
              <a:gd name="connsiteY613" fmla="*/ 1804675 h 6858000"/>
              <a:gd name="connsiteX614" fmla="*/ 1388858 w 7467600"/>
              <a:gd name="connsiteY614" fmla="*/ 2368011 h 6858000"/>
              <a:gd name="connsiteX615" fmla="*/ 1384098 w 7467600"/>
              <a:gd name="connsiteY615" fmla="*/ 2378125 h 6858000"/>
              <a:gd name="connsiteX616" fmla="*/ 1425393 w 7467600"/>
              <a:gd name="connsiteY616" fmla="*/ 2589124 h 6858000"/>
              <a:gd name="connsiteX617" fmla="*/ 1424001 w 7467600"/>
              <a:gd name="connsiteY617" fmla="*/ 2597541 h 6858000"/>
              <a:gd name="connsiteX618" fmla="*/ 2152729 w 7467600"/>
              <a:gd name="connsiteY618" fmla="*/ 2864487 h 6858000"/>
              <a:gd name="connsiteX619" fmla="*/ 2020609 w 7467600"/>
              <a:gd name="connsiteY619" fmla="*/ 2539671 h 6858000"/>
              <a:gd name="connsiteX620" fmla="*/ 2018920 w 7467600"/>
              <a:gd name="connsiteY620" fmla="*/ 2536309 h 6858000"/>
              <a:gd name="connsiteX621" fmla="*/ 1342441 w 7467600"/>
              <a:gd name="connsiteY621" fmla="*/ 1173017 h 6858000"/>
              <a:gd name="connsiteX622" fmla="*/ 1367925 w 7467600"/>
              <a:gd name="connsiteY622" fmla="*/ 1135648 h 6858000"/>
              <a:gd name="connsiteX623" fmla="*/ 1771401 w 7467600"/>
              <a:gd name="connsiteY623" fmla="*/ 1806673 h 6858000"/>
              <a:gd name="connsiteX624" fmla="*/ 1972385 w 7467600"/>
              <a:gd name="connsiteY624" fmla="*/ 2198735 h 6858000"/>
              <a:gd name="connsiteX625" fmla="*/ 2040892 w 7467600"/>
              <a:gd name="connsiteY625" fmla="*/ 2405205 h 6858000"/>
              <a:gd name="connsiteX626" fmla="*/ 2131689 w 7467600"/>
              <a:gd name="connsiteY626" fmla="*/ 1936926 h 6858000"/>
              <a:gd name="connsiteX627" fmla="*/ 2454820 w 7467600"/>
              <a:gd name="connsiteY627" fmla="*/ 1248808 h 6858000"/>
              <a:gd name="connsiteX628" fmla="*/ 2492512 w 7467600"/>
              <a:gd name="connsiteY628" fmla="*/ 1302920 h 6858000"/>
              <a:gd name="connsiteX629" fmla="*/ 2081216 w 7467600"/>
              <a:gd name="connsiteY629" fmla="*/ 2527513 h 6858000"/>
              <a:gd name="connsiteX630" fmla="*/ 2081211 w 7467600"/>
              <a:gd name="connsiteY630" fmla="*/ 2528916 h 6858000"/>
              <a:gd name="connsiteX631" fmla="*/ 2199067 w 7467600"/>
              <a:gd name="connsiteY631" fmla="*/ 2884061 h 6858000"/>
              <a:gd name="connsiteX632" fmla="*/ 3192586 w 7467600"/>
              <a:gd name="connsiteY632" fmla="*/ 3411496 h 6858000"/>
              <a:gd name="connsiteX633" fmla="*/ 3182620 w 7467600"/>
              <a:gd name="connsiteY633" fmla="*/ 3483279 h 6858000"/>
              <a:gd name="connsiteX634" fmla="*/ 2435119 w 7467600"/>
              <a:gd name="connsiteY634" fmla="*/ 3080173 h 6858000"/>
              <a:gd name="connsiteX635" fmla="*/ 2410152 w 7467600"/>
              <a:gd name="connsiteY635" fmla="*/ 3063751 h 6858000"/>
              <a:gd name="connsiteX636" fmla="*/ 2408099 w 7467600"/>
              <a:gd name="connsiteY636" fmla="*/ 3064403 h 6858000"/>
              <a:gd name="connsiteX637" fmla="*/ 2407218 w 7467600"/>
              <a:gd name="connsiteY637" fmla="*/ 3070324 h 6858000"/>
              <a:gd name="connsiteX638" fmla="*/ 2380138 w 7467600"/>
              <a:gd name="connsiteY638" fmla="*/ 3099341 h 6858000"/>
              <a:gd name="connsiteX639" fmla="*/ 1765923 w 7467600"/>
              <a:gd name="connsiteY639" fmla="*/ 3581043 h 6858000"/>
              <a:gd name="connsiteX640" fmla="*/ 1702258 w 7467600"/>
              <a:gd name="connsiteY640" fmla="*/ 3612286 h 6858000"/>
              <a:gd name="connsiteX641" fmla="*/ 1538370 w 7467600"/>
              <a:gd name="connsiteY641" fmla="*/ 3811804 h 6858000"/>
              <a:gd name="connsiteX642" fmla="*/ 542867 w 7467600"/>
              <a:gd name="connsiteY642" fmla="*/ 4944092 h 6858000"/>
              <a:gd name="connsiteX643" fmla="*/ 515800 w 7467600"/>
              <a:gd name="connsiteY643" fmla="*/ 4862180 h 6858000"/>
              <a:gd name="connsiteX644" fmla="*/ 909145 w 7467600"/>
              <a:gd name="connsiteY644" fmla="*/ 4199225 h 6858000"/>
              <a:gd name="connsiteX645" fmla="*/ 1214067 w 7467600"/>
              <a:gd name="connsiteY645" fmla="*/ 3908561 h 6858000"/>
              <a:gd name="connsiteX646" fmla="*/ 640967 w 7467600"/>
              <a:gd name="connsiteY646" fmla="*/ 4105601 h 6858000"/>
              <a:gd name="connsiteX647" fmla="*/ 112563 w 7467600"/>
              <a:gd name="connsiteY647" fmla="*/ 4396952 h 6858000"/>
              <a:gd name="connsiteX648" fmla="*/ 0 w 7467600"/>
              <a:gd name="connsiteY648" fmla="*/ 4466006 h 6858000"/>
              <a:gd name="connsiteX649" fmla="*/ 0 w 7467600"/>
              <a:gd name="connsiteY649" fmla="*/ 4233763 h 6858000"/>
              <a:gd name="connsiteX650" fmla="*/ 36881 w 7467600"/>
              <a:gd name="connsiteY650" fmla="*/ 4200118 h 6858000"/>
              <a:gd name="connsiteX651" fmla="*/ 910534 w 7467600"/>
              <a:gd name="connsiteY651" fmla="*/ 3629753 h 6858000"/>
              <a:gd name="connsiteX652" fmla="*/ 1578717 w 7467600"/>
              <a:gd name="connsiteY652" fmla="*/ 3575982 h 6858000"/>
              <a:gd name="connsiteX653" fmla="*/ 2338780 w 7467600"/>
              <a:gd name="connsiteY653" fmla="*/ 3033725 h 6858000"/>
              <a:gd name="connsiteX654" fmla="*/ 1807991 w 7467600"/>
              <a:gd name="connsiteY654" fmla="*/ 2807184 h 6858000"/>
              <a:gd name="connsiteX655" fmla="*/ 1416358 w 7467600"/>
              <a:gd name="connsiteY655" fmla="*/ 3112571 h 6858000"/>
              <a:gd name="connsiteX656" fmla="*/ 939066 w 7467600"/>
              <a:gd name="connsiteY656" fmla="*/ 3378798 h 6858000"/>
              <a:gd name="connsiteX657" fmla="*/ 115099 w 7467600"/>
              <a:gd name="connsiteY657" fmla="*/ 3607650 h 6858000"/>
              <a:gd name="connsiteX658" fmla="*/ 97284 w 7467600"/>
              <a:gd name="connsiteY658" fmla="*/ 3520393 h 6858000"/>
              <a:gd name="connsiteX659" fmla="*/ 922050 w 7467600"/>
              <a:gd name="connsiteY659" fmla="*/ 3074867 h 6858000"/>
              <a:gd name="connsiteX660" fmla="*/ 1405265 w 7467600"/>
              <a:gd name="connsiteY660" fmla="*/ 3016319 h 6858000"/>
              <a:gd name="connsiteX661" fmla="*/ 1407512 w 7467600"/>
              <a:gd name="connsiteY661" fmla="*/ 3018001 h 6858000"/>
              <a:gd name="connsiteX662" fmla="*/ 1726266 w 7467600"/>
              <a:gd name="connsiteY662" fmla="*/ 2777274 h 6858000"/>
              <a:gd name="connsiteX663" fmla="*/ 625390 w 7467600"/>
              <a:gd name="connsiteY663" fmla="*/ 2514541 h 6858000"/>
              <a:gd name="connsiteX664" fmla="*/ 619799 w 7467600"/>
              <a:gd name="connsiteY664" fmla="*/ 2527180 h 6858000"/>
              <a:gd name="connsiteX665" fmla="*/ 310030 w 7467600"/>
              <a:gd name="connsiteY665" fmla="*/ 2771818 h 6858000"/>
              <a:gd name="connsiteX666" fmla="*/ 173877 w 7467600"/>
              <a:gd name="connsiteY666" fmla="*/ 2937056 h 6858000"/>
              <a:gd name="connsiteX667" fmla="*/ 77889 w 7467600"/>
              <a:gd name="connsiteY667" fmla="*/ 3138440 h 6858000"/>
              <a:gd name="connsiteX668" fmla="*/ 0 w 7467600"/>
              <a:gd name="connsiteY668" fmla="*/ 3271395 h 6858000"/>
              <a:gd name="connsiteX669" fmla="*/ 0 w 7467600"/>
              <a:gd name="connsiteY669" fmla="*/ 3153002 h 6858000"/>
              <a:gd name="connsiteX670" fmla="*/ 2386 w 7467600"/>
              <a:gd name="connsiteY670" fmla="*/ 3149203 h 6858000"/>
              <a:gd name="connsiteX671" fmla="*/ 89753 w 7467600"/>
              <a:gd name="connsiteY671" fmla="*/ 2987702 h 6858000"/>
              <a:gd name="connsiteX672" fmla="*/ 76869 w 7467600"/>
              <a:gd name="connsiteY672" fmla="*/ 3005404 h 6858000"/>
              <a:gd name="connsiteX673" fmla="*/ 32049 w 7467600"/>
              <a:gd name="connsiteY673" fmla="*/ 3065814 h 6858000"/>
              <a:gd name="connsiteX674" fmla="*/ 0 w 7467600"/>
              <a:gd name="connsiteY674" fmla="*/ 3108744 h 6858000"/>
              <a:gd name="connsiteX675" fmla="*/ 0 w 7467600"/>
              <a:gd name="connsiteY675" fmla="*/ 3058059 h 6858000"/>
              <a:gd name="connsiteX676" fmla="*/ 7610 w 7467600"/>
              <a:gd name="connsiteY676" fmla="*/ 3047889 h 6858000"/>
              <a:gd name="connsiteX677" fmla="*/ 52419 w 7467600"/>
              <a:gd name="connsiteY677" fmla="*/ 2987479 h 6858000"/>
              <a:gd name="connsiteX678" fmla="*/ 59142 w 7467600"/>
              <a:gd name="connsiteY678" fmla="*/ 2978488 h 6858000"/>
              <a:gd name="connsiteX679" fmla="*/ 0 w 7467600"/>
              <a:gd name="connsiteY679" fmla="*/ 3015334 h 6858000"/>
              <a:gd name="connsiteX680" fmla="*/ 0 w 7467600"/>
              <a:gd name="connsiteY680" fmla="*/ 2914286 h 6858000"/>
              <a:gd name="connsiteX681" fmla="*/ 36383 w 7467600"/>
              <a:gd name="connsiteY681" fmla="*/ 2901128 h 6858000"/>
              <a:gd name="connsiteX682" fmla="*/ 156329 w 7467600"/>
              <a:gd name="connsiteY682" fmla="*/ 2840533 h 6858000"/>
              <a:gd name="connsiteX683" fmla="*/ 358355 w 7467600"/>
              <a:gd name="connsiteY683" fmla="*/ 2620471 h 6858000"/>
              <a:gd name="connsiteX684" fmla="*/ 510577 w 7467600"/>
              <a:gd name="connsiteY684" fmla="*/ 2501244 h 6858000"/>
              <a:gd name="connsiteX685" fmla="*/ 211967 w 7467600"/>
              <a:gd name="connsiteY685" fmla="*/ 2479171 h 6858000"/>
              <a:gd name="connsiteX686" fmla="*/ 0 w 7467600"/>
              <a:gd name="connsiteY686" fmla="*/ 2476398 h 6858000"/>
              <a:gd name="connsiteX687" fmla="*/ 0 w 7467600"/>
              <a:gd name="connsiteY687" fmla="*/ 2389189 h 6858000"/>
              <a:gd name="connsiteX688" fmla="*/ 103062 w 7467600"/>
              <a:gd name="connsiteY688" fmla="*/ 2389518 h 6858000"/>
              <a:gd name="connsiteX689" fmla="*/ 510734 w 7467600"/>
              <a:gd name="connsiteY689" fmla="*/ 2416201 h 6858000"/>
              <a:gd name="connsiteX690" fmla="*/ 279257 w 7467600"/>
              <a:gd name="connsiteY690" fmla="*/ 2092102 h 6858000"/>
              <a:gd name="connsiteX691" fmla="*/ 65265 w 7467600"/>
              <a:gd name="connsiteY691" fmla="*/ 2006049 h 6858000"/>
              <a:gd name="connsiteX692" fmla="*/ 0 w 7467600"/>
              <a:gd name="connsiteY692" fmla="*/ 1982532 h 6858000"/>
              <a:gd name="connsiteX693" fmla="*/ 0 w 7467600"/>
              <a:gd name="connsiteY693" fmla="*/ 1912789 h 6858000"/>
              <a:gd name="connsiteX694" fmla="*/ 97460 w 7467600"/>
              <a:gd name="connsiteY694" fmla="*/ 1953725 h 6858000"/>
              <a:gd name="connsiteX695" fmla="*/ 221272 w 7467600"/>
              <a:gd name="connsiteY695" fmla="*/ 1980766 h 6858000"/>
              <a:gd name="connsiteX696" fmla="*/ 116765 w 7467600"/>
              <a:gd name="connsiteY696" fmla="*/ 1911033 h 6858000"/>
              <a:gd name="connsiteX697" fmla="*/ 16405 w 7467600"/>
              <a:gd name="connsiteY697" fmla="*/ 1803412 h 6858000"/>
              <a:gd name="connsiteX698" fmla="*/ 0 w 7467600"/>
              <a:gd name="connsiteY698" fmla="*/ 1784777 h 6858000"/>
              <a:gd name="connsiteX699" fmla="*/ 0 w 7467600"/>
              <a:gd name="connsiteY699" fmla="*/ 1740082 h 6858000"/>
              <a:gd name="connsiteX700" fmla="*/ 39394 w 7467600"/>
              <a:gd name="connsiteY700" fmla="*/ 1784856 h 6858000"/>
              <a:gd name="connsiteX701" fmla="*/ 135813 w 7467600"/>
              <a:gd name="connsiteY701" fmla="*/ 1888838 h 6858000"/>
              <a:gd name="connsiteX702" fmla="*/ 242575 w 7467600"/>
              <a:gd name="connsiteY702" fmla="*/ 1958841 h 6858000"/>
              <a:gd name="connsiteX703" fmla="*/ 82197 w 7467600"/>
              <a:gd name="connsiteY703" fmla="*/ 1754826 h 6858000"/>
              <a:gd name="connsiteX704" fmla="*/ 0 w 7467600"/>
              <a:gd name="connsiteY704" fmla="*/ 1679650 h 6858000"/>
              <a:gd name="connsiteX705" fmla="*/ 0 w 7467600"/>
              <a:gd name="connsiteY705" fmla="*/ 1602463 h 6858000"/>
              <a:gd name="connsiteX706" fmla="*/ 84689 w 7467600"/>
              <a:gd name="connsiteY706" fmla="*/ 1677442 h 6858000"/>
              <a:gd name="connsiteX707" fmla="*/ 298437 w 7467600"/>
              <a:gd name="connsiteY707" fmla="*/ 1968019 h 6858000"/>
              <a:gd name="connsiteX708" fmla="*/ 227269 w 7467600"/>
              <a:gd name="connsiteY708" fmla="*/ 1114064 h 6858000"/>
              <a:gd name="connsiteX709" fmla="*/ 248003 w 7467600"/>
              <a:gd name="connsiteY709" fmla="*/ 1089613 h 6858000"/>
              <a:gd name="connsiteX710" fmla="*/ 427020 w 7467600"/>
              <a:gd name="connsiteY710" fmla="*/ 1619803 h 6858000"/>
              <a:gd name="connsiteX711" fmla="*/ 340345 w 7467600"/>
              <a:gd name="connsiteY711" fmla="*/ 2027739 h 6858000"/>
              <a:gd name="connsiteX712" fmla="*/ 360865 w 7467600"/>
              <a:gd name="connsiteY712" fmla="*/ 2044827 h 6858000"/>
              <a:gd name="connsiteX713" fmla="*/ 560414 w 7467600"/>
              <a:gd name="connsiteY713" fmla="*/ 2421457 h 6858000"/>
              <a:gd name="connsiteX714" fmla="*/ 1359703 w 7467600"/>
              <a:gd name="connsiteY714" fmla="*/ 2578554 h 6858000"/>
              <a:gd name="connsiteX715" fmla="*/ 1359422 w 7467600"/>
              <a:gd name="connsiteY715" fmla="*/ 2577994 h 6858000"/>
              <a:gd name="connsiteX716" fmla="*/ 828701 w 7467600"/>
              <a:gd name="connsiteY716" fmla="*/ 1839520 h 6858000"/>
              <a:gd name="connsiteX717" fmla="*/ 494427 w 7467600"/>
              <a:gd name="connsiteY717" fmla="*/ 1092333 h 6858000"/>
              <a:gd name="connsiteX718" fmla="*/ 506322 w 7467600"/>
              <a:gd name="connsiteY718" fmla="*/ 1020997 h 6858000"/>
              <a:gd name="connsiteX719" fmla="*/ 4570198 w 7467600"/>
              <a:gd name="connsiteY719" fmla="*/ 978081 h 6858000"/>
              <a:gd name="connsiteX720" fmla="*/ 4523691 w 7467600"/>
              <a:gd name="connsiteY720" fmla="*/ 1127776 h 6858000"/>
              <a:gd name="connsiteX721" fmla="*/ 4509875 w 7467600"/>
              <a:gd name="connsiteY721" fmla="*/ 1167552 h 6858000"/>
              <a:gd name="connsiteX722" fmla="*/ 4478168 w 7467600"/>
              <a:gd name="connsiteY722" fmla="*/ 1260735 h 6858000"/>
              <a:gd name="connsiteX723" fmla="*/ 4409309 w 7467600"/>
              <a:gd name="connsiteY723" fmla="*/ 1666996 h 6858000"/>
              <a:gd name="connsiteX724" fmla="*/ 4370031 w 7467600"/>
              <a:gd name="connsiteY724" fmla="*/ 1955666 h 6858000"/>
              <a:gd name="connsiteX725" fmla="*/ 4570198 w 7467600"/>
              <a:gd name="connsiteY725" fmla="*/ 978081 h 6858000"/>
              <a:gd name="connsiteX726" fmla="*/ 4557898 w 7467600"/>
              <a:gd name="connsiteY726" fmla="*/ 900011 h 6858000"/>
              <a:gd name="connsiteX727" fmla="*/ 4344840 w 7467600"/>
              <a:gd name="connsiteY727" fmla="*/ 1922038 h 6858000"/>
              <a:gd name="connsiteX728" fmla="*/ 4378710 w 7467600"/>
              <a:gd name="connsiteY728" fmla="*/ 1665516 h 6858000"/>
              <a:gd name="connsiteX729" fmla="*/ 4448798 w 7467600"/>
              <a:gd name="connsiteY729" fmla="*/ 1253024 h 6858000"/>
              <a:gd name="connsiteX730" fmla="*/ 4480315 w 7467600"/>
              <a:gd name="connsiteY730" fmla="*/ 1158454 h 6858000"/>
              <a:gd name="connsiteX731" fmla="*/ 4494133 w 7467600"/>
              <a:gd name="connsiteY731" fmla="*/ 1118676 h 6858000"/>
              <a:gd name="connsiteX732" fmla="*/ 4557898 w 7467600"/>
              <a:gd name="connsiteY732" fmla="*/ 900011 h 6858000"/>
              <a:gd name="connsiteX733" fmla="*/ 5870151 w 7467600"/>
              <a:gd name="connsiteY733" fmla="*/ 898890 h 6858000"/>
              <a:gd name="connsiteX734" fmla="*/ 5861335 w 7467600"/>
              <a:gd name="connsiteY734" fmla="*/ 899177 h 6858000"/>
              <a:gd name="connsiteX735" fmla="*/ 5843702 w 7467600"/>
              <a:gd name="connsiteY735" fmla="*/ 899748 h 6858000"/>
              <a:gd name="connsiteX736" fmla="*/ 5651107 w 7467600"/>
              <a:gd name="connsiteY736" fmla="*/ 920306 h 6858000"/>
              <a:gd name="connsiteX737" fmla="*/ 5459407 w 7467600"/>
              <a:gd name="connsiteY737" fmla="*/ 940975 h 6858000"/>
              <a:gd name="connsiteX738" fmla="*/ 5374846 w 7467600"/>
              <a:gd name="connsiteY738" fmla="*/ 941988 h 6858000"/>
              <a:gd name="connsiteX739" fmla="*/ 5256105 w 7467600"/>
              <a:gd name="connsiteY739" fmla="*/ 945632 h 6858000"/>
              <a:gd name="connsiteX740" fmla="*/ 5107071 w 7467600"/>
              <a:gd name="connsiteY740" fmla="*/ 969720 h 6858000"/>
              <a:gd name="connsiteX741" fmla="*/ 4998681 w 7467600"/>
              <a:gd name="connsiteY741" fmla="*/ 988771 h 6858000"/>
              <a:gd name="connsiteX742" fmla="*/ 5870151 w 7467600"/>
              <a:gd name="connsiteY742" fmla="*/ 898890 h 6858000"/>
              <a:gd name="connsiteX743" fmla="*/ 5504425 w 7467600"/>
              <a:gd name="connsiteY743" fmla="*/ 848067 h 6858000"/>
              <a:gd name="connsiteX744" fmla="*/ 4968849 w 7467600"/>
              <a:gd name="connsiteY744" fmla="*/ 962318 h 6858000"/>
              <a:gd name="connsiteX745" fmla="*/ 5104039 w 7467600"/>
              <a:gd name="connsiteY745" fmla="*/ 940634 h 6858000"/>
              <a:gd name="connsiteX746" fmla="*/ 5256311 w 7467600"/>
              <a:gd name="connsiteY746" fmla="*/ 916490 h 6858000"/>
              <a:gd name="connsiteX747" fmla="*/ 5377381 w 7467600"/>
              <a:gd name="connsiteY747" fmla="*/ 912671 h 6858000"/>
              <a:gd name="connsiteX748" fmla="*/ 5460148 w 7467600"/>
              <a:gd name="connsiteY748" fmla="*/ 911442 h 6858000"/>
              <a:gd name="connsiteX749" fmla="*/ 5648971 w 7467600"/>
              <a:gd name="connsiteY749" fmla="*/ 891331 h 6858000"/>
              <a:gd name="connsiteX750" fmla="*/ 5844807 w 7467600"/>
              <a:gd name="connsiteY750" fmla="*/ 870718 h 6858000"/>
              <a:gd name="connsiteX751" fmla="*/ 5862975 w 7467600"/>
              <a:gd name="connsiteY751" fmla="*/ 869756 h 6858000"/>
              <a:gd name="connsiteX752" fmla="*/ 5920887 w 7467600"/>
              <a:gd name="connsiteY752" fmla="*/ 865929 h 6858000"/>
              <a:gd name="connsiteX753" fmla="*/ 5504425 w 7467600"/>
              <a:gd name="connsiteY753" fmla="*/ 848067 h 6858000"/>
              <a:gd name="connsiteX754" fmla="*/ 3607114 w 7467600"/>
              <a:gd name="connsiteY754" fmla="*/ 467441 h 6858000"/>
              <a:gd name="connsiteX755" fmla="*/ 3296242 w 7467600"/>
              <a:gd name="connsiteY755" fmla="*/ 807991 h 6858000"/>
              <a:gd name="connsiteX756" fmla="*/ 3174674 w 7467600"/>
              <a:gd name="connsiteY756" fmla="*/ 919759 h 6858000"/>
              <a:gd name="connsiteX757" fmla="*/ 3042978 w 7467600"/>
              <a:gd name="connsiteY757" fmla="*/ 1054894 h 6858000"/>
              <a:gd name="connsiteX758" fmla="*/ 2968914 w 7467600"/>
              <a:gd name="connsiteY758" fmla="*/ 1133756 h 6858000"/>
              <a:gd name="connsiteX759" fmla="*/ 3103823 w 7467600"/>
              <a:gd name="connsiteY759" fmla="*/ 1026814 h 6858000"/>
              <a:gd name="connsiteX760" fmla="*/ 3607114 w 7467600"/>
              <a:gd name="connsiteY760" fmla="*/ 467441 h 6858000"/>
              <a:gd name="connsiteX761" fmla="*/ 3744487 w 7467600"/>
              <a:gd name="connsiteY761" fmla="*/ 383136 h 6858000"/>
              <a:gd name="connsiteX762" fmla="*/ 3970213 w 7467600"/>
              <a:gd name="connsiteY762" fmla="*/ 995559 h 6858000"/>
              <a:gd name="connsiteX763" fmla="*/ 3744487 w 7467600"/>
              <a:gd name="connsiteY763" fmla="*/ 383136 h 6858000"/>
              <a:gd name="connsiteX764" fmla="*/ 3624562 w 7467600"/>
              <a:gd name="connsiteY764" fmla="*/ 367041 h 6858000"/>
              <a:gd name="connsiteX765" fmla="*/ 3489712 w 7467600"/>
              <a:gd name="connsiteY765" fmla="*/ 485386 h 6858000"/>
              <a:gd name="connsiteX766" fmla="*/ 3182994 w 7467600"/>
              <a:gd name="connsiteY766" fmla="*/ 828265 h 6858000"/>
              <a:gd name="connsiteX767" fmla="*/ 2892114 w 7467600"/>
              <a:gd name="connsiteY767" fmla="*/ 1172635 h 6858000"/>
              <a:gd name="connsiteX768" fmla="*/ 3021459 w 7467600"/>
              <a:gd name="connsiteY768" fmla="*/ 1035385 h 6858000"/>
              <a:gd name="connsiteX769" fmla="*/ 3153873 w 7467600"/>
              <a:gd name="connsiteY769" fmla="*/ 898971 h 6858000"/>
              <a:gd name="connsiteX770" fmla="*/ 3276511 w 7467600"/>
              <a:gd name="connsiteY770" fmla="*/ 786423 h 6858000"/>
              <a:gd name="connsiteX771" fmla="*/ 3584154 w 7467600"/>
              <a:gd name="connsiteY771" fmla="*/ 448218 h 6858000"/>
              <a:gd name="connsiteX772" fmla="*/ 3624562 w 7467600"/>
              <a:gd name="connsiteY772" fmla="*/ 367041 h 6858000"/>
              <a:gd name="connsiteX773" fmla="*/ 3766672 w 7467600"/>
              <a:gd name="connsiteY773" fmla="*/ 359429 h 6858000"/>
              <a:gd name="connsiteX774" fmla="*/ 3996338 w 7467600"/>
              <a:gd name="connsiteY774" fmla="*/ 968237 h 6858000"/>
              <a:gd name="connsiteX775" fmla="*/ 3766672 w 7467600"/>
              <a:gd name="connsiteY775" fmla="*/ 359429 h 6858000"/>
              <a:gd name="connsiteX776" fmla="*/ 5805386 w 7467600"/>
              <a:gd name="connsiteY776" fmla="*/ 239240 h 6858000"/>
              <a:gd name="connsiteX777" fmla="*/ 5736947 w 7467600"/>
              <a:gd name="connsiteY777" fmla="*/ 261367 h 6858000"/>
              <a:gd name="connsiteX778" fmla="*/ 5427012 w 7467600"/>
              <a:gd name="connsiteY778" fmla="*/ 311272 h 6858000"/>
              <a:gd name="connsiteX779" fmla="*/ 5147818 w 7467600"/>
              <a:gd name="connsiteY779" fmla="*/ 322112 h 6858000"/>
              <a:gd name="connsiteX780" fmla="*/ 5060854 w 7467600"/>
              <a:gd name="connsiteY780" fmla="*/ 311882 h 6858000"/>
              <a:gd name="connsiteX781" fmla="*/ 4945989 w 7467600"/>
              <a:gd name="connsiteY781" fmla="*/ 300516 h 6858000"/>
              <a:gd name="connsiteX782" fmla="*/ 5410479 w 7467600"/>
              <a:gd name="connsiteY782" fmla="*/ 348434 h 6858000"/>
              <a:gd name="connsiteX783" fmla="*/ 5805386 w 7467600"/>
              <a:gd name="connsiteY783" fmla="*/ 239240 h 6858000"/>
              <a:gd name="connsiteX784" fmla="*/ 5905192 w 7467600"/>
              <a:gd name="connsiteY784" fmla="*/ 163079 h 6858000"/>
              <a:gd name="connsiteX785" fmla="*/ 5865655 w 7467600"/>
              <a:gd name="connsiteY785" fmla="*/ 171901 h 6858000"/>
              <a:gd name="connsiteX786" fmla="*/ 5259740 w 7467600"/>
              <a:gd name="connsiteY786" fmla="*/ 257013 h 6858000"/>
              <a:gd name="connsiteX787" fmla="*/ 5208466 w 7467600"/>
              <a:gd name="connsiteY787" fmla="*/ 257550 h 6858000"/>
              <a:gd name="connsiteX788" fmla="*/ 4980204 w 7467600"/>
              <a:gd name="connsiteY788" fmla="*/ 271903 h 6858000"/>
              <a:gd name="connsiteX789" fmla="*/ 5068068 w 7467600"/>
              <a:gd name="connsiteY789" fmla="*/ 282244 h 6858000"/>
              <a:gd name="connsiteX790" fmla="*/ 5153231 w 7467600"/>
              <a:gd name="connsiteY790" fmla="*/ 292240 h 6858000"/>
              <a:gd name="connsiteX791" fmla="*/ 5426491 w 7467600"/>
              <a:gd name="connsiteY791" fmla="*/ 281128 h 6858000"/>
              <a:gd name="connsiteX792" fmla="*/ 5731212 w 7467600"/>
              <a:gd name="connsiteY792" fmla="*/ 231951 h 6858000"/>
              <a:gd name="connsiteX793" fmla="*/ 5905192 w 7467600"/>
              <a:gd name="connsiteY793" fmla="*/ 163079 h 6858000"/>
              <a:gd name="connsiteX794" fmla="*/ 5944437 w 7467600"/>
              <a:gd name="connsiteY794" fmla="*/ 113829 h 6858000"/>
              <a:gd name="connsiteX795" fmla="*/ 5825032 w 7467600"/>
              <a:gd name="connsiteY795" fmla="*/ 146405 h 6858000"/>
              <a:gd name="connsiteX796" fmla="*/ 4955599 w 7467600"/>
              <a:gd name="connsiteY796" fmla="*/ 247008 h 6858000"/>
              <a:gd name="connsiteX797" fmla="*/ 5210104 w 7467600"/>
              <a:gd name="connsiteY797" fmla="*/ 228123 h 6858000"/>
              <a:gd name="connsiteX798" fmla="*/ 5261015 w 7467600"/>
              <a:gd name="connsiteY798" fmla="*/ 227087 h 6858000"/>
              <a:gd name="connsiteX799" fmla="*/ 5861181 w 7467600"/>
              <a:gd name="connsiteY799" fmla="*/ 143093 h 6858000"/>
              <a:gd name="connsiteX800" fmla="*/ 5961252 w 7467600"/>
              <a:gd name="connsiteY800" fmla="*/ 114820 h 6858000"/>
              <a:gd name="connsiteX801" fmla="*/ 5944437 w 7467600"/>
              <a:gd name="connsiteY801" fmla="*/ 113829 h 6858000"/>
              <a:gd name="connsiteX802" fmla="*/ 3882765 w 7467600"/>
              <a:gd name="connsiteY802" fmla="*/ 0 h 6858000"/>
              <a:gd name="connsiteX803" fmla="*/ 3995099 w 7467600"/>
              <a:gd name="connsiteY803" fmla="*/ 0 h 6858000"/>
              <a:gd name="connsiteX804" fmla="*/ 4163818 w 7467600"/>
              <a:gd name="connsiteY804" fmla="*/ 234104 h 6858000"/>
              <a:gd name="connsiteX805" fmla="*/ 4172099 w 7467600"/>
              <a:gd name="connsiteY805" fmla="*/ 234207 h 6858000"/>
              <a:gd name="connsiteX806" fmla="*/ 4784282 w 7467600"/>
              <a:gd name="connsiteY806" fmla="*/ 276561 h 6858000"/>
              <a:gd name="connsiteX807" fmla="*/ 4801687 w 7467600"/>
              <a:gd name="connsiteY807" fmla="*/ 267764 h 6858000"/>
              <a:gd name="connsiteX808" fmla="*/ 6082788 w 7467600"/>
              <a:gd name="connsiteY808" fmla="*/ 64119 h 6858000"/>
              <a:gd name="connsiteX809" fmla="*/ 6099442 w 7467600"/>
              <a:gd name="connsiteY809" fmla="*/ 82568 h 6858000"/>
              <a:gd name="connsiteX810" fmla="*/ 4804137 w 7467600"/>
              <a:gd name="connsiteY810" fmla="*/ 320931 h 6858000"/>
              <a:gd name="connsiteX811" fmla="*/ 4227047 w 7467600"/>
              <a:gd name="connsiteY811" fmla="*/ 313415 h 6858000"/>
              <a:gd name="connsiteX812" fmla="*/ 4346041 w 7467600"/>
              <a:gd name="connsiteY812" fmla="*/ 456086 h 6858000"/>
              <a:gd name="connsiteX813" fmla="*/ 4870967 w 7467600"/>
              <a:gd name="connsiteY813" fmla="*/ 963061 h 6858000"/>
              <a:gd name="connsiteX814" fmla="*/ 4889647 w 7467600"/>
              <a:gd name="connsiteY814" fmla="*/ 957147 h 6858000"/>
              <a:gd name="connsiteX815" fmla="*/ 5422504 w 7467600"/>
              <a:gd name="connsiteY815" fmla="*/ 805191 h 6858000"/>
              <a:gd name="connsiteX816" fmla="*/ 6087656 w 7467600"/>
              <a:gd name="connsiteY816" fmla="*/ 826703 h 6858000"/>
              <a:gd name="connsiteX817" fmla="*/ 6058717 w 7467600"/>
              <a:gd name="connsiteY817" fmla="*/ 865992 h 6858000"/>
              <a:gd name="connsiteX818" fmla="*/ 4974153 w 7467600"/>
              <a:gd name="connsiteY818" fmla="*/ 1045456 h 6858000"/>
              <a:gd name="connsiteX819" fmla="*/ 5627835 w 7467600"/>
              <a:gd name="connsiteY819" fmla="*/ 1472077 h 6858000"/>
              <a:gd name="connsiteX820" fmla="*/ 5629817 w 7467600"/>
              <a:gd name="connsiteY820" fmla="*/ 1471412 h 6858000"/>
              <a:gd name="connsiteX821" fmla="*/ 5634124 w 7467600"/>
              <a:gd name="connsiteY821" fmla="*/ 1470572 h 6858000"/>
              <a:gd name="connsiteX822" fmla="*/ 5755832 w 7467600"/>
              <a:gd name="connsiteY822" fmla="*/ 1383886 h 6858000"/>
              <a:gd name="connsiteX823" fmla="*/ 6014186 w 7467600"/>
              <a:gd name="connsiteY823" fmla="*/ 1279799 h 6858000"/>
              <a:gd name="connsiteX824" fmla="*/ 6901619 w 7467600"/>
              <a:gd name="connsiteY824" fmla="*/ 1047874 h 6858000"/>
              <a:gd name="connsiteX825" fmla="*/ 6931566 w 7467600"/>
              <a:gd name="connsiteY825" fmla="*/ 1062034 h 6858000"/>
              <a:gd name="connsiteX826" fmla="*/ 5790982 w 7467600"/>
              <a:gd name="connsiteY826" fmla="*/ 1561380 h 6858000"/>
              <a:gd name="connsiteX827" fmla="*/ 6188971 w 7467600"/>
              <a:gd name="connsiteY827" fmla="*/ 1755168 h 6858000"/>
              <a:gd name="connsiteX828" fmla="*/ 6202446 w 7467600"/>
              <a:gd name="connsiteY828" fmla="*/ 1752268 h 6858000"/>
              <a:gd name="connsiteX829" fmla="*/ 7179560 w 7467600"/>
              <a:gd name="connsiteY829" fmla="*/ 1467551 h 6858000"/>
              <a:gd name="connsiteX830" fmla="*/ 7158730 w 7467600"/>
              <a:gd name="connsiteY830" fmla="*/ 1507835 h 6858000"/>
              <a:gd name="connsiteX831" fmla="*/ 6326959 w 7467600"/>
              <a:gd name="connsiteY831" fmla="*/ 1817686 h 6858000"/>
              <a:gd name="connsiteX832" fmla="*/ 6537433 w 7467600"/>
              <a:gd name="connsiteY832" fmla="*/ 1907790 h 6858000"/>
              <a:gd name="connsiteX833" fmla="*/ 6550221 w 7467600"/>
              <a:gd name="connsiteY833" fmla="*/ 1910729 h 6858000"/>
              <a:gd name="connsiteX834" fmla="*/ 6964438 w 7467600"/>
              <a:gd name="connsiteY834" fmla="*/ 2209505 h 6858000"/>
              <a:gd name="connsiteX835" fmla="*/ 7367862 w 7467600"/>
              <a:gd name="connsiteY835" fmla="*/ 2806833 h 6858000"/>
              <a:gd name="connsiteX836" fmla="*/ 7364329 w 7467600"/>
              <a:gd name="connsiteY836" fmla="*/ 2826907 h 6858000"/>
              <a:gd name="connsiteX837" fmla="*/ 7290545 w 7467600"/>
              <a:gd name="connsiteY837" fmla="*/ 2850663 h 6858000"/>
              <a:gd name="connsiteX838" fmla="*/ 6472036 w 7467600"/>
              <a:gd name="connsiteY838" fmla="*/ 1959003 h 6858000"/>
              <a:gd name="connsiteX839" fmla="*/ 5792897 w 7467600"/>
              <a:gd name="connsiteY839" fmla="*/ 1647747 h 6858000"/>
              <a:gd name="connsiteX840" fmla="*/ 5842751 w 7467600"/>
              <a:gd name="connsiteY840" fmla="*/ 1816112 h 6858000"/>
              <a:gd name="connsiteX841" fmla="*/ 5847424 w 7467600"/>
              <a:gd name="connsiteY841" fmla="*/ 1815776 h 6858000"/>
              <a:gd name="connsiteX842" fmla="*/ 6399821 w 7467600"/>
              <a:gd name="connsiteY842" fmla="*/ 2344799 h 6858000"/>
              <a:gd name="connsiteX843" fmla="*/ 6323232 w 7467600"/>
              <a:gd name="connsiteY843" fmla="*/ 2389634 h 6858000"/>
              <a:gd name="connsiteX844" fmla="*/ 5942958 w 7467600"/>
              <a:gd name="connsiteY844" fmla="*/ 2077708 h 6858000"/>
              <a:gd name="connsiteX845" fmla="*/ 5921559 w 7467600"/>
              <a:gd name="connsiteY845" fmla="*/ 2378596 h 6858000"/>
              <a:gd name="connsiteX846" fmla="*/ 5817651 w 7467600"/>
              <a:gd name="connsiteY846" fmla="*/ 3023919 h 6858000"/>
              <a:gd name="connsiteX847" fmla="*/ 5729634 w 7467600"/>
              <a:gd name="connsiteY847" fmla="*/ 3051849 h 6858000"/>
              <a:gd name="connsiteX848" fmla="*/ 5611018 w 7467600"/>
              <a:gd name="connsiteY848" fmla="*/ 2316769 h 6858000"/>
              <a:gd name="connsiteX849" fmla="*/ 5687608 w 7467600"/>
              <a:gd name="connsiteY849" fmla="*/ 2039972 h 6858000"/>
              <a:gd name="connsiteX850" fmla="*/ 5657554 w 7467600"/>
              <a:gd name="connsiteY850" fmla="*/ 1576445 h 6858000"/>
              <a:gd name="connsiteX851" fmla="*/ 5150475 w 7467600"/>
              <a:gd name="connsiteY851" fmla="*/ 1274012 h 6858000"/>
              <a:gd name="connsiteX852" fmla="*/ 5349142 w 7467600"/>
              <a:gd name="connsiteY852" fmla="*/ 2204405 h 6858000"/>
              <a:gd name="connsiteX853" fmla="*/ 5262214 w 7467600"/>
              <a:gd name="connsiteY853" fmla="*/ 2233836 h 6858000"/>
              <a:gd name="connsiteX854" fmla="*/ 4981539 w 7467600"/>
              <a:gd name="connsiteY854" fmla="*/ 1542201 h 6858000"/>
              <a:gd name="connsiteX855" fmla="*/ 4958461 w 7467600"/>
              <a:gd name="connsiteY855" fmla="*/ 1136957 h 6858000"/>
              <a:gd name="connsiteX856" fmla="*/ 4655015 w 7467600"/>
              <a:gd name="connsiteY856" fmla="*/ 891426 h 6858000"/>
              <a:gd name="connsiteX857" fmla="*/ 4348002 w 7467600"/>
              <a:gd name="connsiteY857" fmla="*/ 2205895 h 6858000"/>
              <a:gd name="connsiteX858" fmla="*/ 4262250 w 7467600"/>
              <a:gd name="connsiteY858" fmla="*/ 2219972 h 6858000"/>
              <a:gd name="connsiteX859" fmla="*/ 4550611 w 7467600"/>
              <a:gd name="connsiteY859" fmla="*/ 817540 h 6858000"/>
              <a:gd name="connsiteX860" fmla="*/ 4564418 w 7467600"/>
              <a:gd name="connsiteY860" fmla="*/ 808293 h 6858000"/>
              <a:gd name="connsiteX861" fmla="*/ 4266388 w 7467600"/>
              <a:gd name="connsiteY861" fmla="*/ 500083 h 6858000"/>
              <a:gd name="connsiteX862" fmla="*/ 4032842 w 7467600"/>
              <a:gd name="connsiteY862" fmla="*/ 211809 h 6858000"/>
              <a:gd name="connsiteX863" fmla="*/ 3882765 w 7467600"/>
              <a:gd name="connsiteY863" fmla="*/ 0 h 6858000"/>
              <a:gd name="connsiteX864" fmla="*/ 3721337 w 7467600"/>
              <a:gd name="connsiteY864" fmla="*/ 0 h 6858000"/>
              <a:gd name="connsiteX865" fmla="*/ 3797544 w 7467600"/>
              <a:gd name="connsiteY865" fmla="*/ 0 h 6858000"/>
              <a:gd name="connsiteX866" fmla="*/ 3775734 w 7467600"/>
              <a:gd name="connsiteY866" fmla="*/ 95131 h 6858000"/>
              <a:gd name="connsiteX867" fmla="*/ 3724807 w 7467600"/>
              <a:gd name="connsiteY867" fmla="*/ 272257 h 6858000"/>
              <a:gd name="connsiteX868" fmla="*/ 3726844 w 7467600"/>
              <a:gd name="connsiteY868" fmla="*/ 282988 h 6858000"/>
              <a:gd name="connsiteX869" fmla="*/ 3742664 w 7467600"/>
              <a:gd name="connsiteY869" fmla="*/ 279918 h 6858000"/>
              <a:gd name="connsiteX870" fmla="*/ 4103910 w 7467600"/>
              <a:gd name="connsiteY870" fmla="*/ 1161917 h 6858000"/>
              <a:gd name="connsiteX871" fmla="*/ 4020269 w 7467600"/>
              <a:gd name="connsiteY871" fmla="*/ 1200406 h 6858000"/>
              <a:gd name="connsiteX872" fmla="*/ 3674882 w 7467600"/>
              <a:gd name="connsiteY872" fmla="*/ 488524 h 6858000"/>
              <a:gd name="connsiteX873" fmla="*/ 3132682 w 7467600"/>
              <a:gd name="connsiteY873" fmla="*/ 1072284 h 6858000"/>
              <a:gd name="connsiteX874" fmla="*/ 2716346 w 7467600"/>
              <a:gd name="connsiteY874" fmla="*/ 1276376 h 6858000"/>
              <a:gd name="connsiteX875" fmla="*/ 2716772 w 7467600"/>
              <a:gd name="connsiteY875" fmla="*/ 1255462 h 6858000"/>
              <a:gd name="connsiteX876" fmla="*/ 3471096 w 7467600"/>
              <a:gd name="connsiteY876" fmla="*/ 437072 h 6858000"/>
              <a:gd name="connsiteX877" fmla="*/ 3639057 w 7467600"/>
              <a:gd name="connsiteY877" fmla="*/ 286334 h 6858000"/>
              <a:gd name="connsiteX878" fmla="*/ 3640309 w 7467600"/>
              <a:gd name="connsiteY878" fmla="*/ 284664 h 6858000"/>
              <a:gd name="connsiteX879" fmla="*/ 3646022 w 7467600"/>
              <a:gd name="connsiteY879" fmla="*/ 276711 h 6858000"/>
              <a:gd name="connsiteX880" fmla="*/ 3707943 w 7467600"/>
              <a:gd name="connsiteY880" fmla="*/ 65958 h 6858000"/>
              <a:gd name="connsiteX881" fmla="*/ 3721337 w 7467600"/>
              <a:gd name="connsiteY881" fmla="*/ 0 h 6858000"/>
              <a:gd name="connsiteX882" fmla="*/ 2867960 w 7467600"/>
              <a:gd name="connsiteY882" fmla="*/ 0 h 6858000"/>
              <a:gd name="connsiteX883" fmla="*/ 2926351 w 7467600"/>
              <a:gd name="connsiteY883" fmla="*/ 0 h 6858000"/>
              <a:gd name="connsiteX884" fmla="*/ 2902823 w 7467600"/>
              <a:gd name="connsiteY884" fmla="*/ 262929 h 6858000"/>
              <a:gd name="connsiteX885" fmla="*/ 2940663 w 7467600"/>
              <a:gd name="connsiteY885" fmla="*/ 140884 h 6858000"/>
              <a:gd name="connsiteX886" fmla="*/ 2947039 w 7467600"/>
              <a:gd name="connsiteY886" fmla="*/ 122524 h 6858000"/>
              <a:gd name="connsiteX887" fmla="*/ 2984316 w 7467600"/>
              <a:gd name="connsiteY887" fmla="*/ 0 h 6858000"/>
              <a:gd name="connsiteX888" fmla="*/ 3016114 w 7467600"/>
              <a:gd name="connsiteY888" fmla="*/ 0 h 6858000"/>
              <a:gd name="connsiteX889" fmla="*/ 2979949 w 7467600"/>
              <a:gd name="connsiteY889" fmla="*/ 119274 h 6858000"/>
              <a:gd name="connsiteX890" fmla="*/ 3023879 w 7467600"/>
              <a:gd name="connsiteY890" fmla="*/ 0 h 6858000"/>
              <a:gd name="connsiteX891" fmla="*/ 3105400 w 7467600"/>
              <a:gd name="connsiteY891" fmla="*/ 0 h 6858000"/>
              <a:gd name="connsiteX892" fmla="*/ 3094669 w 7467600"/>
              <a:gd name="connsiteY892" fmla="*/ 30308 h 6858000"/>
              <a:gd name="connsiteX893" fmla="*/ 2901945 w 7467600"/>
              <a:gd name="connsiteY893" fmla="*/ 466538 h 6858000"/>
              <a:gd name="connsiteX894" fmla="*/ 2815209 w 7467600"/>
              <a:gd name="connsiteY894" fmla="*/ 497361 h 6858000"/>
              <a:gd name="connsiteX895" fmla="*/ 2844845 w 7467600"/>
              <a:gd name="connsiteY895" fmla="*/ 127638 h 6858000"/>
              <a:gd name="connsiteX896" fmla="*/ 2867960 w 7467600"/>
              <a:gd name="connsiteY896" fmla="*/ 0 h 6858000"/>
              <a:gd name="connsiteX897" fmla="*/ 1057230 w 7467600"/>
              <a:gd name="connsiteY897" fmla="*/ 0 h 6858000"/>
              <a:gd name="connsiteX898" fmla="*/ 1111003 w 7467600"/>
              <a:gd name="connsiteY898" fmla="*/ 0 h 6858000"/>
              <a:gd name="connsiteX899" fmla="*/ 1125553 w 7467600"/>
              <a:gd name="connsiteY899" fmla="*/ 52588 h 6858000"/>
              <a:gd name="connsiteX900" fmla="*/ 1304276 w 7467600"/>
              <a:gd name="connsiteY900" fmla="*/ 476275 h 6858000"/>
              <a:gd name="connsiteX901" fmla="*/ 1492066 w 7467600"/>
              <a:gd name="connsiteY901" fmla="*/ 886333 h 6858000"/>
              <a:gd name="connsiteX902" fmla="*/ 1423698 w 7467600"/>
              <a:gd name="connsiteY902" fmla="*/ 710817 h 6858000"/>
              <a:gd name="connsiteX903" fmla="*/ 1357609 w 7467600"/>
              <a:gd name="connsiteY903" fmla="*/ 532892 h 6858000"/>
              <a:gd name="connsiteX904" fmla="*/ 1309550 w 7467600"/>
              <a:gd name="connsiteY904" fmla="*/ 374031 h 6858000"/>
              <a:gd name="connsiteX905" fmla="*/ 1193673 w 7467600"/>
              <a:gd name="connsiteY905" fmla="*/ 49533 h 6858000"/>
              <a:gd name="connsiteX906" fmla="*/ 1164391 w 7467600"/>
              <a:gd name="connsiteY906" fmla="*/ 0 h 6858000"/>
              <a:gd name="connsiteX907" fmla="*/ 1200666 w 7467600"/>
              <a:gd name="connsiteY907" fmla="*/ 0 h 6858000"/>
              <a:gd name="connsiteX908" fmla="*/ 1223408 w 7467600"/>
              <a:gd name="connsiteY908" fmla="*/ 38996 h 6858000"/>
              <a:gd name="connsiteX909" fmla="*/ 1339635 w 7467600"/>
              <a:gd name="connsiteY909" fmla="*/ 365517 h 6858000"/>
              <a:gd name="connsiteX910" fmla="*/ 1387469 w 7467600"/>
              <a:gd name="connsiteY910" fmla="*/ 523079 h 6858000"/>
              <a:gd name="connsiteX911" fmla="*/ 1452685 w 7467600"/>
              <a:gd name="connsiteY911" fmla="*/ 699806 h 6858000"/>
              <a:gd name="connsiteX912" fmla="*/ 1492092 w 7467600"/>
              <a:gd name="connsiteY912" fmla="*/ 800424 h 6858000"/>
              <a:gd name="connsiteX913" fmla="*/ 1455302 w 7467600"/>
              <a:gd name="connsiteY913" fmla="*/ 632913 h 6858000"/>
              <a:gd name="connsiteX914" fmla="*/ 1222336 w 7467600"/>
              <a:gd name="connsiteY914" fmla="*/ 9480 h 6858000"/>
              <a:gd name="connsiteX915" fmla="*/ 1214634 w 7467600"/>
              <a:gd name="connsiteY915" fmla="*/ 0 h 6858000"/>
              <a:gd name="connsiteX916" fmla="*/ 1289827 w 7467600"/>
              <a:gd name="connsiteY916" fmla="*/ 0 h 6858000"/>
              <a:gd name="connsiteX917" fmla="*/ 1321076 w 7467600"/>
              <a:gd name="connsiteY917" fmla="*/ 59722 h 6858000"/>
              <a:gd name="connsiteX918" fmla="*/ 1512579 w 7467600"/>
              <a:gd name="connsiteY918" fmla="*/ 626441 h 6858000"/>
              <a:gd name="connsiteX919" fmla="*/ 1506076 w 7467600"/>
              <a:gd name="connsiteY919" fmla="*/ 1089289 h 6858000"/>
              <a:gd name="connsiteX920" fmla="*/ 1486346 w 7467600"/>
              <a:gd name="connsiteY920" fmla="*/ 1079919 h 6858000"/>
              <a:gd name="connsiteX921" fmla="*/ 1070511 w 7467600"/>
              <a:gd name="connsiteY921" fmla="*/ 48609 h 6858000"/>
              <a:gd name="connsiteX922" fmla="*/ 1057230 w 7467600"/>
              <a:gd name="connsiteY922" fmla="*/ 0 h 6858000"/>
              <a:gd name="connsiteX923" fmla="*/ 43151 w 7467600"/>
              <a:gd name="connsiteY923" fmla="*/ 0 h 6858000"/>
              <a:gd name="connsiteX924" fmla="*/ 95283 w 7467600"/>
              <a:gd name="connsiteY924" fmla="*/ 0 h 6858000"/>
              <a:gd name="connsiteX925" fmla="*/ 300708 w 7467600"/>
              <a:gd name="connsiteY925" fmla="*/ 154571 h 6858000"/>
              <a:gd name="connsiteX926" fmla="*/ 530414 w 7467600"/>
              <a:gd name="connsiteY926" fmla="*/ 354673 h 6858000"/>
              <a:gd name="connsiteX927" fmla="*/ 333785 w 7467600"/>
              <a:gd name="connsiteY927" fmla="*/ 161564 h 6858000"/>
              <a:gd name="connsiteX928" fmla="*/ 147005 w 7467600"/>
              <a:gd name="connsiteY928" fmla="*/ 0 h 6858000"/>
              <a:gd name="connsiteX929" fmla="*/ 272509 w 7467600"/>
              <a:gd name="connsiteY929" fmla="*/ 0 h 6858000"/>
              <a:gd name="connsiteX930" fmla="*/ 326276 w 7467600"/>
              <a:gd name="connsiteY930" fmla="*/ 45847 h 6858000"/>
              <a:gd name="connsiteX931" fmla="*/ 823759 w 7467600"/>
              <a:gd name="connsiteY931" fmla="*/ 574145 h 6858000"/>
              <a:gd name="connsiteX932" fmla="*/ 811254 w 7467600"/>
              <a:gd name="connsiteY932" fmla="*/ 665546 h 6858000"/>
              <a:gd name="connsiteX933" fmla="*/ 154042 w 7467600"/>
              <a:gd name="connsiteY933" fmla="*/ 261522 h 6858000"/>
              <a:gd name="connsiteX934" fmla="*/ 13550 w 7467600"/>
              <a:gd name="connsiteY934" fmla="*/ 158423 h 6858000"/>
              <a:gd name="connsiteX935" fmla="*/ 0 w 7467600"/>
              <a:gd name="connsiteY935" fmla="*/ 146618 h 6858000"/>
              <a:gd name="connsiteX936" fmla="*/ 0 w 7467600"/>
              <a:gd name="connsiteY936" fmla="*/ 59161 h 6858000"/>
              <a:gd name="connsiteX937" fmla="*/ 45427 w 7467600"/>
              <a:gd name="connsiteY937" fmla="*/ 101078 h 6858000"/>
              <a:gd name="connsiteX938" fmla="*/ 630103 w 7467600"/>
              <a:gd name="connsiteY938" fmla="*/ 485885 h 6858000"/>
              <a:gd name="connsiteX939" fmla="*/ 532040 w 7467600"/>
              <a:gd name="connsiteY939" fmla="*/ 399359 h 6858000"/>
              <a:gd name="connsiteX940" fmla="*/ 517618 w 7467600"/>
              <a:gd name="connsiteY940" fmla="*/ 385726 h 6858000"/>
              <a:gd name="connsiteX941" fmla="*/ 285074 w 7467600"/>
              <a:gd name="connsiteY941" fmla="*/ 182755 h 6858000"/>
              <a:gd name="connsiteX942" fmla="*/ 43151 w 7467600"/>
              <a:gd name="connsiteY94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289862 w 7467600"/>
              <a:gd name="connsiteY9" fmla="*/ 6659827 h 6858000"/>
              <a:gd name="connsiteX10" fmla="*/ 1019354 w 7467600"/>
              <a:gd name="connsiteY10" fmla="*/ 6315006 h 6858000"/>
              <a:gd name="connsiteX11" fmla="*/ 441046 w 7467600"/>
              <a:gd name="connsiteY11" fmla="*/ 6691153 h 6858000"/>
              <a:gd name="connsiteX12" fmla="*/ 1019354 w 7467600"/>
              <a:gd name="connsiteY12" fmla="*/ 6315006 h 6858000"/>
              <a:gd name="connsiteX13" fmla="*/ 991680 w 7467600"/>
              <a:gd name="connsiteY13" fmla="*/ 6298413 h 6858000"/>
              <a:gd name="connsiteX14" fmla="*/ 409060 w 7467600"/>
              <a:gd name="connsiteY14" fmla="*/ 6671470 h 6858000"/>
              <a:gd name="connsiteX15" fmla="*/ 991680 w 7467600"/>
              <a:gd name="connsiteY15" fmla="*/ 6298413 h 6858000"/>
              <a:gd name="connsiteX16" fmla="*/ 103333 w 7467600"/>
              <a:gd name="connsiteY16" fmla="*/ 5699602 h 6858000"/>
              <a:gd name="connsiteX17" fmla="*/ 233938 w 7467600"/>
              <a:gd name="connsiteY17" fmla="*/ 5809416 h 6858000"/>
              <a:gd name="connsiteX18" fmla="*/ 883580 w 7467600"/>
              <a:gd name="connsiteY18" fmla="*/ 6180710 h 6858000"/>
              <a:gd name="connsiteX19" fmla="*/ 487337 w 7467600"/>
              <a:gd name="connsiteY19" fmla="*/ 5950182 h 6858000"/>
              <a:gd name="connsiteX20" fmla="*/ 354051 w 7467600"/>
              <a:gd name="connsiteY20" fmla="*/ 5854912 h 6858000"/>
              <a:gd name="connsiteX21" fmla="*/ 195436 w 7467600"/>
              <a:gd name="connsiteY21" fmla="*/ 5755068 h 6858000"/>
              <a:gd name="connsiteX22" fmla="*/ 103333 w 7467600"/>
              <a:gd name="connsiteY22" fmla="*/ 5699602 h 6858000"/>
              <a:gd name="connsiteX23" fmla="*/ 5539432 w 7467600"/>
              <a:gd name="connsiteY23" fmla="*/ 5642928 h 6858000"/>
              <a:gd name="connsiteX24" fmla="*/ 5555462 w 7467600"/>
              <a:gd name="connsiteY24" fmla="*/ 5694454 h 6858000"/>
              <a:gd name="connsiteX25" fmla="*/ 5828270 w 7467600"/>
              <a:gd name="connsiteY25" fmla="*/ 6320663 h 6858000"/>
              <a:gd name="connsiteX26" fmla="*/ 5947416 w 7467600"/>
              <a:gd name="connsiteY26" fmla="*/ 6574846 h 6858000"/>
              <a:gd name="connsiteX27" fmla="*/ 5539432 w 7467600"/>
              <a:gd name="connsiteY27" fmla="*/ 5642928 h 6858000"/>
              <a:gd name="connsiteX28" fmla="*/ 51253 w 7467600"/>
              <a:gd name="connsiteY28" fmla="*/ 5631825 h 6858000"/>
              <a:gd name="connsiteX29" fmla="*/ 211622 w 7467600"/>
              <a:gd name="connsiteY29" fmla="*/ 5728803 h 6858000"/>
              <a:gd name="connsiteX30" fmla="*/ 371652 w 7467600"/>
              <a:gd name="connsiteY30" fmla="*/ 5829062 h 6858000"/>
              <a:gd name="connsiteX31" fmla="*/ 505903 w 7467600"/>
              <a:gd name="connsiteY31" fmla="*/ 5925221 h 6858000"/>
              <a:gd name="connsiteX32" fmla="*/ 899240 w 7467600"/>
              <a:gd name="connsiteY32" fmla="*/ 6153068 h 6858000"/>
              <a:gd name="connsiteX33" fmla="*/ 988114 w 7467600"/>
              <a:gd name="connsiteY33" fmla="*/ 6174204 h 6858000"/>
              <a:gd name="connsiteX34" fmla="*/ 845971 w 7467600"/>
              <a:gd name="connsiteY34" fmla="*/ 6067177 h 6858000"/>
              <a:gd name="connsiteX35" fmla="*/ 448057 w 7467600"/>
              <a:gd name="connsiteY35" fmla="*/ 5841376 h 6858000"/>
              <a:gd name="connsiteX36" fmla="*/ 51253 w 7467600"/>
              <a:gd name="connsiteY36" fmla="*/ 5631825 h 6858000"/>
              <a:gd name="connsiteX37" fmla="*/ 2606687 w 7467600"/>
              <a:gd name="connsiteY37" fmla="*/ 5630718 h 6858000"/>
              <a:gd name="connsiteX38" fmla="*/ 2645658 w 7467600"/>
              <a:gd name="connsiteY38" fmla="*/ 6640259 h 6858000"/>
              <a:gd name="connsiteX39" fmla="*/ 2606687 w 7467600"/>
              <a:gd name="connsiteY39" fmla="*/ 5630718 h 6858000"/>
              <a:gd name="connsiteX40" fmla="*/ 3642057 w 7467600"/>
              <a:gd name="connsiteY40" fmla="*/ 5573487 h 6858000"/>
              <a:gd name="connsiteX41" fmla="*/ 3632981 w 7467600"/>
              <a:gd name="connsiteY41" fmla="*/ 5579437 h 6858000"/>
              <a:gd name="connsiteX42" fmla="*/ 3382436 w 7467600"/>
              <a:gd name="connsiteY42" fmla="*/ 5952726 h 6858000"/>
              <a:gd name="connsiteX43" fmla="*/ 3191929 w 7467600"/>
              <a:gd name="connsiteY43" fmla="*/ 6662669 h 6858000"/>
              <a:gd name="connsiteX44" fmla="*/ 3369898 w 7467600"/>
              <a:gd name="connsiteY44" fmla="*/ 6081771 h 6858000"/>
              <a:gd name="connsiteX45" fmla="*/ 3642057 w 7467600"/>
              <a:gd name="connsiteY45" fmla="*/ 5573487 h 6858000"/>
              <a:gd name="connsiteX46" fmla="*/ 2650666 w 7467600"/>
              <a:gd name="connsiteY46" fmla="*/ 5530686 h 6858000"/>
              <a:gd name="connsiteX47" fmla="*/ 2650249 w 7467600"/>
              <a:gd name="connsiteY47" fmla="*/ 5532101 h 6858000"/>
              <a:gd name="connsiteX48" fmla="*/ 2663808 w 7467600"/>
              <a:gd name="connsiteY48" fmla="*/ 6535215 h 6858000"/>
              <a:gd name="connsiteX49" fmla="*/ 2665418 w 7467600"/>
              <a:gd name="connsiteY49" fmla="*/ 6132756 h 6858000"/>
              <a:gd name="connsiteX50" fmla="*/ 2650666 w 7467600"/>
              <a:gd name="connsiteY50" fmla="*/ 5530686 h 6858000"/>
              <a:gd name="connsiteX51" fmla="*/ 2680277 w 7467600"/>
              <a:gd name="connsiteY51" fmla="*/ 5479204 h 6858000"/>
              <a:gd name="connsiteX52" fmla="*/ 2678972 w 7467600"/>
              <a:gd name="connsiteY52" fmla="*/ 5481582 h 6858000"/>
              <a:gd name="connsiteX53" fmla="*/ 2696666 w 7467600"/>
              <a:gd name="connsiteY53" fmla="*/ 6133836 h 6858000"/>
              <a:gd name="connsiteX54" fmla="*/ 2695769 w 7467600"/>
              <a:gd name="connsiteY54" fmla="*/ 6390955 h 6858000"/>
              <a:gd name="connsiteX55" fmla="*/ 2739893 w 7467600"/>
              <a:gd name="connsiteY55" fmla="*/ 6108357 h 6858000"/>
              <a:gd name="connsiteX56" fmla="*/ 2680277 w 7467600"/>
              <a:gd name="connsiteY56" fmla="*/ 5479204 h 6858000"/>
              <a:gd name="connsiteX57" fmla="*/ 1132195 w 7467600"/>
              <a:gd name="connsiteY57" fmla="*/ 5467980 h 6858000"/>
              <a:gd name="connsiteX58" fmla="*/ 1679056 w 7467600"/>
              <a:gd name="connsiteY58" fmla="*/ 5516907 h 6858000"/>
              <a:gd name="connsiteX59" fmla="*/ 2128648 w 7467600"/>
              <a:gd name="connsiteY59" fmla="*/ 5474249 h 6858000"/>
              <a:gd name="connsiteX60" fmla="*/ 1825619 w 7467600"/>
              <a:gd name="connsiteY60" fmla="*/ 5478447 h 6858000"/>
              <a:gd name="connsiteX61" fmla="*/ 1737798 w 7467600"/>
              <a:gd name="connsiteY61" fmla="*/ 5483353 h 6858000"/>
              <a:gd name="connsiteX62" fmla="*/ 1132195 w 7467600"/>
              <a:gd name="connsiteY62" fmla="*/ 5467980 h 6858000"/>
              <a:gd name="connsiteX63" fmla="*/ 1456157 w 7467600"/>
              <a:gd name="connsiteY63" fmla="*/ 5371404 h 6858000"/>
              <a:gd name="connsiteX64" fmla="*/ 1244432 w 7467600"/>
              <a:gd name="connsiteY64" fmla="*/ 5385601 h 6858000"/>
              <a:gd name="connsiteX65" fmla="*/ 973990 w 7467600"/>
              <a:gd name="connsiteY65" fmla="*/ 5424940 h 6858000"/>
              <a:gd name="connsiteX66" fmla="*/ 1103809 w 7467600"/>
              <a:gd name="connsiteY66" fmla="*/ 5433720 h 6858000"/>
              <a:gd name="connsiteX67" fmla="*/ 1123454 w 7467600"/>
              <a:gd name="connsiteY67" fmla="*/ 5435727 h 6858000"/>
              <a:gd name="connsiteX68" fmla="*/ 1737017 w 7467600"/>
              <a:gd name="connsiteY68" fmla="*/ 5452183 h 6858000"/>
              <a:gd name="connsiteX69" fmla="*/ 1824397 w 7467600"/>
              <a:gd name="connsiteY69" fmla="*/ 5447757 h 6858000"/>
              <a:gd name="connsiteX70" fmla="*/ 2070059 w 7467600"/>
              <a:gd name="connsiteY70" fmla="*/ 5441660 h 6858000"/>
              <a:gd name="connsiteX71" fmla="*/ 1456157 w 7467600"/>
              <a:gd name="connsiteY71" fmla="*/ 5371404 h 6858000"/>
              <a:gd name="connsiteX72" fmla="*/ 4988186 w 7467600"/>
              <a:gd name="connsiteY72" fmla="*/ 5216467 h 6858000"/>
              <a:gd name="connsiteX73" fmla="*/ 4777334 w 7467600"/>
              <a:gd name="connsiteY73" fmla="*/ 5406072 h 6858000"/>
              <a:gd name="connsiteX74" fmla="*/ 4718341 w 7467600"/>
              <a:gd name="connsiteY74" fmla="*/ 5468043 h 6858000"/>
              <a:gd name="connsiteX75" fmla="*/ 4604655 w 7467600"/>
              <a:gd name="connsiteY75" fmla="*/ 5583434 h 6858000"/>
              <a:gd name="connsiteX76" fmla="*/ 4565074 w 7467600"/>
              <a:gd name="connsiteY76" fmla="*/ 5618550 h 6858000"/>
              <a:gd name="connsiteX77" fmla="*/ 4988186 w 7467600"/>
              <a:gd name="connsiteY77" fmla="*/ 5216467 h 6858000"/>
              <a:gd name="connsiteX78" fmla="*/ 4978032 w 7467600"/>
              <a:gd name="connsiteY78" fmla="*/ 5183809 h 6858000"/>
              <a:gd name="connsiteX79" fmla="*/ 4463413 w 7467600"/>
              <a:gd name="connsiteY79" fmla="*/ 5615162 h 6858000"/>
              <a:gd name="connsiteX80" fmla="*/ 4358134 w 7467600"/>
              <a:gd name="connsiteY80" fmla="*/ 5742791 h 6858000"/>
              <a:gd name="connsiteX81" fmla="*/ 4376219 w 7467600"/>
              <a:gd name="connsiteY81" fmla="*/ 5729027 h 6858000"/>
              <a:gd name="connsiteX82" fmla="*/ 4582340 w 7467600"/>
              <a:gd name="connsiteY82" fmla="*/ 5561037 h 6858000"/>
              <a:gd name="connsiteX83" fmla="*/ 4694684 w 7467600"/>
              <a:gd name="connsiteY83" fmla="*/ 5447098 h 6858000"/>
              <a:gd name="connsiteX84" fmla="*/ 4754123 w 7467600"/>
              <a:gd name="connsiteY84" fmla="*/ 5384643 h 6858000"/>
              <a:gd name="connsiteX85" fmla="*/ 4978032 w 7467600"/>
              <a:gd name="connsiteY85" fmla="*/ 5183809 h 6858000"/>
              <a:gd name="connsiteX86" fmla="*/ 1903353 w 7467600"/>
              <a:gd name="connsiteY86" fmla="*/ 5044827 h 6858000"/>
              <a:gd name="connsiteX87" fmla="*/ 1936931 w 7467600"/>
              <a:gd name="connsiteY87" fmla="*/ 5093954 h 6858000"/>
              <a:gd name="connsiteX88" fmla="*/ 2195868 w 7467600"/>
              <a:gd name="connsiteY88" fmla="*/ 5396574 h 6858000"/>
              <a:gd name="connsiteX89" fmla="*/ 2088852 w 7467600"/>
              <a:gd name="connsiteY89" fmla="*/ 5166123 h 6858000"/>
              <a:gd name="connsiteX90" fmla="*/ 1958241 w 7467600"/>
              <a:gd name="connsiteY90" fmla="*/ 5067955 h 6858000"/>
              <a:gd name="connsiteX91" fmla="*/ 1903353 w 7467600"/>
              <a:gd name="connsiteY91" fmla="*/ 5044827 h 6858000"/>
              <a:gd name="connsiteX92" fmla="*/ 1979378 w 7467600"/>
              <a:gd name="connsiteY92" fmla="*/ 4769504 h 6858000"/>
              <a:gd name="connsiteX93" fmla="*/ 2882120 w 7467600"/>
              <a:gd name="connsiteY93" fmla="*/ 5064547 h 6858000"/>
              <a:gd name="connsiteX94" fmla="*/ 2793103 w 7467600"/>
              <a:gd name="connsiteY94" fmla="*/ 5039699 h 6858000"/>
              <a:gd name="connsiteX95" fmla="*/ 2770041 w 7467600"/>
              <a:gd name="connsiteY95" fmla="*/ 5033634 h 6858000"/>
              <a:gd name="connsiteX96" fmla="*/ 1979378 w 7467600"/>
              <a:gd name="connsiteY96" fmla="*/ 4769504 h 6858000"/>
              <a:gd name="connsiteX97" fmla="*/ 1927410 w 7467600"/>
              <a:gd name="connsiteY97" fmla="*/ 4716164 h 6858000"/>
              <a:gd name="connsiteX98" fmla="*/ 1959587 w 7467600"/>
              <a:gd name="connsiteY98" fmla="*/ 4728849 h 6858000"/>
              <a:gd name="connsiteX99" fmla="*/ 2777707 w 7467600"/>
              <a:gd name="connsiteY99" fmla="*/ 5003991 h 6858000"/>
              <a:gd name="connsiteX100" fmla="*/ 2800768 w 7467600"/>
              <a:gd name="connsiteY100" fmla="*/ 5010056 h 6858000"/>
              <a:gd name="connsiteX101" fmla="*/ 2879408 w 7467600"/>
              <a:gd name="connsiteY101" fmla="*/ 5031590 h 6858000"/>
              <a:gd name="connsiteX102" fmla="*/ 2862295 w 7467600"/>
              <a:gd name="connsiteY102" fmla="*/ 5022958 h 6858000"/>
              <a:gd name="connsiteX103" fmla="*/ 2813343 w 7467600"/>
              <a:gd name="connsiteY103" fmla="*/ 4998369 h 6858000"/>
              <a:gd name="connsiteX104" fmla="*/ 2646245 w 7467600"/>
              <a:gd name="connsiteY104" fmla="*/ 4930999 h 6858000"/>
              <a:gd name="connsiteX105" fmla="*/ 1999243 w 7467600"/>
              <a:gd name="connsiteY105" fmla="*/ 4730524 h 6858000"/>
              <a:gd name="connsiteX106" fmla="*/ 1979527 w 7467600"/>
              <a:gd name="connsiteY106" fmla="*/ 4726651 h 6858000"/>
              <a:gd name="connsiteX107" fmla="*/ 1927410 w 7467600"/>
              <a:gd name="connsiteY107" fmla="*/ 4716164 h 6858000"/>
              <a:gd name="connsiteX108" fmla="*/ 1997014 w 7467600"/>
              <a:gd name="connsiteY108" fmla="*/ 4698007 h 6858000"/>
              <a:gd name="connsiteX109" fmla="*/ 2005458 w 7467600"/>
              <a:gd name="connsiteY109" fmla="*/ 4699540 h 6858000"/>
              <a:gd name="connsiteX110" fmla="*/ 2657186 w 7467600"/>
              <a:gd name="connsiteY110" fmla="*/ 4901687 h 6858000"/>
              <a:gd name="connsiteX111" fmla="*/ 2826662 w 7467600"/>
              <a:gd name="connsiteY111" fmla="*/ 4970362 h 6858000"/>
              <a:gd name="connsiteX112" fmla="*/ 2876100 w 7467600"/>
              <a:gd name="connsiteY112" fmla="*/ 4995397 h 6858000"/>
              <a:gd name="connsiteX113" fmla="*/ 3042600 w 7467600"/>
              <a:gd name="connsiteY113" fmla="*/ 5059532 h 6858000"/>
              <a:gd name="connsiteX114" fmla="*/ 1997014 w 7467600"/>
              <a:gd name="connsiteY114" fmla="*/ 4698007 h 6858000"/>
              <a:gd name="connsiteX115" fmla="*/ 2305292 w 7467600"/>
              <a:gd name="connsiteY115" fmla="*/ 4219492 h 6858000"/>
              <a:gd name="connsiteX116" fmla="*/ 3360922 w 7467600"/>
              <a:gd name="connsiteY116" fmla="*/ 4529373 h 6858000"/>
              <a:gd name="connsiteX117" fmla="*/ 3492420 w 7467600"/>
              <a:gd name="connsiteY117" fmla="*/ 4510145 h 6858000"/>
              <a:gd name="connsiteX118" fmla="*/ 3364086 w 7467600"/>
              <a:gd name="connsiteY118" fmla="*/ 4480340 h 6858000"/>
              <a:gd name="connsiteX119" fmla="*/ 3225818 w 7467600"/>
              <a:gd name="connsiteY119" fmla="*/ 4411822 h 6858000"/>
              <a:gd name="connsiteX120" fmla="*/ 3129696 w 7467600"/>
              <a:gd name="connsiteY120" fmla="*/ 4360704 h 6858000"/>
              <a:gd name="connsiteX121" fmla="*/ 2814545 w 7467600"/>
              <a:gd name="connsiteY121" fmla="*/ 4282955 h 6858000"/>
              <a:gd name="connsiteX122" fmla="*/ 2305292 w 7467600"/>
              <a:gd name="connsiteY122" fmla="*/ 4219492 h 6858000"/>
              <a:gd name="connsiteX123" fmla="*/ 2626982 w 7467600"/>
              <a:gd name="connsiteY123" fmla="*/ 4206450 h 6858000"/>
              <a:gd name="connsiteX124" fmla="*/ 2490617 w 7467600"/>
              <a:gd name="connsiteY124" fmla="*/ 4206951 h 6858000"/>
              <a:gd name="connsiteX125" fmla="*/ 2819869 w 7467600"/>
              <a:gd name="connsiteY125" fmla="*/ 4252936 h 6858000"/>
              <a:gd name="connsiteX126" fmla="*/ 3143018 w 7467600"/>
              <a:gd name="connsiteY126" fmla="*/ 4332698 h 6858000"/>
              <a:gd name="connsiteX127" fmla="*/ 3241520 w 7467600"/>
              <a:gd name="connsiteY127" fmla="*/ 4385112 h 6858000"/>
              <a:gd name="connsiteX128" fmla="*/ 3374575 w 7467600"/>
              <a:gd name="connsiteY128" fmla="*/ 4451517 h 6858000"/>
              <a:gd name="connsiteX129" fmla="*/ 3505221 w 7467600"/>
              <a:gd name="connsiteY129" fmla="*/ 4480757 h 6858000"/>
              <a:gd name="connsiteX130" fmla="*/ 2626982 w 7467600"/>
              <a:gd name="connsiteY130" fmla="*/ 4206450 h 6858000"/>
              <a:gd name="connsiteX131" fmla="*/ 1310106 w 7467600"/>
              <a:gd name="connsiteY131" fmla="*/ 3943217 h 6858000"/>
              <a:gd name="connsiteX132" fmla="*/ 854994 w 7467600"/>
              <a:gd name="connsiteY132" fmla="*/ 4399136 h 6858000"/>
              <a:gd name="connsiteX133" fmla="*/ 742462 w 7467600"/>
              <a:gd name="connsiteY133" fmla="*/ 4594648 h 6858000"/>
              <a:gd name="connsiteX134" fmla="*/ 820602 w 7467600"/>
              <a:gd name="connsiteY134" fmla="*/ 4485915 h 6858000"/>
              <a:gd name="connsiteX135" fmla="*/ 878295 w 7467600"/>
              <a:gd name="connsiteY135" fmla="*/ 4403594 h 6858000"/>
              <a:gd name="connsiteX136" fmla="*/ 1240607 w 7467600"/>
              <a:gd name="connsiteY136" fmla="*/ 4010401 h 6858000"/>
              <a:gd name="connsiteX137" fmla="*/ 1310106 w 7467600"/>
              <a:gd name="connsiteY137" fmla="*/ 3943217 h 6858000"/>
              <a:gd name="connsiteX138" fmla="*/ 1423113 w 7467600"/>
              <a:gd name="connsiteY138" fmla="*/ 3874565 h 6858000"/>
              <a:gd name="connsiteX139" fmla="*/ 1260565 w 7467600"/>
              <a:gd name="connsiteY139" fmla="*/ 4031982 h 6858000"/>
              <a:gd name="connsiteX140" fmla="*/ 901900 w 7467600"/>
              <a:gd name="connsiteY140" fmla="*/ 4421236 h 6858000"/>
              <a:gd name="connsiteX141" fmla="*/ 845044 w 7467600"/>
              <a:gd name="connsiteY141" fmla="*/ 4502436 h 6858000"/>
              <a:gd name="connsiteX142" fmla="*/ 685926 w 7467600"/>
              <a:gd name="connsiteY142" fmla="*/ 4703069 h 6858000"/>
              <a:gd name="connsiteX143" fmla="*/ 684248 w 7467600"/>
              <a:gd name="connsiteY143" fmla="*/ 4706721 h 6858000"/>
              <a:gd name="connsiteX144" fmla="*/ 1423113 w 7467600"/>
              <a:gd name="connsiteY144" fmla="*/ 3874565 h 6858000"/>
              <a:gd name="connsiteX145" fmla="*/ 3316479 w 7467600"/>
              <a:gd name="connsiteY145" fmla="*/ 3872136 h 6858000"/>
              <a:gd name="connsiteX146" fmla="*/ 3546806 w 7467600"/>
              <a:gd name="connsiteY146" fmla="*/ 4356139 h 6858000"/>
              <a:gd name="connsiteX147" fmla="*/ 3364433 w 7467600"/>
              <a:gd name="connsiteY147" fmla="*/ 3953121 h 6858000"/>
              <a:gd name="connsiteX148" fmla="*/ 3316479 w 7467600"/>
              <a:gd name="connsiteY148" fmla="*/ 3872136 h 6858000"/>
              <a:gd name="connsiteX149" fmla="*/ 3291335 w 7467600"/>
              <a:gd name="connsiteY149" fmla="*/ 3767420 h 6858000"/>
              <a:gd name="connsiteX150" fmla="*/ 3390805 w 7467600"/>
              <a:gd name="connsiteY150" fmla="*/ 3937163 h 6858000"/>
              <a:gd name="connsiteX151" fmla="*/ 3579062 w 7467600"/>
              <a:gd name="connsiteY151" fmla="*/ 4359040 h 6858000"/>
              <a:gd name="connsiteX152" fmla="*/ 3467355 w 7467600"/>
              <a:gd name="connsiteY152" fmla="*/ 3988130 h 6858000"/>
              <a:gd name="connsiteX153" fmla="*/ 3310753 w 7467600"/>
              <a:gd name="connsiteY153" fmla="*/ 3787140 h 6858000"/>
              <a:gd name="connsiteX154" fmla="*/ 3291335 w 7467600"/>
              <a:gd name="connsiteY154" fmla="*/ 3767420 h 6858000"/>
              <a:gd name="connsiteX155" fmla="*/ 1635889 w 7467600"/>
              <a:gd name="connsiteY155" fmla="*/ 3709494 h 6858000"/>
              <a:gd name="connsiteX156" fmla="*/ 1634800 w 7467600"/>
              <a:gd name="connsiteY156" fmla="*/ 3731111 h 6858000"/>
              <a:gd name="connsiteX157" fmla="*/ 1635889 w 7467600"/>
              <a:gd name="connsiteY157" fmla="*/ 3709494 h 6858000"/>
              <a:gd name="connsiteX158" fmla="*/ 1510397 w 7467600"/>
              <a:gd name="connsiteY158" fmla="*/ 3684705 h 6858000"/>
              <a:gd name="connsiteX159" fmla="*/ 1146550 w 7467600"/>
              <a:gd name="connsiteY159" fmla="*/ 3802012 h 6858000"/>
              <a:gd name="connsiteX160" fmla="*/ 698834 w 7467600"/>
              <a:gd name="connsiteY160" fmla="*/ 3952272 h 6858000"/>
              <a:gd name="connsiteX161" fmla="*/ 34256 w 7467600"/>
              <a:gd name="connsiteY161" fmla="*/ 4347603 h 6858000"/>
              <a:gd name="connsiteX162" fmla="*/ 527241 w 7467600"/>
              <a:gd name="connsiteY162" fmla="*/ 4065078 h 6858000"/>
              <a:gd name="connsiteX163" fmla="*/ 1510397 w 7467600"/>
              <a:gd name="connsiteY163" fmla="*/ 3684705 h 6858000"/>
              <a:gd name="connsiteX164" fmla="*/ 1313114 w 7467600"/>
              <a:gd name="connsiteY164" fmla="*/ 3655216 h 6858000"/>
              <a:gd name="connsiteX165" fmla="*/ 1109304 w 7467600"/>
              <a:gd name="connsiteY165" fmla="*/ 3669030 h 6858000"/>
              <a:gd name="connsiteX166" fmla="*/ 8129 w 7467600"/>
              <a:gd name="connsiteY166" fmla="*/ 4330519 h 6858000"/>
              <a:gd name="connsiteX167" fmla="*/ 687572 w 7467600"/>
              <a:gd name="connsiteY167" fmla="*/ 3925629 h 6858000"/>
              <a:gd name="connsiteX168" fmla="*/ 1138365 w 7467600"/>
              <a:gd name="connsiteY168" fmla="*/ 3774515 h 6858000"/>
              <a:gd name="connsiteX169" fmla="*/ 1505579 w 7467600"/>
              <a:gd name="connsiteY169" fmla="*/ 3655526 h 6858000"/>
              <a:gd name="connsiteX170" fmla="*/ 1313114 w 7467600"/>
              <a:gd name="connsiteY170" fmla="*/ 3655216 h 6858000"/>
              <a:gd name="connsiteX171" fmla="*/ 3655073 w 7467600"/>
              <a:gd name="connsiteY171" fmla="*/ 3650884 h 6858000"/>
              <a:gd name="connsiteX172" fmla="*/ 3989938 w 7467600"/>
              <a:gd name="connsiteY172" fmla="*/ 3991685 h 6858000"/>
              <a:gd name="connsiteX173" fmla="*/ 4393907 w 7467600"/>
              <a:gd name="connsiteY173" fmla="*/ 4261258 h 6858000"/>
              <a:gd name="connsiteX174" fmla="*/ 4648051 w 7467600"/>
              <a:gd name="connsiteY174" fmla="*/ 4374051 h 6858000"/>
              <a:gd name="connsiteX175" fmla="*/ 4383389 w 7467600"/>
              <a:gd name="connsiteY175" fmla="*/ 4184369 h 6858000"/>
              <a:gd name="connsiteX176" fmla="*/ 4165508 w 7467600"/>
              <a:gd name="connsiteY176" fmla="*/ 4035196 h 6858000"/>
              <a:gd name="connsiteX177" fmla="*/ 4068162 w 7467600"/>
              <a:gd name="connsiteY177" fmla="*/ 3953394 h 6858000"/>
              <a:gd name="connsiteX178" fmla="*/ 3981416 w 7467600"/>
              <a:gd name="connsiteY178" fmla="*/ 3880482 h 6858000"/>
              <a:gd name="connsiteX179" fmla="*/ 3800147 w 7467600"/>
              <a:gd name="connsiteY179" fmla="*/ 3749872 h 6858000"/>
              <a:gd name="connsiteX180" fmla="*/ 3655073 w 7467600"/>
              <a:gd name="connsiteY180" fmla="*/ 3650884 h 6858000"/>
              <a:gd name="connsiteX181" fmla="*/ 3670252 w 7467600"/>
              <a:gd name="connsiteY181" fmla="*/ 3622798 h 6858000"/>
              <a:gd name="connsiteX182" fmla="*/ 3817258 w 7467600"/>
              <a:gd name="connsiteY182" fmla="*/ 3723577 h 6858000"/>
              <a:gd name="connsiteX183" fmla="*/ 4000461 w 7467600"/>
              <a:gd name="connsiteY183" fmla="*/ 3855966 h 6858000"/>
              <a:gd name="connsiteX184" fmla="*/ 4088180 w 7467600"/>
              <a:gd name="connsiteY184" fmla="*/ 3929774 h 6858000"/>
              <a:gd name="connsiteX185" fmla="*/ 4184555 w 7467600"/>
              <a:gd name="connsiteY185" fmla="*/ 4010683 h 6858000"/>
              <a:gd name="connsiteX186" fmla="*/ 4399563 w 7467600"/>
              <a:gd name="connsiteY186" fmla="*/ 4158106 h 6858000"/>
              <a:gd name="connsiteX187" fmla="*/ 4684469 w 7467600"/>
              <a:gd name="connsiteY187" fmla="*/ 4364680 h 6858000"/>
              <a:gd name="connsiteX188" fmla="*/ 4690271 w 7467600"/>
              <a:gd name="connsiteY188" fmla="*/ 4370034 h 6858000"/>
              <a:gd name="connsiteX189" fmla="*/ 4136093 w 7467600"/>
              <a:gd name="connsiteY189" fmla="*/ 3858466 h 6858000"/>
              <a:gd name="connsiteX190" fmla="*/ 3670252 w 7467600"/>
              <a:gd name="connsiteY190" fmla="*/ 3622798 h 6858000"/>
              <a:gd name="connsiteX191" fmla="*/ 4440129 w 7467600"/>
              <a:gd name="connsiteY191" fmla="*/ 3448571 h 6858000"/>
              <a:gd name="connsiteX192" fmla="*/ 4856525 w 7467600"/>
              <a:gd name="connsiteY192" fmla="*/ 3915351 h 6858000"/>
              <a:gd name="connsiteX193" fmla="*/ 5059055 w 7467600"/>
              <a:gd name="connsiteY193" fmla="*/ 4108918 h 6858000"/>
              <a:gd name="connsiteX194" fmla="*/ 5290070 w 7467600"/>
              <a:gd name="connsiteY194" fmla="*/ 4263619 h 6858000"/>
              <a:gd name="connsiteX195" fmla="*/ 4834991 w 7467600"/>
              <a:gd name="connsiteY195" fmla="*/ 3830985 h 6858000"/>
              <a:gd name="connsiteX196" fmla="*/ 4440129 w 7467600"/>
              <a:gd name="connsiteY196" fmla="*/ 3448571 h 6858000"/>
              <a:gd name="connsiteX197" fmla="*/ 4441737 w 7467600"/>
              <a:gd name="connsiteY197" fmla="*/ 3399734 h 6858000"/>
              <a:gd name="connsiteX198" fmla="*/ 4431236 w 7467600"/>
              <a:gd name="connsiteY198" fmla="*/ 3400954 h 6858000"/>
              <a:gd name="connsiteX199" fmla="*/ 4557150 w 7467600"/>
              <a:gd name="connsiteY199" fmla="*/ 3510023 h 6858000"/>
              <a:gd name="connsiteX200" fmla="*/ 4856936 w 7467600"/>
              <a:gd name="connsiteY200" fmla="*/ 3809146 h 6858000"/>
              <a:gd name="connsiteX201" fmla="*/ 5111996 w 7467600"/>
              <a:gd name="connsiteY201" fmla="*/ 4065759 h 6858000"/>
              <a:gd name="connsiteX202" fmla="*/ 5388878 w 7467600"/>
              <a:gd name="connsiteY202" fmla="*/ 4300185 h 6858000"/>
              <a:gd name="connsiteX203" fmla="*/ 5425556 w 7467600"/>
              <a:gd name="connsiteY203" fmla="*/ 4308967 h 6858000"/>
              <a:gd name="connsiteX204" fmla="*/ 4943646 w 7467600"/>
              <a:gd name="connsiteY204" fmla="*/ 3822916 h 6858000"/>
              <a:gd name="connsiteX205" fmla="*/ 4594837 w 7467600"/>
              <a:gd name="connsiteY205" fmla="*/ 3532274 h 6858000"/>
              <a:gd name="connsiteX206" fmla="*/ 4441737 w 7467600"/>
              <a:gd name="connsiteY206" fmla="*/ 3399734 h 6858000"/>
              <a:gd name="connsiteX207" fmla="*/ 5425834 w 7467600"/>
              <a:gd name="connsiteY207" fmla="*/ 3162785 h 6858000"/>
              <a:gd name="connsiteX208" fmla="*/ 5401644 w 7467600"/>
              <a:gd name="connsiteY208" fmla="*/ 3617847 h 6858000"/>
              <a:gd name="connsiteX209" fmla="*/ 5467256 w 7467600"/>
              <a:gd name="connsiteY209" fmla="*/ 4175494 h 6858000"/>
              <a:gd name="connsiteX210" fmla="*/ 5448069 w 7467600"/>
              <a:gd name="connsiteY210" fmla="*/ 3567554 h 6858000"/>
              <a:gd name="connsiteX211" fmla="*/ 5425834 w 7467600"/>
              <a:gd name="connsiteY211" fmla="*/ 3162785 h 6858000"/>
              <a:gd name="connsiteX212" fmla="*/ 1318687 w 7467600"/>
              <a:gd name="connsiteY212" fmla="*/ 3113840 h 6858000"/>
              <a:gd name="connsiteX213" fmla="*/ 1066793 w 7467600"/>
              <a:gd name="connsiteY213" fmla="*/ 3212171 h 6858000"/>
              <a:gd name="connsiteX214" fmla="*/ 993319 w 7467600"/>
              <a:gd name="connsiteY214" fmla="*/ 3247648 h 6858000"/>
              <a:gd name="connsiteX215" fmla="*/ 853081 w 7467600"/>
              <a:gd name="connsiteY215" fmla="*/ 3312410 h 6858000"/>
              <a:gd name="connsiteX216" fmla="*/ 805957 w 7467600"/>
              <a:gd name="connsiteY216" fmla="*/ 3330443 h 6858000"/>
              <a:gd name="connsiteX217" fmla="*/ 1318687 w 7467600"/>
              <a:gd name="connsiteY217" fmla="*/ 3113840 h 6858000"/>
              <a:gd name="connsiteX218" fmla="*/ 5453702 w 7467600"/>
              <a:gd name="connsiteY218" fmla="*/ 3090882 h 6858000"/>
              <a:gd name="connsiteX219" fmla="*/ 5480135 w 7467600"/>
              <a:gd name="connsiteY219" fmla="*/ 3565802 h 6858000"/>
              <a:gd name="connsiteX220" fmla="*/ 5499023 w 7467600"/>
              <a:gd name="connsiteY220" fmla="*/ 4166310 h 6858000"/>
              <a:gd name="connsiteX221" fmla="*/ 5547022 w 7467600"/>
              <a:gd name="connsiteY221" fmla="*/ 3607838 h 6858000"/>
              <a:gd name="connsiteX222" fmla="*/ 5515964 w 7467600"/>
              <a:gd name="connsiteY222" fmla="*/ 3378541 h 6858000"/>
              <a:gd name="connsiteX223" fmla="*/ 5453702 w 7467600"/>
              <a:gd name="connsiteY223" fmla="*/ 3090882 h 6858000"/>
              <a:gd name="connsiteX224" fmla="*/ 1238695 w 7467600"/>
              <a:gd name="connsiteY224" fmla="*/ 3076820 h 6858000"/>
              <a:gd name="connsiteX225" fmla="*/ 716371 w 7467600"/>
              <a:gd name="connsiteY225" fmla="*/ 3293249 h 6858000"/>
              <a:gd name="connsiteX226" fmla="*/ 579522 w 7467600"/>
              <a:gd name="connsiteY226" fmla="*/ 3371759 h 6858000"/>
              <a:gd name="connsiteX227" fmla="*/ 600288 w 7467600"/>
              <a:gd name="connsiteY227" fmla="*/ 3365555 h 6858000"/>
              <a:gd name="connsiteX228" fmla="*/ 840692 w 7467600"/>
              <a:gd name="connsiteY228" fmla="*/ 3284921 h 6858000"/>
              <a:gd name="connsiteX229" fmla="*/ 979248 w 7467600"/>
              <a:gd name="connsiteY229" fmla="*/ 3221003 h 6858000"/>
              <a:gd name="connsiteX230" fmla="*/ 1053282 w 7467600"/>
              <a:gd name="connsiteY230" fmla="*/ 3185247 h 6858000"/>
              <a:gd name="connsiteX231" fmla="*/ 1320603 w 7467600"/>
              <a:gd name="connsiteY231" fmla="*/ 3081281 h 6858000"/>
              <a:gd name="connsiteX232" fmla="*/ 1238695 w 7467600"/>
              <a:gd name="connsiteY232" fmla="*/ 3076820 h 6858000"/>
              <a:gd name="connsiteX233" fmla="*/ 5425627 w 7467600"/>
              <a:gd name="connsiteY233" fmla="*/ 2954192 h 6858000"/>
              <a:gd name="connsiteX234" fmla="*/ 5470770 w 7467600"/>
              <a:gd name="connsiteY234" fmla="*/ 3005435 h 6858000"/>
              <a:gd name="connsiteX235" fmla="*/ 5519779 w 7467600"/>
              <a:gd name="connsiteY235" fmla="*/ 4359223 h 6858000"/>
              <a:gd name="connsiteX236" fmla="*/ 5520293 w 7467600"/>
              <a:gd name="connsiteY236" fmla="*/ 4360602 h 6858000"/>
              <a:gd name="connsiteX237" fmla="*/ 5767221 w 7467600"/>
              <a:gd name="connsiteY237" fmla="*/ 4665564 h 6858000"/>
              <a:gd name="connsiteX238" fmla="*/ 6937169 w 7467600"/>
              <a:gd name="connsiteY238" fmla="*/ 4815941 h 6858000"/>
              <a:gd name="connsiteX239" fmla="*/ 6953922 w 7467600"/>
              <a:gd name="connsiteY239" fmla="*/ 4890068 h 6858000"/>
              <a:gd name="connsiteX240" fmla="*/ 6071359 w 7467600"/>
              <a:gd name="connsiteY240" fmla="*/ 4770770 h 6858000"/>
              <a:gd name="connsiteX241" fmla="*/ 6038839 w 7467600"/>
              <a:gd name="connsiteY241" fmla="*/ 4764474 h 6858000"/>
              <a:gd name="connsiteX242" fmla="*/ 6038706 w 7467600"/>
              <a:gd name="connsiteY242" fmla="*/ 4763847 h 6858000"/>
              <a:gd name="connsiteX243" fmla="*/ 6037784 w 7467600"/>
              <a:gd name="connsiteY243" fmla="*/ 4764270 h 6858000"/>
              <a:gd name="connsiteX244" fmla="*/ 6038839 w 7467600"/>
              <a:gd name="connsiteY244" fmla="*/ 4764474 h 6858000"/>
              <a:gd name="connsiteX245" fmla="*/ 6040338 w 7467600"/>
              <a:gd name="connsiteY245" fmla="*/ 4771418 h 6858000"/>
              <a:gd name="connsiteX246" fmla="*/ 6024488 w 7467600"/>
              <a:gd name="connsiteY246" fmla="*/ 4809903 h 6858000"/>
              <a:gd name="connsiteX247" fmla="*/ 5599771 w 7467600"/>
              <a:gd name="connsiteY247" fmla="*/ 5509652 h 6858000"/>
              <a:gd name="connsiteX248" fmla="*/ 5548843 w 7467600"/>
              <a:gd name="connsiteY248" fmla="*/ 5563845 h 6858000"/>
              <a:gd name="connsiteX249" fmla="*/ 5940952 w 7467600"/>
              <a:gd name="connsiteY249" fmla="*/ 6250028 h 6858000"/>
              <a:gd name="connsiteX250" fmla="*/ 6043441 w 7467600"/>
              <a:gd name="connsiteY250" fmla="*/ 6665847 h 6858000"/>
              <a:gd name="connsiteX251" fmla="*/ 6093432 w 7467600"/>
              <a:gd name="connsiteY251" fmla="*/ 6858000 h 6858000"/>
              <a:gd name="connsiteX252" fmla="*/ 6034344 w 7467600"/>
              <a:gd name="connsiteY252" fmla="*/ 6858000 h 6858000"/>
              <a:gd name="connsiteX253" fmla="*/ 6026679 w 7467600"/>
              <a:gd name="connsiteY253" fmla="*/ 6836959 h 6858000"/>
              <a:gd name="connsiteX254" fmla="*/ 5800441 w 7467600"/>
              <a:gd name="connsiteY254" fmla="*/ 6335286 h 6858000"/>
              <a:gd name="connsiteX255" fmla="*/ 5526562 w 7467600"/>
              <a:gd name="connsiteY255" fmla="*/ 5705388 h 6858000"/>
              <a:gd name="connsiteX256" fmla="*/ 5519640 w 7467600"/>
              <a:gd name="connsiteY256" fmla="*/ 5683774 h 6858000"/>
              <a:gd name="connsiteX257" fmla="*/ 5844559 w 7467600"/>
              <a:gd name="connsiteY257" fmla="*/ 6553349 h 6858000"/>
              <a:gd name="connsiteX258" fmla="*/ 5975994 w 7467600"/>
              <a:gd name="connsiteY258" fmla="*/ 6858000 h 6858000"/>
              <a:gd name="connsiteX259" fmla="*/ 5898547 w 7467600"/>
              <a:gd name="connsiteY259" fmla="*/ 6858000 h 6858000"/>
              <a:gd name="connsiteX260" fmla="*/ 5682041 w 7467600"/>
              <a:gd name="connsiteY260" fmla="*/ 6355860 h 6858000"/>
              <a:gd name="connsiteX261" fmla="*/ 5461758 w 7467600"/>
              <a:gd name="connsiteY261" fmla="*/ 5820220 h 6858000"/>
              <a:gd name="connsiteX262" fmla="*/ 5237282 w 7467600"/>
              <a:gd name="connsiteY262" fmla="*/ 6579086 h 6858000"/>
              <a:gd name="connsiteX263" fmla="*/ 5115009 w 7467600"/>
              <a:gd name="connsiteY263" fmla="*/ 6858000 h 6858000"/>
              <a:gd name="connsiteX264" fmla="*/ 5028074 w 7467600"/>
              <a:gd name="connsiteY264" fmla="*/ 6858000 h 6858000"/>
              <a:gd name="connsiteX265" fmla="*/ 5079508 w 7467600"/>
              <a:gd name="connsiteY265" fmla="*/ 6749074 h 6858000"/>
              <a:gd name="connsiteX266" fmla="*/ 5371846 w 7467600"/>
              <a:gd name="connsiteY266" fmla="*/ 5924413 h 6858000"/>
              <a:gd name="connsiteX267" fmla="*/ 5270512 w 7467600"/>
              <a:gd name="connsiteY267" fmla="*/ 6138975 h 6858000"/>
              <a:gd name="connsiteX268" fmla="*/ 5062409 w 7467600"/>
              <a:gd name="connsiteY268" fmla="*/ 6653544 h 6858000"/>
              <a:gd name="connsiteX269" fmla="*/ 5036628 w 7467600"/>
              <a:gd name="connsiteY269" fmla="*/ 6754247 h 6858000"/>
              <a:gd name="connsiteX270" fmla="*/ 5009112 w 7467600"/>
              <a:gd name="connsiteY270" fmla="*/ 6858000 h 6858000"/>
              <a:gd name="connsiteX271" fmla="*/ 4976679 w 7467600"/>
              <a:gd name="connsiteY271" fmla="*/ 6858000 h 6858000"/>
              <a:gd name="connsiteX272" fmla="*/ 5006537 w 7467600"/>
              <a:gd name="connsiteY272" fmla="*/ 6747068 h 6858000"/>
              <a:gd name="connsiteX273" fmla="*/ 5032723 w 7467600"/>
              <a:gd name="connsiteY273" fmla="*/ 6644957 h 6858000"/>
              <a:gd name="connsiteX274" fmla="*/ 5242949 w 7467600"/>
              <a:gd name="connsiteY274" fmla="*/ 6125175 h 6858000"/>
              <a:gd name="connsiteX275" fmla="*/ 5286321 w 7467600"/>
              <a:gd name="connsiteY275" fmla="*/ 6033555 h 6858000"/>
              <a:gd name="connsiteX276" fmla="*/ 5008210 w 7467600"/>
              <a:gd name="connsiteY276" fmla="*/ 6649194 h 6858000"/>
              <a:gd name="connsiteX277" fmla="*/ 4986321 w 7467600"/>
              <a:gd name="connsiteY277" fmla="*/ 6765687 h 6858000"/>
              <a:gd name="connsiteX278" fmla="*/ 4973474 w 7467600"/>
              <a:gd name="connsiteY278" fmla="*/ 6858000 h 6858000"/>
              <a:gd name="connsiteX279" fmla="*/ 4907178 w 7467600"/>
              <a:gd name="connsiteY279" fmla="*/ 6858000 h 6858000"/>
              <a:gd name="connsiteX280" fmla="*/ 4910810 w 7467600"/>
              <a:gd name="connsiteY280" fmla="*/ 6829660 h 6858000"/>
              <a:gd name="connsiteX281" fmla="*/ 4987461 w 7467600"/>
              <a:gd name="connsiteY281" fmla="*/ 6432994 h 6858000"/>
              <a:gd name="connsiteX282" fmla="*/ 5179262 w 7467600"/>
              <a:gd name="connsiteY282" fmla="*/ 6035044 h 6858000"/>
              <a:gd name="connsiteX283" fmla="*/ 4689678 w 7467600"/>
              <a:gd name="connsiteY283" fmla="*/ 6440241 h 6858000"/>
              <a:gd name="connsiteX284" fmla="*/ 4477543 w 7467600"/>
              <a:gd name="connsiteY284" fmla="*/ 6674836 h 6858000"/>
              <a:gd name="connsiteX285" fmla="*/ 4329957 w 7467600"/>
              <a:gd name="connsiteY285" fmla="*/ 6858000 h 6858000"/>
              <a:gd name="connsiteX286" fmla="*/ 4218595 w 7467600"/>
              <a:gd name="connsiteY286" fmla="*/ 6858000 h 6858000"/>
              <a:gd name="connsiteX287" fmla="*/ 4368888 w 7467600"/>
              <a:gd name="connsiteY287" fmla="*/ 6668412 h 6858000"/>
              <a:gd name="connsiteX288" fmla="*/ 4563091 w 7467600"/>
              <a:gd name="connsiteY288" fmla="*/ 6442508 h 6858000"/>
              <a:gd name="connsiteX289" fmla="*/ 5387324 w 7467600"/>
              <a:gd name="connsiteY289" fmla="*/ 5705830 h 6858000"/>
              <a:gd name="connsiteX290" fmla="*/ 5073620 w 7467600"/>
              <a:gd name="connsiteY290" fmla="*/ 5955437 h 6858000"/>
              <a:gd name="connsiteX291" fmla="*/ 4689789 w 7467600"/>
              <a:gd name="connsiteY291" fmla="*/ 6268382 h 6858000"/>
              <a:gd name="connsiteX292" fmla="*/ 4418722 w 7467600"/>
              <a:gd name="connsiteY292" fmla="*/ 6570886 h 6858000"/>
              <a:gd name="connsiteX293" fmla="*/ 4214944 w 7467600"/>
              <a:gd name="connsiteY293" fmla="*/ 6858000 h 6858000"/>
              <a:gd name="connsiteX294" fmla="*/ 4177898 w 7467600"/>
              <a:gd name="connsiteY294" fmla="*/ 6858000 h 6858000"/>
              <a:gd name="connsiteX295" fmla="*/ 4391597 w 7467600"/>
              <a:gd name="connsiteY295" fmla="*/ 6556370 h 6858000"/>
              <a:gd name="connsiteX296" fmla="*/ 4668889 w 7467600"/>
              <a:gd name="connsiteY296" fmla="*/ 6246399 h 6858000"/>
              <a:gd name="connsiteX297" fmla="*/ 5055427 w 7467600"/>
              <a:gd name="connsiteY297" fmla="*/ 5931476 h 6858000"/>
              <a:gd name="connsiteX298" fmla="*/ 5371814 w 7467600"/>
              <a:gd name="connsiteY298" fmla="*/ 5678975 h 6858000"/>
              <a:gd name="connsiteX299" fmla="*/ 4987918 w 7467600"/>
              <a:gd name="connsiteY299" fmla="*/ 5838701 h 6858000"/>
              <a:gd name="connsiteX300" fmla="*/ 4317146 w 7467600"/>
              <a:gd name="connsiteY300" fmla="*/ 6587716 h 6858000"/>
              <a:gd name="connsiteX301" fmla="*/ 4171627 w 7467600"/>
              <a:gd name="connsiteY301" fmla="*/ 6858000 h 6858000"/>
              <a:gd name="connsiteX302" fmla="*/ 4081585 w 7467600"/>
              <a:gd name="connsiteY302" fmla="*/ 6858000 h 6858000"/>
              <a:gd name="connsiteX303" fmla="*/ 4238603 w 7467600"/>
              <a:gd name="connsiteY303" fmla="*/ 6559341 h 6858000"/>
              <a:gd name="connsiteX304" fmla="*/ 4778333 w 7467600"/>
              <a:gd name="connsiteY304" fmla="*/ 5873626 h 6858000"/>
              <a:gd name="connsiteX305" fmla="*/ 5414185 w 7467600"/>
              <a:gd name="connsiteY305" fmla="*/ 5573882 h 6858000"/>
              <a:gd name="connsiteX306" fmla="*/ 5959648 w 7467600"/>
              <a:gd name="connsiteY306" fmla="*/ 4760797 h 6858000"/>
              <a:gd name="connsiteX307" fmla="*/ 5355019 w 7467600"/>
              <a:gd name="connsiteY307" fmla="*/ 4734672 h 6858000"/>
              <a:gd name="connsiteX308" fmla="*/ 5083565 w 7467600"/>
              <a:gd name="connsiteY308" fmla="*/ 5179121 h 6858000"/>
              <a:gd name="connsiteX309" fmla="*/ 4713577 w 7467600"/>
              <a:gd name="connsiteY309" fmla="*/ 5616803 h 6858000"/>
              <a:gd name="connsiteX310" fmla="*/ 3989559 w 7467600"/>
              <a:gd name="connsiteY310" fmla="*/ 6145945 h 6858000"/>
              <a:gd name="connsiteX311" fmla="*/ 3939824 w 7467600"/>
              <a:gd name="connsiteY311" fmla="*/ 6066900 h 6858000"/>
              <a:gd name="connsiteX312" fmla="*/ 4584537 w 7467600"/>
              <a:gd name="connsiteY312" fmla="*/ 5324826 h 6858000"/>
              <a:gd name="connsiteX313" fmla="*/ 5037105 w 7467600"/>
              <a:gd name="connsiteY313" fmla="*/ 5088765 h 6858000"/>
              <a:gd name="connsiteX314" fmla="*/ 5039930 w 7467600"/>
              <a:gd name="connsiteY314" fmla="*/ 5089585 h 6858000"/>
              <a:gd name="connsiteX315" fmla="*/ 5263764 w 7467600"/>
              <a:gd name="connsiteY315" fmla="*/ 4735525 h 6858000"/>
              <a:gd name="connsiteX316" fmla="*/ 4086300 w 7467600"/>
              <a:gd name="connsiteY316" fmla="*/ 4884599 h 6858000"/>
              <a:gd name="connsiteX317" fmla="*/ 4085485 w 7467600"/>
              <a:gd name="connsiteY317" fmla="*/ 4899070 h 6858000"/>
              <a:gd name="connsiteX318" fmla="*/ 3871915 w 7467600"/>
              <a:gd name="connsiteY318" fmla="*/ 5253645 h 6858000"/>
              <a:gd name="connsiteX319" fmla="*/ 3799374 w 7467600"/>
              <a:gd name="connsiteY319" fmla="*/ 5466127 h 6858000"/>
              <a:gd name="connsiteX320" fmla="*/ 3498850 w 7467600"/>
              <a:gd name="connsiteY320" fmla="*/ 6661888 h 6858000"/>
              <a:gd name="connsiteX321" fmla="*/ 3399216 w 7467600"/>
              <a:gd name="connsiteY321" fmla="*/ 6858000 h 6858000"/>
              <a:gd name="connsiteX322" fmla="*/ 3303688 w 7467600"/>
              <a:gd name="connsiteY322" fmla="*/ 6858000 h 6858000"/>
              <a:gd name="connsiteX323" fmla="*/ 3391774 w 7467600"/>
              <a:gd name="connsiteY323" fmla="*/ 6697181 h 6858000"/>
              <a:gd name="connsiteX324" fmla="*/ 3735540 w 7467600"/>
              <a:gd name="connsiteY324" fmla="*/ 5546923 h 6858000"/>
              <a:gd name="connsiteX325" fmla="*/ 3729438 w 7467600"/>
              <a:gd name="connsiteY325" fmla="*/ 5569058 h 6858000"/>
              <a:gd name="connsiteX326" fmla="*/ 3707782 w 7467600"/>
              <a:gd name="connsiteY326" fmla="*/ 5644908 h 6858000"/>
              <a:gd name="connsiteX327" fmla="*/ 3583827 w 7467600"/>
              <a:gd name="connsiteY327" fmla="*/ 6039215 h 6858000"/>
              <a:gd name="connsiteX328" fmla="*/ 3547861 w 7467600"/>
              <a:gd name="connsiteY328" fmla="*/ 6129609 h 6858000"/>
              <a:gd name="connsiteX329" fmla="*/ 3490905 w 7467600"/>
              <a:gd name="connsiteY329" fmla="*/ 6277660 h 6858000"/>
              <a:gd name="connsiteX330" fmla="*/ 3455859 w 7467600"/>
              <a:gd name="connsiteY330" fmla="*/ 6391301 h 6858000"/>
              <a:gd name="connsiteX331" fmla="*/ 3429112 w 7467600"/>
              <a:gd name="connsiteY331" fmla="*/ 6479469 h 6858000"/>
              <a:gd name="connsiteX332" fmla="*/ 3304862 w 7467600"/>
              <a:gd name="connsiteY332" fmla="*/ 6796476 h 6858000"/>
              <a:gd name="connsiteX333" fmla="*/ 3276071 w 7467600"/>
              <a:gd name="connsiteY333" fmla="*/ 6858000 h 6858000"/>
              <a:gd name="connsiteX334" fmla="*/ 3240805 w 7467600"/>
              <a:gd name="connsiteY334" fmla="*/ 6858000 h 6858000"/>
              <a:gd name="connsiteX335" fmla="*/ 3275917 w 7467600"/>
              <a:gd name="connsiteY335" fmla="*/ 6783192 h 6858000"/>
              <a:gd name="connsiteX336" fmla="*/ 3399358 w 7467600"/>
              <a:gd name="connsiteY336" fmla="*/ 6469011 h 6858000"/>
              <a:gd name="connsiteX337" fmla="*/ 3425650 w 7467600"/>
              <a:gd name="connsiteY337" fmla="*/ 6381333 h 6858000"/>
              <a:gd name="connsiteX338" fmla="*/ 3460661 w 7467600"/>
              <a:gd name="connsiteY338" fmla="*/ 6266763 h 6858000"/>
              <a:gd name="connsiteX339" fmla="*/ 3518021 w 7467600"/>
              <a:gd name="connsiteY339" fmla="*/ 6117298 h 6858000"/>
              <a:gd name="connsiteX340" fmla="*/ 3554035 w 7467600"/>
              <a:gd name="connsiteY340" fmla="*/ 6027832 h 6858000"/>
              <a:gd name="connsiteX341" fmla="*/ 3677174 w 7467600"/>
              <a:gd name="connsiteY341" fmla="*/ 5636351 h 6858000"/>
              <a:gd name="connsiteX342" fmla="*/ 3698819 w 7467600"/>
              <a:gd name="connsiteY342" fmla="*/ 5560503 h 6858000"/>
              <a:gd name="connsiteX343" fmla="*/ 3702094 w 7467600"/>
              <a:gd name="connsiteY343" fmla="*/ 5549194 h 6858000"/>
              <a:gd name="connsiteX344" fmla="*/ 3398355 w 7467600"/>
              <a:gd name="connsiteY344" fmla="*/ 6094603 h 6858000"/>
              <a:gd name="connsiteX345" fmla="*/ 3193941 w 7467600"/>
              <a:gd name="connsiteY345" fmla="*/ 6798775 h 6858000"/>
              <a:gd name="connsiteX346" fmla="*/ 3184140 w 7467600"/>
              <a:gd name="connsiteY346" fmla="*/ 6858000 h 6858000"/>
              <a:gd name="connsiteX347" fmla="*/ 3099978 w 7467600"/>
              <a:gd name="connsiteY347" fmla="*/ 6858000 h 6858000"/>
              <a:gd name="connsiteX348" fmla="*/ 3101556 w 7467600"/>
              <a:gd name="connsiteY348" fmla="*/ 6843337 h 6858000"/>
              <a:gd name="connsiteX349" fmla="*/ 3370162 w 7467600"/>
              <a:gd name="connsiteY349" fmla="*/ 5785550 h 6858000"/>
              <a:gd name="connsiteX350" fmla="*/ 3746477 w 7467600"/>
              <a:gd name="connsiteY350" fmla="*/ 5377889 h 6858000"/>
              <a:gd name="connsiteX351" fmla="*/ 3863399 w 7467600"/>
              <a:gd name="connsiteY351" fmla="*/ 5087257 h 6858000"/>
              <a:gd name="connsiteX352" fmla="*/ 3968712 w 7467600"/>
              <a:gd name="connsiteY352" fmla="*/ 4913989 h 6858000"/>
              <a:gd name="connsiteX353" fmla="*/ 2792390 w 7467600"/>
              <a:gd name="connsiteY353" fmla="*/ 5382974 h 6858000"/>
              <a:gd name="connsiteX354" fmla="*/ 2714982 w 7467600"/>
              <a:gd name="connsiteY354" fmla="*/ 5427051 h 6858000"/>
              <a:gd name="connsiteX355" fmla="*/ 2813361 w 7467600"/>
              <a:gd name="connsiteY355" fmla="*/ 6023912 h 6858000"/>
              <a:gd name="connsiteX356" fmla="*/ 2688430 w 7467600"/>
              <a:gd name="connsiteY356" fmla="*/ 6801564 h 6858000"/>
              <a:gd name="connsiteX357" fmla="*/ 2629626 w 7467600"/>
              <a:gd name="connsiteY357" fmla="*/ 6763394 h 6858000"/>
              <a:gd name="connsiteX358" fmla="*/ 2565328 w 7467600"/>
              <a:gd name="connsiteY358" fmla="*/ 5516399 h 6858000"/>
              <a:gd name="connsiteX359" fmla="*/ 1922999 w 7467600"/>
              <a:gd name="connsiteY359" fmla="*/ 5980343 h 6858000"/>
              <a:gd name="connsiteX360" fmla="*/ 1950261 w 7467600"/>
              <a:gd name="connsiteY360" fmla="*/ 6405858 h 6858000"/>
              <a:gd name="connsiteX361" fmla="*/ 2365554 w 7467600"/>
              <a:gd name="connsiteY361" fmla="*/ 6759107 h 6858000"/>
              <a:gd name="connsiteX362" fmla="*/ 2424142 w 7467600"/>
              <a:gd name="connsiteY362" fmla="*/ 6858000 h 6858000"/>
              <a:gd name="connsiteX363" fmla="*/ 2395994 w 7467600"/>
              <a:gd name="connsiteY363" fmla="*/ 6858000 h 6858000"/>
              <a:gd name="connsiteX364" fmla="*/ 2392863 w 7467600"/>
              <a:gd name="connsiteY364" fmla="*/ 6852964 h 6858000"/>
              <a:gd name="connsiteX365" fmla="*/ 2017589 w 7467600"/>
              <a:gd name="connsiteY365" fmla="*/ 6493982 h 6858000"/>
              <a:gd name="connsiteX366" fmla="*/ 2147336 w 7467600"/>
              <a:gd name="connsiteY366" fmla="*/ 6594052 h 6858000"/>
              <a:gd name="connsiteX367" fmla="*/ 2207047 w 7467600"/>
              <a:gd name="connsiteY367" fmla="*/ 6654540 h 6858000"/>
              <a:gd name="connsiteX368" fmla="*/ 2299106 w 7467600"/>
              <a:gd name="connsiteY368" fmla="*/ 6778931 h 6858000"/>
              <a:gd name="connsiteX369" fmla="*/ 2314430 w 7467600"/>
              <a:gd name="connsiteY369" fmla="*/ 6801144 h 6858000"/>
              <a:gd name="connsiteX370" fmla="*/ 2352406 w 7467600"/>
              <a:gd name="connsiteY370" fmla="*/ 6858000 h 6858000"/>
              <a:gd name="connsiteX371" fmla="*/ 2314492 w 7467600"/>
              <a:gd name="connsiteY371" fmla="*/ 6858000 h 6858000"/>
              <a:gd name="connsiteX372" fmla="*/ 2288095 w 7467600"/>
              <a:gd name="connsiteY372" fmla="*/ 6818030 h 6858000"/>
              <a:gd name="connsiteX373" fmla="*/ 2272768 w 7467600"/>
              <a:gd name="connsiteY373" fmla="*/ 6795822 h 6858000"/>
              <a:gd name="connsiteX374" fmla="*/ 2182715 w 7467600"/>
              <a:gd name="connsiteY374" fmla="*/ 6675071 h 6858000"/>
              <a:gd name="connsiteX375" fmla="*/ 2032061 w 7467600"/>
              <a:gd name="connsiteY375" fmla="*/ 6541380 h 6858000"/>
              <a:gd name="connsiteX376" fmla="*/ 2257220 w 7467600"/>
              <a:gd name="connsiteY376" fmla="*/ 6826257 h 6858000"/>
              <a:gd name="connsiteX377" fmla="*/ 2281324 w 7467600"/>
              <a:gd name="connsiteY377" fmla="*/ 6858000 h 6858000"/>
              <a:gd name="connsiteX378" fmla="*/ 2242860 w 7467600"/>
              <a:gd name="connsiteY378" fmla="*/ 6858000 h 6858000"/>
              <a:gd name="connsiteX379" fmla="*/ 2232818 w 7467600"/>
              <a:gd name="connsiteY379" fmla="*/ 6844926 h 6858000"/>
              <a:gd name="connsiteX380" fmla="*/ 1990172 w 7467600"/>
              <a:gd name="connsiteY380" fmla="*/ 6542121 h 6858000"/>
              <a:gd name="connsiteX381" fmla="*/ 2124090 w 7467600"/>
              <a:gd name="connsiteY381" fmla="*/ 6761017 h 6858000"/>
              <a:gd name="connsiteX382" fmla="*/ 2200380 w 7467600"/>
              <a:gd name="connsiteY382" fmla="*/ 6858000 h 6858000"/>
              <a:gd name="connsiteX383" fmla="*/ 2147507 w 7467600"/>
              <a:gd name="connsiteY383" fmla="*/ 6858000 h 6858000"/>
              <a:gd name="connsiteX384" fmla="*/ 2070668 w 7467600"/>
              <a:gd name="connsiteY384" fmla="*/ 6761520 h 6858000"/>
              <a:gd name="connsiteX385" fmla="*/ 1975142 w 7467600"/>
              <a:gd name="connsiteY385" fmla="*/ 6585570 h 6858000"/>
              <a:gd name="connsiteX386" fmla="*/ 2050035 w 7467600"/>
              <a:gd name="connsiteY386" fmla="*/ 6813345 h 6858000"/>
              <a:gd name="connsiteX387" fmla="*/ 2063025 w 7467600"/>
              <a:gd name="connsiteY387" fmla="*/ 6858000 h 6858000"/>
              <a:gd name="connsiteX388" fmla="*/ 2021675 w 7467600"/>
              <a:gd name="connsiteY388" fmla="*/ 6858000 h 6858000"/>
              <a:gd name="connsiteX389" fmla="*/ 2019308 w 7467600"/>
              <a:gd name="connsiteY389" fmla="*/ 6847118 h 6858000"/>
              <a:gd name="connsiteX390" fmla="*/ 1938835 w 7467600"/>
              <a:gd name="connsiteY390" fmla="*/ 6551160 h 6858000"/>
              <a:gd name="connsiteX391" fmla="*/ 1953230 w 7467600"/>
              <a:gd name="connsiteY391" fmla="*/ 6759699 h 6858000"/>
              <a:gd name="connsiteX392" fmla="*/ 1956763 w 7467600"/>
              <a:gd name="connsiteY392" fmla="*/ 6778191 h 6858000"/>
              <a:gd name="connsiteX393" fmla="*/ 1967925 w 7467600"/>
              <a:gd name="connsiteY393" fmla="*/ 6858000 h 6858000"/>
              <a:gd name="connsiteX394" fmla="*/ 1936622 w 7467600"/>
              <a:gd name="connsiteY394" fmla="*/ 6858000 h 6858000"/>
              <a:gd name="connsiteX395" fmla="*/ 1926261 w 7467600"/>
              <a:gd name="connsiteY395" fmla="*/ 6784064 h 6858000"/>
              <a:gd name="connsiteX396" fmla="*/ 1922724 w 7467600"/>
              <a:gd name="connsiteY396" fmla="*/ 6765577 h 6858000"/>
              <a:gd name="connsiteX397" fmla="*/ 1904650 w 7467600"/>
              <a:gd name="connsiteY397" fmla="*/ 6639616 h 6858000"/>
              <a:gd name="connsiteX398" fmla="*/ 1885273 w 7467600"/>
              <a:gd name="connsiteY398" fmla="*/ 6858000 h 6858000"/>
              <a:gd name="connsiteX399" fmla="*/ 1854363 w 7467600"/>
              <a:gd name="connsiteY399" fmla="*/ 6858000 h 6858000"/>
              <a:gd name="connsiteX400" fmla="*/ 1880391 w 7467600"/>
              <a:gd name="connsiteY400" fmla="*/ 6603796 h 6858000"/>
              <a:gd name="connsiteX401" fmla="*/ 1818273 w 7467600"/>
              <a:gd name="connsiteY401" fmla="*/ 6715729 h 6858000"/>
              <a:gd name="connsiteX402" fmla="*/ 1794691 w 7467600"/>
              <a:gd name="connsiteY402" fmla="*/ 6843239 h 6858000"/>
              <a:gd name="connsiteX403" fmla="*/ 1794914 w 7467600"/>
              <a:gd name="connsiteY403" fmla="*/ 6858000 h 6858000"/>
              <a:gd name="connsiteX404" fmla="*/ 1746128 w 7467600"/>
              <a:gd name="connsiteY404" fmla="*/ 6858000 h 6858000"/>
              <a:gd name="connsiteX405" fmla="*/ 1753934 w 7467600"/>
              <a:gd name="connsiteY405" fmla="*/ 6724796 h 6858000"/>
              <a:gd name="connsiteX406" fmla="*/ 1792053 w 7467600"/>
              <a:gd name="connsiteY406" fmla="*/ 6572396 h 6858000"/>
              <a:gd name="connsiteX407" fmla="*/ 1862248 w 7467600"/>
              <a:gd name="connsiteY407" fmla="*/ 6266397 h 6858000"/>
              <a:gd name="connsiteX408" fmla="*/ 1862250 w 7467600"/>
              <a:gd name="connsiteY408" fmla="*/ 6033531 h 6858000"/>
              <a:gd name="connsiteX409" fmla="*/ 1211999 w 7467600"/>
              <a:gd name="connsiteY409" fmla="*/ 6683610 h 6858000"/>
              <a:gd name="connsiteX410" fmla="*/ 1213266 w 7467600"/>
              <a:gd name="connsiteY410" fmla="*/ 6691947 h 6858000"/>
              <a:gd name="connsiteX411" fmla="*/ 1203370 w 7467600"/>
              <a:gd name="connsiteY411" fmla="*/ 6850676 h 6858000"/>
              <a:gd name="connsiteX412" fmla="*/ 1203671 w 7467600"/>
              <a:gd name="connsiteY412" fmla="*/ 6858000 h 6858000"/>
              <a:gd name="connsiteX413" fmla="*/ 1143180 w 7467600"/>
              <a:gd name="connsiteY413" fmla="*/ 6858000 h 6858000"/>
              <a:gd name="connsiteX414" fmla="*/ 1142176 w 7467600"/>
              <a:gd name="connsiteY414" fmla="*/ 6766045 h 6858000"/>
              <a:gd name="connsiteX415" fmla="*/ 1067484 w 7467600"/>
              <a:gd name="connsiteY415" fmla="*/ 6858000 h 6858000"/>
              <a:gd name="connsiteX416" fmla="*/ 953928 w 7467600"/>
              <a:gd name="connsiteY416" fmla="*/ 6858000 h 6858000"/>
              <a:gd name="connsiteX417" fmla="*/ 959715 w 7467600"/>
              <a:gd name="connsiteY417" fmla="*/ 6850185 h 6858000"/>
              <a:gd name="connsiteX418" fmla="*/ 1483788 w 7467600"/>
              <a:gd name="connsiteY418" fmla="*/ 6259174 h 6858000"/>
              <a:gd name="connsiteX419" fmla="*/ 1100671 w 7467600"/>
              <a:gd name="connsiteY419" fmla="*/ 6252137 h 6858000"/>
              <a:gd name="connsiteX420" fmla="*/ 1090144 w 7467600"/>
              <a:gd name="connsiteY420" fmla="*/ 6256748 h 6858000"/>
              <a:gd name="connsiteX421" fmla="*/ 1095872 w 7467600"/>
              <a:gd name="connsiteY421" fmla="*/ 6271892 h 6858000"/>
              <a:gd name="connsiteX422" fmla="*/ 262785 w 7467600"/>
              <a:gd name="connsiteY422" fmla="*/ 6845450 h 6858000"/>
              <a:gd name="connsiteX423" fmla="*/ 209968 w 7467600"/>
              <a:gd name="connsiteY423" fmla="*/ 6770713 h 6858000"/>
              <a:gd name="connsiteX424" fmla="*/ 873460 w 7467600"/>
              <a:gd name="connsiteY424" fmla="*/ 6253768 h 6858000"/>
              <a:gd name="connsiteX425" fmla="*/ 192686 w 7467600"/>
              <a:gd name="connsiteY425" fmla="*/ 5849257 h 6858000"/>
              <a:gd name="connsiteX426" fmla="*/ 4696 w 7467600"/>
              <a:gd name="connsiteY426" fmla="*/ 5697668 h 6858000"/>
              <a:gd name="connsiteX427" fmla="*/ 0 w 7467600"/>
              <a:gd name="connsiteY427" fmla="*/ 5689984 h 6858000"/>
              <a:gd name="connsiteX428" fmla="*/ 0 w 7467600"/>
              <a:gd name="connsiteY428" fmla="*/ 5513472 h 6858000"/>
              <a:gd name="connsiteX429" fmla="*/ 174101 w 7467600"/>
              <a:gd name="connsiteY429" fmla="*/ 5620277 h 6858000"/>
              <a:gd name="connsiteX430" fmla="*/ 891800 w 7467600"/>
              <a:gd name="connsiteY430" fmla="*/ 6036935 h 6858000"/>
              <a:gd name="connsiteX431" fmla="*/ 1072219 w 7467600"/>
              <a:gd name="connsiteY431" fmla="*/ 6169443 h 6858000"/>
              <a:gd name="connsiteX432" fmla="*/ 1074117 w 7467600"/>
              <a:gd name="connsiteY432" fmla="*/ 6170301 h 6858000"/>
              <a:gd name="connsiteX433" fmla="*/ 1083114 w 7467600"/>
              <a:gd name="connsiteY433" fmla="*/ 6174131 h 6858000"/>
              <a:gd name="connsiteX434" fmla="*/ 1543010 w 7467600"/>
              <a:gd name="connsiteY434" fmla="*/ 6191140 h 6858000"/>
              <a:gd name="connsiteX435" fmla="*/ 1551080 w 7467600"/>
              <a:gd name="connsiteY435" fmla="*/ 6195006 h 6858000"/>
              <a:gd name="connsiteX436" fmla="*/ 2345443 w 7467600"/>
              <a:gd name="connsiteY436" fmla="*/ 5549882 h 6858000"/>
              <a:gd name="connsiteX437" fmla="*/ 1721499 w 7467600"/>
              <a:gd name="connsiteY437" fmla="*/ 5599969 h 6858000"/>
              <a:gd name="connsiteX438" fmla="*/ 767716 w 7467600"/>
              <a:gd name="connsiteY438" fmla="*/ 5472768 h 6858000"/>
              <a:gd name="connsiteX439" fmla="*/ 722147 w 7467600"/>
              <a:gd name="connsiteY439" fmla="*/ 5393091 h 6858000"/>
              <a:gd name="connsiteX440" fmla="*/ 1485552 w 7467600"/>
              <a:gd name="connsiteY440" fmla="*/ 5313202 h 6858000"/>
              <a:gd name="connsiteX441" fmla="*/ 2143004 w 7467600"/>
              <a:gd name="connsiteY441" fmla="*/ 5402420 h 6858000"/>
              <a:gd name="connsiteX442" fmla="*/ 1933391 w 7467600"/>
              <a:gd name="connsiteY442" fmla="*/ 5156971 h 6858000"/>
              <a:gd name="connsiteX443" fmla="*/ 1827118 w 7467600"/>
              <a:gd name="connsiteY443" fmla="*/ 4968410 h 6858000"/>
              <a:gd name="connsiteX444" fmla="*/ 1837349 w 7467600"/>
              <a:gd name="connsiteY444" fmla="*/ 4956357 h 6858000"/>
              <a:gd name="connsiteX445" fmla="*/ 2162835 w 7467600"/>
              <a:gd name="connsiteY445" fmla="*/ 5187853 h 6858000"/>
              <a:gd name="connsiteX446" fmla="*/ 2257167 w 7467600"/>
              <a:gd name="connsiteY446" fmla="*/ 5462123 h 6858000"/>
              <a:gd name="connsiteX447" fmla="*/ 2261598 w 7467600"/>
              <a:gd name="connsiteY447" fmla="*/ 5467998 h 6858000"/>
              <a:gd name="connsiteX448" fmla="*/ 2437177 w 7467600"/>
              <a:gd name="connsiteY448" fmla="*/ 5479608 h 6858000"/>
              <a:gd name="connsiteX449" fmla="*/ 2445247 w 7467600"/>
              <a:gd name="connsiteY449" fmla="*/ 5483476 h 6858000"/>
              <a:gd name="connsiteX450" fmla="*/ 2743626 w 7467600"/>
              <a:gd name="connsiteY450" fmla="*/ 5304819 h 6858000"/>
              <a:gd name="connsiteX451" fmla="*/ 3048102 w 7467600"/>
              <a:gd name="connsiteY451" fmla="*/ 5150595 h 6858000"/>
              <a:gd name="connsiteX452" fmla="*/ 1799414 w 7467600"/>
              <a:gd name="connsiteY452" fmla="*/ 4694732 h 6858000"/>
              <a:gd name="connsiteX453" fmla="*/ 1771735 w 7467600"/>
              <a:gd name="connsiteY453" fmla="*/ 4619929 h 6858000"/>
              <a:gd name="connsiteX454" fmla="*/ 3104273 w 7467600"/>
              <a:gd name="connsiteY454" fmla="*/ 5076159 h 6858000"/>
              <a:gd name="connsiteX455" fmla="*/ 3113245 w 7467600"/>
              <a:gd name="connsiteY455" fmla="*/ 5090705 h 6858000"/>
              <a:gd name="connsiteX456" fmla="*/ 3126294 w 7467600"/>
              <a:gd name="connsiteY456" fmla="*/ 5114400 h 6858000"/>
              <a:gd name="connsiteX457" fmla="*/ 3937433 w 7467600"/>
              <a:gd name="connsiteY457" fmla="*/ 4830473 h 6858000"/>
              <a:gd name="connsiteX458" fmla="*/ 3590475 w 7467600"/>
              <a:gd name="connsiteY458" fmla="*/ 4597974 h 6858000"/>
              <a:gd name="connsiteX459" fmla="*/ 3100264 w 7467600"/>
              <a:gd name="connsiteY459" fmla="*/ 4579845 h 6858000"/>
              <a:gd name="connsiteX460" fmla="*/ 2183576 w 7467600"/>
              <a:gd name="connsiteY460" fmla="*/ 4227150 h 6858000"/>
              <a:gd name="connsiteX461" fmla="*/ 2151029 w 7467600"/>
              <a:gd name="connsiteY461" fmla="*/ 4146947 h 6858000"/>
              <a:gd name="connsiteX462" fmla="*/ 3563434 w 7467600"/>
              <a:gd name="connsiteY462" fmla="*/ 4469115 h 6858000"/>
              <a:gd name="connsiteX463" fmla="*/ 3177952 w 7467600"/>
              <a:gd name="connsiteY463" fmla="*/ 3657386 h 6858000"/>
              <a:gd name="connsiteX464" fmla="*/ 3189263 w 7467600"/>
              <a:gd name="connsiteY464" fmla="*/ 3625726 h 6858000"/>
              <a:gd name="connsiteX465" fmla="*/ 3560912 w 7467600"/>
              <a:gd name="connsiteY465" fmla="*/ 4079863 h 6858000"/>
              <a:gd name="connsiteX466" fmla="*/ 3626636 w 7467600"/>
              <a:gd name="connsiteY466" fmla="*/ 4512230 h 6858000"/>
              <a:gd name="connsiteX467" fmla="*/ 3653088 w 7467600"/>
              <a:gd name="connsiteY467" fmla="*/ 4521417 h 6858000"/>
              <a:gd name="connsiteX468" fmla="*/ 3988128 w 7467600"/>
              <a:gd name="connsiteY468" fmla="*/ 4817267 h 6858000"/>
              <a:gd name="connsiteX469" fmla="*/ 4830582 w 7467600"/>
              <a:gd name="connsiteY469" fmla="*/ 4676000 h 6858000"/>
              <a:gd name="connsiteX470" fmla="*/ 4830100 w 7467600"/>
              <a:gd name="connsiteY470" fmla="*/ 4675554 h 6858000"/>
              <a:gd name="connsiteX471" fmla="*/ 4036318 w 7467600"/>
              <a:gd name="connsiteY471" fmla="*/ 4147013 h 6858000"/>
              <a:gd name="connsiteX472" fmla="*/ 3432098 w 7467600"/>
              <a:gd name="connsiteY472" fmla="*/ 3537312 h 6858000"/>
              <a:gd name="connsiteX473" fmla="*/ 3446761 w 7467600"/>
              <a:gd name="connsiteY473" fmla="*/ 3461278 h 6858000"/>
              <a:gd name="connsiteX474" fmla="*/ 4419733 w 7467600"/>
              <a:gd name="connsiteY474" fmla="*/ 3963555 h 6858000"/>
              <a:gd name="connsiteX475" fmla="*/ 4781371 w 7467600"/>
              <a:gd name="connsiteY475" fmla="*/ 4458604 h 6858000"/>
              <a:gd name="connsiteX476" fmla="*/ 4780440 w 7467600"/>
              <a:gd name="connsiteY476" fmla="*/ 4470290 h 6858000"/>
              <a:gd name="connsiteX477" fmla="*/ 4898954 w 7467600"/>
              <a:gd name="connsiteY477" fmla="*/ 4662092 h 6858000"/>
              <a:gd name="connsiteX478" fmla="*/ 4900699 w 7467600"/>
              <a:gd name="connsiteY478" fmla="*/ 4670867 h 6858000"/>
              <a:gd name="connsiteX479" fmla="*/ 5714511 w 7467600"/>
              <a:gd name="connsiteY479" fmla="*/ 4663483 h 6858000"/>
              <a:gd name="connsiteX480" fmla="*/ 5464793 w 7467600"/>
              <a:gd name="connsiteY480" fmla="*/ 4393556 h 6858000"/>
              <a:gd name="connsiteX481" fmla="*/ 5461897 w 7467600"/>
              <a:gd name="connsiteY481" fmla="*/ 4390879 h 6858000"/>
              <a:gd name="connsiteX482" fmla="*/ 4294126 w 7467600"/>
              <a:gd name="connsiteY482" fmla="*/ 3303048 h 6858000"/>
              <a:gd name="connsiteX483" fmla="*/ 4305321 w 7467600"/>
              <a:gd name="connsiteY483" fmla="*/ 3256953 h 6858000"/>
              <a:gd name="connsiteX484" fmla="*/ 4949299 w 7467600"/>
              <a:gd name="connsiteY484" fmla="*/ 3766336 h 6858000"/>
              <a:gd name="connsiteX485" fmla="*/ 5291452 w 7467600"/>
              <a:gd name="connsiteY485" fmla="*/ 4076801 h 6858000"/>
              <a:gd name="connsiteX486" fmla="*/ 5434998 w 7467600"/>
              <a:gd name="connsiteY486" fmla="*/ 4254100 h 6858000"/>
              <a:gd name="connsiteX487" fmla="*/ 5351015 w 7467600"/>
              <a:gd name="connsiteY487" fmla="*/ 3760989 h 6858000"/>
              <a:gd name="connsiteX488" fmla="*/ 5413780 w 7467600"/>
              <a:gd name="connsiteY488" fmla="*/ 2966265 h 6858000"/>
              <a:gd name="connsiteX489" fmla="*/ 5425627 w 7467600"/>
              <a:gd name="connsiteY489" fmla="*/ 2954192 h 6858000"/>
              <a:gd name="connsiteX490" fmla="*/ 6604735 w 7467600"/>
              <a:gd name="connsiteY490" fmla="*/ 2041381 h 6858000"/>
              <a:gd name="connsiteX491" fmla="*/ 7204487 w 7467600"/>
              <a:gd name="connsiteY491" fmla="*/ 2742112 h 6858000"/>
              <a:gd name="connsiteX492" fmla="*/ 7131592 w 7467600"/>
              <a:gd name="connsiteY492" fmla="*/ 2672096 h 6858000"/>
              <a:gd name="connsiteX493" fmla="*/ 6996344 w 7467600"/>
              <a:gd name="connsiteY493" fmla="*/ 2518310 h 6858000"/>
              <a:gd name="connsiteX494" fmla="*/ 6735495 w 7467600"/>
              <a:gd name="connsiteY494" fmla="*/ 2196890 h 6858000"/>
              <a:gd name="connsiteX495" fmla="*/ 6721901 w 7467600"/>
              <a:gd name="connsiteY495" fmla="*/ 2179274 h 6858000"/>
              <a:gd name="connsiteX496" fmla="*/ 6604735 w 7467600"/>
              <a:gd name="connsiteY496" fmla="*/ 2041381 h 6858000"/>
              <a:gd name="connsiteX497" fmla="*/ 6591670 w 7467600"/>
              <a:gd name="connsiteY497" fmla="*/ 1988277 h 6858000"/>
              <a:gd name="connsiteX498" fmla="*/ 6747349 w 7467600"/>
              <a:gd name="connsiteY498" fmla="*/ 2160069 h 6858000"/>
              <a:gd name="connsiteX499" fmla="*/ 6760943 w 7467600"/>
              <a:gd name="connsiteY499" fmla="*/ 2177686 h 6858000"/>
              <a:gd name="connsiteX500" fmla="*/ 7021065 w 7467600"/>
              <a:gd name="connsiteY500" fmla="*/ 2498102 h 6858000"/>
              <a:gd name="connsiteX501" fmla="*/ 7155223 w 7467600"/>
              <a:gd name="connsiteY501" fmla="*/ 2650386 h 6858000"/>
              <a:gd name="connsiteX502" fmla="*/ 7203167 w 7467600"/>
              <a:gd name="connsiteY502" fmla="*/ 2697288 h 6858000"/>
              <a:gd name="connsiteX503" fmla="*/ 6937703 w 7467600"/>
              <a:gd name="connsiteY503" fmla="*/ 2321981 h 6858000"/>
              <a:gd name="connsiteX504" fmla="*/ 6591670 w 7467600"/>
              <a:gd name="connsiteY504" fmla="*/ 1988277 h 6858000"/>
              <a:gd name="connsiteX505" fmla="*/ 5798671 w 7467600"/>
              <a:gd name="connsiteY505" fmla="*/ 1981601 h 6858000"/>
              <a:gd name="connsiteX506" fmla="*/ 5754709 w 7467600"/>
              <a:gd name="connsiteY506" fmla="*/ 2071454 h 6858000"/>
              <a:gd name="connsiteX507" fmla="*/ 5763044 w 7467600"/>
              <a:gd name="connsiteY507" fmla="*/ 2842206 h 6858000"/>
              <a:gd name="connsiteX508" fmla="*/ 5764974 w 7467600"/>
              <a:gd name="connsiteY508" fmla="*/ 2799609 h 6858000"/>
              <a:gd name="connsiteX509" fmla="*/ 5767665 w 7467600"/>
              <a:gd name="connsiteY509" fmla="*/ 2666409 h 6858000"/>
              <a:gd name="connsiteX510" fmla="*/ 5763055 w 7467600"/>
              <a:gd name="connsiteY510" fmla="*/ 2579705 h 6858000"/>
              <a:gd name="connsiteX511" fmla="*/ 5758079 w 7467600"/>
              <a:gd name="connsiteY511" fmla="*/ 2492508 h 6858000"/>
              <a:gd name="connsiteX512" fmla="*/ 5779325 w 7467600"/>
              <a:gd name="connsiteY512" fmla="*/ 2197069 h 6858000"/>
              <a:gd name="connsiteX513" fmla="*/ 5798671 w 7467600"/>
              <a:gd name="connsiteY513" fmla="*/ 1981601 h 6858000"/>
              <a:gd name="connsiteX514" fmla="*/ 5829202 w 7467600"/>
              <a:gd name="connsiteY514" fmla="*/ 1971679 h 6858000"/>
              <a:gd name="connsiteX515" fmla="*/ 5809558 w 7467600"/>
              <a:gd name="connsiteY515" fmla="*/ 2198043 h 6858000"/>
              <a:gd name="connsiteX516" fmla="*/ 5788653 w 7467600"/>
              <a:gd name="connsiteY516" fmla="*/ 2489430 h 6858000"/>
              <a:gd name="connsiteX517" fmla="*/ 5793439 w 7467600"/>
              <a:gd name="connsiteY517" fmla="*/ 2575235 h 6858000"/>
              <a:gd name="connsiteX518" fmla="*/ 5796837 w 7467600"/>
              <a:gd name="connsiteY518" fmla="*/ 2637633 h 6858000"/>
              <a:gd name="connsiteX519" fmla="*/ 5818614 w 7467600"/>
              <a:gd name="connsiteY519" fmla="*/ 2473055 h 6858000"/>
              <a:gd name="connsiteX520" fmla="*/ 5829202 w 7467600"/>
              <a:gd name="connsiteY520" fmla="*/ 1971679 h 6858000"/>
              <a:gd name="connsiteX521" fmla="*/ 5911389 w 7467600"/>
              <a:gd name="connsiteY521" fmla="*/ 1898371 h 6858000"/>
              <a:gd name="connsiteX522" fmla="*/ 6237627 w 7467600"/>
              <a:gd name="connsiteY522" fmla="*/ 2231921 h 6858000"/>
              <a:gd name="connsiteX523" fmla="*/ 5911389 w 7467600"/>
              <a:gd name="connsiteY523" fmla="*/ 1898371 h 6858000"/>
              <a:gd name="connsiteX524" fmla="*/ 6944437 w 7467600"/>
              <a:gd name="connsiteY524" fmla="*/ 1575402 h 6858000"/>
              <a:gd name="connsiteX525" fmla="*/ 6304730 w 7467600"/>
              <a:gd name="connsiteY525" fmla="*/ 1766654 h 6858000"/>
              <a:gd name="connsiteX526" fmla="*/ 6944437 w 7467600"/>
              <a:gd name="connsiteY526" fmla="*/ 1575402 h 6858000"/>
              <a:gd name="connsiteX527" fmla="*/ 7019523 w 7467600"/>
              <a:gd name="connsiteY527" fmla="*/ 1519450 h 6858000"/>
              <a:gd name="connsiteX528" fmla="*/ 6298091 w 7467600"/>
              <a:gd name="connsiteY528" fmla="*/ 1737122 h 6858000"/>
              <a:gd name="connsiteX529" fmla="*/ 7019523 w 7467600"/>
              <a:gd name="connsiteY529" fmla="*/ 1519450 h 6858000"/>
              <a:gd name="connsiteX530" fmla="*/ 2399523 w 7467600"/>
              <a:gd name="connsiteY530" fmla="*/ 1428234 h 6858000"/>
              <a:gd name="connsiteX531" fmla="*/ 2224982 w 7467600"/>
              <a:gd name="connsiteY531" fmla="*/ 1826201 h 6858000"/>
              <a:gd name="connsiteX532" fmla="*/ 2096099 w 7467600"/>
              <a:gd name="connsiteY532" fmla="*/ 2345900 h 6858000"/>
              <a:gd name="connsiteX533" fmla="*/ 2283317 w 7467600"/>
              <a:gd name="connsiteY533" fmla="*/ 1796925 h 6858000"/>
              <a:gd name="connsiteX534" fmla="*/ 2399523 w 7467600"/>
              <a:gd name="connsiteY534" fmla="*/ 1428234 h 6858000"/>
              <a:gd name="connsiteX535" fmla="*/ 2448558 w 7467600"/>
              <a:gd name="connsiteY535" fmla="*/ 1373435 h 6858000"/>
              <a:gd name="connsiteX536" fmla="*/ 2312521 w 7467600"/>
              <a:gd name="connsiteY536" fmla="*/ 1806140 h 6858000"/>
              <a:gd name="connsiteX537" fmla="*/ 2127533 w 7467600"/>
              <a:gd name="connsiteY537" fmla="*/ 2348380 h 6858000"/>
              <a:gd name="connsiteX538" fmla="*/ 2358080 w 7467600"/>
              <a:gd name="connsiteY538" fmla="*/ 1866134 h 6858000"/>
              <a:gd name="connsiteX539" fmla="*/ 2407436 w 7467600"/>
              <a:gd name="connsiteY539" fmla="*/ 1651070 h 6858000"/>
              <a:gd name="connsiteX540" fmla="*/ 2448558 w 7467600"/>
              <a:gd name="connsiteY540" fmla="*/ 1373435 h 6858000"/>
              <a:gd name="connsiteX541" fmla="*/ 278707 w 7467600"/>
              <a:gd name="connsiteY541" fmla="*/ 1352270 h 6858000"/>
              <a:gd name="connsiteX542" fmla="*/ 321570 w 7467600"/>
              <a:gd name="connsiteY542" fmla="*/ 1861610 h 6858000"/>
              <a:gd name="connsiteX543" fmla="*/ 294281 w 7467600"/>
              <a:gd name="connsiteY543" fmla="*/ 1440658 h 6858000"/>
              <a:gd name="connsiteX544" fmla="*/ 278707 w 7467600"/>
              <a:gd name="connsiteY544" fmla="*/ 1352270 h 6858000"/>
              <a:gd name="connsiteX545" fmla="*/ 1423821 w 7467600"/>
              <a:gd name="connsiteY545" fmla="*/ 1351958 h 6858000"/>
              <a:gd name="connsiteX546" fmla="*/ 1638521 w 7467600"/>
              <a:gd name="connsiteY546" fmla="*/ 1908470 h 6858000"/>
              <a:gd name="connsiteX547" fmla="*/ 1754199 w 7467600"/>
              <a:gd name="connsiteY547" fmla="*/ 2149284 h 6858000"/>
              <a:gd name="connsiteX548" fmla="*/ 1908359 w 7467600"/>
              <a:gd name="connsiteY548" fmla="*/ 2364988 h 6858000"/>
              <a:gd name="connsiteX549" fmla="*/ 1647661 w 7467600"/>
              <a:gd name="connsiteY549" fmla="*/ 1825945 h 6858000"/>
              <a:gd name="connsiteX550" fmla="*/ 1423821 w 7467600"/>
              <a:gd name="connsiteY550" fmla="*/ 1351958 h 6858000"/>
              <a:gd name="connsiteX551" fmla="*/ 1431890 w 7467600"/>
              <a:gd name="connsiteY551" fmla="*/ 1306475 h 6858000"/>
              <a:gd name="connsiteX552" fmla="*/ 1507597 w 7467600"/>
              <a:gd name="connsiteY552" fmla="*/ 1446132 h 6858000"/>
              <a:gd name="connsiteX553" fmla="*/ 1674586 w 7467600"/>
              <a:gd name="connsiteY553" fmla="*/ 1813832 h 6858000"/>
              <a:gd name="connsiteX554" fmla="*/ 1815950 w 7467600"/>
              <a:gd name="connsiteY554" fmla="*/ 2128564 h 6858000"/>
              <a:gd name="connsiteX555" fmla="*/ 1984242 w 7467600"/>
              <a:gd name="connsiteY555" fmla="*/ 2430829 h 6858000"/>
              <a:gd name="connsiteX556" fmla="*/ 2014023 w 7467600"/>
              <a:gd name="connsiteY556" fmla="*/ 2450995 h 6858000"/>
              <a:gd name="connsiteX557" fmla="*/ 1747337 w 7467600"/>
              <a:gd name="connsiteY557" fmla="*/ 1855264 h 6858000"/>
              <a:gd name="connsiteX558" fmla="*/ 1533749 w 7467600"/>
              <a:gd name="connsiteY558" fmla="*/ 1478656 h 6858000"/>
              <a:gd name="connsiteX559" fmla="*/ 1431890 w 7467600"/>
              <a:gd name="connsiteY559" fmla="*/ 1306475 h 6858000"/>
              <a:gd name="connsiteX560" fmla="*/ 5052692 w 7467600"/>
              <a:gd name="connsiteY560" fmla="*/ 1292994 h 6858000"/>
              <a:gd name="connsiteX561" fmla="*/ 5200661 w 7467600"/>
              <a:gd name="connsiteY561" fmla="*/ 1635186 h 6858000"/>
              <a:gd name="connsiteX562" fmla="*/ 5297138 w 7467600"/>
              <a:gd name="connsiteY562" fmla="*/ 1906351 h 6858000"/>
              <a:gd name="connsiteX563" fmla="*/ 5052692 w 7467600"/>
              <a:gd name="connsiteY563" fmla="*/ 1292994 h 6858000"/>
              <a:gd name="connsiteX564" fmla="*/ 5009948 w 7467600"/>
              <a:gd name="connsiteY564" fmla="*/ 1273619 h 6858000"/>
              <a:gd name="connsiteX565" fmla="*/ 5121777 w 7467600"/>
              <a:gd name="connsiteY565" fmla="*/ 1654213 h 6858000"/>
              <a:gd name="connsiteX566" fmla="*/ 5293545 w 7467600"/>
              <a:gd name="connsiteY566" fmla="*/ 2072247 h 6858000"/>
              <a:gd name="connsiteX567" fmla="*/ 5294042 w 7467600"/>
              <a:gd name="connsiteY567" fmla="*/ 2065019 h 6858000"/>
              <a:gd name="connsiteX568" fmla="*/ 5171936 w 7467600"/>
              <a:gd name="connsiteY568" fmla="*/ 1647613 h 6858000"/>
              <a:gd name="connsiteX569" fmla="*/ 5009948 w 7467600"/>
              <a:gd name="connsiteY569" fmla="*/ 1273619 h 6858000"/>
              <a:gd name="connsiteX570" fmla="*/ 655236 w 7467600"/>
              <a:gd name="connsiteY570" fmla="*/ 1268632 h 6858000"/>
              <a:gd name="connsiteX571" fmla="*/ 839521 w 7467600"/>
              <a:gd name="connsiteY571" fmla="*/ 1685315 h 6858000"/>
              <a:gd name="connsiteX572" fmla="*/ 1109416 w 7467600"/>
              <a:gd name="connsiteY572" fmla="*/ 2061663 h 6858000"/>
              <a:gd name="connsiteX573" fmla="*/ 1298300 w 7467600"/>
              <a:gd name="connsiteY573" fmla="*/ 2247742 h 6858000"/>
              <a:gd name="connsiteX574" fmla="*/ 1125871 w 7467600"/>
              <a:gd name="connsiteY574" fmla="*/ 1989513 h 6858000"/>
              <a:gd name="connsiteX575" fmla="*/ 981574 w 7467600"/>
              <a:gd name="connsiteY575" fmla="*/ 1783157 h 6858000"/>
              <a:gd name="connsiteX576" fmla="*/ 922198 w 7467600"/>
              <a:gd name="connsiteY576" fmla="*/ 1677437 h 6858000"/>
              <a:gd name="connsiteX577" fmla="*/ 869293 w 7467600"/>
              <a:gd name="connsiteY577" fmla="*/ 1583214 h 6858000"/>
              <a:gd name="connsiteX578" fmla="*/ 751431 w 7467600"/>
              <a:gd name="connsiteY578" fmla="*/ 1405731 h 6858000"/>
              <a:gd name="connsiteX579" fmla="*/ 655236 w 7467600"/>
              <a:gd name="connsiteY579" fmla="*/ 1268632 h 6858000"/>
              <a:gd name="connsiteX580" fmla="*/ 6516292 w 7467600"/>
              <a:gd name="connsiteY580" fmla="*/ 1263064 h 6858000"/>
              <a:gd name="connsiteX581" fmla="*/ 5736320 w 7467600"/>
              <a:gd name="connsiteY581" fmla="*/ 1501803 h 6858000"/>
              <a:gd name="connsiteX582" fmla="*/ 6516292 w 7467600"/>
              <a:gd name="connsiteY582" fmla="*/ 1263064 h 6858000"/>
              <a:gd name="connsiteX583" fmla="*/ 291466 w 7467600"/>
              <a:gd name="connsiteY583" fmla="*/ 1250369 h 6858000"/>
              <a:gd name="connsiteX584" fmla="*/ 323180 w 7467600"/>
              <a:gd name="connsiteY584" fmla="*/ 1435283 h 6858000"/>
              <a:gd name="connsiteX585" fmla="*/ 349381 w 7467600"/>
              <a:gd name="connsiteY585" fmla="*/ 1875041 h 6858000"/>
              <a:gd name="connsiteX586" fmla="*/ 374363 w 7467600"/>
              <a:gd name="connsiteY586" fmla="*/ 1506494 h 6858000"/>
              <a:gd name="connsiteX587" fmla="*/ 302168 w 7467600"/>
              <a:gd name="connsiteY587" fmla="*/ 1274495 h 6858000"/>
              <a:gd name="connsiteX588" fmla="*/ 291466 w 7467600"/>
              <a:gd name="connsiteY588" fmla="*/ 1250369 h 6858000"/>
              <a:gd name="connsiteX589" fmla="*/ 678222 w 7467600"/>
              <a:gd name="connsiteY589" fmla="*/ 1248670 h 6858000"/>
              <a:gd name="connsiteX590" fmla="*/ 775536 w 7467600"/>
              <a:gd name="connsiteY590" fmla="*/ 1388015 h 6858000"/>
              <a:gd name="connsiteX591" fmla="*/ 894529 w 7467600"/>
              <a:gd name="connsiteY591" fmla="*/ 1567739 h 6858000"/>
              <a:gd name="connsiteX592" fmla="*/ 948000 w 7467600"/>
              <a:gd name="connsiteY592" fmla="*/ 1663088 h 6858000"/>
              <a:gd name="connsiteX593" fmla="*/ 1006812 w 7467600"/>
              <a:gd name="connsiteY593" fmla="*/ 1767683 h 6858000"/>
              <a:gd name="connsiteX594" fmla="*/ 1149133 w 7467600"/>
              <a:gd name="connsiteY594" fmla="*/ 1971513 h 6858000"/>
              <a:gd name="connsiteX595" fmla="*/ 1333952 w 7467600"/>
              <a:gd name="connsiteY595" fmla="*/ 2251620 h 6858000"/>
              <a:gd name="connsiteX596" fmla="*/ 1337329 w 7467600"/>
              <a:gd name="connsiteY596" fmla="*/ 2258350 h 6858000"/>
              <a:gd name="connsiteX597" fmla="*/ 1014726 w 7467600"/>
              <a:gd name="connsiteY597" fmla="*/ 1615556 h 6858000"/>
              <a:gd name="connsiteX598" fmla="*/ 678222 w 7467600"/>
              <a:gd name="connsiteY598" fmla="*/ 1248670 h 6858000"/>
              <a:gd name="connsiteX599" fmla="*/ 6691602 w 7467600"/>
              <a:gd name="connsiteY599" fmla="*/ 1140573 h 6858000"/>
              <a:gd name="connsiteX600" fmla="*/ 6571100 w 7467600"/>
              <a:gd name="connsiteY600" fmla="*/ 1183662 h 6858000"/>
              <a:gd name="connsiteX601" fmla="*/ 6241687 w 7467600"/>
              <a:gd name="connsiteY601" fmla="*/ 1257600 h 6858000"/>
              <a:gd name="connsiteX602" fmla="*/ 5693009 w 7467600"/>
              <a:gd name="connsiteY602" fmla="*/ 1478256 h 6858000"/>
              <a:gd name="connsiteX603" fmla="*/ 6548420 w 7467600"/>
              <a:gd name="connsiteY603" fmla="*/ 1214599 h 6858000"/>
              <a:gd name="connsiteX604" fmla="*/ 6605473 w 7467600"/>
              <a:gd name="connsiteY604" fmla="*/ 1184686 h 6858000"/>
              <a:gd name="connsiteX605" fmla="*/ 6691602 w 7467600"/>
              <a:gd name="connsiteY605" fmla="*/ 1140573 h 6858000"/>
              <a:gd name="connsiteX606" fmla="*/ 4002475 w 7467600"/>
              <a:gd name="connsiteY606" fmla="*/ 1037802 h 6858000"/>
              <a:gd name="connsiteX607" fmla="*/ 4000324 w 7467600"/>
              <a:gd name="connsiteY607" fmla="*/ 1039362 h 6858000"/>
              <a:gd name="connsiteX608" fmla="*/ 4002862 w 7467600"/>
              <a:gd name="connsiteY608" fmla="*/ 1042866 h 6858000"/>
              <a:gd name="connsiteX609" fmla="*/ 4002475 w 7467600"/>
              <a:gd name="connsiteY609" fmla="*/ 1037802 h 6858000"/>
              <a:gd name="connsiteX610" fmla="*/ 506322 w 7467600"/>
              <a:gd name="connsiteY610" fmla="*/ 1020997 h 6858000"/>
              <a:gd name="connsiteX611" fmla="*/ 533068 w 7467600"/>
              <a:gd name="connsiteY611" fmla="*/ 1029409 h 6858000"/>
              <a:gd name="connsiteX612" fmla="*/ 1232525 w 7467600"/>
              <a:gd name="connsiteY612" fmla="*/ 1804675 h 6858000"/>
              <a:gd name="connsiteX613" fmla="*/ 1388858 w 7467600"/>
              <a:gd name="connsiteY613" fmla="*/ 2368011 h 6858000"/>
              <a:gd name="connsiteX614" fmla="*/ 1384098 w 7467600"/>
              <a:gd name="connsiteY614" fmla="*/ 2378125 h 6858000"/>
              <a:gd name="connsiteX615" fmla="*/ 1425393 w 7467600"/>
              <a:gd name="connsiteY615" fmla="*/ 2589124 h 6858000"/>
              <a:gd name="connsiteX616" fmla="*/ 1424001 w 7467600"/>
              <a:gd name="connsiteY616" fmla="*/ 2597541 h 6858000"/>
              <a:gd name="connsiteX617" fmla="*/ 2152729 w 7467600"/>
              <a:gd name="connsiteY617" fmla="*/ 2864487 h 6858000"/>
              <a:gd name="connsiteX618" fmla="*/ 2020609 w 7467600"/>
              <a:gd name="connsiteY618" fmla="*/ 2539671 h 6858000"/>
              <a:gd name="connsiteX619" fmla="*/ 2018920 w 7467600"/>
              <a:gd name="connsiteY619" fmla="*/ 2536309 h 6858000"/>
              <a:gd name="connsiteX620" fmla="*/ 1342441 w 7467600"/>
              <a:gd name="connsiteY620" fmla="*/ 1173017 h 6858000"/>
              <a:gd name="connsiteX621" fmla="*/ 1367925 w 7467600"/>
              <a:gd name="connsiteY621" fmla="*/ 1135648 h 6858000"/>
              <a:gd name="connsiteX622" fmla="*/ 1771401 w 7467600"/>
              <a:gd name="connsiteY622" fmla="*/ 1806673 h 6858000"/>
              <a:gd name="connsiteX623" fmla="*/ 1972385 w 7467600"/>
              <a:gd name="connsiteY623" fmla="*/ 2198735 h 6858000"/>
              <a:gd name="connsiteX624" fmla="*/ 2040892 w 7467600"/>
              <a:gd name="connsiteY624" fmla="*/ 2405205 h 6858000"/>
              <a:gd name="connsiteX625" fmla="*/ 2131689 w 7467600"/>
              <a:gd name="connsiteY625" fmla="*/ 1936926 h 6858000"/>
              <a:gd name="connsiteX626" fmla="*/ 2454820 w 7467600"/>
              <a:gd name="connsiteY626" fmla="*/ 1248808 h 6858000"/>
              <a:gd name="connsiteX627" fmla="*/ 2492512 w 7467600"/>
              <a:gd name="connsiteY627" fmla="*/ 1302920 h 6858000"/>
              <a:gd name="connsiteX628" fmla="*/ 2081216 w 7467600"/>
              <a:gd name="connsiteY628" fmla="*/ 2527513 h 6858000"/>
              <a:gd name="connsiteX629" fmla="*/ 2081211 w 7467600"/>
              <a:gd name="connsiteY629" fmla="*/ 2528916 h 6858000"/>
              <a:gd name="connsiteX630" fmla="*/ 2199067 w 7467600"/>
              <a:gd name="connsiteY630" fmla="*/ 2884061 h 6858000"/>
              <a:gd name="connsiteX631" fmla="*/ 3192586 w 7467600"/>
              <a:gd name="connsiteY631" fmla="*/ 3411496 h 6858000"/>
              <a:gd name="connsiteX632" fmla="*/ 3182620 w 7467600"/>
              <a:gd name="connsiteY632" fmla="*/ 3483279 h 6858000"/>
              <a:gd name="connsiteX633" fmla="*/ 2435119 w 7467600"/>
              <a:gd name="connsiteY633" fmla="*/ 3080173 h 6858000"/>
              <a:gd name="connsiteX634" fmla="*/ 2410152 w 7467600"/>
              <a:gd name="connsiteY634" fmla="*/ 3063751 h 6858000"/>
              <a:gd name="connsiteX635" fmla="*/ 2408099 w 7467600"/>
              <a:gd name="connsiteY635" fmla="*/ 3064403 h 6858000"/>
              <a:gd name="connsiteX636" fmla="*/ 2407218 w 7467600"/>
              <a:gd name="connsiteY636" fmla="*/ 3070324 h 6858000"/>
              <a:gd name="connsiteX637" fmla="*/ 2380138 w 7467600"/>
              <a:gd name="connsiteY637" fmla="*/ 3099341 h 6858000"/>
              <a:gd name="connsiteX638" fmla="*/ 1765923 w 7467600"/>
              <a:gd name="connsiteY638" fmla="*/ 3581043 h 6858000"/>
              <a:gd name="connsiteX639" fmla="*/ 1702258 w 7467600"/>
              <a:gd name="connsiteY639" fmla="*/ 3612286 h 6858000"/>
              <a:gd name="connsiteX640" fmla="*/ 1538370 w 7467600"/>
              <a:gd name="connsiteY640" fmla="*/ 3811804 h 6858000"/>
              <a:gd name="connsiteX641" fmla="*/ 542867 w 7467600"/>
              <a:gd name="connsiteY641" fmla="*/ 4944092 h 6858000"/>
              <a:gd name="connsiteX642" fmla="*/ 515800 w 7467600"/>
              <a:gd name="connsiteY642" fmla="*/ 4862180 h 6858000"/>
              <a:gd name="connsiteX643" fmla="*/ 909145 w 7467600"/>
              <a:gd name="connsiteY643" fmla="*/ 4199225 h 6858000"/>
              <a:gd name="connsiteX644" fmla="*/ 1214067 w 7467600"/>
              <a:gd name="connsiteY644" fmla="*/ 3908561 h 6858000"/>
              <a:gd name="connsiteX645" fmla="*/ 640967 w 7467600"/>
              <a:gd name="connsiteY645" fmla="*/ 4105601 h 6858000"/>
              <a:gd name="connsiteX646" fmla="*/ 112563 w 7467600"/>
              <a:gd name="connsiteY646" fmla="*/ 4396952 h 6858000"/>
              <a:gd name="connsiteX647" fmla="*/ 0 w 7467600"/>
              <a:gd name="connsiteY647" fmla="*/ 4466006 h 6858000"/>
              <a:gd name="connsiteX648" fmla="*/ 0 w 7467600"/>
              <a:gd name="connsiteY648" fmla="*/ 4233763 h 6858000"/>
              <a:gd name="connsiteX649" fmla="*/ 36881 w 7467600"/>
              <a:gd name="connsiteY649" fmla="*/ 4200118 h 6858000"/>
              <a:gd name="connsiteX650" fmla="*/ 910534 w 7467600"/>
              <a:gd name="connsiteY650" fmla="*/ 3629753 h 6858000"/>
              <a:gd name="connsiteX651" fmla="*/ 1578717 w 7467600"/>
              <a:gd name="connsiteY651" fmla="*/ 3575982 h 6858000"/>
              <a:gd name="connsiteX652" fmla="*/ 2338780 w 7467600"/>
              <a:gd name="connsiteY652" fmla="*/ 3033725 h 6858000"/>
              <a:gd name="connsiteX653" fmla="*/ 1807991 w 7467600"/>
              <a:gd name="connsiteY653" fmla="*/ 2807184 h 6858000"/>
              <a:gd name="connsiteX654" fmla="*/ 1416358 w 7467600"/>
              <a:gd name="connsiteY654" fmla="*/ 3112571 h 6858000"/>
              <a:gd name="connsiteX655" fmla="*/ 939066 w 7467600"/>
              <a:gd name="connsiteY655" fmla="*/ 3378798 h 6858000"/>
              <a:gd name="connsiteX656" fmla="*/ 115099 w 7467600"/>
              <a:gd name="connsiteY656" fmla="*/ 3607650 h 6858000"/>
              <a:gd name="connsiteX657" fmla="*/ 97284 w 7467600"/>
              <a:gd name="connsiteY657" fmla="*/ 3520393 h 6858000"/>
              <a:gd name="connsiteX658" fmla="*/ 922050 w 7467600"/>
              <a:gd name="connsiteY658" fmla="*/ 3074867 h 6858000"/>
              <a:gd name="connsiteX659" fmla="*/ 1405265 w 7467600"/>
              <a:gd name="connsiteY659" fmla="*/ 3016319 h 6858000"/>
              <a:gd name="connsiteX660" fmla="*/ 1407512 w 7467600"/>
              <a:gd name="connsiteY660" fmla="*/ 3018001 h 6858000"/>
              <a:gd name="connsiteX661" fmla="*/ 1726266 w 7467600"/>
              <a:gd name="connsiteY661" fmla="*/ 2777274 h 6858000"/>
              <a:gd name="connsiteX662" fmla="*/ 625390 w 7467600"/>
              <a:gd name="connsiteY662" fmla="*/ 2514541 h 6858000"/>
              <a:gd name="connsiteX663" fmla="*/ 619799 w 7467600"/>
              <a:gd name="connsiteY663" fmla="*/ 2527180 h 6858000"/>
              <a:gd name="connsiteX664" fmla="*/ 310030 w 7467600"/>
              <a:gd name="connsiteY664" fmla="*/ 2771818 h 6858000"/>
              <a:gd name="connsiteX665" fmla="*/ 173877 w 7467600"/>
              <a:gd name="connsiteY665" fmla="*/ 2937056 h 6858000"/>
              <a:gd name="connsiteX666" fmla="*/ 77889 w 7467600"/>
              <a:gd name="connsiteY666" fmla="*/ 3138440 h 6858000"/>
              <a:gd name="connsiteX667" fmla="*/ 0 w 7467600"/>
              <a:gd name="connsiteY667" fmla="*/ 3271395 h 6858000"/>
              <a:gd name="connsiteX668" fmla="*/ 0 w 7467600"/>
              <a:gd name="connsiteY668" fmla="*/ 3153002 h 6858000"/>
              <a:gd name="connsiteX669" fmla="*/ 2386 w 7467600"/>
              <a:gd name="connsiteY669" fmla="*/ 3149203 h 6858000"/>
              <a:gd name="connsiteX670" fmla="*/ 89753 w 7467600"/>
              <a:gd name="connsiteY670" fmla="*/ 2987702 h 6858000"/>
              <a:gd name="connsiteX671" fmla="*/ 76869 w 7467600"/>
              <a:gd name="connsiteY671" fmla="*/ 3005404 h 6858000"/>
              <a:gd name="connsiteX672" fmla="*/ 32049 w 7467600"/>
              <a:gd name="connsiteY672" fmla="*/ 3065814 h 6858000"/>
              <a:gd name="connsiteX673" fmla="*/ 0 w 7467600"/>
              <a:gd name="connsiteY673" fmla="*/ 3108744 h 6858000"/>
              <a:gd name="connsiteX674" fmla="*/ 0 w 7467600"/>
              <a:gd name="connsiteY674" fmla="*/ 3058059 h 6858000"/>
              <a:gd name="connsiteX675" fmla="*/ 7610 w 7467600"/>
              <a:gd name="connsiteY675" fmla="*/ 3047889 h 6858000"/>
              <a:gd name="connsiteX676" fmla="*/ 52419 w 7467600"/>
              <a:gd name="connsiteY676" fmla="*/ 2987479 h 6858000"/>
              <a:gd name="connsiteX677" fmla="*/ 59142 w 7467600"/>
              <a:gd name="connsiteY677" fmla="*/ 2978488 h 6858000"/>
              <a:gd name="connsiteX678" fmla="*/ 0 w 7467600"/>
              <a:gd name="connsiteY678" fmla="*/ 3015334 h 6858000"/>
              <a:gd name="connsiteX679" fmla="*/ 0 w 7467600"/>
              <a:gd name="connsiteY679" fmla="*/ 2914286 h 6858000"/>
              <a:gd name="connsiteX680" fmla="*/ 36383 w 7467600"/>
              <a:gd name="connsiteY680" fmla="*/ 2901128 h 6858000"/>
              <a:gd name="connsiteX681" fmla="*/ 156329 w 7467600"/>
              <a:gd name="connsiteY681" fmla="*/ 2840533 h 6858000"/>
              <a:gd name="connsiteX682" fmla="*/ 358355 w 7467600"/>
              <a:gd name="connsiteY682" fmla="*/ 2620471 h 6858000"/>
              <a:gd name="connsiteX683" fmla="*/ 510577 w 7467600"/>
              <a:gd name="connsiteY683" fmla="*/ 2501244 h 6858000"/>
              <a:gd name="connsiteX684" fmla="*/ 211967 w 7467600"/>
              <a:gd name="connsiteY684" fmla="*/ 2479171 h 6858000"/>
              <a:gd name="connsiteX685" fmla="*/ 0 w 7467600"/>
              <a:gd name="connsiteY685" fmla="*/ 2476398 h 6858000"/>
              <a:gd name="connsiteX686" fmla="*/ 0 w 7467600"/>
              <a:gd name="connsiteY686" fmla="*/ 2389189 h 6858000"/>
              <a:gd name="connsiteX687" fmla="*/ 103062 w 7467600"/>
              <a:gd name="connsiteY687" fmla="*/ 2389518 h 6858000"/>
              <a:gd name="connsiteX688" fmla="*/ 510734 w 7467600"/>
              <a:gd name="connsiteY688" fmla="*/ 2416201 h 6858000"/>
              <a:gd name="connsiteX689" fmla="*/ 279257 w 7467600"/>
              <a:gd name="connsiteY689" fmla="*/ 2092102 h 6858000"/>
              <a:gd name="connsiteX690" fmla="*/ 65265 w 7467600"/>
              <a:gd name="connsiteY690" fmla="*/ 2006049 h 6858000"/>
              <a:gd name="connsiteX691" fmla="*/ 0 w 7467600"/>
              <a:gd name="connsiteY691" fmla="*/ 1982532 h 6858000"/>
              <a:gd name="connsiteX692" fmla="*/ 0 w 7467600"/>
              <a:gd name="connsiteY692" fmla="*/ 1912789 h 6858000"/>
              <a:gd name="connsiteX693" fmla="*/ 97460 w 7467600"/>
              <a:gd name="connsiteY693" fmla="*/ 1953725 h 6858000"/>
              <a:gd name="connsiteX694" fmla="*/ 221272 w 7467600"/>
              <a:gd name="connsiteY694" fmla="*/ 1980766 h 6858000"/>
              <a:gd name="connsiteX695" fmla="*/ 116765 w 7467600"/>
              <a:gd name="connsiteY695" fmla="*/ 1911033 h 6858000"/>
              <a:gd name="connsiteX696" fmla="*/ 16405 w 7467600"/>
              <a:gd name="connsiteY696" fmla="*/ 1803412 h 6858000"/>
              <a:gd name="connsiteX697" fmla="*/ 0 w 7467600"/>
              <a:gd name="connsiteY697" fmla="*/ 1784777 h 6858000"/>
              <a:gd name="connsiteX698" fmla="*/ 0 w 7467600"/>
              <a:gd name="connsiteY698" fmla="*/ 1740082 h 6858000"/>
              <a:gd name="connsiteX699" fmla="*/ 39394 w 7467600"/>
              <a:gd name="connsiteY699" fmla="*/ 1784856 h 6858000"/>
              <a:gd name="connsiteX700" fmla="*/ 135813 w 7467600"/>
              <a:gd name="connsiteY700" fmla="*/ 1888838 h 6858000"/>
              <a:gd name="connsiteX701" fmla="*/ 242575 w 7467600"/>
              <a:gd name="connsiteY701" fmla="*/ 1958841 h 6858000"/>
              <a:gd name="connsiteX702" fmla="*/ 82197 w 7467600"/>
              <a:gd name="connsiteY702" fmla="*/ 1754826 h 6858000"/>
              <a:gd name="connsiteX703" fmla="*/ 0 w 7467600"/>
              <a:gd name="connsiteY703" fmla="*/ 1679650 h 6858000"/>
              <a:gd name="connsiteX704" fmla="*/ 0 w 7467600"/>
              <a:gd name="connsiteY704" fmla="*/ 1602463 h 6858000"/>
              <a:gd name="connsiteX705" fmla="*/ 84689 w 7467600"/>
              <a:gd name="connsiteY705" fmla="*/ 1677442 h 6858000"/>
              <a:gd name="connsiteX706" fmla="*/ 298437 w 7467600"/>
              <a:gd name="connsiteY706" fmla="*/ 1968019 h 6858000"/>
              <a:gd name="connsiteX707" fmla="*/ 227269 w 7467600"/>
              <a:gd name="connsiteY707" fmla="*/ 1114064 h 6858000"/>
              <a:gd name="connsiteX708" fmla="*/ 248003 w 7467600"/>
              <a:gd name="connsiteY708" fmla="*/ 1089613 h 6858000"/>
              <a:gd name="connsiteX709" fmla="*/ 427020 w 7467600"/>
              <a:gd name="connsiteY709" fmla="*/ 1619803 h 6858000"/>
              <a:gd name="connsiteX710" fmla="*/ 340345 w 7467600"/>
              <a:gd name="connsiteY710" fmla="*/ 2027739 h 6858000"/>
              <a:gd name="connsiteX711" fmla="*/ 360865 w 7467600"/>
              <a:gd name="connsiteY711" fmla="*/ 2044827 h 6858000"/>
              <a:gd name="connsiteX712" fmla="*/ 560414 w 7467600"/>
              <a:gd name="connsiteY712" fmla="*/ 2421457 h 6858000"/>
              <a:gd name="connsiteX713" fmla="*/ 1359703 w 7467600"/>
              <a:gd name="connsiteY713" fmla="*/ 2578554 h 6858000"/>
              <a:gd name="connsiteX714" fmla="*/ 1359422 w 7467600"/>
              <a:gd name="connsiteY714" fmla="*/ 2577994 h 6858000"/>
              <a:gd name="connsiteX715" fmla="*/ 828701 w 7467600"/>
              <a:gd name="connsiteY715" fmla="*/ 1839520 h 6858000"/>
              <a:gd name="connsiteX716" fmla="*/ 494427 w 7467600"/>
              <a:gd name="connsiteY716" fmla="*/ 1092333 h 6858000"/>
              <a:gd name="connsiteX717" fmla="*/ 506322 w 7467600"/>
              <a:gd name="connsiteY717" fmla="*/ 1020997 h 6858000"/>
              <a:gd name="connsiteX718" fmla="*/ 4570198 w 7467600"/>
              <a:gd name="connsiteY718" fmla="*/ 978081 h 6858000"/>
              <a:gd name="connsiteX719" fmla="*/ 4523691 w 7467600"/>
              <a:gd name="connsiteY719" fmla="*/ 1127776 h 6858000"/>
              <a:gd name="connsiteX720" fmla="*/ 4509875 w 7467600"/>
              <a:gd name="connsiteY720" fmla="*/ 1167552 h 6858000"/>
              <a:gd name="connsiteX721" fmla="*/ 4478168 w 7467600"/>
              <a:gd name="connsiteY721" fmla="*/ 1260735 h 6858000"/>
              <a:gd name="connsiteX722" fmla="*/ 4409309 w 7467600"/>
              <a:gd name="connsiteY722" fmla="*/ 1666996 h 6858000"/>
              <a:gd name="connsiteX723" fmla="*/ 4370031 w 7467600"/>
              <a:gd name="connsiteY723" fmla="*/ 1955666 h 6858000"/>
              <a:gd name="connsiteX724" fmla="*/ 4570198 w 7467600"/>
              <a:gd name="connsiteY724" fmla="*/ 978081 h 6858000"/>
              <a:gd name="connsiteX725" fmla="*/ 4557898 w 7467600"/>
              <a:gd name="connsiteY725" fmla="*/ 900011 h 6858000"/>
              <a:gd name="connsiteX726" fmla="*/ 4344840 w 7467600"/>
              <a:gd name="connsiteY726" fmla="*/ 1922038 h 6858000"/>
              <a:gd name="connsiteX727" fmla="*/ 4378710 w 7467600"/>
              <a:gd name="connsiteY727" fmla="*/ 1665516 h 6858000"/>
              <a:gd name="connsiteX728" fmla="*/ 4448798 w 7467600"/>
              <a:gd name="connsiteY728" fmla="*/ 1253024 h 6858000"/>
              <a:gd name="connsiteX729" fmla="*/ 4480315 w 7467600"/>
              <a:gd name="connsiteY729" fmla="*/ 1158454 h 6858000"/>
              <a:gd name="connsiteX730" fmla="*/ 4494133 w 7467600"/>
              <a:gd name="connsiteY730" fmla="*/ 1118676 h 6858000"/>
              <a:gd name="connsiteX731" fmla="*/ 4557898 w 7467600"/>
              <a:gd name="connsiteY731" fmla="*/ 900011 h 6858000"/>
              <a:gd name="connsiteX732" fmla="*/ 5870151 w 7467600"/>
              <a:gd name="connsiteY732" fmla="*/ 898890 h 6858000"/>
              <a:gd name="connsiteX733" fmla="*/ 5861335 w 7467600"/>
              <a:gd name="connsiteY733" fmla="*/ 899177 h 6858000"/>
              <a:gd name="connsiteX734" fmla="*/ 5843702 w 7467600"/>
              <a:gd name="connsiteY734" fmla="*/ 899748 h 6858000"/>
              <a:gd name="connsiteX735" fmla="*/ 5651107 w 7467600"/>
              <a:gd name="connsiteY735" fmla="*/ 920306 h 6858000"/>
              <a:gd name="connsiteX736" fmla="*/ 5459407 w 7467600"/>
              <a:gd name="connsiteY736" fmla="*/ 940975 h 6858000"/>
              <a:gd name="connsiteX737" fmla="*/ 5374846 w 7467600"/>
              <a:gd name="connsiteY737" fmla="*/ 941988 h 6858000"/>
              <a:gd name="connsiteX738" fmla="*/ 5256105 w 7467600"/>
              <a:gd name="connsiteY738" fmla="*/ 945632 h 6858000"/>
              <a:gd name="connsiteX739" fmla="*/ 5107071 w 7467600"/>
              <a:gd name="connsiteY739" fmla="*/ 969720 h 6858000"/>
              <a:gd name="connsiteX740" fmla="*/ 4998681 w 7467600"/>
              <a:gd name="connsiteY740" fmla="*/ 988771 h 6858000"/>
              <a:gd name="connsiteX741" fmla="*/ 5870151 w 7467600"/>
              <a:gd name="connsiteY741" fmla="*/ 898890 h 6858000"/>
              <a:gd name="connsiteX742" fmla="*/ 5504425 w 7467600"/>
              <a:gd name="connsiteY742" fmla="*/ 848067 h 6858000"/>
              <a:gd name="connsiteX743" fmla="*/ 4968849 w 7467600"/>
              <a:gd name="connsiteY743" fmla="*/ 962318 h 6858000"/>
              <a:gd name="connsiteX744" fmla="*/ 5104039 w 7467600"/>
              <a:gd name="connsiteY744" fmla="*/ 940634 h 6858000"/>
              <a:gd name="connsiteX745" fmla="*/ 5256311 w 7467600"/>
              <a:gd name="connsiteY745" fmla="*/ 916490 h 6858000"/>
              <a:gd name="connsiteX746" fmla="*/ 5377381 w 7467600"/>
              <a:gd name="connsiteY746" fmla="*/ 912671 h 6858000"/>
              <a:gd name="connsiteX747" fmla="*/ 5460148 w 7467600"/>
              <a:gd name="connsiteY747" fmla="*/ 911442 h 6858000"/>
              <a:gd name="connsiteX748" fmla="*/ 5648971 w 7467600"/>
              <a:gd name="connsiteY748" fmla="*/ 891331 h 6858000"/>
              <a:gd name="connsiteX749" fmla="*/ 5844807 w 7467600"/>
              <a:gd name="connsiteY749" fmla="*/ 870718 h 6858000"/>
              <a:gd name="connsiteX750" fmla="*/ 5862975 w 7467600"/>
              <a:gd name="connsiteY750" fmla="*/ 869756 h 6858000"/>
              <a:gd name="connsiteX751" fmla="*/ 5920887 w 7467600"/>
              <a:gd name="connsiteY751" fmla="*/ 865929 h 6858000"/>
              <a:gd name="connsiteX752" fmla="*/ 5504425 w 7467600"/>
              <a:gd name="connsiteY752" fmla="*/ 848067 h 6858000"/>
              <a:gd name="connsiteX753" fmla="*/ 3607114 w 7467600"/>
              <a:gd name="connsiteY753" fmla="*/ 467441 h 6858000"/>
              <a:gd name="connsiteX754" fmla="*/ 3296242 w 7467600"/>
              <a:gd name="connsiteY754" fmla="*/ 807991 h 6858000"/>
              <a:gd name="connsiteX755" fmla="*/ 3174674 w 7467600"/>
              <a:gd name="connsiteY755" fmla="*/ 919759 h 6858000"/>
              <a:gd name="connsiteX756" fmla="*/ 3042978 w 7467600"/>
              <a:gd name="connsiteY756" fmla="*/ 1054894 h 6858000"/>
              <a:gd name="connsiteX757" fmla="*/ 2968914 w 7467600"/>
              <a:gd name="connsiteY757" fmla="*/ 1133756 h 6858000"/>
              <a:gd name="connsiteX758" fmla="*/ 3103823 w 7467600"/>
              <a:gd name="connsiteY758" fmla="*/ 1026814 h 6858000"/>
              <a:gd name="connsiteX759" fmla="*/ 3607114 w 7467600"/>
              <a:gd name="connsiteY759" fmla="*/ 467441 h 6858000"/>
              <a:gd name="connsiteX760" fmla="*/ 3744487 w 7467600"/>
              <a:gd name="connsiteY760" fmla="*/ 383136 h 6858000"/>
              <a:gd name="connsiteX761" fmla="*/ 3970213 w 7467600"/>
              <a:gd name="connsiteY761" fmla="*/ 995559 h 6858000"/>
              <a:gd name="connsiteX762" fmla="*/ 3744487 w 7467600"/>
              <a:gd name="connsiteY762" fmla="*/ 383136 h 6858000"/>
              <a:gd name="connsiteX763" fmla="*/ 3624562 w 7467600"/>
              <a:gd name="connsiteY763" fmla="*/ 367041 h 6858000"/>
              <a:gd name="connsiteX764" fmla="*/ 3489712 w 7467600"/>
              <a:gd name="connsiteY764" fmla="*/ 485386 h 6858000"/>
              <a:gd name="connsiteX765" fmla="*/ 3182994 w 7467600"/>
              <a:gd name="connsiteY765" fmla="*/ 828265 h 6858000"/>
              <a:gd name="connsiteX766" fmla="*/ 2892114 w 7467600"/>
              <a:gd name="connsiteY766" fmla="*/ 1172635 h 6858000"/>
              <a:gd name="connsiteX767" fmla="*/ 3021459 w 7467600"/>
              <a:gd name="connsiteY767" fmla="*/ 1035385 h 6858000"/>
              <a:gd name="connsiteX768" fmla="*/ 3153873 w 7467600"/>
              <a:gd name="connsiteY768" fmla="*/ 898971 h 6858000"/>
              <a:gd name="connsiteX769" fmla="*/ 3276511 w 7467600"/>
              <a:gd name="connsiteY769" fmla="*/ 786423 h 6858000"/>
              <a:gd name="connsiteX770" fmla="*/ 3584154 w 7467600"/>
              <a:gd name="connsiteY770" fmla="*/ 448218 h 6858000"/>
              <a:gd name="connsiteX771" fmla="*/ 3624562 w 7467600"/>
              <a:gd name="connsiteY771" fmla="*/ 367041 h 6858000"/>
              <a:gd name="connsiteX772" fmla="*/ 3766672 w 7467600"/>
              <a:gd name="connsiteY772" fmla="*/ 359429 h 6858000"/>
              <a:gd name="connsiteX773" fmla="*/ 3996338 w 7467600"/>
              <a:gd name="connsiteY773" fmla="*/ 968237 h 6858000"/>
              <a:gd name="connsiteX774" fmla="*/ 3766672 w 7467600"/>
              <a:gd name="connsiteY774" fmla="*/ 359429 h 6858000"/>
              <a:gd name="connsiteX775" fmla="*/ 5805386 w 7467600"/>
              <a:gd name="connsiteY775" fmla="*/ 239240 h 6858000"/>
              <a:gd name="connsiteX776" fmla="*/ 5736947 w 7467600"/>
              <a:gd name="connsiteY776" fmla="*/ 261367 h 6858000"/>
              <a:gd name="connsiteX777" fmla="*/ 5427012 w 7467600"/>
              <a:gd name="connsiteY777" fmla="*/ 311272 h 6858000"/>
              <a:gd name="connsiteX778" fmla="*/ 5147818 w 7467600"/>
              <a:gd name="connsiteY778" fmla="*/ 322112 h 6858000"/>
              <a:gd name="connsiteX779" fmla="*/ 5060854 w 7467600"/>
              <a:gd name="connsiteY779" fmla="*/ 311882 h 6858000"/>
              <a:gd name="connsiteX780" fmla="*/ 4945989 w 7467600"/>
              <a:gd name="connsiteY780" fmla="*/ 300516 h 6858000"/>
              <a:gd name="connsiteX781" fmla="*/ 5410479 w 7467600"/>
              <a:gd name="connsiteY781" fmla="*/ 348434 h 6858000"/>
              <a:gd name="connsiteX782" fmla="*/ 5805386 w 7467600"/>
              <a:gd name="connsiteY782" fmla="*/ 239240 h 6858000"/>
              <a:gd name="connsiteX783" fmla="*/ 5905192 w 7467600"/>
              <a:gd name="connsiteY783" fmla="*/ 163079 h 6858000"/>
              <a:gd name="connsiteX784" fmla="*/ 5865655 w 7467600"/>
              <a:gd name="connsiteY784" fmla="*/ 171901 h 6858000"/>
              <a:gd name="connsiteX785" fmla="*/ 5259740 w 7467600"/>
              <a:gd name="connsiteY785" fmla="*/ 257013 h 6858000"/>
              <a:gd name="connsiteX786" fmla="*/ 5208466 w 7467600"/>
              <a:gd name="connsiteY786" fmla="*/ 257550 h 6858000"/>
              <a:gd name="connsiteX787" fmla="*/ 4980204 w 7467600"/>
              <a:gd name="connsiteY787" fmla="*/ 271903 h 6858000"/>
              <a:gd name="connsiteX788" fmla="*/ 5068068 w 7467600"/>
              <a:gd name="connsiteY788" fmla="*/ 282244 h 6858000"/>
              <a:gd name="connsiteX789" fmla="*/ 5153231 w 7467600"/>
              <a:gd name="connsiteY789" fmla="*/ 292240 h 6858000"/>
              <a:gd name="connsiteX790" fmla="*/ 5426491 w 7467600"/>
              <a:gd name="connsiteY790" fmla="*/ 281128 h 6858000"/>
              <a:gd name="connsiteX791" fmla="*/ 5731212 w 7467600"/>
              <a:gd name="connsiteY791" fmla="*/ 231951 h 6858000"/>
              <a:gd name="connsiteX792" fmla="*/ 5905192 w 7467600"/>
              <a:gd name="connsiteY792" fmla="*/ 163079 h 6858000"/>
              <a:gd name="connsiteX793" fmla="*/ 5944437 w 7467600"/>
              <a:gd name="connsiteY793" fmla="*/ 113829 h 6858000"/>
              <a:gd name="connsiteX794" fmla="*/ 5825032 w 7467600"/>
              <a:gd name="connsiteY794" fmla="*/ 146405 h 6858000"/>
              <a:gd name="connsiteX795" fmla="*/ 4955599 w 7467600"/>
              <a:gd name="connsiteY795" fmla="*/ 247008 h 6858000"/>
              <a:gd name="connsiteX796" fmla="*/ 5210104 w 7467600"/>
              <a:gd name="connsiteY796" fmla="*/ 228123 h 6858000"/>
              <a:gd name="connsiteX797" fmla="*/ 5261015 w 7467600"/>
              <a:gd name="connsiteY797" fmla="*/ 227087 h 6858000"/>
              <a:gd name="connsiteX798" fmla="*/ 5861181 w 7467600"/>
              <a:gd name="connsiteY798" fmla="*/ 143093 h 6858000"/>
              <a:gd name="connsiteX799" fmla="*/ 5961252 w 7467600"/>
              <a:gd name="connsiteY799" fmla="*/ 114820 h 6858000"/>
              <a:gd name="connsiteX800" fmla="*/ 5944437 w 7467600"/>
              <a:gd name="connsiteY800" fmla="*/ 113829 h 6858000"/>
              <a:gd name="connsiteX801" fmla="*/ 3882765 w 7467600"/>
              <a:gd name="connsiteY801" fmla="*/ 0 h 6858000"/>
              <a:gd name="connsiteX802" fmla="*/ 3995099 w 7467600"/>
              <a:gd name="connsiteY802" fmla="*/ 0 h 6858000"/>
              <a:gd name="connsiteX803" fmla="*/ 4163818 w 7467600"/>
              <a:gd name="connsiteY803" fmla="*/ 234104 h 6858000"/>
              <a:gd name="connsiteX804" fmla="*/ 4172099 w 7467600"/>
              <a:gd name="connsiteY804" fmla="*/ 234207 h 6858000"/>
              <a:gd name="connsiteX805" fmla="*/ 4784282 w 7467600"/>
              <a:gd name="connsiteY805" fmla="*/ 276561 h 6858000"/>
              <a:gd name="connsiteX806" fmla="*/ 4801687 w 7467600"/>
              <a:gd name="connsiteY806" fmla="*/ 267764 h 6858000"/>
              <a:gd name="connsiteX807" fmla="*/ 6082788 w 7467600"/>
              <a:gd name="connsiteY807" fmla="*/ 64119 h 6858000"/>
              <a:gd name="connsiteX808" fmla="*/ 6099442 w 7467600"/>
              <a:gd name="connsiteY808" fmla="*/ 82568 h 6858000"/>
              <a:gd name="connsiteX809" fmla="*/ 4804137 w 7467600"/>
              <a:gd name="connsiteY809" fmla="*/ 320931 h 6858000"/>
              <a:gd name="connsiteX810" fmla="*/ 4227047 w 7467600"/>
              <a:gd name="connsiteY810" fmla="*/ 313415 h 6858000"/>
              <a:gd name="connsiteX811" fmla="*/ 4346041 w 7467600"/>
              <a:gd name="connsiteY811" fmla="*/ 456086 h 6858000"/>
              <a:gd name="connsiteX812" fmla="*/ 4870967 w 7467600"/>
              <a:gd name="connsiteY812" fmla="*/ 963061 h 6858000"/>
              <a:gd name="connsiteX813" fmla="*/ 4889647 w 7467600"/>
              <a:gd name="connsiteY813" fmla="*/ 957147 h 6858000"/>
              <a:gd name="connsiteX814" fmla="*/ 5422504 w 7467600"/>
              <a:gd name="connsiteY814" fmla="*/ 805191 h 6858000"/>
              <a:gd name="connsiteX815" fmla="*/ 6087656 w 7467600"/>
              <a:gd name="connsiteY815" fmla="*/ 826703 h 6858000"/>
              <a:gd name="connsiteX816" fmla="*/ 6058717 w 7467600"/>
              <a:gd name="connsiteY816" fmla="*/ 865992 h 6858000"/>
              <a:gd name="connsiteX817" fmla="*/ 4974153 w 7467600"/>
              <a:gd name="connsiteY817" fmla="*/ 1045456 h 6858000"/>
              <a:gd name="connsiteX818" fmla="*/ 5627835 w 7467600"/>
              <a:gd name="connsiteY818" fmla="*/ 1472077 h 6858000"/>
              <a:gd name="connsiteX819" fmla="*/ 5629817 w 7467600"/>
              <a:gd name="connsiteY819" fmla="*/ 1471412 h 6858000"/>
              <a:gd name="connsiteX820" fmla="*/ 5634124 w 7467600"/>
              <a:gd name="connsiteY820" fmla="*/ 1470572 h 6858000"/>
              <a:gd name="connsiteX821" fmla="*/ 5755832 w 7467600"/>
              <a:gd name="connsiteY821" fmla="*/ 1383886 h 6858000"/>
              <a:gd name="connsiteX822" fmla="*/ 6014186 w 7467600"/>
              <a:gd name="connsiteY822" fmla="*/ 1279799 h 6858000"/>
              <a:gd name="connsiteX823" fmla="*/ 6901619 w 7467600"/>
              <a:gd name="connsiteY823" fmla="*/ 1047874 h 6858000"/>
              <a:gd name="connsiteX824" fmla="*/ 6931566 w 7467600"/>
              <a:gd name="connsiteY824" fmla="*/ 1062034 h 6858000"/>
              <a:gd name="connsiteX825" fmla="*/ 5790982 w 7467600"/>
              <a:gd name="connsiteY825" fmla="*/ 1561380 h 6858000"/>
              <a:gd name="connsiteX826" fmla="*/ 6188971 w 7467600"/>
              <a:gd name="connsiteY826" fmla="*/ 1755168 h 6858000"/>
              <a:gd name="connsiteX827" fmla="*/ 6202446 w 7467600"/>
              <a:gd name="connsiteY827" fmla="*/ 1752268 h 6858000"/>
              <a:gd name="connsiteX828" fmla="*/ 7179560 w 7467600"/>
              <a:gd name="connsiteY828" fmla="*/ 1467551 h 6858000"/>
              <a:gd name="connsiteX829" fmla="*/ 7158730 w 7467600"/>
              <a:gd name="connsiteY829" fmla="*/ 1507835 h 6858000"/>
              <a:gd name="connsiteX830" fmla="*/ 6326959 w 7467600"/>
              <a:gd name="connsiteY830" fmla="*/ 1817686 h 6858000"/>
              <a:gd name="connsiteX831" fmla="*/ 6537433 w 7467600"/>
              <a:gd name="connsiteY831" fmla="*/ 1907790 h 6858000"/>
              <a:gd name="connsiteX832" fmla="*/ 6550221 w 7467600"/>
              <a:gd name="connsiteY832" fmla="*/ 1910729 h 6858000"/>
              <a:gd name="connsiteX833" fmla="*/ 6964438 w 7467600"/>
              <a:gd name="connsiteY833" fmla="*/ 2209505 h 6858000"/>
              <a:gd name="connsiteX834" fmla="*/ 7367862 w 7467600"/>
              <a:gd name="connsiteY834" fmla="*/ 2806833 h 6858000"/>
              <a:gd name="connsiteX835" fmla="*/ 7364329 w 7467600"/>
              <a:gd name="connsiteY835" fmla="*/ 2826907 h 6858000"/>
              <a:gd name="connsiteX836" fmla="*/ 7290545 w 7467600"/>
              <a:gd name="connsiteY836" fmla="*/ 2850663 h 6858000"/>
              <a:gd name="connsiteX837" fmla="*/ 6472036 w 7467600"/>
              <a:gd name="connsiteY837" fmla="*/ 1959003 h 6858000"/>
              <a:gd name="connsiteX838" fmla="*/ 5792897 w 7467600"/>
              <a:gd name="connsiteY838" fmla="*/ 1647747 h 6858000"/>
              <a:gd name="connsiteX839" fmla="*/ 5842751 w 7467600"/>
              <a:gd name="connsiteY839" fmla="*/ 1816112 h 6858000"/>
              <a:gd name="connsiteX840" fmla="*/ 5847424 w 7467600"/>
              <a:gd name="connsiteY840" fmla="*/ 1815776 h 6858000"/>
              <a:gd name="connsiteX841" fmla="*/ 6399821 w 7467600"/>
              <a:gd name="connsiteY841" fmla="*/ 2344799 h 6858000"/>
              <a:gd name="connsiteX842" fmla="*/ 6323232 w 7467600"/>
              <a:gd name="connsiteY842" fmla="*/ 2389634 h 6858000"/>
              <a:gd name="connsiteX843" fmla="*/ 5942958 w 7467600"/>
              <a:gd name="connsiteY843" fmla="*/ 2077708 h 6858000"/>
              <a:gd name="connsiteX844" fmla="*/ 5921559 w 7467600"/>
              <a:gd name="connsiteY844" fmla="*/ 2378596 h 6858000"/>
              <a:gd name="connsiteX845" fmla="*/ 5817651 w 7467600"/>
              <a:gd name="connsiteY845" fmla="*/ 3023919 h 6858000"/>
              <a:gd name="connsiteX846" fmla="*/ 5729634 w 7467600"/>
              <a:gd name="connsiteY846" fmla="*/ 3051849 h 6858000"/>
              <a:gd name="connsiteX847" fmla="*/ 5611018 w 7467600"/>
              <a:gd name="connsiteY847" fmla="*/ 2316769 h 6858000"/>
              <a:gd name="connsiteX848" fmla="*/ 5687608 w 7467600"/>
              <a:gd name="connsiteY848" fmla="*/ 2039972 h 6858000"/>
              <a:gd name="connsiteX849" fmla="*/ 5657554 w 7467600"/>
              <a:gd name="connsiteY849" fmla="*/ 1576445 h 6858000"/>
              <a:gd name="connsiteX850" fmla="*/ 5150475 w 7467600"/>
              <a:gd name="connsiteY850" fmla="*/ 1274012 h 6858000"/>
              <a:gd name="connsiteX851" fmla="*/ 5349142 w 7467600"/>
              <a:gd name="connsiteY851" fmla="*/ 2204405 h 6858000"/>
              <a:gd name="connsiteX852" fmla="*/ 5262214 w 7467600"/>
              <a:gd name="connsiteY852" fmla="*/ 2233836 h 6858000"/>
              <a:gd name="connsiteX853" fmla="*/ 4981539 w 7467600"/>
              <a:gd name="connsiteY853" fmla="*/ 1542201 h 6858000"/>
              <a:gd name="connsiteX854" fmla="*/ 4958461 w 7467600"/>
              <a:gd name="connsiteY854" fmla="*/ 1136957 h 6858000"/>
              <a:gd name="connsiteX855" fmla="*/ 4655015 w 7467600"/>
              <a:gd name="connsiteY855" fmla="*/ 891426 h 6858000"/>
              <a:gd name="connsiteX856" fmla="*/ 4348002 w 7467600"/>
              <a:gd name="connsiteY856" fmla="*/ 2205895 h 6858000"/>
              <a:gd name="connsiteX857" fmla="*/ 4262250 w 7467600"/>
              <a:gd name="connsiteY857" fmla="*/ 2219972 h 6858000"/>
              <a:gd name="connsiteX858" fmla="*/ 4550611 w 7467600"/>
              <a:gd name="connsiteY858" fmla="*/ 817540 h 6858000"/>
              <a:gd name="connsiteX859" fmla="*/ 4564418 w 7467600"/>
              <a:gd name="connsiteY859" fmla="*/ 808293 h 6858000"/>
              <a:gd name="connsiteX860" fmla="*/ 4266388 w 7467600"/>
              <a:gd name="connsiteY860" fmla="*/ 500083 h 6858000"/>
              <a:gd name="connsiteX861" fmla="*/ 4032842 w 7467600"/>
              <a:gd name="connsiteY861" fmla="*/ 211809 h 6858000"/>
              <a:gd name="connsiteX862" fmla="*/ 3882765 w 7467600"/>
              <a:gd name="connsiteY862" fmla="*/ 0 h 6858000"/>
              <a:gd name="connsiteX863" fmla="*/ 3721337 w 7467600"/>
              <a:gd name="connsiteY863" fmla="*/ 0 h 6858000"/>
              <a:gd name="connsiteX864" fmla="*/ 3797544 w 7467600"/>
              <a:gd name="connsiteY864" fmla="*/ 0 h 6858000"/>
              <a:gd name="connsiteX865" fmla="*/ 3775734 w 7467600"/>
              <a:gd name="connsiteY865" fmla="*/ 95131 h 6858000"/>
              <a:gd name="connsiteX866" fmla="*/ 3724807 w 7467600"/>
              <a:gd name="connsiteY866" fmla="*/ 272257 h 6858000"/>
              <a:gd name="connsiteX867" fmla="*/ 3726844 w 7467600"/>
              <a:gd name="connsiteY867" fmla="*/ 282988 h 6858000"/>
              <a:gd name="connsiteX868" fmla="*/ 3742664 w 7467600"/>
              <a:gd name="connsiteY868" fmla="*/ 279918 h 6858000"/>
              <a:gd name="connsiteX869" fmla="*/ 4103910 w 7467600"/>
              <a:gd name="connsiteY869" fmla="*/ 1161917 h 6858000"/>
              <a:gd name="connsiteX870" fmla="*/ 4020269 w 7467600"/>
              <a:gd name="connsiteY870" fmla="*/ 1200406 h 6858000"/>
              <a:gd name="connsiteX871" fmla="*/ 3674882 w 7467600"/>
              <a:gd name="connsiteY871" fmla="*/ 488524 h 6858000"/>
              <a:gd name="connsiteX872" fmla="*/ 3132682 w 7467600"/>
              <a:gd name="connsiteY872" fmla="*/ 1072284 h 6858000"/>
              <a:gd name="connsiteX873" fmla="*/ 2716346 w 7467600"/>
              <a:gd name="connsiteY873" fmla="*/ 1276376 h 6858000"/>
              <a:gd name="connsiteX874" fmla="*/ 2716772 w 7467600"/>
              <a:gd name="connsiteY874" fmla="*/ 1255462 h 6858000"/>
              <a:gd name="connsiteX875" fmla="*/ 3471096 w 7467600"/>
              <a:gd name="connsiteY875" fmla="*/ 437072 h 6858000"/>
              <a:gd name="connsiteX876" fmla="*/ 3639057 w 7467600"/>
              <a:gd name="connsiteY876" fmla="*/ 286334 h 6858000"/>
              <a:gd name="connsiteX877" fmla="*/ 3640309 w 7467600"/>
              <a:gd name="connsiteY877" fmla="*/ 284664 h 6858000"/>
              <a:gd name="connsiteX878" fmla="*/ 3646022 w 7467600"/>
              <a:gd name="connsiteY878" fmla="*/ 276711 h 6858000"/>
              <a:gd name="connsiteX879" fmla="*/ 3707943 w 7467600"/>
              <a:gd name="connsiteY879" fmla="*/ 65958 h 6858000"/>
              <a:gd name="connsiteX880" fmla="*/ 3721337 w 7467600"/>
              <a:gd name="connsiteY880" fmla="*/ 0 h 6858000"/>
              <a:gd name="connsiteX881" fmla="*/ 2867960 w 7467600"/>
              <a:gd name="connsiteY881" fmla="*/ 0 h 6858000"/>
              <a:gd name="connsiteX882" fmla="*/ 2926351 w 7467600"/>
              <a:gd name="connsiteY882" fmla="*/ 0 h 6858000"/>
              <a:gd name="connsiteX883" fmla="*/ 2902823 w 7467600"/>
              <a:gd name="connsiteY883" fmla="*/ 262929 h 6858000"/>
              <a:gd name="connsiteX884" fmla="*/ 2940663 w 7467600"/>
              <a:gd name="connsiteY884" fmla="*/ 140884 h 6858000"/>
              <a:gd name="connsiteX885" fmla="*/ 2947039 w 7467600"/>
              <a:gd name="connsiteY885" fmla="*/ 122524 h 6858000"/>
              <a:gd name="connsiteX886" fmla="*/ 2984316 w 7467600"/>
              <a:gd name="connsiteY886" fmla="*/ 0 h 6858000"/>
              <a:gd name="connsiteX887" fmla="*/ 3016114 w 7467600"/>
              <a:gd name="connsiteY887" fmla="*/ 0 h 6858000"/>
              <a:gd name="connsiteX888" fmla="*/ 2979949 w 7467600"/>
              <a:gd name="connsiteY888" fmla="*/ 119274 h 6858000"/>
              <a:gd name="connsiteX889" fmla="*/ 3023879 w 7467600"/>
              <a:gd name="connsiteY889" fmla="*/ 0 h 6858000"/>
              <a:gd name="connsiteX890" fmla="*/ 3105400 w 7467600"/>
              <a:gd name="connsiteY890" fmla="*/ 0 h 6858000"/>
              <a:gd name="connsiteX891" fmla="*/ 3094669 w 7467600"/>
              <a:gd name="connsiteY891" fmla="*/ 30308 h 6858000"/>
              <a:gd name="connsiteX892" fmla="*/ 2901945 w 7467600"/>
              <a:gd name="connsiteY892" fmla="*/ 466538 h 6858000"/>
              <a:gd name="connsiteX893" fmla="*/ 2815209 w 7467600"/>
              <a:gd name="connsiteY893" fmla="*/ 497361 h 6858000"/>
              <a:gd name="connsiteX894" fmla="*/ 2844845 w 7467600"/>
              <a:gd name="connsiteY894" fmla="*/ 127638 h 6858000"/>
              <a:gd name="connsiteX895" fmla="*/ 2867960 w 7467600"/>
              <a:gd name="connsiteY895" fmla="*/ 0 h 6858000"/>
              <a:gd name="connsiteX896" fmla="*/ 1057230 w 7467600"/>
              <a:gd name="connsiteY896" fmla="*/ 0 h 6858000"/>
              <a:gd name="connsiteX897" fmla="*/ 1111003 w 7467600"/>
              <a:gd name="connsiteY897" fmla="*/ 0 h 6858000"/>
              <a:gd name="connsiteX898" fmla="*/ 1125553 w 7467600"/>
              <a:gd name="connsiteY898" fmla="*/ 52588 h 6858000"/>
              <a:gd name="connsiteX899" fmla="*/ 1304276 w 7467600"/>
              <a:gd name="connsiteY899" fmla="*/ 476275 h 6858000"/>
              <a:gd name="connsiteX900" fmla="*/ 1492066 w 7467600"/>
              <a:gd name="connsiteY900" fmla="*/ 886333 h 6858000"/>
              <a:gd name="connsiteX901" fmla="*/ 1423698 w 7467600"/>
              <a:gd name="connsiteY901" fmla="*/ 710817 h 6858000"/>
              <a:gd name="connsiteX902" fmla="*/ 1357609 w 7467600"/>
              <a:gd name="connsiteY902" fmla="*/ 532892 h 6858000"/>
              <a:gd name="connsiteX903" fmla="*/ 1309550 w 7467600"/>
              <a:gd name="connsiteY903" fmla="*/ 374031 h 6858000"/>
              <a:gd name="connsiteX904" fmla="*/ 1193673 w 7467600"/>
              <a:gd name="connsiteY904" fmla="*/ 49533 h 6858000"/>
              <a:gd name="connsiteX905" fmla="*/ 1164391 w 7467600"/>
              <a:gd name="connsiteY905" fmla="*/ 0 h 6858000"/>
              <a:gd name="connsiteX906" fmla="*/ 1200666 w 7467600"/>
              <a:gd name="connsiteY906" fmla="*/ 0 h 6858000"/>
              <a:gd name="connsiteX907" fmla="*/ 1223408 w 7467600"/>
              <a:gd name="connsiteY907" fmla="*/ 38996 h 6858000"/>
              <a:gd name="connsiteX908" fmla="*/ 1339635 w 7467600"/>
              <a:gd name="connsiteY908" fmla="*/ 365517 h 6858000"/>
              <a:gd name="connsiteX909" fmla="*/ 1387469 w 7467600"/>
              <a:gd name="connsiteY909" fmla="*/ 523079 h 6858000"/>
              <a:gd name="connsiteX910" fmla="*/ 1452685 w 7467600"/>
              <a:gd name="connsiteY910" fmla="*/ 699806 h 6858000"/>
              <a:gd name="connsiteX911" fmla="*/ 1492092 w 7467600"/>
              <a:gd name="connsiteY911" fmla="*/ 800424 h 6858000"/>
              <a:gd name="connsiteX912" fmla="*/ 1455302 w 7467600"/>
              <a:gd name="connsiteY912" fmla="*/ 632913 h 6858000"/>
              <a:gd name="connsiteX913" fmla="*/ 1222336 w 7467600"/>
              <a:gd name="connsiteY913" fmla="*/ 9480 h 6858000"/>
              <a:gd name="connsiteX914" fmla="*/ 1214634 w 7467600"/>
              <a:gd name="connsiteY914" fmla="*/ 0 h 6858000"/>
              <a:gd name="connsiteX915" fmla="*/ 1289827 w 7467600"/>
              <a:gd name="connsiteY915" fmla="*/ 0 h 6858000"/>
              <a:gd name="connsiteX916" fmla="*/ 1321076 w 7467600"/>
              <a:gd name="connsiteY916" fmla="*/ 59722 h 6858000"/>
              <a:gd name="connsiteX917" fmla="*/ 1512579 w 7467600"/>
              <a:gd name="connsiteY917" fmla="*/ 626441 h 6858000"/>
              <a:gd name="connsiteX918" fmla="*/ 1506076 w 7467600"/>
              <a:gd name="connsiteY918" fmla="*/ 1089289 h 6858000"/>
              <a:gd name="connsiteX919" fmla="*/ 1486346 w 7467600"/>
              <a:gd name="connsiteY919" fmla="*/ 1079919 h 6858000"/>
              <a:gd name="connsiteX920" fmla="*/ 1070511 w 7467600"/>
              <a:gd name="connsiteY920" fmla="*/ 48609 h 6858000"/>
              <a:gd name="connsiteX921" fmla="*/ 1057230 w 7467600"/>
              <a:gd name="connsiteY921" fmla="*/ 0 h 6858000"/>
              <a:gd name="connsiteX922" fmla="*/ 43151 w 7467600"/>
              <a:gd name="connsiteY922" fmla="*/ 0 h 6858000"/>
              <a:gd name="connsiteX923" fmla="*/ 95283 w 7467600"/>
              <a:gd name="connsiteY923" fmla="*/ 0 h 6858000"/>
              <a:gd name="connsiteX924" fmla="*/ 300708 w 7467600"/>
              <a:gd name="connsiteY924" fmla="*/ 154571 h 6858000"/>
              <a:gd name="connsiteX925" fmla="*/ 530414 w 7467600"/>
              <a:gd name="connsiteY925" fmla="*/ 354673 h 6858000"/>
              <a:gd name="connsiteX926" fmla="*/ 333785 w 7467600"/>
              <a:gd name="connsiteY926" fmla="*/ 161564 h 6858000"/>
              <a:gd name="connsiteX927" fmla="*/ 147005 w 7467600"/>
              <a:gd name="connsiteY927" fmla="*/ 0 h 6858000"/>
              <a:gd name="connsiteX928" fmla="*/ 272509 w 7467600"/>
              <a:gd name="connsiteY928" fmla="*/ 0 h 6858000"/>
              <a:gd name="connsiteX929" fmla="*/ 326276 w 7467600"/>
              <a:gd name="connsiteY929" fmla="*/ 45847 h 6858000"/>
              <a:gd name="connsiteX930" fmla="*/ 823759 w 7467600"/>
              <a:gd name="connsiteY930" fmla="*/ 574145 h 6858000"/>
              <a:gd name="connsiteX931" fmla="*/ 811254 w 7467600"/>
              <a:gd name="connsiteY931" fmla="*/ 665546 h 6858000"/>
              <a:gd name="connsiteX932" fmla="*/ 154042 w 7467600"/>
              <a:gd name="connsiteY932" fmla="*/ 261522 h 6858000"/>
              <a:gd name="connsiteX933" fmla="*/ 13550 w 7467600"/>
              <a:gd name="connsiteY933" fmla="*/ 158423 h 6858000"/>
              <a:gd name="connsiteX934" fmla="*/ 0 w 7467600"/>
              <a:gd name="connsiteY934" fmla="*/ 146618 h 6858000"/>
              <a:gd name="connsiteX935" fmla="*/ 0 w 7467600"/>
              <a:gd name="connsiteY935" fmla="*/ 59161 h 6858000"/>
              <a:gd name="connsiteX936" fmla="*/ 45427 w 7467600"/>
              <a:gd name="connsiteY936" fmla="*/ 101078 h 6858000"/>
              <a:gd name="connsiteX937" fmla="*/ 630103 w 7467600"/>
              <a:gd name="connsiteY937" fmla="*/ 485885 h 6858000"/>
              <a:gd name="connsiteX938" fmla="*/ 532040 w 7467600"/>
              <a:gd name="connsiteY938" fmla="*/ 399359 h 6858000"/>
              <a:gd name="connsiteX939" fmla="*/ 517618 w 7467600"/>
              <a:gd name="connsiteY939" fmla="*/ 385726 h 6858000"/>
              <a:gd name="connsiteX940" fmla="*/ 285074 w 7467600"/>
              <a:gd name="connsiteY940" fmla="*/ 182755 h 6858000"/>
              <a:gd name="connsiteX941" fmla="*/ 43151 w 7467600"/>
              <a:gd name="connsiteY94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289862 w 7467600"/>
              <a:gd name="connsiteY8" fmla="*/ 6659827 h 6858000"/>
              <a:gd name="connsiteX9" fmla="*/ 1019354 w 7467600"/>
              <a:gd name="connsiteY9" fmla="*/ 6315006 h 6858000"/>
              <a:gd name="connsiteX10" fmla="*/ 441046 w 7467600"/>
              <a:gd name="connsiteY10" fmla="*/ 6691153 h 6858000"/>
              <a:gd name="connsiteX11" fmla="*/ 1019354 w 7467600"/>
              <a:gd name="connsiteY11" fmla="*/ 6315006 h 6858000"/>
              <a:gd name="connsiteX12" fmla="*/ 991680 w 7467600"/>
              <a:gd name="connsiteY12" fmla="*/ 6298413 h 6858000"/>
              <a:gd name="connsiteX13" fmla="*/ 409060 w 7467600"/>
              <a:gd name="connsiteY13" fmla="*/ 6671470 h 6858000"/>
              <a:gd name="connsiteX14" fmla="*/ 991680 w 7467600"/>
              <a:gd name="connsiteY14" fmla="*/ 6298413 h 6858000"/>
              <a:gd name="connsiteX15" fmla="*/ 103333 w 7467600"/>
              <a:gd name="connsiteY15" fmla="*/ 5699602 h 6858000"/>
              <a:gd name="connsiteX16" fmla="*/ 233938 w 7467600"/>
              <a:gd name="connsiteY16" fmla="*/ 5809416 h 6858000"/>
              <a:gd name="connsiteX17" fmla="*/ 883580 w 7467600"/>
              <a:gd name="connsiteY17" fmla="*/ 6180710 h 6858000"/>
              <a:gd name="connsiteX18" fmla="*/ 487337 w 7467600"/>
              <a:gd name="connsiteY18" fmla="*/ 5950182 h 6858000"/>
              <a:gd name="connsiteX19" fmla="*/ 354051 w 7467600"/>
              <a:gd name="connsiteY19" fmla="*/ 5854912 h 6858000"/>
              <a:gd name="connsiteX20" fmla="*/ 195436 w 7467600"/>
              <a:gd name="connsiteY20" fmla="*/ 5755068 h 6858000"/>
              <a:gd name="connsiteX21" fmla="*/ 103333 w 7467600"/>
              <a:gd name="connsiteY21" fmla="*/ 5699602 h 6858000"/>
              <a:gd name="connsiteX22" fmla="*/ 5539432 w 7467600"/>
              <a:gd name="connsiteY22" fmla="*/ 5642928 h 6858000"/>
              <a:gd name="connsiteX23" fmla="*/ 5555462 w 7467600"/>
              <a:gd name="connsiteY23" fmla="*/ 5694454 h 6858000"/>
              <a:gd name="connsiteX24" fmla="*/ 5828270 w 7467600"/>
              <a:gd name="connsiteY24" fmla="*/ 6320663 h 6858000"/>
              <a:gd name="connsiteX25" fmla="*/ 5947416 w 7467600"/>
              <a:gd name="connsiteY25" fmla="*/ 6574846 h 6858000"/>
              <a:gd name="connsiteX26" fmla="*/ 5539432 w 7467600"/>
              <a:gd name="connsiteY26" fmla="*/ 5642928 h 6858000"/>
              <a:gd name="connsiteX27" fmla="*/ 51253 w 7467600"/>
              <a:gd name="connsiteY27" fmla="*/ 5631825 h 6858000"/>
              <a:gd name="connsiteX28" fmla="*/ 211622 w 7467600"/>
              <a:gd name="connsiteY28" fmla="*/ 5728803 h 6858000"/>
              <a:gd name="connsiteX29" fmla="*/ 371652 w 7467600"/>
              <a:gd name="connsiteY29" fmla="*/ 5829062 h 6858000"/>
              <a:gd name="connsiteX30" fmla="*/ 505903 w 7467600"/>
              <a:gd name="connsiteY30" fmla="*/ 5925221 h 6858000"/>
              <a:gd name="connsiteX31" fmla="*/ 899240 w 7467600"/>
              <a:gd name="connsiteY31" fmla="*/ 6153068 h 6858000"/>
              <a:gd name="connsiteX32" fmla="*/ 988114 w 7467600"/>
              <a:gd name="connsiteY32" fmla="*/ 6174204 h 6858000"/>
              <a:gd name="connsiteX33" fmla="*/ 845971 w 7467600"/>
              <a:gd name="connsiteY33" fmla="*/ 6067177 h 6858000"/>
              <a:gd name="connsiteX34" fmla="*/ 448057 w 7467600"/>
              <a:gd name="connsiteY34" fmla="*/ 5841376 h 6858000"/>
              <a:gd name="connsiteX35" fmla="*/ 51253 w 7467600"/>
              <a:gd name="connsiteY35" fmla="*/ 5631825 h 6858000"/>
              <a:gd name="connsiteX36" fmla="*/ 2606687 w 7467600"/>
              <a:gd name="connsiteY36" fmla="*/ 5630718 h 6858000"/>
              <a:gd name="connsiteX37" fmla="*/ 2645658 w 7467600"/>
              <a:gd name="connsiteY37" fmla="*/ 6640259 h 6858000"/>
              <a:gd name="connsiteX38" fmla="*/ 2606687 w 7467600"/>
              <a:gd name="connsiteY38" fmla="*/ 5630718 h 6858000"/>
              <a:gd name="connsiteX39" fmla="*/ 3642057 w 7467600"/>
              <a:gd name="connsiteY39" fmla="*/ 5573487 h 6858000"/>
              <a:gd name="connsiteX40" fmla="*/ 3632981 w 7467600"/>
              <a:gd name="connsiteY40" fmla="*/ 5579437 h 6858000"/>
              <a:gd name="connsiteX41" fmla="*/ 3382436 w 7467600"/>
              <a:gd name="connsiteY41" fmla="*/ 5952726 h 6858000"/>
              <a:gd name="connsiteX42" fmla="*/ 3191929 w 7467600"/>
              <a:gd name="connsiteY42" fmla="*/ 6662669 h 6858000"/>
              <a:gd name="connsiteX43" fmla="*/ 3369898 w 7467600"/>
              <a:gd name="connsiteY43" fmla="*/ 6081771 h 6858000"/>
              <a:gd name="connsiteX44" fmla="*/ 3642057 w 7467600"/>
              <a:gd name="connsiteY44" fmla="*/ 5573487 h 6858000"/>
              <a:gd name="connsiteX45" fmla="*/ 2650666 w 7467600"/>
              <a:gd name="connsiteY45" fmla="*/ 5530686 h 6858000"/>
              <a:gd name="connsiteX46" fmla="*/ 2650249 w 7467600"/>
              <a:gd name="connsiteY46" fmla="*/ 5532101 h 6858000"/>
              <a:gd name="connsiteX47" fmla="*/ 2663808 w 7467600"/>
              <a:gd name="connsiteY47" fmla="*/ 6535215 h 6858000"/>
              <a:gd name="connsiteX48" fmla="*/ 2665418 w 7467600"/>
              <a:gd name="connsiteY48" fmla="*/ 6132756 h 6858000"/>
              <a:gd name="connsiteX49" fmla="*/ 2650666 w 7467600"/>
              <a:gd name="connsiteY49" fmla="*/ 5530686 h 6858000"/>
              <a:gd name="connsiteX50" fmla="*/ 2680277 w 7467600"/>
              <a:gd name="connsiteY50" fmla="*/ 5479204 h 6858000"/>
              <a:gd name="connsiteX51" fmla="*/ 2678972 w 7467600"/>
              <a:gd name="connsiteY51" fmla="*/ 5481582 h 6858000"/>
              <a:gd name="connsiteX52" fmla="*/ 2696666 w 7467600"/>
              <a:gd name="connsiteY52" fmla="*/ 6133836 h 6858000"/>
              <a:gd name="connsiteX53" fmla="*/ 2695769 w 7467600"/>
              <a:gd name="connsiteY53" fmla="*/ 6390955 h 6858000"/>
              <a:gd name="connsiteX54" fmla="*/ 2739893 w 7467600"/>
              <a:gd name="connsiteY54" fmla="*/ 6108357 h 6858000"/>
              <a:gd name="connsiteX55" fmla="*/ 2680277 w 7467600"/>
              <a:gd name="connsiteY55" fmla="*/ 5479204 h 6858000"/>
              <a:gd name="connsiteX56" fmla="*/ 1132195 w 7467600"/>
              <a:gd name="connsiteY56" fmla="*/ 5467980 h 6858000"/>
              <a:gd name="connsiteX57" fmla="*/ 1679056 w 7467600"/>
              <a:gd name="connsiteY57" fmla="*/ 5516907 h 6858000"/>
              <a:gd name="connsiteX58" fmla="*/ 2128648 w 7467600"/>
              <a:gd name="connsiteY58" fmla="*/ 5474249 h 6858000"/>
              <a:gd name="connsiteX59" fmla="*/ 1825619 w 7467600"/>
              <a:gd name="connsiteY59" fmla="*/ 5478447 h 6858000"/>
              <a:gd name="connsiteX60" fmla="*/ 1737798 w 7467600"/>
              <a:gd name="connsiteY60" fmla="*/ 5483353 h 6858000"/>
              <a:gd name="connsiteX61" fmla="*/ 1132195 w 7467600"/>
              <a:gd name="connsiteY61" fmla="*/ 5467980 h 6858000"/>
              <a:gd name="connsiteX62" fmla="*/ 1456157 w 7467600"/>
              <a:gd name="connsiteY62" fmla="*/ 5371404 h 6858000"/>
              <a:gd name="connsiteX63" fmla="*/ 1244432 w 7467600"/>
              <a:gd name="connsiteY63" fmla="*/ 5385601 h 6858000"/>
              <a:gd name="connsiteX64" fmla="*/ 973990 w 7467600"/>
              <a:gd name="connsiteY64" fmla="*/ 5424940 h 6858000"/>
              <a:gd name="connsiteX65" fmla="*/ 1103809 w 7467600"/>
              <a:gd name="connsiteY65" fmla="*/ 5433720 h 6858000"/>
              <a:gd name="connsiteX66" fmla="*/ 1123454 w 7467600"/>
              <a:gd name="connsiteY66" fmla="*/ 5435727 h 6858000"/>
              <a:gd name="connsiteX67" fmla="*/ 1737017 w 7467600"/>
              <a:gd name="connsiteY67" fmla="*/ 5452183 h 6858000"/>
              <a:gd name="connsiteX68" fmla="*/ 1824397 w 7467600"/>
              <a:gd name="connsiteY68" fmla="*/ 5447757 h 6858000"/>
              <a:gd name="connsiteX69" fmla="*/ 2070059 w 7467600"/>
              <a:gd name="connsiteY69" fmla="*/ 5441660 h 6858000"/>
              <a:gd name="connsiteX70" fmla="*/ 1456157 w 7467600"/>
              <a:gd name="connsiteY70" fmla="*/ 5371404 h 6858000"/>
              <a:gd name="connsiteX71" fmla="*/ 4988186 w 7467600"/>
              <a:gd name="connsiteY71" fmla="*/ 5216467 h 6858000"/>
              <a:gd name="connsiteX72" fmla="*/ 4777334 w 7467600"/>
              <a:gd name="connsiteY72" fmla="*/ 5406072 h 6858000"/>
              <a:gd name="connsiteX73" fmla="*/ 4718341 w 7467600"/>
              <a:gd name="connsiteY73" fmla="*/ 5468043 h 6858000"/>
              <a:gd name="connsiteX74" fmla="*/ 4604655 w 7467600"/>
              <a:gd name="connsiteY74" fmla="*/ 5583434 h 6858000"/>
              <a:gd name="connsiteX75" fmla="*/ 4565074 w 7467600"/>
              <a:gd name="connsiteY75" fmla="*/ 5618550 h 6858000"/>
              <a:gd name="connsiteX76" fmla="*/ 4988186 w 7467600"/>
              <a:gd name="connsiteY76" fmla="*/ 5216467 h 6858000"/>
              <a:gd name="connsiteX77" fmla="*/ 4978032 w 7467600"/>
              <a:gd name="connsiteY77" fmla="*/ 5183809 h 6858000"/>
              <a:gd name="connsiteX78" fmla="*/ 4463413 w 7467600"/>
              <a:gd name="connsiteY78" fmla="*/ 5615162 h 6858000"/>
              <a:gd name="connsiteX79" fmla="*/ 4358134 w 7467600"/>
              <a:gd name="connsiteY79" fmla="*/ 5742791 h 6858000"/>
              <a:gd name="connsiteX80" fmla="*/ 4376219 w 7467600"/>
              <a:gd name="connsiteY80" fmla="*/ 5729027 h 6858000"/>
              <a:gd name="connsiteX81" fmla="*/ 4582340 w 7467600"/>
              <a:gd name="connsiteY81" fmla="*/ 5561037 h 6858000"/>
              <a:gd name="connsiteX82" fmla="*/ 4694684 w 7467600"/>
              <a:gd name="connsiteY82" fmla="*/ 5447098 h 6858000"/>
              <a:gd name="connsiteX83" fmla="*/ 4754123 w 7467600"/>
              <a:gd name="connsiteY83" fmla="*/ 5384643 h 6858000"/>
              <a:gd name="connsiteX84" fmla="*/ 4978032 w 7467600"/>
              <a:gd name="connsiteY84" fmla="*/ 5183809 h 6858000"/>
              <a:gd name="connsiteX85" fmla="*/ 1903353 w 7467600"/>
              <a:gd name="connsiteY85" fmla="*/ 5044827 h 6858000"/>
              <a:gd name="connsiteX86" fmla="*/ 1936931 w 7467600"/>
              <a:gd name="connsiteY86" fmla="*/ 5093954 h 6858000"/>
              <a:gd name="connsiteX87" fmla="*/ 2195868 w 7467600"/>
              <a:gd name="connsiteY87" fmla="*/ 5396574 h 6858000"/>
              <a:gd name="connsiteX88" fmla="*/ 2088852 w 7467600"/>
              <a:gd name="connsiteY88" fmla="*/ 5166123 h 6858000"/>
              <a:gd name="connsiteX89" fmla="*/ 1958241 w 7467600"/>
              <a:gd name="connsiteY89" fmla="*/ 5067955 h 6858000"/>
              <a:gd name="connsiteX90" fmla="*/ 1903353 w 7467600"/>
              <a:gd name="connsiteY90" fmla="*/ 5044827 h 6858000"/>
              <a:gd name="connsiteX91" fmla="*/ 1979378 w 7467600"/>
              <a:gd name="connsiteY91" fmla="*/ 4769504 h 6858000"/>
              <a:gd name="connsiteX92" fmla="*/ 2882120 w 7467600"/>
              <a:gd name="connsiteY92" fmla="*/ 5064547 h 6858000"/>
              <a:gd name="connsiteX93" fmla="*/ 2793103 w 7467600"/>
              <a:gd name="connsiteY93" fmla="*/ 5039699 h 6858000"/>
              <a:gd name="connsiteX94" fmla="*/ 2770041 w 7467600"/>
              <a:gd name="connsiteY94" fmla="*/ 5033634 h 6858000"/>
              <a:gd name="connsiteX95" fmla="*/ 1979378 w 7467600"/>
              <a:gd name="connsiteY95" fmla="*/ 4769504 h 6858000"/>
              <a:gd name="connsiteX96" fmla="*/ 1927410 w 7467600"/>
              <a:gd name="connsiteY96" fmla="*/ 4716164 h 6858000"/>
              <a:gd name="connsiteX97" fmla="*/ 1959587 w 7467600"/>
              <a:gd name="connsiteY97" fmla="*/ 4728849 h 6858000"/>
              <a:gd name="connsiteX98" fmla="*/ 2777707 w 7467600"/>
              <a:gd name="connsiteY98" fmla="*/ 5003991 h 6858000"/>
              <a:gd name="connsiteX99" fmla="*/ 2800768 w 7467600"/>
              <a:gd name="connsiteY99" fmla="*/ 5010056 h 6858000"/>
              <a:gd name="connsiteX100" fmla="*/ 2879408 w 7467600"/>
              <a:gd name="connsiteY100" fmla="*/ 5031590 h 6858000"/>
              <a:gd name="connsiteX101" fmla="*/ 2862295 w 7467600"/>
              <a:gd name="connsiteY101" fmla="*/ 5022958 h 6858000"/>
              <a:gd name="connsiteX102" fmla="*/ 2813343 w 7467600"/>
              <a:gd name="connsiteY102" fmla="*/ 4998369 h 6858000"/>
              <a:gd name="connsiteX103" fmla="*/ 2646245 w 7467600"/>
              <a:gd name="connsiteY103" fmla="*/ 4930999 h 6858000"/>
              <a:gd name="connsiteX104" fmla="*/ 1999243 w 7467600"/>
              <a:gd name="connsiteY104" fmla="*/ 4730524 h 6858000"/>
              <a:gd name="connsiteX105" fmla="*/ 1979527 w 7467600"/>
              <a:gd name="connsiteY105" fmla="*/ 4726651 h 6858000"/>
              <a:gd name="connsiteX106" fmla="*/ 1927410 w 7467600"/>
              <a:gd name="connsiteY106" fmla="*/ 4716164 h 6858000"/>
              <a:gd name="connsiteX107" fmla="*/ 1997014 w 7467600"/>
              <a:gd name="connsiteY107" fmla="*/ 4698007 h 6858000"/>
              <a:gd name="connsiteX108" fmla="*/ 2005458 w 7467600"/>
              <a:gd name="connsiteY108" fmla="*/ 4699540 h 6858000"/>
              <a:gd name="connsiteX109" fmla="*/ 2657186 w 7467600"/>
              <a:gd name="connsiteY109" fmla="*/ 4901687 h 6858000"/>
              <a:gd name="connsiteX110" fmla="*/ 2826662 w 7467600"/>
              <a:gd name="connsiteY110" fmla="*/ 4970362 h 6858000"/>
              <a:gd name="connsiteX111" fmla="*/ 2876100 w 7467600"/>
              <a:gd name="connsiteY111" fmla="*/ 4995397 h 6858000"/>
              <a:gd name="connsiteX112" fmla="*/ 3042600 w 7467600"/>
              <a:gd name="connsiteY112" fmla="*/ 5059532 h 6858000"/>
              <a:gd name="connsiteX113" fmla="*/ 1997014 w 7467600"/>
              <a:gd name="connsiteY113" fmla="*/ 4698007 h 6858000"/>
              <a:gd name="connsiteX114" fmla="*/ 2305292 w 7467600"/>
              <a:gd name="connsiteY114" fmla="*/ 4219492 h 6858000"/>
              <a:gd name="connsiteX115" fmla="*/ 3360922 w 7467600"/>
              <a:gd name="connsiteY115" fmla="*/ 4529373 h 6858000"/>
              <a:gd name="connsiteX116" fmla="*/ 3492420 w 7467600"/>
              <a:gd name="connsiteY116" fmla="*/ 4510145 h 6858000"/>
              <a:gd name="connsiteX117" fmla="*/ 3364086 w 7467600"/>
              <a:gd name="connsiteY117" fmla="*/ 4480340 h 6858000"/>
              <a:gd name="connsiteX118" fmla="*/ 3225818 w 7467600"/>
              <a:gd name="connsiteY118" fmla="*/ 4411822 h 6858000"/>
              <a:gd name="connsiteX119" fmla="*/ 3129696 w 7467600"/>
              <a:gd name="connsiteY119" fmla="*/ 4360704 h 6858000"/>
              <a:gd name="connsiteX120" fmla="*/ 2814545 w 7467600"/>
              <a:gd name="connsiteY120" fmla="*/ 4282955 h 6858000"/>
              <a:gd name="connsiteX121" fmla="*/ 2305292 w 7467600"/>
              <a:gd name="connsiteY121" fmla="*/ 4219492 h 6858000"/>
              <a:gd name="connsiteX122" fmla="*/ 2626982 w 7467600"/>
              <a:gd name="connsiteY122" fmla="*/ 4206450 h 6858000"/>
              <a:gd name="connsiteX123" fmla="*/ 2490617 w 7467600"/>
              <a:gd name="connsiteY123" fmla="*/ 4206951 h 6858000"/>
              <a:gd name="connsiteX124" fmla="*/ 2819869 w 7467600"/>
              <a:gd name="connsiteY124" fmla="*/ 4252936 h 6858000"/>
              <a:gd name="connsiteX125" fmla="*/ 3143018 w 7467600"/>
              <a:gd name="connsiteY125" fmla="*/ 4332698 h 6858000"/>
              <a:gd name="connsiteX126" fmla="*/ 3241520 w 7467600"/>
              <a:gd name="connsiteY126" fmla="*/ 4385112 h 6858000"/>
              <a:gd name="connsiteX127" fmla="*/ 3374575 w 7467600"/>
              <a:gd name="connsiteY127" fmla="*/ 4451517 h 6858000"/>
              <a:gd name="connsiteX128" fmla="*/ 3505221 w 7467600"/>
              <a:gd name="connsiteY128" fmla="*/ 4480757 h 6858000"/>
              <a:gd name="connsiteX129" fmla="*/ 2626982 w 7467600"/>
              <a:gd name="connsiteY129" fmla="*/ 4206450 h 6858000"/>
              <a:gd name="connsiteX130" fmla="*/ 1310106 w 7467600"/>
              <a:gd name="connsiteY130" fmla="*/ 3943217 h 6858000"/>
              <a:gd name="connsiteX131" fmla="*/ 854994 w 7467600"/>
              <a:gd name="connsiteY131" fmla="*/ 4399136 h 6858000"/>
              <a:gd name="connsiteX132" fmla="*/ 742462 w 7467600"/>
              <a:gd name="connsiteY132" fmla="*/ 4594648 h 6858000"/>
              <a:gd name="connsiteX133" fmla="*/ 820602 w 7467600"/>
              <a:gd name="connsiteY133" fmla="*/ 4485915 h 6858000"/>
              <a:gd name="connsiteX134" fmla="*/ 878295 w 7467600"/>
              <a:gd name="connsiteY134" fmla="*/ 4403594 h 6858000"/>
              <a:gd name="connsiteX135" fmla="*/ 1240607 w 7467600"/>
              <a:gd name="connsiteY135" fmla="*/ 4010401 h 6858000"/>
              <a:gd name="connsiteX136" fmla="*/ 1310106 w 7467600"/>
              <a:gd name="connsiteY136" fmla="*/ 3943217 h 6858000"/>
              <a:gd name="connsiteX137" fmla="*/ 1423113 w 7467600"/>
              <a:gd name="connsiteY137" fmla="*/ 3874565 h 6858000"/>
              <a:gd name="connsiteX138" fmla="*/ 1260565 w 7467600"/>
              <a:gd name="connsiteY138" fmla="*/ 4031982 h 6858000"/>
              <a:gd name="connsiteX139" fmla="*/ 901900 w 7467600"/>
              <a:gd name="connsiteY139" fmla="*/ 4421236 h 6858000"/>
              <a:gd name="connsiteX140" fmla="*/ 845044 w 7467600"/>
              <a:gd name="connsiteY140" fmla="*/ 4502436 h 6858000"/>
              <a:gd name="connsiteX141" fmla="*/ 685926 w 7467600"/>
              <a:gd name="connsiteY141" fmla="*/ 4703069 h 6858000"/>
              <a:gd name="connsiteX142" fmla="*/ 684248 w 7467600"/>
              <a:gd name="connsiteY142" fmla="*/ 4706721 h 6858000"/>
              <a:gd name="connsiteX143" fmla="*/ 1423113 w 7467600"/>
              <a:gd name="connsiteY143" fmla="*/ 3874565 h 6858000"/>
              <a:gd name="connsiteX144" fmla="*/ 3316479 w 7467600"/>
              <a:gd name="connsiteY144" fmla="*/ 3872136 h 6858000"/>
              <a:gd name="connsiteX145" fmla="*/ 3546806 w 7467600"/>
              <a:gd name="connsiteY145" fmla="*/ 4356139 h 6858000"/>
              <a:gd name="connsiteX146" fmla="*/ 3364433 w 7467600"/>
              <a:gd name="connsiteY146" fmla="*/ 3953121 h 6858000"/>
              <a:gd name="connsiteX147" fmla="*/ 3316479 w 7467600"/>
              <a:gd name="connsiteY147" fmla="*/ 3872136 h 6858000"/>
              <a:gd name="connsiteX148" fmla="*/ 3291335 w 7467600"/>
              <a:gd name="connsiteY148" fmla="*/ 3767420 h 6858000"/>
              <a:gd name="connsiteX149" fmla="*/ 3390805 w 7467600"/>
              <a:gd name="connsiteY149" fmla="*/ 3937163 h 6858000"/>
              <a:gd name="connsiteX150" fmla="*/ 3579062 w 7467600"/>
              <a:gd name="connsiteY150" fmla="*/ 4359040 h 6858000"/>
              <a:gd name="connsiteX151" fmla="*/ 3467355 w 7467600"/>
              <a:gd name="connsiteY151" fmla="*/ 3988130 h 6858000"/>
              <a:gd name="connsiteX152" fmla="*/ 3310753 w 7467600"/>
              <a:gd name="connsiteY152" fmla="*/ 3787140 h 6858000"/>
              <a:gd name="connsiteX153" fmla="*/ 3291335 w 7467600"/>
              <a:gd name="connsiteY153" fmla="*/ 3767420 h 6858000"/>
              <a:gd name="connsiteX154" fmla="*/ 1635889 w 7467600"/>
              <a:gd name="connsiteY154" fmla="*/ 3709494 h 6858000"/>
              <a:gd name="connsiteX155" fmla="*/ 1634800 w 7467600"/>
              <a:gd name="connsiteY155" fmla="*/ 3731111 h 6858000"/>
              <a:gd name="connsiteX156" fmla="*/ 1635889 w 7467600"/>
              <a:gd name="connsiteY156" fmla="*/ 3709494 h 6858000"/>
              <a:gd name="connsiteX157" fmla="*/ 1510397 w 7467600"/>
              <a:gd name="connsiteY157" fmla="*/ 3684705 h 6858000"/>
              <a:gd name="connsiteX158" fmla="*/ 1146550 w 7467600"/>
              <a:gd name="connsiteY158" fmla="*/ 3802012 h 6858000"/>
              <a:gd name="connsiteX159" fmla="*/ 698834 w 7467600"/>
              <a:gd name="connsiteY159" fmla="*/ 3952272 h 6858000"/>
              <a:gd name="connsiteX160" fmla="*/ 34256 w 7467600"/>
              <a:gd name="connsiteY160" fmla="*/ 4347603 h 6858000"/>
              <a:gd name="connsiteX161" fmla="*/ 527241 w 7467600"/>
              <a:gd name="connsiteY161" fmla="*/ 4065078 h 6858000"/>
              <a:gd name="connsiteX162" fmla="*/ 1510397 w 7467600"/>
              <a:gd name="connsiteY162" fmla="*/ 3684705 h 6858000"/>
              <a:gd name="connsiteX163" fmla="*/ 1313114 w 7467600"/>
              <a:gd name="connsiteY163" fmla="*/ 3655216 h 6858000"/>
              <a:gd name="connsiteX164" fmla="*/ 1109304 w 7467600"/>
              <a:gd name="connsiteY164" fmla="*/ 3669030 h 6858000"/>
              <a:gd name="connsiteX165" fmla="*/ 8129 w 7467600"/>
              <a:gd name="connsiteY165" fmla="*/ 4330519 h 6858000"/>
              <a:gd name="connsiteX166" fmla="*/ 687572 w 7467600"/>
              <a:gd name="connsiteY166" fmla="*/ 3925629 h 6858000"/>
              <a:gd name="connsiteX167" fmla="*/ 1138365 w 7467600"/>
              <a:gd name="connsiteY167" fmla="*/ 3774515 h 6858000"/>
              <a:gd name="connsiteX168" fmla="*/ 1505579 w 7467600"/>
              <a:gd name="connsiteY168" fmla="*/ 3655526 h 6858000"/>
              <a:gd name="connsiteX169" fmla="*/ 1313114 w 7467600"/>
              <a:gd name="connsiteY169" fmla="*/ 3655216 h 6858000"/>
              <a:gd name="connsiteX170" fmla="*/ 3655073 w 7467600"/>
              <a:gd name="connsiteY170" fmla="*/ 3650884 h 6858000"/>
              <a:gd name="connsiteX171" fmla="*/ 3989938 w 7467600"/>
              <a:gd name="connsiteY171" fmla="*/ 3991685 h 6858000"/>
              <a:gd name="connsiteX172" fmla="*/ 4393907 w 7467600"/>
              <a:gd name="connsiteY172" fmla="*/ 4261258 h 6858000"/>
              <a:gd name="connsiteX173" fmla="*/ 4648051 w 7467600"/>
              <a:gd name="connsiteY173" fmla="*/ 4374051 h 6858000"/>
              <a:gd name="connsiteX174" fmla="*/ 4383389 w 7467600"/>
              <a:gd name="connsiteY174" fmla="*/ 4184369 h 6858000"/>
              <a:gd name="connsiteX175" fmla="*/ 4165508 w 7467600"/>
              <a:gd name="connsiteY175" fmla="*/ 4035196 h 6858000"/>
              <a:gd name="connsiteX176" fmla="*/ 4068162 w 7467600"/>
              <a:gd name="connsiteY176" fmla="*/ 3953394 h 6858000"/>
              <a:gd name="connsiteX177" fmla="*/ 3981416 w 7467600"/>
              <a:gd name="connsiteY177" fmla="*/ 3880482 h 6858000"/>
              <a:gd name="connsiteX178" fmla="*/ 3800147 w 7467600"/>
              <a:gd name="connsiteY178" fmla="*/ 3749872 h 6858000"/>
              <a:gd name="connsiteX179" fmla="*/ 3655073 w 7467600"/>
              <a:gd name="connsiteY179" fmla="*/ 3650884 h 6858000"/>
              <a:gd name="connsiteX180" fmla="*/ 3670252 w 7467600"/>
              <a:gd name="connsiteY180" fmla="*/ 3622798 h 6858000"/>
              <a:gd name="connsiteX181" fmla="*/ 3817258 w 7467600"/>
              <a:gd name="connsiteY181" fmla="*/ 3723577 h 6858000"/>
              <a:gd name="connsiteX182" fmla="*/ 4000461 w 7467600"/>
              <a:gd name="connsiteY182" fmla="*/ 3855966 h 6858000"/>
              <a:gd name="connsiteX183" fmla="*/ 4088180 w 7467600"/>
              <a:gd name="connsiteY183" fmla="*/ 3929774 h 6858000"/>
              <a:gd name="connsiteX184" fmla="*/ 4184555 w 7467600"/>
              <a:gd name="connsiteY184" fmla="*/ 4010683 h 6858000"/>
              <a:gd name="connsiteX185" fmla="*/ 4399563 w 7467600"/>
              <a:gd name="connsiteY185" fmla="*/ 4158106 h 6858000"/>
              <a:gd name="connsiteX186" fmla="*/ 4684469 w 7467600"/>
              <a:gd name="connsiteY186" fmla="*/ 4364680 h 6858000"/>
              <a:gd name="connsiteX187" fmla="*/ 4690271 w 7467600"/>
              <a:gd name="connsiteY187" fmla="*/ 4370034 h 6858000"/>
              <a:gd name="connsiteX188" fmla="*/ 4136093 w 7467600"/>
              <a:gd name="connsiteY188" fmla="*/ 3858466 h 6858000"/>
              <a:gd name="connsiteX189" fmla="*/ 3670252 w 7467600"/>
              <a:gd name="connsiteY189" fmla="*/ 3622798 h 6858000"/>
              <a:gd name="connsiteX190" fmla="*/ 4440129 w 7467600"/>
              <a:gd name="connsiteY190" fmla="*/ 3448571 h 6858000"/>
              <a:gd name="connsiteX191" fmla="*/ 4856525 w 7467600"/>
              <a:gd name="connsiteY191" fmla="*/ 3915351 h 6858000"/>
              <a:gd name="connsiteX192" fmla="*/ 5059055 w 7467600"/>
              <a:gd name="connsiteY192" fmla="*/ 4108918 h 6858000"/>
              <a:gd name="connsiteX193" fmla="*/ 5290070 w 7467600"/>
              <a:gd name="connsiteY193" fmla="*/ 4263619 h 6858000"/>
              <a:gd name="connsiteX194" fmla="*/ 4834991 w 7467600"/>
              <a:gd name="connsiteY194" fmla="*/ 3830985 h 6858000"/>
              <a:gd name="connsiteX195" fmla="*/ 4440129 w 7467600"/>
              <a:gd name="connsiteY195" fmla="*/ 3448571 h 6858000"/>
              <a:gd name="connsiteX196" fmla="*/ 4441737 w 7467600"/>
              <a:gd name="connsiteY196" fmla="*/ 3399734 h 6858000"/>
              <a:gd name="connsiteX197" fmla="*/ 4431236 w 7467600"/>
              <a:gd name="connsiteY197" fmla="*/ 3400954 h 6858000"/>
              <a:gd name="connsiteX198" fmla="*/ 4557150 w 7467600"/>
              <a:gd name="connsiteY198" fmla="*/ 3510023 h 6858000"/>
              <a:gd name="connsiteX199" fmla="*/ 4856936 w 7467600"/>
              <a:gd name="connsiteY199" fmla="*/ 3809146 h 6858000"/>
              <a:gd name="connsiteX200" fmla="*/ 5111996 w 7467600"/>
              <a:gd name="connsiteY200" fmla="*/ 4065759 h 6858000"/>
              <a:gd name="connsiteX201" fmla="*/ 5388878 w 7467600"/>
              <a:gd name="connsiteY201" fmla="*/ 4300185 h 6858000"/>
              <a:gd name="connsiteX202" fmla="*/ 5425556 w 7467600"/>
              <a:gd name="connsiteY202" fmla="*/ 4308967 h 6858000"/>
              <a:gd name="connsiteX203" fmla="*/ 4943646 w 7467600"/>
              <a:gd name="connsiteY203" fmla="*/ 3822916 h 6858000"/>
              <a:gd name="connsiteX204" fmla="*/ 4594837 w 7467600"/>
              <a:gd name="connsiteY204" fmla="*/ 3532274 h 6858000"/>
              <a:gd name="connsiteX205" fmla="*/ 4441737 w 7467600"/>
              <a:gd name="connsiteY205" fmla="*/ 3399734 h 6858000"/>
              <a:gd name="connsiteX206" fmla="*/ 5425834 w 7467600"/>
              <a:gd name="connsiteY206" fmla="*/ 3162785 h 6858000"/>
              <a:gd name="connsiteX207" fmla="*/ 5401644 w 7467600"/>
              <a:gd name="connsiteY207" fmla="*/ 3617847 h 6858000"/>
              <a:gd name="connsiteX208" fmla="*/ 5467256 w 7467600"/>
              <a:gd name="connsiteY208" fmla="*/ 4175494 h 6858000"/>
              <a:gd name="connsiteX209" fmla="*/ 5448069 w 7467600"/>
              <a:gd name="connsiteY209" fmla="*/ 3567554 h 6858000"/>
              <a:gd name="connsiteX210" fmla="*/ 5425834 w 7467600"/>
              <a:gd name="connsiteY210" fmla="*/ 3162785 h 6858000"/>
              <a:gd name="connsiteX211" fmla="*/ 1318687 w 7467600"/>
              <a:gd name="connsiteY211" fmla="*/ 3113840 h 6858000"/>
              <a:gd name="connsiteX212" fmla="*/ 1066793 w 7467600"/>
              <a:gd name="connsiteY212" fmla="*/ 3212171 h 6858000"/>
              <a:gd name="connsiteX213" fmla="*/ 993319 w 7467600"/>
              <a:gd name="connsiteY213" fmla="*/ 3247648 h 6858000"/>
              <a:gd name="connsiteX214" fmla="*/ 853081 w 7467600"/>
              <a:gd name="connsiteY214" fmla="*/ 3312410 h 6858000"/>
              <a:gd name="connsiteX215" fmla="*/ 805957 w 7467600"/>
              <a:gd name="connsiteY215" fmla="*/ 3330443 h 6858000"/>
              <a:gd name="connsiteX216" fmla="*/ 1318687 w 7467600"/>
              <a:gd name="connsiteY216" fmla="*/ 3113840 h 6858000"/>
              <a:gd name="connsiteX217" fmla="*/ 5453702 w 7467600"/>
              <a:gd name="connsiteY217" fmla="*/ 3090882 h 6858000"/>
              <a:gd name="connsiteX218" fmla="*/ 5480135 w 7467600"/>
              <a:gd name="connsiteY218" fmla="*/ 3565802 h 6858000"/>
              <a:gd name="connsiteX219" fmla="*/ 5499023 w 7467600"/>
              <a:gd name="connsiteY219" fmla="*/ 4166310 h 6858000"/>
              <a:gd name="connsiteX220" fmla="*/ 5547022 w 7467600"/>
              <a:gd name="connsiteY220" fmla="*/ 3607838 h 6858000"/>
              <a:gd name="connsiteX221" fmla="*/ 5515964 w 7467600"/>
              <a:gd name="connsiteY221" fmla="*/ 3378541 h 6858000"/>
              <a:gd name="connsiteX222" fmla="*/ 5453702 w 7467600"/>
              <a:gd name="connsiteY222" fmla="*/ 3090882 h 6858000"/>
              <a:gd name="connsiteX223" fmla="*/ 1238695 w 7467600"/>
              <a:gd name="connsiteY223" fmla="*/ 3076820 h 6858000"/>
              <a:gd name="connsiteX224" fmla="*/ 716371 w 7467600"/>
              <a:gd name="connsiteY224" fmla="*/ 3293249 h 6858000"/>
              <a:gd name="connsiteX225" fmla="*/ 579522 w 7467600"/>
              <a:gd name="connsiteY225" fmla="*/ 3371759 h 6858000"/>
              <a:gd name="connsiteX226" fmla="*/ 600288 w 7467600"/>
              <a:gd name="connsiteY226" fmla="*/ 3365555 h 6858000"/>
              <a:gd name="connsiteX227" fmla="*/ 840692 w 7467600"/>
              <a:gd name="connsiteY227" fmla="*/ 3284921 h 6858000"/>
              <a:gd name="connsiteX228" fmla="*/ 979248 w 7467600"/>
              <a:gd name="connsiteY228" fmla="*/ 3221003 h 6858000"/>
              <a:gd name="connsiteX229" fmla="*/ 1053282 w 7467600"/>
              <a:gd name="connsiteY229" fmla="*/ 3185247 h 6858000"/>
              <a:gd name="connsiteX230" fmla="*/ 1320603 w 7467600"/>
              <a:gd name="connsiteY230" fmla="*/ 3081281 h 6858000"/>
              <a:gd name="connsiteX231" fmla="*/ 1238695 w 7467600"/>
              <a:gd name="connsiteY231" fmla="*/ 3076820 h 6858000"/>
              <a:gd name="connsiteX232" fmla="*/ 5425627 w 7467600"/>
              <a:gd name="connsiteY232" fmla="*/ 2954192 h 6858000"/>
              <a:gd name="connsiteX233" fmla="*/ 5470770 w 7467600"/>
              <a:gd name="connsiteY233" fmla="*/ 3005435 h 6858000"/>
              <a:gd name="connsiteX234" fmla="*/ 5519779 w 7467600"/>
              <a:gd name="connsiteY234" fmla="*/ 4359223 h 6858000"/>
              <a:gd name="connsiteX235" fmla="*/ 5520293 w 7467600"/>
              <a:gd name="connsiteY235" fmla="*/ 4360602 h 6858000"/>
              <a:gd name="connsiteX236" fmla="*/ 5767221 w 7467600"/>
              <a:gd name="connsiteY236" fmla="*/ 4665564 h 6858000"/>
              <a:gd name="connsiteX237" fmla="*/ 6937169 w 7467600"/>
              <a:gd name="connsiteY237" fmla="*/ 4815941 h 6858000"/>
              <a:gd name="connsiteX238" fmla="*/ 6953922 w 7467600"/>
              <a:gd name="connsiteY238" fmla="*/ 4890068 h 6858000"/>
              <a:gd name="connsiteX239" fmla="*/ 6071359 w 7467600"/>
              <a:gd name="connsiteY239" fmla="*/ 4770770 h 6858000"/>
              <a:gd name="connsiteX240" fmla="*/ 6038839 w 7467600"/>
              <a:gd name="connsiteY240" fmla="*/ 4764474 h 6858000"/>
              <a:gd name="connsiteX241" fmla="*/ 6038706 w 7467600"/>
              <a:gd name="connsiteY241" fmla="*/ 4763847 h 6858000"/>
              <a:gd name="connsiteX242" fmla="*/ 6037784 w 7467600"/>
              <a:gd name="connsiteY242" fmla="*/ 4764270 h 6858000"/>
              <a:gd name="connsiteX243" fmla="*/ 6038839 w 7467600"/>
              <a:gd name="connsiteY243" fmla="*/ 4764474 h 6858000"/>
              <a:gd name="connsiteX244" fmla="*/ 6040338 w 7467600"/>
              <a:gd name="connsiteY244" fmla="*/ 4771418 h 6858000"/>
              <a:gd name="connsiteX245" fmla="*/ 6024488 w 7467600"/>
              <a:gd name="connsiteY245" fmla="*/ 4809903 h 6858000"/>
              <a:gd name="connsiteX246" fmla="*/ 5599771 w 7467600"/>
              <a:gd name="connsiteY246" fmla="*/ 5509652 h 6858000"/>
              <a:gd name="connsiteX247" fmla="*/ 5548843 w 7467600"/>
              <a:gd name="connsiteY247" fmla="*/ 5563845 h 6858000"/>
              <a:gd name="connsiteX248" fmla="*/ 5940952 w 7467600"/>
              <a:gd name="connsiteY248" fmla="*/ 6250028 h 6858000"/>
              <a:gd name="connsiteX249" fmla="*/ 6043441 w 7467600"/>
              <a:gd name="connsiteY249" fmla="*/ 6665847 h 6858000"/>
              <a:gd name="connsiteX250" fmla="*/ 6093432 w 7467600"/>
              <a:gd name="connsiteY250" fmla="*/ 6858000 h 6858000"/>
              <a:gd name="connsiteX251" fmla="*/ 6034344 w 7467600"/>
              <a:gd name="connsiteY251" fmla="*/ 6858000 h 6858000"/>
              <a:gd name="connsiteX252" fmla="*/ 6026679 w 7467600"/>
              <a:gd name="connsiteY252" fmla="*/ 6836959 h 6858000"/>
              <a:gd name="connsiteX253" fmla="*/ 5800441 w 7467600"/>
              <a:gd name="connsiteY253" fmla="*/ 6335286 h 6858000"/>
              <a:gd name="connsiteX254" fmla="*/ 5526562 w 7467600"/>
              <a:gd name="connsiteY254" fmla="*/ 5705388 h 6858000"/>
              <a:gd name="connsiteX255" fmla="*/ 5519640 w 7467600"/>
              <a:gd name="connsiteY255" fmla="*/ 5683774 h 6858000"/>
              <a:gd name="connsiteX256" fmla="*/ 5844559 w 7467600"/>
              <a:gd name="connsiteY256" fmla="*/ 6553349 h 6858000"/>
              <a:gd name="connsiteX257" fmla="*/ 5975994 w 7467600"/>
              <a:gd name="connsiteY257" fmla="*/ 6858000 h 6858000"/>
              <a:gd name="connsiteX258" fmla="*/ 5898547 w 7467600"/>
              <a:gd name="connsiteY258" fmla="*/ 6858000 h 6858000"/>
              <a:gd name="connsiteX259" fmla="*/ 5682041 w 7467600"/>
              <a:gd name="connsiteY259" fmla="*/ 6355860 h 6858000"/>
              <a:gd name="connsiteX260" fmla="*/ 5461758 w 7467600"/>
              <a:gd name="connsiteY260" fmla="*/ 5820220 h 6858000"/>
              <a:gd name="connsiteX261" fmla="*/ 5237282 w 7467600"/>
              <a:gd name="connsiteY261" fmla="*/ 6579086 h 6858000"/>
              <a:gd name="connsiteX262" fmla="*/ 5115009 w 7467600"/>
              <a:gd name="connsiteY262" fmla="*/ 6858000 h 6858000"/>
              <a:gd name="connsiteX263" fmla="*/ 5028074 w 7467600"/>
              <a:gd name="connsiteY263" fmla="*/ 6858000 h 6858000"/>
              <a:gd name="connsiteX264" fmla="*/ 5079508 w 7467600"/>
              <a:gd name="connsiteY264" fmla="*/ 6749074 h 6858000"/>
              <a:gd name="connsiteX265" fmla="*/ 5371846 w 7467600"/>
              <a:gd name="connsiteY265" fmla="*/ 5924413 h 6858000"/>
              <a:gd name="connsiteX266" fmla="*/ 5270512 w 7467600"/>
              <a:gd name="connsiteY266" fmla="*/ 6138975 h 6858000"/>
              <a:gd name="connsiteX267" fmla="*/ 5062409 w 7467600"/>
              <a:gd name="connsiteY267" fmla="*/ 6653544 h 6858000"/>
              <a:gd name="connsiteX268" fmla="*/ 5036628 w 7467600"/>
              <a:gd name="connsiteY268" fmla="*/ 6754247 h 6858000"/>
              <a:gd name="connsiteX269" fmla="*/ 5009112 w 7467600"/>
              <a:gd name="connsiteY269" fmla="*/ 6858000 h 6858000"/>
              <a:gd name="connsiteX270" fmla="*/ 4976679 w 7467600"/>
              <a:gd name="connsiteY270" fmla="*/ 6858000 h 6858000"/>
              <a:gd name="connsiteX271" fmla="*/ 5006537 w 7467600"/>
              <a:gd name="connsiteY271" fmla="*/ 6747068 h 6858000"/>
              <a:gd name="connsiteX272" fmla="*/ 5032723 w 7467600"/>
              <a:gd name="connsiteY272" fmla="*/ 6644957 h 6858000"/>
              <a:gd name="connsiteX273" fmla="*/ 5242949 w 7467600"/>
              <a:gd name="connsiteY273" fmla="*/ 6125175 h 6858000"/>
              <a:gd name="connsiteX274" fmla="*/ 5286321 w 7467600"/>
              <a:gd name="connsiteY274" fmla="*/ 6033555 h 6858000"/>
              <a:gd name="connsiteX275" fmla="*/ 5008210 w 7467600"/>
              <a:gd name="connsiteY275" fmla="*/ 6649194 h 6858000"/>
              <a:gd name="connsiteX276" fmla="*/ 4986321 w 7467600"/>
              <a:gd name="connsiteY276" fmla="*/ 6765687 h 6858000"/>
              <a:gd name="connsiteX277" fmla="*/ 4973474 w 7467600"/>
              <a:gd name="connsiteY277" fmla="*/ 6858000 h 6858000"/>
              <a:gd name="connsiteX278" fmla="*/ 4907178 w 7467600"/>
              <a:gd name="connsiteY278" fmla="*/ 6858000 h 6858000"/>
              <a:gd name="connsiteX279" fmla="*/ 4910810 w 7467600"/>
              <a:gd name="connsiteY279" fmla="*/ 6829660 h 6858000"/>
              <a:gd name="connsiteX280" fmla="*/ 4987461 w 7467600"/>
              <a:gd name="connsiteY280" fmla="*/ 6432994 h 6858000"/>
              <a:gd name="connsiteX281" fmla="*/ 5179262 w 7467600"/>
              <a:gd name="connsiteY281" fmla="*/ 6035044 h 6858000"/>
              <a:gd name="connsiteX282" fmla="*/ 4689678 w 7467600"/>
              <a:gd name="connsiteY282" fmla="*/ 6440241 h 6858000"/>
              <a:gd name="connsiteX283" fmla="*/ 4477543 w 7467600"/>
              <a:gd name="connsiteY283" fmla="*/ 6674836 h 6858000"/>
              <a:gd name="connsiteX284" fmla="*/ 4329957 w 7467600"/>
              <a:gd name="connsiteY284" fmla="*/ 6858000 h 6858000"/>
              <a:gd name="connsiteX285" fmla="*/ 4218595 w 7467600"/>
              <a:gd name="connsiteY285" fmla="*/ 6858000 h 6858000"/>
              <a:gd name="connsiteX286" fmla="*/ 4368888 w 7467600"/>
              <a:gd name="connsiteY286" fmla="*/ 6668412 h 6858000"/>
              <a:gd name="connsiteX287" fmla="*/ 4563091 w 7467600"/>
              <a:gd name="connsiteY287" fmla="*/ 6442508 h 6858000"/>
              <a:gd name="connsiteX288" fmla="*/ 5387324 w 7467600"/>
              <a:gd name="connsiteY288" fmla="*/ 5705830 h 6858000"/>
              <a:gd name="connsiteX289" fmla="*/ 5073620 w 7467600"/>
              <a:gd name="connsiteY289" fmla="*/ 5955437 h 6858000"/>
              <a:gd name="connsiteX290" fmla="*/ 4689789 w 7467600"/>
              <a:gd name="connsiteY290" fmla="*/ 6268382 h 6858000"/>
              <a:gd name="connsiteX291" fmla="*/ 4418722 w 7467600"/>
              <a:gd name="connsiteY291" fmla="*/ 6570886 h 6858000"/>
              <a:gd name="connsiteX292" fmla="*/ 4214944 w 7467600"/>
              <a:gd name="connsiteY292" fmla="*/ 6858000 h 6858000"/>
              <a:gd name="connsiteX293" fmla="*/ 4177898 w 7467600"/>
              <a:gd name="connsiteY293" fmla="*/ 6858000 h 6858000"/>
              <a:gd name="connsiteX294" fmla="*/ 4391597 w 7467600"/>
              <a:gd name="connsiteY294" fmla="*/ 6556370 h 6858000"/>
              <a:gd name="connsiteX295" fmla="*/ 4668889 w 7467600"/>
              <a:gd name="connsiteY295" fmla="*/ 6246399 h 6858000"/>
              <a:gd name="connsiteX296" fmla="*/ 5055427 w 7467600"/>
              <a:gd name="connsiteY296" fmla="*/ 5931476 h 6858000"/>
              <a:gd name="connsiteX297" fmla="*/ 5371814 w 7467600"/>
              <a:gd name="connsiteY297" fmla="*/ 5678975 h 6858000"/>
              <a:gd name="connsiteX298" fmla="*/ 4987918 w 7467600"/>
              <a:gd name="connsiteY298" fmla="*/ 5838701 h 6858000"/>
              <a:gd name="connsiteX299" fmla="*/ 4317146 w 7467600"/>
              <a:gd name="connsiteY299" fmla="*/ 6587716 h 6858000"/>
              <a:gd name="connsiteX300" fmla="*/ 4171627 w 7467600"/>
              <a:gd name="connsiteY300" fmla="*/ 6858000 h 6858000"/>
              <a:gd name="connsiteX301" fmla="*/ 4081585 w 7467600"/>
              <a:gd name="connsiteY301" fmla="*/ 6858000 h 6858000"/>
              <a:gd name="connsiteX302" fmla="*/ 4238603 w 7467600"/>
              <a:gd name="connsiteY302" fmla="*/ 6559341 h 6858000"/>
              <a:gd name="connsiteX303" fmla="*/ 4778333 w 7467600"/>
              <a:gd name="connsiteY303" fmla="*/ 5873626 h 6858000"/>
              <a:gd name="connsiteX304" fmla="*/ 5414185 w 7467600"/>
              <a:gd name="connsiteY304" fmla="*/ 5573882 h 6858000"/>
              <a:gd name="connsiteX305" fmla="*/ 5959648 w 7467600"/>
              <a:gd name="connsiteY305" fmla="*/ 4760797 h 6858000"/>
              <a:gd name="connsiteX306" fmla="*/ 5355019 w 7467600"/>
              <a:gd name="connsiteY306" fmla="*/ 4734672 h 6858000"/>
              <a:gd name="connsiteX307" fmla="*/ 5083565 w 7467600"/>
              <a:gd name="connsiteY307" fmla="*/ 5179121 h 6858000"/>
              <a:gd name="connsiteX308" fmla="*/ 4713577 w 7467600"/>
              <a:gd name="connsiteY308" fmla="*/ 5616803 h 6858000"/>
              <a:gd name="connsiteX309" fmla="*/ 3989559 w 7467600"/>
              <a:gd name="connsiteY309" fmla="*/ 6145945 h 6858000"/>
              <a:gd name="connsiteX310" fmla="*/ 3939824 w 7467600"/>
              <a:gd name="connsiteY310" fmla="*/ 6066900 h 6858000"/>
              <a:gd name="connsiteX311" fmla="*/ 4584537 w 7467600"/>
              <a:gd name="connsiteY311" fmla="*/ 5324826 h 6858000"/>
              <a:gd name="connsiteX312" fmla="*/ 5037105 w 7467600"/>
              <a:gd name="connsiteY312" fmla="*/ 5088765 h 6858000"/>
              <a:gd name="connsiteX313" fmla="*/ 5039930 w 7467600"/>
              <a:gd name="connsiteY313" fmla="*/ 5089585 h 6858000"/>
              <a:gd name="connsiteX314" fmla="*/ 5263764 w 7467600"/>
              <a:gd name="connsiteY314" fmla="*/ 4735525 h 6858000"/>
              <a:gd name="connsiteX315" fmla="*/ 4086300 w 7467600"/>
              <a:gd name="connsiteY315" fmla="*/ 4884599 h 6858000"/>
              <a:gd name="connsiteX316" fmla="*/ 4085485 w 7467600"/>
              <a:gd name="connsiteY316" fmla="*/ 4899070 h 6858000"/>
              <a:gd name="connsiteX317" fmla="*/ 3871915 w 7467600"/>
              <a:gd name="connsiteY317" fmla="*/ 5253645 h 6858000"/>
              <a:gd name="connsiteX318" fmla="*/ 3799374 w 7467600"/>
              <a:gd name="connsiteY318" fmla="*/ 5466127 h 6858000"/>
              <a:gd name="connsiteX319" fmla="*/ 3498850 w 7467600"/>
              <a:gd name="connsiteY319" fmla="*/ 6661888 h 6858000"/>
              <a:gd name="connsiteX320" fmla="*/ 3399216 w 7467600"/>
              <a:gd name="connsiteY320" fmla="*/ 6858000 h 6858000"/>
              <a:gd name="connsiteX321" fmla="*/ 3303688 w 7467600"/>
              <a:gd name="connsiteY321" fmla="*/ 6858000 h 6858000"/>
              <a:gd name="connsiteX322" fmla="*/ 3391774 w 7467600"/>
              <a:gd name="connsiteY322" fmla="*/ 6697181 h 6858000"/>
              <a:gd name="connsiteX323" fmla="*/ 3735540 w 7467600"/>
              <a:gd name="connsiteY323" fmla="*/ 5546923 h 6858000"/>
              <a:gd name="connsiteX324" fmla="*/ 3729438 w 7467600"/>
              <a:gd name="connsiteY324" fmla="*/ 5569058 h 6858000"/>
              <a:gd name="connsiteX325" fmla="*/ 3707782 w 7467600"/>
              <a:gd name="connsiteY325" fmla="*/ 5644908 h 6858000"/>
              <a:gd name="connsiteX326" fmla="*/ 3583827 w 7467600"/>
              <a:gd name="connsiteY326" fmla="*/ 6039215 h 6858000"/>
              <a:gd name="connsiteX327" fmla="*/ 3547861 w 7467600"/>
              <a:gd name="connsiteY327" fmla="*/ 6129609 h 6858000"/>
              <a:gd name="connsiteX328" fmla="*/ 3490905 w 7467600"/>
              <a:gd name="connsiteY328" fmla="*/ 6277660 h 6858000"/>
              <a:gd name="connsiteX329" fmla="*/ 3455859 w 7467600"/>
              <a:gd name="connsiteY329" fmla="*/ 6391301 h 6858000"/>
              <a:gd name="connsiteX330" fmla="*/ 3429112 w 7467600"/>
              <a:gd name="connsiteY330" fmla="*/ 6479469 h 6858000"/>
              <a:gd name="connsiteX331" fmla="*/ 3304862 w 7467600"/>
              <a:gd name="connsiteY331" fmla="*/ 6796476 h 6858000"/>
              <a:gd name="connsiteX332" fmla="*/ 3276071 w 7467600"/>
              <a:gd name="connsiteY332" fmla="*/ 6858000 h 6858000"/>
              <a:gd name="connsiteX333" fmla="*/ 3240805 w 7467600"/>
              <a:gd name="connsiteY333" fmla="*/ 6858000 h 6858000"/>
              <a:gd name="connsiteX334" fmla="*/ 3275917 w 7467600"/>
              <a:gd name="connsiteY334" fmla="*/ 6783192 h 6858000"/>
              <a:gd name="connsiteX335" fmla="*/ 3399358 w 7467600"/>
              <a:gd name="connsiteY335" fmla="*/ 6469011 h 6858000"/>
              <a:gd name="connsiteX336" fmla="*/ 3425650 w 7467600"/>
              <a:gd name="connsiteY336" fmla="*/ 6381333 h 6858000"/>
              <a:gd name="connsiteX337" fmla="*/ 3460661 w 7467600"/>
              <a:gd name="connsiteY337" fmla="*/ 6266763 h 6858000"/>
              <a:gd name="connsiteX338" fmla="*/ 3518021 w 7467600"/>
              <a:gd name="connsiteY338" fmla="*/ 6117298 h 6858000"/>
              <a:gd name="connsiteX339" fmla="*/ 3554035 w 7467600"/>
              <a:gd name="connsiteY339" fmla="*/ 6027832 h 6858000"/>
              <a:gd name="connsiteX340" fmla="*/ 3677174 w 7467600"/>
              <a:gd name="connsiteY340" fmla="*/ 5636351 h 6858000"/>
              <a:gd name="connsiteX341" fmla="*/ 3698819 w 7467600"/>
              <a:gd name="connsiteY341" fmla="*/ 5560503 h 6858000"/>
              <a:gd name="connsiteX342" fmla="*/ 3702094 w 7467600"/>
              <a:gd name="connsiteY342" fmla="*/ 5549194 h 6858000"/>
              <a:gd name="connsiteX343" fmla="*/ 3398355 w 7467600"/>
              <a:gd name="connsiteY343" fmla="*/ 6094603 h 6858000"/>
              <a:gd name="connsiteX344" fmla="*/ 3193941 w 7467600"/>
              <a:gd name="connsiteY344" fmla="*/ 6798775 h 6858000"/>
              <a:gd name="connsiteX345" fmla="*/ 3184140 w 7467600"/>
              <a:gd name="connsiteY345" fmla="*/ 6858000 h 6858000"/>
              <a:gd name="connsiteX346" fmla="*/ 3099978 w 7467600"/>
              <a:gd name="connsiteY346" fmla="*/ 6858000 h 6858000"/>
              <a:gd name="connsiteX347" fmla="*/ 3101556 w 7467600"/>
              <a:gd name="connsiteY347" fmla="*/ 6843337 h 6858000"/>
              <a:gd name="connsiteX348" fmla="*/ 3370162 w 7467600"/>
              <a:gd name="connsiteY348" fmla="*/ 5785550 h 6858000"/>
              <a:gd name="connsiteX349" fmla="*/ 3746477 w 7467600"/>
              <a:gd name="connsiteY349" fmla="*/ 5377889 h 6858000"/>
              <a:gd name="connsiteX350" fmla="*/ 3863399 w 7467600"/>
              <a:gd name="connsiteY350" fmla="*/ 5087257 h 6858000"/>
              <a:gd name="connsiteX351" fmla="*/ 3968712 w 7467600"/>
              <a:gd name="connsiteY351" fmla="*/ 4913989 h 6858000"/>
              <a:gd name="connsiteX352" fmla="*/ 2792390 w 7467600"/>
              <a:gd name="connsiteY352" fmla="*/ 5382974 h 6858000"/>
              <a:gd name="connsiteX353" fmla="*/ 2714982 w 7467600"/>
              <a:gd name="connsiteY353" fmla="*/ 5427051 h 6858000"/>
              <a:gd name="connsiteX354" fmla="*/ 2813361 w 7467600"/>
              <a:gd name="connsiteY354" fmla="*/ 6023912 h 6858000"/>
              <a:gd name="connsiteX355" fmla="*/ 2688430 w 7467600"/>
              <a:gd name="connsiteY355" fmla="*/ 6801564 h 6858000"/>
              <a:gd name="connsiteX356" fmla="*/ 2629626 w 7467600"/>
              <a:gd name="connsiteY356" fmla="*/ 6763394 h 6858000"/>
              <a:gd name="connsiteX357" fmla="*/ 2565328 w 7467600"/>
              <a:gd name="connsiteY357" fmla="*/ 5516399 h 6858000"/>
              <a:gd name="connsiteX358" fmla="*/ 1922999 w 7467600"/>
              <a:gd name="connsiteY358" fmla="*/ 5980343 h 6858000"/>
              <a:gd name="connsiteX359" fmla="*/ 1950261 w 7467600"/>
              <a:gd name="connsiteY359" fmla="*/ 6405858 h 6858000"/>
              <a:gd name="connsiteX360" fmla="*/ 2365554 w 7467600"/>
              <a:gd name="connsiteY360" fmla="*/ 6759107 h 6858000"/>
              <a:gd name="connsiteX361" fmla="*/ 2424142 w 7467600"/>
              <a:gd name="connsiteY361" fmla="*/ 6858000 h 6858000"/>
              <a:gd name="connsiteX362" fmla="*/ 2395994 w 7467600"/>
              <a:gd name="connsiteY362" fmla="*/ 6858000 h 6858000"/>
              <a:gd name="connsiteX363" fmla="*/ 2392863 w 7467600"/>
              <a:gd name="connsiteY363" fmla="*/ 6852964 h 6858000"/>
              <a:gd name="connsiteX364" fmla="*/ 2017589 w 7467600"/>
              <a:gd name="connsiteY364" fmla="*/ 6493982 h 6858000"/>
              <a:gd name="connsiteX365" fmla="*/ 2147336 w 7467600"/>
              <a:gd name="connsiteY365" fmla="*/ 6594052 h 6858000"/>
              <a:gd name="connsiteX366" fmla="*/ 2207047 w 7467600"/>
              <a:gd name="connsiteY366" fmla="*/ 6654540 h 6858000"/>
              <a:gd name="connsiteX367" fmla="*/ 2299106 w 7467600"/>
              <a:gd name="connsiteY367" fmla="*/ 6778931 h 6858000"/>
              <a:gd name="connsiteX368" fmla="*/ 2314430 w 7467600"/>
              <a:gd name="connsiteY368" fmla="*/ 6801144 h 6858000"/>
              <a:gd name="connsiteX369" fmla="*/ 2352406 w 7467600"/>
              <a:gd name="connsiteY369" fmla="*/ 6858000 h 6858000"/>
              <a:gd name="connsiteX370" fmla="*/ 2314492 w 7467600"/>
              <a:gd name="connsiteY370" fmla="*/ 6858000 h 6858000"/>
              <a:gd name="connsiteX371" fmla="*/ 2288095 w 7467600"/>
              <a:gd name="connsiteY371" fmla="*/ 6818030 h 6858000"/>
              <a:gd name="connsiteX372" fmla="*/ 2272768 w 7467600"/>
              <a:gd name="connsiteY372" fmla="*/ 6795822 h 6858000"/>
              <a:gd name="connsiteX373" fmla="*/ 2182715 w 7467600"/>
              <a:gd name="connsiteY373" fmla="*/ 6675071 h 6858000"/>
              <a:gd name="connsiteX374" fmla="*/ 2032061 w 7467600"/>
              <a:gd name="connsiteY374" fmla="*/ 6541380 h 6858000"/>
              <a:gd name="connsiteX375" fmla="*/ 2257220 w 7467600"/>
              <a:gd name="connsiteY375" fmla="*/ 6826257 h 6858000"/>
              <a:gd name="connsiteX376" fmla="*/ 2281324 w 7467600"/>
              <a:gd name="connsiteY376" fmla="*/ 6858000 h 6858000"/>
              <a:gd name="connsiteX377" fmla="*/ 2242860 w 7467600"/>
              <a:gd name="connsiteY377" fmla="*/ 6858000 h 6858000"/>
              <a:gd name="connsiteX378" fmla="*/ 2232818 w 7467600"/>
              <a:gd name="connsiteY378" fmla="*/ 6844926 h 6858000"/>
              <a:gd name="connsiteX379" fmla="*/ 1990172 w 7467600"/>
              <a:gd name="connsiteY379" fmla="*/ 6542121 h 6858000"/>
              <a:gd name="connsiteX380" fmla="*/ 2124090 w 7467600"/>
              <a:gd name="connsiteY380" fmla="*/ 6761017 h 6858000"/>
              <a:gd name="connsiteX381" fmla="*/ 2200380 w 7467600"/>
              <a:gd name="connsiteY381" fmla="*/ 6858000 h 6858000"/>
              <a:gd name="connsiteX382" fmla="*/ 2147507 w 7467600"/>
              <a:gd name="connsiteY382" fmla="*/ 6858000 h 6858000"/>
              <a:gd name="connsiteX383" fmla="*/ 2070668 w 7467600"/>
              <a:gd name="connsiteY383" fmla="*/ 6761520 h 6858000"/>
              <a:gd name="connsiteX384" fmla="*/ 1975142 w 7467600"/>
              <a:gd name="connsiteY384" fmla="*/ 6585570 h 6858000"/>
              <a:gd name="connsiteX385" fmla="*/ 2050035 w 7467600"/>
              <a:gd name="connsiteY385" fmla="*/ 6813345 h 6858000"/>
              <a:gd name="connsiteX386" fmla="*/ 2063025 w 7467600"/>
              <a:gd name="connsiteY386" fmla="*/ 6858000 h 6858000"/>
              <a:gd name="connsiteX387" fmla="*/ 2021675 w 7467600"/>
              <a:gd name="connsiteY387" fmla="*/ 6858000 h 6858000"/>
              <a:gd name="connsiteX388" fmla="*/ 2019308 w 7467600"/>
              <a:gd name="connsiteY388" fmla="*/ 6847118 h 6858000"/>
              <a:gd name="connsiteX389" fmla="*/ 1938835 w 7467600"/>
              <a:gd name="connsiteY389" fmla="*/ 6551160 h 6858000"/>
              <a:gd name="connsiteX390" fmla="*/ 1953230 w 7467600"/>
              <a:gd name="connsiteY390" fmla="*/ 6759699 h 6858000"/>
              <a:gd name="connsiteX391" fmla="*/ 1956763 w 7467600"/>
              <a:gd name="connsiteY391" fmla="*/ 6778191 h 6858000"/>
              <a:gd name="connsiteX392" fmla="*/ 1967925 w 7467600"/>
              <a:gd name="connsiteY392" fmla="*/ 6858000 h 6858000"/>
              <a:gd name="connsiteX393" fmla="*/ 1936622 w 7467600"/>
              <a:gd name="connsiteY393" fmla="*/ 6858000 h 6858000"/>
              <a:gd name="connsiteX394" fmla="*/ 1926261 w 7467600"/>
              <a:gd name="connsiteY394" fmla="*/ 6784064 h 6858000"/>
              <a:gd name="connsiteX395" fmla="*/ 1922724 w 7467600"/>
              <a:gd name="connsiteY395" fmla="*/ 6765577 h 6858000"/>
              <a:gd name="connsiteX396" fmla="*/ 1904650 w 7467600"/>
              <a:gd name="connsiteY396" fmla="*/ 6639616 h 6858000"/>
              <a:gd name="connsiteX397" fmla="*/ 1885273 w 7467600"/>
              <a:gd name="connsiteY397" fmla="*/ 6858000 h 6858000"/>
              <a:gd name="connsiteX398" fmla="*/ 1854363 w 7467600"/>
              <a:gd name="connsiteY398" fmla="*/ 6858000 h 6858000"/>
              <a:gd name="connsiteX399" fmla="*/ 1880391 w 7467600"/>
              <a:gd name="connsiteY399" fmla="*/ 6603796 h 6858000"/>
              <a:gd name="connsiteX400" fmla="*/ 1818273 w 7467600"/>
              <a:gd name="connsiteY400" fmla="*/ 6715729 h 6858000"/>
              <a:gd name="connsiteX401" fmla="*/ 1794691 w 7467600"/>
              <a:gd name="connsiteY401" fmla="*/ 6843239 h 6858000"/>
              <a:gd name="connsiteX402" fmla="*/ 1794914 w 7467600"/>
              <a:gd name="connsiteY402" fmla="*/ 6858000 h 6858000"/>
              <a:gd name="connsiteX403" fmla="*/ 1746128 w 7467600"/>
              <a:gd name="connsiteY403" fmla="*/ 6858000 h 6858000"/>
              <a:gd name="connsiteX404" fmla="*/ 1753934 w 7467600"/>
              <a:gd name="connsiteY404" fmla="*/ 6724796 h 6858000"/>
              <a:gd name="connsiteX405" fmla="*/ 1792053 w 7467600"/>
              <a:gd name="connsiteY405" fmla="*/ 6572396 h 6858000"/>
              <a:gd name="connsiteX406" fmla="*/ 1862248 w 7467600"/>
              <a:gd name="connsiteY406" fmla="*/ 6266397 h 6858000"/>
              <a:gd name="connsiteX407" fmla="*/ 1862250 w 7467600"/>
              <a:gd name="connsiteY407" fmla="*/ 6033531 h 6858000"/>
              <a:gd name="connsiteX408" fmla="*/ 1211999 w 7467600"/>
              <a:gd name="connsiteY408" fmla="*/ 6683610 h 6858000"/>
              <a:gd name="connsiteX409" fmla="*/ 1213266 w 7467600"/>
              <a:gd name="connsiteY409" fmla="*/ 6691947 h 6858000"/>
              <a:gd name="connsiteX410" fmla="*/ 1203370 w 7467600"/>
              <a:gd name="connsiteY410" fmla="*/ 6850676 h 6858000"/>
              <a:gd name="connsiteX411" fmla="*/ 1203671 w 7467600"/>
              <a:gd name="connsiteY411" fmla="*/ 6858000 h 6858000"/>
              <a:gd name="connsiteX412" fmla="*/ 1143180 w 7467600"/>
              <a:gd name="connsiteY412" fmla="*/ 6858000 h 6858000"/>
              <a:gd name="connsiteX413" fmla="*/ 1142176 w 7467600"/>
              <a:gd name="connsiteY413" fmla="*/ 6766045 h 6858000"/>
              <a:gd name="connsiteX414" fmla="*/ 1067484 w 7467600"/>
              <a:gd name="connsiteY414" fmla="*/ 6858000 h 6858000"/>
              <a:gd name="connsiteX415" fmla="*/ 953928 w 7467600"/>
              <a:gd name="connsiteY415" fmla="*/ 6858000 h 6858000"/>
              <a:gd name="connsiteX416" fmla="*/ 959715 w 7467600"/>
              <a:gd name="connsiteY416" fmla="*/ 6850185 h 6858000"/>
              <a:gd name="connsiteX417" fmla="*/ 1483788 w 7467600"/>
              <a:gd name="connsiteY417" fmla="*/ 6259174 h 6858000"/>
              <a:gd name="connsiteX418" fmla="*/ 1100671 w 7467600"/>
              <a:gd name="connsiteY418" fmla="*/ 6252137 h 6858000"/>
              <a:gd name="connsiteX419" fmla="*/ 1090144 w 7467600"/>
              <a:gd name="connsiteY419" fmla="*/ 6256748 h 6858000"/>
              <a:gd name="connsiteX420" fmla="*/ 1095872 w 7467600"/>
              <a:gd name="connsiteY420" fmla="*/ 6271892 h 6858000"/>
              <a:gd name="connsiteX421" fmla="*/ 262785 w 7467600"/>
              <a:gd name="connsiteY421" fmla="*/ 6845450 h 6858000"/>
              <a:gd name="connsiteX422" fmla="*/ 209968 w 7467600"/>
              <a:gd name="connsiteY422" fmla="*/ 6770713 h 6858000"/>
              <a:gd name="connsiteX423" fmla="*/ 873460 w 7467600"/>
              <a:gd name="connsiteY423" fmla="*/ 6253768 h 6858000"/>
              <a:gd name="connsiteX424" fmla="*/ 192686 w 7467600"/>
              <a:gd name="connsiteY424" fmla="*/ 5849257 h 6858000"/>
              <a:gd name="connsiteX425" fmla="*/ 4696 w 7467600"/>
              <a:gd name="connsiteY425" fmla="*/ 5697668 h 6858000"/>
              <a:gd name="connsiteX426" fmla="*/ 0 w 7467600"/>
              <a:gd name="connsiteY426" fmla="*/ 5689984 h 6858000"/>
              <a:gd name="connsiteX427" fmla="*/ 0 w 7467600"/>
              <a:gd name="connsiteY427" fmla="*/ 5513472 h 6858000"/>
              <a:gd name="connsiteX428" fmla="*/ 174101 w 7467600"/>
              <a:gd name="connsiteY428" fmla="*/ 5620277 h 6858000"/>
              <a:gd name="connsiteX429" fmla="*/ 891800 w 7467600"/>
              <a:gd name="connsiteY429" fmla="*/ 6036935 h 6858000"/>
              <a:gd name="connsiteX430" fmla="*/ 1072219 w 7467600"/>
              <a:gd name="connsiteY430" fmla="*/ 6169443 h 6858000"/>
              <a:gd name="connsiteX431" fmla="*/ 1074117 w 7467600"/>
              <a:gd name="connsiteY431" fmla="*/ 6170301 h 6858000"/>
              <a:gd name="connsiteX432" fmla="*/ 1083114 w 7467600"/>
              <a:gd name="connsiteY432" fmla="*/ 6174131 h 6858000"/>
              <a:gd name="connsiteX433" fmla="*/ 1543010 w 7467600"/>
              <a:gd name="connsiteY433" fmla="*/ 6191140 h 6858000"/>
              <a:gd name="connsiteX434" fmla="*/ 1551080 w 7467600"/>
              <a:gd name="connsiteY434" fmla="*/ 6195006 h 6858000"/>
              <a:gd name="connsiteX435" fmla="*/ 2345443 w 7467600"/>
              <a:gd name="connsiteY435" fmla="*/ 5549882 h 6858000"/>
              <a:gd name="connsiteX436" fmla="*/ 1721499 w 7467600"/>
              <a:gd name="connsiteY436" fmla="*/ 5599969 h 6858000"/>
              <a:gd name="connsiteX437" fmla="*/ 767716 w 7467600"/>
              <a:gd name="connsiteY437" fmla="*/ 5472768 h 6858000"/>
              <a:gd name="connsiteX438" fmla="*/ 722147 w 7467600"/>
              <a:gd name="connsiteY438" fmla="*/ 5393091 h 6858000"/>
              <a:gd name="connsiteX439" fmla="*/ 1485552 w 7467600"/>
              <a:gd name="connsiteY439" fmla="*/ 5313202 h 6858000"/>
              <a:gd name="connsiteX440" fmla="*/ 2143004 w 7467600"/>
              <a:gd name="connsiteY440" fmla="*/ 5402420 h 6858000"/>
              <a:gd name="connsiteX441" fmla="*/ 1933391 w 7467600"/>
              <a:gd name="connsiteY441" fmla="*/ 5156971 h 6858000"/>
              <a:gd name="connsiteX442" fmla="*/ 1827118 w 7467600"/>
              <a:gd name="connsiteY442" fmla="*/ 4968410 h 6858000"/>
              <a:gd name="connsiteX443" fmla="*/ 1837349 w 7467600"/>
              <a:gd name="connsiteY443" fmla="*/ 4956357 h 6858000"/>
              <a:gd name="connsiteX444" fmla="*/ 2162835 w 7467600"/>
              <a:gd name="connsiteY444" fmla="*/ 5187853 h 6858000"/>
              <a:gd name="connsiteX445" fmla="*/ 2257167 w 7467600"/>
              <a:gd name="connsiteY445" fmla="*/ 5462123 h 6858000"/>
              <a:gd name="connsiteX446" fmla="*/ 2261598 w 7467600"/>
              <a:gd name="connsiteY446" fmla="*/ 5467998 h 6858000"/>
              <a:gd name="connsiteX447" fmla="*/ 2437177 w 7467600"/>
              <a:gd name="connsiteY447" fmla="*/ 5479608 h 6858000"/>
              <a:gd name="connsiteX448" fmla="*/ 2445247 w 7467600"/>
              <a:gd name="connsiteY448" fmla="*/ 5483476 h 6858000"/>
              <a:gd name="connsiteX449" fmla="*/ 2743626 w 7467600"/>
              <a:gd name="connsiteY449" fmla="*/ 5304819 h 6858000"/>
              <a:gd name="connsiteX450" fmla="*/ 3048102 w 7467600"/>
              <a:gd name="connsiteY450" fmla="*/ 5150595 h 6858000"/>
              <a:gd name="connsiteX451" fmla="*/ 1799414 w 7467600"/>
              <a:gd name="connsiteY451" fmla="*/ 4694732 h 6858000"/>
              <a:gd name="connsiteX452" fmla="*/ 1771735 w 7467600"/>
              <a:gd name="connsiteY452" fmla="*/ 4619929 h 6858000"/>
              <a:gd name="connsiteX453" fmla="*/ 3104273 w 7467600"/>
              <a:gd name="connsiteY453" fmla="*/ 5076159 h 6858000"/>
              <a:gd name="connsiteX454" fmla="*/ 3113245 w 7467600"/>
              <a:gd name="connsiteY454" fmla="*/ 5090705 h 6858000"/>
              <a:gd name="connsiteX455" fmla="*/ 3126294 w 7467600"/>
              <a:gd name="connsiteY455" fmla="*/ 5114400 h 6858000"/>
              <a:gd name="connsiteX456" fmla="*/ 3937433 w 7467600"/>
              <a:gd name="connsiteY456" fmla="*/ 4830473 h 6858000"/>
              <a:gd name="connsiteX457" fmla="*/ 3590475 w 7467600"/>
              <a:gd name="connsiteY457" fmla="*/ 4597974 h 6858000"/>
              <a:gd name="connsiteX458" fmla="*/ 3100264 w 7467600"/>
              <a:gd name="connsiteY458" fmla="*/ 4579845 h 6858000"/>
              <a:gd name="connsiteX459" fmla="*/ 2183576 w 7467600"/>
              <a:gd name="connsiteY459" fmla="*/ 4227150 h 6858000"/>
              <a:gd name="connsiteX460" fmla="*/ 2151029 w 7467600"/>
              <a:gd name="connsiteY460" fmla="*/ 4146947 h 6858000"/>
              <a:gd name="connsiteX461" fmla="*/ 3563434 w 7467600"/>
              <a:gd name="connsiteY461" fmla="*/ 4469115 h 6858000"/>
              <a:gd name="connsiteX462" fmla="*/ 3177952 w 7467600"/>
              <a:gd name="connsiteY462" fmla="*/ 3657386 h 6858000"/>
              <a:gd name="connsiteX463" fmla="*/ 3189263 w 7467600"/>
              <a:gd name="connsiteY463" fmla="*/ 3625726 h 6858000"/>
              <a:gd name="connsiteX464" fmla="*/ 3560912 w 7467600"/>
              <a:gd name="connsiteY464" fmla="*/ 4079863 h 6858000"/>
              <a:gd name="connsiteX465" fmla="*/ 3626636 w 7467600"/>
              <a:gd name="connsiteY465" fmla="*/ 4512230 h 6858000"/>
              <a:gd name="connsiteX466" fmla="*/ 3653088 w 7467600"/>
              <a:gd name="connsiteY466" fmla="*/ 4521417 h 6858000"/>
              <a:gd name="connsiteX467" fmla="*/ 3988128 w 7467600"/>
              <a:gd name="connsiteY467" fmla="*/ 4817267 h 6858000"/>
              <a:gd name="connsiteX468" fmla="*/ 4830582 w 7467600"/>
              <a:gd name="connsiteY468" fmla="*/ 4676000 h 6858000"/>
              <a:gd name="connsiteX469" fmla="*/ 4830100 w 7467600"/>
              <a:gd name="connsiteY469" fmla="*/ 4675554 h 6858000"/>
              <a:gd name="connsiteX470" fmla="*/ 4036318 w 7467600"/>
              <a:gd name="connsiteY470" fmla="*/ 4147013 h 6858000"/>
              <a:gd name="connsiteX471" fmla="*/ 3432098 w 7467600"/>
              <a:gd name="connsiteY471" fmla="*/ 3537312 h 6858000"/>
              <a:gd name="connsiteX472" fmla="*/ 3446761 w 7467600"/>
              <a:gd name="connsiteY472" fmla="*/ 3461278 h 6858000"/>
              <a:gd name="connsiteX473" fmla="*/ 4419733 w 7467600"/>
              <a:gd name="connsiteY473" fmla="*/ 3963555 h 6858000"/>
              <a:gd name="connsiteX474" fmla="*/ 4781371 w 7467600"/>
              <a:gd name="connsiteY474" fmla="*/ 4458604 h 6858000"/>
              <a:gd name="connsiteX475" fmla="*/ 4780440 w 7467600"/>
              <a:gd name="connsiteY475" fmla="*/ 4470290 h 6858000"/>
              <a:gd name="connsiteX476" fmla="*/ 4898954 w 7467600"/>
              <a:gd name="connsiteY476" fmla="*/ 4662092 h 6858000"/>
              <a:gd name="connsiteX477" fmla="*/ 4900699 w 7467600"/>
              <a:gd name="connsiteY477" fmla="*/ 4670867 h 6858000"/>
              <a:gd name="connsiteX478" fmla="*/ 5714511 w 7467600"/>
              <a:gd name="connsiteY478" fmla="*/ 4663483 h 6858000"/>
              <a:gd name="connsiteX479" fmla="*/ 5464793 w 7467600"/>
              <a:gd name="connsiteY479" fmla="*/ 4393556 h 6858000"/>
              <a:gd name="connsiteX480" fmla="*/ 5461897 w 7467600"/>
              <a:gd name="connsiteY480" fmla="*/ 4390879 h 6858000"/>
              <a:gd name="connsiteX481" fmla="*/ 4294126 w 7467600"/>
              <a:gd name="connsiteY481" fmla="*/ 3303048 h 6858000"/>
              <a:gd name="connsiteX482" fmla="*/ 4305321 w 7467600"/>
              <a:gd name="connsiteY482" fmla="*/ 3256953 h 6858000"/>
              <a:gd name="connsiteX483" fmla="*/ 4949299 w 7467600"/>
              <a:gd name="connsiteY483" fmla="*/ 3766336 h 6858000"/>
              <a:gd name="connsiteX484" fmla="*/ 5291452 w 7467600"/>
              <a:gd name="connsiteY484" fmla="*/ 4076801 h 6858000"/>
              <a:gd name="connsiteX485" fmla="*/ 5434998 w 7467600"/>
              <a:gd name="connsiteY485" fmla="*/ 4254100 h 6858000"/>
              <a:gd name="connsiteX486" fmla="*/ 5351015 w 7467600"/>
              <a:gd name="connsiteY486" fmla="*/ 3760989 h 6858000"/>
              <a:gd name="connsiteX487" fmla="*/ 5413780 w 7467600"/>
              <a:gd name="connsiteY487" fmla="*/ 2966265 h 6858000"/>
              <a:gd name="connsiteX488" fmla="*/ 5425627 w 7467600"/>
              <a:gd name="connsiteY488" fmla="*/ 2954192 h 6858000"/>
              <a:gd name="connsiteX489" fmla="*/ 6604735 w 7467600"/>
              <a:gd name="connsiteY489" fmla="*/ 2041381 h 6858000"/>
              <a:gd name="connsiteX490" fmla="*/ 7204487 w 7467600"/>
              <a:gd name="connsiteY490" fmla="*/ 2742112 h 6858000"/>
              <a:gd name="connsiteX491" fmla="*/ 7131592 w 7467600"/>
              <a:gd name="connsiteY491" fmla="*/ 2672096 h 6858000"/>
              <a:gd name="connsiteX492" fmla="*/ 6996344 w 7467600"/>
              <a:gd name="connsiteY492" fmla="*/ 2518310 h 6858000"/>
              <a:gd name="connsiteX493" fmla="*/ 6735495 w 7467600"/>
              <a:gd name="connsiteY493" fmla="*/ 2196890 h 6858000"/>
              <a:gd name="connsiteX494" fmla="*/ 6721901 w 7467600"/>
              <a:gd name="connsiteY494" fmla="*/ 2179274 h 6858000"/>
              <a:gd name="connsiteX495" fmla="*/ 6604735 w 7467600"/>
              <a:gd name="connsiteY495" fmla="*/ 2041381 h 6858000"/>
              <a:gd name="connsiteX496" fmla="*/ 6591670 w 7467600"/>
              <a:gd name="connsiteY496" fmla="*/ 1988277 h 6858000"/>
              <a:gd name="connsiteX497" fmla="*/ 6747349 w 7467600"/>
              <a:gd name="connsiteY497" fmla="*/ 2160069 h 6858000"/>
              <a:gd name="connsiteX498" fmla="*/ 6760943 w 7467600"/>
              <a:gd name="connsiteY498" fmla="*/ 2177686 h 6858000"/>
              <a:gd name="connsiteX499" fmla="*/ 7021065 w 7467600"/>
              <a:gd name="connsiteY499" fmla="*/ 2498102 h 6858000"/>
              <a:gd name="connsiteX500" fmla="*/ 7155223 w 7467600"/>
              <a:gd name="connsiteY500" fmla="*/ 2650386 h 6858000"/>
              <a:gd name="connsiteX501" fmla="*/ 7203167 w 7467600"/>
              <a:gd name="connsiteY501" fmla="*/ 2697288 h 6858000"/>
              <a:gd name="connsiteX502" fmla="*/ 6937703 w 7467600"/>
              <a:gd name="connsiteY502" fmla="*/ 2321981 h 6858000"/>
              <a:gd name="connsiteX503" fmla="*/ 6591670 w 7467600"/>
              <a:gd name="connsiteY503" fmla="*/ 1988277 h 6858000"/>
              <a:gd name="connsiteX504" fmla="*/ 5798671 w 7467600"/>
              <a:gd name="connsiteY504" fmla="*/ 1981601 h 6858000"/>
              <a:gd name="connsiteX505" fmla="*/ 5754709 w 7467600"/>
              <a:gd name="connsiteY505" fmla="*/ 2071454 h 6858000"/>
              <a:gd name="connsiteX506" fmla="*/ 5763044 w 7467600"/>
              <a:gd name="connsiteY506" fmla="*/ 2842206 h 6858000"/>
              <a:gd name="connsiteX507" fmla="*/ 5764974 w 7467600"/>
              <a:gd name="connsiteY507" fmla="*/ 2799609 h 6858000"/>
              <a:gd name="connsiteX508" fmla="*/ 5767665 w 7467600"/>
              <a:gd name="connsiteY508" fmla="*/ 2666409 h 6858000"/>
              <a:gd name="connsiteX509" fmla="*/ 5763055 w 7467600"/>
              <a:gd name="connsiteY509" fmla="*/ 2579705 h 6858000"/>
              <a:gd name="connsiteX510" fmla="*/ 5758079 w 7467600"/>
              <a:gd name="connsiteY510" fmla="*/ 2492508 h 6858000"/>
              <a:gd name="connsiteX511" fmla="*/ 5779325 w 7467600"/>
              <a:gd name="connsiteY511" fmla="*/ 2197069 h 6858000"/>
              <a:gd name="connsiteX512" fmla="*/ 5798671 w 7467600"/>
              <a:gd name="connsiteY512" fmla="*/ 1981601 h 6858000"/>
              <a:gd name="connsiteX513" fmla="*/ 5829202 w 7467600"/>
              <a:gd name="connsiteY513" fmla="*/ 1971679 h 6858000"/>
              <a:gd name="connsiteX514" fmla="*/ 5809558 w 7467600"/>
              <a:gd name="connsiteY514" fmla="*/ 2198043 h 6858000"/>
              <a:gd name="connsiteX515" fmla="*/ 5788653 w 7467600"/>
              <a:gd name="connsiteY515" fmla="*/ 2489430 h 6858000"/>
              <a:gd name="connsiteX516" fmla="*/ 5793439 w 7467600"/>
              <a:gd name="connsiteY516" fmla="*/ 2575235 h 6858000"/>
              <a:gd name="connsiteX517" fmla="*/ 5796837 w 7467600"/>
              <a:gd name="connsiteY517" fmla="*/ 2637633 h 6858000"/>
              <a:gd name="connsiteX518" fmla="*/ 5818614 w 7467600"/>
              <a:gd name="connsiteY518" fmla="*/ 2473055 h 6858000"/>
              <a:gd name="connsiteX519" fmla="*/ 5829202 w 7467600"/>
              <a:gd name="connsiteY519" fmla="*/ 1971679 h 6858000"/>
              <a:gd name="connsiteX520" fmla="*/ 5911389 w 7467600"/>
              <a:gd name="connsiteY520" fmla="*/ 1898371 h 6858000"/>
              <a:gd name="connsiteX521" fmla="*/ 6237627 w 7467600"/>
              <a:gd name="connsiteY521" fmla="*/ 2231921 h 6858000"/>
              <a:gd name="connsiteX522" fmla="*/ 5911389 w 7467600"/>
              <a:gd name="connsiteY522" fmla="*/ 1898371 h 6858000"/>
              <a:gd name="connsiteX523" fmla="*/ 6944437 w 7467600"/>
              <a:gd name="connsiteY523" fmla="*/ 1575402 h 6858000"/>
              <a:gd name="connsiteX524" fmla="*/ 6304730 w 7467600"/>
              <a:gd name="connsiteY524" fmla="*/ 1766654 h 6858000"/>
              <a:gd name="connsiteX525" fmla="*/ 6944437 w 7467600"/>
              <a:gd name="connsiteY525" fmla="*/ 1575402 h 6858000"/>
              <a:gd name="connsiteX526" fmla="*/ 7019523 w 7467600"/>
              <a:gd name="connsiteY526" fmla="*/ 1519450 h 6858000"/>
              <a:gd name="connsiteX527" fmla="*/ 6298091 w 7467600"/>
              <a:gd name="connsiteY527" fmla="*/ 1737122 h 6858000"/>
              <a:gd name="connsiteX528" fmla="*/ 7019523 w 7467600"/>
              <a:gd name="connsiteY528" fmla="*/ 1519450 h 6858000"/>
              <a:gd name="connsiteX529" fmla="*/ 2399523 w 7467600"/>
              <a:gd name="connsiteY529" fmla="*/ 1428234 h 6858000"/>
              <a:gd name="connsiteX530" fmla="*/ 2224982 w 7467600"/>
              <a:gd name="connsiteY530" fmla="*/ 1826201 h 6858000"/>
              <a:gd name="connsiteX531" fmla="*/ 2096099 w 7467600"/>
              <a:gd name="connsiteY531" fmla="*/ 2345900 h 6858000"/>
              <a:gd name="connsiteX532" fmla="*/ 2283317 w 7467600"/>
              <a:gd name="connsiteY532" fmla="*/ 1796925 h 6858000"/>
              <a:gd name="connsiteX533" fmla="*/ 2399523 w 7467600"/>
              <a:gd name="connsiteY533" fmla="*/ 1428234 h 6858000"/>
              <a:gd name="connsiteX534" fmla="*/ 2448558 w 7467600"/>
              <a:gd name="connsiteY534" fmla="*/ 1373435 h 6858000"/>
              <a:gd name="connsiteX535" fmla="*/ 2312521 w 7467600"/>
              <a:gd name="connsiteY535" fmla="*/ 1806140 h 6858000"/>
              <a:gd name="connsiteX536" fmla="*/ 2127533 w 7467600"/>
              <a:gd name="connsiteY536" fmla="*/ 2348380 h 6858000"/>
              <a:gd name="connsiteX537" fmla="*/ 2358080 w 7467600"/>
              <a:gd name="connsiteY537" fmla="*/ 1866134 h 6858000"/>
              <a:gd name="connsiteX538" fmla="*/ 2407436 w 7467600"/>
              <a:gd name="connsiteY538" fmla="*/ 1651070 h 6858000"/>
              <a:gd name="connsiteX539" fmla="*/ 2448558 w 7467600"/>
              <a:gd name="connsiteY539" fmla="*/ 1373435 h 6858000"/>
              <a:gd name="connsiteX540" fmla="*/ 278707 w 7467600"/>
              <a:gd name="connsiteY540" fmla="*/ 1352270 h 6858000"/>
              <a:gd name="connsiteX541" fmla="*/ 321570 w 7467600"/>
              <a:gd name="connsiteY541" fmla="*/ 1861610 h 6858000"/>
              <a:gd name="connsiteX542" fmla="*/ 294281 w 7467600"/>
              <a:gd name="connsiteY542" fmla="*/ 1440658 h 6858000"/>
              <a:gd name="connsiteX543" fmla="*/ 278707 w 7467600"/>
              <a:gd name="connsiteY543" fmla="*/ 1352270 h 6858000"/>
              <a:gd name="connsiteX544" fmla="*/ 1423821 w 7467600"/>
              <a:gd name="connsiteY544" fmla="*/ 1351958 h 6858000"/>
              <a:gd name="connsiteX545" fmla="*/ 1638521 w 7467600"/>
              <a:gd name="connsiteY545" fmla="*/ 1908470 h 6858000"/>
              <a:gd name="connsiteX546" fmla="*/ 1754199 w 7467600"/>
              <a:gd name="connsiteY546" fmla="*/ 2149284 h 6858000"/>
              <a:gd name="connsiteX547" fmla="*/ 1908359 w 7467600"/>
              <a:gd name="connsiteY547" fmla="*/ 2364988 h 6858000"/>
              <a:gd name="connsiteX548" fmla="*/ 1647661 w 7467600"/>
              <a:gd name="connsiteY548" fmla="*/ 1825945 h 6858000"/>
              <a:gd name="connsiteX549" fmla="*/ 1423821 w 7467600"/>
              <a:gd name="connsiteY549" fmla="*/ 1351958 h 6858000"/>
              <a:gd name="connsiteX550" fmla="*/ 1431890 w 7467600"/>
              <a:gd name="connsiteY550" fmla="*/ 1306475 h 6858000"/>
              <a:gd name="connsiteX551" fmla="*/ 1507597 w 7467600"/>
              <a:gd name="connsiteY551" fmla="*/ 1446132 h 6858000"/>
              <a:gd name="connsiteX552" fmla="*/ 1674586 w 7467600"/>
              <a:gd name="connsiteY552" fmla="*/ 1813832 h 6858000"/>
              <a:gd name="connsiteX553" fmla="*/ 1815950 w 7467600"/>
              <a:gd name="connsiteY553" fmla="*/ 2128564 h 6858000"/>
              <a:gd name="connsiteX554" fmla="*/ 1984242 w 7467600"/>
              <a:gd name="connsiteY554" fmla="*/ 2430829 h 6858000"/>
              <a:gd name="connsiteX555" fmla="*/ 2014023 w 7467600"/>
              <a:gd name="connsiteY555" fmla="*/ 2450995 h 6858000"/>
              <a:gd name="connsiteX556" fmla="*/ 1747337 w 7467600"/>
              <a:gd name="connsiteY556" fmla="*/ 1855264 h 6858000"/>
              <a:gd name="connsiteX557" fmla="*/ 1533749 w 7467600"/>
              <a:gd name="connsiteY557" fmla="*/ 1478656 h 6858000"/>
              <a:gd name="connsiteX558" fmla="*/ 1431890 w 7467600"/>
              <a:gd name="connsiteY558" fmla="*/ 1306475 h 6858000"/>
              <a:gd name="connsiteX559" fmla="*/ 5052692 w 7467600"/>
              <a:gd name="connsiteY559" fmla="*/ 1292994 h 6858000"/>
              <a:gd name="connsiteX560" fmla="*/ 5200661 w 7467600"/>
              <a:gd name="connsiteY560" fmla="*/ 1635186 h 6858000"/>
              <a:gd name="connsiteX561" fmla="*/ 5297138 w 7467600"/>
              <a:gd name="connsiteY561" fmla="*/ 1906351 h 6858000"/>
              <a:gd name="connsiteX562" fmla="*/ 5052692 w 7467600"/>
              <a:gd name="connsiteY562" fmla="*/ 1292994 h 6858000"/>
              <a:gd name="connsiteX563" fmla="*/ 5009948 w 7467600"/>
              <a:gd name="connsiteY563" fmla="*/ 1273619 h 6858000"/>
              <a:gd name="connsiteX564" fmla="*/ 5121777 w 7467600"/>
              <a:gd name="connsiteY564" fmla="*/ 1654213 h 6858000"/>
              <a:gd name="connsiteX565" fmla="*/ 5293545 w 7467600"/>
              <a:gd name="connsiteY565" fmla="*/ 2072247 h 6858000"/>
              <a:gd name="connsiteX566" fmla="*/ 5294042 w 7467600"/>
              <a:gd name="connsiteY566" fmla="*/ 2065019 h 6858000"/>
              <a:gd name="connsiteX567" fmla="*/ 5171936 w 7467600"/>
              <a:gd name="connsiteY567" fmla="*/ 1647613 h 6858000"/>
              <a:gd name="connsiteX568" fmla="*/ 5009948 w 7467600"/>
              <a:gd name="connsiteY568" fmla="*/ 1273619 h 6858000"/>
              <a:gd name="connsiteX569" fmla="*/ 655236 w 7467600"/>
              <a:gd name="connsiteY569" fmla="*/ 1268632 h 6858000"/>
              <a:gd name="connsiteX570" fmla="*/ 839521 w 7467600"/>
              <a:gd name="connsiteY570" fmla="*/ 1685315 h 6858000"/>
              <a:gd name="connsiteX571" fmla="*/ 1109416 w 7467600"/>
              <a:gd name="connsiteY571" fmla="*/ 2061663 h 6858000"/>
              <a:gd name="connsiteX572" fmla="*/ 1298300 w 7467600"/>
              <a:gd name="connsiteY572" fmla="*/ 2247742 h 6858000"/>
              <a:gd name="connsiteX573" fmla="*/ 1125871 w 7467600"/>
              <a:gd name="connsiteY573" fmla="*/ 1989513 h 6858000"/>
              <a:gd name="connsiteX574" fmla="*/ 981574 w 7467600"/>
              <a:gd name="connsiteY574" fmla="*/ 1783157 h 6858000"/>
              <a:gd name="connsiteX575" fmla="*/ 922198 w 7467600"/>
              <a:gd name="connsiteY575" fmla="*/ 1677437 h 6858000"/>
              <a:gd name="connsiteX576" fmla="*/ 869293 w 7467600"/>
              <a:gd name="connsiteY576" fmla="*/ 1583214 h 6858000"/>
              <a:gd name="connsiteX577" fmla="*/ 751431 w 7467600"/>
              <a:gd name="connsiteY577" fmla="*/ 1405731 h 6858000"/>
              <a:gd name="connsiteX578" fmla="*/ 655236 w 7467600"/>
              <a:gd name="connsiteY578" fmla="*/ 1268632 h 6858000"/>
              <a:gd name="connsiteX579" fmla="*/ 6516292 w 7467600"/>
              <a:gd name="connsiteY579" fmla="*/ 1263064 h 6858000"/>
              <a:gd name="connsiteX580" fmla="*/ 5736320 w 7467600"/>
              <a:gd name="connsiteY580" fmla="*/ 1501803 h 6858000"/>
              <a:gd name="connsiteX581" fmla="*/ 6516292 w 7467600"/>
              <a:gd name="connsiteY581" fmla="*/ 1263064 h 6858000"/>
              <a:gd name="connsiteX582" fmla="*/ 291466 w 7467600"/>
              <a:gd name="connsiteY582" fmla="*/ 1250369 h 6858000"/>
              <a:gd name="connsiteX583" fmla="*/ 323180 w 7467600"/>
              <a:gd name="connsiteY583" fmla="*/ 1435283 h 6858000"/>
              <a:gd name="connsiteX584" fmla="*/ 349381 w 7467600"/>
              <a:gd name="connsiteY584" fmla="*/ 1875041 h 6858000"/>
              <a:gd name="connsiteX585" fmla="*/ 374363 w 7467600"/>
              <a:gd name="connsiteY585" fmla="*/ 1506494 h 6858000"/>
              <a:gd name="connsiteX586" fmla="*/ 302168 w 7467600"/>
              <a:gd name="connsiteY586" fmla="*/ 1274495 h 6858000"/>
              <a:gd name="connsiteX587" fmla="*/ 291466 w 7467600"/>
              <a:gd name="connsiteY587" fmla="*/ 1250369 h 6858000"/>
              <a:gd name="connsiteX588" fmla="*/ 678222 w 7467600"/>
              <a:gd name="connsiteY588" fmla="*/ 1248670 h 6858000"/>
              <a:gd name="connsiteX589" fmla="*/ 775536 w 7467600"/>
              <a:gd name="connsiteY589" fmla="*/ 1388015 h 6858000"/>
              <a:gd name="connsiteX590" fmla="*/ 894529 w 7467600"/>
              <a:gd name="connsiteY590" fmla="*/ 1567739 h 6858000"/>
              <a:gd name="connsiteX591" fmla="*/ 948000 w 7467600"/>
              <a:gd name="connsiteY591" fmla="*/ 1663088 h 6858000"/>
              <a:gd name="connsiteX592" fmla="*/ 1006812 w 7467600"/>
              <a:gd name="connsiteY592" fmla="*/ 1767683 h 6858000"/>
              <a:gd name="connsiteX593" fmla="*/ 1149133 w 7467600"/>
              <a:gd name="connsiteY593" fmla="*/ 1971513 h 6858000"/>
              <a:gd name="connsiteX594" fmla="*/ 1333952 w 7467600"/>
              <a:gd name="connsiteY594" fmla="*/ 2251620 h 6858000"/>
              <a:gd name="connsiteX595" fmla="*/ 1337329 w 7467600"/>
              <a:gd name="connsiteY595" fmla="*/ 2258350 h 6858000"/>
              <a:gd name="connsiteX596" fmla="*/ 1014726 w 7467600"/>
              <a:gd name="connsiteY596" fmla="*/ 1615556 h 6858000"/>
              <a:gd name="connsiteX597" fmla="*/ 678222 w 7467600"/>
              <a:gd name="connsiteY597" fmla="*/ 1248670 h 6858000"/>
              <a:gd name="connsiteX598" fmla="*/ 6691602 w 7467600"/>
              <a:gd name="connsiteY598" fmla="*/ 1140573 h 6858000"/>
              <a:gd name="connsiteX599" fmla="*/ 6571100 w 7467600"/>
              <a:gd name="connsiteY599" fmla="*/ 1183662 h 6858000"/>
              <a:gd name="connsiteX600" fmla="*/ 6241687 w 7467600"/>
              <a:gd name="connsiteY600" fmla="*/ 1257600 h 6858000"/>
              <a:gd name="connsiteX601" fmla="*/ 5693009 w 7467600"/>
              <a:gd name="connsiteY601" fmla="*/ 1478256 h 6858000"/>
              <a:gd name="connsiteX602" fmla="*/ 6548420 w 7467600"/>
              <a:gd name="connsiteY602" fmla="*/ 1214599 h 6858000"/>
              <a:gd name="connsiteX603" fmla="*/ 6605473 w 7467600"/>
              <a:gd name="connsiteY603" fmla="*/ 1184686 h 6858000"/>
              <a:gd name="connsiteX604" fmla="*/ 6691602 w 7467600"/>
              <a:gd name="connsiteY604" fmla="*/ 1140573 h 6858000"/>
              <a:gd name="connsiteX605" fmla="*/ 4002475 w 7467600"/>
              <a:gd name="connsiteY605" fmla="*/ 1037802 h 6858000"/>
              <a:gd name="connsiteX606" fmla="*/ 4000324 w 7467600"/>
              <a:gd name="connsiteY606" fmla="*/ 1039362 h 6858000"/>
              <a:gd name="connsiteX607" fmla="*/ 4002862 w 7467600"/>
              <a:gd name="connsiteY607" fmla="*/ 1042866 h 6858000"/>
              <a:gd name="connsiteX608" fmla="*/ 4002475 w 7467600"/>
              <a:gd name="connsiteY608" fmla="*/ 1037802 h 6858000"/>
              <a:gd name="connsiteX609" fmla="*/ 506322 w 7467600"/>
              <a:gd name="connsiteY609" fmla="*/ 1020997 h 6858000"/>
              <a:gd name="connsiteX610" fmla="*/ 533068 w 7467600"/>
              <a:gd name="connsiteY610" fmla="*/ 1029409 h 6858000"/>
              <a:gd name="connsiteX611" fmla="*/ 1232525 w 7467600"/>
              <a:gd name="connsiteY611" fmla="*/ 1804675 h 6858000"/>
              <a:gd name="connsiteX612" fmla="*/ 1388858 w 7467600"/>
              <a:gd name="connsiteY612" fmla="*/ 2368011 h 6858000"/>
              <a:gd name="connsiteX613" fmla="*/ 1384098 w 7467600"/>
              <a:gd name="connsiteY613" fmla="*/ 2378125 h 6858000"/>
              <a:gd name="connsiteX614" fmla="*/ 1425393 w 7467600"/>
              <a:gd name="connsiteY614" fmla="*/ 2589124 h 6858000"/>
              <a:gd name="connsiteX615" fmla="*/ 1424001 w 7467600"/>
              <a:gd name="connsiteY615" fmla="*/ 2597541 h 6858000"/>
              <a:gd name="connsiteX616" fmla="*/ 2152729 w 7467600"/>
              <a:gd name="connsiteY616" fmla="*/ 2864487 h 6858000"/>
              <a:gd name="connsiteX617" fmla="*/ 2020609 w 7467600"/>
              <a:gd name="connsiteY617" fmla="*/ 2539671 h 6858000"/>
              <a:gd name="connsiteX618" fmla="*/ 2018920 w 7467600"/>
              <a:gd name="connsiteY618" fmla="*/ 2536309 h 6858000"/>
              <a:gd name="connsiteX619" fmla="*/ 1342441 w 7467600"/>
              <a:gd name="connsiteY619" fmla="*/ 1173017 h 6858000"/>
              <a:gd name="connsiteX620" fmla="*/ 1367925 w 7467600"/>
              <a:gd name="connsiteY620" fmla="*/ 1135648 h 6858000"/>
              <a:gd name="connsiteX621" fmla="*/ 1771401 w 7467600"/>
              <a:gd name="connsiteY621" fmla="*/ 1806673 h 6858000"/>
              <a:gd name="connsiteX622" fmla="*/ 1972385 w 7467600"/>
              <a:gd name="connsiteY622" fmla="*/ 2198735 h 6858000"/>
              <a:gd name="connsiteX623" fmla="*/ 2040892 w 7467600"/>
              <a:gd name="connsiteY623" fmla="*/ 2405205 h 6858000"/>
              <a:gd name="connsiteX624" fmla="*/ 2131689 w 7467600"/>
              <a:gd name="connsiteY624" fmla="*/ 1936926 h 6858000"/>
              <a:gd name="connsiteX625" fmla="*/ 2454820 w 7467600"/>
              <a:gd name="connsiteY625" fmla="*/ 1248808 h 6858000"/>
              <a:gd name="connsiteX626" fmla="*/ 2492512 w 7467600"/>
              <a:gd name="connsiteY626" fmla="*/ 1302920 h 6858000"/>
              <a:gd name="connsiteX627" fmla="*/ 2081216 w 7467600"/>
              <a:gd name="connsiteY627" fmla="*/ 2527513 h 6858000"/>
              <a:gd name="connsiteX628" fmla="*/ 2081211 w 7467600"/>
              <a:gd name="connsiteY628" fmla="*/ 2528916 h 6858000"/>
              <a:gd name="connsiteX629" fmla="*/ 2199067 w 7467600"/>
              <a:gd name="connsiteY629" fmla="*/ 2884061 h 6858000"/>
              <a:gd name="connsiteX630" fmla="*/ 3192586 w 7467600"/>
              <a:gd name="connsiteY630" fmla="*/ 3411496 h 6858000"/>
              <a:gd name="connsiteX631" fmla="*/ 3182620 w 7467600"/>
              <a:gd name="connsiteY631" fmla="*/ 3483279 h 6858000"/>
              <a:gd name="connsiteX632" fmla="*/ 2435119 w 7467600"/>
              <a:gd name="connsiteY632" fmla="*/ 3080173 h 6858000"/>
              <a:gd name="connsiteX633" fmla="*/ 2410152 w 7467600"/>
              <a:gd name="connsiteY633" fmla="*/ 3063751 h 6858000"/>
              <a:gd name="connsiteX634" fmla="*/ 2408099 w 7467600"/>
              <a:gd name="connsiteY634" fmla="*/ 3064403 h 6858000"/>
              <a:gd name="connsiteX635" fmla="*/ 2407218 w 7467600"/>
              <a:gd name="connsiteY635" fmla="*/ 3070324 h 6858000"/>
              <a:gd name="connsiteX636" fmla="*/ 2380138 w 7467600"/>
              <a:gd name="connsiteY636" fmla="*/ 3099341 h 6858000"/>
              <a:gd name="connsiteX637" fmla="*/ 1765923 w 7467600"/>
              <a:gd name="connsiteY637" fmla="*/ 3581043 h 6858000"/>
              <a:gd name="connsiteX638" fmla="*/ 1702258 w 7467600"/>
              <a:gd name="connsiteY638" fmla="*/ 3612286 h 6858000"/>
              <a:gd name="connsiteX639" fmla="*/ 1538370 w 7467600"/>
              <a:gd name="connsiteY639" fmla="*/ 3811804 h 6858000"/>
              <a:gd name="connsiteX640" fmla="*/ 542867 w 7467600"/>
              <a:gd name="connsiteY640" fmla="*/ 4944092 h 6858000"/>
              <a:gd name="connsiteX641" fmla="*/ 515800 w 7467600"/>
              <a:gd name="connsiteY641" fmla="*/ 4862180 h 6858000"/>
              <a:gd name="connsiteX642" fmla="*/ 909145 w 7467600"/>
              <a:gd name="connsiteY642" fmla="*/ 4199225 h 6858000"/>
              <a:gd name="connsiteX643" fmla="*/ 1214067 w 7467600"/>
              <a:gd name="connsiteY643" fmla="*/ 3908561 h 6858000"/>
              <a:gd name="connsiteX644" fmla="*/ 640967 w 7467600"/>
              <a:gd name="connsiteY644" fmla="*/ 4105601 h 6858000"/>
              <a:gd name="connsiteX645" fmla="*/ 112563 w 7467600"/>
              <a:gd name="connsiteY645" fmla="*/ 4396952 h 6858000"/>
              <a:gd name="connsiteX646" fmla="*/ 0 w 7467600"/>
              <a:gd name="connsiteY646" fmla="*/ 4466006 h 6858000"/>
              <a:gd name="connsiteX647" fmla="*/ 0 w 7467600"/>
              <a:gd name="connsiteY647" fmla="*/ 4233763 h 6858000"/>
              <a:gd name="connsiteX648" fmla="*/ 36881 w 7467600"/>
              <a:gd name="connsiteY648" fmla="*/ 4200118 h 6858000"/>
              <a:gd name="connsiteX649" fmla="*/ 910534 w 7467600"/>
              <a:gd name="connsiteY649" fmla="*/ 3629753 h 6858000"/>
              <a:gd name="connsiteX650" fmla="*/ 1578717 w 7467600"/>
              <a:gd name="connsiteY650" fmla="*/ 3575982 h 6858000"/>
              <a:gd name="connsiteX651" fmla="*/ 2338780 w 7467600"/>
              <a:gd name="connsiteY651" fmla="*/ 3033725 h 6858000"/>
              <a:gd name="connsiteX652" fmla="*/ 1807991 w 7467600"/>
              <a:gd name="connsiteY652" fmla="*/ 2807184 h 6858000"/>
              <a:gd name="connsiteX653" fmla="*/ 1416358 w 7467600"/>
              <a:gd name="connsiteY653" fmla="*/ 3112571 h 6858000"/>
              <a:gd name="connsiteX654" fmla="*/ 939066 w 7467600"/>
              <a:gd name="connsiteY654" fmla="*/ 3378798 h 6858000"/>
              <a:gd name="connsiteX655" fmla="*/ 115099 w 7467600"/>
              <a:gd name="connsiteY655" fmla="*/ 3607650 h 6858000"/>
              <a:gd name="connsiteX656" fmla="*/ 97284 w 7467600"/>
              <a:gd name="connsiteY656" fmla="*/ 3520393 h 6858000"/>
              <a:gd name="connsiteX657" fmla="*/ 922050 w 7467600"/>
              <a:gd name="connsiteY657" fmla="*/ 3074867 h 6858000"/>
              <a:gd name="connsiteX658" fmla="*/ 1405265 w 7467600"/>
              <a:gd name="connsiteY658" fmla="*/ 3016319 h 6858000"/>
              <a:gd name="connsiteX659" fmla="*/ 1407512 w 7467600"/>
              <a:gd name="connsiteY659" fmla="*/ 3018001 h 6858000"/>
              <a:gd name="connsiteX660" fmla="*/ 1726266 w 7467600"/>
              <a:gd name="connsiteY660" fmla="*/ 2777274 h 6858000"/>
              <a:gd name="connsiteX661" fmla="*/ 625390 w 7467600"/>
              <a:gd name="connsiteY661" fmla="*/ 2514541 h 6858000"/>
              <a:gd name="connsiteX662" fmla="*/ 619799 w 7467600"/>
              <a:gd name="connsiteY662" fmla="*/ 2527180 h 6858000"/>
              <a:gd name="connsiteX663" fmla="*/ 310030 w 7467600"/>
              <a:gd name="connsiteY663" fmla="*/ 2771818 h 6858000"/>
              <a:gd name="connsiteX664" fmla="*/ 173877 w 7467600"/>
              <a:gd name="connsiteY664" fmla="*/ 2937056 h 6858000"/>
              <a:gd name="connsiteX665" fmla="*/ 77889 w 7467600"/>
              <a:gd name="connsiteY665" fmla="*/ 3138440 h 6858000"/>
              <a:gd name="connsiteX666" fmla="*/ 0 w 7467600"/>
              <a:gd name="connsiteY666" fmla="*/ 3271395 h 6858000"/>
              <a:gd name="connsiteX667" fmla="*/ 0 w 7467600"/>
              <a:gd name="connsiteY667" fmla="*/ 3153002 h 6858000"/>
              <a:gd name="connsiteX668" fmla="*/ 2386 w 7467600"/>
              <a:gd name="connsiteY668" fmla="*/ 3149203 h 6858000"/>
              <a:gd name="connsiteX669" fmla="*/ 89753 w 7467600"/>
              <a:gd name="connsiteY669" fmla="*/ 2987702 h 6858000"/>
              <a:gd name="connsiteX670" fmla="*/ 76869 w 7467600"/>
              <a:gd name="connsiteY670" fmla="*/ 3005404 h 6858000"/>
              <a:gd name="connsiteX671" fmla="*/ 32049 w 7467600"/>
              <a:gd name="connsiteY671" fmla="*/ 3065814 h 6858000"/>
              <a:gd name="connsiteX672" fmla="*/ 0 w 7467600"/>
              <a:gd name="connsiteY672" fmla="*/ 3108744 h 6858000"/>
              <a:gd name="connsiteX673" fmla="*/ 0 w 7467600"/>
              <a:gd name="connsiteY673" fmla="*/ 3058059 h 6858000"/>
              <a:gd name="connsiteX674" fmla="*/ 7610 w 7467600"/>
              <a:gd name="connsiteY674" fmla="*/ 3047889 h 6858000"/>
              <a:gd name="connsiteX675" fmla="*/ 52419 w 7467600"/>
              <a:gd name="connsiteY675" fmla="*/ 2987479 h 6858000"/>
              <a:gd name="connsiteX676" fmla="*/ 59142 w 7467600"/>
              <a:gd name="connsiteY676" fmla="*/ 2978488 h 6858000"/>
              <a:gd name="connsiteX677" fmla="*/ 0 w 7467600"/>
              <a:gd name="connsiteY677" fmla="*/ 3015334 h 6858000"/>
              <a:gd name="connsiteX678" fmla="*/ 0 w 7467600"/>
              <a:gd name="connsiteY678" fmla="*/ 2914286 h 6858000"/>
              <a:gd name="connsiteX679" fmla="*/ 36383 w 7467600"/>
              <a:gd name="connsiteY679" fmla="*/ 2901128 h 6858000"/>
              <a:gd name="connsiteX680" fmla="*/ 156329 w 7467600"/>
              <a:gd name="connsiteY680" fmla="*/ 2840533 h 6858000"/>
              <a:gd name="connsiteX681" fmla="*/ 358355 w 7467600"/>
              <a:gd name="connsiteY681" fmla="*/ 2620471 h 6858000"/>
              <a:gd name="connsiteX682" fmla="*/ 510577 w 7467600"/>
              <a:gd name="connsiteY682" fmla="*/ 2501244 h 6858000"/>
              <a:gd name="connsiteX683" fmla="*/ 211967 w 7467600"/>
              <a:gd name="connsiteY683" fmla="*/ 2479171 h 6858000"/>
              <a:gd name="connsiteX684" fmla="*/ 0 w 7467600"/>
              <a:gd name="connsiteY684" fmla="*/ 2476398 h 6858000"/>
              <a:gd name="connsiteX685" fmla="*/ 0 w 7467600"/>
              <a:gd name="connsiteY685" fmla="*/ 2389189 h 6858000"/>
              <a:gd name="connsiteX686" fmla="*/ 103062 w 7467600"/>
              <a:gd name="connsiteY686" fmla="*/ 2389518 h 6858000"/>
              <a:gd name="connsiteX687" fmla="*/ 510734 w 7467600"/>
              <a:gd name="connsiteY687" fmla="*/ 2416201 h 6858000"/>
              <a:gd name="connsiteX688" fmla="*/ 279257 w 7467600"/>
              <a:gd name="connsiteY688" fmla="*/ 2092102 h 6858000"/>
              <a:gd name="connsiteX689" fmla="*/ 65265 w 7467600"/>
              <a:gd name="connsiteY689" fmla="*/ 2006049 h 6858000"/>
              <a:gd name="connsiteX690" fmla="*/ 0 w 7467600"/>
              <a:gd name="connsiteY690" fmla="*/ 1982532 h 6858000"/>
              <a:gd name="connsiteX691" fmla="*/ 0 w 7467600"/>
              <a:gd name="connsiteY691" fmla="*/ 1912789 h 6858000"/>
              <a:gd name="connsiteX692" fmla="*/ 97460 w 7467600"/>
              <a:gd name="connsiteY692" fmla="*/ 1953725 h 6858000"/>
              <a:gd name="connsiteX693" fmla="*/ 221272 w 7467600"/>
              <a:gd name="connsiteY693" fmla="*/ 1980766 h 6858000"/>
              <a:gd name="connsiteX694" fmla="*/ 116765 w 7467600"/>
              <a:gd name="connsiteY694" fmla="*/ 1911033 h 6858000"/>
              <a:gd name="connsiteX695" fmla="*/ 16405 w 7467600"/>
              <a:gd name="connsiteY695" fmla="*/ 1803412 h 6858000"/>
              <a:gd name="connsiteX696" fmla="*/ 0 w 7467600"/>
              <a:gd name="connsiteY696" fmla="*/ 1784777 h 6858000"/>
              <a:gd name="connsiteX697" fmla="*/ 0 w 7467600"/>
              <a:gd name="connsiteY697" fmla="*/ 1740082 h 6858000"/>
              <a:gd name="connsiteX698" fmla="*/ 39394 w 7467600"/>
              <a:gd name="connsiteY698" fmla="*/ 1784856 h 6858000"/>
              <a:gd name="connsiteX699" fmla="*/ 135813 w 7467600"/>
              <a:gd name="connsiteY699" fmla="*/ 1888838 h 6858000"/>
              <a:gd name="connsiteX700" fmla="*/ 242575 w 7467600"/>
              <a:gd name="connsiteY700" fmla="*/ 1958841 h 6858000"/>
              <a:gd name="connsiteX701" fmla="*/ 82197 w 7467600"/>
              <a:gd name="connsiteY701" fmla="*/ 1754826 h 6858000"/>
              <a:gd name="connsiteX702" fmla="*/ 0 w 7467600"/>
              <a:gd name="connsiteY702" fmla="*/ 1679650 h 6858000"/>
              <a:gd name="connsiteX703" fmla="*/ 0 w 7467600"/>
              <a:gd name="connsiteY703" fmla="*/ 1602463 h 6858000"/>
              <a:gd name="connsiteX704" fmla="*/ 84689 w 7467600"/>
              <a:gd name="connsiteY704" fmla="*/ 1677442 h 6858000"/>
              <a:gd name="connsiteX705" fmla="*/ 298437 w 7467600"/>
              <a:gd name="connsiteY705" fmla="*/ 1968019 h 6858000"/>
              <a:gd name="connsiteX706" fmla="*/ 227269 w 7467600"/>
              <a:gd name="connsiteY706" fmla="*/ 1114064 h 6858000"/>
              <a:gd name="connsiteX707" fmla="*/ 248003 w 7467600"/>
              <a:gd name="connsiteY707" fmla="*/ 1089613 h 6858000"/>
              <a:gd name="connsiteX708" fmla="*/ 427020 w 7467600"/>
              <a:gd name="connsiteY708" fmla="*/ 1619803 h 6858000"/>
              <a:gd name="connsiteX709" fmla="*/ 340345 w 7467600"/>
              <a:gd name="connsiteY709" fmla="*/ 2027739 h 6858000"/>
              <a:gd name="connsiteX710" fmla="*/ 360865 w 7467600"/>
              <a:gd name="connsiteY710" fmla="*/ 2044827 h 6858000"/>
              <a:gd name="connsiteX711" fmla="*/ 560414 w 7467600"/>
              <a:gd name="connsiteY711" fmla="*/ 2421457 h 6858000"/>
              <a:gd name="connsiteX712" fmla="*/ 1359703 w 7467600"/>
              <a:gd name="connsiteY712" fmla="*/ 2578554 h 6858000"/>
              <a:gd name="connsiteX713" fmla="*/ 1359422 w 7467600"/>
              <a:gd name="connsiteY713" fmla="*/ 2577994 h 6858000"/>
              <a:gd name="connsiteX714" fmla="*/ 828701 w 7467600"/>
              <a:gd name="connsiteY714" fmla="*/ 1839520 h 6858000"/>
              <a:gd name="connsiteX715" fmla="*/ 494427 w 7467600"/>
              <a:gd name="connsiteY715" fmla="*/ 1092333 h 6858000"/>
              <a:gd name="connsiteX716" fmla="*/ 506322 w 7467600"/>
              <a:gd name="connsiteY716" fmla="*/ 1020997 h 6858000"/>
              <a:gd name="connsiteX717" fmla="*/ 4570198 w 7467600"/>
              <a:gd name="connsiteY717" fmla="*/ 978081 h 6858000"/>
              <a:gd name="connsiteX718" fmla="*/ 4523691 w 7467600"/>
              <a:gd name="connsiteY718" fmla="*/ 1127776 h 6858000"/>
              <a:gd name="connsiteX719" fmla="*/ 4509875 w 7467600"/>
              <a:gd name="connsiteY719" fmla="*/ 1167552 h 6858000"/>
              <a:gd name="connsiteX720" fmla="*/ 4478168 w 7467600"/>
              <a:gd name="connsiteY720" fmla="*/ 1260735 h 6858000"/>
              <a:gd name="connsiteX721" fmla="*/ 4409309 w 7467600"/>
              <a:gd name="connsiteY721" fmla="*/ 1666996 h 6858000"/>
              <a:gd name="connsiteX722" fmla="*/ 4370031 w 7467600"/>
              <a:gd name="connsiteY722" fmla="*/ 1955666 h 6858000"/>
              <a:gd name="connsiteX723" fmla="*/ 4570198 w 7467600"/>
              <a:gd name="connsiteY723" fmla="*/ 978081 h 6858000"/>
              <a:gd name="connsiteX724" fmla="*/ 4557898 w 7467600"/>
              <a:gd name="connsiteY724" fmla="*/ 900011 h 6858000"/>
              <a:gd name="connsiteX725" fmla="*/ 4344840 w 7467600"/>
              <a:gd name="connsiteY725" fmla="*/ 1922038 h 6858000"/>
              <a:gd name="connsiteX726" fmla="*/ 4378710 w 7467600"/>
              <a:gd name="connsiteY726" fmla="*/ 1665516 h 6858000"/>
              <a:gd name="connsiteX727" fmla="*/ 4448798 w 7467600"/>
              <a:gd name="connsiteY727" fmla="*/ 1253024 h 6858000"/>
              <a:gd name="connsiteX728" fmla="*/ 4480315 w 7467600"/>
              <a:gd name="connsiteY728" fmla="*/ 1158454 h 6858000"/>
              <a:gd name="connsiteX729" fmla="*/ 4494133 w 7467600"/>
              <a:gd name="connsiteY729" fmla="*/ 1118676 h 6858000"/>
              <a:gd name="connsiteX730" fmla="*/ 4557898 w 7467600"/>
              <a:gd name="connsiteY730" fmla="*/ 900011 h 6858000"/>
              <a:gd name="connsiteX731" fmla="*/ 5870151 w 7467600"/>
              <a:gd name="connsiteY731" fmla="*/ 898890 h 6858000"/>
              <a:gd name="connsiteX732" fmla="*/ 5861335 w 7467600"/>
              <a:gd name="connsiteY732" fmla="*/ 899177 h 6858000"/>
              <a:gd name="connsiteX733" fmla="*/ 5843702 w 7467600"/>
              <a:gd name="connsiteY733" fmla="*/ 899748 h 6858000"/>
              <a:gd name="connsiteX734" fmla="*/ 5651107 w 7467600"/>
              <a:gd name="connsiteY734" fmla="*/ 920306 h 6858000"/>
              <a:gd name="connsiteX735" fmla="*/ 5459407 w 7467600"/>
              <a:gd name="connsiteY735" fmla="*/ 940975 h 6858000"/>
              <a:gd name="connsiteX736" fmla="*/ 5374846 w 7467600"/>
              <a:gd name="connsiteY736" fmla="*/ 941988 h 6858000"/>
              <a:gd name="connsiteX737" fmla="*/ 5256105 w 7467600"/>
              <a:gd name="connsiteY737" fmla="*/ 945632 h 6858000"/>
              <a:gd name="connsiteX738" fmla="*/ 5107071 w 7467600"/>
              <a:gd name="connsiteY738" fmla="*/ 969720 h 6858000"/>
              <a:gd name="connsiteX739" fmla="*/ 4998681 w 7467600"/>
              <a:gd name="connsiteY739" fmla="*/ 988771 h 6858000"/>
              <a:gd name="connsiteX740" fmla="*/ 5870151 w 7467600"/>
              <a:gd name="connsiteY740" fmla="*/ 898890 h 6858000"/>
              <a:gd name="connsiteX741" fmla="*/ 5504425 w 7467600"/>
              <a:gd name="connsiteY741" fmla="*/ 848067 h 6858000"/>
              <a:gd name="connsiteX742" fmla="*/ 4968849 w 7467600"/>
              <a:gd name="connsiteY742" fmla="*/ 962318 h 6858000"/>
              <a:gd name="connsiteX743" fmla="*/ 5104039 w 7467600"/>
              <a:gd name="connsiteY743" fmla="*/ 940634 h 6858000"/>
              <a:gd name="connsiteX744" fmla="*/ 5256311 w 7467600"/>
              <a:gd name="connsiteY744" fmla="*/ 916490 h 6858000"/>
              <a:gd name="connsiteX745" fmla="*/ 5377381 w 7467600"/>
              <a:gd name="connsiteY745" fmla="*/ 912671 h 6858000"/>
              <a:gd name="connsiteX746" fmla="*/ 5460148 w 7467600"/>
              <a:gd name="connsiteY746" fmla="*/ 911442 h 6858000"/>
              <a:gd name="connsiteX747" fmla="*/ 5648971 w 7467600"/>
              <a:gd name="connsiteY747" fmla="*/ 891331 h 6858000"/>
              <a:gd name="connsiteX748" fmla="*/ 5844807 w 7467600"/>
              <a:gd name="connsiteY748" fmla="*/ 870718 h 6858000"/>
              <a:gd name="connsiteX749" fmla="*/ 5862975 w 7467600"/>
              <a:gd name="connsiteY749" fmla="*/ 869756 h 6858000"/>
              <a:gd name="connsiteX750" fmla="*/ 5920887 w 7467600"/>
              <a:gd name="connsiteY750" fmla="*/ 865929 h 6858000"/>
              <a:gd name="connsiteX751" fmla="*/ 5504425 w 7467600"/>
              <a:gd name="connsiteY751" fmla="*/ 848067 h 6858000"/>
              <a:gd name="connsiteX752" fmla="*/ 3607114 w 7467600"/>
              <a:gd name="connsiteY752" fmla="*/ 467441 h 6858000"/>
              <a:gd name="connsiteX753" fmla="*/ 3296242 w 7467600"/>
              <a:gd name="connsiteY753" fmla="*/ 807991 h 6858000"/>
              <a:gd name="connsiteX754" fmla="*/ 3174674 w 7467600"/>
              <a:gd name="connsiteY754" fmla="*/ 919759 h 6858000"/>
              <a:gd name="connsiteX755" fmla="*/ 3042978 w 7467600"/>
              <a:gd name="connsiteY755" fmla="*/ 1054894 h 6858000"/>
              <a:gd name="connsiteX756" fmla="*/ 2968914 w 7467600"/>
              <a:gd name="connsiteY756" fmla="*/ 1133756 h 6858000"/>
              <a:gd name="connsiteX757" fmla="*/ 3103823 w 7467600"/>
              <a:gd name="connsiteY757" fmla="*/ 1026814 h 6858000"/>
              <a:gd name="connsiteX758" fmla="*/ 3607114 w 7467600"/>
              <a:gd name="connsiteY758" fmla="*/ 467441 h 6858000"/>
              <a:gd name="connsiteX759" fmla="*/ 3744487 w 7467600"/>
              <a:gd name="connsiteY759" fmla="*/ 383136 h 6858000"/>
              <a:gd name="connsiteX760" fmla="*/ 3970213 w 7467600"/>
              <a:gd name="connsiteY760" fmla="*/ 995559 h 6858000"/>
              <a:gd name="connsiteX761" fmla="*/ 3744487 w 7467600"/>
              <a:gd name="connsiteY761" fmla="*/ 383136 h 6858000"/>
              <a:gd name="connsiteX762" fmla="*/ 3624562 w 7467600"/>
              <a:gd name="connsiteY762" fmla="*/ 367041 h 6858000"/>
              <a:gd name="connsiteX763" fmla="*/ 3489712 w 7467600"/>
              <a:gd name="connsiteY763" fmla="*/ 485386 h 6858000"/>
              <a:gd name="connsiteX764" fmla="*/ 3182994 w 7467600"/>
              <a:gd name="connsiteY764" fmla="*/ 828265 h 6858000"/>
              <a:gd name="connsiteX765" fmla="*/ 2892114 w 7467600"/>
              <a:gd name="connsiteY765" fmla="*/ 1172635 h 6858000"/>
              <a:gd name="connsiteX766" fmla="*/ 3021459 w 7467600"/>
              <a:gd name="connsiteY766" fmla="*/ 1035385 h 6858000"/>
              <a:gd name="connsiteX767" fmla="*/ 3153873 w 7467600"/>
              <a:gd name="connsiteY767" fmla="*/ 898971 h 6858000"/>
              <a:gd name="connsiteX768" fmla="*/ 3276511 w 7467600"/>
              <a:gd name="connsiteY768" fmla="*/ 786423 h 6858000"/>
              <a:gd name="connsiteX769" fmla="*/ 3584154 w 7467600"/>
              <a:gd name="connsiteY769" fmla="*/ 448218 h 6858000"/>
              <a:gd name="connsiteX770" fmla="*/ 3624562 w 7467600"/>
              <a:gd name="connsiteY770" fmla="*/ 367041 h 6858000"/>
              <a:gd name="connsiteX771" fmla="*/ 3766672 w 7467600"/>
              <a:gd name="connsiteY771" fmla="*/ 359429 h 6858000"/>
              <a:gd name="connsiteX772" fmla="*/ 3996338 w 7467600"/>
              <a:gd name="connsiteY772" fmla="*/ 968237 h 6858000"/>
              <a:gd name="connsiteX773" fmla="*/ 3766672 w 7467600"/>
              <a:gd name="connsiteY773" fmla="*/ 359429 h 6858000"/>
              <a:gd name="connsiteX774" fmla="*/ 5805386 w 7467600"/>
              <a:gd name="connsiteY774" fmla="*/ 239240 h 6858000"/>
              <a:gd name="connsiteX775" fmla="*/ 5736947 w 7467600"/>
              <a:gd name="connsiteY775" fmla="*/ 261367 h 6858000"/>
              <a:gd name="connsiteX776" fmla="*/ 5427012 w 7467600"/>
              <a:gd name="connsiteY776" fmla="*/ 311272 h 6858000"/>
              <a:gd name="connsiteX777" fmla="*/ 5147818 w 7467600"/>
              <a:gd name="connsiteY777" fmla="*/ 322112 h 6858000"/>
              <a:gd name="connsiteX778" fmla="*/ 5060854 w 7467600"/>
              <a:gd name="connsiteY778" fmla="*/ 311882 h 6858000"/>
              <a:gd name="connsiteX779" fmla="*/ 4945989 w 7467600"/>
              <a:gd name="connsiteY779" fmla="*/ 300516 h 6858000"/>
              <a:gd name="connsiteX780" fmla="*/ 5410479 w 7467600"/>
              <a:gd name="connsiteY780" fmla="*/ 348434 h 6858000"/>
              <a:gd name="connsiteX781" fmla="*/ 5805386 w 7467600"/>
              <a:gd name="connsiteY781" fmla="*/ 239240 h 6858000"/>
              <a:gd name="connsiteX782" fmla="*/ 5905192 w 7467600"/>
              <a:gd name="connsiteY782" fmla="*/ 163079 h 6858000"/>
              <a:gd name="connsiteX783" fmla="*/ 5865655 w 7467600"/>
              <a:gd name="connsiteY783" fmla="*/ 171901 h 6858000"/>
              <a:gd name="connsiteX784" fmla="*/ 5259740 w 7467600"/>
              <a:gd name="connsiteY784" fmla="*/ 257013 h 6858000"/>
              <a:gd name="connsiteX785" fmla="*/ 5208466 w 7467600"/>
              <a:gd name="connsiteY785" fmla="*/ 257550 h 6858000"/>
              <a:gd name="connsiteX786" fmla="*/ 4980204 w 7467600"/>
              <a:gd name="connsiteY786" fmla="*/ 271903 h 6858000"/>
              <a:gd name="connsiteX787" fmla="*/ 5068068 w 7467600"/>
              <a:gd name="connsiteY787" fmla="*/ 282244 h 6858000"/>
              <a:gd name="connsiteX788" fmla="*/ 5153231 w 7467600"/>
              <a:gd name="connsiteY788" fmla="*/ 292240 h 6858000"/>
              <a:gd name="connsiteX789" fmla="*/ 5426491 w 7467600"/>
              <a:gd name="connsiteY789" fmla="*/ 281128 h 6858000"/>
              <a:gd name="connsiteX790" fmla="*/ 5731212 w 7467600"/>
              <a:gd name="connsiteY790" fmla="*/ 231951 h 6858000"/>
              <a:gd name="connsiteX791" fmla="*/ 5905192 w 7467600"/>
              <a:gd name="connsiteY791" fmla="*/ 163079 h 6858000"/>
              <a:gd name="connsiteX792" fmla="*/ 5944437 w 7467600"/>
              <a:gd name="connsiteY792" fmla="*/ 113829 h 6858000"/>
              <a:gd name="connsiteX793" fmla="*/ 5825032 w 7467600"/>
              <a:gd name="connsiteY793" fmla="*/ 146405 h 6858000"/>
              <a:gd name="connsiteX794" fmla="*/ 4955599 w 7467600"/>
              <a:gd name="connsiteY794" fmla="*/ 247008 h 6858000"/>
              <a:gd name="connsiteX795" fmla="*/ 5210104 w 7467600"/>
              <a:gd name="connsiteY795" fmla="*/ 228123 h 6858000"/>
              <a:gd name="connsiteX796" fmla="*/ 5261015 w 7467600"/>
              <a:gd name="connsiteY796" fmla="*/ 227087 h 6858000"/>
              <a:gd name="connsiteX797" fmla="*/ 5861181 w 7467600"/>
              <a:gd name="connsiteY797" fmla="*/ 143093 h 6858000"/>
              <a:gd name="connsiteX798" fmla="*/ 5961252 w 7467600"/>
              <a:gd name="connsiteY798" fmla="*/ 114820 h 6858000"/>
              <a:gd name="connsiteX799" fmla="*/ 5944437 w 7467600"/>
              <a:gd name="connsiteY799" fmla="*/ 113829 h 6858000"/>
              <a:gd name="connsiteX800" fmla="*/ 3882765 w 7467600"/>
              <a:gd name="connsiteY800" fmla="*/ 0 h 6858000"/>
              <a:gd name="connsiteX801" fmla="*/ 3995099 w 7467600"/>
              <a:gd name="connsiteY801" fmla="*/ 0 h 6858000"/>
              <a:gd name="connsiteX802" fmla="*/ 4163818 w 7467600"/>
              <a:gd name="connsiteY802" fmla="*/ 234104 h 6858000"/>
              <a:gd name="connsiteX803" fmla="*/ 4172099 w 7467600"/>
              <a:gd name="connsiteY803" fmla="*/ 234207 h 6858000"/>
              <a:gd name="connsiteX804" fmla="*/ 4784282 w 7467600"/>
              <a:gd name="connsiteY804" fmla="*/ 276561 h 6858000"/>
              <a:gd name="connsiteX805" fmla="*/ 4801687 w 7467600"/>
              <a:gd name="connsiteY805" fmla="*/ 267764 h 6858000"/>
              <a:gd name="connsiteX806" fmla="*/ 6082788 w 7467600"/>
              <a:gd name="connsiteY806" fmla="*/ 64119 h 6858000"/>
              <a:gd name="connsiteX807" fmla="*/ 6099442 w 7467600"/>
              <a:gd name="connsiteY807" fmla="*/ 82568 h 6858000"/>
              <a:gd name="connsiteX808" fmla="*/ 4804137 w 7467600"/>
              <a:gd name="connsiteY808" fmla="*/ 320931 h 6858000"/>
              <a:gd name="connsiteX809" fmla="*/ 4227047 w 7467600"/>
              <a:gd name="connsiteY809" fmla="*/ 313415 h 6858000"/>
              <a:gd name="connsiteX810" fmla="*/ 4346041 w 7467600"/>
              <a:gd name="connsiteY810" fmla="*/ 456086 h 6858000"/>
              <a:gd name="connsiteX811" fmla="*/ 4870967 w 7467600"/>
              <a:gd name="connsiteY811" fmla="*/ 963061 h 6858000"/>
              <a:gd name="connsiteX812" fmla="*/ 4889647 w 7467600"/>
              <a:gd name="connsiteY812" fmla="*/ 957147 h 6858000"/>
              <a:gd name="connsiteX813" fmla="*/ 5422504 w 7467600"/>
              <a:gd name="connsiteY813" fmla="*/ 805191 h 6858000"/>
              <a:gd name="connsiteX814" fmla="*/ 6087656 w 7467600"/>
              <a:gd name="connsiteY814" fmla="*/ 826703 h 6858000"/>
              <a:gd name="connsiteX815" fmla="*/ 6058717 w 7467600"/>
              <a:gd name="connsiteY815" fmla="*/ 865992 h 6858000"/>
              <a:gd name="connsiteX816" fmla="*/ 4974153 w 7467600"/>
              <a:gd name="connsiteY816" fmla="*/ 1045456 h 6858000"/>
              <a:gd name="connsiteX817" fmla="*/ 5627835 w 7467600"/>
              <a:gd name="connsiteY817" fmla="*/ 1472077 h 6858000"/>
              <a:gd name="connsiteX818" fmla="*/ 5629817 w 7467600"/>
              <a:gd name="connsiteY818" fmla="*/ 1471412 h 6858000"/>
              <a:gd name="connsiteX819" fmla="*/ 5634124 w 7467600"/>
              <a:gd name="connsiteY819" fmla="*/ 1470572 h 6858000"/>
              <a:gd name="connsiteX820" fmla="*/ 5755832 w 7467600"/>
              <a:gd name="connsiteY820" fmla="*/ 1383886 h 6858000"/>
              <a:gd name="connsiteX821" fmla="*/ 6014186 w 7467600"/>
              <a:gd name="connsiteY821" fmla="*/ 1279799 h 6858000"/>
              <a:gd name="connsiteX822" fmla="*/ 6901619 w 7467600"/>
              <a:gd name="connsiteY822" fmla="*/ 1047874 h 6858000"/>
              <a:gd name="connsiteX823" fmla="*/ 6931566 w 7467600"/>
              <a:gd name="connsiteY823" fmla="*/ 1062034 h 6858000"/>
              <a:gd name="connsiteX824" fmla="*/ 5790982 w 7467600"/>
              <a:gd name="connsiteY824" fmla="*/ 1561380 h 6858000"/>
              <a:gd name="connsiteX825" fmla="*/ 6188971 w 7467600"/>
              <a:gd name="connsiteY825" fmla="*/ 1755168 h 6858000"/>
              <a:gd name="connsiteX826" fmla="*/ 6202446 w 7467600"/>
              <a:gd name="connsiteY826" fmla="*/ 1752268 h 6858000"/>
              <a:gd name="connsiteX827" fmla="*/ 7179560 w 7467600"/>
              <a:gd name="connsiteY827" fmla="*/ 1467551 h 6858000"/>
              <a:gd name="connsiteX828" fmla="*/ 7158730 w 7467600"/>
              <a:gd name="connsiteY828" fmla="*/ 1507835 h 6858000"/>
              <a:gd name="connsiteX829" fmla="*/ 6326959 w 7467600"/>
              <a:gd name="connsiteY829" fmla="*/ 1817686 h 6858000"/>
              <a:gd name="connsiteX830" fmla="*/ 6537433 w 7467600"/>
              <a:gd name="connsiteY830" fmla="*/ 1907790 h 6858000"/>
              <a:gd name="connsiteX831" fmla="*/ 6550221 w 7467600"/>
              <a:gd name="connsiteY831" fmla="*/ 1910729 h 6858000"/>
              <a:gd name="connsiteX832" fmla="*/ 6964438 w 7467600"/>
              <a:gd name="connsiteY832" fmla="*/ 2209505 h 6858000"/>
              <a:gd name="connsiteX833" fmla="*/ 7367862 w 7467600"/>
              <a:gd name="connsiteY833" fmla="*/ 2806833 h 6858000"/>
              <a:gd name="connsiteX834" fmla="*/ 7364329 w 7467600"/>
              <a:gd name="connsiteY834" fmla="*/ 2826907 h 6858000"/>
              <a:gd name="connsiteX835" fmla="*/ 7290545 w 7467600"/>
              <a:gd name="connsiteY835" fmla="*/ 2850663 h 6858000"/>
              <a:gd name="connsiteX836" fmla="*/ 6472036 w 7467600"/>
              <a:gd name="connsiteY836" fmla="*/ 1959003 h 6858000"/>
              <a:gd name="connsiteX837" fmla="*/ 5792897 w 7467600"/>
              <a:gd name="connsiteY837" fmla="*/ 1647747 h 6858000"/>
              <a:gd name="connsiteX838" fmla="*/ 5842751 w 7467600"/>
              <a:gd name="connsiteY838" fmla="*/ 1816112 h 6858000"/>
              <a:gd name="connsiteX839" fmla="*/ 5847424 w 7467600"/>
              <a:gd name="connsiteY839" fmla="*/ 1815776 h 6858000"/>
              <a:gd name="connsiteX840" fmla="*/ 6399821 w 7467600"/>
              <a:gd name="connsiteY840" fmla="*/ 2344799 h 6858000"/>
              <a:gd name="connsiteX841" fmla="*/ 6323232 w 7467600"/>
              <a:gd name="connsiteY841" fmla="*/ 2389634 h 6858000"/>
              <a:gd name="connsiteX842" fmla="*/ 5942958 w 7467600"/>
              <a:gd name="connsiteY842" fmla="*/ 2077708 h 6858000"/>
              <a:gd name="connsiteX843" fmla="*/ 5921559 w 7467600"/>
              <a:gd name="connsiteY843" fmla="*/ 2378596 h 6858000"/>
              <a:gd name="connsiteX844" fmla="*/ 5817651 w 7467600"/>
              <a:gd name="connsiteY844" fmla="*/ 3023919 h 6858000"/>
              <a:gd name="connsiteX845" fmla="*/ 5729634 w 7467600"/>
              <a:gd name="connsiteY845" fmla="*/ 3051849 h 6858000"/>
              <a:gd name="connsiteX846" fmla="*/ 5611018 w 7467600"/>
              <a:gd name="connsiteY846" fmla="*/ 2316769 h 6858000"/>
              <a:gd name="connsiteX847" fmla="*/ 5687608 w 7467600"/>
              <a:gd name="connsiteY847" fmla="*/ 2039972 h 6858000"/>
              <a:gd name="connsiteX848" fmla="*/ 5657554 w 7467600"/>
              <a:gd name="connsiteY848" fmla="*/ 1576445 h 6858000"/>
              <a:gd name="connsiteX849" fmla="*/ 5150475 w 7467600"/>
              <a:gd name="connsiteY849" fmla="*/ 1274012 h 6858000"/>
              <a:gd name="connsiteX850" fmla="*/ 5349142 w 7467600"/>
              <a:gd name="connsiteY850" fmla="*/ 2204405 h 6858000"/>
              <a:gd name="connsiteX851" fmla="*/ 5262214 w 7467600"/>
              <a:gd name="connsiteY851" fmla="*/ 2233836 h 6858000"/>
              <a:gd name="connsiteX852" fmla="*/ 4981539 w 7467600"/>
              <a:gd name="connsiteY852" fmla="*/ 1542201 h 6858000"/>
              <a:gd name="connsiteX853" fmla="*/ 4958461 w 7467600"/>
              <a:gd name="connsiteY853" fmla="*/ 1136957 h 6858000"/>
              <a:gd name="connsiteX854" fmla="*/ 4655015 w 7467600"/>
              <a:gd name="connsiteY854" fmla="*/ 891426 h 6858000"/>
              <a:gd name="connsiteX855" fmla="*/ 4348002 w 7467600"/>
              <a:gd name="connsiteY855" fmla="*/ 2205895 h 6858000"/>
              <a:gd name="connsiteX856" fmla="*/ 4262250 w 7467600"/>
              <a:gd name="connsiteY856" fmla="*/ 2219972 h 6858000"/>
              <a:gd name="connsiteX857" fmla="*/ 4550611 w 7467600"/>
              <a:gd name="connsiteY857" fmla="*/ 817540 h 6858000"/>
              <a:gd name="connsiteX858" fmla="*/ 4564418 w 7467600"/>
              <a:gd name="connsiteY858" fmla="*/ 808293 h 6858000"/>
              <a:gd name="connsiteX859" fmla="*/ 4266388 w 7467600"/>
              <a:gd name="connsiteY859" fmla="*/ 500083 h 6858000"/>
              <a:gd name="connsiteX860" fmla="*/ 4032842 w 7467600"/>
              <a:gd name="connsiteY860" fmla="*/ 211809 h 6858000"/>
              <a:gd name="connsiteX861" fmla="*/ 3882765 w 7467600"/>
              <a:gd name="connsiteY861" fmla="*/ 0 h 6858000"/>
              <a:gd name="connsiteX862" fmla="*/ 3721337 w 7467600"/>
              <a:gd name="connsiteY862" fmla="*/ 0 h 6858000"/>
              <a:gd name="connsiteX863" fmla="*/ 3797544 w 7467600"/>
              <a:gd name="connsiteY863" fmla="*/ 0 h 6858000"/>
              <a:gd name="connsiteX864" fmla="*/ 3775734 w 7467600"/>
              <a:gd name="connsiteY864" fmla="*/ 95131 h 6858000"/>
              <a:gd name="connsiteX865" fmla="*/ 3724807 w 7467600"/>
              <a:gd name="connsiteY865" fmla="*/ 272257 h 6858000"/>
              <a:gd name="connsiteX866" fmla="*/ 3726844 w 7467600"/>
              <a:gd name="connsiteY866" fmla="*/ 282988 h 6858000"/>
              <a:gd name="connsiteX867" fmla="*/ 3742664 w 7467600"/>
              <a:gd name="connsiteY867" fmla="*/ 279918 h 6858000"/>
              <a:gd name="connsiteX868" fmla="*/ 4103910 w 7467600"/>
              <a:gd name="connsiteY868" fmla="*/ 1161917 h 6858000"/>
              <a:gd name="connsiteX869" fmla="*/ 4020269 w 7467600"/>
              <a:gd name="connsiteY869" fmla="*/ 1200406 h 6858000"/>
              <a:gd name="connsiteX870" fmla="*/ 3674882 w 7467600"/>
              <a:gd name="connsiteY870" fmla="*/ 488524 h 6858000"/>
              <a:gd name="connsiteX871" fmla="*/ 3132682 w 7467600"/>
              <a:gd name="connsiteY871" fmla="*/ 1072284 h 6858000"/>
              <a:gd name="connsiteX872" fmla="*/ 2716346 w 7467600"/>
              <a:gd name="connsiteY872" fmla="*/ 1276376 h 6858000"/>
              <a:gd name="connsiteX873" fmla="*/ 2716772 w 7467600"/>
              <a:gd name="connsiteY873" fmla="*/ 1255462 h 6858000"/>
              <a:gd name="connsiteX874" fmla="*/ 3471096 w 7467600"/>
              <a:gd name="connsiteY874" fmla="*/ 437072 h 6858000"/>
              <a:gd name="connsiteX875" fmla="*/ 3639057 w 7467600"/>
              <a:gd name="connsiteY875" fmla="*/ 286334 h 6858000"/>
              <a:gd name="connsiteX876" fmla="*/ 3640309 w 7467600"/>
              <a:gd name="connsiteY876" fmla="*/ 284664 h 6858000"/>
              <a:gd name="connsiteX877" fmla="*/ 3646022 w 7467600"/>
              <a:gd name="connsiteY877" fmla="*/ 276711 h 6858000"/>
              <a:gd name="connsiteX878" fmla="*/ 3707943 w 7467600"/>
              <a:gd name="connsiteY878" fmla="*/ 65958 h 6858000"/>
              <a:gd name="connsiteX879" fmla="*/ 3721337 w 7467600"/>
              <a:gd name="connsiteY879" fmla="*/ 0 h 6858000"/>
              <a:gd name="connsiteX880" fmla="*/ 2867960 w 7467600"/>
              <a:gd name="connsiteY880" fmla="*/ 0 h 6858000"/>
              <a:gd name="connsiteX881" fmla="*/ 2926351 w 7467600"/>
              <a:gd name="connsiteY881" fmla="*/ 0 h 6858000"/>
              <a:gd name="connsiteX882" fmla="*/ 2902823 w 7467600"/>
              <a:gd name="connsiteY882" fmla="*/ 262929 h 6858000"/>
              <a:gd name="connsiteX883" fmla="*/ 2940663 w 7467600"/>
              <a:gd name="connsiteY883" fmla="*/ 140884 h 6858000"/>
              <a:gd name="connsiteX884" fmla="*/ 2947039 w 7467600"/>
              <a:gd name="connsiteY884" fmla="*/ 122524 h 6858000"/>
              <a:gd name="connsiteX885" fmla="*/ 2984316 w 7467600"/>
              <a:gd name="connsiteY885" fmla="*/ 0 h 6858000"/>
              <a:gd name="connsiteX886" fmla="*/ 3016114 w 7467600"/>
              <a:gd name="connsiteY886" fmla="*/ 0 h 6858000"/>
              <a:gd name="connsiteX887" fmla="*/ 2979949 w 7467600"/>
              <a:gd name="connsiteY887" fmla="*/ 119274 h 6858000"/>
              <a:gd name="connsiteX888" fmla="*/ 3023879 w 7467600"/>
              <a:gd name="connsiteY888" fmla="*/ 0 h 6858000"/>
              <a:gd name="connsiteX889" fmla="*/ 3105400 w 7467600"/>
              <a:gd name="connsiteY889" fmla="*/ 0 h 6858000"/>
              <a:gd name="connsiteX890" fmla="*/ 3094669 w 7467600"/>
              <a:gd name="connsiteY890" fmla="*/ 30308 h 6858000"/>
              <a:gd name="connsiteX891" fmla="*/ 2901945 w 7467600"/>
              <a:gd name="connsiteY891" fmla="*/ 466538 h 6858000"/>
              <a:gd name="connsiteX892" fmla="*/ 2815209 w 7467600"/>
              <a:gd name="connsiteY892" fmla="*/ 497361 h 6858000"/>
              <a:gd name="connsiteX893" fmla="*/ 2844845 w 7467600"/>
              <a:gd name="connsiteY893" fmla="*/ 127638 h 6858000"/>
              <a:gd name="connsiteX894" fmla="*/ 2867960 w 7467600"/>
              <a:gd name="connsiteY894" fmla="*/ 0 h 6858000"/>
              <a:gd name="connsiteX895" fmla="*/ 1057230 w 7467600"/>
              <a:gd name="connsiteY895" fmla="*/ 0 h 6858000"/>
              <a:gd name="connsiteX896" fmla="*/ 1111003 w 7467600"/>
              <a:gd name="connsiteY896" fmla="*/ 0 h 6858000"/>
              <a:gd name="connsiteX897" fmla="*/ 1125553 w 7467600"/>
              <a:gd name="connsiteY897" fmla="*/ 52588 h 6858000"/>
              <a:gd name="connsiteX898" fmla="*/ 1304276 w 7467600"/>
              <a:gd name="connsiteY898" fmla="*/ 476275 h 6858000"/>
              <a:gd name="connsiteX899" fmla="*/ 1492066 w 7467600"/>
              <a:gd name="connsiteY899" fmla="*/ 886333 h 6858000"/>
              <a:gd name="connsiteX900" fmla="*/ 1423698 w 7467600"/>
              <a:gd name="connsiteY900" fmla="*/ 710817 h 6858000"/>
              <a:gd name="connsiteX901" fmla="*/ 1357609 w 7467600"/>
              <a:gd name="connsiteY901" fmla="*/ 532892 h 6858000"/>
              <a:gd name="connsiteX902" fmla="*/ 1309550 w 7467600"/>
              <a:gd name="connsiteY902" fmla="*/ 374031 h 6858000"/>
              <a:gd name="connsiteX903" fmla="*/ 1193673 w 7467600"/>
              <a:gd name="connsiteY903" fmla="*/ 49533 h 6858000"/>
              <a:gd name="connsiteX904" fmla="*/ 1164391 w 7467600"/>
              <a:gd name="connsiteY904" fmla="*/ 0 h 6858000"/>
              <a:gd name="connsiteX905" fmla="*/ 1200666 w 7467600"/>
              <a:gd name="connsiteY905" fmla="*/ 0 h 6858000"/>
              <a:gd name="connsiteX906" fmla="*/ 1223408 w 7467600"/>
              <a:gd name="connsiteY906" fmla="*/ 38996 h 6858000"/>
              <a:gd name="connsiteX907" fmla="*/ 1339635 w 7467600"/>
              <a:gd name="connsiteY907" fmla="*/ 365517 h 6858000"/>
              <a:gd name="connsiteX908" fmla="*/ 1387469 w 7467600"/>
              <a:gd name="connsiteY908" fmla="*/ 523079 h 6858000"/>
              <a:gd name="connsiteX909" fmla="*/ 1452685 w 7467600"/>
              <a:gd name="connsiteY909" fmla="*/ 699806 h 6858000"/>
              <a:gd name="connsiteX910" fmla="*/ 1492092 w 7467600"/>
              <a:gd name="connsiteY910" fmla="*/ 800424 h 6858000"/>
              <a:gd name="connsiteX911" fmla="*/ 1455302 w 7467600"/>
              <a:gd name="connsiteY911" fmla="*/ 632913 h 6858000"/>
              <a:gd name="connsiteX912" fmla="*/ 1222336 w 7467600"/>
              <a:gd name="connsiteY912" fmla="*/ 9480 h 6858000"/>
              <a:gd name="connsiteX913" fmla="*/ 1214634 w 7467600"/>
              <a:gd name="connsiteY913" fmla="*/ 0 h 6858000"/>
              <a:gd name="connsiteX914" fmla="*/ 1289827 w 7467600"/>
              <a:gd name="connsiteY914" fmla="*/ 0 h 6858000"/>
              <a:gd name="connsiteX915" fmla="*/ 1321076 w 7467600"/>
              <a:gd name="connsiteY915" fmla="*/ 59722 h 6858000"/>
              <a:gd name="connsiteX916" fmla="*/ 1512579 w 7467600"/>
              <a:gd name="connsiteY916" fmla="*/ 626441 h 6858000"/>
              <a:gd name="connsiteX917" fmla="*/ 1506076 w 7467600"/>
              <a:gd name="connsiteY917" fmla="*/ 1089289 h 6858000"/>
              <a:gd name="connsiteX918" fmla="*/ 1486346 w 7467600"/>
              <a:gd name="connsiteY918" fmla="*/ 1079919 h 6858000"/>
              <a:gd name="connsiteX919" fmla="*/ 1070511 w 7467600"/>
              <a:gd name="connsiteY919" fmla="*/ 48609 h 6858000"/>
              <a:gd name="connsiteX920" fmla="*/ 1057230 w 7467600"/>
              <a:gd name="connsiteY920" fmla="*/ 0 h 6858000"/>
              <a:gd name="connsiteX921" fmla="*/ 43151 w 7467600"/>
              <a:gd name="connsiteY921" fmla="*/ 0 h 6858000"/>
              <a:gd name="connsiteX922" fmla="*/ 95283 w 7467600"/>
              <a:gd name="connsiteY922" fmla="*/ 0 h 6858000"/>
              <a:gd name="connsiteX923" fmla="*/ 300708 w 7467600"/>
              <a:gd name="connsiteY923" fmla="*/ 154571 h 6858000"/>
              <a:gd name="connsiteX924" fmla="*/ 530414 w 7467600"/>
              <a:gd name="connsiteY924" fmla="*/ 354673 h 6858000"/>
              <a:gd name="connsiteX925" fmla="*/ 333785 w 7467600"/>
              <a:gd name="connsiteY925" fmla="*/ 161564 h 6858000"/>
              <a:gd name="connsiteX926" fmla="*/ 147005 w 7467600"/>
              <a:gd name="connsiteY926" fmla="*/ 0 h 6858000"/>
              <a:gd name="connsiteX927" fmla="*/ 272509 w 7467600"/>
              <a:gd name="connsiteY927" fmla="*/ 0 h 6858000"/>
              <a:gd name="connsiteX928" fmla="*/ 326276 w 7467600"/>
              <a:gd name="connsiteY928" fmla="*/ 45847 h 6858000"/>
              <a:gd name="connsiteX929" fmla="*/ 823759 w 7467600"/>
              <a:gd name="connsiteY929" fmla="*/ 574145 h 6858000"/>
              <a:gd name="connsiteX930" fmla="*/ 811254 w 7467600"/>
              <a:gd name="connsiteY930" fmla="*/ 665546 h 6858000"/>
              <a:gd name="connsiteX931" fmla="*/ 154042 w 7467600"/>
              <a:gd name="connsiteY931" fmla="*/ 261522 h 6858000"/>
              <a:gd name="connsiteX932" fmla="*/ 13550 w 7467600"/>
              <a:gd name="connsiteY932" fmla="*/ 158423 h 6858000"/>
              <a:gd name="connsiteX933" fmla="*/ 0 w 7467600"/>
              <a:gd name="connsiteY933" fmla="*/ 146618 h 6858000"/>
              <a:gd name="connsiteX934" fmla="*/ 0 w 7467600"/>
              <a:gd name="connsiteY934" fmla="*/ 59161 h 6858000"/>
              <a:gd name="connsiteX935" fmla="*/ 45427 w 7467600"/>
              <a:gd name="connsiteY935" fmla="*/ 101078 h 6858000"/>
              <a:gd name="connsiteX936" fmla="*/ 630103 w 7467600"/>
              <a:gd name="connsiteY936" fmla="*/ 485885 h 6858000"/>
              <a:gd name="connsiteX937" fmla="*/ 532040 w 7467600"/>
              <a:gd name="connsiteY937" fmla="*/ 399359 h 6858000"/>
              <a:gd name="connsiteX938" fmla="*/ 517618 w 7467600"/>
              <a:gd name="connsiteY938" fmla="*/ 385726 h 6858000"/>
              <a:gd name="connsiteX939" fmla="*/ 285074 w 7467600"/>
              <a:gd name="connsiteY939" fmla="*/ 182755 h 6858000"/>
              <a:gd name="connsiteX940" fmla="*/ 43151 w 7467600"/>
              <a:gd name="connsiteY94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66857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1019354 w 7467600"/>
              <a:gd name="connsiteY8" fmla="*/ 6315006 h 6858000"/>
              <a:gd name="connsiteX9" fmla="*/ 441046 w 7467600"/>
              <a:gd name="connsiteY9" fmla="*/ 6691153 h 6858000"/>
              <a:gd name="connsiteX10" fmla="*/ 1019354 w 7467600"/>
              <a:gd name="connsiteY10" fmla="*/ 6315006 h 6858000"/>
              <a:gd name="connsiteX11" fmla="*/ 991680 w 7467600"/>
              <a:gd name="connsiteY11" fmla="*/ 6298413 h 6858000"/>
              <a:gd name="connsiteX12" fmla="*/ 409060 w 7467600"/>
              <a:gd name="connsiteY12" fmla="*/ 6671470 h 6858000"/>
              <a:gd name="connsiteX13" fmla="*/ 991680 w 7467600"/>
              <a:gd name="connsiteY13" fmla="*/ 6298413 h 6858000"/>
              <a:gd name="connsiteX14" fmla="*/ 103333 w 7467600"/>
              <a:gd name="connsiteY14" fmla="*/ 5699602 h 6858000"/>
              <a:gd name="connsiteX15" fmla="*/ 233938 w 7467600"/>
              <a:gd name="connsiteY15" fmla="*/ 5809416 h 6858000"/>
              <a:gd name="connsiteX16" fmla="*/ 883580 w 7467600"/>
              <a:gd name="connsiteY16" fmla="*/ 6180710 h 6858000"/>
              <a:gd name="connsiteX17" fmla="*/ 487337 w 7467600"/>
              <a:gd name="connsiteY17" fmla="*/ 5950182 h 6858000"/>
              <a:gd name="connsiteX18" fmla="*/ 354051 w 7467600"/>
              <a:gd name="connsiteY18" fmla="*/ 5854912 h 6858000"/>
              <a:gd name="connsiteX19" fmla="*/ 195436 w 7467600"/>
              <a:gd name="connsiteY19" fmla="*/ 5755068 h 6858000"/>
              <a:gd name="connsiteX20" fmla="*/ 103333 w 7467600"/>
              <a:gd name="connsiteY20" fmla="*/ 5699602 h 6858000"/>
              <a:gd name="connsiteX21" fmla="*/ 5539432 w 7467600"/>
              <a:gd name="connsiteY21" fmla="*/ 5642928 h 6858000"/>
              <a:gd name="connsiteX22" fmla="*/ 5555462 w 7467600"/>
              <a:gd name="connsiteY22" fmla="*/ 5694454 h 6858000"/>
              <a:gd name="connsiteX23" fmla="*/ 5828270 w 7467600"/>
              <a:gd name="connsiteY23" fmla="*/ 6320663 h 6858000"/>
              <a:gd name="connsiteX24" fmla="*/ 5947416 w 7467600"/>
              <a:gd name="connsiteY24" fmla="*/ 6574846 h 6858000"/>
              <a:gd name="connsiteX25" fmla="*/ 5539432 w 7467600"/>
              <a:gd name="connsiteY25" fmla="*/ 5642928 h 6858000"/>
              <a:gd name="connsiteX26" fmla="*/ 51253 w 7467600"/>
              <a:gd name="connsiteY26" fmla="*/ 5631825 h 6858000"/>
              <a:gd name="connsiteX27" fmla="*/ 211622 w 7467600"/>
              <a:gd name="connsiteY27" fmla="*/ 5728803 h 6858000"/>
              <a:gd name="connsiteX28" fmla="*/ 371652 w 7467600"/>
              <a:gd name="connsiteY28" fmla="*/ 5829062 h 6858000"/>
              <a:gd name="connsiteX29" fmla="*/ 505903 w 7467600"/>
              <a:gd name="connsiteY29" fmla="*/ 5925221 h 6858000"/>
              <a:gd name="connsiteX30" fmla="*/ 899240 w 7467600"/>
              <a:gd name="connsiteY30" fmla="*/ 6153068 h 6858000"/>
              <a:gd name="connsiteX31" fmla="*/ 988114 w 7467600"/>
              <a:gd name="connsiteY31" fmla="*/ 6174204 h 6858000"/>
              <a:gd name="connsiteX32" fmla="*/ 845971 w 7467600"/>
              <a:gd name="connsiteY32" fmla="*/ 6067177 h 6858000"/>
              <a:gd name="connsiteX33" fmla="*/ 448057 w 7467600"/>
              <a:gd name="connsiteY33" fmla="*/ 5841376 h 6858000"/>
              <a:gd name="connsiteX34" fmla="*/ 51253 w 7467600"/>
              <a:gd name="connsiteY34" fmla="*/ 5631825 h 6858000"/>
              <a:gd name="connsiteX35" fmla="*/ 2606687 w 7467600"/>
              <a:gd name="connsiteY35" fmla="*/ 5630718 h 6858000"/>
              <a:gd name="connsiteX36" fmla="*/ 2645658 w 7467600"/>
              <a:gd name="connsiteY36" fmla="*/ 6640259 h 6858000"/>
              <a:gd name="connsiteX37" fmla="*/ 2606687 w 7467600"/>
              <a:gd name="connsiteY37" fmla="*/ 5630718 h 6858000"/>
              <a:gd name="connsiteX38" fmla="*/ 3642057 w 7467600"/>
              <a:gd name="connsiteY38" fmla="*/ 5573487 h 6858000"/>
              <a:gd name="connsiteX39" fmla="*/ 3632981 w 7467600"/>
              <a:gd name="connsiteY39" fmla="*/ 5579437 h 6858000"/>
              <a:gd name="connsiteX40" fmla="*/ 3382436 w 7467600"/>
              <a:gd name="connsiteY40" fmla="*/ 5952726 h 6858000"/>
              <a:gd name="connsiteX41" fmla="*/ 3191929 w 7467600"/>
              <a:gd name="connsiteY41" fmla="*/ 6662669 h 6858000"/>
              <a:gd name="connsiteX42" fmla="*/ 3369898 w 7467600"/>
              <a:gd name="connsiteY42" fmla="*/ 6081771 h 6858000"/>
              <a:gd name="connsiteX43" fmla="*/ 3642057 w 7467600"/>
              <a:gd name="connsiteY43" fmla="*/ 5573487 h 6858000"/>
              <a:gd name="connsiteX44" fmla="*/ 2650666 w 7467600"/>
              <a:gd name="connsiteY44" fmla="*/ 5530686 h 6858000"/>
              <a:gd name="connsiteX45" fmla="*/ 2650249 w 7467600"/>
              <a:gd name="connsiteY45" fmla="*/ 5532101 h 6858000"/>
              <a:gd name="connsiteX46" fmla="*/ 2663808 w 7467600"/>
              <a:gd name="connsiteY46" fmla="*/ 6535215 h 6858000"/>
              <a:gd name="connsiteX47" fmla="*/ 2665418 w 7467600"/>
              <a:gd name="connsiteY47" fmla="*/ 6132756 h 6858000"/>
              <a:gd name="connsiteX48" fmla="*/ 2650666 w 7467600"/>
              <a:gd name="connsiteY48" fmla="*/ 5530686 h 6858000"/>
              <a:gd name="connsiteX49" fmla="*/ 2680277 w 7467600"/>
              <a:gd name="connsiteY49" fmla="*/ 5479204 h 6858000"/>
              <a:gd name="connsiteX50" fmla="*/ 2678972 w 7467600"/>
              <a:gd name="connsiteY50" fmla="*/ 5481582 h 6858000"/>
              <a:gd name="connsiteX51" fmla="*/ 2696666 w 7467600"/>
              <a:gd name="connsiteY51" fmla="*/ 6133836 h 6858000"/>
              <a:gd name="connsiteX52" fmla="*/ 2695769 w 7467600"/>
              <a:gd name="connsiteY52" fmla="*/ 6390955 h 6858000"/>
              <a:gd name="connsiteX53" fmla="*/ 2739893 w 7467600"/>
              <a:gd name="connsiteY53" fmla="*/ 6108357 h 6858000"/>
              <a:gd name="connsiteX54" fmla="*/ 2680277 w 7467600"/>
              <a:gd name="connsiteY54" fmla="*/ 5479204 h 6858000"/>
              <a:gd name="connsiteX55" fmla="*/ 1132195 w 7467600"/>
              <a:gd name="connsiteY55" fmla="*/ 5467980 h 6858000"/>
              <a:gd name="connsiteX56" fmla="*/ 1679056 w 7467600"/>
              <a:gd name="connsiteY56" fmla="*/ 5516907 h 6858000"/>
              <a:gd name="connsiteX57" fmla="*/ 2128648 w 7467600"/>
              <a:gd name="connsiteY57" fmla="*/ 5474249 h 6858000"/>
              <a:gd name="connsiteX58" fmla="*/ 1825619 w 7467600"/>
              <a:gd name="connsiteY58" fmla="*/ 5478447 h 6858000"/>
              <a:gd name="connsiteX59" fmla="*/ 1737798 w 7467600"/>
              <a:gd name="connsiteY59" fmla="*/ 5483353 h 6858000"/>
              <a:gd name="connsiteX60" fmla="*/ 1132195 w 7467600"/>
              <a:gd name="connsiteY60" fmla="*/ 5467980 h 6858000"/>
              <a:gd name="connsiteX61" fmla="*/ 1456157 w 7467600"/>
              <a:gd name="connsiteY61" fmla="*/ 5371404 h 6858000"/>
              <a:gd name="connsiteX62" fmla="*/ 1244432 w 7467600"/>
              <a:gd name="connsiteY62" fmla="*/ 5385601 h 6858000"/>
              <a:gd name="connsiteX63" fmla="*/ 973990 w 7467600"/>
              <a:gd name="connsiteY63" fmla="*/ 5424940 h 6858000"/>
              <a:gd name="connsiteX64" fmla="*/ 1103809 w 7467600"/>
              <a:gd name="connsiteY64" fmla="*/ 5433720 h 6858000"/>
              <a:gd name="connsiteX65" fmla="*/ 1123454 w 7467600"/>
              <a:gd name="connsiteY65" fmla="*/ 5435727 h 6858000"/>
              <a:gd name="connsiteX66" fmla="*/ 1737017 w 7467600"/>
              <a:gd name="connsiteY66" fmla="*/ 5452183 h 6858000"/>
              <a:gd name="connsiteX67" fmla="*/ 1824397 w 7467600"/>
              <a:gd name="connsiteY67" fmla="*/ 5447757 h 6858000"/>
              <a:gd name="connsiteX68" fmla="*/ 2070059 w 7467600"/>
              <a:gd name="connsiteY68" fmla="*/ 5441660 h 6858000"/>
              <a:gd name="connsiteX69" fmla="*/ 1456157 w 7467600"/>
              <a:gd name="connsiteY69" fmla="*/ 5371404 h 6858000"/>
              <a:gd name="connsiteX70" fmla="*/ 4988186 w 7467600"/>
              <a:gd name="connsiteY70" fmla="*/ 5216467 h 6858000"/>
              <a:gd name="connsiteX71" fmla="*/ 4777334 w 7467600"/>
              <a:gd name="connsiteY71" fmla="*/ 5406072 h 6858000"/>
              <a:gd name="connsiteX72" fmla="*/ 4718341 w 7467600"/>
              <a:gd name="connsiteY72" fmla="*/ 5468043 h 6858000"/>
              <a:gd name="connsiteX73" fmla="*/ 4604655 w 7467600"/>
              <a:gd name="connsiteY73" fmla="*/ 5583434 h 6858000"/>
              <a:gd name="connsiteX74" fmla="*/ 4565074 w 7467600"/>
              <a:gd name="connsiteY74" fmla="*/ 5618550 h 6858000"/>
              <a:gd name="connsiteX75" fmla="*/ 4988186 w 7467600"/>
              <a:gd name="connsiteY75" fmla="*/ 5216467 h 6858000"/>
              <a:gd name="connsiteX76" fmla="*/ 4978032 w 7467600"/>
              <a:gd name="connsiteY76" fmla="*/ 5183809 h 6858000"/>
              <a:gd name="connsiteX77" fmla="*/ 4463413 w 7467600"/>
              <a:gd name="connsiteY77" fmla="*/ 5615162 h 6858000"/>
              <a:gd name="connsiteX78" fmla="*/ 4358134 w 7467600"/>
              <a:gd name="connsiteY78" fmla="*/ 5742791 h 6858000"/>
              <a:gd name="connsiteX79" fmla="*/ 4376219 w 7467600"/>
              <a:gd name="connsiteY79" fmla="*/ 5729027 h 6858000"/>
              <a:gd name="connsiteX80" fmla="*/ 4582340 w 7467600"/>
              <a:gd name="connsiteY80" fmla="*/ 5561037 h 6858000"/>
              <a:gd name="connsiteX81" fmla="*/ 4694684 w 7467600"/>
              <a:gd name="connsiteY81" fmla="*/ 5447098 h 6858000"/>
              <a:gd name="connsiteX82" fmla="*/ 4754123 w 7467600"/>
              <a:gd name="connsiteY82" fmla="*/ 5384643 h 6858000"/>
              <a:gd name="connsiteX83" fmla="*/ 4978032 w 7467600"/>
              <a:gd name="connsiteY83" fmla="*/ 5183809 h 6858000"/>
              <a:gd name="connsiteX84" fmla="*/ 1903353 w 7467600"/>
              <a:gd name="connsiteY84" fmla="*/ 5044827 h 6858000"/>
              <a:gd name="connsiteX85" fmla="*/ 1936931 w 7467600"/>
              <a:gd name="connsiteY85" fmla="*/ 5093954 h 6858000"/>
              <a:gd name="connsiteX86" fmla="*/ 2195868 w 7467600"/>
              <a:gd name="connsiteY86" fmla="*/ 5396574 h 6858000"/>
              <a:gd name="connsiteX87" fmla="*/ 2088852 w 7467600"/>
              <a:gd name="connsiteY87" fmla="*/ 5166123 h 6858000"/>
              <a:gd name="connsiteX88" fmla="*/ 1958241 w 7467600"/>
              <a:gd name="connsiteY88" fmla="*/ 5067955 h 6858000"/>
              <a:gd name="connsiteX89" fmla="*/ 1903353 w 7467600"/>
              <a:gd name="connsiteY89" fmla="*/ 5044827 h 6858000"/>
              <a:gd name="connsiteX90" fmla="*/ 1979378 w 7467600"/>
              <a:gd name="connsiteY90" fmla="*/ 4769504 h 6858000"/>
              <a:gd name="connsiteX91" fmla="*/ 2882120 w 7467600"/>
              <a:gd name="connsiteY91" fmla="*/ 5064547 h 6858000"/>
              <a:gd name="connsiteX92" fmla="*/ 2793103 w 7467600"/>
              <a:gd name="connsiteY92" fmla="*/ 5039699 h 6858000"/>
              <a:gd name="connsiteX93" fmla="*/ 2770041 w 7467600"/>
              <a:gd name="connsiteY93" fmla="*/ 5033634 h 6858000"/>
              <a:gd name="connsiteX94" fmla="*/ 1979378 w 7467600"/>
              <a:gd name="connsiteY94" fmla="*/ 4769504 h 6858000"/>
              <a:gd name="connsiteX95" fmla="*/ 1927410 w 7467600"/>
              <a:gd name="connsiteY95" fmla="*/ 4716164 h 6858000"/>
              <a:gd name="connsiteX96" fmla="*/ 1959587 w 7467600"/>
              <a:gd name="connsiteY96" fmla="*/ 4728849 h 6858000"/>
              <a:gd name="connsiteX97" fmla="*/ 2777707 w 7467600"/>
              <a:gd name="connsiteY97" fmla="*/ 5003991 h 6858000"/>
              <a:gd name="connsiteX98" fmla="*/ 2800768 w 7467600"/>
              <a:gd name="connsiteY98" fmla="*/ 5010056 h 6858000"/>
              <a:gd name="connsiteX99" fmla="*/ 2879408 w 7467600"/>
              <a:gd name="connsiteY99" fmla="*/ 5031590 h 6858000"/>
              <a:gd name="connsiteX100" fmla="*/ 2862295 w 7467600"/>
              <a:gd name="connsiteY100" fmla="*/ 5022958 h 6858000"/>
              <a:gd name="connsiteX101" fmla="*/ 2813343 w 7467600"/>
              <a:gd name="connsiteY101" fmla="*/ 4998369 h 6858000"/>
              <a:gd name="connsiteX102" fmla="*/ 2646245 w 7467600"/>
              <a:gd name="connsiteY102" fmla="*/ 4930999 h 6858000"/>
              <a:gd name="connsiteX103" fmla="*/ 1999243 w 7467600"/>
              <a:gd name="connsiteY103" fmla="*/ 4730524 h 6858000"/>
              <a:gd name="connsiteX104" fmla="*/ 1979527 w 7467600"/>
              <a:gd name="connsiteY104" fmla="*/ 4726651 h 6858000"/>
              <a:gd name="connsiteX105" fmla="*/ 1927410 w 7467600"/>
              <a:gd name="connsiteY105" fmla="*/ 4716164 h 6858000"/>
              <a:gd name="connsiteX106" fmla="*/ 1997014 w 7467600"/>
              <a:gd name="connsiteY106" fmla="*/ 4698007 h 6858000"/>
              <a:gd name="connsiteX107" fmla="*/ 2005458 w 7467600"/>
              <a:gd name="connsiteY107" fmla="*/ 4699540 h 6858000"/>
              <a:gd name="connsiteX108" fmla="*/ 2657186 w 7467600"/>
              <a:gd name="connsiteY108" fmla="*/ 4901687 h 6858000"/>
              <a:gd name="connsiteX109" fmla="*/ 2826662 w 7467600"/>
              <a:gd name="connsiteY109" fmla="*/ 4970362 h 6858000"/>
              <a:gd name="connsiteX110" fmla="*/ 2876100 w 7467600"/>
              <a:gd name="connsiteY110" fmla="*/ 4995397 h 6858000"/>
              <a:gd name="connsiteX111" fmla="*/ 3042600 w 7467600"/>
              <a:gd name="connsiteY111" fmla="*/ 5059532 h 6858000"/>
              <a:gd name="connsiteX112" fmla="*/ 1997014 w 7467600"/>
              <a:gd name="connsiteY112" fmla="*/ 4698007 h 6858000"/>
              <a:gd name="connsiteX113" fmla="*/ 2305292 w 7467600"/>
              <a:gd name="connsiteY113" fmla="*/ 4219492 h 6858000"/>
              <a:gd name="connsiteX114" fmla="*/ 3360922 w 7467600"/>
              <a:gd name="connsiteY114" fmla="*/ 4529373 h 6858000"/>
              <a:gd name="connsiteX115" fmla="*/ 3492420 w 7467600"/>
              <a:gd name="connsiteY115" fmla="*/ 4510145 h 6858000"/>
              <a:gd name="connsiteX116" fmla="*/ 3364086 w 7467600"/>
              <a:gd name="connsiteY116" fmla="*/ 4480340 h 6858000"/>
              <a:gd name="connsiteX117" fmla="*/ 3225818 w 7467600"/>
              <a:gd name="connsiteY117" fmla="*/ 4411822 h 6858000"/>
              <a:gd name="connsiteX118" fmla="*/ 3129696 w 7467600"/>
              <a:gd name="connsiteY118" fmla="*/ 4360704 h 6858000"/>
              <a:gd name="connsiteX119" fmla="*/ 2814545 w 7467600"/>
              <a:gd name="connsiteY119" fmla="*/ 4282955 h 6858000"/>
              <a:gd name="connsiteX120" fmla="*/ 2305292 w 7467600"/>
              <a:gd name="connsiteY120" fmla="*/ 4219492 h 6858000"/>
              <a:gd name="connsiteX121" fmla="*/ 2626982 w 7467600"/>
              <a:gd name="connsiteY121" fmla="*/ 4206450 h 6858000"/>
              <a:gd name="connsiteX122" fmla="*/ 2490617 w 7467600"/>
              <a:gd name="connsiteY122" fmla="*/ 4206951 h 6858000"/>
              <a:gd name="connsiteX123" fmla="*/ 2819869 w 7467600"/>
              <a:gd name="connsiteY123" fmla="*/ 4252936 h 6858000"/>
              <a:gd name="connsiteX124" fmla="*/ 3143018 w 7467600"/>
              <a:gd name="connsiteY124" fmla="*/ 4332698 h 6858000"/>
              <a:gd name="connsiteX125" fmla="*/ 3241520 w 7467600"/>
              <a:gd name="connsiteY125" fmla="*/ 4385112 h 6858000"/>
              <a:gd name="connsiteX126" fmla="*/ 3374575 w 7467600"/>
              <a:gd name="connsiteY126" fmla="*/ 4451517 h 6858000"/>
              <a:gd name="connsiteX127" fmla="*/ 3505221 w 7467600"/>
              <a:gd name="connsiteY127" fmla="*/ 4480757 h 6858000"/>
              <a:gd name="connsiteX128" fmla="*/ 2626982 w 7467600"/>
              <a:gd name="connsiteY128" fmla="*/ 4206450 h 6858000"/>
              <a:gd name="connsiteX129" fmla="*/ 1310106 w 7467600"/>
              <a:gd name="connsiteY129" fmla="*/ 3943217 h 6858000"/>
              <a:gd name="connsiteX130" fmla="*/ 854994 w 7467600"/>
              <a:gd name="connsiteY130" fmla="*/ 4399136 h 6858000"/>
              <a:gd name="connsiteX131" fmla="*/ 742462 w 7467600"/>
              <a:gd name="connsiteY131" fmla="*/ 4594648 h 6858000"/>
              <a:gd name="connsiteX132" fmla="*/ 820602 w 7467600"/>
              <a:gd name="connsiteY132" fmla="*/ 4485915 h 6858000"/>
              <a:gd name="connsiteX133" fmla="*/ 878295 w 7467600"/>
              <a:gd name="connsiteY133" fmla="*/ 4403594 h 6858000"/>
              <a:gd name="connsiteX134" fmla="*/ 1240607 w 7467600"/>
              <a:gd name="connsiteY134" fmla="*/ 4010401 h 6858000"/>
              <a:gd name="connsiteX135" fmla="*/ 1310106 w 7467600"/>
              <a:gd name="connsiteY135" fmla="*/ 3943217 h 6858000"/>
              <a:gd name="connsiteX136" fmla="*/ 1423113 w 7467600"/>
              <a:gd name="connsiteY136" fmla="*/ 3874565 h 6858000"/>
              <a:gd name="connsiteX137" fmla="*/ 1260565 w 7467600"/>
              <a:gd name="connsiteY137" fmla="*/ 4031982 h 6858000"/>
              <a:gd name="connsiteX138" fmla="*/ 901900 w 7467600"/>
              <a:gd name="connsiteY138" fmla="*/ 4421236 h 6858000"/>
              <a:gd name="connsiteX139" fmla="*/ 845044 w 7467600"/>
              <a:gd name="connsiteY139" fmla="*/ 4502436 h 6858000"/>
              <a:gd name="connsiteX140" fmla="*/ 685926 w 7467600"/>
              <a:gd name="connsiteY140" fmla="*/ 4703069 h 6858000"/>
              <a:gd name="connsiteX141" fmla="*/ 684248 w 7467600"/>
              <a:gd name="connsiteY141" fmla="*/ 4706721 h 6858000"/>
              <a:gd name="connsiteX142" fmla="*/ 1423113 w 7467600"/>
              <a:gd name="connsiteY142" fmla="*/ 3874565 h 6858000"/>
              <a:gd name="connsiteX143" fmla="*/ 3316479 w 7467600"/>
              <a:gd name="connsiteY143" fmla="*/ 3872136 h 6858000"/>
              <a:gd name="connsiteX144" fmla="*/ 3546806 w 7467600"/>
              <a:gd name="connsiteY144" fmla="*/ 4356139 h 6858000"/>
              <a:gd name="connsiteX145" fmla="*/ 3364433 w 7467600"/>
              <a:gd name="connsiteY145" fmla="*/ 3953121 h 6858000"/>
              <a:gd name="connsiteX146" fmla="*/ 3316479 w 7467600"/>
              <a:gd name="connsiteY146" fmla="*/ 3872136 h 6858000"/>
              <a:gd name="connsiteX147" fmla="*/ 3291335 w 7467600"/>
              <a:gd name="connsiteY147" fmla="*/ 3767420 h 6858000"/>
              <a:gd name="connsiteX148" fmla="*/ 3390805 w 7467600"/>
              <a:gd name="connsiteY148" fmla="*/ 3937163 h 6858000"/>
              <a:gd name="connsiteX149" fmla="*/ 3579062 w 7467600"/>
              <a:gd name="connsiteY149" fmla="*/ 4359040 h 6858000"/>
              <a:gd name="connsiteX150" fmla="*/ 3467355 w 7467600"/>
              <a:gd name="connsiteY150" fmla="*/ 3988130 h 6858000"/>
              <a:gd name="connsiteX151" fmla="*/ 3310753 w 7467600"/>
              <a:gd name="connsiteY151" fmla="*/ 3787140 h 6858000"/>
              <a:gd name="connsiteX152" fmla="*/ 3291335 w 7467600"/>
              <a:gd name="connsiteY152" fmla="*/ 3767420 h 6858000"/>
              <a:gd name="connsiteX153" fmla="*/ 1635889 w 7467600"/>
              <a:gd name="connsiteY153" fmla="*/ 3709494 h 6858000"/>
              <a:gd name="connsiteX154" fmla="*/ 1634800 w 7467600"/>
              <a:gd name="connsiteY154" fmla="*/ 3731111 h 6858000"/>
              <a:gd name="connsiteX155" fmla="*/ 1635889 w 7467600"/>
              <a:gd name="connsiteY155" fmla="*/ 3709494 h 6858000"/>
              <a:gd name="connsiteX156" fmla="*/ 1510397 w 7467600"/>
              <a:gd name="connsiteY156" fmla="*/ 3684705 h 6858000"/>
              <a:gd name="connsiteX157" fmla="*/ 1146550 w 7467600"/>
              <a:gd name="connsiteY157" fmla="*/ 3802012 h 6858000"/>
              <a:gd name="connsiteX158" fmla="*/ 698834 w 7467600"/>
              <a:gd name="connsiteY158" fmla="*/ 3952272 h 6858000"/>
              <a:gd name="connsiteX159" fmla="*/ 34256 w 7467600"/>
              <a:gd name="connsiteY159" fmla="*/ 4347603 h 6858000"/>
              <a:gd name="connsiteX160" fmla="*/ 527241 w 7467600"/>
              <a:gd name="connsiteY160" fmla="*/ 4065078 h 6858000"/>
              <a:gd name="connsiteX161" fmla="*/ 1510397 w 7467600"/>
              <a:gd name="connsiteY161" fmla="*/ 3684705 h 6858000"/>
              <a:gd name="connsiteX162" fmla="*/ 1313114 w 7467600"/>
              <a:gd name="connsiteY162" fmla="*/ 3655216 h 6858000"/>
              <a:gd name="connsiteX163" fmla="*/ 1109304 w 7467600"/>
              <a:gd name="connsiteY163" fmla="*/ 3669030 h 6858000"/>
              <a:gd name="connsiteX164" fmla="*/ 8129 w 7467600"/>
              <a:gd name="connsiteY164" fmla="*/ 4330519 h 6858000"/>
              <a:gd name="connsiteX165" fmla="*/ 687572 w 7467600"/>
              <a:gd name="connsiteY165" fmla="*/ 3925629 h 6858000"/>
              <a:gd name="connsiteX166" fmla="*/ 1138365 w 7467600"/>
              <a:gd name="connsiteY166" fmla="*/ 3774515 h 6858000"/>
              <a:gd name="connsiteX167" fmla="*/ 1505579 w 7467600"/>
              <a:gd name="connsiteY167" fmla="*/ 3655526 h 6858000"/>
              <a:gd name="connsiteX168" fmla="*/ 1313114 w 7467600"/>
              <a:gd name="connsiteY168" fmla="*/ 3655216 h 6858000"/>
              <a:gd name="connsiteX169" fmla="*/ 3655073 w 7467600"/>
              <a:gd name="connsiteY169" fmla="*/ 3650884 h 6858000"/>
              <a:gd name="connsiteX170" fmla="*/ 3989938 w 7467600"/>
              <a:gd name="connsiteY170" fmla="*/ 3991685 h 6858000"/>
              <a:gd name="connsiteX171" fmla="*/ 4393907 w 7467600"/>
              <a:gd name="connsiteY171" fmla="*/ 4261258 h 6858000"/>
              <a:gd name="connsiteX172" fmla="*/ 4648051 w 7467600"/>
              <a:gd name="connsiteY172" fmla="*/ 4374051 h 6858000"/>
              <a:gd name="connsiteX173" fmla="*/ 4383389 w 7467600"/>
              <a:gd name="connsiteY173" fmla="*/ 4184369 h 6858000"/>
              <a:gd name="connsiteX174" fmla="*/ 4165508 w 7467600"/>
              <a:gd name="connsiteY174" fmla="*/ 4035196 h 6858000"/>
              <a:gd name="connsiteX175" fmla="*/ 4068162 w 7467600"/>
              <a:gd name="connsiteY175" fmla="*/ 3953394 h 6858000"/>
              <a:gd name="connsiteX176" fmla="*/ 3981416 w 7467600"/>
              <a:gd name="connsiteY176" fmla="*/ 3880482 h 6858000"/>
              <a:gd name="connsiteX177" fmla="*/ 3800147 w 7467600"/>
              <a:gd name="connsiteY177" fmla="*/ 3749872 h 6858000"/>
              <a:gd name="connsiteX178" fmla="*/ 3655073 w 7467600"/>
              <a:gd name="connsiteY178" fmla="*/ 3650884 h 6858000"/>
              <a:gd name="connsiteX179" fmla="*/ 3670252 w 7467600"/>
              <a:gd name="connsiteY179" fmla="*/ 3622798 h 6858000"/>
              <a:gd name="connsiteX180" fmla="*/ 3817258 w 7467600"/>
              <a:gd name="connsiteY180" fmla="*/ 3723577 h 6858000"/>
              <a:gd name="connsiteX181" fmla="*/ 4000461 w 7467600"/>
              <a:gd name="connsiteY181" fmla="*/ 3855966 h 6858000"/>
              <a:gd name="connsiteX182" fmla="*/ 4088180 w 7467600"/>
              <a:gd name="connsiteY182" fmla="*/ 3929774 h 6858000"/>
              <a:gd name="connsiteX183" fmla="*/ 4184555 w 7467600"/>
              <a:gd name="connsiteY183" fmla="*/ 4010683 h 6858000"/>
              <a:gd name="connsiteX184" fmla="*/ 4399563 w 7467600"/>
              <a:gd name="connsiteY184" fmla="*/ 4158106 h 6858000"/>
              <a:gd name="connsiteX185" fmla="*/ 4684469 w 7467600"/>
              <a:gd name="connsiteY185" fmla="*/ 4364680 h 6858000"/>
              <a:gd name="connsiteX186" fmla="*/ 4690271 w 7467600"/>
              <a:gd name="connsiteY186" fmla="*/ 4370034 h 6858000"/>
              <a:gd name="connsiteX187" fmla="*/ 4136093 w 7467600"/>
              <a:gd name="connsiteY187" fmla="*/ 3858466 h 6858000"/>
              <a:gd name="connsiteX188" fmla="*/ 3670252 w 7467600"/>
              <a:gd name="connsiteY188" fmla="*/ 3622798 h 6858000"/>
              <a:gd name="connsiteX189" fmla="*/ 4440129 w 7467600"/>
              <a:gd name="connsiteY189" fmla="*/ 3448571 h 6858000"/>
              <a:gd name="connsiteX190" fmla="*/ 4856525 w 7467600"/>
              <a:gd name="connsiteY190" fmla="*/ 3915351 h 6858000"/>
              <a:gd name="connsiteX191" fmla="*/ 5059055 w 7467600"/>
              <a:gd name="connsiteY191" fmla="*/ 4108918 h 6858000"/>
              <a:gd name="connsiteX192" fmla="*/ 5290070 w 7467600"/>
              <a:gd name="connsiteY192" fmla="*/ 4263619 h 6858000"/>
              <a:gd name="connsiteX193" fmla="*/ 4834991 w 7467600"/>
              <a:gd name="connsiteY193" fmla="*/ 3830985 h 6858000"/>
              <a:gd name="connsiteX194" fmla="*/ 4440129 w 7467600"/>
              <a:gd name="connsiteY194" fmla="*/ 3448571 h 6858000"/>
              <a:gd name="connsiteX195" fmla="*/ 4441737 w 7467600"/>
              <a:gd name="connsiteY195" fmla="*/ 3399734 h 6858000"/>
              <a:gd name="connsiteX196" fmla="*/ 4431236 w 7467600"/>
              <a:gd name="connsiteY196" fmla="*/ 3400954 h 6858000"/>
              <a:gd name="connsiteX197" fmla="*/ 4557150 w 7467600"/>
              <a:gd name="connsiteY197" fmla="*/ 3510023 h 6858000"/>
              <a:gd name="connsiteX198" fmla="*/ 4856936 w 7467600"/>
              <a:gd name="connsiteY198" fmla="*/ 3809146 h 6858000"/>
              <a:gd name="connsiteX199" fmla="*/ 5111996 w 7467600"/>
              <a:gd name="connsiteY199" fmla="*/ 4065759 h 6858000"/>
              <a:gd name="connsiteX200" fmla="*/ 5388878 w 7467600"/>
              <a:gd name="connsiteY200" fmla="*/ 4300185 h 6858000"/>
              <a:gd name="connsiteX201" fmla="*/ 5425556 w 7467600"/>
              <a:gd name="connsiteY201" fmla="*/ 4308967 h 6858000"/>
              <a:gd name="connsiteX202" fmla="*/ 4943646 w 7467600"/>
              <a:gd name="connsiteY202" fmla="*/ 3822916 h 6858000"/>
              <a:gd name="connsiteX203" fmla="*/ 4594837 w 7467600"/>
              <a:gd name="connsiteY203" fmla="*/ 3532274 h 6858000"/>
              <a:gd name="connsiteX204" fmla="*/ 4441737 w 7467600"/>
              <a:gd name="connsiteY204" fmla="*/ 3399734 h 6858000"/>
              <a:gd name="connsiteX205" fmla="*/ 5425834 w 7467600"/>
              <a:gd name="connsiteY205" fmla="*/ 3162785 h 6858000"/>
              <a:gd name="connsiteX206" fmla="*/ 5401644 w 7467600"/>
              <a:gd name="connsiteY206" fmla="*/ 3617847 h 6858000"/>
              <a:gd name="connsiteX207" fmla="*/ 5467256 w 7467600"/>
              <a:gd name="connsiteY207" fmla="*/ 4175494 h 6858000"/>
              <a:gd name="connsiteX208" fmla="*/ 5448069 w 7467600"/>
              <a:gd name="connsiteY208" fmla="*/ 3567554 h 6858000"/>
              <a:gd name="connsiteX209" fmla="*/ 5425834 w 7467600"/>
              <a:gd name="connsiteY209" fmla="*/ 3162785 h 6858000"/>
              <a:gd name="connsiteX210" fmla="*/ 1318687 w 7467600"/>
              <a:gd name="connsiteY210" fmla="*/ 3113840 h 6858000"/>
              <a:gd name="connsiteX211" fmla="*/ 1066793 w 7467600"/>
              <a:gd name="connsiteY211" fmla="*/ 3212171 h 6858000"/>
              <a:gd name="connsiteX212" fmla="*/ 993319 w 7467600"/>
              <a:gd name="connsiteY212" fmla="*/ 3247648 h 6858000"/>
              <a:gd name="connsiteX213" fmla="*/ 853081 w 7467600"/>
              <a:gd name="connsiteY213" fmla="*/ 3312410 h 6858000"/>
              <a:gd name="connsiteX214" fmla="*/ 805957 w 7467600"/>
              <a:gd name="connsiteY214" fmla="*/ 3330443 h 6858000"/>
              <a:gd name="connsiteX215" fmla="*/ 1318687 w 7467600"/>
              <a:gd name="connsiteY215" fmla="*/ 3113840 h 6858000"/>
              <a:gd name="connsiteX216" fmla="*/ 5453702 w 7467600"/>
              <a:gd name="connsiteY216" fmla="*/ 3090882 h 6858000"/>
              <a:gd name="connsiteX217" fmla="*/ 5480135 w 7467600"/>
              <a:gd name="connsiteY217" fmla="*/ 3565802 h 6858000"/>
              <a:gd name="connsiteX218" fmla="*/ 5499023 w 7467600"/>
              <a:gd name="connsiteY218" fmla="*/ 4166310 h 6858000"/>
              <a:gd name="connsiteX219" fmla="*/ 5547022 w 7467600"/>
              <a:gd name="connsiteY219" fmla="*/ 3607838 h 6858000"/>
              <a:gd name="connsiteX220" fmla="*/ 5515964 w 7467600"/>
              <a:gd name="connsiteY220" fmla="*/ 3378541 h 6858000"/>
              <a:gd name="connsiteX221" fmla="*/ 5453702 w 7467600"/>
              <a:gd name="connsiteY221" fmla="*/ 3090882 h 6858000"/>
              <a:gd name="connsiteX222" fmla="*/ 1238695 w 7467600"/>
              <a:gd name="connsiteY222" fmla="*/ 3076820 h 6858000"/>
              <a:gd name="connsiteX223" fmla="*/ 716371 w 7467600"/>
              <a:gd name="connsiteY223" fmla="*/ 3293249 h 6858000"/>
              <a:gd name="connsiteX224" fmla="*/ 579522 w 7467600"/>
              <a:gd name="connsiteY224" fmla="*/ 3371759 h 6858000"/>
              <a:gd name="connsiteX225" fmla="*/ 600288 w 7467600"/>
              <a:gd name="connsiteY225" fmla="*/ 3365555 h 6858000"/>
              <a:gd name="connsiteX226" fmla="*/ 840692 w 7467600"/>
              <a:gd name="connsiteY226" fmla="*/ 3284921 h 6858000"/>
              <a:gd name="connsiteX227" fmla="*/ 979248 w 7467600"/>
              <a:gd name="connsiteY227" fmla="*/ 3221003 h 6858000"/>
              <a:gd name="connsiteX228" fmla="*/ 1053282 w 7467600"/>
              <a:gd name="connsiteY228" fmla="*/ 3185247 h 6858000"/>
              <a:gd name="connsiteX229" fmla="*/ 1320603 w 7467600"/>
              <a:gd name="connsiteY229" fmla="*/ 3081281 h 6858000"/>
              <a:gd name="connsiteX230" fmla="*/ 1238695 w 7467600"/>
              <a:gd name="connsiteY230" fmla="*/ 3076820 h 6858000"/>
              <a:gd name="connsiteX231" fmla="*/ 5425627 w 7467600"/>
              <a:gd name="connsiteY231" fmla="*/ 2954192 h 6858000"/>
              <a:gd name="connsiteX232" fmla="*/ 5470770 w 7467600"/>
              <a:gd name="connsiteY232" fmla="*/ 3005435 h 6858000"/>
              <a:gd name="connsiteX233" fmla="*/ 5519779 w 7467600"/>
              <a:gd name="connsiteY233" fmla="*/ 4359223 h 6858000"/>
              <a:gd name="connsiteX234" fmla="*/ 5520293 w 7467600"/>
              <a:gd name="connsiteY234" fmla="*/ 4360602 h 6858000"/>
              <a:gd name="connsiteX235" fmla="*/ 5767221 w 7467600"/>
              <a:gd name="connsiteY235" fmla="*/ 4665564 h 6858000"/>
              <a:gd name="connsiteX236" fmla="*/ 6937169 w 7467600"/>
              <a:gd name="connsiteY236" fmla="*/ 4815941 h 6858000"/>
              <a:gd name="connsiteX237" fmla="*/ 6953922 w 7467600"/>
              <a:gd name="connsiteY237" fmla="*/ 4890068 h 6858000"/>
              <a:gd name="connsiteX238" fmla="*/ 6071359 w 7467600"/>
              <a:gd name="connsiteY238" fmla="*/ 4770770 h 6858000"/>
              <a:gd name="connsiteX239" fmla="*/ 6038839 w 7467600"/>
              <a:gd name="connsiteY239" fmla="*/ 4764474 h 6858000"/>
              <a:gd name="connsiteX240" fmla="*/ 6038706 w 7467600"/>
              <a:gd name="connsiteY240" fmla="*/ 4763847 h 6858000"/>
              <a:gd name="connsiteX241" fmla="*/ 6037784 w 7467600"/>
              <a:gd name="connsiteY241" fmla="*/ 4764270 h 6858000"/>
              <a:gd name="connsiteX242" fmla="*/ 6038839 w 7467600"/>
              <a:gd name="connsiteY242" fmla="*/ 4764474 h 6858000"/>
              <a:gd name="connsiteX243" fmla="*/ 6040338 w 7467600"/>
              <a:gd name="connsiteY243" fmla="*/ 4771418 h 6858000"/>
              <a:gd name="connsiteX244" fmla="*/ 6024488 w 7467600"/>
              <a:gd name="connsiteY244" fmla="*/ 4809903 h 6858000"/>
              <a:gd name="connsiteX245" fmla="*/ 5599771 w 7467600"/>
              <a:gd name="connsiteY245" fmla="*/ 5509652 h 6858000"/>
              <a:gd name="connsiteX246" fmla="*/ 5548843 w 7467600"/>
              <a:gd name="connsiteY246" fmla="*/ 5563845 h 6858000"/>
              <a:gd name="connsiteX247" fmla="*/ 5940952 w 7467600"/>
              <a:gd name="connsiteY247" fmla="*/ 6250028 h 6858000"/>
              <a:gd name="connsiteX248" fmla="*/ 6043441 w 7467600"/>
              <a:gd name="connsiteY248" fmla="*/ 6665847 h 6858000"/>
              <a:gd name="connsiteX249" fmla="*/ 6093432 w 7467600"/>
              <a:gd name="connsiteY249" fmla="*/ 6858000 h 6858000"/>
              <a:gd name="connsiteX250" fmla="*/ 6034344 w 7467600"/>
              <a:gd name="connsiteY250" fmla="*/ 6858000 h 6858000"/>
              <a:gd name="connsiteX251" fmla="*/ 6026679 w 7467600"/>
              <a:gd name="connsiteY251" fmla="*/ 6836959 h 6858000"/>
              <a:gd name="connsiteX252" fmla="*/ 5800441 w 7467600"/>
              <a:gd name="connsiteY252" fmla="*/ 6335286 h 6858000"/>
              <a:gd name="connsiteX253" fmla="*/ 5526562 w 7467600"/>
              <a:gd name="connsiteY253" fmla="*/ 5705388 h 6858000"/>
              <a:gd name="connsiteX254" fmla="*/ 5519640 w 7467600"/>
              <a:gd name="connsiteY254" fmla="*/ 5683774 h 6858000"/>
              <a:gd name="connsiteX255" fmla="*/ 5844559 w 7467600"/>
              <a:gd name="connsiteY255" fmla="*/ 6553349 h 6858000"/>
              <a:gd name="connsiteX256" fmla="*/ 5975994 w 7467600"/>
              <a:gd name="connsiteY256" fmla="*/ 6858000 h 6858000"/>
              <a:gd name="connsiteX257" fmla="*/ 5898547 w 7467600"/>
              <a:gd name="connsiteY257" fmla="*/ 6858000 h 6858000"/>
              <a:gd name="connsiteX258" fmla="*/ 5682041 w 7467600"/>
              <a:gd name="connsiteY258" fmla="*/ 6355860 h 6858000"/>
              <a:gd name="connsiteX259" fmla="*/ 5461758 w 7467600"/>
              <a:gd name="connsiteY259" fmla="*/ 5820220 h 6858000"/>
              <a:gd name="connsiteX260" fmla="*/ 5237282 w 7467600"/>
              <a:gd name="connsiteY260" fmla="*/ 6579086 h 6858000"/>
              <a:gd name="connsiteX261" fmla="*/ 5115009 w 7467600"/>
              <a:gd name="connsiteY261" fmla="*/ 6858000 h 6858000"/>
              <a:gd name="connsiteX262" fmla="*/ 5028074 w 7467600"/>
              <a:gd name="connsiteY262" fmla="*/ 6858000 h 6858000"/>
              <a:gd name="connsiteX263" fmla="*/ 5079508 w 7467600"/>
              <a:gd name="connsiteY263" fmla="*/ 6749074 h 6858000"/>
              <a:gd name="connsiteX264" fmla="*/ 5371846 w 7467600"/>
              <a:gd name="connsiteY264" fmla="*/ 5924413 h 6858000"/>
              <a:gd name="connsiteX265" fmla="*/ 5270512 w 7467600"/>
              <a:gd name="connsiteY265" fmla="*/ 6138975 h 6858000"/>
              <a:gd name="connsiteX266" fmla="*/ 5062409 w 7467600"/>
              <a:gd name="connsiteY266" fmla="*/ 6653544 h 6858000"/>
              <a:gd name="connsiteX267" fmla="*/ 5036628 w 7467600"/>
              <a:gd name="connsiteY267" fmla="*/ 6754247 h 6858000"/>
              <a:gd name="connsiteX268" fmla="*/ 5009112 w 7467600"/>
              <a:gd name="connsiteY268" fmla="*/ 6858000 h 6858000"/>
              <a:gd name="connsiteX269" fmla="*/ 4976679 w 7467600"/>
              <a:gd name="connsiteY269" fmla="*/ 6858000 h 6858000"/>
              <a:gd name="connsiteX270" fmla="*/ 5006537 w 7467600"/>
              <a:gd name="connsiteY270" fmla="*/ 6747068 h 6858000"/>
              <a:gd name="connsiteX271" fmla="*/ 5032723 w 7467600"/>
              <a:gd name="connsiteY271" fmla="*/ 6644957 h 6858000"/>
              <a:gd name="connsiteX272" fmla="*/ 5242949 w 7467600"/>
              <a:gd name="connsiteY272" fmla="*/ 6125175 h 6858000"/>
              <a:gd name="connsiteX273" fmla="*/ 5286321 w 7467600"/>
              <a:gd name="connsiteY273" fmla="*/ 6033555 h 6858000"/>
              <a:gd name="connsiteX274" fmla="*/ 5008210 w 7467600"/>
              <a:gd name="connsiteY274" fmla="*/ 6649194 h 6858000"/>
              <a:gd name="connsiteX275" fmla="*/ 4986321 w 7467600"/>
              <a:gd name="connsiteY275" fmla="*/ 6765687 h 6858000"/>
              <a:gd name="connsiteX276" fmla="*/ 4973474 w 7467600"/>
              <a:gd name="connsiteY276" fmla="*/ 6858000 h 6858000"/>
              <a:gd name="connsiteX277" fmla="*/ 4907178 w 7467600"/>
              <a:gd name="connsiteY277" fmla="*/ 6858000 h 6858000"/>
              <a:gd name="connsiteX278" fmla="*/ 4910810 w 7467600"/>
              <a:gd name="connsiteY278" fmla="*/ 6829660 h 6858000"/>
              <a:gd name="connsiteX279" fmla="*/ 4987461 w 7467600"/>
              <a:gd name="connsiteY279" fmla="*/ 6432994 h 6858000"/>
              <a:gd name="connsiteX280" fmla="*/ 5179262 w 7467600"/>
              <a:gd name="connsiteY280" fmla="*/ 6035044 h 6858000"/>
              <a:gd name="connsiteX281" fmla="*/ 4689678 w 7467600"/>
              <a:gd name="connsiteY281" fmla="*/ 6440241 h 6858000"/>
              <a:gd name="connsiteX282" fmla="*/ 4477543 w 7467600"/>
              <a:gd name="connsiteY282" fmla="*/ 6674836 h 6858000"/>
              <a:gd name="connsiteX283" fmla="*/ 4329957 w 7467600"/>
              <a:gd name="connsiteY283" fmla="*/ 6858000 h 6858000"/>
              <a:gd name="connsiteX284" fmla="*/ 4218595 w 7467600"/>
              <a:gd name="connsiteY284" fmla="*/ 6858000 h 6858000"/>
              <a:gd name="connsiteX285" fmla="*/ 4368888 w 7467600"/>
              <a:gd name="connsiteY285" fmla="*/ 6668412 h 6858000"/>
              <a:gd name="connsiteX286" fmla="*/ 4563091 w 7467600"/>
              <a:gd name="connsiteY286" fmla="*/ 6442508 h 6858000"/>
              <a:gd name="connsiteX287" fmla="*/ 5387324 w 7467600"/>
              <a:gd name="connsiteY287" fmla="*/ 5705830 h 6858000"/>
              <a:gd name="connsiteX288" fmla="*/ 5073620 w 7467600"/>
              <a:gd name="connsiteY288" fmla="*/ 5955437 h 6858000"/>
              <a:gd name="connsiteX289" fmla="*/ 4689789 w 7467600"/>
              <a:gd name="connsiteY289" fmla="*/ 6268382 h 6858000"/>
              <a:gd name="connsiteX290" fmla="*/ 4418722 w 7467600"/>
              <a:gd name="connsiteY290" fmla="*/ 6570886 h 6858000"/>
              <a:gd name="connsiteX291" fmla="*/ 4214944 w 7467600"/>
              <a:gd name="connsiteY291" fmla="*/ 6858000 h 6858000"/>
              <a:gd name="connsiteX292" fmla="*/ 4177898 w 7467600"/>
              <a:gd name="connsiteY292" fmla="*/ 6858000 h 6858000"/>
              <a:gd name="connsiteX293" fmla="*/ 4391597 w 7467600"/>
              <a:gd name="connsiteY293" fmla="*/ 6556370 h 6858000"/>
              <a:gd name="connsiteX294" fmla="*/ 4668889 w 7467600"/>
              <a:gd name="connsiteY294" fmla="*/ 6246399 h 6858000"/>
              <a:gd name="connsiteX295" fmla="*/ 5055427 w 7467600"/>
              <a:gd name="connsiteY295" fmla="*/ 5931476 h 6858000"/>
              <a:gd name="connsiteX296" fmla="*/ 5371814 w 7467600"/>
              <a:gd name="connsiteY296" fmla="*/ 5678975 h 6858000"/>
              <a:gd name="connsiteX297" fmla="*/ 4987918 w 7467600"/>
              <a:gd name="connsiteY297" fmla="*/ 5838701 h 6858000"/>
              <a:gd name="connsiteX298" fmla="*/ 4317146 w 7467600"/>
              <a:gd name="connsiteY298" fmla="*/ 6587716 h 6858000"/>
              <a:gd name="connsiteX299" fmla="*/ 4171627 w 7467600"/>
              <a:gd name="connsiteY299" fmla="*/ 6858000 h 6858000"/>
              <a:gd name="connsiteX300" fmla="*/ 4081585 w 7467600"/>
              <a:gd name="connsiteY300" fmla="*/ 6858000 h 6858000"/>
              <a:gd name="connsiteX301" fmla="*/ 4238603 w 7467600"/>
              <a:gd name="connsiteY301" fmla="*/ 6559341 h 6858000"/>
              <a:gd name="connsiteX302" fmla="*/ 4778333 w 7467600"/>
              <a:gd name="connsiteY302" fmla="*/ 5873626 h 6858000"/>
              <a:gd name="connsiteX303" fmla="*/ 5414185 w 7467600"/>
              <a:gd name="connsiteY303" fmla="*/ 5573882 h 6858000"/>
              <a:gd name="connsiteX304" fmla="*/ 5959648 w 7467600"/>
              <a:gd name="connsiteY304" fmla="*/ 4760797 h 6858000"/>
              <a:gd name="connsiteX305" fmla="*/ 5355019 w 7467600"/>
              <a:gd name="connsiteY305" fmla="*/ 4734672 h 6858000"/>
              <a:gd name="connsiteX306" fmla="*/ 5083565 w 7467600"/>
              <a:gd name="connsiteY306" fmla="*/ 5179121 h 6858000"/>
              <a:gd name="connsiteX307" fmla="*/ 4713577 w 7467600"/>
              <a:gd name="connsiteY307" fmla="*/ 5616803 h 6858000"/>
              <a:gd name="connsiteX308" fmla="*/ 3989559 w 7467600"/>
              <a:gd name="connsiteY308" fmla="*/ 6145945 h 6858000"/>
              <a:gd name="connsiteX309" fmla="*/ 3939824 w 7467600"/>
              <a:gd name="connsiteY309" fmla="*/ 6066900 h 6858000"/>
              <a:gd name="connsiteX310" fmla="*/ 4584537 w 7467600"/>
              <a:gd name="connsiteY310" fmla="*/ 5324826 h 6858000"/>
              <a:gd name="connsiteX311" fmla="*/ 5037105 w 7467600"/>
              <a:gd name="connsiteY311" fmla="*/ 5088765 h 6858000"/>
              <a:gd name="connsiteX312" fmla="*/ 5039930 w 7467600"/>
              <a:gd name="connsiteY312" fmla="*/ 5089585 h 6858000"/>
              <a:gd name="connsiteX313" fmla="*/ 5263764 w 7467600"/>
              <a:gd name="connsiteY313" fmla="*/ 4735525 h 6858000"/>
              <a:gd name="connsiteX314" fmla="*/ 4086300 w 7467600"/>
              <a:gd name="connsiteY314" fmla="*/ 4884599 h 6858000"/>
              <a:gd name="connsiteX315" fmla="*/ 4085485 w 7467600"/>
              <a:gd name="connsiteY315" fmla="*/ 4899070 h 6858000"/>
              <a:gd name="connsiteX316" fmla="*/ 3871915 w 7467600"/>
              <a:gd name="connsiteY316" fmla="*/ 5253645 h 6858000"/>
              <a:gd name="connsiteX317" fmla="*/ 3799374 w 7467600"/>
              <a:gd name="connsiteY317" fmla="*/ 5466127 h 6858000"/>
              <a:gd name="connsiteX318" fmla="*/ 3498850 w 7467600"/>
              <a:gd name="connsiteY318" fmla="*/ 6661888 h 6858000"/>
              <a:gd name="connsiteX319" fmla="*/ 3399216 w 7467600"/>
              <a:gd name="connsiteY319" fmla="*/ 6858000 h 6858000"/>
              <a:gd name="connsiteX320" fmla="*/ 3303688 w 7467600"/>
              <a:gd name="connsiteY320" fmla="*/ 6858000 h 6858000"/>
              <a:gd name="connsiteX321" fmla="*/ 3391774 w 7467600"/>
              <a:gd name="connsiteY321" fmla="*/ 6697181 h 6858000"/>
              <a:gd name="connsiteX322" fmla="*/ 3735540 w 7467600"/>
              <a:gd name="connsiteY322" fmla="*/ 5546923 h 6858000"/>
              <a:gd name="connsiteX323" fmla="*/ 3729438 w 7467600"/>
              <a:gd name="connsiteY323" fmla="*/ 5569058 h 6858000"/>
              <a:gd name="connsiteX324" fmla="*/ 3707782 w 7467600"/>
              <a:gd name="connsiteY324" fmla="*/ 5644908 h 6858000"/>
              <a:gd name="connsiteX325" fmla="*/ 3583827 w 7467600"/>
              <a:gd name="connsiteY325" fmla="*/ 6039215 h 6858000"/>
              <a:gd name="connsiteX326" fmla="*/ 3547861 w 7467600"/>
              <a:gd name="connsiteY326" fmla="*/ 6129609 h 6858000"/>
              <a:gd name="connsiteX327" fmla="*/ 3490905 w 7467600"/>
              <a:gd name="connsiteY327" fmla="*/ 6277660 h 6858000"/>
              <a:gd name="connsiteX328" fmla="*/ 3455859 w 7467600"/>
              <a:gd name="connsiteY328" fmla="*/ 6391301 h 6858000"/>
              <a:gd name="connsiteX329" fmla="*/ 3429112 w 7467600"/>
              <a:gd name="connsiteY329" fmla="*/ 6479469 h 6858000"/>
              <a:gd name="connsiteX330" fmla="*/ 3304862 w 7467600"/>
              <a:gd name="connsiteY330" fmla="*/ 6796476 h 6858000"/>
              <a:gd name="connsiteX331" fmla="*/ 3276071 w 7467600"/>
              <a:gd name="connsiteY331" fmla="*/ 6858000 h 6858000"/>
              <a:gd name="connsiteX332" fmla="*/ 3240805 w 7467600"/>
              <a:gd name="connsiteY332" fmla="*/ 6858000 h 6858000"/>
              <a:gd name="connsiteX333" fmla="*/ 3275917 w 7467600"/>
              <a:gd name="connsiteY333" fmla="*/ 6783192 h 6858000"/>
              <a:gd name="connsiteX334" fmla="*/ 3399358 w 7467600"/>
              <a:gd name="connsiteY334" fmla="*/ 6469011 h 6858000"/>
              <a:gd name="connsiteX335" fmla="*/ 3425650 w 7467600"/>
              <a:gd name="connsiteY335" fmla="*/ 6381333 h 6858000"/>
              <a:gd name="connsiteX336" fmla="*/ 3460661 w 7467600"/>
              <a:gd name="connsiteY336" fmla="*/ 6266763 h 6858000"/>
              <a:gd name="connsiteX337" fmla="*/ 3518021 w 7467600"/>
              <a:gd name="connsiteY337" fmla="*/ 6117298 h 6858000"/>
              <a:gd name="connsiteX338" fmla="*/ 3554035 w 7467600"/>
              <a:gd name="connsiteY338" fmla="*/ 6027832 h 6858000"/>
              <a:gd name="connsiteX339" fmla="*/ 3677174 w 7467600"/>
              <a:gd name="connsiteY339" fmla="*/ 5636351 h 6858000"/>
              <a:gd name="connsiteX340" fmla="*/ 3698819 w 7467600"/>
              <a:gd name="connsiteY340" fmla="*/ 5560503 h 6858000"/>
              <a:gd name="connsiteX341" fmla="*/ 3702094 w 7467600"/>
              <a:gd name="connsiteY341" fmla="*/ 5549194 h 6858000"/>
              <a:gd name="connsiteX342" fmla="*/ 3398355 w 7467600"/>
              <a:gd name="connsiteY342" fmla="*/ 6094603 h 6858000"/>
              <a:gd name="connsiteX343" fmla="*/ 3193941 w 7467600"/>
              <a:gd name="connsiteY343" fmla="*/ 6798775 h 6858000"/>
              <a:gd name="connsiteX344" fmla="*/ 3184140 w 7467600"/>
              <a:gd name="connsiteY344" fmla="*/ 6858000 h 6858000"/>
              <a:gd name="connsiteX345" fmla="*/ 3099978 w 7467600"/>
              <a:gd name="connsiteY345" fmla="*/ 6858000 h 6858000"/>
              <a:gd name="connsiteX346" fmla="*/ 3101556 w 7467600"/>
              <a:gd name="connsiteY346" fmla="*/ 6843337 h 6858000"/>
              <a:gd name="connsiteX347" fmla="*/ 3370162 w 7467600"/>
              <a:gd name="connsiteY347" fmla="*/ 5785550 h 6858000"/>
              <a:gd name="connsiteX348" fmla="*/ 3746477 w 7467600"/>
              <a:gd name="connsiteY348" fmla="*/ 5377889 h 6858000"/>
              <a:gd name="connsiteX349" fmla="*/ 3863399 w 7467600"/>
              <a:gd name="connsiteY349" fmla="*/ 5087257 h 6858000"/>
              <a:gd name="connsiteX350" fmla="*/ 3968712 w 7467600"/>
              <a:gd name="connsiteY350" fmla="*/ 4913989 h 6858000"/>
              <a:gd name="connsiteX351" fmla="*/ 2792390 w 7467600"/>
              <a:gd name="connsiteY351" fmla="*/ 5382974 h 6858000"/>
              <a:gd name="connsiteX352" fmla="*/ 2714982 w 7467600"/>
              <a:gd name="connsiteY352" fmla="*/ 5427051 h 6858000"/>
              <a:gd name="connsiteX353" fmla="*/ 2813361 w 7467600"/>
              <a:gd name="connsiteY353" fmla="*/ 6023912 h 6858000"/>
              <a:gd name="connsiteX354" fmla="*/ 2688430 w 7467600"/>
              <a:gd name="connsiteY354" fmla="*/ 6801564 h 6858000"/>
              <a:gd name="connsiteX355" fmla="*/ 2629626 w 7467600"/>
              <a:gd name="connsiteY355" fmla="*/ 6763394 h 6858000"/>
              <a:gd name="connsiteX356" fmla="*/ 2565328 w 7467600"/>
              <a:gd name="connsiteY356" fmla="*/ 5516399 h 6858000"/>
              <a:gd name="connsiteX357" fmla="*/ 1922999 w 7467600"/>
              <a:gd name="connsiteY357" fmla="*/ 5980343 h 6858000"/>
              <a:gd name="connsiteX358" fmla="*/ 1950261 w 7467600"/>
              <a:gd name="connsiteY358" fmla="*/ 6405858 h 6858000"/>
              <a:gd name="connsiteX359" fmla="*/ 2365554 w 7467600"/>
              <a:gd name="connsiteY359" fmla="*/ 6759107 h 6858000"/>
              <a:gd name="connsiteX360" fmla="*/ 2424142 w 7467600"/>
              <a:gd name="connsiteY360" fmla="*/ 6858000 h 6858000"/>
              <a:gd name="connsiteX361" fmla="*/ 2395994 w 7467600"/>
              <a:gd name="connsiteY361" fmla="*/ 6858000 h 6858000"/>
              <a:gd name="connsiteX362" fmla="*/ 2392863 w 7467600"/>
              <a:gd name="connsiteY362" fmla="*/ 6852964 h 6858000"/>
              <a:gd name="connsiteX363" fmla="*/ 2017589 w 7467600"/>
              <a:gd name="connsiteY363" fmla="*/ 6493982 h 6858000"/>
              <a:gd name="connsiteX364" fmla="*/ 2147336 w 7467600"/>
              <a:gd name="connsiteY364" fmla="*/ 6594052 h 6858000"/>
              <a:gd name="connsiteX365" fmla="*/ 2207047 w 7467600"/>
              <a:gd name="connsiteY365" fmla="*/ 6654540 h 6858000"/>
              <a:gd name="connsiteX366" fmla="*/ 2299106 w 7467600"/>
              <a:gd name="connsiteY366" fmla="*/ 6778931 h 6858000"/>
              <a:gd name="connsiteX367" fmla="*/ 2314430 w 7467600"/>
              <a:gd name="connsiteY367" fmla="*/ 6801144 h 6858000"/>
              <a:gd name="connsiteX368" fmla="*/ 2352406 w 7467600"/>
              <a:gd name="connsiteY368" fmla="*/ 6858000 h 6858000"/>
              <a:gd name="connsiteX369" fmla="*/ 2314492 w 7467600"/>
              <a:gd name="connsiteY369" fmla="*/ 6858000 h 6858000"/>
              <a:gd name="connsiteX370" fmla="*/ 2288095 w 7467600"/>
              <a:gd name="connsiteY370" fmla="*/ 6818030 h 6858000"/>
              <a:gd name="connsiteX371" fmla="*/ 2272768 w 7467600"/>
              <a:gd name="connsiteY371" fmla="*/ 6795822 h 6858000"/>
              <a:gd name="connsiteX372" fmla="*/ 2182715 w 7467600"/>
              <a:gd name="connsiteY372" fmla="*/ 6675071 h 6858000"/>
              <a:gd name="connsiteX373" fmla="*/ 2032061 w 7467600"/>
              <a:gd name="connsiteY373" fmla="*/ 6541380 h 6858000"/>
              <a:gd name="connsiteX374" fmla="*/ 2257220 w 7467600"/>
              <a:gd name="connsiteY374" fmla="*/ 6826257 h 6858000"/>
              <a:gd name="connsiteX375" fmla="*/ 2281324 w 7467600"/>
              <a:gd name="connsiteY375" fmla="*/ 6858000 h 6858000"/>
              <a:gd name="connsiteX376" fmla="*/ 2242860 w 7467600"/>
              <a:gd name="connsiteY376" fmla="*/ 6858000 h 6858000"/>
              <a:gd name="connsiteX377" fmla="*/ 2232818 w 7467600"/>
              <a:gd name="connsiteY377" fmla="*/ 6844926 h 6858000"/>
              <a:gd name="connsiteX378" fmla="*/ 1990172 w 7467600"/>
              <a:gd name="connsiteY378" fmla="*/ 6542121 h 6858000"/>
              <a:gd name="connsiteX379" fmla="*/ 2124090 w 7467600"/>
              <a:gd name="connsiteY379" fmla="*/ 6761017 h 6858000"/>
              <a:gd name="connsiteX380" fmla="*/ 2200380 w 7467600"/>
              <a:gd name="connsiteY380" fmla="*/ 6858000 h 6858000"/>
              <a:gd name="connsiteX381" fmla="*/ 2147507 w 7467600"/>
              <a:gd name="connsiteY381" fmla="*/ 6858000 h 6858000"/>
              <a:gd name="connsiteX382" fmla="*/ 2070668 w 7467600"/>
              <a:gd name="connsiteY382" fmla="*/ 6761520 h 6858000"/>
              <a:gd name="connsiteX383" fmla="*/ 1975142 w 7467600"/>
              <a:gd name="connsiteY383" fmla="*/ 6585570 h 6858000"/>
              <a:gd name="connsiteX384" fmla="*/ 2050035 w 7467600"/>
              <a:gd name="connsiteY384" fmla="*/ 6813345 h 6858000"/>
              <a:gd name="connsiteX385" fmla="*/ 2063025 w 7467600"/>
              <a:gd name="connsiteY385" fmla="*/ 6858000 h 6858000"/>
              <a:gd name="connsiteX386" fmla="*/ 2021675 w 7467600"/>
              <a:gd name="connsiteY386" fmla="*/ 6858000 h 6858000"/>
              <a:gd name="connsiteX387" fmla="*/ 2019308 w 7467600"/>
              <a:gd name="connsiteY387" fmla="*/ 6847118 h 6858000"/>
              <a:gd name="connsiteX388" fmla="*/ 1938835 w 7467600"/>
              <a:gd name="connsiteY388" fmla="*/ 6551160 h 6858000"/>
              <a:gd name="connsiteX389" fmla="*/ 1953230 w 7467600"/>
              <a:gd name="connsiteY389" fmla="*/ 6759699 h 6858000"/>
              <a:gd name="connsiteX390" fmla="*/ 1956763 w 7467600"/>
              <a:gd name="connsiteY390" fmla="*/ 6778191 h 6858000"/>
              <a:gd name="connsiteX391" fmla="*/ 1967925 w 7467600"/>
              <a:gd name="connsiteY391" fmla="*/ 6858000 h 6858000"/>
              <a:gd name="connsiteX392" fmla="*/ 1936622 w 7467600"/>
              <a:gd name="connsiteY392" fmla="*/ 6858000 h 6858000"/>
              <a:gd name="connsiteX393" fmla="*/ 1926261 w 7467600"/>
              <a:gd name="connsiteY393" fmla="*/ 6784064 h 6858000"/>
              <a:gd name="connsiteX394" fmla="*/ 1922724 w 7467600"/>
              <a:gd name="connsiteY394" fmla="*/ 6765577 h 6858000"/>
              <a:gd name="connsiteX395" fmla="*/ 1904650 w 7467600"/>
              <a:gd name="connsiteY395" fmla="*/ 6639616 h 6858000"/>
              <a:gd name="connsiteX396" fmla="*/ 1885273 w 7467600"/>
              <a:gd name="connsiteY396" fmla="*/ 6858000 h 6858000"/>
              <a:gd name="connsiteX397" fmla="*/ 1854363 w 7467600"/>
              <a:gd name="connsiteY397" fmla="*/ 6858000 h 6858000"/>
              <a:gd name="connsiteX398" fmla="*/ 1880391 w 7467600"/>
              <a:gd name="connsiteY398" fmla="*/ 6603796 h 6858000"/>
              <a:gd name="connsiteX399" fmla="*/ 1818273 w 7467600"/>
              <a:gd name="connsiteY399" fmla="*/ 6715729 h 6858000"/>
              <a:gd name="connsiteX400" fmla="*/ 1794691 w 7467600"/>
              <a:gd name="connsiteY400" fmla="*/ 6843239 h 6858000"/>
              <a:gd name="connsiteX401" fmla="*/ 1794914 w 7467600"/>
              <a:gd name="connsiteY401" fmla="*/ 6858000 h 6858000"/>
              <a:gd name="connsiteX402" fmla="*/ 1746128 w 7467600"/>
              <a:gd name="connsiteY402" fmla="*/ 6858000 h 6858000"/>
              <a:gd name="connsiteX403" fmla="*/ 1753934 w 7467600"/>
              <a:gd name="connsiteY403" fmla="*/ 6724796 h 6858000"/>
              <a:gd name="connsiteX404" fmla="*/ 1792053 w 7467600"/>
              <a:gd name="connsiteY404" fmla="*/ 6572396 h 6858000"/>
              <a:gd name="connsiteX405" fmla="*/ 1862248 w 7467600"/>
              <a:gd name="connsiteY405" fmla="*/ 6266397 h 6858000"/>
              <a:gd name="connsiteX406" fmla="*/ 1862250 w 7467600"/>
              <a:gd name="connsiteY406" fmla="*/ 6033531 h 6858000"/>
              <a:gd name="connsiteX407" fmla="*/ 1211999 w 7467600"/>
              <a:gd name="connsiteY407" fmla="*/ 6683610 h 6858000"/>
              <a:gd name="connsiteX408" fmla="*/ 1213266 w 7467600"/>
              <a:gd name="connsiteY408" fmla="*/ 6691947 h 6858000"/>
              <a:gd name="connsiteX409" fmla="*/ 1203370 w 7467600"/>
              <a:gd name="connsiteY409" fmla="*/ 6850676 h 6858000"/>
              <a:gd name="connsiteX410" fmla="*/ 1203671 w 7467600"/>
              <a:gd name="connsiteY410" fmla="*/ 6858000 h 6858000"/>
              <a:gd name="connsiteX411" fmla="*/ 1143180 w 7467600"/>
              <a:gd name="connsiteY411" fmla="*/ 6858000 h 6858000"/>
              <a:gd name="connsiteX412" fmla="*/ 1142176 w 7467600"/>
              <a:gd name="connsiteY412" fmla="*/ 6766045 h 6858000"/>
              <a:gd name="connsiteX413" fmla="*/ 1067484 w 7467600"/>
              <a:gd name="connsiteY413" fmla="*/ 6858000 h 6858000"/>
              <a:gd name="connsiteX414" fmla="*/ 953928 w 7467600"/>
              <a:gd name="connsiteY414" fmla="*/ 6858000 h 6858000"/>
              <a:gd name="connsiteX415" fmla="*/ 959715 w 7467600"/>
              <a:gd name="connsiteY415" fmla="*/ 6850185 h 6858000"/>
              <a:gd name="connsiteX416" fmla="*/ 1483788 w 7467600"/>
              <a:gd name="connsiteY416" fmla="*/ 6259174 h 6858000"/>
              <a:gd name="connsiteX417" fmla="*/ 1100671 w 7467600"/>
              <a:gd name="connsiteY417" fmla="*/ 6252137 h 6858000"/>
              <a:gd name="connsiteX418" fmla="*/ 1090144 w 7467600"/>
              <a:gd name="connsiteY418" fmla="*/ 6256748 h 6858000"/>
              <a:gd name="connsiteX419" fmla="*/ 1095872 w 7467600"/>
              <a:gd name="connsiteY419" fmla="*/ 6271892 h 6858000"/>
              <a:gd name="connsiteX420" fmla="*/ 262785 w 7467600"/>
              <a:gd name="connsiteY420" fmla="*/ 6845450 h 6858000"/>
              <a:gd name="connsiteX421" fmla="*/ 209968 w 7467600"/>
              <a:gd name="connsiteY421" fmla="*/ 6770713 h 6858000"/>
              <a:gd name="connsiteX422" fmla="*/ 873460 w 7467600"/>
              <a:gd name="connsiteY422" fmla="*/ 6253768 h 6858000"/>
              <a:gd name="connsiteX423" fmla="*/ 192686 w 7467600"/>
              <a:gd name="connsiteY423" fmla="*/ 5849257 h 6858000"/>
              <a:gd name="connsiteX424" fmla="*/ 4696 w 7467600"/>
              <a:gd name="connsiteY424" fmla="*/ 5697668 h 6858000"/>
              <a:gd name="connsiteX425" fmla="*/ 0 w 7467600"/>
              <a:gd name="connsiteY425" fmla="*/ 5689984 h 6858000"/>
              <a:gd name="connsiteX426" fmla="*/ 0 w 7467600"/>
              <a:gd name="connsiteY426" fmla="*/ 5513472 h 6858000"/>
              <a:gd name="connsiteX427" fmla="*/ 174101 w 7467600"/>
              <a:gd name="connsiteY427" fmla="*/ 5620277 h 6858000"/>
              <a:gd name="connsiteX428" fmla="*/ 891800 w 7467600"/>
              <a:gd name="connsiteY428" fmla="*/ 6036935 h 6858000"/>
              <a:gd name="connsiteX429" fmla="*/ 1072219 w 7467600"/>
              <a:gd name="connsiteY429" fmla="*/ 6169443 h 6858000"/>
              <a:gd name="connsiteX430" fmla="*/ 1074117 w 7467600"/>
              <a:gd name="connsiteY430" fmla="*/ 6170301 h 6858000"/>
              <a:gd name="connsiteX431" fmla="*/ 1083114 w 7467600"/>
              <a:gd name="connsiteY431" fmla="*/ 6174131 h 6858000"/>
              <a:gd name="connsiteX432" fmla="*/ 1543010 w 7467600"/>
              <a:gd name="connsiteY432" fmla="*/ 6191140 h 6858000"/>
              <a:gd name="connsiteX433" fmla="*/ 1551080 w 7467600"/>
              <a:gd name="connsiteY433" fmla="*/ 6195006 h 6858000"/>
              <a:gd name="connsiteX434" fmla="*/ 2345443 w 7467600"/>
              <a:gd name="connsiteY434" fmla="*/ 5549882 h 6858000"/>
              <a:gd name="connsiteX435" fmla="*/ 1721499 w 7467600"/>
              <a:gd name="connsiteY435" fmla="*/ 5599969 h 6858000"/>
              <a:gd name="connsiteX436" fmla="*/ 767716 w 7467600"/>
              <a:gd name="connsiteY436" fmla="*/ 5472768 h 6858000"/>
              <a:gd name="connsiteX437" fmla="*/ 722147 w 7467600"/>
              <a:gd name="connsiteY437" fmla="*/ 5393091 h 6858000"/>
              <a:gd name="connsiteX438" fmla="*/ 1485552 w 7467600"/>
              <a:gd name="connsiteY438" fmla="*/ 5313202 h 6858000"/>
              <a:gd name="connsiteX439" fmla="*/ 2143004 w 7467600"/>
              <a:gd name="connsiteY439" fmla="*/ 5402420 h 6858000"/>
              <a:gd name="connsiteX440" fmla="*/ 1933391 w 7467600"/>
              <a:gd name="connsiteY440" fmla="*/ 5156971 h 6858000"/>
              <a:gd name="connsiteX441" fmla="*/ 1827118 w 7467600"/>
              <a:gd name="connsiteY441" fmla="*/ 4968410 h 6858000"/>
              <a:gd name="connsiteX442" fmla="*/ 1837349 w 7467600"/>
              <a:gd name="connsiteY442" fmla="*/ 4956357 h 6858000"/>
              <a:gd name="connsiteX443" fmla="*/ 2162835 w 7467600"/>
              <a:gd name="connsiteY443" fmla="*/ 5187853 h 6858000"/>
              <a:gd name="connsiteX444" fmla="*/ 2257167 w 7467600"/>
              <a:gd name="connsiteY444" fmla="*/ 5462123 h 6858000"/>
              <a:gd name="connsiteX445" fmla="*/ 2261598 w 7467600"/>
              <a:gd name="connsiteY445" fmla="*/ 5467998 h 6858000"/>
              <a:gd name="connsiteX446" fmla="*/ 2437177 w 7467600"/>
              <a:gd name="connsiteY446" fmla="*/ 5479608 h 6858000"/>
              <a:gd name="connsiteX447" fmla="*/ 2445247 w 7467600"/>
              <a:gd name="connsiteY447" fmla="*/ 5483476 h 6858000"/>
              <a:gd name="connsiteX448" fmla="*/ 2743626 w 7467600"/>
              <a:gd name="connsiteY448" fmla="*/ 5304819 h 6858000"/>
              <a:gd name="connsiteX449" fmla="*/ 3048102 w 7467600"/>
              <a:gd name="connsiteY449" fmla="*/ 5150595 h 6858000"/>
              <a:gd name="connsiteX450" fmla="*/ 1799414 w 7467600"/>
              <a:gd name="connsiteY450" fmla="*/ 4694732 h 6858000"/>
              <a:gd name="connsiteX451" fmla="*/ 1771735 w 7467600"/>
              <a:gd name="connsiteY451" fmla="*/ 4619929 h 6858000"/>
              <a:gd name="connsiteX452" fmla="*/ 3104273 w 7467600"/>
              <a:gd name="connsiteY452" fmla="*/ 5076159 h 6858000"/>
              <a:gd name="connsiteX453" fmla="*/ 3113245 w 7467600"/>
              <a:gd name="connsiteY453" fmla="*/ 5090705 h 6858000"/>
              <a:gd name="connsiteX454" fmla="*/ 3126294 w 7467600"/>
              <a:gd name="connsiteY454" fmla="*/ 5114400 h 6858000"/>
              <a:gd name="connsiteX455" fmla="*/ 3937433 w 7467600"/>
              <a:gd name="connsiteY455" fmla="*/ 4830473 h 6858000"/>
              <a:gd name="connsiteX456" fmla="*/ 3590475 w 7467600"/>
              <a:gd name="connsiteY456" fmla="*/ 4597974 h 6858000"/>
              <a:gd name="connsiteX457" fmla="*/ 3100264 w 7467600"/>
              <a:gd name="connsiteY457" fmla="*/ 4579845 h 6858000"/>
              <a:gd name="connsiteX458" fmla="*/ 2183576 w 7467600"/>
              <a:gd name="connsiteY458" fmla="*/ 4227150 h 6858000"/>
              <a:gd name="connsiteX459" fmla="*/ 2151029 w 7467600"/>
              <a:gd name="connsiteY459" fmla="*/ 4146947 h 6858000"/>
              <a:gd name="connsiteX460" fmla="*/ 3563434 w 7467600"/>
              <a:gd name="connsiteY460" fmla="*/ 4469115 h 6858000"/>
              <a:gd name="connsiteX461" fmla="*/ 3177952 w 7467600"/>
              <a:gd name="connsiteY461" fmla="*/ 3657386 h 6858000"/>
              <a:gd name="connsiteX462" fmla="*/ 3189263 w 7467600"/>
              <a:gd name="connsiteY462" fmla="*/ 3625726 h 6858000"/>
              <a:gd name="connsiteX463" fmla="*/ 3560912 w 7467600"/>
              <a:gd name="connsiteY463" fmla="*/ 4079863 h 6858000"/>
              <a:gd name="connsiteX464" fmla="*/ 3626636 w 7467600"/>
              <a:gd name="connsiteY464" fmla="*/ 4512230 h 6858000"/>
              <a:gd name="connsiteX465" fmla="*/ 3653088 w 7467600"/>
              <a:gd name="connsiteY465" fmla="*/ 4521417 h 6858000"/>
              <a:gd name="connsiteX466" fmla="*/ 3988128 w 7467600"/>
              <a:gd name="connsiteY466" fmla="*/ 4817267 h 6858000"/>
              <a:gd name="connsiteX467" fmla="*/ 4830582 w 7467600"/>
              <a:gd name="connsiteY467" fmla="*/ 4676000 h 6858000"/>
              <a:gd name="connsiteX468" fmla="*/ 4830100 w 7467600"/>
              <a:gd name="connsiteY468" fmla="*/ 4675554 h 6858000"/>
              <a:gd name="connsiteX469" fmla="*/ 4036318 w 7467600"/>
              <a:gd name="connsiteY469" fmla="*/ 4147013 h 6858000"/>
              <a:gd name="connsiteX470" fmla="*/ 3432098 w 7467600"/>
              <a:gd name="connsiteY470" fmla="*/ 3537312 h 6858000"/>
              <a:gd name="connsiteX471" fmla="*/ 3446761 w 7467600"/>
              <a:gd name="connsiteY471" fmla="*/ 3461278 h 6858000"/>
              <a:gd name="connsiteX472" fmla="*/ 4419733 w 7467600"/>
              <a:gd name="connsiteY472" fmla="*/ 3963555 h 6858000"/>
              <a:gd name="connsiteX473" fmla="*/ 4781371 w 7467600"/>
              <a:gd name="connsiteY473" fmla="*/ 4458604 h 6858000"/>
              <a:gd name="connsiteX474" fmla="*/ 4780440 w 7467600"/>
              <a:gd name="connsiteY474" fmla="*/ 4470290 h 6858000"/>
              <a:gd name="connsiteX475" fmla="*/ 4898954 w 7467600"/>
              <a:gd name="connsiteY475" fmla="*/ 4662092 h 6858000"/>
              <a:gd name="connsiteX476" fmla="*/ 4900699 w 7467600"/>
              <a:gd name="connsiteY476" fmla="*/ 4670867 h 6858000"/>
              <a:gd name="connsiteX477" fmla="*/ 5714511 w 7467600"/>
              <a:gd name="connsiteY477" fmla="*/ 4663483 h 6858000"/>
              <a:gd name="connsiteX478" fmla="*/ 5464793 w 7467600"/>
              <a:gd name="connsiteY478" fmla="*/ 4393556 h 6858000"/>
              <a:gd name="connsiteX479" fmla="*/ 5461897 w 7467600"/>
              <a:gd name="connsiteY479" fmla="*/ 4390879 h 6858000"/>
              <a:gd name="connsiteX480" fmla="*/ 4294126 w 7467600"/>
              <a:gd name="connsiteY480" fmla="*/ 3303048 h 6858000"/>
              <a:gd name="connsiteX481" fmla="*/ 4305321 w 7467600"/>
              <a:gd name="connsiteY481" fmla="*/ 3256953 h 6858000"/>
              <a:gd name="connsiteX482" fmla="*/ 4949299 w 7467600"/>
              <a:gd name="connsiteY482" fmla="*/ 3766336 h 6858000"/>
              <a:gd name="connsiteX483" fmla="*/ 5291452 w 7467600"/>
              <a:gd name="connsiteY483" fmla="*/ 4076801 h 6858000"/>
              <a:gd name="connsiteX484" fmla="*/ 5434998 w 7467600"/>
              <a:gd name="connsiteY484" fmla="*/ 4254100 h 6858000"/>
              <a:gd name="connsiteX485" fmla="*/ 5351015 w 7467600"/>
              <a:gd name="connsiteY485" fmla="*/ 3760989 h 6858000"/>
              <a:gd name="connsiteX486" fmla="*/ 5413780 w 7467600"/>
              <a:gd name="connsiteY486" fmla="*/ 2966265 h 6858000"/>
              <a:gd name="connsiteX487" fmla="*/ 5425627 w 7467600"/>
              <a:gd name="connsiteY487" fmla="*/ 2954192 h 6858000"/>
              <a:gd name="connsiteX488" fmla="*/ 6604735 w 7467600"/>
              <a:gd name="connsiteY488" fmla="*/ 2041381 h 6858000"/>
              <a:gd name="connsiteX489" fmla="*/ 7204487 w 7467600"/>
              <a:gd name="connsiteY489" fmla="*/ 2742112 h 6858000"/>
              <a:gd name="connsiteX490" fmla="*/ 7131592 w 7467600"/>
              <a:gd name="connsiteY490" fmla="*/ 2672096 h 6858000"/>
              <a:gd name="connsiteX491" fmla="*/ 6996344 w 7467600"/>
              <a:gd name="connsiteY491" fmla="*/ 2518310 h 6858000"/>
              <a:gd name="connsiteX492" fmla="*/ 6735495 w 7467600"/>
              <a:gd name="connsiteY492" fmla="*/ 2196890 h 6858000"/>
              <a:gd name="connsiteX493" fmla="*/ 6721901 w 7467600"/>
              <a:gd name="connsiteY493" fmla="*/ 2179274 h 6858000"/>
              <a:gd name="connsiteX494" fmla="*/ 6604735 w 7467600"/>
              <a:gd name="connsiteY494" fmla="*/ 2041381 h 6858000"/>
              <a:gd name="connsiteX495" fmla="*/ 6591670 w 7467600"/>
              <a:gd name="connsiteY495" fmla="*/ 1988277 h 6858000"/>
              <a:gd name="connsiteX496" fmla="*/ 6747349 w 7467600"/>
              <a:gd name="connsiteY496" fmla="*/ 2160069 h 6858000"/>
              <a:gd name="connsiteX497" fmla="*/ 6760943 w 7467600"/>
              <a:gd name="connsiteY497" fmla="*/ 2177686 h 6858000"/>
              <a:gd name="connsiteX498" fmla="*/ 7021065 w 7467600"/>
              <a:gd name="connsiteY498" fmla="*/ 2498102 h 6858000"/>
              <a:gd name="connsiteX499" fmla="*/ 7155223 w 7467600"/>
              <a:gd name="connsiteY499" fmla="*/ 2650386 h 6858000"/>
              <a:gd name="connsiteX500" fmla="*/ 7203167 w 7467600"/>
              <a:gd name="connsiteY500" fmla="*/ 2697288 h 6858000"/>
              <a:gd name="connsiteX501" fmla="*/ 6937703 w 7467600"/>
              <a:gd name="connsiteY501" fmla="*/ 2321981 h 6858000"/>
              <a:gd name="connsiteX502" fmla="*/ 6591670 w 7467600"/>
              <a:gd name="connsiteY502" fmla="*/ 1988277 h 6858000"/>
              <a:gd name="connsiteX503" fmla="*/ 5798671 w 7467600"/>
              <a:gd name="connsiteY503" fmla="*/ 1981601 h 6858000"/>
              <a:gd name="connsiteX504" fmla="*/ 5754709 w 7467600"/>
              <a:gd name="connsiteY504" fmla="*/ 2071454 h 6858000"/>
              <a:gd name="connsiteX505" fmla="*/ 5763044 w 7467600"/>
              <a:gd name="connsiteY505" fmla="*/ 2842206 h 6858000"/>
              <a:gd name="connsiteX506" fmla="*/ 5764974 w 7467600"/>
              <a:gd name="connsiteY506" fmla="*/ 2799609 h 6858000"/>
              <a:gd name="connsiteX507" fmla="*/ 5767665 w 7467600"/>
              <a:gd name="connsiteY507" fmla="*/ 2666409 h 6858000"/>
              <a:gd name="connsiteX508" fmla="*/ 5763055 w 7467600"/>
              <a:gd name="connsiteY508" fmla="*/ 2579705 h 6858000"/>
              <a:gd name="connsiteX509" fmla="*/ 5758079 w 7467600"/>
              <a:gd name="connsiteY509" fmla="*/ 2492508 h 6858000"/>
              <a:gd name="connsiteX510" fmla="*/ 5779325 w 7467600"/>
              <a:gd name="connsiteY510" fmla="*/ 2197069 h 6858000"/>
              <a:gd name="connsiteX511" fmla="*/ 5798671 w 7467600"/>
              <a:gd name="connsiteY511" fmla="*/ 1981601 h 6858000"/>
              <a:gd name="connsiteX512" fmla="*/ 5829202 w 7467600"/>
              <a:gd name="connsiteY512" fmla="*/ 1971679 h 6858000"/>
              <a:gd name="connsiteX513" fmla="*/ 5809558 w 7467600"/>
              <a:gd name="connsiteY513" fmla="*/ 2198043 h 6858000"/>
              <a:gd name="connsiteX514" fmla="*/ 5788653 w 7467600"/>
              <a:gd name="connsiteY514" fmla="*/ 2489430 h 6858000"/>
              <a:gd name="connsiteX515" fmla="*/ 5793439 w 7467600"/>
              <a:gd name="connsiteY515" fmla="*/ 2575235 h 6858000"/>
              <a:gd name="connsiteX516" fmla="*/ 5796837 w 7467600"/>
              <a:gd name="connsiteY516" fmla="*/ 2637633 h 6858000"/>
              <a:gd name="connsiteX517" fmla="*/ 5818614 w 7467600"/>
              <a:gd name="connsiteY517" fmla="*/ 2473055 h 6858000"/>
              <a:gd name="connsiteX518" fmla="*/ 5829202 w 7467600"/>
              <a:gd name="connsiteY518" fmla="*/ 1971679 h 6858000"/>
              <a:gd name="connsiteX519" fmla="*/ 5911389 w 7467600"/>
              <a:gd name="connsiteY519" fmla="*/ 1898371 h 6858000"/>
              <a:gd name="connsiteX520" fmla="*/ 6237627 w 7467600"/>
              <a:gd name="connsiteY520" fmla="*/ 2231921 h 6858000"/>
              <a:gd name="connsiteX521" fmla="*/ 5911389 w 7467600"/>
              <a:gd name="connsiteY521" fmla="*/ 1898371 h 6858000"/>
              <a:gd name="connsiteX522" fmla="*/ 6944437 w 7467600"/>
              <a:gd name="connsiteY522" fmla="*/ 1575402 h 6858000"/>
              <a:gd name="connsiteX523" fmla="*/ 6304730 w 7467600"/>
              <a:gd name="connsiteY523" fmla="*/ 1766654 h 6858000"/>
              <a:gd name="connsiteX524" fmla="*/ 6944437 w 7467600"/>
              <a:gd name="connsiteY524" fmla="*/ 1575402 h 6858000"/>
              <a:gd name="connsiteX525" fmla="*/ 7019523 w 7467600"/>
              <a:gd name="connsiteY525" fmla="*/ 1519450 h 6858000"/>
              <a:gd name="connsiteX526" fmla="*/ 6298091 w 7467600"/>
              <a:gd name="connsiteY526" fmla="*/ 1737122 h 6858000"/>
              <a:gd name="connsiteX527" fmla="*/ 7019523 w 7467600"/>
              <a:gd name="connsiteY527" fmla="*/ 1519450 h 6858000"/>
              <a:gd name="connsiteX528" fmla="*/ 2399523 w 7467600"/>
              <a:gd name="connsiteY528" fmla="*/ 1428234 h 6858000"/>
              <a:gd name="connsiteX529" fmla="*/ 2224982 w 7467600"/>
              <a:gd name="connsiteY529" fmla="*/ 1826201 h 6858000"/>
              <a:gd name="connsiteX530" fmla="*/ 2096099 w 7467600"/>
              <a:gd name="connsiteY530" fmla="*/ 2345900 h 6858000"/>
              <a:gd name="connsiteX531" fmla="*/ 2283317 w 7467600"/>
              <a:gd name="connsiteY531" fmla="*/ 1796925 h 6858000"/>
              <a:gd name="connsiteX532" fmla="*/ 2399523 w 7467600"/>
              <a:gd name="connsiteY532" fmla="*/ 1428234 h 6858000"/>
              <a:gd name="connsiteX533" fmla="*/ 2448558 w 7467600"/>
              <a:gd name="connsiteY533" fmla="*/ 1373435 h 6858000"/>
              <a:gd name="connsiteX534" fmla="*/ 2312521 w 7467600"/>
              <a:gd name="connsiteY534" fmla="*/ 1806140 h 6858000"/>
              <a:gd name="connsiteX535" fmla="*/ 2127533 w 7467600"/>
              <a:gd name="connsiteY535" fmla="*/ 2348380 h 6858000"/>
              <a:gd name="connsiteX536" fmla="*/ 2358080 w 7467600"/>
              <a:gd name="connsiteY536" fmla="*/ 1866134 h 6858000"/>
              <a:gd name="connsiteX537" fmla="*/ 2407436 w 7467600"/>
              <a:gd name="connsiteY537" fmla="*/ 1651070 h 6858000"/>
              <a:gd name="connsiteX538" fmla="*/ 2448558 w 7467600"/>
              <a:gd name="connsiteY538" fmla="*/ 1373435 h 6858000"/>
              <a:gd name="connsiteX539" fmla="*/ 278707 w 7467600"/>
              <a:gd name="connsiteY539" fmla="*/ 1352270 h 6858000"/>
              <a:gd name="connsiteX540" fmla="*/ 321570 w 7467600"/>
              <a:gd name="connsiteY540" fmla="*/ 1861610 h 6858000"/>
              <a:gd name="connsiteX541" fmla="*/ 294281 w 7467600"/>
              <a:gd name="connsiteY541" fmla="*/ 1440658 h 6858000"/>
              <a:gd name="connsiteX542" fmla="*/ 278707 w 7467600"/>
              <a:gd name="connsiteY542" fmla="*/ 1352270 h 6858000"/>
              <a:gd name="connsiteX543" fmla="*/ 1423821 w 7467600"/>
              <a:gd name="connsiteY543" fmla="*/ 1351958 h 6858000"/>
              <a:gd name="connsiteX544" fmla="*/ 1638521 w 7467600"/>
              <a:gd name="connsiteY544" fmla="*/ 1908470 h 6858000"/>
              <a:gd name="connsiteX545" fmla="*/ 1754199 w 7467600"/>
              <a:gd name="connsiteY545" fmla="*/ 2149284 h 6858000"/>
              <a:gd name="connsiteX546" fmla="*/ 1908359 w 7467600"/>
              <a:gd name="connsiteY546" fmla="*/ 2364988 h 6858000"/>
              <a:gd name="connsiteX547" fmla="*/ 1647661 w 7467600"/>
              <a:gd name="connsiteY547" fmla="*/ 1825945 h 6858000"/>
              <a:gd name="connsiteX548" fmla="*/ 1423821 w 7467600"/>
              <a:gd name="connsiteY548" fmla="*/ 1351958 h 6858000"/>
              <a:gd name="connsiteX549" fmla="*/ 1431890 w 7467600"/>
              <a:gd name="connsiteY549" fmla="*/ 1306475 h 6858000"/>
              <a:gd name="connsiteX550" fmla="*/ 1507597 w 7467600"/>
              <a:gd name="connsiteY550" fmla="*/ 1446132 h 6858000"/>
              <a:gd name="connsiteX551" fmla="*/ 1674586 w 7467600"/>
              <a:gd name="connsiteY551" fmla="*/ 1813832 h 6858000"/>
              <a:gd name="connsiteX552" fmla="*/ 1815950 w 7467600"/>
              <a:gd name="connsiteY552" fmla="*/ 2128564 h 6858000"/>
              <a:gd name="connsiteX553" fmla="*/ 1984242 w 7467600"/>
              <a:gd name="connsiteY553" fmla="*/ 2430829 h 6858000"/>
              <a:gd name="connsiteX554" fmla="*/ 2014023 w 7467600"/>
              <a:gd name="connsiteY554" fmla="*/ 2450995 h 6858000"/>
              <a:gd name="connsiteX555" fmla="*/ 1747337 w 7467600"/>
              <a:gd name="connsiteY555" fmla="*/ 1855264 h 6858000"/>
              <a:gd name="connsiteX556" fmla="*/ 1533749 w 7467600"/>
              <a:gd name="connsiteY556" fmla="*/ 1478656 h 6858000"/>
              <a:gd name="connsiteX557" fmla="*/ 1431890 w 7467600"/>
              <a:gd name="connsiteY557" fmla="*/ 1306475 h 6858000"/>
              <a:gd name="connsiteX558" fmla="*/ 5052692 w 7467600"/>
              <a:gd name="connsiteY558" fmla="*/ 1292994 h 6858000"/>
              <a:gd name="connsiteX559" fmla="*/ 5200661 w 7467600"/>
              <a:gd name="connsiteY559" fmla="*/ 1635186 h 6858000"/>
              <a:gd name="connsiteX560" fmla="*/ 5297138 w 7467600"/>
              <a:gd name="connsiteY560" fmla="*/ 1906351 h 6858000"/>
              <a:gd name="connsiteX561" fmla="*/ 5052692 w 7467600"/>
              <a:gd name="connsiteY561" fmla="*/ 1292994 h 6858000"/>
              <a:gd name="connsiteX562" fmla="*/ 5009948 w 7467600"/>
              <a:gd name="connsiteY562" fmla="*/ 1273619 h 6858000"/>
              <a:gd name="connsiteX563" fmla="*/ 5121777 w 7467600"/>
              <a:gd name="connsiteY563" fmla="*/ 1654213 h 6858000"/>
              <a:gd name="connsiteX564" fmla="*/ 5293545 w 7467600"/>
              <a:gd name="connsiteY564" fmla="*/ 2072247 h 6858000"/>
              <a:gd name="connsiteX565" fmla="*/ 5294042 w 7467600"/>
              <a:gd name="connsiteY565" fmla="*/ 2065019 h 6858000"/>
              <a:gd name="connsiteX566" fmla="*/ 5171936 w 7467600"/>
              <a:gd name="connsiteY566" fmla="*/ 1647613 h 6858000"/>
              <a:gd name="connsiteX567" fmla="*/ 5009948 w 7467600"/>
              <a:gd name="connsiteY567" fmla="*/ 1273619 h 6858000"/>
              <a:gd name="connsiteX568" fmla="*/ 655236 w 7467600"/>
              <a:gd name="connsiteY568" fmla="*/ 1268632 h 6858000"/>
              <a:gd name="connsiteX569" fmla="*/ 839521 w 7467600"/>
              <a:gd name="connsiteY569" fmla="*/ 1685315 h 6858000"/>
              <a:gd name="connsiteX570" fmla="*/ 1109416 w 7467600"/>
              <a:gd name="connsiteY570" fmla="*/ 2061663 h 6858000"/>
              <a:gd name="connsiteX571" fmla="*/ 1298300 w 7467600"/>
              <a:gd name="connsiteY571" fmla="*/ 2247742 h 6858000"/>
              <a:gd name="connsiteX572" fmla="*/ 1125871 w 7467600"/>
              <a:gd name="connsiteY572" fmla="*/ 1989513 h 6858000"/>
              <a:gd name="connsiteX573" fmla="*/ 981574 w 7467600"/>
              <a:gd name="connsiteY573" fmla="*/ 1783157 h 6858000"/>
              <a:gd name="connsiteX574" fmla="*/ 922198 w 7467600"/>
              <a:gd name="connsiteY574" fmla="*/ 1677437 h 6858000"/>
              <a:gd name="connsiteX575" fmla="*/ 869293 w 7467600"/>
              <a:gd name="connsiteY575" fmla="*/ 1583214 h 6858000"/>
              <a:gd name="connsiteX576" fmla="*/ 751431 w 7467600"/>
              <a:gd name="connsiteY576" fmla="*/ 1405731 h 6858000"/>
              <a:gd name="connsiteX577" fmla="*/ 655236 w 7467600"/>
              <a:gd name="connsiteY577" fmla="*/ 1268632 h 6858000"/>
              <a:gd name="connsiteX578" fmla="*/ 6516292 w 7467600"/>
              <a:gd name="connsiteY578" fmla="*/ 1263064 h 6858000"/>
              <a:gd name="connsiteX579" fmla="*/ 5736320 w 7467600"/>
              <a:gd name="connsiteY579" fmla="*/ 1501803 h 6858000"/>
              <a:gd name="connsiteX580" fmla="*/ 6516292 w 7467600"/>
              <a:gd name="connsiteY580" fmla="*/ 1263064 h 6858000"/>
              <a:gd name="connsiteX581" fmla="*/ 291466 w 7467600"/>
              <a:gd name="connsiteY581" fmla="*/ 1250369 h 6858000"/>
              <a:gd name="connsiteX582" fmla="*/ 323180 w 7467600"/>
              <a:gd name="connsiteY582" fmla="*/ 1435283 h 6858000"/>
              <a:gd name="connsiteX583" fmla="*/ 349381 w 7467600"/>
              <a:gd name="connsiteY583" fmla="*/ 1875041 h 6858000"/>
              <a:gd name="connsiteX584" fmla="*/ 374363 w 7467600"/>
              <a:gd name="connsiteY584" fmla="*/ 1506494 h 6858000"/>
              <a:gd name="connsiteX585" fmla="*/ 302168 w 7467600"/>
              <a:gd name="connsiteY585" fmla="*/ 1274495 h 6858000"/>
              <a:gd name="connsiteX586" fmla="*/ 291466 w 7467600"/>
              <a:gd name="connsiteY586" fmla="*/ 1250369 h 6858000"/>
              <a:gd name="connsiteX587" fmla="*/ 678222 w 7467600"/>
              <a:gd name="connsiteY587" fmla="*/ 1248670 h 6858000"/>
              <a:gd name="connsiteX588" fmla="*/ 775536 w 7467600"/>
              <a:gd name="connsiteY588" fmla="*/ 1388015 h 6858000"/>
              <a:gd name="connsiteX589" fmla="*/ 894529 w 7467600"/>
              <a:gd name="connsiteY589" fmla="*/ 1567739 h 6858000"/>
              <a:gd name="connsiteX590" fmla="*/ 948000 w 7467600"/>
              <a:gd name="connsiteY590" fmla="*/ 1663088 h 6858000"/>
              <a:gd name="connsiteX591" fmla="*/ 1006812 w 7467600"/>
              <a:gd name="connsiteY591" fmla="*/ 1767683 h 6858000"/>
              <a:gd name="connsiteX592" fmla="*/ 1149133 w 7467600"/>
              <a:gd name="connsiteY592" fmla="*/ 1971513 h 6858000"/>
              <a:gd name="connsiteX593" fmla="*/ 1333952 w 7467600"/>
              <a:gd name="connsiteY593" fmla="*/ 2251620 h 6858000"/>
              <a:gd name="connsiteX594" fmla="*/ 1337329 w 7467600"/>
              <a:gd name="connsiteY594" fmla="*/ 2258350 h 6858000"/>
              <a:gd name="connsiteX595" fmla="*/ 1014726 w 7467600"/>
              <a:gd name="connsiteY595" fmla="*/ 1615556 h 6858000"/>
              <a:gd name="connsiteX596" fmla="*/ 678222 w 7467600"/>
              <a:gd name="connsiteY596" fmla="*/ 1248670 h 6858000"/>
              <a:gd name="connsiteX597" fmla="*/ 6691602 w 7467600"/>
              <a:gd name="connsiteY597" fmla="*/ 1140573 h 6858000"/>
              <a:gd name="connsiteX598" fmla="*/ 6571100 w 7467600"/>
              <a:gd name="connsiteY598" fmla="*/ 1183662 h 6858000"/>
              <a:gd name="connsiteX599" fmla="*/ 6241687 w 7467600"/>
              <a:gd name="connsiteY599" fmla="*/ 1257600 h 6858000"/>
              <a:gd name="connsiteX600" fmla="*/ 5693009 w 7467600"/>
              <a:gd name="connsiteY600" fmla="*/ 1478256 h 6858000"/>
              <a:gd name="connsiteX601" fmla="*/ 6548420 w 7467600"/>
              <a:gd name="connsiteY601" fmla="*/ 1214599 h 6858000"/>
              <a:gd name="connsiteX602" fmla="*/ 6605473 w 7467600"/>
              <a:gd name="connsiteY602" fmla="*/ 1184686 h 6858000"/>
              <a:gd name="connsiteX603" fmla="*/ 6691602 w 7467600"/>
              <a:gd name="connsiteY603" fmla="*/ 1140573 h 6858000"/>
              <a:gd name="connsiteX604" fmla="*/ 4002475 w 7467600"/>
              <a:gd name="connsiteY604" fmla="*/ 1037802 h 6858000"/>
              <a:gd name="connsiteX605" fmla="*/ 4000324 w 7467600"/>
              <a:gd name="connsiteY605" fmla="*/ 1039362 h 6858000"/>
              <a:gd name="connsiteX606" fmla="*/ 4002862 w 7467600"/>
              <a:gd name="connsiteY606" fmla="*/ 1042866 h 6858000"/>
              <a:gd name="connsiteX607" fmla="*/ 4002475 w 7467600"/>
              <a:gd name="connsiteY607" fmla="*/ 1037802 h 6858000"/>
              <a:gd name="connsiteX608" fmla="*/ 506322 w 7467600"/>
              <a:gd name="connsiteY608" fmla="*/ 1020997 h 6858000"/>
              <a:gd name="connsiteX609" fmla="*/ 533068 w 7467600"/>
              <a:gd name="connsiteY609" fmla="*/ 1029409 h 6858000"/>
              <a:gd name="connsiteX610" fmla="*/ 1232525 w 7467600"/>
              <a:gd name="connsiteY610" fmla="*/ 1804675 h 6858000"/>
              <a:gd name="connsiteX611" fmla="*/ 1388858 w 7467600"/>
              <a:gd name="connsiteY611" fmla="*/ 2368011 h 6858000"/>
              <a:gd name="connsiteX612" fmla="*/ 1384098 w 7467600"/>
              <a:gd name="connsiteY612" fmla="*/ 2378125 h 6858000"/>
              <a:gd name="connsiteX613" fmla="*/ 1425393 w 7467600"/>
              <a:gd name="connsiteY613" fmla="*/ 2589124 h 6858000"/>
              <a:gd name="connsiteX614" fmla="*/ 1424001 w 7467600"/>
              <a:gd name="connsiteY614" fmla="*/ 2597541 h 6858000"/>
              <a:gd name="connsiteX615" fmla="*/ 2152729 w 7467600"/>
              <a:gd name="connsiteY615" fmla="*/ 2864487 h 6858000"/>
              <a:gd name="connsiteX616" fmla="*/ 2020609 w 7467600"/>
              <a:gd name="connsiteY616" fmla="*/ 2539671 h 6858000"/>
              <a:gd name="connsiteX617" fmla="*/ 2018920 w 7467600"/>
              <a:gd name="connsiteY617" fmla="*/ 2536309 h 6858000"/>
              <a:gd name="connsiteX618" fmla="*/ 1342441 w 7467600"/>
              <a:gd name="connsiteY618" fmla="*/ 1173017 h 6858000"/>
              <a:gd name="connsiteX619" fmla="*/ 1367925 w 7467600"/>
              <a:gd name="connsiteY619" fmla="*/ 1135648 h 6858000"/>
              <a:gd name="connsiteX620" fmla="*/ 1771401 w 7467600"/>
              <a:gd name="connsiteY620" fmla="*/ 1806673 h 6858000"/>
              <a:gd name="connsiteX621" fmla="*/ 1972385 w 7467600"/>
              <a:gd name="connsiteY621" fmla="*/ 2198735 h 6858000"/>
              <a:gd name="connsiteX622" fmla="*/ 2040892 w 7467600"/>
              <a:gd name="connsiteY622" fmla="*/ 2405205 h 6858000"/>
              <a:gd name="connsiteX623" fmla="*/ 2131689 w 7467600"/>
              <a:gd name="connsiteY623" fmla="*/ 1936926 h 6858000"/>
              <a:gd name="connsiteX624" fmla="*/ 2454820 w 7467600"/>
              <a:gd name="connsiteY624" fmla="*/ 1248808 h 6858000"/>
              <a:gd name="connsiteX625" fmla="*/ 2492512 w 7467600"/>
              <a:gd name="connsiteY625" fmla="*/ 1302920 h 6858000"/>
              <a:gd name="connsiteX626" fmla="*/ 2081216 w 7467600"/>
              <a:gd name="connsiteY626" fmla="*/ 2527513 h 6858000"/>
              <a:gd name="connsiteX627" fmla="*/ 2081211 w 7467600"/>
              <a:gd name="connsiteY627" fmla="*/ 2528916 h 6858000"/>
              <a:gd name="connsiteX628" fmla="*/ 2199067 w 7467600"/>
              <a:gd name="connsiteY628" fmla="*/ 2884061 h 6858000"/>
              <a:gd name="connsiteX629" fmla="*/ 3192586 w 7467600"/>
              <a:gd name="connsiteY629" fmla="*/ 3411496 h 6858000"/>
              <a:gd name="connsiteX630" fmla="*/ 3182620 w 7467600"/>
              <a:gd name="connsiteY630" fmla="*/ 3483279 h 6858000"/>
              <a:gd name="connsiteX631" fmla="*/ 2435119 w 7467600"/>
              <a:gd name="connsiteY631" fmla="*/ 3080173 h 6858000"/>
              <a:gd name="connsiteX632" fmla="*/ 2410152 w 7467600"/>
              <a:gd name="connsiteY632" fmla="*/ 3063751 h 6858000"/>
              <a:gd name="connsiteX633" fmla="*/ 2408099 w 7467600"/>
              <a:gd name="connsiteY633" fmla="*/ 3064403 h 6858000"/>
              <a:gd name="connsiteX634" fmla="*/ 2407218 w 7467600"/>
              <a:gd name="connsiteY634" fmla="*/ 3070324 h 6858000"/>
              <a:gd name="connsiteX635" fmla="*/ 2380138 w 7467600"/>
              <a:gd name="connsiteY635" fmla="*/ 3099341 h 6858000"/>
              <a:gd name="connsiteX636" fmla="*/ 1765923 w 7467600"/>
              <a:gd name="connsiteY636" fmla="*/ 3581043 h 6858000"/>
              <a:gd name="connsiteX637" fmla="*/ 1702258 w 7467600"/>
              <a:gd name="connsiteY637" fmla="*/ 3612286 h 6858000"/>
              <a:gd name="connsiteX638" fmla="*/ 1538370 w 7467600"/>
              <a:gd name="connsiteY638" fmla="*/ 3811804 h 6858000"/>
              <a:gd name="connsiteX639" fmla="*/ 542867 w 7467600"/>
              <a:gd name="connsiteY639" fmla="*/ 4944092 h 6858000"/>
              <a:gd name="connsiteX640" fmla="*/ 515800 w 7467600"/>
              <a:gd name="connsiteY640" fmla="*/ 4862180 h 6858000"/>
              <a:gd name="connsiteX641" fmla="*/ 909145 w 7467600"/>
              <a:gd name="connsiteY641" fmla="*/ 4199225 h 6858000"/>
              <a:gd name="connsiteX642" fmla="*/ 1214067 w 7467600"/>
              <a:gd name="connsiteY642" fmla="*/ 3908561 h 6858000"/>
              <a:gd name="connsiteX643" fmla="*/ 640967 w 7467600"/>
              <a:gd name="connsiteY643" fmla="*/ 4105601 h 6858000"/>
              <a:gd name="connsiteX644" fmla="*/ 112563 w 7467600"/>
              <a:gd name="connsiteY644" fmla="*/ 4396952 h 6858000"/>
              <a:gd name="connsiteX645" fmla="*/ 0 w 7467600"/>
              <a:gd name="connsiteY645" fmla="*/ 4466006 h 6858000"/>
              <a:gd name="connsiteX646" fmla="*/ 0 w 7467600"/>
              <a:gd name="connsiteY646" fmla="*/ 4233763 h 6858000"/>
              <a:gd name="connsiteX647" fmla="*/ 36881 w 7467600"/>
              <a:gd name="connsiteY647" fmla="*/ 4200118 h 6858000"/>
              <a:gd name="connsiteX648" fmla="*/ 910534 w 7467600"/>
              <a:gd name="connsiteY648" fmla="*/ 3629753 h 6858000"/>
              <a:gd name="connsiteX649" fmla="*/ 1578717 w 7467600"/>
              <a:gd name="connsiteY649" fmla="*/ 3575982 h 6858000"/>
              <a:gd name="connsiteX650" fmla="*/ 2338780 w 7467600"/>
              <a:gd name="connsiteY650" fmla="*/ 3033725 h 6858000"/>
              <a:gd name="connsiteX651" fmla="*/ 1807991 w 7467600"/>
              <a:gd name="connsiteY651" fmla="*/ 2807184 h 6858000"/>
              <a:gd name="connsiteX652" fmla="*/ 1416358 w 7467600"/>
              <a:gd name="connsiteY652" fmla="*/ 3112571 h 6858000"/>
              <a:gd name="connsiteX653" fmla="*/ 939066 w 7467600"/>
              <a:gd name="connsiteY653" fmla="*/ 3378798 h 6858000"/>
              <a:gd name="connsiteX654" fmla="*/ 115099 w 7467600"/>
              <a:gd name="connsiteY654" fmla="*/ 3607650 h 6858000"/>
              <a:gd name="connsiteX655" fmla="*/ 97284 w 7467600"/>
              <a:gd name="connsiteY655" fmla="*/ 3520393 h 6858000"/>
              <a:gd name="connsiteX656" fmla="*/ 922050 w 7467600"/>
              <a:gd name="connsiteY656" fmla="*/ 3074867 h 6858000"/>
              <a:gd name="connsiteX657" fmla="*/ 1405265 w 7467600"/>
              <a:gd name="connsiteY657" fmla="*/ 3016319 h 6858000"/>
              <a:gd name="connsiteX658" fmla="*/ 1407512 w 7467600"/>
              <a:gd name="connsiteY658" fmla="*/ 3018001 h 6858000"/>
              <a:gd name="connsiteX659" fmla="*/ 1726266 w 7467600"/>
              <a:gd name="connsiteY659" fmla="*/ 2777274 h 6858000"/>
              <a:gd name="connsiteX660" fmla="*/ 625390 w 7467600"/>
              <a:gd name="connsiteY660" fmla="*/ 2514541 h 6858000"/>
              <a:gd name="connsiteX661" fmla="*/ 619799 w 7467600"/>
              <a:gd name="connsiteY661" fmla="*/ 2527180 h 6858000"/>
              <a:gd name="connsiteX662" fmla="*/ 310030 w 7467600"/>
              <a:gd name="connsiteY662" fmla="*/ 2771818 h 6858000"/>
              <a:gd name="connsiteX663" fmla="*/ 173877 w 7467600"/>
              <a:gd name="connsiteY663" fmla="*/ 2937056 h 6858000"/>
              <a:gd name="connsiteX664" fmla="*/ 77889 w 7467600"/>
              <a:gd name="connsiteY664" fmla="*/ 3138440 h 6858000"/>
              <a:gd name="connsiteX665" fmla="*/ 0 w 7467600"/>
              <a:gd name="connsiteY665" fmla="*/ 3271395 h 6858000"/>
              <a:gd name="connsiteX666" fmla="*/ 0 w 7467600"/>
              <a:gd name="connsiteY666" fmla="*/ 3153002 h 6858000"/>
              <a:gd name="connsiteX667" fmla="*/ 2386 w 7467600"/>
              <a:gd name="connsiteY667" fmla="*/ 3149203 h 6858000"/>
              <a:gd name="connsiteX668" fmla="*/ 89753 w 7467600"/>
              <a:gd name="connsiteY668" fmla="*/ 2987702 h 6858000"/>
              <a:gd name="connsiteX669" fmla="*/ 76869 w 7467600"/>
              <a:gd name="connsiteY669" fmla="*/ 3005404 h 6858000"/>
              <a:gd name="connsiteX670" fmla="*/ 32049 w 7467600"/>
              <a:gd name="connsiteY670" fmla="*/ 3065814 h 6858000"/>
              <a:gd name="connsiteX671" fmla="*/ 0 w 7467600"/>
              <a:gd name="connsiteY671" fmla="*/ 3108744 h 6858000"/>
              <a:gd name="connsiteX672" fmla="*/ 0 w 7467600"/>
              <a:gd name="connsiteY672" fmla="*/ 3058059 h 6858000"/>
              <a:gd name="connsiteX673" fmla="*/ 7610 w 7467600"/>
              <a:gd name="connsiteY673" fmla="*/ 3047889 h 6858000"/>
              <a:gd name="connsiteX674" fmla="*/ 52419 w 7467600"/>
              <a:gd name="connsiteY674" fmla="*/ 2987479 h 6858000"/>
              <a:gd name="connsiteX675" fmla="*/ 59142 w 7467600"/>
              <a:gd name="connsiteY675" fmla="*/ 2978488 h 6858000"/>
              <a:gd name="connsiteX676" fmla="*/ 0 w 7467600"/>
              <a:gd name="connsiteY676" fmla="*/ 3015334 h 6858000"/>
              <a:gd name="connsiteX677" fmla="*/ 0 w 7467600"/>
              <a:gd name="connsiteY677" fmla="*/ 2914286 h 6858000"/>
              <a:gd name="connsiteX678" fmla="*/ 36383 w 7467600"/>
              <a:gd name="connsiteY678" fmla="*/ 2901128 h 6858000"/>
              <a:gd name="connsiteX679" fmla="*/ 156329 w 7467600"/>
              <a:gd name="connsiteY679" fmla="*/ 2840533 h 6858000"/>
              <a:gd name="connsiteX680" fmla="*/ 358355 w 7467600"/>
              <a:gd name="connsiteY680" fmla="*/ 2620471 h 6858000"/>
              <a:gd name="connsiteX681" fmla="*/ 510577 w 7467600"/>
              <a:gd name="connsiteY681" fmla="*/ 2501244 h 6858000"/>
              <a:gd name="connsiteX682" fmla="*/ 211967 w 7467600"/>
              <a:gd name="connsiteY682" fmla="*/ 2479171 h 6858000"/>
              <a:gd name="connsiteX683" fmla="*/ 0 w 7467600"/>
              <a:gd name="connsiteY683" fmla="*/ 2476398 h 6858000"/>
              <a:gd name="connsiteX684" fmla="*/ 0 w 7467600"/>
              <a:gd name="connsiteY684" fmla="*/ 2389189 h 6858000"/>
              <a:gd name="connsiteX685" fmla="*/ 103062 w 7467600"/>
              <a:gd name="connsiteY685" fmla="*/ 2389518 h 6858000"/>
              <a:gd name="connsiteX686" fmla="*/ 510734 w 7467600"/>
              <a:gd name="connsiteY686" fmla="*/ 2416201 h 6858000"/>
              <a:gd name="connsiteX687" fmla="*/ 279257 w 7467600"/>
              <a:gd name="connsiteY687" fmla="*/ 2092102 h 6858000"/>
              <a:gd name="connsiteX688" fmla="*/ 65265 w 7467600"/>
              <a:gd name="connsiteY688" fmla="*/ 2006049 h 6858000"/>
              <a:gd name="connsiteX689" fmla="*/ 0 w 7467600"/>
              <a:gd name="connsiteY689" fmla="*/ 1982532 h 6858000"/>
              <a:gd name="connsiteX690" fmla="*/ 0 w 7467600"/>
              <a:gd name="connsiteY690" fmla="*/ 1912789 h 6858000"/>
              <a:gd name="connsiteX691" fmla="*/ 97460 w 7467600"/>
              <a:gd name="connsiteY691" fmla="*/ 1953725 h 6858000"/>
              <a:gd name="connsiteX692" fmla="*/ 221272 w 7467600"/>
              <a:gd name="connsiteY692" fmla="*/ 1980766 h 6858000"/>
              <a:gd name="connsiteX693" fmla="*/ 116765 w 7467600"/>
              <a:gd name="connsiteY693" fmla="*/ 1911033 h 6858000"/>
              <a:gd name="connsiteX694" fmla="*/ 16405 w 7467600"/>
              <a:gd name="connsiteY694" fmla="*/ 1803412 h 6858000"/>
              <a:gd name="connsiteX695" fmla="*/ 0 w 7467600"/>
              <a:gd name="connsiteY695" fmla="*/ 1784777 h 6858000"/>
              <a:gd name="connsiteX696" fmla="*/ 0 w 7467600"/>
              <a:gd name="connsiteY696" fmla="*/ 1740082 h 6858000"/>
              <a:gd name="connsiteX697" fmla="*/ 39394 w 7467600"/>
              <a:gd name="connsiteY697" fmla="*/ 1784856 h 6858000"/>
              <a:gd name="connsiteX698" fmla="*/ 135813 w 7467600"/>
              <a:gd name="connsiteY698" fmla="*/ 1888838 h 6858000"/>
              <a:gd name="connsiteX699" fmla="*/ 242575 w 7467600"/>
              <a:gd name="connsiteY699" fmla="*/ 1958841 h 6858000"/>
              <a:gd name="connsiteX700" fmla="*/ 82197 w 7467600"/>
              <a:gd name="connsiteY700" fmla="*/ 1754826 h 6858000"/>
              <a:gd name="connsiteX701" fmla="*/ 0 w 7467600"/>
              <a:gd name="connsiteY701" fmla="*/ 1679650 h 6858000"/>
              <a:gd name="connsiteX702" fmla="*/ 0 w 7467600"/>
              <a:gd name="connsiteY702" fmla="*/ 1602463 h 6858000"/>
              <a:gd name="connsiteX703" fmla="*/ 84689 w 7467600"/>
              <a:gd name="connsiteY703" fmla="*/ 1677442 h 6858000"/>
              <a:gd name="connsiteX704" fmla="*/ 298437 w 7467600"/>
              <a:gd name="connsiteY704" fmla="*/ 1968019 h 6858000"/>
              <a:gd name="connsiteX705" fmla="*/ 227269 w 7467600"/>
              <a:gd name="connsiteY705" fmla="*/ 1114064 h 6858000"/>
              <a:gd name="connsiteX706" fmla="*/ 248003 w 7467600"/>
              <a:gd name="connsiteY706" fmla="*/ 1089613 h 6858000"/>
              <a:gd name="connsiteX707" fmla="*/ 427020 w 7467600"/>
              <a:gd name="connsiteY707" fmla="*/ 1619803 h 6858000"/>
              <a:gd name="connsiteX708" fmla="*/ 340345 w 7467600"/>
              <a:gd name="connsiteY708" fmla="*/ 2027739 h 6858000"/>
              <a:gd name="connsiteX709" fmla="*/ 360865 w 7467600"/>
              <a:gd name="connsiteY709" fmla="*/ 2044827 h 6858000"/>
              <a:gd name="connsiteX710" fmla="*/ 560414 w 7467600"/>
              <a:gd name="connsiteY710" fmla="*/ 2421457 h 6858000"/>
              <a:gd name="connsiteX711" fmla="*/ 1359703 w 7467600"/>
              <a:gd name="connsiteY711" fmla="*/ 2578554 h 6858000"/>
              <a:gd name="connsiteX712" fmla="*/ 1359422 w 7467600"/>
              <a:gd name="connsiteY712" fmla="*/ 2577994 h 6858000"/>
              <a:gd name="connsiteX713" fmla="*/ 828701 w 7467600"/>
              <a:gd name="connsiteY713" fmla="*/ 1839520 h 6858000"/>
              <a:gd name="connsiteX714" fmla="*/ 494427 w 7467600"/>
              <a:gd name="connsiteY714" fmla="*/ 1092333 h 6858000"/>
              <a:gd name="connsiteX715" fmla="*/ 506322 w 7467600"/>
              <a:gd name="connsiteY715" fmla="*/ 1020997 h 6858000"/>
              <a:gd name="connsiteX716" fmla="*/ 4570198 w 7467600"/>
              <a:gd name="connsiteY716" fmla="*/ 978081 h 6858000"/>
              <a:gd name="connsiteX717" fmla="*/ 4523691 w 7467600"/>
              <a:gd name="connsiteY717" fmla="*/ 1127776 h 6858000"/>
              <a:gd name="connsiteX718" fmla="*/ 4509875 w 7467600"/>
              <a:gd name="connsiteY718" fmla="*/ 1167552 h 6858000"/>
              <a:gd name="connsiteX719" fmla="*/ 4478168 w 7467600"/>
              <a:gd name="connsiteY719" fmla="*/ 1260735 h 6858000"/>
              <a:gd name="connsiteX720" fmla="*/ 4409309 w 7467600"/>
              <a:gd name="connsiteY720" fmla="*/ 1666996 h 6858000"/>
              <a:gd name="connsiteX721" fmla="*/ 4370031 w 7467600"/>
              <a:gd name="connsiteY721" fmla="*/ 1955666 h 6858000"/>
              <a:gd name="connsiteX722" fmla="*/ 4570198 w 7467600"/>
              <a:gd name="connsiteY722" fmla="*/ 978081 h 6858000"/>
              <a:gd name="connsiteX723" fmla="*/ 4557898 w 7467600"/>
              <a:gd name="connsiteY723" fmla="*/ 900011 h 6858000"/>
              <a:gd name="connsiteX724" fmla="*/ 4344840 w 7467600"/>
              <a:gd name="connsiteY724" fmla="*/ 1922038 h 6858000"/>
              <a:gd name="connsiteX725" fmla="*/ 4378710 w 7467600"/>
              <a:gd name="connsiteY725" fmla="*/ 1665516 h 6858000"/>
              <a:gd name="connsiteX726" fmla="*/ 4448798 w 7467600"/>
              <a:gd name="connsiteY726" fmla="*/ 1253024 h 6858000"/>
              <a:gd name="connsiteX727" fmla="*/ 4480315 w 7467600"/>
              <a:gd name="connsiteY727" fmla="*/ 1158454 h 6858000"/>
              <a:gd name="connsiteX728" fmla="*/ 4494133 w 7467600"/>
              <a:gd name="connsiteY728" fmla="*/ 1118676 h 6858000"/>
              <a:gd name="connsiteX729" fmla="*/ 4557898 w 7467600"/>
              <a:gd name="connsiteY729" fmla="*/ 900011 h 6858000"/>
              <a:gd name="connsiteX730" fmla="*/ 5870151 w 7467600"/>
              <a:gd name="connsiteY730" fmla="*/ 898890 h 6858000"/>
              <a:gd name="connsiteX731" fmla="*/ 5861335 w 7467600"/>
              <a:gd name="connsiteY731" fmla="*/ 899177 h 6858000"/>
              <a:gd name="connsiteX732" fmla="*/ 5843702 w 7467600"/>
              <a:gd name="connsiteY732" fmla="*/ 899748 h 6858000"/>
              <a:gd name="connsiteX733" fmla="*/ 5651107 w 7467600"/>
              <a:gd name="connsiteY733" fmla="*/ 920306 h 6858000"/>
              <a:gd name="connsiteX734" fmla="*/ 5459407 w 7467600"/>
              <a:gd name="connsiteY734" fmla="*/ 940975 h 6858000"/>
              <a:gd name="connsiteX735" fmla="*/ 5374846 w 7467600"/>
              <a:gd name="connsiteY735" fmla="*/ 941988 h 6858000"/>
              <a:gd name="connsiteX736" fmla="*/ 5256105 w 7467600"/>
              <a:gd name="connsiteY736" fmla="*/ 945632 h 6858000"/>
              <a:gd name="connsiteX737" fmla="*/ 5107071 w 7467600"/>
              <a:gd name="connsiteY737" fmla="*/ 969720 h 6858000"/>
              <a:gd name="connsiteX738" fmla="*/ 4998681 w 7467600"/>
              <a:gd name="connsiteY738" fmla="*/ 988771 h 6858000"/>
              <a:gd name="connsiteX739" fmla="*/ 5870151 w 7467600"/>
              <a:gd name="connsiteY739" fmla="*/ 898890 h 6858000"/>
              <a:gd name="connsiteX740" fmla="*/ 5504425 w 7467600"/>
              <a:gd name="connsiteY740" fmla="*/ 848067 h 6858000"/>
              <a:gd name="connsiteX741" fmla="*/ 4968849 w 7467600"/>
              <a:gd name="connsiteY741" fmla="*/ 962318 h 6858000"/>
              <a:gd name="connsiteX742" fmla="*/ 5104039 w 7467600"/>
              <a:gd name="connsiteY742" fmla="*/ 940634 h 6858000"/>
              <a:gd name="connsiteX743" fmla="*/ 5256311 w 7467600"/>
              <a:gd name="connsiteY743" fmla="*/ 916490 h 6858000"/>
              <a:gd name="connsiteX744" fmla="*/ 5377381 w 7467600"/>
              <a:gd name="connsiteY744" fmla="*/ 912671 h 6858000"/>
              <a:gd name="connsiteX745" fmla="*/ 5460148 w 7467600"/>
              <a:gd name="connsiteY745" fmla="*/ 911442 h 6858000"/>
              <a:gd name="connsiteX746" fmla="*/ 5648971 w 7467600"/>
              <a:gd name="connsiteY746" fmla="*/ 891331 h 6858000"/>
              <a:gd name="connsiteX747" fmla="*/ 5844807 w 7467600"/>
              <a:gd name="connsiteY747" fmla="*/ 870718 h 6858000"/>
              <a:gd name="connsiteX748" fmla="*/ 5862975 w 7467600"/>
              <a:gd name="connsiteY748" fmla="*/ 869756 h 6858000"/>
              <a:gd name="connsiteX749" fmla="*/ 5920887 w 7467600"/>
              <a:gd name="connsiteY749" fmla="*/ 865929 h 6858000"/>
              <a:gd name="connsiteX750" fmla="*/ 5504425 w 7467600"/>
              <a:gd name="connsiteY750" fmla="*/ 848067 h 6858000"/>
              <a:gd name="connsiteX751" fmla="*/ 3607114 w 7467600"/>
              <a:gd name="connsiteY751" fmla="*/ 467441 h 6858000"/>
              <a:gd name="connsiteX752" fmla="*/ 3296242 w 7467600"/>
              <a:gd name="connsiteY752" fmla="*/ 807991 h 6858000"/>
              <a:gd name="connsiteX753" fmla="*/ 3174674 w 7467600"/>
              <a:gd name="connsiteY753" fmla="*/ 919759 h 6858000"/>
              <a:gd name="connsiteX754" fmla="*/ 3042978 w 7467600"/>
              <a:gd name="connsiteY754" fmla="*/ 1054894 h 6858000"/>
              <a:gd name="connsiteX755" fmla="*/ 2968914 w 7467600"/>
              <a:gd name="connsiteY755" fmla="*/ 1133756 h 6858000"/>
              <a:gd name="connsiteX756" fmla="*/ 3103823 w 7467600"/>
              <a:gd name="connsiteY756" fmla="*/ 1026814 h 6858000"/>
              <a:gd name="connsiteX757" fmla="*/ 3607114 w 7467600"/>
              <a:gd name="connsiteY757" fmla="*/ 467441 h 6858000"/>
              <a:gd name="connsiteX758" fmla="*/ 3744487 w 7467600"/>
              <a:gd name="connsiteY758" fmla="*/ 383136 h 6858000"/>
              <a:gd name="connsiteX759" fmla="*/ 3970213 w 7467600"/>
              <a:gd name="connsiteY759" fmla="*/ 995559 h 6858000"/>
              <a:gd name="connsiteX760" fmla="*/ 3744487 w 7467600"/>
              <a:gd name="connsiteY760" fmla="*/ 383136 h 6858000"/>
              <a:gd name="connsiteX761" fmla="*/ 3624562 w 7467600"/>
              <a:gd name="connsiteY761" fmla="*/ 367041 h 6858000"/>
              <a:gd name="connsiteX762" fmla="*/ 3489712 w 7467600"/>
              <a:gd name="connsiteY762" fmla="*/ 485386 h 6858000"/>
              <a:gd name="connsiteX763" fmla="*/ 3182994 w 7467600"/>
              <a:gd name="connsiteY763" fmla="*/ 828265 h 6858000"/>
              <a:gd name="connsiteX764" fmla="*/ 2892114 w 7467600"/>
              <a:gd name="connsiteY764" fmla="*/ 1172635 h 6858000"/>
              <a:gd name="connsiteX765" fmla="*/ 3021459 w 7467600"/>
              <a:gd name="connsiteY765" fmla="*/ 1035385 h 6858000"/>
              <a:gd name="connsiteX766" fmla="*/ 3153873 w 7467600"/>
              <a:gd name="connsiteY766" fmla="*/ 898971 h 6858000"/>
              <a:gd name="connsiteX767" fmla="*/ 3276511 w 7467600"/>
              <a:gd name="connsiteY767" fmla="*/ 786423 h 6858000"/>
              <a:gd name="connsiteX768" fmla="*/ 3584154 w 7467600"/>
              <a:gd name="connsiteY768" fmla="*/ 448218 h 6858000"/>
              <a:gd name="connsiteX769" fmla="*/ 3624562 w 7467600"/>
              <a:gd name="connsiteY769" fmla="*/ 367041 h 6858000"/>
              <a:gd name="connsiteX770" fmla="*/ 3766672 w 7467600"/>
              <a:gd name="connsiteY770" fmla="*/ 359429 h 6858000"/>
              <a:gd name="connsiteX771" fmla="*/ 3996338 w 7467600"/>
              <a:gd name="connsiteY771" fmla="*/ 968237 h 6858000"/>
              <a:gd name="connsiteX772" fmla="*/ 3766672 w 7467600"/>
              <a:gd name="connsiteY772" fmla="*/ 359429 h 6858000"/>
              <a:gd name="connsiteX773" fmla="*/ 5805386 w 7467600"/>
              <a:gd name="connsiteY773" fmla="*/ 239240 h 6858000"/>
              <a:gd name="connsiteX774" fmla="*/ 5736947 w 7467600"/>
              <a:gd name="connsiteY774" fmla="*/ 261367 h 6858000"/>
              <a:gd name="connsiteX775" fmla="*/ 5427012 w 7467600"/>
              <a:gd name="connsiteY775" fmla="*/ 311272 h 6858000"/>
              <a:gd name="connsiteX776" fmla="*/ 5147818 w 7467600"/>
              <a:gd name="connsiteY776" fmla="*/ 322112 h 6858000"/>
              <a:gd name="connsiteX777" fmla="*/ 5060854 w 7467600"/>
              <a:gd name="connsiteY777" fmla="*/ 311882 h 6858000"/>
              <a:gd name="connsiteX778" fmla="*/ 4945989 w 7467600"/>
              <a:gd name="connsiteY778" fmla="*/ 300516 h 6858000"/>
              <a:gd name="connsiteX779" fmla="*/ 5410479 w 7467600"/>
              <a:gd name="connsiteY779" fmla="*/ 348434 h 6858000"/>
              <a:gd name="connsiteX780" fmla="*/ 5805386 w 7467600"/>
              <a:gd name="connsiteY780" fmla="*/ 239240 h 6858000"/>
              <a:gd name="connsiteX781" fmla="*/ 5905192 w 7467600"/>
              <a:gd name="connsiteY781" fmla="*/ 163079 h 6858000"/>
              <a:gd name="connsiteX782" fmla="*/ 5865655 w 7467600"/>
              <a:gd name="connsiteY782" fmla="*/ 171901 h 6858000"/>
              <a:gd name="connsiteX783" fmla="*/ 5259740 w 7467600"/>
              <a:gd name="connsiteY783" fmla="*/ 257013 h 6858000"/>
              <a:gd name="connsiteX784" fmla="*/ 5208466 w 7467600"/>
              <a:gd name="connsiteY784" fmla="*/ 257550 h 6858000"/>
              <a:gd name="connsiteX785" fmla="*/ 4980204 w 7467600"/>
              <a:gd name="connsiteY785" fmla="*/ 271903 h 6858000"/>
              <a:gd name="connsiteX786" fmla="*/ 5068068 w 7467600"/>
              <a:gd name="connsiteY786" fmla="*/ 282244 h 6858000"/>
              <a:gd name="connsiteX787" fmla="*/ 5153231 w 7467600"/>
              <a:gd name="connsiteY787" fmla="*/ 292240 h 6858000"/>
              <a:gd name="connsiteX788" fmla="*/ 5426491 w 7467600"/>
              <a:gd name="connsiteY788" fmla="*/ 281128 h 6858000"/>
              <a:gd name="connsiteX789" fmla="*/ 5731212 w 7467600"/>
              <a:gd name="connsiteY789" fmla="*/ 231951 h 6858000"/>
              <a:gd name="connsiteX790" fmla="*/ 5905192 w 7467600"/>
              <a:gd name="connsiteY790" fmla="*/ 163079 h 6858000"/>
              <a:gd name="connsiteX791" fmla="*/ 5944437 w 7467600"/>
              <a:gd name="connsiteY791" fmla="*/ 113829 h 6858000"/>
              <a:gd name="connsiteX792" fmla="*/ 5825032 w 7467600"/>
              <a:gd name="connsiteY792" fmla="*/ 146405 h 6858000"/>
              <a:gd name="connsiteX793" fmla="*/ 4955599 w 7467600"/>
              <a:gd name="connsiteY793" fmla="*/ 247008 h 6858000"/>
              <a:gd name="connsiteX794" fmla="*/ 5210104 w 7467600"/>
              <a:gd name="connsiteY794" fmla="*/ 228123 h 6858000"/>
              <a:gd name="connsiteX795" fmla="*/ 5261015 w 7467600"/>
              <a:gd name="connsiteY795" fmla="*/ 227087 h 6858000"/>
              <a:gd name="connsiteX796" fmla="*/ 5861181 w 7467600"/>
              <a:gd name="connsiteY796" fmla="*/ 143093 h 6858000"/>
              <a:gd name="connsiteX797" fmla="*/ 5961252 w 7467600"/>
              <a:gd name="connsiteY797" fmla="*/ 114820 h 6858000"/>
              <a:gd name="connsiteX798" fmla="*/ 5944437 w 7467600"/>
              <a:gd name="connsiteY798" fmla="*/ 113829 h 6858000"/>
              <a:gd name="connsiteX799" fmla="*/ 3882765 w 7467600"/>
              <a:gd name="connsiteY799" fmla="*/ 0 h 6858000"/>
              <a:gd name="connsiteX800" fmla="*/ 3995099 w 7467600"/>
              <a:gd name="connsiteY800" fmla="*/ 0 h 6858000"/>
              <a:gd name="connsiteX801" fmla="*/ 4163818 w 7467600"/>
              <a:gd name="connsiteY801" fmla="*/ 234104 h 6858000"/>
              <a:gd name="connsiteX802" fmla="*/ 4172099 w 7467600"/>
              <a:gd name="connsiteY802" fmla="*/ 234207 h 6858000"/>
              <a:gd name="connsiteX803" fmla="*/ 4784282 w 7467600"/>
              <a:gd name="connsiteY803" fmla="*/ 276561 h 6858000"/>
              <a:gd name="connsiteX804" fmla="*/ 4801687 w 7467600"/>
              <a:gd name="connsiteY804" fmla="*/ 267764 h 6858000"/>
              <a:gd name="connsiteX805" fmla="*/ 6082788 w 7467600"/>
              <a:gd name="connsiteY805" fmla="*/ 64119 h 6858000"/>
              <a:gd name="connsiteX806" fmla="*/ 6099442 w 7467600"/>
              <a:gd name="connsiteY806" fmla="*/ 82568 h 6858000"/>
              <a:gd name="connsiteX807" fmla="*/ 4804137 w 7467600"/>
              <a:gd name="connsiteY807" fmla="*/ 320931 h 6858000"/>
              <a:gd name="connsiteX808" fmla="*/ 4227047 w 7467600"/>
              <a:gd name="connsiteY808" fmla="*/ 313415 h 6858000"/>
              <a:gd name="connsiteX809" fmla="*/ 4346041 w 7467600"/>
              <a:gd name="connsiteY809" fmla="*/ 456086 h 6858000"/>
              <a:gd name="connsiteX810" fmla="*/ 4870967 w 7467600"/>
              <a:gd name="connsiteY810" fmla="*/ 963061 h 6858000"/>
              <a:gd name="connsiteX811" fmla="*/ 4889647 w 7467600"/>
              <a:gd name="connsiteY811" fmla="*/ 957147 h 6858000"/>
              <a:gd name="connsiteX812" fmla="*/ 5422504 w 7467600"/>
              <a:gd name="connsiteY812" fmla="*/ 805191 h 6858000"/>
              <a:gd name="connsiteX813" fmla="*/ 6087656 w 7467600"/>
              <a:gd name="connsiteY813" fmla="*/ 826703 h 6858000"/>
              <a:gd name="connsiteX814" fmla="*/ 6058717 w 7467600"/>
              <a:gd name="connsiteY814" fmla="*/ 865992 h 6858000"/>
              <a:gd name="connsiteX815" fmla="*/ 4974153 w 7467600"/>
              <a:gd name="connsiteY815" fmla="*/ 1045456 h 6858000"/>
              <a:gd name="connsiteX816" fmla="*/ 5627835 w 7467600"/>
              <a:gd name="connsiteY816" fmla="*/ 1472077 h 6858000"/>
              <a:gd name="connsiteX817" fmla="*/ 5629817 w 7467600"/>
              <a:gd name="connsiteY817" fmla="*/ 1471412 h 6858000"/>
              <a:gd name="connsiteX818" fmla="*/ 5634124 w 7467600"/>
              <a:gd name="connsiteY818" fmla="*/ 1470572 h 6858000"/>
              <a:gd name="connsiteX819" fmla="*/ 5755832 w 7467600"/>
              <a:gd name="connsiteY819" fmla="*/ 1383886 h 6858000"/>
              <a:gd name="connsiteX820" fmla="*/ 6014186 w 7467600"/>
              <a:gd name="connsiteY820" fmla="*/ 1279799 h 6858000"/>
              <a:gd name="connsiteX821" fmla="*/ 6901619 w 7467600"/>
              <a:gd name="connsiteY821" fmla="*/ 1047874 h 6858000"/>
              <a:gd name="connsiteX822" fmla="*/ 6931566 w 7467600"/>
              <a:gd name="connsiteY822" fmla="*/ 1062034 h 6858000"/>
              <a:gd name="connsiteX823" fmla="*/ 5790982 w 7467600"/>
              <a:gd name="connsiteY823" fmla="*/ 1561380 h 6858000"/>
              <a:gd name="connsiteX824" fmla="*/ 6188971 w 7467600"/>
              <a:gd name="connsiteY824" fmla="*/ 1755168 h 6858000"/>
              <a:gd name="connsiteX825" fmla="*/ 6202446 w 7467600"/>
              <a:gd name="connsiteY825" fmla="*/ 1752268 h 6858000"/>
              <a:gd name="connsiteX826" fmla="*/ 7179560 w 7467600"/>
              <a:gd name="connsiteY826" fmla="*/ 1467551 h 6858000"/>
              <a:gd name="connsiteX827" fmla="*/ 7158730 w 7467600"/>
              <a:gd name="connsiteY827" fmla="*/ 1507835 h 6858000"/>
              <a:gd name="connsiteX828" fmla="*/ 6326959 w 7467600"/>
              <a:gd name="connsiteY828" fmla="*/ 1817686 h 6858000"/>
              <a:gd name="connsiteX829" fmla="*/ 6537433 w 7467600"/>
              <a:gd name="connsiteY829" fmla="*/ 1907790 h 6858000"/>
              <a:gd name="connsiteX830" fmla="*/ 6550221 w 7467600"/>
              <a:gd name="connsiteY830" fmla="*/ 1910729 h 6858000"/>
              <a:gd name="connsiteX831" fmla="*/ 6964438 w 7467600"/>
              <a:gd name="connsiteY831" fmla="*/ 2209505 h 6858000"/>
              <a:gd name="connsiteX832" fmla="*/ 7367862 w 7467600"/>
              <a:gd name="connsiteY832" fmla="*/ 2806833 h 6858000"/>
              <a:gd name="connsiteX833" fmla="*/ 7364329 w 7467600"/>
              <a:gd name="connsiteY833" fmla="*/ 2826907 h 6858000"/>
              <a:gd name="connsiteX834" fmla="*/ 7290545 w 7467600"/>
              <a:gd name="connsiteY834" fmla="*/ 2850663 h 6858000"/>
              <a:gd name="connsiteX835" fmla="*/ 6472036 w 7467600"/>
              <a:gd name="connsiteY835" fmla="*/ 1959003 h 6858000"/>
              <a:gd name="connsiteX836" fmla="*/ 5792897 w 7467600"/>
              <a:gd name="connsiteY836" fmla="*/ 1647747 h 6858000"/>
              <a:gd name="connsiteX837" fmla="*/ 5842751 w 7467600"/>
              <a:gd name="connsiteY837" fmla="*/ 1816112 h 6858000"/>
              <a:gd name="connsiteX838" fmla="*/ 5847424 w 7467600"/>
              <a:gd name="connsiteY838" fmla="*/ 1815776 h 6858000"/>
              <a:gd name="connsiteX839" fmla="*/ 6399821 w 7467600"/>
              <a:gd name="connsiteY839" fmla="*/ 2344799 h 6858000"/>
              <a:gd name="connsiteX840" fmla="*/ 6323232 w 7467600"/>
              <a:gd name="connsiteY840" fmla="*/ 2389634 h 6858000"/>
              <a:gd name="connsiteX841" fmla="*/ 5942958 w 7467600"/>
              <a:gd name="connsiteY841" fmla="*/ 2077708 h 6858000"/>
              <a:gd name="connsiteX842" fmla="*/ 5921559 w 7467600"/>
              <a:gd name="connsiteY842" fmla="*/ 2378596 h 6858000"/>
              <a:gd name="connsiteX843" fmla="*/ 5817651 w 7467600"/>
              <a:gd name="connsiteY843" fmla="*/ 3023919 h 6858000"/>
              <a:gd name="connsiteX844" fmla="*/ 5729634 w 7467600"/>
              <a:gd name="connsiteY844" fmla="*/ 3051849 h 6858000"/>
              <a:gd name="connsiteX845" fmla="*/ 5611018 w 7467600"/>
              <a:gd name="connsiteY845" fmla="*/ 2316769 h 6858000"/>
              <a:gd name="connsiteX846" fmla="*/ 5687608 w 7467600"/>
              <a:gd name="connsiteY846" fmla="*/ 2039972 h 6858000"/>
              <a:gd name="connsiteX847" fmla="*/ 5657554 w 7467600"/>
              <a:gd name="connsiteY847" fmla="*/ 1576445 h 6858000"/>
              <a:gd name="connsiteX848" fmla="*/ 5150475 w 7467600"/>
              <a:gd name="connsiteY848" fmla="*/ 1274012 h 6858000"/>
              <a:gd name="connsiteX849" fmla="*/ 5349142 w 7467600"/>
              <a:gd name="connsiteY849" fmla="*/ 2204405 h 6858000"/>
              <a:gd name="connsiteX850" fmla="*/ 5262214 w 7467600"/>
              <a:gd name="connsiteY850" fmla="*/ 2233836 h 6858000"/>
              <a:gd name="connsiteX851" fmla="*/ 4981539 w 7467600"/>
              <a:gd name="connsiteY851" fmla="*/ 1542201 h 6858000"/>
              <a:gd name="connsiteX852" fmla="*/ 4958461 w 7467600"/>
              <a:gd name="connsiteY852" fmla="*/ 1136957 h 6858000"/>
              <a:gd name="connsiteX853" fmla="*/ 4655015 w 7467600"/>
              <a:gd name="connsiteY853" fmla="*/ 891426 h 6858000"/>
              <a:gd name="connsiteX854" fmla="*/ 4348002 w 7467600"/>
              <a:gd name="connsiteY854" fmla="*/ 2205895 h 6858000"/>
              <a:gd name="connsiteX855" fmla="*/ 4262250 w 7467600"/>
              <a:gd name="connsiteY855" fmla="*/ 2219972 h 6858000"/>
              <a:gd name="connsiteX856" fmla="*/ 4550611 w 7467600"/>
              <a:gd name="connsiteY856" fmla="*/ 817540 h 6858000"/>
              <a:gd name="connsiteX857" fmla="*/ 4564418 w 7467600"/>
              <a:gd name="connsiteY857" fmla="*/ 808293 h 6858000"/>
              <a:gd name="connsiteX858" fmla="*/ 4266388 w 7467600"/>
              <a:gd name="connsiteY858" fmla="*/ 500083 h 6858000"/>
              <a:gd name="connsiteX859" fmla="*/ 4032842 w 7467600"/>
              <a:gd name="connsiteY859" fmla="*/ 211809 h 6858000"/>
              <a:gd name="connsiteX860" fmla="*/ 3882765 w 7467600"/>
              <a:gd name="connsiteY860" fmla="*/ 0 h 6858000"/>
              <a:gd name="connsiteX861" fmla="*/ 3721337 w 7467600"/>
              <a:gd name="connsiteY861" fmla="*/ 0 h 6858000"/>
              <a:gd name="connsiteX862" fmla="*/ 3797544 w 7467600"/>
              <a:gd name="connsiteY862" fmla="*/ 0 h 6858000"/>
              <a:gd name="connsiteX863" fmla="*/ 3775734 w 7467600"/>
              <a:gd name="connsiteY863" fmla="*/ 95131 h 6858000"/>
              <a:gd name="connsiteX864" fmla="*/ 3724807 w 7467600"/>
              <a:gd name="connsiteY864" fmla="*/ 272257 h 6858000"/>
              <a:gd name="connsiteX865" fmla="*/ 3726844 w 7467600"/>
              <a:gd name="connsiteY865" fmla="*/ 282988 h 6858000"/>
              <a:gd name="connsiteX866" fmla="*/ 3742664 w 7467600"/>
              <a:gd name="connsiteY866" fmla="*/ 279918 h 6858000"/>
              <a:gd name="connsiteX867" fmla="*/ 4103910 w 7467600"/>
              <a:gd name="connsiteY867" fmla="*/ 1161917 h 6858000"/>
              <a:gd name="connsiteX868" fmla="*/ 4020269 w 7467600"/>
              <a:gd name="connsiteY868" fmla="*/ 1200406 h 6858000"/>
              <a:gd name="connsiteX869" fmla="*/ 3674882 w 7467600"/>
              <a:gd name="connsiteY869" fmla="*/ 488524 h 6858000"/>
              <a:gd name="connsiteX870" fmla="*/ 3132682 w 7467600"/>
              <a:gd name="connsiteY870" fmla="*/ 1072284 h 6858000"/>
              <a:gd name="connsiteX871" fmla="*/ 2716346 w 7467600"/>
              <a:gd name="connsiteY871" fmla="*/ 1276376 h 6858000"/>
              <a:gd name="connsiteX872" fmla="*/ 2716772 w 7467600"/>
              <a:gd name="connsiteY872" fmla="*/ 1255462 h 6858000"/>
              <a:gd name="connsiteX873" fmla="*/ 3471096 w 7467600"/>
              <a:gd name="connsiteY873" fmla="*/ 437072 h 6858000"/>
              <a:gd name="connsiteX874" fmla="*/ 3639057 w 7467600"/>
              <a:gd name="connsiteY874" fmla="*/ 286334 h 6858000"/>
              <a:gd name="connsiteX875" fmla="*/ 3640309 w 7467600"/>
              <a:gd name="connsiteY875" fmla="*/ 284664 h 6858000"/>
              <a:gd name="connsiteX876" fmla="*/ 3646022 w 7467600"/>
              <a:gd name="connsiteY876" fmla="*/ 276711 h 6858000"/>
              <a:gd name="connsiteX877" fmla="*/ 3707943 w 7467600"/>
              <a:gd name="connsiteY877" fmla="*/ 65958 h 6858000"/>
              <a:gd name="connsiteX878" fmla="*/ 3721337 w 7467600"/>
              <a:gd name="connsiteY878" fmla="*/ 0 h 6858000"/>
              <a:gd name="connsiteX879" fmla="*/ 2867960 w 7467600"/>
              <a:gd name="connsiteY879" fmla="*/ 0 h 6858000"/>
              <a:gd name="connsiteX880" fmla="*/ 2926351 w 7467600"/>
              <a:gd name="connsiteY880" fmla="*/ 0 h 6858000"/>
              <a:gd name="connsiteX881" fmla="*/ 2902823 w 7467600"/>
              <a:gd name="connsiteY881" fmla="*/ 262929 h 6858000"/>
              <a:gd name="connsiteX882" fmla="*/ 2940663 w 7467600"/>
              <a:gd name="connsiteY882" fmla="*/ 140884 h 6858000"/>
              <a:gd name="connsiteX883" fmla="*/ 2947039 w 7467600"/>
              <a:gd name="connsiteY883" fmla="*/ 122524 h 6858000"/>
              <a:gd name="connsiteX884" fmla="*/ 2984316 w 7467600"/>
              <a:gd name="connsiteY884" fmla="*/ 0 h 6858000"/>
              <a:gd name="connsiteX885" fmla="*/ 3016114 w 7467600"/>
              <a:gd name="connsiteY885" fmla="*/ 0 h 6858000"/>
              <a:gd name="connsiteX886" fmla="*/ 2979949 w 7467600"/>
              <a:gd name="connsiteY886" fmla="*/ 119274 h 6858000"/>
              <a:gd name="connsiteX887" fmla="*/ 3023879 w 7467600"/>
              <a:gd name="connsiteY887" fmla="*/ 0 h 6858000"/>
              <a:gd name="connsiteX888" fmla="*/ 3105400 w 7467600"/>
              <a:gd name="connsiteY888" fmla="*/ 0 h 6858000"/>
              <a:gd name="connsiteX889" fmla="*/ 3094669 w 7467600"/>
              <a:gd name="connsiteY889" fmla="*/ 30308 h 6858000"/>
              <a:gd name="connsiteX890" fmla="*/ 2901945 w 7467600"/>
              <a:gd name="connsiteY890" fmla="*/ 466538 h 6858000"/>
              <a:gd name="connsiteX891" fmla="*/ 2815209 w 7467600"/>
              <a:gd name="connsiteY891" fmla="*/ 497361 h 6858000"/>
              <a:gd name="connsiteX892" fmla="*/ 2844845 w 7467600"/>
              <a:gd name="connsiteY892" fmla="*/ 127638 h 6858000"/>
              <a:gd name="connsiteX893" fmla="*/ 2867960 w 7467600"/>
              <a:gd name="connsiteY893" fmla="*/ 0 h 6858000"/>
              <a:gd name="connsiteX894" fmla="*/ 1057230 w 7467600"/>
              <a:gd name="connsiteY894" fmla="*/ 0 h 6858000"/>
              <a:gd name="connsiteX895" fmla="*/ 1111003 w 7467600"/>
              <a:gd name="connsiteY895" fmla="*/ 0 h 6858000"/>
              <a:gd name="connsiteX896" fmla="*/ 1125553 w 7467600"/>
              <a:gd name="connsiteY896" fmla="*/ 52588 h 6858000"/>
              <a:gd name="connsiteX897" fmla="*/ 1304276 w 7467600"/>
              <a:gd name="connsiteY897" fmla="*/ 476275 h 6858000"/>
              <a:gd name="connsiteX898" fmla="*/ 1492066 w 7467600"/>
              <a:gd name="connsiteY898" fmla="*/ 886333 h 6858000"/>
              <a:gd name="connsiteX899" fmla="*/ 1423698 w 7467600"/>
              <a:gd name="connsiteY899" fmla="*/ 710817 h 6858000"/>
              <a:gd name="connsiteX900" fmla="*/ 1357609 w 7467600"/>
              <a:gd name="connsiteY900" fmla="*/ 532892 h 6858000"/>
              <a:gd name="connsiteX901" fmla="*/ 1309550 w 7467600"/>
              <a:gd name="connsiteY901" fmla="*/ 374031 h 6858000"/>
              <a:gd name="connsiteX902" fmla="*/ 1193673 w 7467600"/>
              <a:gd name="connsiteY902" fmla="*/ 49533 h 6858000"/>
              <a:gd name="connsiteX903" fmla="*/ 1164391 w 7467600"/>
              <a:gd name="connsiteY903" fmla="*/ 0 h 6858000"/>
              <a:gd name="connsiteX904" fmla="*/ 1200666 w 7467600"/>
              <a:gd name="connsiteY904" fmla="*/ 0 h 6858000"/>
              <a:gd name="connsiteX905" fmla="*/ 1223408 w 7467600"/>
              <a:gd name="connsiteY905" fmla="*/ 38996 h 6858000"/>
              <a:gd name="connsiteX906" fmla="*/ 1339635 w 7467600"/>
              <a:gd name="connsiteY906" fmla="*/ 365517 h 6858000"/>
              <a:gd name="connsiteX907" fmla="*/ 1387469 w 7467600"/>
              <a:gd name="connsiteY907" fmla="*/ 523079 h 6858000"/>
              <a:gd name="connsiteX908" fmla="*/ 1452685 w 7467600"/>
              <a:gd name="connsiteY908" fmla="*/ 699806 h 6858000"/>
              <a:gd name="connsiteX909" fmla="*/ 1492092 w 7467600"/>
              <a:gd name="connsiteY909" fmla="*/ 800424 h 6858000"/>
              <a:gd name="connsiteX910" fmla="*/ 1455302 w 7467600"/>
              <a:gd name="connsiteY910" fmla="*/ 632913 h 6858000"/>
              <a:gd name="connsiteX911" fmla="*/ 1222336 w 7467600"/>
              <a:gd name="connsiteY911" fmla="*/ 9480 h 6858000"/>
              <a:gd name="connsiteX912" fmla="*/ 1214634 w 7467600"/>
              <a:gd name="connsiteY912" fmla="*/ 0 h 6858000"/>
              <a:gd name="connsiteX913" fmla="*/ 1289827 w 7467600"/>
              <a:gd name="connsiteY913" fmla="*/ 0 h 6858000"/>
              <a:gd name="connsiteX914" fmla="*/ 1321076 w 7467600"/>
              <a:gd name="connsiteY914" fmla="*/ 59722 h 6858000"/>
              <a:gd name="connsiteX915" fmla="*/ 1512579 w 7467600"/>
              <a:gd name="connsiteY915" fmla="*/ 626441 h 6858000"/>
              <a:gd name="connsiteX916" fmla="*/ 1506076 w 7467600"/>
              <a:gd name="connsiteY916" fmla="*/ 1089289 h 6858000"/>
              <a:gd name="connsiteX917" fmla="*/ 1486346 w 7467600"/>
              <a:gd name="connsiteY917" fmla="*/ 1079919 h 6858000"/>
              <a:gd name="connsiteX918" fmla="*/ 1070511 w 7467600"/>
              <a:gd name="connsiteY918" fmla="*/ 48609 h 6858000"/>
              <a:gd name="connsiteX919" fmla="*/ 1057230 w 7467600"/>
              <a:gd name="connsiteY919" fmla="*/ 0 h 6858000"/>
              <a:gd name="connsiteX920" fmla="*/ 43151 w 7467600"/>
              <a:gd name="connsiteY920" fmla="*/ 0 h 6858000"/>
              <a:gd name="connsiteX921" fmla="*/ 95283 w 7467600"/>
              <a:gd name="connsiteY921" fmla="*/ 0 h 6858000"/>
              <a:gd name="connsiteX922" fmla="*/ 300708 w 7467600"/>
              <a:gd name="connsiteY922" fmla="*/ 154571 h 6858000"/>
              <a:gd name="connsiteX923" fmla="*/ 530414 w 7467600"/>
              <a:gd name="connsiteY923" fmla="*/ 354673 h 6858000"/>
              <a:gd name="connsiteX924" fmla="*/ 333785 w 7467600"/>
              <a:gd name="connsiteY924" fmla="*/ 161564 h 6858000"/>
              <a:gd name="connsiteX925" fmla="*/ 147005 w 7467600"/>
              <a:gd name="connsiteY925" fmla="*/ 0 h 6858000"/>
              <a:gd name="connsiteX926" fmla="*/ 272509 w 7467600"/>
              <a:gd name="connsiteY926" fmla="*/ 0 h 6858000"/>
              <a:gd name="connsiteX927" fmla="*/ 326276 w 7467600"/>
              <a:gd name="connsiteY927" fmla="*/ 45847 h 6858000"/>
              <a:gd name="connsiteX928" fmla="*/ 823759 w 7467600"/>
              <a:gd name="connsiteY928" fmla="*/ 574145 h 6858000"/>
              <a:gd name="connsiteX929" fmla="*/ 811254 w 7467600"/>
              <a:gd name="connsiteY929" fmla="*/ 665546 h 6858000"/>
              <a:gd name="connsiteX930" fmla="*/ 154042 w 7467600"/>
              <a:gd name="connsiteY930" fmla="*/ 261522 h 6858000"/>
              <a:gd name="connsiteX931" fmla="*/ 13550 w 7467600"/>
              <a:gd name="connsiteY931" fmla="*/ 158423 h 6858000"/>
              <a:gd name="connsiteX932" fmla="*/ 0 w 7467600"/>
              <a:gd name="connsiteY932" fmla="*/ 146618 h 6858000"/>
              <a:gd name="connsiteX933" fmla="*/ 0 w 7467600"/>
              <a:gd name="connsiteY933" fmla="*/ 59161 h 6858000"/>
              <a:gd name="connsiteX934" fmla="*/ 45427 w 7467600"/>
              <a:gd name="connsiteY934" fmla="*/ 101078 h 6858000"/>
              <a:gd name="connsiteX935" fmla="*/ 630103 w 7467600"/>
              <a:gd name="connsiteY935" fmla="*/ 485885 h 6858000"/>
              <a:gd name="connsiteX936" fmla="*/ 532040 w 7467600"/>
              <a:gd name="connsiteY936" fmla="*/ 399359 h 6858000"/>
              <a:gd name="connsiteX937" fmla="*/ 517618 w 7467600"/>
              <a:gd name="connsiteY937" fmla="*/ 385726 h 6858000"/>
              <a:gd name="connsiteX938" fmla="*/ 285074 w 7467600"/>
              <a:gd name="connsiteY938" fmla="*/ 182755 h 6858000"/>
              <a:gd name="connsiteX939" fmla="*/ 43151 w 7467600"/>
              <a:gd name="connsiteY93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62821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1019354 w 7467600"/>
              <a:gd name="connsiteY7" fmla="*/ 6315006 h 6858000"/>
              <a:gd name="connsiteX8" fmla="*/ 441046 w 7467600"/>
              <a:gd name="connsiteY8" fmla="*/ 6691153 h 6858000"/>
              <a:gd name="connsiteX9" fmla="*/ 1019354 w 7467600"/>
              <a:gd name="connsiteY9" fmla="*/ 6315006 h 6858000"/>
              <a:gd name="connsiteX10" fmla="*/ 991680 w 7467600"/>
              <a:gd name="connsiteY10" fmla="*/ 6298413 h 6858000"/>
              <a:gd name="connsiteX11" fmla="*/ 409060 w 7467600"/>
              <a:gd name="connsiteY11" fmla="*/ 6671470 h 6858000"/>
              <a:gd name="connsiteX12" fmla="*/ 991680 w 7467600"/>
              <a:gd name="connsiteY12" fmla="*/ 6298413 h 6858000"/>
              <a:gd name="connsiteX13" fmla="*/ 103333 w 7467600"/>
              <a:gd name="connsiteY13" fmla="*/ 5699602 h 6858000"/>
              <a:gd name="connsiteX14" fmla="*/ 233938 w 7467600"/>
              <a:gd name="connsiteY14" fmla="*/ 5809416 h 6858000"/>
              <a:gd name="connsiteX15" fmla="*/ 883580 w 7467600"/>
              <a:gd name="connsiteY15" fmla="*/ 6180710 h 6858000"/>
              <a:gd name="connsiteX16" fmla="*/ 487337 w 7467600"/>
              <a:gd name="connsiteY16" fmla="*/ 5950182 h 6858000"/>
              <a:gd name="connsiteX17" fmla="*/ 354051 w 7467600"/>
              <a:gd name="connsiteY17" fmla="*/ 5854912 h 6858000"/>
              <a:gd name="connsiteX18" fmla="*/ 195436 w 7467600"/>
              <a:gd name="connsiteY18" fmla="*/ 5755068 h 6858000"/>
              <a:gd name="connsiteX19" fmla="*/ 103333 w 7467600"/>
              <a:gd name="connsiteY19" fmla="*/ 5699602 h 6858000"/>
              <a:gd name="connsiteX20" fmla="*/ 5539432 w 7467600"/>
              <a:gd name="connsiteY20" fmla="*/ 5642928 h 6858000"/>
              <a:gd name="connsiteX21" fmla="*/ 5555462 w 7467600"/>
              <a:gd name="connsiteY21" fmla="*/ 5694454 h 6858000"/>
              <a:gd name="connsiteX22" fmla="*/ 5828270 w 7467600"/>
              <a:gd name="connsiteY22" fmla="*/ 6320663 h 6858000"/>
              <a:gd name="connsiteX23" fmla="*/ 5947416 w 7467600"/>
              <a:gd name="connsiteY23" fmla="*/ 6574846 h 6858000"/>
              <a:gd name="connsiteX24" fmla="*/ 5539432 w 7467600"/>
              <a:gd name="connsiteY24" fmla="*/ 5642928 h 6858000"/>
              <a:gd name="connsiteX25" fmla="*/ 51253 w 7467600"/>
              <a:gd name="connsiteY25" fmla="*/ 5631825 h 6858000"/>
              <a:gd name="connsiteX26" fmla="*/ 211622 w 7467600"/>
              <a:gd name="connsiteY26" fmla="*/ 5728803 h 6858000"/>
              <a:gd name="connsiteX27" fmla="*/ 371652 w 7467600"/>
              <a:gd name="connsiteY27" fmla="*/ 5829062 h 6858000"/>
              <a:gd name="connsiteX28" fmla="*/ 505903 w 7467600"/>
              <a:gd name="connsiteY28" fmla="*/ 5925221 h 6858000"/>
              <a:gd name="connsiteX29" fmla="*/ 899240 w 7467600"/>
              <a:gd name="connsiteY29" fmla="*/ 6153068 h 6858000"/>
              <a:gd name="connsiteX30" fmla="*/ 988114 w 7467600"/>
              <a:gd name="connsiteY30" fmla="*/ 6174204 h 6858000"/>
              <a:gd name="connsiteX31" fmla="*/ 845971 w 7467600"/>
              <a:gd name="connsiteY31" fmla="*/ 6067177 h 6858000"/>
              <a:gd name="connsiteX32" fmla="*/ 448057 w 7467600"/>
              <a:gd name="connsiteY32" fmla="*/ 5841376 h 6858000"/>
              <a:gd name="connsiteX33" fmla="*/ 51253 w 7467600"/>
              <a:gd name="connsiteY33" fmla="*/ 5631825 h 6858000"/>
              <a:gd name="connsiteX34" fmla="*/ 2606687 w 7467600"/>
              <a:gd name="connsiteY34" fmla="*/ 5630718 h 6858000"/>
              <a:gd name="connsiteX35" fmla="*/ 2645658 w 7467600"/>
              <a:gd name="connsiteY35" fmla="*/ 6640259 h 6858000"/>
              <a:gd name="connsiteX36" fmla="*/ 2606687 w 7467600"/>
              <a:gd name="connsiteY36" fmla="*/ 5630718 h 6858000"/>
              <a:gd name="connsiteX37" fmla="*/ 3642057 w 7467600"/>
              <a:gd name="connsiteY37" fmla="*/ 5573487 h 6858000"/>
              <a:gd name="connsiteX38" fmla="*/ 3632981 w 7467600"/>
              <a:gd name="connsiteY38" fmla="*/ 5579437 h 6858000"/>
              <a:gd name="connsiteX39" fmla="*/ 3382436 w 7467600"/>
              <a:gd name="connsiteY39" fmla="*/ 5952726 h 6858000"/>
              <a:gd name="connsiteX40" fmla="*/ 3191929 w 7467600"/>
              <a:gd name="connsiteY40" fmla="*/ 6662669 h 6858000"/>
              <a:gd name="connsiteX41" fmla="*/ 3369898 w 7467600"/>
              <a:gd name="connsiteY41" fmla="*/ 6081771 h 6858000"/>
              <a:gd name="connsiteX42" fmla="*/ 3642057 w 7467600"/>
              <a:gd name="connsiteY42" fmla="*/ 5573487 h 6858000"/>
              <a:gd name="connsiteX43" fmla="*/ 2650666 w 7467600"/>
              <a:gd name="connsiteY43" fmla="*/ 5530686 h 6858000"/>
              <a:gd name="connsiteX44" fmla="*/ 2650249 w 7467600"/>
              <a:gd name="connsiteY44" fmla="*/ 5532101 h 6858000"/>
              <a:gd name="connsiteX45" fmla="*/ 2663808 w 7467600"/>
              <a:gd name="connsiteY45" fmla="*/ 6535215 h 6858000"/>
              <a:gd name="connsiteX46" fmla="*/ 2665418 w 7467600"/>
              <a:gd name="connsiteY46" fmla="*/ 6132756 h 6858000"/>
              <a:gd name="connsiteX47" fmla="*/ 2650666 w 7467600"/>
              <a:gd name="connsiteY47" fmla="*/ 5530686 h 6858000"/>
              <a:gd name="connsiteX48" fmla="*/ 2680277 w 7467600"/>
              <a:gd name="connsiteY48" fmla="*/ 5479204 h 6858000"/>
              <a:gd name="connsiteX49" fmla="*/ 2678972 w 7467600"/>
              <a:gd name="connsiteY49" fmla="*/ 5481582 h 6858000"/>
              <a:gd name="connsiteX50" fmla="*/ 2696666 w 7467600"/>
              <a:gd name="connsiteY50" fmla="*/ 6133836 h 6858000"/>
              <a:gd name="connsiteX51" fmla="*/ 2695769 w 7467600"/>
              <a:gd name="connsiteY51" fmla="*/ 6390955 h 6858000"/>
              <a:gd name="connsiteX52" fmla="*/ 2739893 w 7467600"/>
              <a:gd name="connsiteY52" fmla="*/ 6108357 h 6858000"/>
              <a:gd name="connsiteX53" fmla="*/ 2680277 w 7467600"/>
              <a:gd name="connsiteY53" fmla="*/ 5479204 h 6858000"/>
              <a:gd name="connsiteX54" fmla="*/ 1132195 w 7467600"/>
              <a:gd name="connsiteY54" fmla="*/ 5467980 h 6858000"/>
              <a:gd name="connsiteX55" fmla="*/ 1679056 w 7467600"/>
              <a:gd name="connsiteY55" fmla="*/ 5516907 h 6858000"/>
              <a:gd name="connsiteX56" fmla="*/ 2128648 w 7467600"/>
              <a:gd name="connsiteY56" fmla="*/ 5474249 h 6858000"/>
              <a:gd name="connsiteX57" fmla="*/ 1825619 w 7467600"/>
              <a:gd name="connsiteY57" fmla="*/ 5478447 h 6858000"/>
              <a:gd name="connsiteX58" fmla="*/ 1737798 w 7467600"/>
              <a:gd name="connsiteY58" fmla="*/ 5483353 h 6858000"/>
              <a:gd name="connsiteX59" fmla="*/ 1132195 w 7467600"/>
              <a:gd name="connsiteY59" fmla="*/ 5467980 h 6858000"/>
              <a:gd name="connsiteX60" fmla="*/ 1456157 w 7467600"/>
              <a:gd name="connsiteY60" fmla="*/ 5371404 h 6858000"/>
              <a:gd name="connsiteX61" fmla="*/ 1244432 w 7467600"/>
              <a:gd name="connsiteY61" fmla="*/ 5385601 h 6858000"/>
              <a:gd name="connsiteX62" fmla="*/ 973990 w 7467600"/>
              <a:gd name="connsiteY62" fmla="*/ 5424940 h 6858000"/>
              <a:gd name="connsiteX63" fmla="*/ 1103809 w 7467600"/>
              <a:gd name="connsiteY63" fmla="*/ 5433720 h 6858000"/>
              <a:gd name="connsiteX64" fmla="*/ 1123454 w 7467600"/>
              <a:gd name="connsiteY64" fmla="*/ 5435727 h 6858000"/>
              <a:gd name="connsiteX65" fmla="*/ 1737017 w 7467600"/>
              <a:gd name="connsiteY65" fmla="*/ 5452183 h 6858000"/>
              <a:gd name="connsiteX66" fmla="*/ 1824397 w 7467600"/>
              <a:gd name="connsiteY66" fmla="*/ 5447757 h 6858000"/>
              <a:gd name="connsiteX67" fmla="*/ 2070059 w 7467600"/>
              <a:gd name="connsiteY67" fmla="*/ 5441660 h 6858000"/>
              <a:gd name="connsiteX68" fmla="*/ 1456157 w 7467600"/>
              <a:gd name="connsiteY68" fmla="*/ 5371404 h 6858000"/>
              <a:gd name="connsiteX69" fmla="*/ 4988186 w 7467600"/>
              <a:gd name="connsiteY69" fmla="*/ 5216467 h 6858000"/>
              <a:gd name="connsiteX70" fmla="*/ 4777334 w 7467600"/>
              <a:gd name="connsiteY70" fmla="*/ 5406072 h 6858000"/>
              <a:gd name="connsiteX71" fmla="*/ 4718341 w 7467600"/>
              <a:gd name="connsiteY71" fmla="*/ 5468043 h 6858000"/>
              <a:gd name="connsiteX72" fmla="*/ 4604655 w 7467600"/>
              <a:gd name="connsiteY72" fmla="*/ 5583434 h 6858000"/>
              <a:gd name="connsiteX73" fmla="*/ 4565074 w 7467600"/>
              <a:gd name="connsiteY73" fmla="*/ 5618550 h 6858000"/>
              <a:gd name="connsiteX74" fmla="*/ 4988186 w 7467600"/>
              <a:gd name="connsiteY74" fmla="*/ 5216467 h 6858000"/>
              <a:gd name="connsiteX75" fmla="*/ 4978032 w 7467600"/>
              <a:gd name="connsiteY75" fmla="*/ 5183809 h 6858000"/>
              <a:gd name="connsiteX76" fmla="*/ 4463413 w 7467600"/>
              <a:gd name="connsiteY76" fmla="*/ 5615162 h 6858000"/>
              <a:gd name="connsiteX77" fmla="*/ 4358134 w 7467600"/>
              <a:gd name="connsiteY77" fmla="*/ 5742791 h 6858000"/>
              <a:gd name="connsiteX78" fmla="*/ 4376219 w 7467600"/>
              <a:gd name="connsiteY78" fmla="*/ 5729027 h 6858000"/>
              <a:gd name="connsiteX79" fmla="*/ 4582340 w 7467600"/>
              <a:gd name="connsiteY79" fmla="*/ 5561037 h 6858000"/>
              <a:gd name="connsiteX80" fmla="*/ 4694684 w 7467600"/>
              <a:gd name="connsiteY80" fmla="*/ 5447098 h 6858000"/>
              <a:gd name="connsiteX81" fmla="*/ 4754123 w 7467600"/>
              <a:gd name="connsiteY81" fmla="*/ 5384643 h 6858000"/>
              <a:gd name="connsiteX82" fmla="*/ 4978032 w 7467600"/>
              <a:gd name="connsiteY82" fmla="*/ 5183809 h 6858000"/>
              <a:gd name="connsiteX83" fmla="*/ 1903353 w 7467600"/>
              <a:gd name="connsiteY83" fmla="*/ 5044827 h 6858000"/>
              <a:gd name="connsiteX84" fmla="*/ 1936931 w 7467600"/>
              <a:gd name="connsiteY84" fmla="*/ 5093954 h 6858000"/>
              <a:gd name="connsiteX85" fmla="*/ 2195868 w 7467600"/>
              <a:gd name="connsiteY85" fmla="*/ 5396574 h 6858000"/>
              <a:gd name="connsiteX86" fmla="*/ 2088852 w 7467600"/>
              <a:gd name="connsiteY86" fmla="*/ 5166123 h 6858000"/>
              <a:gd name="connsiteX87" fmla="*/ 1958241 w 7467600"/>
              <a:gd name="connsiteY87" fmla="*/ 5067955 h 6858000"/>
              <a:gd name="connsiteX88" fmla="*/ 1903353 w 7467600"/>
              <a:gd name="connsiteY88" fmla="*/ 5044827 h 6858000"/>
              <a:gd name="connsiteX89" fmla="*/ 1979378 w 7467600"/>
              <a:gd name="connsiteY89" fmla="*/ 4769504 h 6858000"/>
              <a:gd name="connsiteX90" fmla="*/ 2882120 w 7467600"/>
              <a:gd name="connsiteY90" fmla="*/ 5064547 h 6858000"/>
              <a:gd name="connsiteX91" fmla="*/ 2793103 w 7467600"/>
              <a:gd name="connsiteY91" fmla="*/ 5039699 h 6858000"/>
              <a:gd name="connsiteX92" fmla="*/ 2770041 w 7467600"/>
              <a:gd name="connsiteY92" fmla="*/ 5033634 h 6858000"/>
              <a:gd name="connsiteX93" fmla="*/ 1979378 w 7467600"/>
              <a:gd name="connsiteY93" fmla="*/ 4769504 h 6858000"/>
              <a:gd name="connsiteX94" fmla="*/ 1927410 w 7467600"/>
              <a:gd name="connsiteY94" fmla="*/ 4716164 h 6858000"/>
              <a:gd name="connsiteX95" fmla="*/ 1959587 w 7467600"/>
              <a:gd name="connsiteY95" fmla="*/ 4728849 h 6858000"/>
              <a:gd name="connsiteX96" fmla="*/ 2777707 w 7467600"/>
              <a:gd name="connsiteY96" fmla="*/ 5003991 h 6858000"/>
              <a:gd name="connsiteX97" fmla="*/ 2800768 w 7467600"/>
              <a:gd name="connsiteY97" fmla="*/ 5010056 h 6858000"/>
              <a:gd name="connsiteX98" fmla="*/ 2879408 w 7467600"/>
              <a:gd name="connsiteY98" fmla="*/ 5031590 h 6858000"/>
              <a:gd name="connsiteX99" fmla="*/ 2862295 w 7467600"/>
              <a:gd name="connsiteY99" fmla="*/ 5022958 h 6858000"/>
              <a:gd name="connsiteX100" fmla="*/ 2813343 w 7467600"/>
              <a:gd name="connsiteY100" fmla="*/ 4998369 h 6858000"/>
              <a:gd name="connsiteX101" fmla="*/ 2646245 w 7467600"/>
              <a:gd name="connsiteY101" fmla="*/ 4930999 h 6858000"/>
              <a:gd name="connsiteX102" fmla="*/ 1999243 w 7467600"/>
              <a:gd name="connsiteY102" fmla="*/ 4730524 h 6858000"/>
              <a:gd name="connsiteX103" fmla="*/ 1979527 w 7467600"/>
              <a:gd name="connsiteY103" fmla="*/ 4726651 h 6858000"/>
              <a:gd name="connsiteX104" fmla="*/ 1927410 w 7467600"/>
              <a:gd name="connsiteY104" fmla="*/ 4716164 h 6858000"/>
              <a:gd name="connsiteX105" fmla="*/ 1997014 w 7467600"/>
              <a:gd name="connsiteY105" fmla="*/ 4698007 h 6858000"/>
              <a:gd name="connsiteX106" fmla="*/ 2005458 w 7467600"/>
              <a:gd name="connsiteY106" fmla="*/ 4699540 h 6858000"/>
              <a:gd name="connsiteX107" fmla="*/ 2657186 w 7467600"/>
              <a:gd name="connsiteY107" fmla="*/ 4901687 h 6858000"/>
              <a:gd name="connsiteX108" fmla="*/ 2826662 w 7467600"/>
              <a:gd name="connsiteY108" fmla="*/ 4970362 h 6858000"/>
              <a:gd name="connsiteX109" fmla="*/ 2876100 w 7467600"/>
              <a:gd name="connsiteY109" fmla="*/ 4995397 h 6858000"/>
              <a:gd name="connsiteX110" fmla="*/ 3042600 w 7467600"/>
              <a:gd name="connsiteY110" fmla="*/ 5059532 h 6858000"/>
              <a:gd name="connsiteX111" fmla="*/ 1997014 w 7467600"/>
              <a:gd name="connsiteY111" fmla="*/ 4698007 h 6858000"/>
              <a:gd name="connsiteX112" fmla="*/ 2305292 w 7467600"/>
              <a:gd name="connsiteY112" fmla="*/ 4219492 h 6858000"/>
              <a:gd name="connsiteX113" fmla="*/ 3360922 w 7467600"/>
              <a:gd name="connsiteY113" fmla="*/ 4529373 h 6858000"/>
              <a:gd name="connsiteX114" fmla="*/ 3492420 w 7467600"/>
              <a:gd name="connsiteY114" fmla="*/ 4510145 h 6858000"/>
              <a:gd name="connsiteX115" fmla="*/ 3364086 w 7467600"/>
              <a:gd name="connsiteY115" fmla="*/ 4480340 h 6858000"/>
              <a:gd name="connsiteX116" fmla="*/ 3225818 w 7467600"/>
              <a:gd name="connsiteY116" fmla="*/ 4411822 h 6858000"/>
              <a:gd name="connsiteX117" fmla="*/ 3129696 w 7467600"/>
              <a:gd name="connsiteY117" fmla="*/ 4360704 h 6858000"/>
              <a:gd name="connsiteX118" fmla="*/ 2814545 w 7467600"/>
              <a:gd name="connsiteY118" fmla="*/ 4282955 h 6858000"/>
              <a:gd name="connsiteX119" fmla="*/ 2305292 w 7467600"/>
              <a:gd name="connsiteY119" fmla="*/ 4219492 h 6858000"/>
              <a:gd name="connsiteX120" fmla="*/ 2626982 w 7467600"/>
              <a:gd name="connsiteY120" fmla="*/ 4206450 h 6858000"/>
              <a:gd name="connsiteX121" fmla="*/ 2490617 w 7467600"/>
              <a:gd name="connsiteY121" fmla="*/ 4206951 h 6858000"/>
              <a:gd name="connsiteX122" fmla="*/ 2819869 w 7467600"/>
              <a:gd name="connsiteY122" fmla="*/ 4252936 h 6858000"/>
              <a:gd name="connsiteX123" fmla="*/ 3143018 w 7467600"/>
              <a:gd name="connsiteY123" fmla="*/ 4332698 h 6858000"/>
              <a:gd name="connsiteX124" fmla="*/ 3241520 w 7467600"/>
              <a:gd name="connsiteY124" fmla="*/ 4385112 h 6858000"/>
              <a:gd name="connsiteX125" fmla="*/ 3374575 w 7467600"/>
              <a:gd name="connsiteY125" fmla="*/ 4451517 h 6858000"/>
              <a:gd name="connsiteX126" fmla="*/ 3505221 w 7467600"/>
              <a:gd name="connsiteY126" fmla="*/ 4480757 h 6858000"/>
              <a:gd name="connsiteX127" fmla="*/ 2626982 w 7467600"/>
              <a:gd name="connsiteY127" fmla="*/ 4206450 h 6858000"/>
              <a:gd name="connsiteX128" fmla="*/ 1310106 w 7467600"/>
              <a:gd name="connsiteY128" fmla="*/ 3943217 h 6858000"/>
              <a:gd name="connsiteX129" fmla="*/ 854994 w 7467600"/>
              <a:gd name="connsiteY129" fmla="*/ 4399136 h 6858000"/>
              <a:gd name="connsiteX130" fmla="*/ 742462 w 7467600"/>
              <a:gd name="connsiteY130" fmla="*/ 4594648 h 6858000"/>
              <a:gd name="connsiteX131" fmla="*/ 820602 w 7467600"/>
              <a:gd name="connsiteY131" fmla="*/ 4485915 h 6858000"/>
              <a:gd name="connsiteX132" fmla="*/ 878295 w 7467600"/>
              <a:gd name="connsiteY132" fmla="*/ 4403594 h 6858000"/>
              <a:gd name="connsiteX133" fmla="*/ 1240607 w 7467600"/>
              <a:gd name="connsiteY133" fmla="*/ 4010401 h 6858000"/>
              <a:gd name="connsiteX134" fmla="*/ 1310106 w 7467600"/>
              <a:gd name="connsiteY134" fmla="*/ 3943217 h 6858000"/>
              <a:gd name="connsiteX135" fmla="*/ 1423113 w 7467600"/>
              <a:gd name="connsiteY135" fmla="*/ 3874565 h 6858000"/>
              <a:gd name="connsiteX136" fmla="*/ 1260565 w 7467600"/>
              <a:gd name="connsiteY136" fmla="*/ 4031982 h 6858000"/>
              <a:gd name="connsiteX137" fmla="*/ 901900 w 7467600"/>
              <a:gd name="connsiteY137" fmla="*/ 4421236 h 6858000"/>
              <a:gd name="connsiteX138" fmla="*/ 845044 w 7467600"/>
              <a:gd name="connsiteY138" fmla="*/ 4502436 h 6858000"/>
              <a:gd name="connsiteX139" fmla="*/ 685926 w 7467600"/>
              <a:gd name="connsiteY139" fmla="*/ 4703069 h 6858000"/>
              <a:gd name="connsiteX140" fmla="*/ 684248 w 7467600"/>
              <a:gd name="connsiteY140" fmla="*/ 4706721 h 6858000"/>
              <a:gd name="connsiteX141" fmla="*/ 1423113 w 7467600"/>
              <a:gd name="connsiteY141" fmla="*/ 3874565 h 6858000"/>
              <a:gd name="connsiteX142" fmla="*/ 3316479 w 7467600"/>
              <a:gd name="connsiteY142" fmla="*/ 3872136 h 6858000"/>
              <a:gd name="connsiteX143" fmla="*/ 3546806 w 7467600"/>
              <a:gd name="connsiteY143" fmla="*/ 4356139 h 6858000"/>
              <a:gd name="connsiteX144" fmla="*/ 3364433 w 7467600"/>
              <a:gd name="connsiteY144" fmla="*/ 3953121 h 6858000"/>
              <a:gd name="connsiteX145" fmla="*/ 3316479 w 7467600"/>
              <a:gd name="connsiteY145" fmla="*/ 3872136 h 6858000"/>
              <a:gd name="connsiteX146" fmla="*/ 3291335 w 7467600"/>
              <a:gd name="connsiteY146" fmla="*/ 3767420 h 6858000"/>
              <a:gd name="connsiteX147" fmla="*/ 3390805 w 7467600"/>
              <a:gd name="connsiteY147" fmla="*/ 3937163 h 6858000"/>
              <a:gd name="connsiteX148" fmla="*/ 3579062 w 7467600"/>
              <a:gd name="connsiteY148" fmla="*/ 4359040 h 6858000"/>
              <a:gd name="connsiteX149" fmla="*/ 3467355 w 7467600"/>
              <a:gd name="connsiteY149" fmla="*/ 3988130 h 6858000"/>
              <a:gd name="connsiteX150" fmla="*/ 3310753 w 7467600"/>
              <a:gd name="connsiteY150" fmla="*/ 3787140 h 6858000"/>
              <a:gd name="connsiteX151" fmla="*/ 3291335 w 7467600"/>
              <a:gd name="connsiteY151" fmla="*/ 3767420 h 6858000"/>
              <a:gd name="connsiteX152" fmla="*/ 1635889 w 7467600"/>
              <a:gd name="connsiteY152" fmla="*/ 3709494 h 6858000"/>
              <a:gd name="connsiteX153" fmla="*/ 1634800 w 7467600"/>
              <a:gd name="connsiteY153" fmla="*/ 3731111 h 6858000"/>
              <a:gd name="connsiteX154" fmla="*/ 1635889 w 7467600"/>
              <a:gd name="connsiteY154" fmla="*/ 3709494 h 6858000"/>
              <a:gd name="connsiteX155" fmla="*/ 1510397 w 7467600"/>
              <a:gd name="connsiteY155" fmla="*/ 3684705 h 6858000"/>
              <a:gd name="connsiteX156" fmla="*/ 1146550 w 7467600"/>
              <a:gd name="connsiteY156" fmla="*/ 3802012 h 6858000"/>
              <a:gd name="connsiteX157" fmla="*/ 698834 w 7467600"/>
              <a:gd name="connsiteY157" fmla="*/ 3952272 h 6858000"/>
              <a:gd name="connsiteX158" fmla="*/ 34256 w 7467600"/>
              <a:gd name="connsiteY158" fmla="*/ 4347603 h 6858000"/>
              <a:gd name="connsiteX159" fmla="*/ 527241 w 7467600"/>
              <a:gd name="connsiteY159" fmla="*/ 4065078 h 6858000"/>
              <a:gd name="connsiteX160" fmla="*/ 1510397 w 7467600"/>
              <a:gd name="connsiteY160" fmla="*/ 3684705 h 6858000"/>
              <a:gd name="connsiteX161" fmla="*/ 1313114 w 7467600"/>
              <a:gd name="connsiteY161" fmla="*/ 3655216 h 6858000"/>
              <a:gd name="connsiteX162" fmla="*/ 1109304 w 7467600"/>
              <a:gd name="connsiteY162" fmla="*/ 3669030 h 6858000"/>
              <a:gd name="connsiteX163" fmla="*/ 8129 w 7467600"/>
              <a:gd name="connsiteY163" fmla="*/ 4330519 h 6858000"/>
              <a:gd name="connsiteX164" fmla="*/ 687572 w 7467600"/>
              <a:gd name="connsiteY164" fmla="*/ 3925629 h 6858000"/>
              <a:gd name="connsiteX165" fmla="*/ 1138365 w 7467600"/>
              <a:gd name="connsiteY165" fmla="*/ 3774515 h 6858000"/>
              <a:gd name="connsiteX166" fmla="*/ 1505579 w 7467600"/>
              <a:gd name="connsiteY166" fmla="*/ 3655526 h 6858000"/>
              <a:gd name="connsiteX167" fmla="*/ 1313114 w 7467600"/>
              <a:gd name="connsiteY167" fmla="*/ 3655216 h 6858000"/>
              <a:gd name="connsiteX168" fmla="*/ 3655073 w 7467600"/>
              <a:gd name="connsiteY168" fmla="*/ 3650884 h 6858000"/>
              <a:gd name="connsiteX169" fmla="*/ 3989938 w 7467600"/>
              <a:gd name="connsiteY169" fmla="*/ 3991685 h 6858000"/>
              <a:gd name="connsiteX170" fmla="*/ 4393907 w 7467600"/>
              <a:gd name="connsiteY170" fmla="*/ 4261258 h 6858000"/>
              <a:gd name="connsiteX171" fmla="*/ 4648051 w 7467600"/>
              <a:gd name="connsiteY171" fmla="*/ 4374051 h 6858000"/>
              <a:gd name="connsiteX172" fmla="*/ 4383389 w 7467600"/>
              <a:gd name="connsiteY172" fmla="*/ 4184369 h 6858000"/>
              <a:gd name="connsiteX173" fmla="*/ 4165508 w 7467600"/>
              <a:gd name="connsiteY173" fmla="*/ 4035196 h 6858000"/>
              <a:gd name="connsiteX174" fmla="*/ 4068162 w 7467600"/>
              <a:gd name="connsiteY174" fmla="*/ 3953394 h 6858000"/>
              <a:gd name="connsiteX175" fmla="*/ 3981416 w 7467600"/>
              <a:gd name="connsiteY175" fmla="*/ 3880482 h 6858000"/>
              <a:gd name="connsiteX176" fmla="*/ 3800147 w 7467600"/>
              <a:gd name="connsiteY176" fmla="*/ 3749872 h 6858000"/>
              <a:gd name="connsiteX177" fmla="*/ 3655073 w 7467600"/>
              <a:gd name="connsiteY177" fmla="*/ 3650884 h 6858000"/>
              <a:gd name="connsiteX178" fmla="*/ 3670252 w 7467600"/>
              <a:gd name="connsiteY178" fmla="*/ 3622798 h 6858000"/>
              <a:gd name="connsiteX179" fmla="*/ 3817258 w 7467600"/>
              <a:gd name="connsiteY179" fmla="*/ 3723577 h 6858000"/>
              <a:gd name="connsiteX180" fmla="*/ 4000461 w 7467600"/>
              <a:gd name="connsiteY180" fmla="*/ 3855966 h 6858000"/>
              <a:gd name="connsiteX181" fmla="*/ 4088180 w 7467600"/>
              <a:gd name="connsiteY181" fmla="*/ 3929774 h 6858000"/>
              <a:gd name="connsiteX182" fmla="*/ 4184555 w 7467600"/>
              <a:gd name="connsiteY182" fmla="*/ 4010683 h 6858000"/>
              <a:gd name="connsiteX183" fmla="*/ 4399563 w 7467600"/>
              <a:gd name="connsiteY183" fmla="*/ 4158106 h 6858000"/>
              <a:gd name="connsiteX184" fmla="*/ 4684469 w 7467600"/>
              <a:gd name="connsiteY184" fmla="*/ 4364680 h 6858000"/>
              <a:gd name="connsiteX185" fmla="*/ 4690271 w 7467600"/>
              <a:gd name="connsiteY185" fmla="*/ 4370034 h 6858000"/>
              <a:gd name="connsiteX186" fmla="*/ 4136093 w 7467600"/>
              <a:gd name="connsiteY186" fmla="*/ 3858466 h 6858000"/>
              <a:gd name="connsiteX187" fmla="*/ 3670252 w 7467600"/>
              <a:gd name="connsiteY187" fmla="*/ 3622798 h 6858000"/>
              <a:gd name="connsiteX188" fmla="*/ 4440129 w 7467600"/>
              <a:gd name="connsiteY188" fmla="*/ 3448571 h 6858000"/>
              <a:gd name="connsiteX189" fmla="*/ 4856525 w 7467600"/>
              <a:gd name="connsiteY189" fmla="*/ 3915351 h 6858000"/>
              <a:gd name="connsiteX190" fmla="*/ 5059055 w 7467600"/>
              <a:gd name="connsiteY190" fmla="*/ 4108918 h 6858000"/>
              <a:gd name="connsiteX191" fmla="*/ 5290070 w 7467600"/>
              <a:gd name="connsiteY191" fmla="*/ 4263619 h 6858000"/>
              <a:gd name="connsiteX192" fmla="*/ 4834991 w 7467600"/>
              <a:gd name="connsiteY192" fmla="*/ 3830985 h 6858000"/>
              <a:gd name="connsiteX193" fmla="*/ 4440129 w 7467600"/>
              <a:gd name="connsiteY193" fmla="*/ 3448571 h 6858000"/>
              <a:gd name="connsiteX194" fmla="*/ 4441737 w 7467600"/>
              <a:gd name="connsiteY194" fmla="*/ 3399734 h 6858000"/>
              <a:gd name="connsiteX195" fmla="*/ 4431236 w 7467600"/>
              <a:gd name="connsiteY195" fmla="*/ 3400954 h 6858000"/>
              <a:gd name="connsiteX196" fmla="*/ 4557150 w 7467600"/>
              <a:gd name="connsiteY196" fmla="*/ 3510023 h 6858000"/>
              <a:gd name="connsiteX197" fmla="*/ 4856936 w 7467600"/>
              <a:gd name="connsiteY197" fmla="*/ 3809146 h 6858000"/>
              <a:gd name="connsiteX198" fmla="*/ 5111996 w 7467600"/>
              <a:gd name="connsiteY198" fmla="*/ 4065759 h 6858000"/>
              <a:gd name="connsiteX199" fmla="*/ 5388878 w 7467600"/>
              <a:gd name="connsiteY199" fmla="*/ 4300185 h 6858000"/>
              <a:gd name="connsiteX200" fmla="*/ 5425556 w 7467600"/>
              <a:gd name="connsiteY200" fmla="*/ 4308967 h 6858000"/>
              <a:gd name="connsiteX201" fmla="*/ 4943646 w 7467600"/>
              <a:gd name="connsiteY201" fmla="*/ 3822916 h 6858000"/>
              <a:gd name="connsiteX202" fmla="*/ 4594837 w 7467600"/>
              <a:gd name="connsiteY202" fmla="*/ 3532274 h 6858000"/>
              <a:gd name="connsiteX203" fmla="*/ 4441737 w 7467600"/>
              <a:gd name="connsiteY203" fmla="*/ 3399734 h 6858000"/>
              <a:gd name="connsiteX204" fmla="*/ 5425834 w 7467600"/>
              <a:gd name="connsiteY204" fmla="*/ 3162785 h 6858000"/>
              <a:gd name="connsiteX205" fmla="*/ 5401644 w 7467600"/>
              <a:gd name="connsiteY205" fmla="*/ 3617847 h 6858000"/>
              <a:gd name="connsiteX206" fmla="*/ 5467256 w 7467600"/>
              <a:gd name="connsiteY206" fmla="*/ 4175494 h 6858000"/>
              <a:gd name="connsiteX207" fmla="*/ 5448069 w 7467600"/>
              <a:gd name="connsiteY207" fmla="*/ 3567554 h 6858000"/>
              <a:gd name="connsiteX208" fmla="*/ 5425834 w 7467600"/>
              <a:gd name="connsiteY208" fmla="*/ 3162785 h 6858000"/>
              <a:gd name="connsiteX209" fmla="*/ 1318687 w 7467600"/>
              <a:gd name="connsiteY209" fmla="*/ 3113840 h 6858000"/>
              <a:gd name="connsiteX210" fmla="*/ 1066793 w 7467600"/>
              <a:gd name="connsiteY210" fmla="*/ 3212171 h 6858000"/>
              <a:gd name="connsiteX211" fmla="*/ 993319 w 7467600"/>
              <a:gd name="connsiteY211" fmla="*/ 3247648 h 6858000"/>
              <a:gd name="connsiteX212" fmla="*/ 853081 w 7467600"/>
              <a:gd name="connsiteY212" fmla="*/ 3312410 h 6858000"/>
              <a:gd name="connsiteX213" fmla="*/ 805957 w 7467600"/>
              <a:gd name="connsiteY213" fmla="*/ 3330443 h 6858000"/>
              <a:gd name="connsiteX214" fmla="*/ 1318687 w 7467600"/>
              <a:gd name="connsiteY214" fmla="*/ 3113840 h 6858000"/>
              <a:gd name="connsiteX215" fmla="*/ 5453702 w 7467600"/>
              <a:gd name="connsiteY215" fmla="*/ 3090882 h 6858000"/>
              <a:gd name="connsiteX216" fmla="*/ 5480135 w 7467600"/>
              <a:gd name="connsiteY216" fmla="*/ 3565802 h 6858000"/>
              <a:gd name="connsiteX217" fmla="*/ 5499023 w 7467600"/>
              <a:gd name="connsiteY217" fmla="*/ 4166310 h 6858000"/>
              <a:gd name="connsiteX218" fmla="*/ 5547022 w 7467600"/>
              <a:gd name="connsiteY218" fmla="*/ 3607838 h 6858000"/>
              <a:gd name="connsiteX219" fmla="*/ 5515964 w 7467600"/>
              <a:gd name="connsiteY219" fmla="*/ 3378541 h 6858000"/>
              <a:gd name="connsiteX220" fmla="*/ 5453702 w 7467600"/>
              <a:gd name="connsiteY220" fmla="*/ 3090882 h 6858000"/>
              <a:gd name="connsiteX221" fmla="*/ 1238695 w 7467600"/>
              <a:gd name="connsiteY221" fmla="*/ 3076820 h 6858000"/>
              <a:gd name="connsiteX222" fmla="*/ 716371 w 7467600"/>
              <a:gd name="connsiteY222" fmla="*/ 3293249 h 6858000"/>
              <a:gd name="connsiteX223" fmla="*/ 579522 w 7467600"/>
              <a:gd name="connsiteY223" fmla="*/ 3371759 h 6858000"/>
              <a:gd name="connsiteX224" fmla="*/ 600288 w 7467600"/>
              <a:gd name="connsiteY224" fmla="*/ 3365555 h 6858000"/>
              <a:gd name="connsiteX225" fmla="*/ 840692 w 7467600"/>
              <a:gd name="connsiteY225" fmla="*/ 3284921 h 6858000"/>
              <a:gd name="connsiteX226" fmla="*/ 979248 w 7467600"/>
              <a:gd name="connsiteY226" fmla="*/ 3221003 h 6858000"/>
              <a:gd name="connsiteX227" fmla="*/ 1053282 w 7467600"/>
              <a:gd name="connsiteY227" fmla="*/ 3185247 h 6858000"/>
              <a:gd name="connsiteX228" fmla="*/ 1320603 w 7467600"/>
              <a:gd name="connsiteY228" fmla="*/ 3081281 h 6858000"/>
              <a:gd name="connsiteX229" fmla="*/ 1238695 w 7467600"/>
              <a:gd name="connsiteY229" fmla="*/ 3076820 h 6858000"/>
              <a:gd name="connsiteX230" fmla="*/ 5425627 w 7467600"/>
              <a:gd name="connsiteY230" fmla="*/ 2954192 h 6858000"/>
              <a:gd name="connsiteX231" fmla="*/ 5470770 w 7467600"/>
              <a:gd name="connsiteY231" fmla="*/ 3005435 h 6858000"/>
              <a:gd name="connsiteX232" fmla="*/ 5519779 w 7467600"/>
              <a:gd name="connsiteY232" fmla="*/ 4359223 h 6858000"/>
              <a:gd name="connsiteX233" fmla="*/ 5520293 w 7467600"/>
              <a:gd name="connsiteY233" fmla="*/ 4360602 h 6858000"/>
              <a:gd name="connsiteX234" fmla="*/ 5767221 w 7467600"/>
              <a:gd name="connsiteY234" fmla="*/ 4665564 h 6858000"/>
              <a:gd name="connsiteX235" fmla="*/ 6937169 w 7467600"/>
              <a:gd name="connsiteY235" fmla="*/ 4815941 h 6858000"/>
              <a:gd name="connsiteX236" fmla="*/ 6953922 w 7467600"/>
              <a:gd name="connsiteY236" fmla="*/ 4890068 h 6858000"/>
              <a:gd name="connsiteX237" fmla="*/ 6071359 w 7467600"/>
              <a:gd name="connsiteY237" fmla="*/ 4770770 h 6858000"/>
              <a:gd name="connsiteX238" fmla="*/ 6038839 w 7467600"/>
              <a:gd name="connsiteY238" fmla="*/ 4764474 h 6858000"/>
              <a:gd name="connsiteX239" fmla="*/ 6038706 w 7467600"/>
              <a:gd name="connsiteY239" fmla="*/ 4763847 h 6858000"/>
              <a:gd name="connsiteX240" fmla="*/ 6037784 w 7467600"/>
              <a:gd name="connsiteY240" fmla="*/ 4764270 h 6858000"/>
              <a:gd name="connsiteX241" fmla="*/ 6038839 w 7467600"/>
              <a:gd name="connsiteY241" fmla="*/ 4764474 h 6858000"/>
              <a:gd name="connsiteX242" fmla="*/ 6040338 w 7467600"/>
              <a:gd name="connsiteY242" fmla="*/ 4771418 h 6858000"/>
              <a:gd name="connsiteX243" fmla="*/ 6024488 w 7467600"/>
              <a:gd name="connsiteY243" fmla="*/ 4809903 h 6858000"/>
              <a:gd name="connsiteX244" fmla="*/ 5599771 w 7467600"/>
              <a:gd name="connsiteY244" fmla="*/ 5509652 h 6858000"/>
              <a:gd name="connsiteX245" fmla="*/ 5548843 w 7467600"/>
              <a:gd name="connsiteY245" fmla="*/ 5563845 h 6858000"/>
              <a:gd name="connsiteX246" fmla="*/ 5940952 w 7467600"/>
              <a:gd name="connsiteY246" fmla="*/ 6250028 h 6858000"/>
              <a:gd name="connsiteX247" fmla="*/ 6043441 w 7467600"/>
              <a:gd name="connsiteY247" fmla="*/ 6665847 h 6858000"/>
              <a:gd name="connsiteX248" fmla="*/ 6093432 w 7467600"/>
              <a:gd name="connsiteY248" fmla="*/ 6858000 h 6858000"/>
              <a:gd name="connsiteX249" fmla="*/ 6034344 w 7467600"/>
              <a:gd name="connsiteY249" fmla="*/ 6858000 h 6858000"/>
              <a:gd name="connsiteX250" fmla="*/ 6026679 w 7467600"/>
              <a:gd name="connsiteY250" fmla="*/ 6836959 h 6858000"/>
              <a:gd name="connsiteX251" fmla="*/ 5800441 w 7467600"/>
              <a:gd name="connsiteY251" fmla="*/ 6335286 h 6858000"/>
              <a:gd name="connsiteX252" fmla="*/ 5526562 w 7467600"/>
              <a:gd name="connsiteY252" fmla="*/ 5705388 h 6858000"/>
              <a:gd name="connsiteX253" fmla="*/ 5519640 w 7467600"/>
              <a:gd name="connsiteY253" fmla="*/ 5683774 h 6858000"/>
              <a:gd name="connsiteX254" fmla="*/ 5844559 w 7467600"/>
              <a:gd name="connsiteY254" fmla="*/ 6553349 h 6858000"/>
              <a:gd name="connsiteX255" fmla="*/ 5975994 w 7467600"/>
              <a:gd name="connsiteY255" fmla="*/ 6858000 h 6858000"/>
              <a:gd name="connsiteX256" fmla="*/ 5898547 w 7467600"/>
              <a:gd name="connsiteY256" fmla="*/ 6858000 h 6858000"/>
              <a:gd name="connsiteX257" fmla="*/ 5682041 w 7467600"/>
              <a:gd name="connsiteY257" fmla="*/ 6355860 h 6858000"/>
              <a:gd name="connsiteX258" fmla="*/ 5461758 w 7467600"/>
              <a:gd name="connsiteY258" fmla="*/ 5820220 h 6858000"/>
              <a:gd name="connsiteX259" fmla="*/ 5237282 w 7467600"/>
              <a:gd name="connsiteY259" fmla="*/ 6579086 h 6858000"/>
              <a:gd name="connsiteX260" fmla="*/ 5115009 w 7467600"/>
              <a:gd name="connsiteY260" fmla="*/ 6858000 h 6858000"/>
              <a:gd name="connsiteX261" fmla="*/ 5028074 w 7467600"/>
              <a:gd name="connsiteY261" fmla="*/ 6858000 h 6858000"/>
              <a:gd name="connsiteX262" fmla="*/ 5079508 w 7467600"/>
              <a:gd name="connsiteY262" fmla="*/ 6749074 h 6858000"/>
              <a:gd name="connsiteX263" fmla="*/ 5371846 w 7467600"/>
              <a:gd name="connsiteY263" fmla="*/ 5924413 h 6858000"/>
              <a:gd name="connsiteX264" fmla="*/ 5270512 w 7467600"/>
              <a:gd name="connsiteY264" fmla="*/ 6138975 h 6858000"/>
              <a:gd name="connsiteX265" fmla="*/ 5062409 w 7467600"/>
              <a:gd name="connsiteY265" fmla="*/ 6653544 h 6858000"/>
              <a:gd name="connsiteX266" fmla="*/ 5036628 w 7467600"/>
              <a:gd name="connsiteY266" fmla="*/ 6754247 h 6858000"/>
              <a:gd name="connsiteX267" fmla="*/ 5009112 w 7467600"/>
              <a:gd name="connsiteY267" fmla="*/ 6858000 h 6858000"/>
              <a:gd name="connsiteX268" fmla="*/ 4976679 w 7467600"/>
              <a:gd name="connsiteY268" fmla="*/ 6858000 h 6858000"/>
              <a:gd name="connsiteX269" fmla="*/ 5006537 w 7467600"/>
              <a:gd name="connsiteY269" fmla="*/ 6747068 h 6858000"/>
              <a:gd name="connsiteX270" fmla="*/ 5032723 w 7467600"/>
              <a:gd name="connsiteY270" fmla="*/ 6644957 h 6858000"/>
              <a:gd name="connsiteX271" fmla="*/ 5242949 w 7467600"/>
              <a:gd name="connsiteY271" fmla="*/ 6125175 h 6858000"/>
              <a:gd name="connsiteX272" fmla="*/ 5286321 w 7467600"/>
              <a:gd name="connsiteY272" fmla="*/ 6033555 h 6858000"/>
              <a:gd name="connsiteX273" fmla="*/ 5008210 w 7467600"/>
              <a:gd name="connsiteY273" fmla="*/ 6649194 h 6858000"/>
              <a:gd name="connsiteX274" fmla="*/ 4986321 w 7467600"/>
              <a:gd name="connsiteY274" fmla="*/ 6765687 h 6858000"/>
              <a:gd name="connsiteX275" fmla="*/ 4973474 w 7467600"/>
              <a:gd name="connsiteY275" fmla="*/ 6858000 h 6858000"/>
              <a:gd name="connsiteX276" fmla="*/ 4907178 w 7467600"/>
              <a:gd name="connsiteY276" fmla="*/ 6858000 h 6858000"/>
              <a:gd name="connsiteX277" fmla="*/ 4910810 w 7467600"/>
              <a:gd name="connsiteY277" fmla="*/ 6829660 h 6858000"/>
              <a:gd name="connsiteX278" fmla="*/ 4987461 w 7467600"/>
              <a:gd name="connsiteY278" fmla="*/ 6432994 h 6858000"/>
              <a:gd name="connsiteX279" fmla="*/ 5179262 w 7467600"/>
              <a:gd name="connsiteY279" fmla="*/ 6035044 h 6858000"/>
              <a:gd name="connsiteX280" fmla="*/ 4689678 w 7467600"/>
              <a:gd name="connsiteY280" fmla="*/ 6440241 h 6858000"/>
              <a:gd name="connsiteX281" fmla="*/ 4477543 w 7467600"/>
              <a:gd name="connsiteY281" fmla="*/ 6674836 h 6858000"/>
              <a:gd name="connsiteX282" fmla="*/ 4329957 w 7467600"/>
              <a:gd name="connsiteY282" fmla="*/ 6858000 h 6858000"/>
              <a:gd name="connsiteX283" fmla="*/ 4218595 w 7467600"/>
              <a:gd name="connsiteY283" fmla="*/ 6858000 h 6858000"/>
              <a:gd name="connsiteX284" fmla="*/ 4368888 w 7467600"/>
              <a:gd name="connsiteY284" fmla="*/ 6668412 h 6858000"/>
              <a:gd name="connsiteX285" fmla="*/ 4563091 w 7467600"/>
              <a:gd name="connsiteY285" fmla="*/ 6442508 h 6858000"/>
              <a:gd name="connsiteX286" fmla="*/ 5387324 w 7467600"/>
              <a:gd name="connsiteY286" fmla="*/ 5705830 h 6858000"/>
              <a:gd name="connsiteX287" fmla="*/ 5073620 w 7467600"/>
              <a:gd name="connsiteY287" fmla="*/ 5955437 h 6858000"/>
              <a:gd name="connsiteX288" fmla="*/ 4689789 w 7467600"/>
              <a:gd name="connsiteY288" fmla="*/ 6268382 h 6858000"/>
              <a:gd name="connsiteX289" fmla="*/ 4418722 w 7467600"/>
              <a:gd name="connsiteY289" fmla="*/ 6570886 h 6858000"/>
              <a:gd name="connsiteX290" fmla="*/ 4214944 w 7467600"/>
              <a:gd name="connsiteY290" fmla="*/ 6858000 h 6858000"/>
              <a:gd name="connsiteX291" fmla="*/ 4177898 w 7467600"/>
              <a:gd name="connsiteY291" fmla="*/ 6858000 h 6858000"/>
              <a:gd name="connsiteX292" fmla="*/ 4391597 w 7467600"/>
              <a:gd name="connsiteY292" fmla="*/ 6556370 h 6858000"/>
              <a:gd name="connsiteX293" fmla="*/ 4668889 w 7467600"/>
              <a:gd name="connsiteY293" fmla="*/ 6246399 h 6858000"/>
              <a:gd name="connsiteX294" fmla="*/ 5055427 w 7467600"/>
              <a:gd name="connsiteY294" fmla="*/ 5931476 h 6858000"/>
              <a:gd name="connsiteX295" fmla="*/ 5371814 w 7467600"/>
              <a:gd name="connsiteY295" fmla="*/ 5678975 h 6858000"/>
              <a:gd name="connsiteX296" fmla="*/ 4987918 w 7467600"/>
              <a:gd name="connsiteY296" fmla="*/ 5838701 h 6858000"/>
              <a:gd name="connsiteX297" fmla="*/ 4317146 w 7467600"/>
              <a:gd name="connsiteY297" fmla="*/ 6587716 h 6858000"/>
              <a:gd name="connsiteX298" fmla="*/ 4171627 w 7467600"/>
              <a:gd name="connsiteY298" fmla="*/ 6858000 h 6858000"/>
              <a:gd name="connsiteX299" fmla="*/ 4081585 w 7467600"/>
              <a:gd name="connsiteY299" fmla="*/ 6858000 h 6858000"/>
              <a:gd name="connsiteX300" fmla="*/ 4238603 w 7467600"/>
              <a:gd name="connsiteY300" fmla="*/ 6559341 h 6858000"/>
              <a:gd name="connsiteX301" fmla="*/ 4778333 w 7467600"/>
              <a:gd name="connsiteY301" fmla="*/ 5873626 h 6858000"/>
              <a:gd name="connsiteX302" fmla="*/ 5414185 w 7467600"/>
              <a:gd name="connsiteY302" fmla="*/ 5573882 h 6858000"/>
              <a:gd name="connsiteX303" fmla="*/ 5959648 w 7467600"/>
              <a:gd name="connsiteY303" fmla="*/ 4760797 h 6858000"/>
              <a:gd name="connsiteX304" fmla="*/ 5355019 w 7467600"/>
              <a:gd name="connsiteY304" fmla="*/ 4734672 h 6858000"/>
              <a:gd name="connsiteX305" fmla="*/ 5083565 w 7467600"/>
              <a:gd name="connsiteY305" fmla="*/ 5179121 h 6858000"/>
              <a:gd name="connsiteX306" fmla="*/ 4713577 w 7467600"/>
              <a:gd name="connsiteY306" fmla="*/ 5616803 h 6858000"/>
              <a:gd name="connsiteX307" fmla="*/ 3989559 w 7467600"/>
              <a:gd name="connsiteY307" fmla="*/ 6145945 h 6858000"/>
              <a:gd name="connsiteX308" fmla="*/ 3939824 w 7467600"/>
              <a:gd name="connsiteY308" fmla="*/ 6066900 h 6858000"/>
              <a:gd name="connsiteX309" fmla="*/ 4584537 w 7467600"/>
              <a:gd name="connsiteY309" fmla="*/ 5324826 h 6858000"/>
              <a:gd name="connsiteX310" fmla="*/ 5037105 w 7467600"/>
              <a:gd name="connsiteY310" fmla="*/ 5088765 h 6858000"/>
              <a:gd name="connsiteX311" fmla="*/ 5039930 w 7467600"/>
              <a:gd name="connsiteY311" fmla="*/ 5089585 h 6858000"/>
              <a:gd name="connsiteX312" fmla="*/ 5263764 w 7467600"/>
              <a:gd name="connsiteY312" fmla="*/ 4735525 h 6858000"/>
              <a:gd name="connsiteX313" fmla="*/ 4086300 w 7467600"/>
              <a:gd name="connsiteY313" fmla="*/ 4884599 h 6858000"/>
              <a:gd name="connsiteX314" fmla="*/ 4085485 w 7467600"/>
              <a:gd name="connsiteY314" fmla="*/ 4899070 h 6858000"/>
              <a:gd name="connsiteX315" fmla="*/ 3871915 w 7467600"/>
              <a:gd name="connsiteY315" fmla="*/ 5253645 h 6858000"/>
              <a:gd name="connsiteX316" fmla="*/ 3799374 w 7467600"/>
              <a:gd name="connsiteY316" fmla="*/ 5466127 h 6858000"/>
              <a:gd name="connsiteX317" fmla="*/ 3498850 w 7467600"/>
              <a:gd name="connsiteY317" fmla="*/ 6661888 h 6858000"/>
              <a:gd name="connsiteX318" fmla="*/ 3399216 w 7467600"/>
              <a:gd name="connsiteY318" fmla="*/ 6858000 h 6858000"/>
              <a:gd name="connsiteX319" fmla="*/ 3303688 w 7467600"/>
              <a:gd name="connsiteY319" fmla="*/ 6858000 h 6858000"/>
              <a:gd name="connsiteX320" fmla="*/ 3391774 w 7467600"/>
              <a:gd name="connsiteY320" fmla="*/ 6697181 h 6858000"/>
              <a:gd name="connsiteX321" fmla="*/ 3735540 w 7467600"/>
              <a:gd name="connsiteY321" fmla="*/ 5546923 h 6858000"/>
              <a:gd name="connsiteX322" fmla="*/ 3729438 w 7467600"/>
              <a:gd name="connsiteY322" fmla="*/ 5569058 h 6858000"/>
              <a:gd name="connsiteX323" fmla="*/ 3707782 w 7467600"/>
              <a:gd name="connsiteY323" fmla="*/ 5644908 h 6858000"/>
              <a:gd name="connsiteX324" fmla="*/ 3583827 w 7467600"/>
              <a:gd name="connsiteY324" fmla="*/ 6039215 h 6858000"/>
              <a:gd name="connsiteX325" fmla="*/ 3547861 w 7467600"/>
              <a:gd name="connsiteY325" fmla="*/ 6129609 h 6858000"/>
              <a:gd name="connsiteX326" fmla="*/ 3490905 w 7467600"/>
              <a:gd name="connsiteY326" fmla="*/ 6277660 h 6858000"/>
              <a:gd name="connsiteX327" fmla="*/ 3455859 w 7467600"/>
              <a:gd name="connsiteY327" fmla="*/ 6391301 h 6858000"/>
              <a:gd name="connsiteX328" fmla="*/ 3429112 w 7467600"/>
              <a:gd name="connsiteY328" fmla="*/ 6479469 h 6858000"/>
              <a:gd name="connsiteX329" fmla="*/ 3304862 w 7467600"/>
              <a:gd name="connsiteY329" fmla="*/ 6796476 h 6858000"/>
              <a:gd name="connsiteX330" fmla="*/ 3276071 w 7467600"/>
              <a:gd name="connsiteY330" fmla="*/ 6858000 h 6858000"/>
              <a:gd name="connsiteX331" fmla="*/ 3240805 w 7467600"/>
              <a:gd name="connsiteY331" fmla="*/ 6858000 h 6858000"/>
              <a:gd name="connsiteX332" fmla="*/ 3275917 w 7467600"/>
              <a:gd name="connsiteY332" fmla="*/ 6783192 h 6858000"/>
              <a:gd name="connsiteX333" fmla="*/ 3399358 w 7467600"/>
              <a:gd name="connsiteY333" fmla="*/ 6469011 h 6858000"/>
              <a:gd name="connsiteX334" fmla="*/ 3425650 w 7467600"/>
              <a:gd name="connsiteY334" fmla="*/ 6381333 h 6858000"/>
              <a:gd name="connsiteX335" fmla="*/ 3460661 w 7467600"/>
              <a:gd name="connsiteY335" fmla="*/ 6266763 h 6858000"/>
              <a:gd name="connsiteX336" fmla="*/ 3518021 w 7467600"/>
              <a:gd name="connsiteY336" fmla="*/ 6117298 h 6858000"/>
              <a:gd name="connsiteX337" fmla="*/ 3554035 w 7467600"/>
              <a:gd name="connsiteY337" fmla="*/ 6027832 h 6858000"/>
              <a:gd name="connsiteX338" fmla="*/ 3677174 w 7467600"/>
              <a:gd name="connsiteY338" fmla="*/ 5636351 h 6858000"/>
              <a:gd name="connsiteX339" fmla="*/ 3698819 w 7467600"/>
              <a:gd name="connsiteY339" fmla="*/ 5560503 h 6858000"/>
              <a:gd name="connsiteX340" fmla="*/ 3702094 w 7467600"/>
              <a:gd name="connsiteY340" fmla="*/ 5549194 h 6858000"/>
              <a:gd name="connsiteX341" fmla="*/ 3398355 w 7467600"/>
              <a:gd name="connsiteY341" fmla="*/ 6094603 h 6858000"/>
              <a:gd name="connsiteX342" fmla="*/ 3193941 w 7467600"/>
              <a:gd name="connsiteY342" fmla="*/ 6798775 h 6858000"/>
              <a:gd name="connsiteX343" fmla="*/ 3184140 w 7467600"/>
              <a:gd name="connsiteY343" fmla="*/ 6858000 h 6858000"/>
              <a:gd name="connsiteX344" fmla="*/ 3099978 w 7467600"/>
              <a:gd name="connsiteY344" fmla="*/ 6858000 h 6858000"/>
              <a:gd name="connsiteX345" fmla="*/ 3101556 w 7467600"/>
              <a:gd name="connsiteY345" fmla="*/ 6843337 h 6858000"/>
              <a:gd name="connsiteX346" fmla="*/ 3370162 w 7467600"/>
              <a:gd name="connsiteY346" fmla="*/ 5785550 h 6858000"/>
              <a:gd name="connsiteX347" fmla="*/ 3746477 w 7467600"/>
              <a:gd name="connsiteY347" fmla="*/ 5377889 h 6858000"/>
              <a:gd name="connsiteX348" fmla="*/ 3863399 w 7467600"/>
              <a:gd name="connsiteY348" fmla="*/ 5087257 h 6858000"/>
              <a:gd name="connsiteX349" fmla="*/ 3968712 w 7467600"/>
              <a:gd name="connsiteY349" fmla="*/ 4913989 h 6858000"/>
              <a:gd name="connsiteX350" fmla="*/ 2792390 w 7467600"/>
              <a:gd name="connsiteY350" fmla="*/ 5382974 h 6858000"/>
              <a:gd name="connsiteX351" fmla="*/ 2714982 w 7467600"/>
              <a:gd name="connsiteY351" fmla="*/ 5427051 h 6858000"/>
              <a:gd name="connsiteX352" fmla="*/ 2813361 w 7467600"/>
              <a:gd name="connsiteY352" fmla="*/ 6023912 h 6858000"/>
              <a:gd name="connsiteX353" fmla="*/ 2688430 w 7467600"/>
              <a:gd name="connsiteY353" fmla="*/ 6801564 h 6858000"/>
              <a:gd name="connsiteX354" fmla="*/ 2629626 w 7467600"/>
              <a:gd name="connsiteY354" fmla="*/ 6763394 h 6858000"/>
              <a:gd name="connsiteX355" fmla="*/ 2565328 w 7467600"/>
              <a:gd name="connsiteY355" fmla="*/ 5516399 h 6858000"/>
              <a:gd name="connsiteX356" fmla="*/ 1922999 w 7467600"/>
              <a:gd name="connsiteY356" fmla="*/ 5980343 h 6858000"/>
              <a:gd name="connsiteX357" fmla="*/ 1950261 w 7467600"/>
              <a:gd name="connsiteY357" fmla="*/ 6405858 h 6858000"/>
              <a:gd name="connsiteX358" fmla="*/ 2365554 w 7467600"/>
              <a:gd name="connsiteY358" fmla="*/ 6759107 h 6858000"/>
              <a:gd name="connsiteX359" fmla="*/ 2424142 w 7467600"/>
              <a:gd name="connsiteY359" fmla="*/ 6858000 h 6858000"/>
              <a:gd name="connsiteX360" fmla="*/ 2395994 w 7467600"/>
              <a:gd name="connsiteY360" fmla="*/ 6858000 h 6858000"/>
              <a:gd name="connsiteX361" fmla="*/ 2392863 w 7467600"/>
              <a:gd name="connsiteY361" fmla="*/ 6852964 h 6858000"/>
              <a:gd name="connsiteX362" fmla="*/ 2017589 w 7467600"/>
              <a:gd name="connsiteY362" fmla="*/ 6493982 h 6858000"/>
              <a:gd name="connsiteX363" fmla="*/ 2147336 w 7467600"/>
              <a:gd name="connsiteY363" fmla="*/ 6594052 h 6858000"/>
              <a:gd name="connsiteX364" fmla="*/ 2207047 w 7467600"/>
              <a:gd name="connsiteY364" fmla="*/ 6654540 h 6858000"/>
              <a:gd name="connsiteX365" fmla="*/ 2299106 w 7467600"/>
              <a:gd name="connsiteY365" fmla="*/ 6778931 h 6858000"/>
              <a:gd name="connsiteX366" fmla="*/ 2314430 w 7467600"/>
              <a:gd name="connsiteY366" fmla="*/ 6801144 h 6858000"/>
              <a:gd name="connsiteX367" fmla="*/ 2352406 w 7467600"/>
              <a:gd name="connsiteY367" fmla="*/ 6858000 h 6858000"/>
              <a:gd name="connsiteX368" fmla="*/ 2314492 w 7467600"/>
              <a:gd name="connsiteY368" fmla="*/ 6858000 h 6858000"/>
              <a:gd name="connsiteX369" fmla="*/ 2288095 w 7467600"/>
              <a:gd name="connsiteY369" fmla="*/ 6818030 h 6858000"/>
              <a:gd name="connsiteX370" fmla="*/ 2272768 w 7467600"/>
              <a:gd name="connsiteY370" fmla="*/ 6795822 h 6858000"/>
              <a:gd name="connsiteX371" fmla="*/ 2182715 w 7467600"/>
              <a:gd name="connsiteY371" fmla="*/ 6675071 h 6858000"/>
              <a:gd name="connsiteX372" fmla="*/ 2032061 w 7467600"/>
              <a:gd name="connsiteY372" fmla="*/ 6541380 h 6858000"/>
              <a:gd name="connsiteX373" fmla="*/ 2257220 w 7467600"/>
              <a:gd name="connsiteY373" fmla="*/ 6826257 h 6858000"/>
              <a:gd name="connsiteX374" fmla="*/ 2281324 w 7467600"/>
              <a:gd name="connsiteY374" fmla="*/ 6858000 h 6858000"/>
              <a:gd name="connsiteX375" fmla="*/ 2242860 w 7467600"/>
              <a:gd name="connsiteY375" fmla="*/ 6858000 h 6858000"/>
              <a:gd name="connsiteX376" fmla="*/ 2232818 w 7467600"/>
              <a:gd name="connsiteY376" fmla="*/ 6844926 h 6858000"/>
              <a:gd name="connsiteX377" fmla="*/ 1990172 w 7467600"/>
              <a:gd name="connsiteY377" fmla="*/ 6542121 h 6858000"/>
              <a:gd name="connsiteX378" fmla="*/ 2124090 w 7467600"/>
              <a:gd name="connsiteY378" fmla="*/ 6761017 h 6858000"/>
              <a:gd name="connsiteX379" fmla="*/ 2200380 w 7467600"/>
              <a:gd name="connsiteY379" fmla="*/ 6858000 h 6858000"/>
              <a:gd name="connsiteX380" fmla="*/ 2147507 w 7467600"/>
              <a:gd name="connsiteY380" fmla="*/ 6858000 h 6858000"/>
              <a:gd name="connsiteX381" fmla="*/ 2070668 w 7467600"/>
              <a:gd name="connsiteY381" fmla="*/ 6761520 h 6858000"/>
              <a:gd name="connsiteX382" fmla="*/ 1975142 w 7467600"/>
              <a:gd name="connsiteY382" fmla="*/ 6585570 h 6858000"/>
              <a:gd name="connsiteX383" fmla="*/ 2050035 w 7467600"/>
              <a:gd name="connsiteY383" fmla="*/ 6813345 h 6858000"/>
              <a:gd name="connsiteX384" fmla="*/ 2063025 w 7467600"/>
              <a:gd name="connsiteY384" fmla="*/ 6858000 h 6858000"/>
              <a:gd name="connsiteX385" fmla="*/ 2021675 w 7467600"/>
              <a:gd name="connsiteY385" fmla="*/ 6858000 h 6858000"/>
              <a:gd name="connsiteX386" fmla="*/ 2019308 w 7467600"/>
              <a:gd name="connsiteY386" fmla="*/ 6847118 h 6858000"/>
              <a:gd name="connsiteX387" fmla="*/ 1938835 w 7467600"/>
              <a:gd name="connsiteY387" fmla="*/ 6551160 h 6858000"/>
              <a:gd name="connsiteX388" fmla="*/ 1953230 w 7467600"/>
              <a:gd name="connsiteY388" fmla="*/ 6759699 h 6858000"/>
              <a:gd name="connsiteX389" fmla="*/ 1956763 w 7467600"/>
              <a:gd name="connsiteY389" fmla="*/ 6778191 h 6858000"/>
              <a:gd name="connsiteX390" fmla="*/ 1967925 w 7467600"/>
              <a:gd name="connsiteY390" fmla="*/ 6858000 h 6858000"/>
              <a:gd name="connsiteX391" fmla="*/ 1936622 w 7467600"/>
              <a:gd name="connsiteY391" fmla="*/ 6858000 h 6858000"/>
              <a:gd name="connsiteX392" fmla="*/ 1926261 w 7467600"/>
              <a:gd name="connsiteY392" fmla="*/ 6784064 h 6858000"/>
              <a:gd name="connsiteX393" fmla="*/ 1922724 w 7467600"/>
              <a:gd name="connsiteY393" fmla="*/ 6765577 h 6858000"/>
              <a:gd name="connsiteX394" fmla="*/ 1904650 w 7467600"/>
              <a:gd name="connsiteY394" fmla="*/ 6639616 h 6858000"/>
              <a:gd name="connsiteX395" fmla="*/ 1885273 w 7467600"/>
              <a:gd name="connsiteY395" fmla="*/ 6858000 h 6858000"/>
              <a:gd name="connsiteX396" fmla="*/ 1854363 w 7467600"/>
              <a:gd name="connsiteY396" fmla="*/ 6858000 h 6858000"/>
              <a:gd name="connsiteX397" fmla="*/ 1880391 w 7467600"/>
              <a:gd name="connsiteY397" fmla="*/ 6603796 h 6858000"/>
              <a:gd name="connsiteX398" fmla="*/ 1818273 w 7467600"/>
              <a:gd name="connsiteY398" fmla="*/ 6715729 h 6858000"/>
              <a:gd name="connsiteX399" fmla="*/ 1794691 w 7467600"/>
              <a:gd name="connsiteY399" fmla="*/ 6843239 h 6858000"/>
              <a:gd name="connsiteX400" fmla="*/ 1794914 w 7467600"/>
              <a:gd name="connsiteY400" fmla="*/ 6858000 h 6858000"/>
              <a:gd name="connsiteX401" fmla="*/ 1746128 w 7467600"/>
              <a:gd name="connsiteY401" fmla="*/ 6858000 h 6858000"/>
              <a:gd name="connsiteX402" fmla="*/ 1753934 w 7467600"/>
              <a:gd name="connsiteY402" fmla="*/ 6724796 h 6858000"/>
              <a:gd name="connsiteX403" fmla="*/ 1792053 w 7467600"/>
              <a:gd name="connsiteY403" fmla="*/ 6572396 h 6858000"/>
              <a:gd name="connsiteX404" fmla="*/ 1862248 w 7467600"/>
              <a:gd name="connsiteY404" fmla="*/ 6266397 h 6858000"/>
              <a:gd name="connsiteX405" fmla="*/ 1862250 w 7467600"/>
              <a:gd name="connsiteY405" fmla="*/ 6033531 h 6858000"/>
              <a:gd name="connsiteX406" fmla="*/ 1211999 w 7467600"/>
              <a:gd name="connsiteY406" fmla="*/ 6683610 h 6858000"/>
              <a:gd name="connsiteX407" fmla="*/ 1213266 w 7467600"/>
              <a:gd name="connsiteY407" fmla="*/ 6691947 h 6858000"/>
              <a:gd name="connsiteX408" fmla="*/ 1203370 w 7467600"/>
              <a:gd name="connsiteY408" fmla="*/ 6850676 h 6858000"/>
              <a:gd name="connsiteX409" fmla="*/ 1203671 w 7467600"/>
              <a:gd name="connsiteY409" fmla="*/ 6858000 h 6858000"/>
              <a:gd name="connsiteX410" fmla="*/ 1143180 w 7467600"/>
              <a:gd name="connsiteY410" fmla="*/ 6858000 h 6858000"/>
              <a:gd name="connsiteX411" fmla="*/ 1142176 w 7467600"/>
              <a:gd name="connsiteY411" fmla="*/ 6766045 h 6858000"/>
              <a:gd name="connsiteX412" fmla="*/ 1067484 w 7467600"/>
              <a:gd name="connsiteY412" fmla="*/ 6858000 h 6858000"/>
              <a:gd name="connsiteX413" fmla="*/ 953928 w 7467600"/>
              <a:gd name="connsiteY413" fmla="*/ 6858000 h 6858000"/>
              <a:gd name="connsiteX414" fmla="*/ 959715 w 7467600"/>
              <a:gd name="connsiteY414" fmla="*/ 6850185 h 6858000"/>
              <a:gd name="connsiteX415" fmla="*/ 1483788 w 7467600"/>
              <a:gd name="connsiteY415" fmla="*/ 6259174 h 6858000"/>
              <a:gd name="connsiteX416" fmla="*/ 1100671 w 7467600"/>
              <a:gd name="connsiteY416" fmla="*/ 6252137 h 6858000"/>
              <a:gd name="connsiteX417" fmla="*/ 1090144 w 7467600"/>
              <a:gd name="connsiteY417" fmla="*/ 6256748 h 6858000"/>
              <a:gd name="connsiteX418" fmla="*/ 1095872 w 7467600"/>
              <a:gd name="connsiteY418" fmla="*/ 6271892 h 6858000"/>
              <a:gd name="connsiteX419" fmla="*/ 262785 w 7467600"/>
              <a:gd name="connsiteY419" fmla="*/ 6845450 h 6858000"/>
              <a:gd name="connsiteX420" fmla="*/ 209968 w 7467600"/>
              <a:gd name="connsiteY420" fmla="*/ 6770713 h 6858000"/>
              <a:gd name="connsiteX421" fmla="*/ 873460 w 7467600"/>
              <a:gd name="connsiteY421" fmla="*/ 6253768 h 6858000"/>
              <a:gd name="connsiteX422" fmla="*/ 192686 w 7467600"/>
              <a:gd name="connsiteY422" fmla="*/ 5849257 h 6858000"/>
              <a:gd name="connsiteX423" fmla="*/ 4696 w 7467600"/>
              <a:gd name="connsiteY423" fmla="*/ 5697668 h 6858000"/>
              <a:gd name="connsiteX424" fmla="*/ 0 w 7467600"/>
              <a:gd name="connsiteY424" fmla="*/ 5689984 h 6858000"/>
              <a:gd name="connsiteX425" fmla="*/ 0 w 7467600"/>
              <a:gd name="connsiteY425" fmla="*/ 5513472 h 6858000"/>
              <a:gd name="connsiteX426" fmla="*/ 174101 w 7467600"/>
              <a:gd name="connsiteY426" fmla="*/ 5620277 h 6858000"/>
              <a:gd name="connsiteX427" fmla="*/ 891800 w 7467600"/>
              <a:gd name="connsiteY427" fmla="*/ 6036935 h 6858000"/>
              <a:gd name="connsiteX428" fmla="*/ 1072219 w 7467600"/>
              <a:gd name="connsiteY428" fmla="*/ 6169443 h 6858000"/>
              <a:gd name="connsiteX429" fmla="*/ 1074117 w 7467600"/>
              <a:gd name="connsiteY429" fmla="*/ 6170301 h 6858000"/>
              <a:gd name="connsiteX430" fmla="*/ 1083114 w 7467600"/>
              <a:gd name="connsiteY430" fmla="*/ 6174131 h 6858000"/>
              <a:gd name="connsiteX431" fmla="*/ 1543010 w 7467600"/>
              <a:gd name="connsiteY431" fmla="*/ 6191140 h 6858000"/>
              <a:gd name="connsiteX432" fmla="*/ 1551080 w 7467600"/>
              <a:gd name="connsiteY432" fmla="*/ 6195006 h 6858000"/>
              <a:gd name="connsiteX433" fmla="*/ 2345443 w 7467600"/>
              <a:gd name="connsiteY433" fmla="*/ 5549882 h 6858000"/>
              <a:gd name="connsiteX434" fmla="*/ 1721499 w 7467600"/>
              <a:gd name="connsiteY434" fmla="*/ 5599969 h 6858000"/>
              <a:gd name="connsiteX435" fmla="*/ 767716 w 7467600"/>
              <a:gd name="connsiteY435" fmla="*/ 5472768 h 6858000"/>
              <a:gd name="connsiteX436" fmla="*/ 722147 w 7467600"/>
              <a:gd name="connsiteY436" fmla="*/ 5393091 h 6858000"/>
              <a:gd name="connsiteX437" fmla="*/ 1485552 w 7467600"/>
              <a:gd name="connsiteY437" fmla="*/ 5313202 h 6858000"/>
              <a:gd name="connsiteX438" fmla="*/ 2143004 w 7467600"/>
              <a:gd name="connsiteY438" fmla="*/ 5402420 h 6858000"/>
              <a:gd name="connsiteX439" fmla="*/ 1933391 w 7467600"/>
              <a:gd name="connsiteY439" fmla="*/ 5156971 h 6858000"/>
              <a:gd name="connsiteX440" fmla="*/ 1827118 w 7467600"/>
              <a:gd name="connsiteY440" fmla="*/ 4968410 h 6858000"/>
              <a:gd name="connsiteX441" fmla="*/ 1837349 w 7467600"/>
              <a:gd name="connsiteY441" fmla="*/ 4956357 h 6858000"/>
              <a:gd name="connsiteX442" fmla="*/ 2162835 w 7467600"/>
              <a:gd name="connsiteY442" fmla="*/ 5187853 h 6858000"/>
              <a:gd name="connsiteX443" fmla="*/ 2257167 w 7467600"/>
              <a:gd name="connsiteY443" fmla="*/ 5462123 h 6858000"/>
              <a:gd name="connsiteX444" fmla="*/ 2261598 w 7467600"/>
              <a:gd name="connsiteY444" fmla="*/ 5467998 h 6858000"/>
              <a:gd name="connsiteX445" fmla="*/ 2437177 w 7467600"/>
              <a:gd name="connsiteY445" fmla="*/ 5479608 h 6858000"/>
              <a:gd name="connsiteX446" fmla="*/ 2445247 w 7467600"/>
              <a:gd name="connsiteY446" fmla="*/ 5483476 h 6858000"/>
              <a:gd name="connsiteX447" fmla="*/ 2743626 w 7467600"/>
              <a:gd name="connsiteY447" fmla="*/ 5304819 h 6858000"/>
              <a:gd name="connsiteX448" fmla="*/ 3048102 w 7467600"/>
              <a:gd name="connsiteY448" fmla="*/ 5150595 h 6858000"/>
              <a:gd name="connsiteX449" fmla="*/ 1799414 w 7467600"/>
              <a:gd name="connsiteY449" fmla="*/ 4694732 h 6858000"/>
              <a:gd name="connsiteX450" fmla="*/ 1771735 w 7467600"/>
              <a:gd name="connsiteY450" fmla="*/ 4619929 h 6858000"/>
              <a:gd name="connsiteX451" fmla="*/ 3104273 w 7467600"/>
              <a:gd name="connsiteY451" fmla="*/ 5076159 h 6858000"/>
              <a:gd name="connsiteX452" fmla="*/ 3113245 w 7467600"/>
              <a:gd name="connsiteY452" fmla="*/ 5090705 h 6858000"/>
              <a:gd name="connsiteX453" fmla="*/ 3126294 w 7467600"/>
              <a:gd name="connsiteY453" fmla="*/ 5114400 h 6858000"/>
              <a:gd name="connsiteX454" fmla="*/ 3937433 w 7467600"/>
              <a:gd name="connsiteY454" fmla="*/ 4830473 h 6858000"/>
              <a:gd name="connsiteX455" fmla="*/ 3590475 w 7467600"/>
              <a:gd name="connsiteY455" fmla="*/ 4597974 h 6858000"/>
              <a:gd name="connsiteX456" fmla="*/ 3100264 w 7467600"/>
              <a:gd name="connsiteY456" fmla="*/ 4579845 h 6858000"/>
              <a:gd name="connsiteX457" fmla="*/ 2183576 w 7467600"/>
              <a:gd name="connsiteY457" fmla="*/ 4227150 h 6858000"/>
              <a:gd name="connsiteX458" fmla="*/ 2151029 w 7467600"/>
              <a:gd name="connsiteY458" fmla="*/ 4146947 h 6858000"/>
              <a:gd name="connsiteX459" fmla="*/ 3563434 w 7467600"/>
              <a:gd name="connsiteY459" fmla="*/ 4469115 h 6858000"/>
              <a:gd name="connsiteX460" fmla="*/ 3177952 w 7467600"/>
              <a:gd name="connsiteY460" fmla="*/ 3657386 h 6858000"/>
              <a:gd name="connsiteX461" fmla="*/ 3189263 w 7467600"/>
              <a:gd name="connsiteY461" fmla="*/ 3625726 h 6858000"/>
              <a:gd name="connsiteX462" fmla="*/ 3560912 w 7467600"/>
              <a:gd name="connsiteY462" fmla="*/ 4079863 h 6858000"/>
              <a:gd name="connsiteX463" fmla="*/ 3626636 w 7467600"/>
              <a:gd name="connsiteY463" fmla="*/ 4512230 h 6858000"/>
              <a:gd name="connsiteX464" fmla="*/ 3653088 w 7467600"/>
              <a:gd name="connsiteY464" fmla="*/ 4521417 h 6858000"/>
              <a:gd name="connsiteX465" fmla="*/ 3988128 w 7467600"/>
              <a:gd name="connsiteY465" fmla="*/ 4817267 h 6858000"/>
              <a:gd name="connsiteX466" fmla="*/ 4830582 w 7467600"/>
              <a:gd name="connsiteY466" fmla="*/ 4676000 h 6858000"/>
              <a:gd name="connsiteX467" fmla="*/ 4830100 w 7467600"/>
              <a:gd name="connsiteY467" fmla="*/ 4675554 h 6858000"/>
              <a:gd name="connsiteX468" fmla="*/ 4036318 w 7467600"/>
              <a:gd name="connsiteY468" fmla="*/ 4147013 h 6858000"/>
              <a:gd name="connsiteX469" fmla="*/ 3432098 w 7467600"/>
              <a:gd name="connsiteY469" fmla="*/ 3537312 h 6858000"/>
              <a:gd name="connsiteX470" fmla="*/ 3446761 w 7467600"/>
              <a:gd name="connsiteY470" fmla="*/ 3461278 h 6858000"/>
              <a:gd name="connsiteX471" fmla="*/ 4419733 w 7467600"/>
              <a:gd name="connsiteY471" fmla="*/ 3963555 h 6858000"/>
              <a:gd name="connsiteX472" fmla="*/ 4781371 w 7467600"/>
              <a:gd name="connsiteY472" fmla="*/ 4458604 h 6858000"/>
              <a:gd name="connsiteX473" fmla="*/ 4780440 w 7467600"/>
              <a:gd name="connsiteY473" fmla="*/ 4470290 h 6858000"/>
              <a:gd name="connsiteX474" fmla="*/ 4898954 w 7467600"/>
              <a:gd name="connsiteY474" fmla="*/ 4662092 h 6858000"/>
              <a:gd name="connsiteX475" fmla="*/ 4900699 w 7467600"/>
              <a:gd name="connsiteY475" fmla="*/ 4670867 h 6858000"/>
              <a:gd name="connsiteX476" fmla="*/ 5714511 w 7467600"/>
              <a:gd name="connsiteY476" fmla="*/ 4663483 h 6858000"/>
              <a:gd name="connsiteX477" fmla="*/ 5464793 w 7467600"/>
              <a:gd name="connsiteY477" fmla="*/ 4393556 h 6858000"/>
              <a:gd name="connsiteX478" fmla="*/ 5461897 w 7467600"/>
              <a:gd name="connsiteY478" fmla="*/ 4390879 h 6858000"/>
              <a:gd name="connsiteX479" fmla="*/ 4294126 w 7467600"/>
              <a:gd name="connsiteY479" fmla="*/ 3303048 h 6858000"/>
              <a:gd name="connsiteX480" fmla="*/ 4305321 w 7467600"/>
              <a:gd name="connsiteY480" fmla="*/ 3256953 h 6858000"/>
              <a:gd name="connsiteX481" fmla="*/ 4949299 w 7467600"/>
              <a:gd name="connsiteY481" fmla="*/ 3766336 h 6858000"/>
              <a:gd name="connsiteX482" fmla="*/ 5291452 w 7467600"/>
              <a:gd name="connsiteY482" fmla="*/ 4076801 h 6858000"/>
              <a:gd name="connsiteX483" fmla="*/ 5434998 w 7467600"/>
              <a:gd name="connsiteY483" fmla="*/ 4254100 h 6858000"/>
              <a:gd name="connsiteX484" fmla="*/ 5351015 w 7467600"/>
              <a:gd name="connsiteY484" fmla="*/ 3760989 h 6858000"/>
              <a:gd name="connsiteX485" fmla="*/ 5413780 w 7467600"/>
              <a:gd name="connsiteY485" fmla="*/ 2966265 h 6858000"/>
              <a:gd name="connsiteX486" fmla="*/ 5425627 w 7467600"/>
              <a:gd name="connsiteY486" fmla="*/ 2954192 h 6858000"/>
              <a:gd name="connsiteX487" fmla="*/ 6604735 w 7467600"/>
              <a:gd name="connsiteY487" fmla="*/ 2041381 h 6858000"/>
              <a:gd name="connsiteX488" fmla="*/ 7204487 w 7467600"/>
              <a:gd name="connsiteY488" fmla="*/ 2742112 h 6858000"/>
              <a:gd name="connsiteX489" fmla="*/ 7131592 w 7467600"/>
              <a:gd name="connsiteY489" fmla="*/ 2672096 h 6858000"/>
              <a:gd name="connsiteX490" fmla="*/ 6996344 w 7467600"/>
              <a:gd name="connsiteY490" fmla="*/ 2518310 h 6858000"/>
              <a:gd name="connsiteX491" fmla="*/ 6735495 w 7467600"/>
              <a:gd name="connsiteY491" fmla="*/ 2196890 h 6858000"/>
              <a:gd name="connsiteX492" fmla="*/ 6721901 w 7467600"/>
              <a:gd name="connsiteY492" fmla="*/ 2179274 h 6858000"/>
              <a:gd name="connsiteX493" fmla="*/ 6604735 w 7467600"/>
              <a:gd name="connsiteY493" fmla="*/ 2041381 h 6858000"/>
              <a:gd name="connsiteX494" fmla="*/ 6591670 w 7467600"/>
              <a:gd name="connsiteY494" fmla="*/ 1988277 h 6858000"/>
              <a:gd name="connsiteX495" fmla="*/ 6747349 w 7467600"/>
              <a:gd name="connsiteY495" fmla="*/ 2160069 h 6858000"/>
              <a:gd name="connsiteX496" fmla="*/ 6760943 w 7467600"/>
              <a:gd name="connsiteY496" fmla="*/ 2177686 h 6858000"/>
              <a:gd name="connsiteX497" fmla="*/ 7021065 w 7467600"/>
              <a:gd name="connsiteY497" fmla="*/ 2498102 h 6858000"/>
              <a:gd name="connsiteX498" fmla="*/ 7155223 w 7467600"/>
              <a:gd name="connsiteY498" fmla="*/ 2650386 h 6858000"/>
              <a:gd name="connsiteX499" fmla="*/ 7203167 w 7467600"/>
              <a:gd name="connsiteY499" fmla="*/ 2697288 h 6858000"/>
              <a:gd name="connsiteX500" fmla="*/ 6937703 w 7467600"/>
              <a:gd name="connsiteY500" fmla="*/ 2321981 h 6858000"/>
              <a:gd name="connsiteX501" fmla="*/ 6591670 w 7467600"/>
              <a:gd name="connsiteY501" fmla="*/ 1988277 h 6858000"/>
              <a:gd name="connsiteX502" fmla="*/ 5798671 w 7467600"/>
              <a:gd name="connsiteY502" fmla="*/ 1981601 h 6858000"/>
              <a:gd name="connsiteX503" fmla="*/ 5754709 w 7467600"/>
              <a:gd name="connsiteY503" fmla="*/ 2071454 h 6858000"/>
              <a:gd name="connsiteX504" fmla="*/ 5763044 w 7467600"/>
              <a:gd name="connsiteY504" fmla="*/ 2842206 h 6858000"/>
              <a:gd name="connsiteX505" fmla="*/ 5764974 w 7467600"/>
              <a:gd name="connsiteY505" fmla="*/ 2799609 h 6858000"/>
              <a:gd name="connsiteX506" fmla="*/ 5767665 w 7467600"/>
              <a:gd name="connsiteY506" fmla="*/ 2666409 h 6858000"/>
              <a:gd name="connsiteX507" fmla="*/ 5763055 w 7467600"/>
              <a:gd name="connsiteY507" fmla="*/ 2579705 h 6858000"/>
              <a:gd name="connsiteX508" fmla="*/ 5758079 w 7467600"/>
              <a:gd name="connsiteY508" fmla="*/ 2492508 h 6858000"/>
              <a:gd name="connsiteX509" fmla="*/ 5779325 w 7467600"/>
              <a:gd name="connsiteY509" fmla="*/ 2197069 h 6858000"/>
              <a:gd name="connsiteX510" fmla="*/ 5798671 w 7467600"/>
              <a:gd name="connsiteY510" fmla="*/ 1981601 h 6858000"/>
              <a:gd name="connsiteX511" fmla="*/ 5829202 w 7467600"/>
              <a:gd name="connsiteY511" fmla="*/ 1971679 h 6858000"/>
              <a:gd name="connsiteX512" fmla="*/ 5809558 w 7467600"/>
              <a:gd name="connsiteY512" fmla="*/ 2198043 h 6858000"/>
              <a:gd name="connsiteX513" fmla="*/ 5788653 w 7467600"/>
              <a:gd name="connsiteY513" fmla="*/ 2489430 h 6858000"/>
              <a:gd name="connsiteX514" fmla="*/ 5793439 w 7467600"/>
              <a:gd name="connsiteY514" fmla="*/ 2575235 h 6858000"/>
              <a:gd name="connsiteX515" fmla="*/ 5796837 w 7467600"/>
              <a:gd name="connsiteY515" fmla="*/ 2637633 h 6858000"/>
              <a:gd name="connsiteX516" fmla="*/ 5818614 w 7467600"/>
              <a:gd name="connsiteY516" fmla="*/ 2473055 h 6858000"/>
              <a:gd name="connsiteX517" fmla="*/ 5829202 w 7467600"/>
              <a:gd name="connsiteY517" fmla="*/ 1971679 h 6858000"/>
              <a:gd name="connsiteX518" fmla="*/ 5911389 w 7467600"/>
              <a:gd name="connsiteY518" fmla="*/ 1898371 h 6858000"/>
              <a:gd name="connsiteX519" fmla="*/ 6237627 w 7467600"/>
              <a:gd name="connsiteY519" fmla="*/ 2231921 h 6858000"/>
              <a:gd name="connsiteX520" fmla="*/ 5911389 w 7467600"/>
              <a:gd name="connsiteY520" fmla="*/ 1898371 h 6858000"/>
              <a:gd name="connsiteX521" fmla="*/ 6944437 w 7467600"/>
              <a:gd name="connsiteY521" fmla="*/ 1575402 h 6858000"/>
              <a:gd name="connsiteX522" fmla="*/ 6304730 w 7467600"/>
              <a:gd name="connsiteY522" fmla="*/ 1766654 h 6858000"/>
              <a:gd name="connsiteX523" fmla="*/ 6944437 w 7467600"/>
              <a:gd name="connsiteY523" fmla="*/ 1575402 h 6858000"/>
              <a:gd name="connsiteX524" fmla="*/ 7019523 w 7467600"/>
              <a:gd name="connsiteY524" fmla="*/ 1519450 h 6858000"/>
              <a:gd name="connsiteX525" fmla="*/ 6298091 w 7467600"/>
              <a:gd name="connsiteY525" fmla="*/ 1737122 h 6858000"/>
              <a:gd name="connsiteX526" fmla="*/ 7019523 w 7467600"/>
              <a:gd name="connsiteY526" fmla="*/ 1519450 h 6858000"/>
              <a:gd name="connsiteX527" fmla="*/ 2399523 w 7467600"/>
              <a:gd name="connsiteY527" fmla="*/ 1428234 h 6858000"/>
              <a:gd name="connsiteX528" fmla="*/ 2224982 w 7467600"/>
              <a:gd name="connsiteY528" fmla="*/ 1826201 h 6858000"/>
              <a:gd name="connsiteX529" fmla="*/ 2096099 w 7467600"/>
              <a:gd name="connsiteY529" fmla="*/ 2345900 h 6858000"/>
              <a:gd name="connsiteX530" fmla="*/ 2283317 w 7467600"/>
              <a:gd name="connsiteY530" fmla="*/ 1796925 h 6858000"/>
              <a:gd name="connsiteX531" fmla="*/ 2399523 w 7467600"/>
              <a:gd name="connsiteY531" fmla="*/ 1428234 h 6858000"/>
              <a:gd name="connsiteX532" fmla="*/ 2448558 w 7467600"/>
              <a:gd name="connsiteY532" fmla="*/ 1373435 h 6858000"/>
              <a:gd name="connsiteX533" fmla="*/ 2312521 w 7467600"/>
              <a:gd name="connsiteY533" fmla="*/ 1806140 h 6858000"/>
              <a:gd name="connsiteX534" fmla="*/ 2127533 w 7467600"/>
              <a:gd name="connsiteY534" fmla="*/ 2348380 h 6858000"/>
              <a:gd name="connsiteX535" fmla="*/ 2358080 w 7467600"/>
              <a:gd name="connsiteY535" fmla="*/ 1866134 h 6858000"/>
              <a:gd name="connsiteX536" fmla="*/ 2407436 w 7467600"/>
              <a:gd name="connsiteY536" fmla="*/ 1651070 h 6858000"/>
              <a:gd name="connsiteX537" fmla="*/ 2448558 w 7467600"/>
              <a:gd name="connsiteY537" fmla="*/ 1373435 h 6858000"/>
              <a:gd name="connsiteX538" fmla="*/ 278707 w 7467600"/>
              <a:gd name="connsiteY538" fmla="*/ 1352270 h 6858000"/>
              <a:gd name="connsiteX539" fmla="*/ 321570 w 7467600"/>
              <a:gd name="connsiteY539" fmla="*/ 1861610 h 6858000"/>
              <a:gd name="connsiteX540" fmla="*/ 294281 w 7467600"/>
              <a:gd name="connsiteY540" fmla="*/ 1440658 h 6858000"/>
              <a:gd name="connsiteX541" fmla="*/ 278707 w 7467600"/>
              <a:gd name="connsiteY541" fmla="*/ 1352270 h 6858000"/>
              <a:gd name="connsiteX542" fmla="*/ 1423821 w 7467600"/>
              <a:gd name="connsiteY542" fmla="*/ 1351958 h 6858000"/>
              <a:gd name="connsiteX543" fmla="*/ 1638521 w 7467600"/>
              <a:gd name="connsiteY543" fmla="*/ 1908470 h 6858000"/>
              <a:gd name="connsiteX544" fmla="*/ 1754199 w 7467600"/>
              <a:gd name="connsiteY544" fmla="*/ 2149284 h 6858000"/>
              <a:gd name="connsiteX545" fmla="*/ 1908359 w 7467600"/>
              <a:gd name="connsiteY545" fmla="*/ 2364988 h 6858000"/>
              <a:gd name="connsiteX546" fmla="*/ 1647661 w 7467600"/>
              <a:gd name="connsiteY546" fmla="*/ 1825945 h 6858000"/>
              <a:gd name="connsiteX547" fmla="*/ 1423821 w 7467600"/>
              <a:gd name="connsiteY547" fmla="*/ 1351958 h 6858000"/>
              <a:gd name="connsiteX548" fmla="*/ 1431890 w 7467600"/>
              <a:gd name="connsiteY548" fmla="*/ 1306475 h 6858000"/>
              <a:gd name="connsiteX549" fmla="*/ 1507597 w 7467600"/>
              <a:gd name="connsiteY549" fmla="*/ 1446132 h 6858000"/>
              <a:gd name="connsiteX550" fmla="*/ 1674586 w 7467600"/>
              <a:gd name="connsiteY550" fmla="*/ 1813832 h 6858000"/>
              <a:gd name="connsiteX551" fmla="*/ 1815950 w 7467600"/>
              <a:gd name="connsiteY551" fmla="*/ 2128564 h 6858000"/>
              <a:gd name="connsiteX552" fmla="*/ 1984242 w 7467600"/>
              <a:gd name="connsiteY552" fmla="*/ 2430829 h 6858000"/>
              <a:gd name="connsiteX553" fmla="*/ 2014023 w 7467600"/>
              <a:gd name="connsiteY553" fmla="*/ 2450995 h 6858000"/>
              <a:gd name="connsiteX554" fmla="*/ 1747337 w 7467600"/>
              <a:gd name="connsiteY554" fmla="*/ 1855264 h 6858000"/>
              <a:gd name="connsiteX555" fmla="*/ 1533749 w 7467600"/>
              <a:gd name="connsiteY555" fmla="*/ 1478656 h 6858000"/>
              <a:gd name="connsiteX556" fmla="*/ 1431890 w 7467600"/>
              <a:gd name="connsiteY556" fmla="*/ 1306475 h 6858000"/>
              <a:gd name="connsiteX557" fmla="*/ 5052692 w 7467600"/>
              <a:gd name="connsiteY557" fmla="*/ 1292994 h 6858000"/>
              <a:gd name="connsiteX558" fmla="*/ 5200661 w 7467600"/>
              <a:gd name="connsiteY558" fmla="*/ 1635186 h 6858000"/>
              <a:gd name="connsiteX559" fmla="*/ 5297138 w 7467600"/>
              <a:gd name="connsiteY559" fmla="*/ 1906351 h 6858000"/>
              <a:gd name="connsiteX560" fmla="*/ 5052692 w 7467600"/>
              <a:gd name="connsiteY560" fmla="*/ 1292994 h 6858000"/>
              <a:gd name="connsiteX561" fmla="*/ 5009948 w 7467600"/>
              <a:gd name="connsiteY561" fmla="*/ 1273619 h 6858000"/>
              <a:gd name="connsiteX562" fmla="*/ 5121777 w 7467600"/>
              <a:gd name="connsiteY562" fmla="*/ 1654213 h 6858000"/>
              <a:gd name="connsiteX563" fmla="*/ 5293545 w 7467600"/>
              <a:gd name="connsiteY563" fmla="*/ 2072247 h 6858000"/>
              <a:gd name="connsiteX564" fmla="*/ 5294042 w 7467600"/>
              <a:gd name="connsiteY564" fmla="*/ 2065019 h 6858000"/>
              <a:gd name="connsiteX565" fmla="*/ 5171936 w 7467600"/>
              <a:gd name="connsiteY565" fmla="*/ 1647613 h 6858000"/>
              <a:gd name="connsiteX566" fmla="*/ 5009948 w 7467600"/>
              <a:gd name="connsiteY566" fmla="*/ 1273619 h 6858000"/>
              <a:gd name="connsiteX567" fmla="*/ 655236 w 7467600"/>
              <a:gd name="connsiteY567" fmla="*/ 1268632 h 6858000"/>
              <a:gd name="connsiteX568" fmla="*/ 839521 w 7467600"/>
              <a:gd name="connsiteY568" fmla="*/ 1685315 h 6858000"/>
              <a:gd name="connsiteX569" fmla="*/ 1109416 w 7467600"/>
              <a:gd name="connsiteY569" fmla="*/ 2061663 h 6858000"/>
              <a:gd name="connsiteX570" fmla="*/ 1298300 w 7467600"/>
              <a:gd name="connsiteY570" fmla="*/ 2247742 h 6858000"/>
              <a:gd name="connsiteX571" fmla="*/ 1125871 w 7467600"/>
              <a:gd name="connsiteY571" fmla="*/ 1989513 h 6858000"/>
              <a:gd name="connsiteX572" fmla="*/ 981574 w 7467600"/>
              <a:gd name="connsiteY572" fmla="*/ 1783157 h 6858000"/>
              <a:gd name="connsiteX573" fmla="*/ 922198 w 7467600"/>
              <a:gd name="connsiteY573" fmla="*/ 1677437 h 6858000"/>
              <a:gd name="connsiteX574" fmla="*/ 869293 w 7467600"/>
              <a:gd name="connsiteY574" fmla="*/ 1583214 h 6858000"/>
              <a:gd name="connsiteX575" fmla="*/ 751431 w 7467600"/>
              <a:gd name="connsiteY575" fmla="*/ 1405731 h 6858000"/>
              <a:gd name="connsiteX576" fmla="*/ 655236 w 7467600"/>
              <a:gd name="connsiteY576" fmla="*/ 1268632 h 6858000"/>
              <a:gd name="connsiteX577" fmla="*/ 6516292 w 7467600"/>
              <a:gd name="connsiteY577" fmla="*/ 1263064 h 6858000"/>
              <a:gd name="connsiteX578" fmla="*/ 5736320 w 7467600"/>
              <a:gd name="connsiteY578" fmla="*/ 1501803 h 6858000"/>
              <a:gd name="connsiteX579" fmla="*/ 6516292 w 7467600"/>
              <a:gd name="connsiteY579" fmla="*/ 1263064 h 6858000"/>
              <a:gd name="connsiteX580" fmla="*/ 291466 w 7467600"/>
              <a:gd name="connsiteY580" fmla="*/ 1250369 h 6858000"/>
              <a:gd name="connsiteX581" fmla="*/ 323180 w 7467600"/>
              <a:gd name="connsiteY581" fmla="*/ 1435283 h 6858000"/>
              <a:gd name="connsiteX582" fmla="*/ 349381 w 7467600"/>
              <a:gd name="connsiteY582" fmla="*/ 1875041 h 6858000"/>
              <a:gd name="connsiteX583" fmla="*/ 374363 w 7467600"/>
              <a:gd name="connsiteY583" fmla="*/ 1506494 h 6858000"/>
              <a:gd name="connsiteX584" fmla="*/ 302168 w 7467600"/>
              <a:gd name="connsiteY584" fmla="*/ 1274495 h 6858000"/>
              <a:gd name="connsiteX585" fmla="*/ 291466 w 7467600"/>
              <a:gd name="connsiteY585" fmla="*/ 1250369 h 6858000"/>
              <a:gd name="connsiteX586" fmla="*/ 678222 w 7467600"/>
              <a:gd name="connsiteY586" fmla="*/ 1248670 h 6858000"/>
              <a:gd name="connsiteX587" fmla="*/ 775536 w 7467600"/>
              <a:gd name="connsiteY587" fmla="*/ 1388015 h 6858000"/>
              <a:gd name="connsiteX588" fmla="*/ 894529 w 7467600"/>
              <a:gd name="connsiteY588" fmla="*/ 1567739 h 6858000"/>
              <a:gd name="connsiteX589" fmla="*/ 948000 w 7467600"/>
              <a:gd name="connsiteY589" fmla="*/ 1663088 h 6858000"/>
              <a:gd name="connsiteX590" fmla="*/ 1006812 w 7467600"/>
              <a:gd name="connsiteY590" fmla="*/ 1767683 h 6858000"/>
              <a:gd name="connsiteX591" fmla="*/ 1149133 w 7467600"/>
              <a:gd name="connsiteY591" fmla="*/ 1971513 h 6858000"/>
              <a:gd name="connsiteX592" fmla="*/ 1333952 w 7467600"/>
              <a:gd name="connsiteY592" fmla="*/ 2251620 h 6858000"/>
              <a:gd name="connsiteX593" fmla="*/ 1337329 w 7467600"/>
              <a:gd name="connsiteY593" fmla="*/ 2258350 h 6858000"/>
              <a:gd name="connsiteX594" fmla="*/ 1014726 w 7467600"/>
              <a:gd name="connsiteY594" fmla="*/ 1615556 h 6858000"/>
              <a:gd name="connsiteX595" fmla="*/ 678222 w 7467600"/>
              <a:gd name="connsiteY595" fmla="*/ 1248670 h 6858000"/>
              <a:gd name="connsiteX596" fmla="*/ 6691602 w 7467600"/>
              <a:gd name="connsiteY596" fmla="*/ 1140573 h 6858000"/>
              <a:gd name="connsiteX597" fmla="*/ 6571100 w 7467600"/>
              <a:gd name="connsiteY597" fmla="*/ 1183662 h 6858000"/>
              <a:gd name="connsiteX598" fmla="*/ 6241687 w 7467600"/>
              <a:gd name="connsiteY598" fmla="*/ 1257600 h 6858000"/>
              <a:gd name="connsiteX599" fmla="*/ 5693009 w 7467600"/>
              <a:gd name="connsiteY599" fmla="*/ 1478256 h 6858000"/>
              <a:gd name="connsiteX600" fmla="*/ 6548420 w 7467600"/>
              <a:gd name="connsiteY600" fmla="*/ 1214599 h 6858000"/>
              <a:gd name="connsiteX601" fmla="*/ 6605473 w 7467600"/>
              <a:gd name="connsiteY601" fmla="*/ 1184686 h 6858000"/>
              <a:gd name="connsiteX602" fmla="*/ 6691602 w 7467600"/>
              <a:gd name="connsiteY602" fmla="*/ 1140573 h 6858000"/>
              <a:gd name="connsiteX603" fmla="*/ 4002475 w 7467600"/>
              <a:gd name="connsiteY603" fmla="*/ 1037802 h 6858000"/>
              <a:gd name="connsiteX604" fmla="*/ 4000324 w 7467600"/>
              <a:gd name="connsiteY604" fmla="*/ 1039362 h 6858000"/>
              <a:gd name="connsiteX605" fmla="*/ 4002862 w 7467600"/>
              <a:gd name="connsiteY605" fmla="*/ 1042866 h 6858000"/>
              <a:gd name="connsiteX606" fmla="*/ 4002475 w 7467600"/>
              <a:gd name="connsiteY606" fmla="*/ 1037802 h 6858000"/>
              <a:gd name="connsiteX607" fmla="*/ 506322 w 7467600"/>
              <a:gd name="connsiteY607" fmla="*/ 1020997 h 6858000"/>
              <a:gd name="connsiteX608" fmla="*/ 533068 w 7467600"/>
              <a:gd name="connsiteY608" fmla="*/ 1029409 h 6858000"/>
              <a:gd name="connsiteX609" fmla="*/ 1232525 w 7467600"/>
              <a:gd name="connsiteY609" fmla="*/ 1804675 h 6858000"/>
              <a:gd name="connsiteX610" fmla="*/ 1388858 w 7467600"/>
              <a:gd name="connsiteY610" fmla="*/ 2368011 h 6858000"/>
              <a:gd name="connsiteX611" fmla="*/ 1384098 w 7467600"/>
              <a:gd name="connsiteY611" fmla="*/ 2378125 h 6858000"/>
              <a:gd name="connsiteX612" fmla="*/ 1425393 w 7467600"/>
              <a:gd name="connsiteY612" fmla="*/ 2589124 h 6858000"/>
              <a:gd name="connsiteX613" fmla="*/ 1424001 w 7467600"/>
              <a:gd name="connsiteY613" fmla="*/ 2597541 h 6858000"/>
              <a:gd name="connsiteX614" fmla="*/ 2152729 w 7467600"/>
              <a:gd name="connsiteY614" fmla="*/ 2864487 h 6858000"/>
              <a:gd name="connsiteX615" fmla="*/ 2020609 w 7467600"/>
              <a:gd name="connsiteY615" fmla="*/ 2539671 h 6858000"/>
              <a:gd name="connsiteX616" fmla="*/ 2018920 w 7467600"/>
              <a:gd name="connsiteY616" fmla="*/ 2536309 h 6858000"/>
              <a:gd name="connsiteX617" fmla="*/ 1342441 w 7467600"/>
              <a:gd name="connsiteY617" fmla="*/ 1173017 h 6858000"/>
              <a:gd name="connsiteX618" fmla="*/ 1367925 w 7467600"/>
              <a:gd name="connsiteY618" fmla="*/ 1135648 h 6858000"/>
              <a:gd name="connsiteX619" fmla="*/ 1771401 w 7467600"/>
              <a:gd name="connsiteY619" fmla="*/ 1806673 h 6858000"/>
              <a:gd name="connsiteX620" fmla="*/ 1972385 w 7467600"/>
              <a:gd name="connsiteY620" fmla="*/ 2198735 h 6858000"/>
              <a:gd name="connsiteX621" fmla="*/ 2040892 w 7467600"/>
              <a:gd name="connsiteY621" fmla="*/ 2405205 h 6858000"/>
              <a:gd name="connsiteX622" fmla="*/ 2131689 w 7467600"/>
              <a:gd name="connsiteY622" fmla="*/ 1936926 h 6858000"/>
              <a:gd name="connsiteX623" fmla="*/ 2454820 w 7467600"/>
              <a:gd name="connsiteY623" fmla="*/ 1248808 h 6858000"/>
              <a:gd name="connsiteX624" fmla="*/ 2492512 w 7467600"/>
              <a:gd name="connsiteY624" fmla="*/ 1302920 h 6858000"/>
              <a:gd name="connsiteX625" fmla="*/ 2081216 w 7467600"/>
              <a:gd name="connsiteY625" fmla="*/ 2527513 h 6858000"/>
              <a:gd name="connsiteX626" fmla="*/ 2081211 w 7467600"/>
              <a:gd name="connsiteY626" fmla="*/ 2528916 h 6858000"/>
              <a:gd name="connsiteX627" fmla="*/ 2199067 w 7467600"/>
              <a:gd name="connsiteY627" fmla="*/ 2884061 h 6858000"/>
              <a:gd name="connsiteX628" fmla="*/ 3192586 w 7467600"/>
              <a:gd name="connsiteY628" fmla="*/ 3411496 h 6858000"/>
              <a:gd name="connsiteX629" fmla="*/ 3182620 w 7467600"/>
              <a:gd name="connsiteY629" fmla="*/ 3483279 h 6858000"/>
              <a:gd name="connsiteX630" fmla="*/ 2435119 w 7467600"/>
              <a:gd name="connsiteY630" fmla="*/ 3080173 h 6858000"/>
              <a:gd name="connsiteX631" fmla="*/ 2410152 w 7467600"/>
              <a:gd name="connsiteY631" fmla="*/ 3063751 h 6858000"/>
              <a:gd name="connsiteX632" fmla="*/ 2408099 w 7467600"/>
              <a:gd name="connsiteY632" fmla="*/ 3064403 h 6858000"/>
              <a:gd name="connsiteX633" fmla="*/ 2407218 w 7467600"/>
              <a:gd name="connsiteY633" fmla="*/ 3070324 h 6858000"/>
              <a:gd name="connsiteX634" fmla="*/ 2380138 w 7467600"/>
              <a:gd name="connsiteY634" fmla="*/ 3099341 h 6858000"/>
              <a:gd name="connsiteX635" fmla="*/ 1765923 w 7467600"/>
              <a:gd name="connsiteY635" fmla="*/ 3581043 h 6858000"/>
              <a:gd name="connsiteX636" fmla="*/ 1702258 w 7467600"/>
              <a:gd name="connsiteY636" fmla="*/ 3612286 h 6858000"/>
              <a:gd name="connsiteX637" fmla="*/ 1538370 w 7467600"/>
              <a:gd name="connsiteY637" fmla="*/ 3811804 h 6858000"/>
              <a:gd name="connsiteX638" fmla="*/ 542867 w 7467600"/>
              <a:gd name="connsiteY638" fmla="*/ 4944092 h 6858000"/>
              <a:gd name="connsiteX639" fmla="*/ 515800 w 7467600"/>
              <a:gd name="connsiteY639" fmla="*/ 4862180 h 6858000"/>
              <a:gd name="connsiteX640" fmla="*/ 909145 w 7467600"/>
              <a:gd name="connsiteY640" fmla="*/ 4199225 h 6858000"/>
              <a:gd name="connsiteX641" fmla="*/ 1214067 w 7467600"/>
              <a:gd name="connsiteY641" fmla="*/ 3908561 h 6858000"/>
              <a:gd name="connsiteX642" fmla="*/ 640967 w 7467600"/>
              <a:gd name="connsiteY642" fmla="*/ 4105601 h 6858000"/>
              <a:gd name="connsiteX643" fmla="*/ 112563 w 7467600"/>
              <a:gd name="connsiteY643" fmla="*/ 4396952 h 6858000"/>
              <a:gd name="connsiteX644" fmla="*/ 0 w 7467600"/>
              <a:gd name="connsiteY644" fmla="*/ 4466006 h 6858000"/>
              <a:gd name="connsiteX645" fmla="*/ 0 w 7467600"/>
              <a:gd name="connsiteY645" fmla="*/ 4233763 h 6858000"/>
              <a:gd name="connsiteX646" fmla="*/ 36881 w 7467600"/>
              <a:gd name="connsiteY646" fmla="*/ 4200118 h 6858000"/>
              <a:gd name="connsiteX647" fmla="*/ 910534 w 7467600"/>
              <a:gd name="connsiteY647" fmla="*/ 3629753 h 6858000"/>
              <a:gd name="connsiteX648" fmla="*/ 1578717 w 7467600"/>
              <a:gd name="connsiteY648" fmla="*/ 3575982 h 6858000"/>
              <a:gd name="connsiteX649" fmla="*/ 2338780 w 7467600"/>
              <a:gd name="connsiteY649" fmla="*/ 3033725 h 6858000"/>
              <a:gd name="connsiteX650" fmla="*/ 1807991 w 7467600"/>
              <a:gd name="connsiteY650" fmla="*/ 2807184 h 6858000"/>
              <a:gd name="connsiteX651" fmla="*/ 1416358 w 7467600"/>
              <a:gd name="connsiteY651" fmla="*/ 3112571 h 6858000"/>
              <a:gd name="connsiteX652" fmla="*/ 939066 w 7467600"/>
              <a:gd name="connsiteY652" fmla="*/ 3378798 h 6858000"/>
              <a:gd name="connsiteX653" fmla="*/ 115099 w 7467600"/>
              <a:gd name="connsiteY653" fmla="*/ 3607650 h 6858000"/>
              <a:gd name="connsiteX654" fmla="*/ 97284 w 7467600"/>
              <a:gd name="connsiteY654" fmla="*/ 3520393 h 6858000"/>
              <a:gd name="connsiteX655" fmla="*/ 922050 w 7467600"/>
              <a:gd name="connsiteY655" fmla="*/ 3074867 h 6858000"/>
              <a:gd name="connsiteX656" fmla="*/ 1405265 w 7467600"/>
              <a:gd name="connsiteY656" fmla="*/ 3016319 h 6858000"/>
              <a:gd name="connsiteX657" fmla="*/ 1407512 w 7467600"/>
              <a:gd name="connsiteY657" fmla="*/ 3018001 h 6858000"/>
              <a:gd name="connsiteX658" fmla="*/ 1726266 w 7467600"/>
              <a:gd name="connsiteY658" fmla="*/ 2777274 h 6858000"/>
              <a:gd name="connsiteX659" fmla="*/ 625390 w 7467600"/>
              <a:gd name="connsiteY659" fmla="*/ 2514541 h 6858000"/>
              <a:gd name="connsiteX660" fmla="*/ 619799 w 7467600"/>
              <a:gd name="connsiteY660" fmla="*/ 2527180 h 6858000"/>
              <a:gd name="connsiteX661" fmla="*/ 310030 w 7467600"/>
              <a:gd name="connsiteY661" fmla="*/ 2771818 h 6858000"/>
              <a:gd name="connsiteX662" fmla="*/ 173877 w 7467600"/>
              <a:gd name="connsiteY662" fmla="*/ 2937056 h 6858000"/>
              <a:gd name="connsiteX663" fmla="*/ 77889 w 7467600"/>
              <a:gd name="connsiteY663" fmla="*/ 3138440 h 6858000"/>
              <a:gd name="connsiteX664" fmla="*/ 0 w 7467600"/>
              <a:gd name="connsiteY664" fmla="*/ 3271395 h 6858000"/>
              <a:gd name="connsiteX665" fmla="*/ 0 w 7467600"/>
              <a:gd name="connsiteY665" fmla="*/ 3153002 h 6858000"/>
              <a:gd name="connsiteX666" fmla="*/ 2386 w 7467600"/>
              <a:gd name="connsiteY666" fmla="*/ 3149203 h 6858000"/>
              <a:gd name="connsiteX667" fmla="*/ 89753 w 7467600"/>
              <a:gd name="connsiteY667" fmla="*/ 2987702 h 6858000"/>
              <a:gd name="connsiteX668" fmla="*/ 76869 w 7467600"/>
              <a:gd name="connsiteY668" fmla="*/ 3005404 h 6858000"/>
              <a:gd name="connsiteX669" fmla="*/ 32049 w 7467600"/>
              <a:gd name="connsiteY669" fmla="*/ 3065814 h 6858000"/>
              <a:gd name="connsiteX670" fmla="*/ 0 w 7467600"/>
              <a:gd name="connsiteY670" fmla="*/ 3108744 h 6858000"/>
              <a:gd name="connsiteX671" fmla="*/ 0 w 7467600"/>
              <a:gd name="connsiteY671" fmla="*/ 3058059 h 6858000"/>
              <a:gd name="connsiteX672" fmla="*/ 7610 w 7467600"/>
              <a:gd name="connsiteY672" fmla="*/ 3047889 h 6858000"/>
              <a:gd name="connsiteX673" fmla="*/ 52419 w 7467600"/>
              <a:gd name="connsiteY673" fmla="*/ 2987479 h 6858000"/>
              <a:gd name="connsiteX674" fmla="*/ 59142 w 7467600"/>
              <a:gd name="connsiteY674" fmla="*/ 2978488 h 6858000"/>
              <a:gd name="connsiteX675" fmla="*/ 0 w 7467600"/>
              <a:gd name="connsiteY675" fmla="*/ 3015334 h 6858000"/>
              <a:gd name="connsiteX676" fmla="*/ 0 w 7467600"/>
              <a:gd name="connsiteY676" fmla="*/ 2914286 h 6858000"/>
              <a:gd name="connsiteX677" fmla="*/ 36383 w 7467600"/>
              <a:gd name="connsiteY677" fmla="*/ 2901128 h 6858000"/>
              <a:gd name="connsiteX678" fmla="*/ 156329 w 7467600"/>
              <a:gd name="connsiteY678" fmla="*/ 2840533 h 6858000"/>
              <a:gd name="connsiteX679" fmla="*/ 358355 w 7467600"/>
              <a:gd name="connsiteY679" fmla="*/ 2620471 h 6858000"/>
              <a:gd name="connsiteX680" fmla="*/ 510577 w 7467600"/>
              <a:gd name="connsiteY680" fmla="*/ 2501244 h 6858000"/>
              <a:gd name="connsiteX681" fmla="*/ 211967 w 7467600"/>
              <a:gd name="connsiteY681" fmla="*/ 2479171 h 6858000"/>
              <a:gd name="connsiteX682" fmla="*/ 0 w 7467600"/>
              <a:gd name="connsiteY682" fmla="*/ 2476398 h 6858000"/>
              <a:gd name="connsiteX683" fmla="*/ 0 w 7467600"/>
              <a:gd name="connsiteY683" fmla="*/ 2389189 h 6858000"/>
              <a:gd name="connsiteX684" fmla="*/ 103062 w 7467600"/>
              <a:gd name="connsiteY684" fmla="*/ 2389518 h 6858000"/>
              <a:gd name="connsiteX685" fmla="*/ 510734 w 7467600"/>
              <a:gd name="connsiteY685" fmla="*/ 2416201 h 6858000"/>
              <a:gd name="connsiteX686" fmla="*/ 279257 w 7467600"/>
              <a:gd name="connsiteY686" fmla="*/ 2092102 h 6858000"/>
              <a:gd name="connsiteX687" fmla="*/ 65265 w 7467600"/>
              <a:gd name="connsiteY687" fmla="*/ 2006049 h 6858000"/>
              <a:gd name="connsiteX688" fmla="*/ 0 w 7467600"/>
              <a:gd name="connsiteY688" fmla="*/ 1982532 h 6858000"/>
              <a:gd name="connsiteX689" fmla="*/ 0 w 7467600"/>
              <a:gd name="connsiteY689" fmla="*/ 1912789 h 6858000"/>
              <a:gd name="connsiteX690" fmla="*/ 97460 w 7467600"/>
              <a:gd name="connsiteY690" fmla="*/ 1953725 h 6858000"/>
              <a:gd name="connsiteX691" fmla="*/ 221272 w 7467600"/>
              <a:gd name="connsiteY691" fmla="*/ 1980766 h 6858000"/>
              <a:gd name="connsiteX692" fmla="*/ 116765 w 7467600"/>
              <a:gd name="connsiteY692" fmla="*/ 1911033 h 6858000"/>
              <a:gd name="connsiteX693" fmla="*/ 16405 w 7467600"/>
              <a:gd name="connsiteY693" fmla="*/ 1803412 h 6858000"/>
              <a:gd name="connsiteX694" fmla="*/ 0 w 7467600"/>
              <a:gd name="connsiteY694" fmla="*/ 1784777 h 6858000"/>
              <a:gd name="connsiteX695" fmla="*/ 0 w 7467600"/>
              <a:gd name="connsiteY695" fmla="*/ 1740082 h 6858000"/>
              <a:gd name="connsiteX696" fmla="*/ 39394 w 7467600"/>
              <a:gd name="connsiteY696" fmla="*/ 1784856 h 6858000"/>
              <a:gd name="connsiteX697" fmla="*/ 135813 w 7467600"/>
              <a:gd name="connsiteY697" fmla="*/ 1888838 h 6858000"/>
              <a:gd name="connsiteX698" fmla="*/ 242575 w 7467600"/>
              <a:gd name="connsiteY698" fmla="*/ 1958841 h 6858000"/>
              <a:gd name="connsiteX699" fmla="*/ 82197 w 7467600"/>
              <a:gd name="connsiteY699" fmla="*/ 1754826 h 6858000"/>
              <a:gd name="connsiteX700" fmla="*/ 0 w 7467600"/>
              <a:gd name="connsiteY700" fmla="*/ 1679650 h 6858000"/>
              <a:gd name="connsiteX701" fmla="*/ 0 w 7467600"/>
              <a:gd name="connsiteY701" fmla="*/ 1602463 h 6858000"/>
              <a:gd name="connsiteX702" fmla="*/ 84689 w 7467600"/>
              <a:gd name="connsiteY702" fmla="*/ 1677442 h 6858000"/>
              <a:gd name="connsiteX703" fmla="*/ 298437 w 7467600"/>
              <a:gd name="connsiteY703" fmla="*/ 1968019 h 6858000"/>
              <a:gd name="connsiteX704" fmla="*/ 227269 w 7467600"/>
              <a:gd name="connsiteY704" fmla="*/ 1114064 h 6858000"/>
              <a:gd name="connsiteX705" fmla="*/ 248003 w 7467600"/>
              <a:gd name="connsiteY705" fmla="*/ 1089613 h 6858000"/>
              <a:gd name="connsiteX706" fmla="*/ 427020 w 7467600"/>
              <a:gd name="connsiteY706" fmla="*/ 1619803 h 6858000"/>
              <a:gd name="connsiteX707" fmla="*/ 340345 w 7467600"/>
              <a:gd name="connsiteY707" fmla="*/ 2027739 h 6858000"/>
              <a:gd name="connsiteX708" fmla="*/ 360865 w 7467600"/>
              <a:gd name="connsiteY708" fmla="*/ 2044827 h 6858000"/>
              <a:gd name="connsiteX709" fmla="*/ 560414 w 7467600"/>
              <a:gd name="connsiteY709" fmla="*/ 2421457 h 6858000"/>
              <a:gd name="connsiteX710" fmla="*/ 1359703 w 7467600"/>
              <a:gd name="connsiteY710" fmla="*/ 2578554 h 6858000"/>
              <a:gd name="connsiteX711" fmla="*/ 1359422 w 7467600"/>
              <a:gd name="connsiteY711" fmla="*/ 2577994 h 6858000"/>
              <a:gd name="connsiteX712" fmla="*/ 828701 w 7467600"/>
              <a:gd name="connsiteY712" fmla="*/ 1839520 h 6858000"/>
              <a:gd name="connsiteX713" fmla="*/ 494427 w 7467600"/>
              <a:gd name="connsiteY713" fmla="*/ 1092333 h 6858000"/>
              <a:gd name="connsiteX714" fmla="*/ 506322 w 7467600"/>
              <a:gd name="connsiteY714" fmla="*/ 1020997 h 6858000"/>
              <a:gd name="connsiteX715" fmla="*/ 4570198 w 7467600"/>
              <a:gd name="connsiteY715" fmla="*/ 978081 h 6858000"/>
              <a:gd name="connsiteX716" fmla="*/ 4523691 w 7467600"/>
              <a:gd name="connsiteY716" fmla="*/ 1127776 h 6858000"/>
              <a:gd name="connsiteX717" fmla="*/ 4509875 w 7467600"/>
              <a:gd name="connsiteY717" fmla="*/ 1167552 h 6858000"/>
              <a:gd name="connsiteX718" fmla="*/ 4478168 w 7467600"/>
              <a:gd name="connsiteY718" fmla="*/ 1260735 h 6858000"/>
              <a:gd name="connsiteX719" fmla="*/ 4409309 w 7467600"/>
              <a:gd name="connsiteY719" fmla="*/ 1666996 h 6858000"/>
              <a:gd name="connsiteX720" fmla="*/ 4370031 w 7467600"/>
              <a:gd name="connsiteY720" fmla="*/ 1955666 h 6858000"/>
              <a:gd name="connsiteX721" fmla="*/ 4570198 w 7467600"/>
              <a:gd name="connsiteY721" fmla="*/ 978081 h 6858000"/>
              <a:gd name="connsiteX722" fmla="*/ 4557898 w 7467600"/>
              <a:gd name="connsiteY722" fmla="*/ 900011 h 6858000"/>
              <a:gd name="connsiteX723" fmla="*/ 4344840 w 7467600"/>
              <a:gd name="connsiteY723" fmla="*/ 1922038 h 6858000"/>
              <a:gd name="connsiteX724" fmla="*/ 4378710 w 7467600"/>
              <a:gd name="connsiteY724" fmla="*/ 1665516 h 6858000"/>
              <a:gd name="connsiteX725" fmla="*/ 4448798 w 7467600"/>
              <a:gd name="connsiteY725" fmla="*/ 1253024 h 6858000"/>
              <a:gd name="connsiteX726" fmla="*/ 4480315 w 7467600"/>
              <a:gd name="connsiteY726" fmla="*/ 1158454 h 6858000"/>
              <a:gd name="connsiteX727" fmla="*/ 4494133 w 7467600"/>
              <a:gd name="connsiteY727" fmla="*/ 1118676 h 6858000"/>
              <a:gd name="connsiteX728" fmla="*/ 4557898 w 7467600"/>
              <a:gd name="connsiteY728" fmla="*/ 900011 h 6858000"/>
              <a:gd name="connsiteX729" fmla="*/ 5870151 w 7467600"/>
              <a:gd name="connsiteY729" fmla="*/ 898890 h 6858000"/>
              <a:gd name="connsiteX730" fmla="*/ 5861335 w 7467600"/>
              <a:gd name="connsiteY730" fmla="*/ 899177 h 6858000"/>
              <a:gd name="connsiteX731" fmla="*/ 5843702 w 7467600"/>
              <a:gd name="connsiteY731" fmla="*/ 899748 h 6858000"/>
              <a:gd name="connsiteX732" fmla="*/ 5651107 w 7467600"/>
              <a:gd name="connsiteY732" fmla="*/ 920306 h 6858000"/>
              <a:gd name="connsiteX733" fmla="*/ 5459407 w 7467600"/>
              <a:gd name="connsiteY733" fmla="*/ 940975 h 6858000"/>
              <a:gd name="connsiteX734" fmla="*/ 5374846 w 7467600"/>
              <a:gd name="connsiteY734" fmla="*/ 941988 h 6858000"/>
              <a:gd name="connsiteX735" fmla="*/ 5256105 w 7467600"/>
              <a:gd name="connsiteY735" fmla="*/ 945632 h 6858000"/>
              <a:gd name="connsiteX736" fmla="*/ 5107071 w 7467600"/>
              <a:gd name="connsiteY736" fmla="*/ 969720 h 6858000"/>
              <a:gd name="connsiteX737" fmla="*/ 4998681 w 7467600"/>
              <a:gd name="connsiteY737" fmla="*/ 988771 h 6858000"/>
              <a:gd name="connsiteX738" fmla="*/ 5870151 w 7467600"/>
              <a:gd name="connsiteY738" fmla="*/ 898890 h 6858000"/>
              <a:gd name="connsiteX739" fmla="*/ 5504425 w 7467600"/>
              <a:gd name="connsiteY739" fmla="*/ 848067 h 6858000"/>
              <a:gd name="connsiteX740" fmla="*/ 4968849 w 7467600"/>
              <a:gd name="connsiteY740" fmla="*/ 962318 h 6858000"/>
              <a:gd name="connsiteX741" fmla="*/ 5104039 w 7467600"/>
              <a:gd name="connsiteY741" fmla="*/ 940634 h 6858000"/>
              <a:gd name="connsiteX742" fmla="*/ 5256311 w 7467600"/>
              <a:gd name="connsiteY742" fmla="*/ 916490 h 6858000"/>
              <a:gd name="connsiteX743" fmla="*/ 5377381 w 7467600"/>
              <a:gd name="connsiteY743" fmla="*/ 912671 h 6858000"/>
              <a:gd name="connsiteX744" fmla="*/ 5460148 w 7467600"/>
              <a:gd name="connsiteY744" fmla="*/ 911442 h 6858000"/>
              <a:gd name="connsiteX745" fmla="*/ 5648971 w 7467600"/>
              <a:gd name="connsiteY745" fmla="*/ 891331 h 6858000"/>
              <a:gd name="connsiteX746" fmla="*/ 5844807 w 7467600"/>
              <a:gd name="connsiteY746" fmla="*/ 870718 h 6858000"/>
              <a:gd name="connsiteX747" fmla="*/ 5862975 w 7467600"/>
              <a:gd name="connsiteY747" fmla="*/ 869756 h 6858000"/>
              <a:gd name="connsiteX748" fmla="*/ 5920887 w 7467600"/>
              <a:gd name="connsiteY748" fmla="*/ 865929 h 6858000"/>
              <a:gd name="connsiteX749" fmla="*/ 5504425 w 7467600"/>
              <a:gd name="connsiteY749" fmla="*/ 848067 h 6858000"/>
              <a:gd name="connsiteX750" fmla="*/ 3607114 w 7467600"/>
              <a:gd name="connsiteY750" fmla="*/ 467441 h 6858000"/>
              <a:gd name="connsiteX751" fmla="*/ 3296242 w 7467600"/>
              <a:gd name="connsiteY751" fmla="*/ 807991 h 6858000"/>
              <a:gd name="connsiteX752" fmla="*/ 3174674 w 7467600"/>
              <a:gd name="connsiteY752" fmla="*/ 919759 h 6858000"/>
              <a:gd name="connsiteX753" fmla="*/ 3042978 w 7467600"/>
              <a:gd name="connsiteY753" fmla="*/ 1054894 h 6858000"/>
              <a:gd name="connsiteX754" fmla="*/ 2968914 w 7467600"/>
              <a:gd name="connsiteY754" fmla="*/ 1133756 h 6858000"/>
              <a:gd name="connsiteX755" fmla="*/ 3103823 w 7467600"/>
              <a:gd name="connsiteY755" fmla="*/ 1026814 h 6858000"/>
              <a:gd name="connsiteX756" fmla="*/ 3607114 w 7467600"/>
              <a:gd name="connsiteY756" fmla="*/ 467441 h 6858000"/>
              <a:gd name="connsiteX757" fmla="*/ 3744487 w 7467600"/>
              <a:gd name="connsiteY757" fmla="*/ 383136 h 6858000"/>
              <a:gd name="connsiteX758" fmla="*/ 3970213 w 7467600"/>
              <a:gd name="connsiteY758" fmla="*/ 995559 h 6858000"/>
              <a:gd name="connsiteX759" fmla="*/ 3744487 w 7467600"/>
              <a:gd name="connsiteY759" fmla="*/ 383136 h 6858000"/>
              <a:gd name="connsiteX760" fmla="*/ 3624562 w 7467600"/>
              <a:gd name="connsiteY760" fmla="*/ 367041 h 6858000"/>
              <a:gd name="connsiteX761" fmla="*/ 3489712 w 7467600"/>
              <a:gd name="connsiteY761" fmla="*/ 485386 h 6858000"/>
              <a:gd name="connsiteX762" fmla="*/ 3182994 w 7467600"/>
              <a:gd name="connsiteY762" fmla="*/ 828265 h 6858000"/>
              <a:gd name="connsiteX763" fmla="*/ 2892114 w 7467600"/>
              <a:gd name="connsiteY763" fmla="*/ 1172635 h 6858000"/>
              <a:gd name="connsiteX764" fmla="*/ 3021459 w 7467600"/>
              <a:gd name="connsiteY764" fmla="*/ 1035385 h 6858000"/>
              <a:gd name="connsiteX765" fmla="*/ 3153873 w 7467600"/>
              <a:gd name="connsiteY765" fmla="*/ 898971 h 6858000"/>
              <a:gd name="connsiteX766" fmla="*/ 3276511 w 7467600"/>
              <a:gd name="connsiteY766" fmla="*/ 786423 h 6858000"/>
              <a:gd name="connsiteX767" fmla="*/ 3584154 w 7467600"/>
              <a:gd name="connsiteY767" fmla="*/ 448218 h 6858000"/>
              <a:gd name="connsiteX768" fmla="*/ 3624562 w 7467600"/>
              <a:gd name="connsiteY768" fmla="*/ 367041 h 6858000"/>
              <a:gd name="connsiteX769" fmla="*/ 3766672 w 7467600"/>
              <a:gd name="connsiteY769" fmla="*/ 359429 h 6858000"/>
              <a:gd name="connsiteX770" fmla="*/ 3996338 w 7467600"/>
              <a:gd name="connsiteY770" fmla="*/ 968237 h 6858000"/>
              <a:gd name="connsiteX771" fmla="*/ 3766672 w 7467600"/>
              <a:gd name="connsiteY771" fmla="*/ 359429 h 6858000"/>
              <a:gd name="connsiteX772" fmla="*/ 5805386 w 7467600"/>
              <a:gd name="connsiteY772" fmla="*/ 239240 h 6858000"/>
              <a:gd name="connsiteX773" fmla="*/ 5736947 w 7467600"/>
              <a:gd name="connsiteY773" fmla="*/ 261367 h 6858000"/>
              <a:gd name="connsiteX774" fmla="*/ 5427012 w 7467600"/>
              <a:gd name="connsiteY774" fmla="*/ 311272 h 6858000"/>
              <a:gd name="connsiteX775" fmla="*/ 5147818 w 7467600"/>
              <a:gd name="connsiteY775" fmla="*/ 322112 h 6858000"/>
              <a:gd name="connsiteX776" fmla="*/ 5060854 w 7467600"/>
              <a:gd name="connsiteY776" fmla="*/ 311882 h 6858000"/>
              <a:gd name="connsiteX777" fmla="*/ 4945989 w 7467600"/>
              <a:gd name="connsiteY777" fmla="*/ 300516 h 6858000"/>
              <a:gd name="connsiteX778" fmla="*/ 5410479 w 7467600"/>
              <a:gd name="connsiteY778" fmla="*/ 348434 h 6858000"/>
              <a:gd name="connsiteX779" fmla="*/ 5805386 w 7467600"/>
              <a:gd name="connsiteY779" fmla="*/ 239240 h 6858000"/>
              <a:gd name="connsiteX780" fmla="*/ 5905192 w 7467600"/>
              <a:gd name="connsiteY780" fmla="*/ 163079 h 6858000"/>
              <a:gd name="connsiteX781" fmla="*/ 5865655 w 7467600"/>
              <a:gd name="connsiteY781" fmla="*/ 171901 h 6858000"/>
              <a:gd name="connsiteX782" fmla="*/ 5259740 w 7467600"/>
              <a:gd name="connsiteY782" fmla="*/ 257013 h 6858000"/>
              <a:gd name="connsiteX783" fmla="*/ 5208466 w 7467600"/>
              <a:gd name="connsiteY783" fmla="*/ 257550 h 6858000"/>
              <a:gd name="connsiteX784" fmla="*/ 4980204 w 7467600"/>
              <a:gd name="connsiteY784" fmla="*/ 271903 h 6858000"/>
              <a:gd name="connsiteX785" fmla="*/ 5068068 w 7467600"/>
              <a:gd name="connsiteY785" fmla="*/ 282244 h 6858000"/>
              <a:gd name="connsiteX786" fmla="*/ 5153231 w 7467600"/>
              <a:gd name="connsiteY786" fmla="*/ 292240 h 6858000"/>
              <a:gd name="connsiteX787" fmla="*/ 5426491 w 7467600"/>
              <a:gd name="connsiteY787" fmla="*/ 281128 h 6858000"/>
              <a:gd name="connsiteX788" fmla="*/ 5731212 w 7467600"/>
              <a:gd name="connsiteY788" fmla="*/ 231951 h 6858000"/>
              <a:gd name="connsiteX789" fmla="*/ 5905192 w 7467600"/>
              <a:gd name="connsiteY789" fmla="*/ 163079 h 6858000"/>
              <a:gd name="connsiteX790" fmla="*/ 5944437 w 7467600"/>
              <a:gd name="connsiteY790" fmla="*/ 113829 h 6858000"/>
              <a:gd name="connsiteX791" fmla="*/ 5825032 w 7467600"/>
              <a:gd name="connsiteY791" fmla="*/ 146405 h 6858000"/>
              <a:gd name="connsiteX792" fmla="*/ 4955599 w 7467600"/>
              <a:gd name="connsiteY792" fmla="*/ 247008 h 6858000"/>
              <a:gd name="connsiteX793" fmla="*/ 5210104 w 7467600"/>
              <a:gd name="connsiteY793" fmla="*/ 228123 h 6858000"/>
              <a:gd name="connsiteX794" fmla="*/ 5261015 w 7467600"/>
              <a:gd name="connsiteY794" fmla="*/ 227087 h 6858000"/>
              <a:gd name="connsiteX795" fmla="*/ 5861181 w 7467600"/>
              <a:gd name="connsiteY795" fmla="*/ 143093 h 6858000"/>
              <a:gd name="connsiteX796" fmla="*/ 5961252 w 7467600"/>
              <a:gd name="connsiteY796" fmla="*/ 114820 h 6858000"/>
              <a:gd name="connsiteX797" fmla="*/ 5944437 w 7467600"/>
              <a:gd name="connsiteY797" fmla="*/ 113829 h 6858000"/>
              <a:gd name="connsiteX798" fmla="*/ 3882765 w 7467600"/>
              <a:gd name="connsiteY798" fmla="*/ 0 h 6858000"/>
              <a:gd name="connsiteX799" fmla="*/ 3995099 w 7467600"/>
              <a:gd name="connsiteY799" fmla="*/ 0 h 6858000"/>
              <a:gd name="connsiteX800" fmla="*/ 4163818 w 7467600"/>
              <a:gd name="connsiteY800" fmla="*/ 234104 h 6858000"/>
              <a:gd name="connsiteX801" fmla="*/ 4172099 w 7467600"/>
              <a:gd name="connsiteY801" fmla="*/ 234207 h 6858000"/>
              <a:gd name="connsiteX802" fmla="*/ 4784282 w 7467600"/>
              <a:gd name="connsiteY802" fmla="*/ 276561 h 6858000"/>
              <a:gd name="connsiteX803" fmla="*/ 4801687 w 7467600"/>
              <a:gd name="connsiteY803" fmla="*/ 267764 h 6858000"/>
              <a:gd name="connsiteX804" fmla="*/ 6082788 w 7467600"/>
              <a:gd name="connsiteY804" fmla="*/ 64119 h 6858000"/>
              <a:gd name="connsiteX805" fmla="*/ 6099442 w 7467600"/>
              <a:gd name="connsiteY805" fmla="*/ 82568 h 6858000"/>
              <a:gd name="connsiteX806" fmla="*/ 4804137 w 7467600"/>
              <a:gd name="connsiteY806" fmla="*/ 320931 h 6858000"/>
              <a:gd name="connsiteX807" fmla="*/ 4227047 w 7467600"/>
              <a:gd name="connsiteY807" fmla="*/ 313415 h 6858000"/>
              <a:gd name="connsiteX808" fmla="*/ 4346041 w 7467600"/>
              <a:gd name="connsiteY808" fmla="*/ 456086 h 6858000"/>
              <a:gd name="connsiteX809" fmla="*/ 4870967 w 7467600"/>
              <a:gd name="connsiteY809" fmla="*/ 963061 h 6858000"/>
              <a:gd name="connsiteX810" fmla="*/ 4889647 w 7467600"/>
              <a:gd name="connsiteY810" fmla="*/ 957147 h 6858000"/>
              <a:gd name="connsiteX811" fmla="*/ 5422504 w 7467600"/>
              <a:gd name="connsiteY811" fmla="*/ 805191 h 6858000"/>
              <a:gd name="connsiteX812" fmla="*/ 6087656 w 7467600"/>
              <a:gd name="connsiteY812" fmla="*/ 826703 h 6858000"/>
              <a:gd name="connsiteX813" fmla="*/ 6058717 w 7467600"/>
              <a:gd name="connsiteY813" fmla="*/ 865992 h 6858000"/>
              <a:gd name="connsiteX814" fmla="*/ 4974153 w 7467600"/>
              <a:gd name="connsiteY814" fmla="*/ 1045456 h 6858000"/>
              <a:gd name="connsiteX815" fmla="*/ 5627835 w 7467600"/>
              <a:gd name="connsiteY815" fmla="*/ 1472077 h 6858000"/>
              <a:gd name="connsiteX816" fmla="*/ 5629817 w 7467600"/>
              <a:gd name="connsiteY816" fmla="*/ 1471412 h 6858000"/>
              <a:gd name="connsiteX817" fmla="*/ 5634124 w 7467600"/>
              <a:gd name="connsiteY817" fmla="*/ 1470572 h 6858000"/>
              <a:gd name="connsiteX818" fmla="*/ 5755832 w 7467600"/>
              <a:gd name="connsiteY818" fmla="*/ 1383886 h 6858000"/>
              <a:gd name="connsiteX819" fmla="*/ 6014186 w 7467600"/>
              <a:gd name="connsiteY819" fmla="*/ 1279799 h 6858000"/>
              <a:gd name="connsiteX820" fmla="*/ 6901619 w 7467600"/>
              <a:gd name="connsiteY820" fmla="*/ 1047874 h 6858000"/>
              <a:gd name="connsiteX821" fmla="*/ 6931566 w 7467600"/>
              <a:gd name="connsiteY821" fmla="*/ 1062034 h 6858000"/>
              <a:gd name="connsiteX822" fmla="*/ 5790982 w 7467600"/>
              <a:gd name="connsiteY822" fmla="*/ 1561380 h 6858000"/>
              <a:gd name="connsiteX823" fmla="*/ 6188971 w 7467600"/>
              <a:gd name="connsiteY823" fmla="*/ 1755168 h 6858000"/>
              <a:gd name="connsiteX824" fmla="*/ 6202446 w 7467600"/>
              <a:gd name="connsiteY824" fmla="*/ 1752268 h 6858000"/>
              <a:gd name="connsiteX825" fmla="*/ 7179560 w 7467600"/>
              <a:gd name="connsiteY825" fmla="*/ 1467551 h 6858000"/>
              <a:gd name="connsiteX826" fmla="*/ 7158730 w 7467600"/>
              <a:gd name="connsiteY826" fmla="*/ 1507835 h 6858000"/>
              <a:gd name="connsiteX827" fmla="*/ 6326959 w 7467600"/>
              <a:gd name="connsiteY827" fmla="*/ 1817686 h 6858000"/>
              <a:gd name="connsiteX828" fmla="*/ 6537433 w 7467600"/>
              <a:gd name="connsiteY828" fmla="*/ 1907790 h 6858000"/>
              <a:gd name="connsiteX829" fmla="*/ 6550221 w 7467600"/>
              <a:gd name="connsiteY829" fmla="*/ 1910729 h 6858000"/>
              <a:gd name="connsiteX830" fmla="*/ 6964438 w 7467600"/>
              <a:gd name="connsiteY830" fmla="*/ 2209505 h 6858000"/>
              <a:gd name="connsiteX831" fmla="*/ 7367862 w 7467600"/>
              <a:gd name="connsiteY831" fmla="*/ 2806833 h 6858000"/>
              <a:gd name="connsiteX832" fmla="*/ 7364329 w 7467600"/>
              <a:gd name="connsiteY832" fmla="*/ 2826907 h 6858000"/>
              <a:gd name="connsiteX833" fmla="*/ 7290545 w 7467600"/>
              <a:gd name="connsiteY833" fmla="*/ 2850663 h 6858000"/>
              <a:gd name="connsiteX834" fmla="*/ 6472036 w 7467600"/>
              <a:gd name="connsiteY834" fmla="*/ 1959003 h 6858000"/>
              <a:gd name="connsiteX835" fmla="*/ 5792897 w 7467600"/>
              <a:gd name="connsiteY835" fmla="*/ 1647747 h 6858000"/>
              <a:gd name="connsiteX836" fmla="*/ 5842751 w 7467600"/>
              <a:gd name="connsiteY836" fmla="*/ 1816112 h 6858000"/>
              <a:gd name="connsiteX837" fmla="*/ 5847424 w 7467600"/>
              <a:gd name="connsiteY837" fmla="*/ 1815776 h 6858000"/>
              <a:gd name="connsiteX838" fmla="*/ 6399821 w 7467600"/>
              <a:gd name="connsiteY838" fmla="*/ 2344799 h 6858000"/>
              <a:gd name="connsiteX839" fmla="*/ 6323232 w 7467600"/>
              <a:gd name="connsiteY839" fmla="*/ 2389634 h 6858000"/>
              <a:gd name="connsiteX840" fmla="*/ 5942958 w 7467600"/>
              <a:gd name="connsiteY840" fmla="*/ 2077708 h 6858000"/>
              <a:gd name="connsiteX841" fmla="*/ 5921559 w 7467600"/>
              <a:gd name="connsiteY841" fmla="*/ 2378596 h 6858000"/>
              <a:gd name="connsiteX842" fmla="*/ 5817651 w 7467600"/>
              <a:gd name="connsiteY842" fmla="*/ 3023919 h 6858000"/>
              <a:gd name="connsiteX843" fmla="*/ 5729634 w 7467600"/>
              <a:gd name="connsiteY843" fmla="*/ 3051849 h 6858000"/>
              <a:gd name="connsiteX844" fmla="*/ 5611018 w 7467600"/>
              <a:gd name="connsiteY844" fmla="*/ 2316769 h 6858000"/>
              <a:gd name="connsiteX845" fmla="*/ 5687608 w 7467600"/>
              <a:gd name="connsiteY845" fmla="*/ 2039972 h 6858000"/>
              <a:gd name="connsiteX846" fmla="*/ 5657554 w 7467600"/>
              <a:gd name="connsiteY846" fmla="*/ 1576445 h 6858000"/>
              <a:gd name="connsiteX847" fmla="*/ 5150475 w 7467600"/>
              <a:gd name="connsiteY847" fmla="*/ 1274012 h 6858000"/>
              <a:gd name="connsiteX848" fmla="*/ 5349142 w 7467600"/>
              <a:gd name="connsiteY848" fmla="*/ 2204405 h 6858000"/>
              <a:gd name="connsiteX849" fmla="*/ 5262214 w 7467600"/>
              <a:gd name="connsiteY849" fmla="*/ 2233836 h 6858000"/>
              <a:gd name="connsiteX850" fmla="*/ 4981539 w 7467600"/>
              <a:gd name="connsiteY850" fmla="*/ 1542201 h 6858000"/>
              <a:gd name="connsiteX851" fmla="*/ 4958461 w 7467600"/>
              <a:gd name="connsiteY851" fmla="*/ 1136957 h 6858000"/>
              <a:gd name="connsiteX852" fmla="*/ 4655015 w 7467600"/>
              <a:gd name="connsiteY852" fmla="*/ 891426 h 6858000"/>
              <a:gd name="connsiteX853" fmla="*/ 4348002 w 7467600"/>
              <a:gd name="connsiteY853" fmla="*/ 2205895 h 6858000"/>
              <a:gd name="connsiteX854" fmla="*/ 4262250 w 7467600"/>
              <a:gd name="connsiteY854" fmla="*/ 2219972 h 6858000"/>
              <a:gd name="connsiteX855" fmla="*/ 4550611 w 7467600"/>
              <a:gd name="connsiteY855" fmla="*/ 817540 h 6858000"/>
              <a:gd name="connsiteX856" fmla="*/ 4564418 w 7467600"/>
              <a:gd name="connsiteY856" fmla="*/ 808293 h 6858000"/>
              <a:gd name="connsiteX857" fmla="*/ 4266388 w 7467600"/>
              <a:gd name="connsiteY857" fmla="*/ 500083 h 6858000"/>
              <a:gd name="connsiteX858" fmla="*/ 4032842 w 7467600"/>
              <a:gd name="connsiteY858" fmla="*/ 211809 h 6858000"/>
              <a:gd name="connsiteX859" fmla="*/ 3882765 w 7467600"/>
              <a:gd name="connsiteY859" fmla="*/ 0 h 6858000"/>
              <a:gd name="connsiteX860" fmla="*/ 3721337 w 7467600"/>
              <a:gd name="connsiteY860" fmla="*/ 0 h 6858000"/>
              <a:gd name="connsiteX861" fmla="*/ 3797544 w 7467600"/>
              <a:gd name="connsiteY861" fmla="*/ 0 h 6858000"/>
              <a:gd name="connsiteX862" fmla="*/ 3775734 w 7467600"/>
              <a:gd name="connsiteY862" fmla="*/ 95131 h 6858000"/>
              <a:gd name="connsiteX863" fmla="*/ 3724807 w 7467600"/>
              <a:gd name="connsiteY863" fmla="*/ 272257 h 6858000"/>
              <a:gd name="connsiteX864" fmla="*/ 3726844 w 7467600"/>
              <a:gd name="connsiteY864" fmla="*/ 282988 h 6858000"/>
              <a:gd name="connsiteX865" fmla="*/ 3742664 w 7467600"/>
              <a:gd name="connsiteY865" fmla="*/ 279918 h 6858000"/>
              <a:gd name="connsiteX866" fmla="*/ 4103910 w 7467600"/>
              <a:gd name="connsiteY866" fmla="*/ 1161917 h 6858000"/>
              <a:gd name="connsiteX867" fmla="*/ 4020269 w 7467600"/>
              <a:gd name="connsiteY867" fmla="*/ 1200406 h 6858000"/>
              <a:gd name="connsiteX868" fmla="*/ 3674882 w 7467600"/>
              <a:gd name="connsiteY868" fmla="*/ 488524 h 6858000"/>
              <a:gd name="connsiteX869" fmla="*/ 3132682 w 7467600"/>
              <a:gd name="connsiteY869" fmla="*/ 1072284 h 6858000"/>
              <a:gd name="connsiteX870" fmla="*/ 2716346 w 7467600"/>
              <a:gd name="connsiteY870" fmla="*/ 1276376 h 6858000"/>
              <a:gd name="connsiteX871" fmla="*/ 2716772 w 7467600"/>
              <a:gd name="connsiteY871" fmla="*/ 1255462 h 6858000"/>
              <a:gd name="connsiteX872" fmla="*/ 3471096 w 7467600"/>
              <a:gd name="connsiteY872" fmla="*/ 437072 h 6858000"/>
              <a:gd name="connsiteX873" fmla="*/ 3639057 w 7467600"/>
              <a:gd name="connsiteY873" fmla="*/ 286334 h 6858000"/>
              <a:gd name="connsiteX874" fmla="*/ 3640309 w 7467600"/>
              <a:gd name="connsiteY874" fmla="*/ 284664 h 6858000"/>
              <a:gd name="connsiteX875" fmla="*/ 3646022 w 7467600"/>
              <a:gd name="connsiteY875" fmla="*/ 276711 h 6858000"/>
              <a:gd name="connsiteX876" fmla="*/ 3707943 w 7467600"/>
              <a:gd name="connsiteY876" fmla="*/ 65958 h 6858000"/>
              <a:gd name="connsiteX877" fmla="*/ 3721337 w 7467600"/>
              <a:gd name="connsiteY877" fmla="*/ 0 h 6858000"/>
              <a:gd name="connsiteX878" fmla="*/ 2867960 w 7467600"/>
              <a:gd name="connsiteY878" fmla="*/ 0 h 6858000"/>
              <a:gd name="connsiteX879" fmla="*/ 2926351 w 7467600"/>
              <a:gd name="connsiteY879" fmla="*/ 0 h 6858000"/>
              <a:gd name="connsiteX880" fmla="*/ 2902823 w 7467600"/>
              <a:gd name="connsiteY880" fmla="*/ 262929 h 6858000"/>
              <a:gd name="connsiteX881" fmla="*/ 2940663 w 7467600"/>
              <a:gd name="connsiteY881" fmla="*/ 140884 h 6858000"/>
              <a:gd name="connsiteX882" fmla="*/ 2947039 w 7467600"/>
              <a:gd name="connsiteY882" fmla="*/ 122524 h 6858000"/>
              <a:gd name="connsiteX883" fmla="*/ 2984316 w 7467600"/>
              <a:gd name="connsiteY883" fmla="*/ 0 h 6858000"/>
              <a:gd name="connsiteX884" fmla="*/ 3016114 w 7467600"/>
              <a:gd name="connsiteY884" fmla="*/ 0 h 6858000"/>
              <a:gd name="connsiteX885" fmla="*/ 2979949 w 7467600"/>
              <a:gd name="connsiteY885" fmla="*/ 119274 h 6858000"/>
              <a:gd name="connsiteX886" fmla="*/ 3023879 w 7467600"/>
              <a:gd name="connsiteY886" fmla="*/ 0 h 6858000"/>
              <a:gd name="connsiteX887" fmla="*/ 3105400 w 7467600"/>
              <a:gd name="connsiteY887" fmla="*/ 0 h 6858000"/>
              <a:gd name="connsiteX888" fmla="*/ 3094669 w 7467600"/>
              <a:gd name="connsiteY888" fmla="*/ 30308 h 6858000"/>
              <a:gd name="connsiteX889" fmla="*/ 2901945 w 7467600"/>
              <a:gd name="connsiteY889" fmla="*/ 466538 h 6858000"/>
              <a:gd name="connsiteX890" fmla="*/ 2815209 w 7467600"/>
              <a:gd name="connsiteY890" fmla="*/ 497361 h 6858000"/>
              <a:gd name="connsiteX891" fmla="*/ 2844845 w 7467600"/>
              <a:gd name="connsiteY891" fmla="*/ 127638 h 6858000"/>
              <a:gd name="connsiteX892" fmla="*/ 2867960 w 7467600"/>
              <a:gd name="connsiteY892" fmla="*/ 0 h 6858000"/>
              <a:gd name="connsiteX893" fmla="*/ 1057230 w 7467600"/>
              <a:gd name="connsiteY893" fmla="*/ 0 h 6858000"/>
              <a:gd name="connsiteX894" fmla="*/ 1111003 w 7467600"/>
              <a:gd name="connsiteY894" fmla="*/ 0 h 6858000"/>
              <a:gd name="connsiteX895" fmla="*/ 1125553 w 7467600"/>
              <a:gd name="connsiteY895" fmla="*/ 52588 h 6858000"/>
              <a:gd name="connsiteX896" fmla="*/ 1304276 w 7467600"/>
              <a:gd name="connsiteY896" fmla="*/ 476275 h 6858000"/>
              <a:gd name="connsiteX897" fmla="*/ 1492066 w 7467600"/>
              <a:gd name="connsiteY897" fmla="*/ 886333 h 6858000"/>
              <a:gd name="connsiteX898" fmla="*/ 1423698 w 7467600"/>
              <a:gd name="connsiteY898" fmla="*/ 710817 h 6858000"/>
              <a:gd name="connsiteX899" fmla="*/ 1357609 w 7467600"/>
              <a:gd name="connsiteY899" fmla="*/ 532892 h 6858000"/>
              <a:gd name="connsiteX900" fmla="*/ 1309550 w 7467600"/>
              <a:gd name="connsiteY900" fmla="*/ 374031 h 6858000"/>
              <a:gd name="connsiteX901" fmla="*/ 1193673 w 7467600"/>
              <a:gd name="connsiteY901" fmla="*/ 49533 h 6858000"/>
              <a:gd name="connsiteX902" fmla="*/ 1164391 w 7467600"/>
              <a:gd name="connsiteY902" fmla="*/ 0 h 6858000"/>
              <a:gd name="connsiteX903" fmla="*/ 1200666 w 7467600"/>
              <a:gd name="connsiteY903" fmla="*/ 0 h 6858000"/>
              <a:gd name="connsiteX904" fmla="*/ 1223408 w 7467600"/>
              <a:gd name="connsiteY904" fmla="*/ 38996 h 6858000"/>
              <a:gd name="connsiteX905" fmla="*/ 1339635 w 7467600"/>
              <a:gd name="connsiteY905" fmla="*/ 365517 h 6858000"/>
              <a:gd name="connsiteX906" fmla="*/ 1387469 w 7467600"/>
              <a:gd name="connsiteY906" fmla="*/ 523079 h 6858000"/>
              <a:gd name="connsiteX907" fmla="*/ 1452685 w 7467600"/>
              <a:gd name="connsiteY907" fmla="*/ 699806 h 6858000"/>
              <a:gd name="connsiteX908" fmla="*/ 1492092 w 7467600"/>
              <a:gd name="connsiteY908" fmla="*/ 800424 h 6858000"/>
              <a:gd name="connsiteX909" fmla="*/ 1455302 w 7467600"/>
              <a:gd name="connsiteY909" fmla="*/ 632913 h 6858000"/>
              <a:gd name="connsiteX910" fmla="*/ 1222336 w 7467600"/>
              <a:gd name="connsiteY910" fmla="*/ 9480 h 6858000"/>
              <a:gd name="connsiteX911" fmla="*/ 1214634 w 7467600"/>
              <a:gd name="connsiteY911" fmla="*/ 0 h 6858000"/>
              <a:gd name="connsiteX912" fmla="*/ 1289827 w 7467600"/>
              <a:gd name="connsiteY912" fmla="*/ 0 h 6858000"/>
              <a:gd name="connsiteX913" fmla="*/ 1321076 w 7467600"/>
              <a:gd name="connsiteY913" fmla="*/ 59722 h 6858000"/>
              <a:gd name="connsiteX914" fmla="*/ 1512579 w 7467600"/>
              <a:gd name="connsiteY914" fmla="*/ 626441 h 6858000"/>
              <a:gd name="connsiteX915" fmla="*/ 1506076 w 7467600"/>
              <a:gd name="connsiteY915" fmla="*/ 1089289 h 6858000"/>
              <a:gd name="connsiteX916" fmla="*/ 1486346 w 7467600"/>
              <a:gd name="connsiteY916" fmla="*/ 1079919 h 6858000"/>
              <a:gd name="connsiteX917" fmla="*/ 1070511 w 7467600"/>
              <a:gd name="connsiteY917" fmla="*/ 48609 h 6858000"/>
              <a:gd name="connsiteX918" fmla="*/ 1057230 w 7467600"/>
              <a:gd name="connsiteY918" fmla="*/ 0 h 6858000"/>
              <a:gd name="connsiteX919" fmla="*/ 43151 w 7467600"/>
              <a:gd name="connsiteY919" fmla="*/ 0 h 6858000"/>
              <a:gd name="connsiteX920" fmla="*/ 95283 w 7467600"/>
              <a:gd name="connsiteY920" fmla="*/ 0 h 6858000"/>
              <a:gd name="connsiteX921" fmla="*/ 300708 w 7467600"/>
              <a:gd name="connsiteY921" fmla="*/ 154571 h 6858000"/>
              <a:gd name="connsiteX922" fmla="*/ 530414 w 7467600"/>
              <a:gd name="connsiteY922" fmla="*/ 354673 h 6858000"/>
              <a:gd name="connsiteX923" fmla="*/ 333785 w 7467600"/>
              <a:gd name="connsiteY923" fmla="*/ 161564 h 6858000"/>
              <a:gd name="connsiteX924" fmla="*/ 147005 w 7467600"/>
              <a:gd name="connsiteY924" fmla="*/ 0 h 6858000"/>
              <a:gd name="connsiteX925" fmla="*/ 272509 w 7467600"/>
              <a:gd name="connsiteY925" fmla="*/ 0 h 6858000"/>
              <a:gd name="connsiteX926" fmla="*/ 326276 w 7467600"/>
              <a:gd name="connsiteY926" fmla="*/ 45847 h 6858000"/>
              <a:gd name="connsiteX927" fmla="*/ 823759 w 7467600"/>
              <a:gd name="connsiteY927" fmla="*/ 574145 h 6858000"/>
              <a:gd name="connsiteX928" fmla="*/ 811254 w 7467600"/>
              <a:gd name="connsiteY928" fmla="*/ 665546 h 6858000"/>
              <a:gd name="connsiteX929" fmla="*/ 154042 w 7467600"/>
              <a:gd name="connsiteY929" fmla="*/ 261522 h 6858000"/>
              <a:gd name="connsiteX930" fmla="*/ 13550 w 7467600"/>
              <a:gd name="connsiteY930" fmla="*/ 158423 h 6858000"/>
              <a:gd name="connsiteX931" fmla="*/ 0 w 7467600"/>
              <a:gd name="connsiteY931" fmla="*/ 146618 h 6858000"/>
              <a:gd name="connsiteX932" fmla="*/ 0 w 7467600"/>
              <a:gd name="connsiteY932" fmla="*/ 59161 h 6858000"/>
              <a:gd name="connsiteX933" fmla="*/ 45427 w 7467600"/>
              <a:gd name="connsiteY933" fmla="*/ 101078 h 6858000"/>
              <a:gd name="connsiteX934" fmla="*/ 630103 w 7467600"/>
              <a:gd name="connsiteY934" fmla="*/ 485885 h 6858000"/>
              <a:gd name="connsiteX935" fmla="*/ 532040 w 7467600"/>
              <a:gd name="connsiteY935" fmla="*/ 399359 h 6858000"/>
              <a:gd name="connsiteX936" fmla="*/ 517618 w 7467600"/>
              <a:gd name="connsiteY936" fmla="*/ 385726 h 6858000"/>
              <a:gd name="connsiteX937" fmla="*/ 285074 w 7467600"/>
              <a:gd name="connsiteY937" fmla="*/ 182755 h 6858000"/>
              <a:gd name="connsiteX938" fmla="*/ 43151 w 7467600"/>
              <a:gd name="connsiteY938" fmla="*/ 0 h 6858000"/>
              <a:gd name="connsiteX0" fmla="*/ 369702 w 7369701"/>
              <a:gd name="connsiteY0" fmla="*/ 6712169 h 6858000"/>
              <a:gd name="connsiteX1" fmla="*/ 366575 w 7369701"/>
              <a:gd name="connsiteY1" fmla="*/ 6715556 h 6858000"/>
              <a:gd name="connsiteX2" fmla="*/ 371637 w 7369701"/>
              <a:gd name="connsiteY2" fmla="*/ 6713954 h 6858000"/>
              <a:gd name="connsiteX3" fmla="*/ 369702 w 7369701"/>
              <a:gd name="connsiteY3" fmla="*/ 6712169 h 6858000"/>
              <a:gd name="connsiteX4" fmla="*/ 1019354 w 7369701"/>
              <a:gd name="connsiteY4" fmla="*/ 6315006 h 6858000"/>
              <a:gd name="connsiteX5" fmla="*/ 441046 w 7369701"/>
              <a:gd name="connsiteY5" fmla="*/ 6691153 h 6858000"/>
              <a:gd name="connsiteX6" fmla="*/ 1019354 w 7369701"/>
              <a:gd name="connsiteY6" fmla="*/ 6315006 h 6858000"/>
              <a:gd name="connsiteX7" fmla="*/ 991680 w 7369701"/>
              <a:gd name="connsiteY7" fmla="*/ 6298413 h 6858000"/>
              <a:gd name="connsiteX8" fmla="*/ 409060 w 7369701"/>
              <a:gd name="connsiteY8" fmla="*/ 6671470 h 6858000"/>
              <a:gd name="connsiteX9" fmla="*/ 991680 w 7369701"/>
              <a:gd name="connsiteY9" fmla="*/ 6298413 h 6858000"/>
              <a:gd name="connsiteX10" fmla="*/ 103333 w 7369701"/>
              <a:gd name="connsiteY10" fmla="*/ 5699602 h 6858000"/>
              <a:gd name="connsiteX11" fmla="*/ 233938 w 7369701"/>
              <a:gd name="connsiteY11" fmla="*/ 5809416 h 6858000"/>
              <a:gd name="connsiteX12" fmla="*/ 883580 w 7369701"/>
              <a:gd name="connsiteY12" fmla="*/ 6180710 h 6858000"/>
              <a:gd name="connsiteX13" fmla="*/ 487337 w 7369701"/>
              <a:gd name="connsiteY13" fmla="*/ 5950182 h 6858000"/>
              <a:gd name="connsiteX14" fmla="*/ 354051 w 7369701"/>
              <a:gd name="connsiteY14" fmla="*/ 5854912 h 6858000"/>
              <a:gd name="connsiteX15" fmla="*/ 195436 w 7369701"/>
              <a:gd name="connsiteY15" fmla="*/ 5755068 h 6858000"/>
              <a:gd name="connsiteX16" fmla="*/ 103333 w 7369701"/>
              <a:gd name="connsiteY16" fmla="*/ 5699602 h 6858000"/>
              <a:gd name="connsiteX17" fmla="*/ 5539432 w 7369701"/>
              <a:gd name="connsiteY17" fmla="*/ 5642928 h 6858000"/>
              <a:gd name="connsiteX18" fmla="*/ 5555462 w 7369701"/>
              <a:gd name="connsiteY18" fmla="*/ 5694454 h 6858000"/>
              <a:gd name="connsiteX19" fmla="*/ 5828270 w 7369701"/>
              <a:gd name="connsiteY19" fmla="*/ 6320663 h 6858000"/>
              <a:gd name="connsiteX20" fmla="*/ 5947416 w 7369701"/>
              <a:gd name="connsiteY20" fmla="*/ 6574846 h 6858000"/>
              <a:gd name="connsiteX21" fmla="*/ 5539432 w 7369701"/>
              <a:gd name="connsiteY21" fmla="*/ 5642928 h 6858000"/>
              <a:gd name="connsiteX22" fmla="*/ 51253 w 7369701"/>
              <a:gd name="connsiteY22" fmla="*/ 5631825 h 6858000"/>
              <a:gd name="connsiteX23" fmla="*/ 211622 w 7369701"/>
              <a:gd name="connsiteY23" fmla="*/ 5728803 h 6858000"/>
              <a:gd name="connsiteX24" fmla="*/ 371652 w 7369701"/>
              <a:gd name="connsiteY24" fmla="*/ 5829062 h 6858000"/>
              <a:gd name="connsiteX25" fmla="*/ 505903 w 7369701"/>
              <a:gd name="connsiteY25" fmla="*/ 5925221 h 6858000"/>
              <a:gd name="connsiteX26" fmla="*/ 899240 w 7369701"/>
              <a:gd name="connsiteY26" fmla="*/ 6153068 h 6858000"/>
              <a:gd name="connsiteX27" fmla="*/ 988114 w 7369701"/>
              <a:gd name="connsiteY27" fmla="*/ 6174204 h 6858000"/>
              <a:gd name="connsiteX28" fmla="*/ 845971 w 7369701"/>
              <a:gd name="connsiteY28" fmla="*/ 6067177 h 6858000"/>
              <a:gd name="connsiteX29" fmla="*/ 448057 w 7369701"/>
              <a:gd name="connsiteY29" fmla="*/ 5841376 h 6858000"/>
              <a:gd name="connsiteX30" fmla="*/ 51253 w 7369701"/>
              <a:gd name="connsiteY30" fmla="*/ 5631825 h 6858000"/>
              <a:gd name="connsiteX31" fmla="*/ 2606687 w 7369701"/>
              <a:gd name="connsiteY31" fmla="*/ 5630718 h 6858000"/>
              <a:gd name="connsiteX32" fmla="*/ 2645658 w 7369701"/>
              <a:gd name="connsiteY32" fmla="*/ 6640259 h 6858000"/>
              <a:gd name="connsiteX33" fmla="*/ 2606687 w 7369701"/>
              <a:gd name="connsiteY33" fmla="*/ 5630718 h 6858000"/>
              <a:gd name="connsiteX34" fmla="*/ 3642057 w 7369701"/>
              <a:gd name="connsiteY34" fmla="*/ 5573487 h 6858000"/>
              <a:gd name="connsiteX35" fmla="*/ 3632981 w 7369701"/>
              <a:gd name="connsiteY35" fmla="*/ 5579437 h 6858000"/>
              <a:gd name="connsiteX36" fmla="*/ 3382436 w 7369701"/>
              <a:gd name="connsiteY36" fmla="*/ 5952726 h 6858000"/>
              <a:gd name="connsiteX37" fmla="*/ 3191929 w 7369701"/>
              <a:gd name="connsiteY37" fmla="*/ 6662669 h 6858000"/>
              <a:gd name="connsiteX38" fmla="*/ 3369898 w 7369701"/>
              <a:gd name="connsiteY38" fmla="*/ 6081771 h 6858000"/>
              <a:gd name="connsiteX39" fmla="*/ 3642057 w 7369701"/>
              <a:gd name="connsiteY39" fmla="*/ 5573487 h 6858000"/>
              <a:gd name="connsiteX40" fmla="*/ 2650666 w 7369701"/>
              <a:gd name="connsiteY40" fmla="*/ 5530686 h 6858000"/>
              <a:gd name="connsiteX41" fmla="*/ 2650249 w 7369701"/>
              <a:gd name="connsiteY41" fmla="*/ 5532101 h 6858000"/>
              <a:gd name="connsiteX42" fmla="*/ 2663808 w 7369701"/>
              <a:gd name="connsiteY42" fmla="*/ 6535215 h 6858000"/>
              <a:gd name="connsiteX43" fmla="*/ 2665418 w 7369701"/>
              <a:gd name="connsiteY43" fmla="*/ 6132756 h 6858000"/>
              <a:gd name="connsiteX44" fmla="*/ 2650666 w 7369701"/>
              <a:gd name="connsiteY44" fmla="*/ 5530686 h 6858000"/>
              <a:gd name="connsiteX45" fmla="*/ 2680277 w 7369701"/>
              <a:gd name="connsiteY45" fmla="*/ 5479204 h 6858000"/>
              <a:gd name="connsiteX46" fmla="*/ 2678972 w 7369701"/>
              <a:gd name="connsiteY46" fmla="*/ 5481582 h 6858000"/>
              <a:gd name="connsiteX47" fmla="*/ 2696666 w 7369701"/>
              <a:gd name="connsiteY47" fmla="*/ 6133836 h 6858000"/>
              <a:gd name="connsiteX48" fmla="*/ 2695769 w 7369701"/>
              <a:gd name="connsiteY48" fmla="*/ 6390955 h 6858000"/>
              <a:gd name="connsiteX49" fmla="*/ 2739893 w 7369701"/>
              <a:gd name="connsiteY49" fmla="*/ 6108357 h 6858000"/>
              <a:gd name="connsiteX50" fmla="*/ 2680277 w 7369701"/>
              <a:gd name="connsiteY50" fmla="*/ 5479204 h 6858000"/>
              <a:gd name="connsiteX51" fmla="*/ 1132195 w 7369701"/>
              <a:gd name="connsiteY51" fmla="*/ 5467980 h 6858000"/>
              <a:gd name="connsiteX52" fmla="*/ 1679056 w 7369701"/>
              <a:gd name="connsiteY52" fmla="*/ 5516907 h 6858000"/>
              <a:gd name="connsiteX53" fmla="*/ 2128648 w 7369701"/>
              <a:gd name="connsiteY53" fmla="*/ 5474249 h 6858000"/>
              <a:gd name="connsiteX54" fmla="*/ 1825619 w 7369701"/>
              <a:gd name="connsiteY54" fmla="*/ 5478447 h 6858000"/>
              <a:gd name="connsiteX55" fmla="*/ 1737798 w 7369701"/>
              <a:gd name="connsiteY55" fmla="*/ 5483353 h 6858000"/>
              <a:gd name="connsiteX56" fmla="*/ 1132195 w 7369701"/>
              <a:gd name="connsiteY56" fmla="*/ 5467980 h 6858000"/>
              <a:gd name="connsiteX57" fmla="*/ 1456157 w 7369701"/>
              <a:gd name="connsiteY57" fmla="*/ 5371404 h 6858000"/>
              <a:gd name="connsiteX58" fmla="*/ 1244432 w 7369701"/>
              <a:gd name="connsiteY58" fmla="*/ 5385601 h 6858000"/>
              <a:gd name="connsiteX59" fmla="*/ 973990 w 7369701"/>
              <a:gd name="connsiteY59" fmla="*/ 5424940 h 6858000"/>
              <a:gd name="connsiteX60" fmla="*/ 1103809 w 7369701"/>
              <a:gd name="connsiteY60" fmla="*/ 5433720 h 6858000"/>
              <a:gd name="connsiteX61" fmla="*/ 1123454 w 7369701"/>
              <a:gd name="connsiteY61" fmla="*/ 5435727 h 6858000"/>
              <a:gd name="connsiteX62" fmla="*/ 1737017 w 7369701"/>
              <a:gd name="connsiteY62" fmla="*/ 5452183 h 6858000"/>
              <a:gd name="connsiteX63" fmla="*/ 1824397 w 7369701"/>
              <a:gd name="connsiteY63" fmla="*/ 5447757 h 6858000"/>
              <a:gd name="connsiteX64" fmla="*/ 2070059 w 7369701"/>
              <a:gd name="connsiteY64" fmla="*/ 5441660 h 6858000"/>
              <a:gd name="connsiteX65" fmla="*/ 1456157 w 7369701"/>
              <a:gd name="connsiteY65" fmla="*/ 5371404 h 6858000"/>
              <a:gd name="connsiteX66" fmla="*/ 4988186 w 7369701"/>
              <a:gd name="connsiteY66" fmla="*/ 5216467 h 6858000"/>
              <a:gd name="connsiteX67" fmla="*/ 4777334 w 7369701"/>
              <a:gd name="connsiteY67" fmla="*/ 5406072 h 6858000"/>
              <a:gd name="connsiteX68" fmla="*/ 4718341 w 7369701"/>
              <a:gd name="connsiteY68" fmla="*/ 5468043 h 6858000"/>
              <a:gd name="connsiteX69" fmla="*/ 4604655 w 7369701"/>
              <a:gd name="connsiteY69" fmla="*/ 5583434 h 6858000"/>
              <a:gd name="connsiteX70" fmla="*/ 4565074 w 7369701"/>
              <a:gd name="connsiteY70" fmla="*/ 5618550 h 6858000"/>
              <a:gd name="connsiteX71" fmla="*/ 4988186 w 7369701"/>
              <a:gd name="connsiteY71" fmla="*/ 5216467 h 6858000"/>
              <a:gd name="connsiteX72" fmla="*/ 4978032 w 7369701"/>
              <a:gd name="connsiteY72" fmla="*/ 5183809 h 6858000"/>
              <a:gd name="connsiteX73" fmla="*/ 4463413 w 7369701"/>
              <a:gd name="connsiteY73" fmla="*/ 5615162 h 6858000"/>
              <a:gd name="connsiteX74" fmla="*/ 4358134 w 7369701"/>
              <a:gd name="connsiteY74" fmla="*/ 5742791 h 6858000"/>
              <a:gd name="connsiteX75" fmla="*/ 4376219 w 7369701"/>
              <a:gd name="connsiteY75" fmla="*/ 5729027 h 6858000"/>
              <a:gd name="connsiteX76" fmla="*/ 4582340 w 7369701"/>
              <a:gd name="connsiteY76" fmla="*/ 5561037 h 6858000"/>
              <a:gd name="connsiteX77" fmla="*/ 4694684 w 7369701"/>
              <a:gd name="connsiteY77" fmla="*/ 5447098 h 6858000"/>
              <a:gd name="connsiteX78" fmla="*/ 4754123 w 7369701"/>
              <a:gd name="connsiteY78" fmla="*/ 5384643 h 6858000"/>
              <a:gd name="connsiteX79" fmla="*/ 4978032 w 7369701"/>
              <a:gd name="connsiteY79" fmla="*/ 5183809 h 6858000"/>
              <a:gd name="connsiteX80" fmla="*/ 1903353 w 7369701"/>
              <a:gd name="connsiteY80" fmla="*/ 5044827 h 6858000"/>
              <a:gd name="connsiteX81" fmla="*/ 1936931 w 7369701"/>
              <a:gd name="connsiteY81" fmla="*/ 5093954 h 6858000"/>
              <a:gd name="connsiteX82" fmla="*/ 2195868 w 7369701"/>
              <a:gd name="connsiteY82" fmla="*/ 5396574 h 6858000"/>
              <a:gd name="connsiteX83" fmla="*/ 2088852 w 7369701"/>
              <a:gd name="connsiteY83" fmla="*/ 5166123 h 6858000"/>
              <a:gd name="connsiteX84" fmla="*/ 1958241 w 7369701"/>
              <a:gd name="connsiteY84" fmla="*/ 5067955 h 6858000"/>
              <a:gd name="connsiteX85" fmla="*/ 1903353 w 7369701"/>
              <a:gd name="connsiteY85" fmla="*/ 5044827 h 6858000"/>
              <a:gd name="connsiteX86" fmla="*/ 1979378 w 7369701"/>
              <a:gd name="connsiteY86" fmla="*/ 4769504 h 6858000"/>
              <a:gd name="connsiteX87" fmla="*/ 2882120 w 7369701"/>
              <a:gd name="connsiteY87" fmla="*/ 5064547 h 6858000"/>
              <a:gd name="connsiteX88" fmla="*/ 2793103 w 7369701"/>
              <a:gd name="connsiteY88" fmla="*/ 5039699 h 6858000"/>
              <a:gd name="connsiteX89" fmla="*/ 2770041 w 7369701"/>
              <a:gd name="connsiteY89" fmla="*/ 5033634 h 6858000"/>
              <a:gd name="connsiteX90" fmla="*/ 1979378 w 7369701"/>
              <a:gd name="connsiteY90" fmla="*/ 4769504 h 6858000"/>
              <a:gd name="connsiteX91" fmla="*/ 1927410 w 7369701"/>
              <a:gd name="connsiteY91" fmla="*/ 4716164 h 6858000"/>
              <a:gd name="connsiteX92" fmla="*/ 1959587 w 7369701"/>
              <a:gd name="connsiteY92" fmla="*/ 4728849 h 6858000"/>
              <a:gd name="connsiteX93" fmla="*/ 2777707 w 7369701"/>
              <a:gd name="connsiteY93" fmla="*/ 5003991 h 6858000"/>
              <a:gd name="connsiteX94" fmla="*/ 2800768 w 7369701"/>
              <a:gd name="connsiteY94" fmla="*/ 5010056 h 6858000"/>
              <a:gd name="connsiteX95" fmla="*/ 2879408 w 7369701"/>
              <a:gd name="connsiteY95" fmla="*/ 5031590 h 6858000"/>
              <a:gd name="connsiteX96" fmla="*/ 2862295 w 7369701"/>
              <a:gd name="connsiteY96" fmla="*/ 5022958 h 6858000"/>
              <a:gd name="connsiteX97" fmla="*/ 2813343 w 7369701"/>
              <a:gd name="connsiteY97" fmla="*/ 4998369 h 6858000"/>
              <a:gd name="connsiteX98" fmla="*/ 2646245 w 7369701"/>
              <a:gd name="connsiteY98" fmla="*/ 4930999 h 6858000"/>
              <a:gd name="connsiteX99" fmla="*/ 1999243 w 7369701"/>
              <a:gd name="connsiteY99" fmla="*/ 4730524 h 6858000"/>
              <a:gd name="connsiteX100" fmla="*/ 1979527 w 7369701"/>
              <a:gd name="connsiteY100" fmla="*/ 4726651 h 6858000"/>
              <a:gd name="connsiteX101" fmla="*/ 1927410 w 7369701"/>
              <a:gd name="connsiteY101" fmla="*/ 4716164 h 6858000"/>
              <a:gd name="connsiteX102" fmla="*/ 1997014 w 7369701"/>
              <a:gd name="connsiteY102" fmla="*/ 4698007 h 6858000"/>
              <a:gd name="connsiteX103" fmla="*/ 2005458 w 7369701"/>
              <a:gd name="connsiteY103" fmla="*/ 4699540 h 6858000"/>
              <a:gd name="connsiteX104" fmla="*/ 2657186 w 7369701"/>
              <a:gd name="connsiteY104" fmla="*/ 4901687 h 6858000"/>
              <a:gd name="connsiteX105" fmla="*/ 2826662 w 7369701"/>
              <a:gd name="connsiteY105" fmla="*/ 4970362 h 6858000"/>
              <a:gd name="connsiteX106" fmla="*/ 2876100 w 7369701"/>
              <a:gd name="connsiteY106" fmla="*/ 4995397 h 6858000"/>
              <a:gd name="connsiteX107" fmla="*/ 3042600 w 7369701"/>
              <a:gd name="connsiteY107" fmla="*/ 5059532 h 6858000"/>
              <a:gd name="connsiteX108" fmla="*/ 1997014 w 7369701"/>
              <a:gd name="connsiteY108" fmla="*/ 4698007 h 6858000"/>
              <a:gd name="connsiteX109" fmla="*/ 2305292 w 7369701"/>
              <a:gd name="connsiteY109" fmla="*/ 4219492 h 6858000"/>
              <a:gd name="connsiteX110" fmla="*/ 3360922 w 7369701"/>
              <a:gd name="connsiteY110" fmla="*/ 4529373 h 6858000"/>
              <a:gd name="connsiteX111" fmla="*/ 3492420 w 7369701"/>
              <a:gd name="connsiteY111" fmla="*/ 4510145 h 6858000"/>
              <a:gd name="connsiteX112" fmla="*/ 3364086 w 7369701"/>
              <a:gd name="connsiteY112" fmla="*/ 4480340 h 6858000"/>
              <a:gd name="connsiteX113" fmla="*/ 3225818 w 7369701"/>
              <a:gd name="connsiteY113" fmla="*/ 4411822 h 6858000"/>
              <a:gd name="connsiteX114" fmla="*/ 3129696 w 7369701"/>
              <a:gd name="connsiteY114" fmla="*/ 4360704 h 6858000"/>
              <a:gd name="connsiteX115" fmla="*/ 2814545 w 7369701"/>
              <a:gd name="connsiteY115" fmla="*/ 4282955 h 6858000"/>
              <a:gd name="connsiteX116" fmla="*/ 2305292 w 7369701"/>
              <a:gd name="connsiteY116" fmla="*/ 4219492 h 6858000"/>
              <a:gd name="connsiteX117" fmla="*/ 2626982 w 7369701"/>
              <a:gd name="connsiteY117" fmla="*/ 4206450 h 6858000"/>
              <a:gd name="connsiteX118" fmla="*/ 2490617 w 7369701"/>
              <a:gd name="connsiteY118" fmla="*/ 4206951 h 6858000"/>
              <a:gd name="connsiteX119" fmla="*/ 2819869 w 7369701"/>
              <a:gd name="connsiteY119" fmla="*/ 4252936 h 6858000"/>
              <a:gd name="connsiteX120" fmla="*/ 3143018 w 7369701"/>
              <a:gd name="connsiteY120" fmla="*/ 4332698 h 6858000"/>
              <a:gd name="connsiteX121" fmla="*/ 3241520 w 7369701"/>
              <a:gd name="connsiteY121" fmla="*/ 4385112 h 6858000"/>
              <a:gd name="connsiteX122" fmla="*/ 3374575 w 7369701"/>
              <a:gd name="connsiteY122" fmla="*/ 4451517 h 6858000"/>
              <a:gd name="connsiteX123" fmla="*/ 3505221 w 7369701"/>
              <a:gd name="connsiteY123" fmla="*/ 4480757 h 6858000"/>
              <a:gd name="connsiteX124" fmla="*/ 2626982 w 7369701"/>
              <a:gd name="connsiteY124" fmla="*/ 4206450 h 6858000"/>
              <a:gd name="connsiteX125" fmla="*/ 1310106 w 7369701"/>
              <a:gd name="connsiteY125" fmla="*/ 3943217 h 6858000"/>
              <a:gd name="connsiteX126" fmla="*/ 854994 w 7369701"/>
              <a:gd name="connsiteY126" fmla="*/ 4399136 h 6858000"/>
              <a:gd name="connsiteX127" fmla="*/ 742462 w 7369701"/>
              <a:gd name="connsiteY127" fmla="*/ 4594648 h 6858000"/>
              <a:gd name="connsiteX128" fmla="*/ 820602 w 7369701"/>
              <a:gd name="connsiteY128" fmla="*/ 4485915 h 6858000"/>
              <a:gd name="connsiteX129" fmla="*/ 878295 w 7369701"/>
              <a:gd name="connsiteY129" fmla="*/ 4403594 h 6858000"/>
              <a:gd name="connsiteX130" fmla="*/ 1240607 w 7369701"/>
              <a:gd name="connsiteY130" fmla="*/ 4010401 h 6858000"/>
              <a:gd name="connsiteX131" fmla="*/ 1310106 w 7369701"/>
              <a:gd name="connsiteY131" fmla="*/ 3943217 h 6858000"/>
              <a:gd name="connsiteX132" fmla="*/ 1423113 w 7369701"/>
              <a:gd name="connsiteY132" fmla="*/ 3874565 h 6858000"/>
              <a:gd name="connsiteX133" fmla="*/ 1260565 w 7369701"/>
              <a:gd name="connsiteY133" fmla="*/ 4031982 h 6858000"/>
              <a:gd name="connsiteX134" fmla="*/ 901900 w 7369701"/>
              <a:gd name="connsiteY134" fmla="*/ 4421236 h 6858000"/>
              <a:gd name="connsiteX135" fmla="*/ 845044 w 7369701"/>
              <a:gd name="connsiteY135" fmla="*/ 4502436 h 6858000"/>
              <a:gd name="connsiteX136" fmla="*/ 685926 w 7369701"/>
              <a:gd name="connsiteY136" fmla="*/ 4703069 h 6858000"/>
              <a:gd name="connsiteX137" fmla="*/ 684248 w 7369701"/>
              <a:gd name="connsiteY137" fmla="*/ 4706721 h 6858000"/>
              <a:gd name="connsiteX138" fmla="*/ 1423113 w 7369701"/>
              <a:gd name="connsiteY138" fmla="*/ 3874565 h 6858000"/>
              <a:gd name="connsiteX139" fmla="*/ 3316479 w 7369701"/>
              <a:gd name="connsiteY139" fmla="*/ 3872136 h 6858000"/>
              <a:gd name="connsiteX140" fmla="*/ 3546806 w 7369701"/>
              <a:gd name="connsiteY140" fmla="*/ 4356139 h 6858000"/>
              <a:gd name="connsiteX141" fmla="*/ 3364433 w 7369701"/>
              <a:gd name="connsiteY141" fmla="*/ 3953121 h 6858000"/>
              <a:gd name="connsiteX142" fmla="*/ 3316479 w 7369701"/>
              <a:gd name="connsiteY142" fmla="*/ 3872136 h 6858000"/>
              <a:gd name="connsiteX143" fmla="*/ 3291335 w 7369701"/>
              <a:gd name="connsiteY143" fmla="*/ 3767420 h 6858000"/>
              <a:gd name="connsiteX144" fmla="*/ 3390805 w 7369701"/>
              <a:gd name="connsiteY144" fmla="*/ 3937163 h 6858000"/>
              <a:gd name="connsiteX145" fmla="*/ 3579062 w 7369701"/>
              <a:gd name="connsiteY145" fmla="*/ 4359040 h 6858000"/>
              <a:gd name="connsiteX146" fmla="*/ 3467355 w 7369701"/>
              <a:gd name="connsiteY146" fmla="*/ 3988130 h 6858000"/>
              <a:gd name="connsiteX147" fmla="*/ 3310753 w 7369701"/>
              <a:gd name="connsiteY147" fmla="*/ 3787140 h 6858000"/>
              <a:gd name="connsiteX148" fmla="*/ 3291335 w 7369701"/>
              <a:gd name="connsiteY148" fmla="*/ 3767420 h 6858000"/>
              <a:gd name="connsiteX149" fmla="*/ 1635889 w 7369701"/>
              <a:gd name="connsiteY149" fmla="*/ 3709494 h 6858000"/>
              <a:gd name="connsiteX150" fmla="*/ 1634800 w 7369701"/>
              <a:gd name="connsiteY150" fmla="*/ 3731111 h 6858000"/>
              <a:gd name="connsiteX151" fmla="*/ 1635889 w 7369701"/>
              <a:gd name="connsiteY151" fmla="*/ 3709494 h 6858000"/>
              <a:gd name="connsiteX152" fmla="*/ 1510397 w 7369701"/>
              <a:gd name="connsiteY152" fmla="*/ 3684705 h 6858000"/>
              <a:gd name="connsiteX153" fmla="*/ 1146550 w 7369701"/>
              <a:gd name="connsiteY153" fmla="*/ 3802012 h 6858000"/>
              <a:gd name="connsiteX154" fmla="*/ 698834 w 7369701"/>
              <a:gd name="connsiteY154" fmla="*/ 3952272 h 6858000"/>
              <a:gd name="connsiteX155" fmla="*/ 34256 w 7369701"/>
              <a:gd name="connsiteY155" fmla="*/ 4347603 h 6858000"/>
              <a:gd name="connsiteX156" fmla="*/ 527241 w 7369701"/>
              <a:gd name="connsiteY156" fmla="*/ 4065078 h 6858000"/>
              <a:gd name="connsiteX157" fmla="*/ 1510397 w 7369701"/>
              <a:gd name="connsiteY157" fmla="*/ 3684705 h 6858000"/>
              <a:gd name="connsiteX158" fmla="*/ 1313114 w 7369701"/>
              <a:gd name="connsiteY158" fmla="*/ 3655216 h 6858000"/>
              <a:gd name="connsiteX159" fmla="*/ 1109304 w 7369701"/>
              <a:gd name="connsiteY159" fmla="*/ 3669030 h 6858000"/>
              <a:gd name="connsiteX160" fmla="*/ 8129 w 7369701"/>
              <a:gd name="connsiteY160" fmla="*/ 4330519 h 6858000"/>
              <a:gd name="connsiteX161" fmla="*/ 687572 w 7369701"/>
              <a:gd name="connsiteY161" fmla="*/ 3925629 h 6858000"/>
              <a:gd name="connsiteX162" fmla="*/ 1138365 w 7369701"/>
              <a:gd name="connsiteY162" fmla="*/ 3774515 h 6858000"/>
              <a:gd name="connsiteX163" fmla="*/ 1505579 w 7369701"/>
              <a:gd name="connsiteY163" fmla="*/ 3655526 h 6858000"/>
              <a:gd name="connsiteX164" fmla="*/ 1313114 w 7369701"/>
              <a:gd name="connsiteY164" fmla="*/ 3655216 h 6858000"/>
              <a:gd name="connsiteX165" fmla="*/ 3655073 w 7369701"/>
              <a:gd name="connsiteY165" fmla="*/ 3650884 h 6858000"/>
              <a:gd name="connsiteX166" fmla="*/ 3989938 w 7369701"/>
              <a:gd name="connsiteY166" fmla="*/ 3991685 h 6858000"/>
              <a:gd name="connsiteX167" fmla="*/ 4393907 w 7369701"/>
              <a:gd name="connsiteY167" fmla="*/ 4261258 h 6858000"/>
              <a:gd name="connsiteX168" fmla="*/ 4648051 w 7369701"/>
              <a:gd name="connsiteY168" fmla="*/ 4374051 h 6858000"/>
              <a:gd name="connsiteX169" fmla="*/ 4383389 w 7369701"/>
              <a:gd name="connsiteY169" fmla="*/ 4184369 h 6858000"/>
              <a:gd name="connsiteX170" fmla="*/ 4165508 w 7369701"/>
              <a:gd name="connsiteY170" fmla="*/ 4035196 h 6858000"/>
              <a:gd name="connsiteX171" fmla="*/ 4068162 w 7369701"/>
              <a:gd name="connsiteY171" fmla="*/ 3953394 h 6858000"/>
              <a:gd name="connsiteX172" fmla="*/ 3981416 w 7369701"/>
              <a:gd name="connsiteY172" fmla="*/ 3880482 h 6858000"/>
              <a:gd name="connsiteX173" fmla="*/ 3800147 w 7369701"/>
              <a:gd name="connsiteY173" fmla="*/ 3749872 h 6858000"/>
              <a:gd name="connsiteX174" fmla="*/ 3655073 w 7369701"/>
              <a:gd name="connsiteY174" fmla="*/ 3650884 h 6858000"/>
              <a:gd name="connsiteX175" fmla="*/ 3670252 w 7369701"/>
              <a:gd name="connsiteY175" fmla="*/ 3622798 h 6858000"/>
              <a:gd name="connsiteX176" fmla="*/ 3817258 w 7369701"/>
              <a:gd name="connsiteY176" fmla="*/ 3723577 h 6858000"/>
              <a:gd name="connsiteX177" fmla="*/ 4000461 w 7369701"/>
              <a:gd name="connsiteY177" fmla="*/ 3855966 h 6858000"/>
              <a:gd name="connsiteX178" fmla="*/ 4088180 w 7369701"/>
              <a:gd name="connsiteY178" fmla="*/ 3929774 h 6858000"/>
              <a:gd name="connsiteX179" fmla="*/ 4184555 w 7369701"/>
              <a:gd name="connsiteY179" fmla="*/ 4010683 h 6858000"/>
              <a:gd name="connsiteX180" fmla="*/ 4399563 w 7369701"/>
              <a:gd name="connsiteY180" fmla="*/ 4158106 h 6858000"/>
              <a:gd name="connsiteX181" fmla="*/ 4684469 w 7369701"/>
              <a:gd name="connsiteY181" fmla="*/ 4364680 h 6858000"/>
              <a:gd name="connsiteX182" fmla="*/ 4690271 w 7369701"/>
              <a:gd name="connsiteY182" fmla="*/ 4370034 h 6858000"/>
              <a:gd name="connsiteX183" fmla="*/ 4136093 w 7369701"/>
              <a:gd name="connsiteY183" fmla="*/ 3858466 h 6858000"/>
              <a:gd name="connsiteX184" fmla="*/ 3670252 w 7369701"/>
              <a:gd name="connsiteY184" fmla="*/ 3622798 h 6858000"/>
              <a:gd name="connsiteX185" fmla="*/ 4440129 w 7369701"/>
              <a:gd name="connsiteY185" fmla="*/ 3448571 h 6858000"/>
              <a:gd name="connsiteX186" fmla="*/ 4856525 w 7369701"/>
              <a:gd name="connsiteY186" fmla="*/ 3915351 h 6858000"/>
              <a:gd name="connsiteX187" fmla="*/ 5059055 w 7369701"/>
              <a:gd name="connsiteY187" fmla="*/ 4108918 h 6858000"/>
              <a:gd name="connsiteX188" fmla="*/ 5290070 w 7369701"/>
              <a:gd name="connsiteY188" fmla="*/ 4263619 h 6858000"/>
              <a:gd name="connsiteX189" fmla="*/ 4834991 w 7369701"/>
              <a:gd name="connsiteY189" fmla="*/ 3830985 h 6858000"/>
              <a:gd name="connsiteX190" fmla="*/ 4440129 w 7369701"/>
              <a:gd name="connsiteY190" fmla="*/ 3448571 h 6858000"/>
              <a:gd name="connsiteX191" fmla="*/ 4441737 w 7369701"/>
              <a:gd name="connsiteY191" fmla="*/ 3399734 h 6858000"/>
              <a:gd name="connsiteX192" fmla="*/ 4431236 w 7369701"/>
              <a:gd name="connsiteY192" fmla="*/ 3400954 h 6858000"/>
              <a:gd name="connsiteX193" fmla="*/ 4557150 w 7369701"/>
              <a:gd name="connsiteY193" fmla="*/ 3510023 h 6858000"/>
              <a:gd name="connsiteX194" fmla="*/ 4856936 w 7369701"/>
              <a:gd name="connsiteY194" fmla="*/ 3809146 h 6858000"/>
              <a:gd name="connsiteX195" fmla="*/ 5111996 w 7369701"/>
              <a:gd name="connsiteY195" fmla="*/ 4065759 h 6858000"/>
              <a:gd name="connsiteX196" fmla="*/ 5388878 w 7369701"/>
              <a:gd name="connsiteY196" fmla="*/ 4300185 h 6858000"/>
              <a:gd name="connsiteX197" fmla="*/ 5425556 w 7369701"/>
              <a:gd name="connsiteY197" fmla="*/ 4308967 h 6858000"/>
              <a:gd name="connsiteX198" fmla="*/ 4943646 w 7369701"/>
              <a:gd name="connsiteY198" fmla="*/ 3822916 h 6858000"/>
              <a:gd name="connsiteX199" fmla="*/ 4594837 w 7369701"/>
              <a:gd name="connsiteY199" fmla="*/ 3532274 h 6858000"/>
              <a:gd name="connsiteX200" fmla="*/ 4441737 w 7369701"/>
              <a:gd name="connsiteY200" fmla="*/ 3399734 h 6858000"/>
              <a:gd name="connsiteX201" fmla="*/ 5425834 w 7369701"/>
              <a:gd name="connsiteY201" fmla="*/ 3162785 h 6858000"/>
              <a:gd name="connsiteX202" fmla="*/ 5401644 w 7369701"/>
              <a:gd name="connsiteY202" fmla="*/ 3617847 h 6858000"/>
              <a:gd name="connsiteX203" fmla="*/ 5467256 w 7369701"/>
              <a:gd name="connsiteY203" fmla="*/ 4175494 h 6858000"/>
              <a:gd name="connsiteX204" fmla="*/ 5448069 w 7369701"/>
              <a:gd name="connsiteY204" fmla="*/ 3567554 h 6858000"/>
              <a:gd name="connsiteX205" fmla="*/ 5425834 w 7369701"/>
              <a:gd name="connsiteY205" fmla="*/ 3162785 h 6858000"/>
              <a:gd name="connsiteX206" fmla="*/ 1318687 w 7369701"/>
              <a:gd name="connsiteY206" fmla="*/ 3113840 h 6858000"/>
              <a:gd name="connsiteX207" fmla="*/ 1066793 w 7369701"/>
              <a:gd name="connsiteY207" fmla="*/ 3212171 h 6858000"/>
              <a:gd name="connsiteX208" fmla="*/ 993319 w 7369701"/>
              <a:gd name="connsiteY208" fmla="*/ 3247648 h 6858000"/>
              <a:gd name="connsiteX209" fmla="*/ 853081 w 7369701"/>
              <a:gd name="connsiteY209" fmla="*/ 3312410 h 6858000"/>
              <a:gd name="connsiteX210" fmla="*/ 805957 w 7369701"/>
              <a:gd name="connsiteY210" fmla="*/ 3330443 h 6858000"/>
              <a:gd name="connsiteX211" fmla="*/ 1318687 w 7369701"/>
              <a:gd name="connsiteY211" fmla="*/ 3113840 h 6858000"/>
              <a:gd name="connsiteX212" fmla="*/ 5453702 w 7369701"/>
              <a:gd name="connsiteY212" fmla="*/ 3090882 h 6858000"/>
              <a:gd name="connsiteX213" fmla="*/ 5480135 w 7369701"/>
              <a:gd name="connsiteY213" fmla="*/ 3565802 h 6858000"/>
              <a:gd name="connsiteX214" fmla="*/ 5499023 w 7369701"/>
              <a:gd name="connsiteY214" fmla="*/ 4166310 h 6858000"/>
              <a:gd name="connsiteX215" fmla="*/ 5547022 w 7369701"/>
              <a:gd name="connsiteY215" fmla="*/ 3607838 h 6858000"/>
              <a:gd name="connsiteX216" fmla="*/ 5515964 w 7369701"/>
              <a:gd name="connsiteY216" fmla="*/ 3378541 h 6858000"/>
              <a:gd name="connsiteX217" fmla="*/ 5453702 w 7369701"/>
              <a:gd name="connsiteY217" fmla="*/ 3090882 h 6858000"/>
              <a:gd name="connsiteX218" fmla="*/ 1238695 w 7369701"/>
              <a:gd name="connsiteY218" fmla="*/ 3076820 h 6858000"/>
              <a:gd name="connsiteX219" fmla="*/ 716371 w 7369701"/>
              <a:gd name="connsiteY219" fmla="*/ 3293249 h 6858000"/>
              <a:gd name="connsiteX220" fmla="*/ 579522 w 7369701"/>
              <a:gd name="connsiteY220" fmla="*/ 3371759 h 6858000"/>
              <a:gd name="connsiteX221" fmla="*/ 600288 w 7369701"/>
              <a:gd name="connsiteY221" fmla="*/ 3365555 h 6858000"/>
              <a:gd name="connsiteX222" fmla="*/ 840692 w 7369701"/>
              <a:gd name="connsiteY222" fmla="*/ 3284921 h 6858000"/>
              <a:gd name="connsiteX223" fmla="*/ 979248 w 7369701"/>
              <a:gd name="connsiteY223" fmla="*/ 3221003 h 6858000"/>
              <a:gd name="connsiteX224" fmla="*/ 1053282 w 7369701"/>
              <a:gd name="connsiteY224" fmla="*/ 3185247 h 6858000"/>
              <a:gd name="connsiteX225" fmla="*/ 1320603 w 7369701"/>
              <a:gd name="connsiteY225" fmla="*/ 3081281 h 6858000"/>
              <a:gd name="connsiteX226" fmla="*/ 1238695 w 7369701"/>
              <a:gd name="connsiteY226" fmla="*/ 3076820 h 6858000"/>
              <a:gd name="connsiteX227" fmla="*/ 5425627 w 7369701"/>
              <a:gd name="connsiteY227" fmla="*/ 2954192 h 6858000"/>
              <a:gd name="connsiteX228" fmla="*/ 5470770 w 7369701"/>
              <a:gd name="connsiteY228" fmla="*/ 3005435 h 6858000"/>
              <a:gd name="connsiteX229" fmla="*/ 5519779 w 7369701"/>
              <a:gd name="connsiteY229" fmla="*/ 4359223 h 6858000"/>
              <a:gd name="connsiteX230" fmla="*/ 5520293 w 7369701"/>
              <a:gd name="connsiteY230" fmla="*/ 4360602 h 6858000"/>
              <a:gd name="connsiteX231" fmla="*/ 5767221 w 7369701"/>
              <a:gd name="connsiteY231" fmla="*/ 4665564 h 6858000"/>
              <a:gd name="connsiteX232" fmla="*/ 6937169 w 7369701"/>
              <a:gd name="connsiteY232" fmla="*/ 4815941 h 6858000"/>
              <a:gd name="connsiteX233" fmla="*/ 6953922 w 7369701"/>
              <a:gd name="connsiteY233" fmla="*/ 4890068 h 6858000"/>
              <a:gd name="connsiteX234" fmla="*/ 6071359 w 7369701"/>
              <a:gd name="connsiteY234" fmla="*/ 4770770 h 6858000"/>
              <a:gd name="connsiteX235" fmla="*/ 6038839 w 7369701"/>
              <a:gd name="connsiteY235" fmla="*/ 4764474 h 6858000"/>
              <a:gd name="connsiteX236" fmla="*/ 6038706 w 7369701"/>
              <a:gd name="connsiteY236" fmla="*/ 4763847 h 6858000"/>
              <a:gd name="connsiteX237" fmla="*/ 6037784 w 7369701"/>
              <a:gd name="connsiteY237" fmla="*/ 4764270 h 6858000"/>
              <a:gd name="connsiteX238" fmla="*/ 6038839 w 7369701"/>
              <a:gd name="connsiteY238" fmla="*/ 4764474 h 6858000"/>
              <a:gd name="connsiteX239" fmla="*/ 6040338 w 7369701"/>
              <a:gd name="connsiteY239" fmla="*/ 4771418 h 6858000"/>
              <a:gd name="connsiteX240" fmla="*/ 6024488 w 7369701"/>
              <a:gd name="connsiteY240" fmla="*/ 4809903 h 6858000"/>
              <a:gd name="connsiteX241" fmla="*/ 5599771 w 7369701"/>
              <a:gd name="connsiteY241" fmla="*/ 5509652 h 6858000"/>
              <a:gd name="connsiteX242" fmla="*/ 5548843 w 7369701"/>
              <a:gd name="connsiteY242" fmla="*/ 5563845 h 6858000"/>
              <a:gd name="connsiteX243" fmla="*/ 5940952 w 7369701"/>
              <a:gd name="connsiteY243" fmla="*/ 6250028 h 6858000"/>
              <a:gd name="connsiteX244" fmla="*/ 6043441 w 7369701"/>
              <a:gd name="connsiteY244" fmla="*/ 6665847 h 6858000"/>
              <a:gd name="connsiteX245" fmla="*/ 6093432 w 7369701"/>
              <a:gd name="connsiteY245" fmla="*/ 6858000 h 6858000"/>
              <a:gd name="connsiteX246" fmla="*/ 6034344 w 7369701"/>
              <a:gd name="connsiteY246" fmla="*/ 6858000 h 6858000"/>
              <a:gd name="connsiteX247" fmla="*/ 6026679 w 7369701"/>
              <a:gd name="connsiteY247" fmla="*/ 6836959 h 6858000"/>
              <a:gd name="connsiteX248" fmla="*/ 5800441 w 7369701"/>
              <a:gd name="connsiteY248" fmla="*/ 6335286 h 6858000"/>
              <a:gd name="connsiteX249" fmla="*/ 5526562 w 7369701"/>
              <a:gd name="connsiteY249" fmla="*/ 5705388 h 6858000"/>
              <a:gd name="connsiteX250" fmla="*/ 5519640 w 7369701"/>
              <a:gd name="connsiteY250" fmla="*/ 5683774 h 6858000"/>
              <a:gd name="connsiteX251" fmla="*/ 5844559 w 7369701"/>
              <a:gd name="connsiteY251" fmla="*/ 6553349 h 6858000"/>
              <a:gd name="connsiteX252" fmla="*/ 5975994 w 7369701"/>
              <a:gd name="connsiteY252" fmla="*/ 6858000 h 6858000"/>
              <a:gd name="connsiteX253" fmla="*/ 5898547 w 7369701"/>
              <a:gd name="connsiteY253" fmla="*/ 6858000 h 6858000"/>
              <a:gd name="connsiteX254" fmla="*/ 5682041 w 7369701"/>
              <a:gd name="connsiteY254" fmla="*/ 6355860 h 6858000"/>
              <a:gd name="connsiteX255" fmla="*/ 5461758 w 7369701"/>
              <a:gd name="connsiteY255" fmla="*/ 5820220 h 6858000"/>
              <a:gd name="connsiteX256" fmla="*/ 5237282 w 7369701"/>
              <a:gd name="connsiteY256" fmla="*/ 6579086 h 6858000"/>
              <a:gd name="connsiteX257" fmla="*/ 5115009 w 7369701"/>
              <a:gd name="connsiteY257" fmla="*/ 6858000 h 6858000"/>
              <a:gd name="connsiteX258" fmla="*/ 5028074 w 7369701"/>
              <a:gd name="connsiteY258" fmla="*/ 6858000 h 6858000"/>
              <a:gd name="connsiteX259" fmla="*/ 5079508 w 7369701"/>
              <a:gd name="connsiteY259" fmla="*/ 6749074 h 6858000"/>
              <a:gd name="connsiteX260" fmla="*/ 5371846 w 7369701"/>
              <a:gd name="connsiteY260" fmla="*/ 5924413 h 6858000"/>
              <a:gd name="connsiteX261" fmla="*/ 5270512 w 7369701"/>
              <a:gd name="connsiteY261" fmla="*/ 6138975 h 6858000"/>
              <a:gd name="connsiteX262" fmla="*/ 5062409 w 7369701"/>
              <a:gd name="connsiteY262" fmla="*/ 6653544 h 6858000"/>
              <a:gd name="connsiteX263" fmla="*/ 5036628 w 7369701"/>
              <a:gd name="connsiteY263" fmla="*/ 6754247 h 6858000"/>
              <a:gd name="connsiteX264" fmla="*/ 5009112 w 7369701"/>
              <a:gd name="connsiteY264" fmla="*/ 6858000 h 6858000"/>
              <a:gd name="connsiteX265" fmla="*/ 4976679 w 7369701"/>
              <a:gd name="connsiteY265" fmla="*/ 6858000 h 6858000"/>
              <a:gd name="connsiteX266" fmla="*/ 5006537 w 7369701"/>
              <a:gd name="connsiteY266" fmla="*/ 6747068 h 6858000"/>
              <a:gd name="connsiteX267" fmla="*/ 5032723 w 7369701"/>
              <a:gd name="connsiteY267" fmla="*/ 6644957 h 6858000"/>
              <a:gd name="connsiteX268" fmla="*/ 5242949 w 7369701"/>
              <a:gd name="connsiteY268" fmla="*/ 6125175 h 6858000"/>
              <a:gd name="connsiteX269" fmla="*/ 5286321 w 7369701"/>
              <a:gd name="connsiteY269" fmla="*/ 6033555 h 6858000"/>
              <a:gd name="connsiteX270" fmla="*/ 5008210 w 7369701"/>
              <a:gd name="connsiteY270" fmla="*/ 6649194 h 6858000"/>
              <a:gd name="connsiteX271" fmla="*/ 4986321 w 7369701"/>
              <a:gd name="connsiteY271" fmla="*/ 6765687 h 6858000"/>
              <a:gd name="connsiteX272" fmla="*/ 4973474 w 7369701"/>
              <a:gd name="connsiteY272" fmla="*/ 6858000 h 6858000"/>
              <a:gd name="connsiteX273" fmla="*/ 4907178 w 7369701"/>
              <a:gd name="connsiteY273" fmla="*/ 6858000 h 6858000"/>
              <a:gd name="connsiteX274" fmla="*/ 4910810 w 7369701"/>
              <a:gd name="connsiteY274" fmla="*/ 6829660 h 6858000"/>
              <a:gd name="connsiteX275" fmla="*/ 4987461 w 7369701"/>
              <a:gd name="connsiteY275" fmla="*/ 6432994 h 6858000"/>
              <a:gd name="connsiteX276" fmla="*/ 5179262 w 7369701"/>
              <a:gd name="connsiteY276" fmla="*/ 6035044 h 6858000"/>
              <a:gd name="connsiteX277" fmla="*/ 4689678 w 7369701"/>
              <a:gd name="connsiteY277" fmla="*/ 6440241 h 6858000"/>
              <a:gd name="connsiteX278" fmla="*/ 4477543 w 7369701"/>
              <a:gd name="connsiteY278" fmla="*/ 6674836 h 6858000"/>
              <a:gd name="connsiteX279" fmla="*/ 4329957 w 7369701"/>
              <a:gd name="connsiteY279" fmla="*/ 6858000 h 6858000"/>
              <a:gd name="connsiteX280" fmla="*/ 4218595 w 7369701"/>
              <a:gd name="connsiteY280" fmla="*/ 6858000 h 6858000"/>
              <a:gd name="connsiteX281" fmla="*/ 4368888 w 7369701"/>
              <a:gd name="connsiteY281" fmla="*/ 6668412 h 6858000"/>
              <a:gd name="connsiteX282" fmla="*/ 4563091 w 7369701"/>
              <a:gd name="connsiteY282" fmla="*/ 6442508 h 6858000"/>
              <a:gd name="connsiteX283" fmla="*/ 5387324 w 7369701"/>
              <a:gd name="connsiteY283" fmla="*/ 5705830 h 6858000"/>
              <a:gd name="connsiteX284" fmla="*/ 5073620 w 7369701"/>
              <a:gd name="connsiteY284" fmla="*/ 5955437 h 6858000"/>
              <a:gd name="connsiteX285" fmla="*/ 4689789 w 7369701"/>
              <a:gd name="connsiteY285" fmla="*/ 6268382 h 6858000"/>
              <a:gd name="connsiteX286" fmla="*/ 4418722 w 7369701"/>
              <a:gd name="connsiteY286" fmla="*/ 6570886 h 6858000"/>
              <a:gd name="connsiteX287" fmla="*/ 4214944 w 7369701"/>
              <a:gd name="connsiteY287" fmla="*/ 6858000 h 6858000"/>
              <a:gd name="connsiteX288" fmla="*/ 4177898 w 7369701"/>
              <a:gd name="connsiteY288" fmla="*/ 6858000 h 6858000"/>
              <a:gd name="connsiteX289" fmla="*/ 4391597 w 7369701"/>
              <a:gd name="connsiteY289" fmla="*/ 6556370 h 6858000"/>
              <a:gd name="connsiteX290" fmla="*/ 4668889 w 7369701"/>
              <a:gd name="connsiteY290" fmla="*/ 6246399 h 6858000"/>
              <a:gd name="connsiteX291" fmla="*/ 5055427 w 7369701"/>
              <a:gd name="connsiteY291" fmla="*/ 5931476 h 6858000"/>
              <a:gd name="connsiteX292" fmla="*/ 5371814 w 7369701"/>
              <a:gd name="connsiteY292" fmla="*/ 5678975 h 6858000"/>
              <a:gd name="connsiteX293" fmla="*/ 4987918 w 7369701"/>
              <a:gd name="connsiteY293" fmla="*/ 5838701 h 6858000"/>
              <a:gd name="connsiteX294" fmla="*/ 4317146 w 7369701"/>
              <a:gd name="connsiteY294" fmla="*/ 6587716 h 6858000"/>
              <a:gd name="connsiteX295" fmla="*/ 4171627 w 7369701"/>
              <a:gd name="connsiteY295" fmla="*/ 6858000 h 6858000"/>
              <a:gd name="connsiteX296" fmla="*/ 4081585 w 7369701"/>
              <a:gd name="connsiteY296" fmla="*/ 6858000 h 6858000"/>
              <a:gd name="connsiteX297" fmla="*/ 4238603 w 7369701"/>
              <a:gd name="connsiteY297" fmla="*/ 6559341 h 6858000"/>
              <a:gd name="connsiteX298" fmla="*/ 4778333 w 7369701"/>
              <a:gd name="connsiteY298" fmla="*/ 5873626 h 6858000"/>
              <a:gd name="connsiteX299" fmla="*/ 5414185 w 7369701"/>
              <a:gd name="connsiteY299" fmla="*/ 5573882 h 6858000"/>
              <a:gd name="connsiteX300" fmla="*/ 5959648 w 7369701"/>
              <a:gd name="connsiteY300" fmla="*/ 4760797 h 6858000"/>
              <a:gd name="connsiteX301" fmla="*/ 5355019 w 7369701"/>
              <a:gd name="connsiteY301" fmla="*/ 4734672 h 6858000"/>
              <a:gd name="connsiteX302" fmla="*/ 5083565 w 7369701"/>
              <a:gd name="connsiteY302" fmla="*/ 5179121 h 6858000"/>
              <a:gd name="connsiteX303" fmla="*/ 4713577 w 7369701"/>
              <a:gd name="connsiteY303" fmla="*/ 5616803 h 6858000"/>
              <a:gd name="connsiteX304" fmla="*/ 3989559 w 7369701"/>
              <a:gd name="connsiteY304" fmla="*/ 6145945 h 6858000"/>
              <a:gd name="connsiteX305" fmla="*/ 3939824 w 7369701"/>
              <a:gd name="connsiteY305" fmla="*/ 6066900 h 6858000"/>
              <a:gd name="connsiteX306" fmla="*/ 4584537 w 7369701"/>
              <a:gd name="connsiteY306" fmla="*/ 5324826 h 6858000"/>
              <a:gd name="connsiteX307" fmla="*/ 5037105 w 7369701"/>
              <a:gd name="connsiteY307" fmla="*/ 5088765 h 6858000"/>
              <a:gd name="connsiteX308" fmla="*/ 5039930 w 7369701"/>
              <a:gd name="connsiteY308" fmla="*/ 5089585 h 6858000"/>
              <a:gd name="connsiteX309" fmla="*/ 5263764 w 7369701"/>
              <a:gd name="connsiteY309" fmla="*/ 4735525 h 6858000"/>
              <a:gd name="connsiteX310" fmla="*/ 4086300 w 7369701"/>
              <a:gd name="connsiteY310" fmla="*/ 4884599 h 6858000"/>
              <a:gd name="connsiteX311" fmla="*/ 4085485 w 7369701"/>
              <a:gd name="connsiteY311" fmla="*/ 4899070 h 6858000"/>
              <a:gd name="connsiteX312" fmla="*/ 3871915 w 7369701"/>
              <a:gd name="connsiteY312" fmla="*/ 5253645 h 6858000"/>
              <a:gd name="connsiteX313" fmla="*/ 3799374 w 7369701"/>
              <a:gd name="connsiteY313" fmla="*/ 5466127 h 6858000"/>
              <a:gd name="connsiteX314" fmla="*/ 3498850 w 7369701"/>
              <a:gd name="connsiteY314" fmla="*/ 6661888 h 6858000"/>
              <a:gd name="connsiteX315" fmla="*/ 3399216 w 7369701"/>
              <a:gd name="connsiteY315" fmla="*/ 6858000 h 6858000"/>
              <a:gd name="connsiteX316" fmla="*/ 3303688 w 7369701"/>
              <a:gd name="connsiteY316" fmla="*/ 6858000 h 6858000"/>
              <a:gd name="connsiteX317" fmla="*/ 3391774 w 7369701"/>
              <a:gd name="connsiteY317" fmla="*/ 6697181 h 6858000"/>
              <a:gd name="connsiteX318" fmla="*/ 3735540 w 7369701"/>
              <a:gd name="connsiteY318" fmla="*/ 5546923 h 6858000"/>
              <a:gd name="connsiteX319" fmla="*/ 3729438 w 7369701"/>
              <a:gd name="connsiteY319" fmla="*/ 5569058 h 6858000"/>
              <a:gd name="connsiteX320" fmla="*/ 3707782 w 7369701"/>
              <a:gd name="connsiteY320" fmla="*/ 5644908 h 6858000"/>
              <a:gd name="connsiteX321" fmla="*/ 3583827 w 7369701"/>
              <a:gd name="connsiteY321" fmla="*/ 6039215 h 6858000"/>
              <a:gd name="connsiteX322" fmla="*/ 3547861 w 7369701"/>
              <a:gd name="connsiteY322" fmla="*/ 6129609 h 6858000"/>
              <a:gd name="connsiteX323" fmla="*/ 3490905 w 7369701"/>
              <a:gd name="connsiteY323" fmla="*/ 6277660 h 6858000"/>
              <a:gd name="connsiteX324" fmla="*/ 3455859 w 7369701"/>
              <a:gd name="connsiteY324" fmla="*/ 6391301 h 6858000"/>
              <a:gd name="connsiteX325" fmla="*/ 3429112 w 7369701"/>
              <a:gd name="connsiteY325" fmla="*/ 6479469 h 6858000"/>
              <a:gd name="connsiteX326" fmla="*/ 3304862 w 7369701"/>
              <a:gd name="connsiteY326" fmla="*/ 6796476 h 6858000"/>
              <a:gd name="connsiteX327" fmla="*/ 3276071 w 7369701"/>
              <a:gd name="connsiteY327" fmla="*/ 6858000 h 6858000"/>
              <a:gd name="connsiteX328" fmla="*/ 3240805 w 7369701"/>
              <a:gd name="connsiteY328" fmla="*/ 6858000 h 6858000"/>
              <a:gd name="connsiteX329" fmla="*/ 3275917 w 7369701"/>
              <a:gd name="connsiteY329" fmla="*/ 6783192 h 6858000"/>
              <a:gd name="connsiteX330" fmla="*/ 3399358 w 7369701"/>
              <a:gd name="connsiteY330" fmla="*/ 6469011 h 6858000"/>
              <a:gd name="connsiteX331" fmla="*/ 3425650 w 7369701"/>
              <a:gd name="connsiteY331" fmla="*/ 6381333 h 6858000"/>
              <a:gd name="connsiteX332" fmla="*/ 3460661 w 7369701"/>
              <a:gd name="connsiteY332" fmla="*/ 6266763 h 6858000"/>
              <a:gd name="connsiteX333" fmla="*/ 3518021 w 7369701"/>
              <a:gd name="connsiteY333" fmla="*/ 6117298 h 6858000"/>
              <a:gd name="connsiteX334" fmla="*/ 3554035 w 7369701"/>
              <a:gd name="connsiteY334" fmla="*/ 6027832 h 6858000"/>
              <a:gd name="connsiteX335" fmla="*/ 3677174 w 7369701"/>
              <a:gd name="connsiteY335" fmla="*/ 5636351 h 6858000"/>
              <a:gd name="connsiteX336" fmla="*/ 3698819 w 7369701"/>
              <a:gd name="connsiteY336" fmla="*/ 5560503 h 6858000"/>
              <a:gd name="connsiteX337" fmla="*/ 3702094 w 7369701"/>
              <a:gd name="connsiteY337" fmla="*/ 5549194 h 6858000"/>
              <a:gd name="connsiteX338" fmla="*/ 3398355 w 7369701"/>
              <a:gd name="connsiteY338" fmla="*/ 6094603 h 6858000"/>
              <a:gd name="connsiteX339" fmla="*/ 3193941 w 7369701"/>
              <a:gd name="connsiteY339" fmla="*/ 6798775 h 6858000"/>
              <a:gd name="connsiteX340" fmla="*/ 3184140 w 7369701"/>
              <a:gd name="connsiteY340" fmla="*/ 6858000 h 6858000"/>
              <a:gd name="connsiteX341" fmla="*/ 3099978 w 7369701"/>
              <a:gd name="connsiteY341" fmla="*/ 6858000 h 6858000"/>
              <a:gd name="connsiteX342" fmla="*/ 3101556 w 7369701"/>
              <a:gd name="connsiteY342" fmla="*/ 6843337 h 6858000"/>
              <a:gd name="connsiteX343" fmla="*/ 3370162 w 7369701"/>
              <a:gd name="connsiteY343" fmla="*/ 5785550 h 6858000"/>
              <a:gd name="connsiteX344" fmla="*/ 3746477 w 7369701"/>
              <a:gd name="connsiteY344" fmla="*/ 5377889 h 6858000"/>
              <a:gd name="connsiteX345" fmla="*/ 3863399 w 7369701"/>
              <a:gd name="connsiteY345" fmla="*/ 5087257 h 6858000"/>
              <a:gd name="connsiteX346" fmla="*/ 3968712 w 7369701"/>
              <a:gd name="connsiteY346" fmla="*/ 4913989 h 6858000"/>
              <a:gd name="connsiteX347" fmla="*/ 2792390 w 7369701"/>
              <a:gd name="connsiteY347" fmla="*/ 5382974 h 6858000"/>
              <a:gd name="connsiteX348" fmla="*/ 2714982 w 7369701"/>
              <a:gd name="connsiteY348" fmla="*/ 5427051 h 6858000"/>
              <a:gd name="connsiteX349" fmla="*/ 2813361 w 7369701"/>
              <a:gd name="connsiteY349" fmla="*/ 6023912 h 6858000"/>
              <a:gd name="connsiteX350" fmla="*/ 2688430 w 7369701"/>
              <a:gd name="connsiteY350" fmla="*/ 6801564 h 6858000"/>
              <a:gd name="connsiteX351" fmla="*/ 2629626 w 7369701"/>
              <a:gd name="connsiteY351" fmla="*/ 6763394 h 6858000"/>
              <a:gd name="connsiteX352" fmla="*/ 2565328 w 7369701"/>
              <a:gd name="connsiteY352" fmla="*/ 5516399 h 6858000"/>
              <a:gd name="connsiteX353" fmla="*/ 1922999 w 7369701"/>
              <a:gd name="connsiteY353" fmla="*/ 5980343 h 6858000"/>
              <a:gd name="connsiteX354" fmla="*/ 1950261 w 7369701"/>
              <a:gd name="connsiteY354" fmla="*/ 6405858 h 6858000"/>
              <a:gd name="connsiteX355" fmla="*/ 2365554 w 7369701"/>
              <a:gd name="connsiteY355" fmla="*/ 6759107 h 6858000"/>
              <a:gd name="connsiteX356" fmla="*/ 2424142 w 7369701"/>
              <a:gd name="connsiteY356" fmla="*/ 6858000 h 6858000"/>
              <a:gd name="connsiteX357" fmla="*/ 2395994 w 7369701"/>
              <a:gd name="connsiteY357" fmla="*/ 6858000 h 6858000"/>
              <a:gd name="connsiteX358" fmla="*/ 2392863 w 7369701"/>
              <a:gd name="connsiteY358" fmla="*/ 6852964 h 6858000"/>
              <a:gd name="connsiteX359" fmla="*/ 2017589 w 7369701"/>
              <a:gd name="connsiteY359" fmla="*/ 6493982 h 6858000"/>
              <a:gd name="connsiteX360" fmla="*/ 2147336 w 7369701"/>
              <a:gd name="connsiteY360" fmla="*/ 6594052 h 6858000"/>
              <a:gd name="connsiteX361" fmla="*/ 2207047 w 7369701"/>
              <a:gd name="connsiteY361" fmla="*/ 6654540 h 6858000"/>
              <a:gd name="connsiteX362" fmla="*/ 2299106 w 7369701"/>
              <a:gd name="connsiteY362" fmla="*/ 6778931 h 6858000"/>
              <a:gd name="connsiteX363" fmla="*/ 2314430 w 7369701"/>
              <a:gd name="connsiteY363" fmla="*/ 6801144 h 6858000"/>
              <a:gd name="connsiteX364" fmla="*/ 2352406 w 7369701"/>
              <a:gd name="connsiteY364" fmla="*/ 6858000 h 6858000"/>
              <a:gd name="connsiteX365" fmla="*/ 2314492 w 7369701"/>
              <a:gd name="connsiteY365" fmla="*/ 6858000 h 6858000"/>
              <a:gd name="connsiteX366" fmla="*/ 2288095 w 7369701"/>
              <a:gd name="connsiteY366" fmla="*/ 6818030 h 6858000"/>
              <a:gd name="connsiteX367" fmla="*/ 2272768 w 7369701"/>
              <a:gd name="connsiteY367" fmla="*/ 6795822 h 6858000"/>
              <a:gd name="connsiteX368" fmla="*/ 2182715 w 7369701"/>
              <a:gd name="connsiteY368" fmla="*/ 6675071 h 6858000"/>
              <a:gd name="connsiteX369" fmla="*/ 2032061 w 7369701"/>
              <a:gd name="connsiteY369" fmla="*/ 6541380 h 6858000"/>
              <a:gd name="connsiteX370" fmla="*/ 2257220 w 7369701"/>
              <a:gd name="connsiteY370" fmla="*/ 6826257 h 6858000"/>
              <a:gd name="connsiteX371" fmla="*/ 2281324 w 7369701"/>
              <a:gd name="connsiteY371" fmla="*/ 6858000 h 6858000"/>
              <a:gd name="connsiteX372" fmla="*/ 2242860 w 7369701"/>
              <a:gd name="connsiteY372" fmla="*/ 6858000 h 6858000"/>
              <a:gd name="connsiteX373" fmla="*/ 2232818 w 7369701"/>
              <a:gd name="connsiteY373" fmla="*/ 6844926 h 6858000"/>
              <a:gd name="connsiteX374" fmla="*/ 1990172 w 7369701"/>
              <a:gd name="connsiteY374" fmla="*/ 6542121 h 6858000"/>
              <a:gd name="connsiteX375" fmla="*/ 2124090 w 7369701"/>
              <a:gd name="connsiteY375" fmla="*/ 6761017 h 6858000"/>
              <a:gd name="connsiteX376" fmla="*/ 2200380 w 7369701"/>
              <a:gd name="connsiteY376" fmla="*/ 6858000 h 6858000"/>
              <a:gd name="connsiteX377" fmla="*/ 2147507 w 7369701"/>
              <a:gd name="connsiteY377" fmla="*/ 6858000 h 6858000"/>
              <a:gd name="connsiteX378" fmla="*/ 2070668 w 7369701"/>
              <a:gd name="connsiteY378" fmla="*/ 6761520 h 6858000"/>
              <a:gd name="connsiteX379" fmla="*/ 1975142 w 7369701"/>
              <a:gd name="connsiteY379" fmla="*/ 6585570 h 6858000"/>
              <a:gd name="connsiteX380" fmla="*/ 2050035 w 7369701"/>
              <a:gd name="connsiteY380" fmla="*/ 6813345 h 6858000"/>
              <a:gd name="connsiteX381" fmla="*/ 2063025 w 7369701"/>
              <a:gd name="connsiteY381" fmla="*/ 6858000 h 6858000"/>
              <a:gd name="connsiteX382" fmla="*/ 2021675 w 7369701"/>
              <a:gd name="connsiteY382" fmla="*/ 6858000 h 6858000"/>
              <a:gd name="connsiteX383" fmla="*/ 2019308 w 7369701"/>
              <a:gd name="connsiteY383" fmla="*/ 6847118 h 6858000"/>
              <a:gd name="connsiteX384" fmla="*/ 1938835 w 7369701"/>
              <a:gd name="connsiteY384" fmla="*/ 6551160 h 6858000"/>
              <a:gd name="connsiteX385" fmla="*/ 1953230 w 7369701"/>
              <a:gd name="connsiteY385" fmla="*/ 6759699 h 6858000"/>
              <a:gd name="connsiteX386" fmla="*/ 1956763 w 7369701"/>
              <a:gd name="connsiteY386" fmla="*/ 6778191 h 6858000"/>
              <a:gd name="connsiteX387" fmla="*/ 1967925 w 7369701"/>
              <a:gd name="connsiteY387" fmla="*/ 6858000 h 6858000"/>
              <a:gd name="connsiteX388" fmla="*/ 1936622 w 7369701"/>
              <a:gd name="connsiteY388" fmla="*/ 6858000 h 6858000"/>
              <a:gd name="connsiteX389" fmla="*/ 1926261 w 7369701"/>
              <a:gd name="connsiteY389" fmla="*/ 6784064 h 6858000"/>
              <a:gd name="connsiteX390" fmla="*/ 1922724 w 7369701"/>
              <a:gd name="connsiteY390" fmla="*/ 6765577 h 6858000"/>
              <a:gd name="connsiteX391" fmla="*/ 1904650 w 7369701"/>
              <a:gd name="connsiteY391" fmla="*/ 6639616 h 6858000"/>
              <a:gd name="connsiteX392" fmla="*/ 1885273 w 7369701"/>
              <a:gd name="connsiteY392" fmla="*/ 6858000 h 6858000"/>
              <a:gd name="connsiteX393" fmla="*/ 1854363 w 7369701"/>
              <a:gd name="connsiteY393" fmla="*/ 6858000 h 6858000"/>
              <a:gd name="connsiteX394" fmla="*/ 1880391 w 7369701"/>
              <a:gd name="connsiteY394" fmla="*/ 6603796 h 6858000"/>
              <a:gd name="connsiteX395" fmla="*/ 1818273 w 7369701"/>
              <a:gd name="connsiteY395" fmla="*/ 6715729 h 6858000"/>
              <a:gd name="connsiteX396" fmla="*/ 1794691 w 7369701"/>
              <a:gd name="connsiteY396" fmla="*/ 6843239 h 6858000"/>
              <a:gd name="connsiteX397" fmla="*/ 1794914 w 7369701"/>
              <a:gd name="connsiteY397" fmla="*/ 6858000 h 6858000"/>
              <a:gd name="connsiteX398" fmla="*/ 1746128 w 7369701"/>
              <a:gd name="connsiteY398" fmla="*/ 6858000 h 6858000"/>
              <a:gd name="connsiteX399" fmla="*/ 1753934 w 7369701"/>
              <a:gd name="connsiteY399" fmla="*/ 6724796 h 6858000"/>
              <a:gd name="connsiteX400" fmla="*/ 1792053 w 7369701"/>
              <a:gd name="connsiteY400" fmla="*/ 6572396 h 6858000"/>
              <a:gd name="connsiteX401" fmla="*/ 1862248 w 7369701"/>
              <a:gd name="connsiteY401" fmla="*/ 6266397 h 6858000"/>
              <a:gd name="connsiteX402" fmla="*/ 1862250 w 7369701"/>
              <a:gd name="connsiteY402" fmla="*/ 6033531 h 6858000"/>
              <a:gd name="connsiteX403" fmla="*/ 1211999 w 7369701"/>
              <a:gd name="connsiteY403" fmla="*/ 6683610 h 6858000"/>
              <a:gd name="connsiteX404" fmla="*/ 1213266 w 7369701"/>
              <a:gd name="connsiteY404" fmla="*/ 6691947 h 6858000"/>
              <a:gd name="connsiteX405" fmla="*/ 1203370 w 7369701"/>
              <a:gd name="connsiteY405" fmla="*/ 6850676 h 6858000"/>
              <a:gd name="connsiteX406" fmla="*/ 1203671 w 7369701"/>
              <a:gd name="connsiteY406" fmla="*/ 6858000 h 6858000"/>
              <a:gd name="connsiteX407" fmla="*/ 1143180 w 7369701"/>
              <a:gd name="connsiteY407" fmla="*/ 6858000 h 6858000"/>
              <a:gd name="connsiteX408" fmla="*/ 1142176 w 7369701"/>
              <a:gd name="connsiteY408" fmla="*/ 6766045 h 6858000"/>
              <a:gd name="connsiteX409" fmla="*/ 1067484 w 7369701"/>
              <a:gd name="connsiteY409" fmla="*/ 6858000 h 6858000"/>
              <a:gd name="connsiteX410" fmla="*/ 953928 w 7369701"/>
              <a:gd name="connsiteY410" fmla="*/ 6858000 h 6858000"/>
              <a:gd name="connsiteX411" fmla="*/ 959715 w 7369701"/>
              <a:gd name="connsiteY411" fmla="*/ 6850185 h 6858000"/>
              <a:gd name="connsiteX412" fmla="*/ 1483788 w 7369701"/>
              <a:gd name="connsiteY412" fmla="*/ 6259174 h 6858000"/>
              <a:gd name="connsiteX413" fmla="*/ 1100671 w 7369701"/>
              <a:gd name="connsiteY413" fmla="*/ 6252137 h 6858000"/>
              <a:gd name="connsiteX414" fmla="*/ 1090144 w 7369701"/>
              <a:gd name="connsiteY414" fmla="*/ 6256748 h 6858000"/>
              <a:gd name="connsiteX415" fmla="*/ 1095872 w 7369701"/>
              <a:gd name="connsiteY415" fmla="*/ 6271892 h 6858000"/>
              <a:gd name="connsiteX416" fmla="*/ 262785 w 7369701"/>
              <a:gd name="connsiteY416" fmla="*/ 6845450 h 6858000"/>
              <a:gd name="connsiteX417" fmla="*/ 209968 w 7369701"/>
              <a:gd name="connsiteY417" fmla="*/ 6770713 h 6858000"/>
              <a:gd name="connsiteX418" fmla="*/ 873460 w 7369701"/>
              <a:gd name="connsiteY418" fmla="*/ 6253768 h 6858000"/>
              <a:gd name="connsiteX419" fmla="*/ 192686 w 7369701"/>
              <a:gd name="connsiteY419" fmla="*/ 5849257 h 6858000"/>
              <a:gd name="connsiteX420" fmla="*/ 4696 w 7369701"/>
              <a:gd name="connsiteY420" fmla="*/ 5697668 h 6858000"/>
              <a:gd name="connsiteX421" fmla="*/ 0 w 7369701"/>
              <a:gd name="connsiteY421" fmla="*/ 5689984 h 6858000"/>
              <a:gd name="connsiteX422" fmla="*/ 0 w 7369701"/>
              <a:gd name="connsiteY422" fmla="*/ 5513472 h 6858000"/>
              <a:gd name="connsiteX423" fmla="*/ 174101 w 7369701"/>
              <a:gd name="connsiteY423" fmla="*/ 5620277 h 6858000"/>
              <a:gd name="connsiteX424" fmla="*/ 891800 w 7369701"/>
              <a:gd name="connsiteY424" fmla="*/ 6036935 h 6858000"/>
              <a:gd name="connsiteX425" fmla="*/ 1072219 w 7369701"/>
              <a:gd name="connsiteY425" fmla="*/ 6169443 h 6858000"/>
              <a:gd name="connsiteX426" fmla="*/ 1074117 w 7369701"/>
              <a:gd name="connsiteY426" fmla="*/ 6170301 h 6858000"/>
              <a:gd name="connsiteX427" fmla="*/ 1083114 w 7369701"/>
              <a:gd name="connsiteY427" fmla="*/ 6174131 h 6858000"/>
              <a:gd name="connsiteX428" fmla="*/ 1543010 w 7369701"/>
              <a:gd name="connsiteY428" fmla="*/ 6191140 h 6858000"/>
              <a:gd name="connsiteX429" fmla="*/ 1551080 w 7369701"/>
              <a:gd name="connsiteY429" fmla="*/ 6195006 h 6858000"/>
              <a:gd name="connsiteX430" fmla="*/ 2345443 w 7369701"/>
              <a:gd name="connsiteY430" fmla="*/ 5549882 h 6858000"/>
              <a:gd name="connsiteX431" fmla="*/ 1721499 w 7369701"/>
              <a:gd name="connsiteY431" fmla="*/ 5599969 h 6858000"/>
              <a:gd name="connsiteX432" fmla="*/ 767716 w 7369701"/>
              <a:gd name="connsiteY432" fmla="*/ 5472768 h 6858000"/>
              <a:gd name="connsiteX433" fmla="*/ 722147 w 7369701"/>
              <a:gd name="connsiteY433" fmla="*/ 5393091 h 6858000"/>
              <a:gd name="connsiteX434" fmla="*/ 1485552 w 7369701"/>
              <a:gd name="connsiteY434" fmla="*/ 5313202 h 6858000"/>
              <a:gd name="connsiteX435" fmla="*/ 2143004 w 7369701"/>
              <a:gd name="connsiteY435" fmla="*/ 5402420 h 6858000"/>
              <a:gd name="connsiteX436" fmla="*/ 1933391 w 7369701"/>
              <a:gd name="connsiteY436" fmla="*/ 5156971 h 6858000"/>
              <a:gd name="connsiteX437" fmla="*/ 1827118 w 7369701"/>
              <a:gd name="connsiteY437" fmla="*/ 4968410 h 6858000"/>
              <a:gd name="connsiteX438" fmla="*/ 1837349 w 7369701"/>
              <a:gd name="connsiteY438" fmla="*/ 4956357 h 6858000"/>
              <a:gd name="connsiteX439" fmla="*/ 2162835 w 7369701"/>
              <a:gd name="connsiteY439" fmla="*/ 5187853 h 6858000"/>
              <a:gd name="connsiteX440" fmla="*/ 2257167 w 7369701"/>
              <a:gd name="connsiteY440" fmla="*/ 5462123 h 6858000"/>
              <a:gd name="connsiteX441" fmla="*/ 2261598 w 7369701"/>
              <a:gd name="connsiteY441" fmla="*/ 5467998 h 6858000"/>
              <a:gd name="connsiteX442" fmla="*/ 2437177 w 7369701"/>
              <a:gd name="connsiteY442" fmla="*/ 5479608 h 6858000"/>
              <a:gd name="connsiteX443" fmla="*/ 2445247 w 7369701"/>
              <a:gd name="connsiteY443" fmla="*/ 5483476 h 6858000"/>
              <a:gd name="connsiteX444" fmla="*/ 2743626 w 7369701"/>
              <a:gd name="connsiteY444" fmla="*/ 5304819 h 6858000"/>
              <a:gd name="connsiteX445" fmla="*/ 3048102 w 7369701"/>
              <a:gd name="connsiteY445" fmla="*/ 5150595 h 6858000"/>
              <a:gd name="connsiteX446" fmla="*/ 1799414 w 7369701"/>
              <a:gd name="connsiteY446" fmla="*/ 4694732 h 6858000"/>
              <a:gd name="connsiteX447" fmla="*/ 1771735 w 7369701"/>
              <a:gd name="connsiteY447" fmla="*/ 4619929 h 6858000"/>
              <a:gd name="connsiteX448" fmla="*/ 3104273 w 7369701"/>
              <a:gd name="connsiteY448" fmla="*/ 5076159 h 6858000"/>
              <a:gd name="connsiteX449" fmla="*/ 3113245 w 7369701"/>
              <a:gd name="connsiteY449" fmla="*/ 5090705 h 6858000"/>
              <a:gd name="connsiteX450" fmla="*/ 3126294 w 7369701"/>
              <a:gd name="connsiteY450" fmla="*/ 5114400 h 6858000"/>
              <a:gd name="connsiteX451" fmla="*/ 3937433 w 7369701"/>
              <a:gd name="connsiteY451" fmla="*/ 4830473 h 6858000"/>
              <a:gd name="connsiteX452" fmla="*/ 3590475 w 7369701"/>
              <a:gd name="connsiteY452" fmla="*/ 4597974 h 6858000"/>
              <a:gd name="connsiteX453" fmla="*/ 3100264 w 7369701"/>
              <a:gd name="connsiteY453" fmla="*/ 4579845 h 6858000"/>
              <a:gd name="connsiteX454" fmla="*/ 2183576 w 7369701"/>
              <a:gd name="connsiteY454" fmla="*/ 4227150 h 6858000"/>
              <a:gd name="connsiteX455" fmla="*/ 2151029 w 7369701"/>
              <a:gd name="connsiteY455" fmla="*/ 4146947 h 6858000"/>
              <a:gd name="connsiteX456" fmla="*/ 3563434 w 7369701"/>
              <a:gd name="connsiteY456" fmla="*/ 4469115 h 6858000"/>
              <a:gd name="connsiteX457" fmla="*/ 3177952 w 7369701"/>
              <a:gd name="connsiteY457" fmla="*/ 3657386 h 6858000"/>
              <a:gd name="connsiteX458" fmla="*/ 3189263 w 7369701"/>
              <a:gd name="connsiteY458" fmla="*/ 3625726 h 6858000"/>
              <a:gd name="connsiteX459" fmla="*/ 3560912 w 7369701"/>
              <a:gd name="connsiteY459" fmla="*/ 4079863 h 6858000"/>
              <a:gd name="connsiteX460" fmla="*/ 3626636 w 7369701"/>
              <a:gd name="connsiteY460" fmla="*/ 4512230 h 6858000"/>
              <a:gd name="connsiteX461" fmla="*/ 3653088 w 7369701"/>
              <a:gd name="connsiteY461" fmla="*/ 4521417 h 6858000"/>
              <a:gd name="connsiteX462" fmla="*/ 3988128 w 7369701"/>
              <a:gd name="connsiteY462" fmla="*/ 4817267 h 6858000"/>
              <a:gd name="connsiteX463" fmla="*/ 4830582 w 7369701"/>
              <a:gd name="connsiteY463" fmla="*/ 4676000 h 6858000"/>
              <a:gd name="connsiteX464" fmla="*/ 4830100 w 7369701"/>
              <a:gd name="connsiteY464" fmla="*/ 4675554 h 6858000"/>
              <a:gd name="connsiteX465" fmla="*/ 4036318 w 7369701"/>
              <a:gd name="connsiteY465" fmla="*/ 4147013 h 6858000"/>
              <a:gd name="connsiteX466" fmla="*/ 3432098 w 7369701"/>
              <a:gd name="connsiteY466" fmla="*/ 3537312 h 6858000"/>
              <a:gd name="connsiteX467" fmla="*/ 3446761 w 7369701"/>
              <a:gd name="connsiteY467" fmla="*/ 3461278 h 6858000"/>
              <a:gd name="connsiteX468" fmla="*/ 4419733 w 7369701"/>
              <a:gd name="connsiteY468" fmla="*/ 3963555 h 6858000"/>
              <a:gd name="connsiteX469" fmla="*/ 4781371 w 7369701"/>
              <a:gd name="connsiteY469" fmla="*/ 4458604 h 6858000"/>
              <a:gd name="connsiteX470" fmla="*/ 4780440 w 7369701"/>
              <a:gd name="connsiteY470" fmla="*/ 4470290 h 6858000"/>
              <a:gd name="connsiteX471" fmla="*/ 4898954 w 7369701"/>
              <a:gd name="connsiteY471" fmla="*/ 4662092 h 6858000"/>
              <a:gd name="connsiteX472" fmla="*/ 4900699 w 7369701"/>
              <a:gd name="connsiteY472" fmla="*/ 4670867 h 6858000"/>
              <a:gd name="connsiteX473" fmla="*/ 5714511 w 7369701"/>
              <a:gd name="connsiteY473" fmla="*/ 4663483 h 6858000"/>
              <a:gd name="connsiteX474" fmla="*/ 5464793 w 7369701"/>
              <a:gd name="connsiteY474" fmla="*/ 4393556 h 6858000"/>
              <a:gd name="connsiteX475" fmla="*/ 5461897 w 7369701"/>
              <a:gd name="connsiteY475" fmla="*/ 4390879 h 6858000"/>
              <a:gd name="connsiteX476" fmla="*/ 4294126 w 7369701"/>
              <a:gd name="connsiteY476" fmla="*/ 3303048 h 6858000"/>
              <a:gd name="connsiteX477" fmla="*/ 4305321 w 7369701"/>
              <a:gd name="connsiteY477" fmla="*/ 3256953 h 6858000"/>
              <a:gd name="connsiteX478" fmla="*/ 4949299 w 7369701"/>
              <a:gd name="connsiteY478" fmla="*/ 3766336 h 6858000"/>
              <a:gd name="connsiteX479" fmla="*/ 5291452 w 7369701"/>
              <a:gd name="connsiteY479" fmla="*/ 4076801 h 6858000"/>
              <a:gd name="connsiteX480" fmla="*/ 5434998 w 7369701"/>
              <a:gd name="connsiteY480" fmla="*/ 4254100 h 6858000"/>
              <a:gd name="connsiteX481" fmla="*/ 5351015 w 7369701"/>
              <a:gd name="connsiteY481" fmla="*/ 3760989 h 6858000"/>
              <a:gd name="connsiteX482" fmla="*/ 5413780 w 7369701"/>
              <a:gd name="connsiteY482" fmla="*/ 2966265 h 6858000"/>
              <a:gd name="connsiteX483" fmla="*/ 5425627 w 7369701"/>
              <a:gd name="connsiteY483" fmla="*/ 2954192 h 6858000"/>
              <a:gd name="connsiteX484" fmla="*/ 6604735 w 7369701"/>
              <a:gd name="connsiteY484" fmla="*/ 2041381 h 6858000"/>
              <a:gd name="connsiteX485" fmla="*/ 7204487 w 7369701"/>
              <a:gd name="connsiteY485" fmla="*/ 2742112 h 6858000"/>
              <a:gd name="connsiteX486" fmla="*/ 7131592 w 7369701"/>
              <a:gd name="connsiteY486" fmla="*/ 2672096 h 6858000"/>
              <a:gd name="connsiteX487" fmla="*/ 6996344 w 7369701"/>
              <a:gd name="connsiteY487" fmla="*/ 2518310 h 6858000"/>
              <a:gd name="connsiteX488" fmla="*/ 6735495 w 7369701"/>
              <a:gd name="connsiteY488" fmla="*/ 2196890 h 6858000"/>
              <a:gd name="connsiteX489" fmla="*/ 6721901 w 7369701"/>
              <a:gd name="connsiteY489" fmla="*/ 2179274 h 6858000"/>
              <a:gd name="connsiteX490" fmla="*/ 6604735 w 7369701"/>
              <a:gd name="connsiteY490" fmla="*/ 2041381 h 6858000"/>
              <a:gd name="connsiteX491" fmla="*/ 6591670 w 7369701"/>
              <a:gd name="connsiteY491" fmla="*/ 1988277 h 6858000"/>
              <a:gd name="connsiteX492" fmla="*/ 6747349 w 7369701"/>
              <a:gd name="connsiteY492" fmla="*/ 2160069 h 6858000"/>
              <a:gd name="connsiteX493" fmla="*/ 6760943 w 7369701"/>
              <a:gd name="connsiteY493" fmla="*/ 2177686 h 6858000"/>
              <a:gd name="connsiteX494" fmla="*/ 7021065 w 7369701"/>
              <a:gd name="connsiteY494" fmla="*/ 2498102 h 6858000"/>
              <a:gd name="connsiteX495" fmla="*/ 7155223 w 7369701"/>
              <a:gd name="connsiteY495" fmla="*/ 2650386 h 6858000"/>
              <a:gd name="connsiteX496" fmla="*/ 7203167 w 7369701"/>
              <a:gd name="connsiteY496" fmla="*/ 2697288 h 6858000"/>
              <a:gd name="connsiteX497" fmla="*/ 6937703 w 7369701"/>
              <a:gd name="connsiteY497" fmla="*/ 2321981 h 6858000"/>
              <a:gd name="connsiteX498" fmla="*/ 6591670 w 7369701"/>
              <a:gd name="connsiteY498" fmla="*/ 1988277 h 6858000"/>
              <a:gd name="connsiteX499" fmla="*/ 5798671 w 7369701"/>
              <a:gd name="connsiteY499" fmla="*/ 1981601 h 6858000"/>
              <a:gd name="connsiteX500" fmla="*/ 5754709 w 7369701"/>
              <a:gd name="connsiteY500" fmla="*/ 2071454 h 6858000"/>
              <a:gd name="connsiteX501" fmla="*/ 5763044 w 7369701"/>
              <a:gd name="connsiteY501" fmla="*/ 2842206 h 6858000"/>
              <a:gd name="connsiteX502" fmla="*/ 5764974 w 7369701"/>
              <a:gd name="connsiteY502" fmla="*/ 2799609 h 6858000"/>
              <a:gd name="connsiteX503" fmla="*/ 5767665 w 7369701"/>
              <a:gd name="connsiteY503" fmla="*/ 2666409 h 6858000"/>
              <a:gd name="connsiteX504" fmla="*/ 5763055 w 7369701"/>
              <a:gd name="connsiteY504" fmla="*/ 2579705 h 6858000"/>
              <a:gd name="connsiteX505" fmla="*/ 5758079 w 7369701"/>
              <a:gd name="connsiteY505" fmla="*/ 2492508 h 6858000"/>
              <a:gd name="connsiteX506" fmla="*/ 5779325 w 7369701"/>
              <a:gd name="connsiteY506" fmla="*/ 2197069 h 6858000"/>
              <a:gd name="connsiteX507" fmla="*/ 5798671 w 7369701"/>
              <a:gd name="connsiteY507" fmla="*/ 1981601 h 6858000"/>
              <a:gd name="connsiteX508" fmla="*/ 5829202 w 7369701"/>
              <a:gd name="connsiteY508" fmla="*/ 1971679 h 6858000"/>
              <a:gd name="connsiteX509" fmla="*/ 5809558 w 7369701"/>
              <a:gd name="connsiteY509" fmla="*/ 2198043 h 6858000"/>
              <a:gd name="connsiteX510" fmla="*/ 5788653 w 7369701"/>
              <a:gd name="connsiteY510" fmla="*/ 2489430 h 6858000"/>
              <a:gd name="connsiteX511" fmla="*/ 5793439 w 7369701"/>
              <a:gd name="connsiteY511" fmla="*/ 2575235 h 6858000"/>
              <a:gd name="connsiteX512" fmla="*/ 5796837 w 7369701"/>
              <a:gd name="connsiteY512" fmla="*/ 2637633 h 6858000"/>
              <a:gd name="connsiteX513" fmla="*/ 5818614 w 7369701"/>
              <a:gd name="connsiteY513" fmla="*/ 2473055 h 6858000"/>
              <a:gd name="connsiteX514" fmla="*/ 5829202 w 7369701"/>
              <a:gd name="connsiteY514" fmla="*/ 1971679 h 6858000"/>
              <a:gd name="connsiteX515" fmla="*/ 5911389 w 7369701"/>
              <a:gd name="connsiteY515" fmla="*/ 1898371 h 6858000"/>
              <a:gd name="connsiteX516" fmla="*/ 6237627 w 7369701"/>
              <a:gd name="connsiteY516" fmla="*/ 2231921 h 6858000"/>
              <a:gd name="connsiteX517" fmla="*/ 5911389 w 7369701"/>
              <a:gd name="connsiteY517" fmla="*/ 1898371 h 6858000"/>
              <a:gd name="connsiteX518" fmla="*/ 6944437 w 7369701"/>
              <a:gd name="connsiteY518" fmla="*/ 1575402 h 6858000"/>
              <a:gd name="connsiteX519" fmla="*/ 6304730 w 7369701"/>
              <a:gd name="connsiteY519" fmla="*/ 1766654 h 6858000"/>
              <a:gd name="connsiteX520" fmla="*/ 6944437 w 7369701"/>
              <a:gd name="connsiteY520" fmla="*/ 1575402 h 6858000"/>
              <a:gd name="connsiteX521" fmla="*/ 7019523 w 7369701"/>
              <a:gd name="connsiteY521" fmla="*/ 1519450 h 6858000"/>
              <a:gd name="connsiteX522" fmla="*/ 6298091 w 7369701"/>
              <a:gd name="connsiteY522" fmla="*/ 1737122 h 6858000"/>
              <a:gd name="connsiteX523" fmla="*/ 7019523 w 7369701"/>
              <a:gd name="connsiteY523" fmla="*/ 1519450 h 6858000"/>
              <a:gd name="connsiteX524" fmla="*/ 2399523 w 7369701"/>
              <a:gd name="connsiteY524" fmla="*/ 1428234 h 6858000"/>
              <a:gd name="connsiteX525" fmla="*/ 2224982 w 7369701"/>
              <a:gd name="connsiteY525" fmla="*/ 1826201 h 6858000"/>
              <a:gd name="connsiteX526" fmla="*/ 2096099 w 7369701"/>
              <a:gd name="connsiteY526" fmla="*/ 2345900 h 6858000"/>
              <a:gd name="connsiteX527" fmla="*/ 2283317 w 7369701"/>
              <a:gd name="connsiteY527" fmla="*/ 1796925 h 6858000"/>
              <a:gd name="connsiteX528" fmla="*/ 2399523 w 7369701"/>
              <a:gd name="connsiteY528" fmla="*/ 1428234 h 6858000"/>
              <a:gd name="connsiteX529" fmla="*/ 2448558 w 7369701"/>
              <a:gd name="connsiteY529" fmla="*/ 1373435 h 6858000"/>
              <a:gd name="connsiteX530" fmla="*/ 2312521 w 7369701"/>
              <a:gd name="connsiteY530" fmla="*/ 1806140 h 6858000"/>
              <a:gd name="connsiteX531" fmla="*/ 2127533 w 7369701"/>
              <a:gd name="connsiteY531" fmla="*/ 2348380 h 6858000"/>
              <a:gd name="connsiteX532" fmla="*/ 2358080 w 7369701"/>
              <a:gd name="connsiteY532" fmla="*/ 1866134 h 6858000"/>
              <a:gd name="connsiteX533" fmla="*/ 2407436 w 7369701"/>
              <a:gd name="connsiteY533" fmla="*/ 1651070 h 6858000"/>
              <a:gd name="connsiteX534" fmla="*/ 2448558 w 7369701"/>
              <a:gd name="connsiteY534" fmla="*/ 1373435 h 6858000"/>
              <a:gd name="connsiteX535" fmla="*/ 278707 w 7369701"/>
              <a:gd name="connsiteY535" fmla="*/ 1352270 h 6858000"/>
              <a:gd name="connsiteX536" fmla="*/ 321570 w 7369701"/>
              <a:gd name="connsiteY536" fmla="*/ 1861610 h 6858000"/>
              <a:gd name="connsiteX537" fmla="*/ 294281 w 7369701"/>
              <a:gd name="connsiteY537" fmla="*/ 1440658 h 6858000"/>
              <a:gd name="connsiteX538" fmla="*/ 278707 w 7369701"/>
              <a:gd name="connsiteY538" fmla="*/ 1352270 h 6858000"/>
              <a:gd name="connsiteX539" fmla="*/ 1423821 w 7369701"/>
              <a:gd name="connsiteY539" fmla="*/ 1351958 h 6858000"/>
              <a:gd name="connsiteX540" fmla="*/ 1638521 w 7369701"/>
              <a:gd name="connsiteY540" fmla="*/ 1908470 h 6858000"/>
              <a:gd name="connsiteX541" fmla="*/ 1754199 w 7369701"/>
              <a:gd name="connsiteY541" fmla="*/ 2149284 h 6858000"/>
              <a:gd name="connsiteX542" fmla="*/ 1908359 w 7369701"/>
              <a:gd name="connsiteY542" fmla="*/ 2364988 h 6858000"/>
              <a:gd name="connsiteX543" fmla="*/ 1647661 w 7369701"/>
              <a:gd name="connsiteY543" fmla="*/ 1825945 h 6858000"/>
              <a:gd name="connsiteX544" fmla="*/ 1423821 w 7369701"/>
              <a:gd name="connsiteY544" fmla="*/ 1351958 h 6858000"/>
              <a:gd name="connsiteX545" fmla="*/ 1431890 w 7369701"/>
              <a:gd name="connsiteY545" fmla="*/ 1306475 h 6858000"/>
              <a:gd name="connsiteX546" fmla="*/ 1507597 w 7369701"/>
              <a:gd name="connsiteY546" fmla="*/ 1446132 h 6858000"/>
              <a:gd name="connsiteX547" fmla="*/ 1674586 w 7369701"/>
              <a:gd name="connsiteY547" fmla="*/ 1813832 h 6858000"/>
              <a:gd name="connsiteX548" fmla="*/ 1815950 w 7369701"/>
              <a:gd name="connsiteY548" fmla="*/ 2128564 h 6858000"/>
              <a:gd name="connsiteX549" fmla="*/ 1984242 w 7369701"/>
              <a:gd name="connsiteY549" fmla="*/ 2430829 h 6858000"/>
              <a:gd name="connsiteX550" fmla="*/ 2014023 w 7369701"/>
              <a:gd name="connsiteY550" fmla="*/ 2450995 h 6858000"/>
              <a:gd name="connsiteX551" fmla="*/ 1747337 w 7369701"/>
              <a:gd name="connsiteY551" fmla="*/ 1855264 h 6858000"/>
              <a:gd name="connsiteX552" fmla="*/ 1533749 w 7369701"/>
              <a:gd name="connsiteY552" fmla="*/ 1478656 h 6858000"/>
              <a:gd name="connsiteX553" fmla="*/ 1431890 w 7369701"/>
              <a:gd name="connsiteY553" fmla="*/ 1306475 h 6858000"/>
              <a:gd name="connsiteX554" fmla="*/ 5052692 w 7369701"/>
              <a:gd name="connsiteY554" fmla="*/ 1292994 h 6858000"/>
              <a:gd name="connsiteX555" fmla="*/ 5200661 w 7369701"/>
              <a:gd name="connsiteY555" fmla="*/ 1635186 h 6858000"/>
              <a:gd name="connsiteX556" fmla="*/ 5297138 w 7369701"/>
              <a:gd name="connsiteY556" fmla="*/ 1906351 h 6858000"/>
              <a:gd name="connsiteX557" fmla="*/ 5052692 w 7369701"/>
              <a:gd name="connsiteY557" fmla="*/ 1292994 h 6858000"/>
              <a:gd name="connsiteX558" fmla="*/ 5009948 w 7369701"/>
              <a:gd name="connsiteY558" fmla="*/ 1273619 h 6858000"/>
              <a:gd name="connsiteX559" fmla="*/ 5121777 w 7369701"/>
              <a:gd name="connsiteY559" fmla="*/ 1654213 h 6858000"/>
              <a:gd name="connsiteX560" fmla="*/ 5293545 w 7369701"/>
              <a:gd name="connsiteY560" fmla="*/ 2072247 h 6858000"/>
              <a:gd name="connsiteX561" fmla="*/ 5294042 w 7369701"/>
              <a:gd name="connsiteY561" fmla="*/ 2065019 h 6858000"/>
              <a:gd name="connsiteX562" fmla="*/ 5171936 w 7369701"/>
              <a:gd name="connsiteY562" fmla="*/ 1647613 h 6858000"/>
              <a:gd name="connsiteX563" fmla="*/ 5009948 w 7369701"/>
              <a:gd name="connsiteY563" fmla="*/ 1273619 h 6858000"/>
              <a:gd name="connsiteX564" fmla="*/ 655236 w 7369701"/>
              <a:gd name="connsiteY564" fmla="*/ 1268632 h 6858000"/>
              <a:gd name="connsiteX565" fmla="*/ 839521 w 7369701"/>
              <a:gd name="connsiteY565" fmla="*/ 1685315 h 6858000"/>
              <a:gd name="connsiteX566" fmla="*/ 1109416 w 7369701"/>
              <a:gd name="connsiteY566" fmla="*/ 2061663 h 6858000"/>
              <a:gd name="connsiteX567" fmla="*/ 1298300 w 7369701"/>
              <a:gd name="connsiteY567" fmla="*/ 2247742 h 6858000"/>
              <a:gd name="connsiteX568" fmla="*/ 1125871 w 7369701"/>
              <a:gd name="connsiteY568" fmla="*/ 1989513 h 6858000"/>
              <a:gd name="connsiteX569" fmla="*/ 981574 w 7369701"/>
              <a:gd name="connsiteY569" fmla="*/ 1783157 h 6858000"/>
              <a:gd name="connsiteX570" fmla="*/ 922198 w 7369701"/>
              <a:gd name="connsiteY570" fmla="*/ 1677437 h 6858000"/>
              <a:gd name="connsiteX571" fmla="*/ 869293 w 7369701"/>
              <a:gd name="connsiteY571" fmla="*/ 1583214 h 6858000"/>
              <a:gd name="connsiteX572" fmla="*/ 751431 w 7369701"/>
              <a:gd name="connsiteY572" fmla="*/ 1405731 h 6858000"/>
              <a:gd name="connsiteX573" fmla="*/ 655236 w 7369701"/>
              <a:gd name="connsiteY573" fmla="*/ 1268632 h 6858000"/>
              <a:gd name="connsiteX574" fmla="*/ 6516292 w 7369701"/>
              <a:gd name="connsiteY574" fmla="*/ 1263064 h 6858000"/>
              <a:gd name="connsiteX575" fmla="*/ 5736320 w 7369701"/>
              <a:gd name="connsiteY575" fmla="*/ 1501803 h 6858000"/>
              <a:gd name="connsiteX576" fmla="*/ 6516292 w 7369701"/>
              <a:gd name="connsiteY576" fmla="*/ 1263064 h 6858000"/>
              <a:gd name="connsiteX577" fmla="*/ 291466 w 7369701"/>
              <a:gd name="connsiteY577" fmla="*/ 1250369 h 6858000"/>
              <a:gd name="connsiteX578" fmla="*/ 323180 w 7369701"/>
              <a:gd name="connsiteY578" fmla="*/ 1435283 h 6858000"/>
              <a:gd name="connsiteX579" fmla="*/ 349381 w 7369701"/>
              <a:gd name="connsiteY579" fmla="*/ 1875041 h 6858000"/>
              <a:gd name="connsiteX580" fmla="*/ 374363 w 7369701"/>
              <a:gd name="connsiteY580" fmla="*/ 1506494 h 6858000"/>
              <a:gd name="connsiteX581" fmla="*/ 302168 w 7369701"/>
              <a:gd name="connsiteY581" fmla="*/ 1274495 h 6858000"/>
              <a:gd name="connsiteX582" fmla="*/ 291466 w 7369701"/>
              <a:gd name="connsiteY582" fmla="*/ 1250369 h 6858000"/>
              <a:gd name="connsiteX583" fmla="*/ 678222 w 7369701"/>
              <a:gd name="connsiteY583" fmla="*/ 1248670 h 6858000"/>
              <a:gd name="connsiteX584" fmla="*/ 775536 w 7369701"/>
              <a:gd name="connsiteY584" fmla="*/ 1388015 h 6858000"/>
              <a:gd name="connsiteX585" fmla="*/ 894529 w 7369701"/>
              <a:gd name="connsiteY585" fmla="*/ 1567739 h 6858000"/>
              <a:gd name="connsiteX586" fmla="*/ 948000 w 7369701"/>
              <a:gd name="connsiteY586" fmla="*/ 1663088 h 6858000"/>
              <a:gd name="connsiteX587" fmla="*/ 1006812 w 7369701"/>
              <a:gd name="connsiteY587" fmla="*/ 1767683 h 6858000"/>
              <a:gd name="connsiteX588" fmla="*/ 1149133 w 7369701"/>
              <a:gd name="connsiteY588" fmla="*/ 1971513 h 6858000"/>
              <a:gd name="connsiteX589" fmla="*/ 1333952 w 7369701"/>
              <a:gd name="connsiteY589" fmla="*/ 2251620 h 6858000"/>
              <a:gd name="connsiteX590" fmla="*/ 1337329 w 7369701"/>
              <a:gd name="connsiteY590" fmla="*/ 2258350 h 6858000"/>
              <a:gd name="connsiteX591" fmla="*/ 1014726 w 7369701"/>
              <a:gd name="connsiteY591" fmla="*/ 1615556 h 6858000"/>
              <a:gd name="connsiteX592" fmla="*/ 678222 w 7369701"/>
              <a:gd name="connsiteY592" fmla="*/ 1248670 h 6858000"/>
              <a:gd name="connsiteX593" fmla="*/ 6691602 w 7369701"/>
              <a:gd name="connsiteY593" fmla="*/ 1140573 h 6858000"/>
              <a:gd name="connsiteX594" fmla="*/ 6571100 w 7369701"/>
              <a:gd name="connsiteY594" fmla="*/ 1183662 h 6858000"/>
              <a:gd name="connsiteX595" fmla="*/ 6241687 w 7369701"/>
              <a:gd name="connsiteY595" fmla="*/ 1257600 h 6858000"/>
              <a:gd name="connsiteX596" fmla="*/ 5693009 w 7369701"/>
              <a:gd name="connsiteY596" fmla="*/ 1478256 h 6858000"/>
              <a:gd name="connsiteX597" fmla="*/ 6548420 w 7369701"/>
              <a:gd name="connsiteY597" fmla="*/ 1214599 h 6858000"/>
              <a:gd name="connsiteX598" fmla="*/ 6605473 w 7369701"/>
              <a:gd name="connsiteY598" fmla="*/ 1184686 h 6858000"/>
              <a:gd name="connsiteX599" fmla="*/ 6691602 w 7369701"/>
              <a:gd name="connsiteY599" fmla="*/ 1140573 h 6858000"/>
              <a:gd name="connsiteX600" fmla="*/ 4002475 w 7369701"/>
              <a:gd name="connsiteY600" fmla="*/ 1037802 h 6858000"/>
              <a:gd name="connsiteX601" fmla="*/ 4000324 w 7369701"/>
              <a:gd name="connsiteY601" fmla="*/ 1039362 h 6858000"/>
              <a:gd name="connsiteX602" fmla="*/ 4002862 w 7369701"/>
              <a:gd name="connsiteY602" fmla="*/ 1042866 h 6858000"/>
              <a:gd name="connsiteX603" fmla="*/ 4002475 w 7369701"/>
              <a:gd name="connsiteY603" fmla="*/ 1037802 h 6858000"/>
              <a:gd name="connsiteX604" fmla="*/ 506322 w 7369701"/>
              <a:gd name="connsiteY604" fmla="*/ 1020997 h 6858000"/>
              <a:gd name="connsiteX605" fmla="*/ 533068 w 7369701"/>
              <a:gd name="connsiteY605" fmla="*/ 1029409 h 6858000"/>
              <a:gd name="connsiteX606" fmla="*/ 1232525 w 7369701"/>
              <a:gd name="connsiteY606" fmla="*/ 1804675 h 6858000"/>
              <a:gd name="connsiteX607" fmla="*/ 1388858 w 7369701"/>
              <a:gd name="connsiteY607" fmla="*/ 2368011 h 6858000"/>
              <a:gd name="connsiteX608" fmla="*/ 1384098 w 7369701"/>
              <a:gd name="connsiteY608" fmla="*/ 2378125 h 6858000"/>
              <a:gd name="connsiteX609" fmla="*/ 1425393 w 7369701"/>
              <a:gd name="connsiteY609" fmla="*/ 2589124 h 6858000"/>
              <a:gd name="connsiteX610" fmla="*/ 1424001 w 7369701"/>
              <a:gd name="connsiteY610" fmla="*/ 2597541 h 6858000"/>
              <a:gd name="connsiteX611" fmla="*/ 2152729 w 7369701"/>
              <a:gd name="connsiteY611" fmla="*/ 2864487 h 6858000"/>
              <a:gd name="connsiteX612" fmla="*/ 2020609 w 7369701"/>
              <a:gd name="connsiteY612" fmla="*/ 2539671 h 6858000"/>
              <a:gd name="connsiteX613" fmla="*/ 2018920 w 7369701"/>
              <a:gd name="connsiteY613" fmla="*/ 2536309 h 6858000"/>
              <a:gd name="connsiteX614" fmla="*/ 1342441 w 7369701"/>
              <a:gd name="connsiteY614" fmla="*/ 1173017 h 6858000"/>
              <a:gd name="connsiteX615" fmla="*/ 1367925 w 7369701"/>
              <a:gd name="connsiteY615" fmla="*/ 1135648 h 6858000"/>
              <a:gd name="connsiteX616" fmla="*/ 1771401 w 7369701"/>
              <a:gd name="connsiteY616" fmla="*/ 1806673 h 6858000"/>
              <a:gd name="connsiteX617" fmla="*/ 1972385 w 7369701"/>
              <a:gd name="connsiteY617" fmla="*/ 2198735 h 6858000"/>
              <a:gd name="connsiteX618" fmla="*/ 2040892 w 7369701"/>
              <a:gd name="connsiteY618" fmla="*/ 2405205 h 6858000"/>
              <a:gd name="connsiteX619" fmla="*/ 2131689 w 7369701"/>
              <a:gd name="connsiteY619" fmla="*/ 1936926 h 6858000"/>
              <a:gd name="connsiteX620" fmla="*/ 2454820 w 7369701"/>
              <a:gd name="connsiteY620" fmla="*/ 1248808 h 6858000"/>
              <a:gd name="connsiteX621" fmla="*/ 2492512 w 7369701"/>
              <a:gd name="connsiteY621" fmla="*/ 1302920 h 6858000"/>
              <a:gd name="connsiteX622" fmla="*/ 2081216 w 7369701"/>
              <a:gd name="connsiteY622" fmla="*/ 2527513 h 6858000"/>
              <a:gd name="connsiteX623" fmla="*/ 2081211 w 7369701"/>
              <a:gd name="connsiteY623" fmla="*/ 2528916 h 6858000"/>
              <a:gd name="connsiteX624" fmla="*/ 2199067 w 7369701"/>
              <a:gd name="connsiteY624" fmla="*/ 2884061 h 6858000"/>
              <a:gd name="connsiteX625" fmla="*/ 3192586 w 7369701"/>
              <a:gd name="connsiteY625" fmla="*/ 3411496 h 6858000"/>
              <a:gd name="connsiteX626" fmla="*/ 3182620 w 7369701"/>
              <a:gd name="connsiteY626" fmla="*/ 3483279 h 6858000"/>
              <a:gd name="connsiteX627" fmla="*/ 2435119 w 7369701"/>
              <a:gd name="connsiteY627" fmla="*/ 3080173 h 6858000"/>
              <a:gd name="connsiteX628" fmla="*/ 2410152 w 7369701"/>
              <a:gd name="connsiteY628" fmla="*/ 3063751 h 6858000"/>
              <a:gd name="connsiteX629" fmla="*/ 2408099 w 7369701"/>
              <a:gd name="connsiteY629" fmla="*/ 3064403 h 6858000"/>
              <a:gd name="connsiteX630" fmla="*/ 2407218 w 7369701"/>
              <a:gd name="connsiteY630" fmla="*/ 3070324 h 6858000"/>
              <a:gd name="connsiteX631" fmla="*/ 2380138 w 7369701"/>
              <a:gd name="connsiteY631" fmla="*/ 3099341 h 6858000"/>
              <a:gd name="connsiteX632" fmla="*/ 1765923 w 7369701"/>
              <a:gd name="connsiteY632" fmla="*/ 3581043 h 6858000"/>
              <a:gd name="connsiteX633" fmla="*/ 1702258 w 7369701"/>
              <a:gd name="connsiteY633" fmla="*/ 3612286 h 6858000"/>
              <a:gd name="connsiteX634" fmla="*/ 1538370 w 7369701"/>
              <a:gd name="connsiteY634" fmla="*/ 3811804 h 6858000"/>
              <a:gd name="connsiteX635" fmla="*/ 542867 w 7369701"/>
              <a:gd name="connsiteY635" fmla="*/ 4944092 h 6858000"/>
              <a:gd name="connsiteX636" fmla="*/ 515800 w 7369701"/>
              <a:gd name="connsiteY636" fmla="*/ 4862180 h 6858000"/>
              <a:gd name="connsiteX637" fmla="*/ 909145 w 7369701"/>
              <a:gd name="connsiteY637" fmla="*/ 4199225 h 6858000"/>
              <a:gd name="connsiteX638" fmla="*/ 1214067 w 7369701"/>
              <a:gd name="connsiteY638" fmla="*/ 3908561 h 6858000"/>
              <a:gd name="connsiteX639" fmla="*/ 640967 w 7369701"/>
              <a:gd name="connsiteY639" fmla="*/ 4105601 h 6858000"/>
              <a:gd name="connsiteX640" fmla="*/ 112563 w 7369701"/>
              <a:gd name="connsiteY640" fmla="*/ 4396952 h 6858000"/>
              <a:gd name="connsiteX641" fmla="*/ 0 w 7369701"/>
              <a:gd name="connsiteY641" fmla="*/ 4466006 h 6858000"/>
              <a:gd name="connsiteX642" fmla="*/ 0 w 7369701"/>
              <a:gd name="connsiteY642" fmla="*/ 4233763 h 6858000"/>
              <a:gd name="connsiteX643" fmla="*/ 36881 w 7369701"/>
              <a:gd name="connsiteY643" fmla="*/ 4200118 h 6858000"/>
              <a:gd name="connsiteX644" fmla="*/ 910534 w 7369701"/>
              <a:gd name="connsiteY644" fmla="*/ 3629753 h 6858000"/>
              <a:gd name="connsiteX645" fmla="*/ 1578717 w 7369701"/>
              <a:gd name="connsiteY645" fmla="*/ 3575982 h 6858000"/>
              <a:gd name="connsiteX646" fmla="*/ 2338780 w 7369701"/>
              <a:gd name="connsiteY646" fmla="*/ 3033725 h 6858000"/>
              <a:gd name="connsiteX647" fmla="*/ 1807991 w 7369701"/>
              <a:gd name="connsiteY647" fmla="*/ 2807184 h 6858000"/>
              <a:gd name="connsiteX648" fmla="*/ 1416358 w 7369701"/>
              <a:gd name="connsiteY648" fmla="*/ 3112571 h 6858000"/>
              <a:gd name="connsiteX649" fmla="*/ 939066 w 7369701"/>
              <a:gd name="connsiteY649" fmla="*/ 3378798 h 6858000"/>
              <a:gd name="connsiteX650" fmla="*/ 115099 w 7369701"/>
              <a:gd name="connsiteY650" fmla="*/ 3607650 h 6858000"/>
              <a:gd name="connsiteX651" fmla="*/ 97284 w 7369701"/>
              <a:gd name="connsiteY651" fmla="*/ 3520393 h 6858000"/>
              <a:gd name="connsiteX652" fmla="*/ 922050 w 7369701"/>
              <a:gd name="connsiteY652" fmla="*/ 3074867 h 6858000"/>
              <a:gd name="connsiteX653" fmla="*/ 1405265 w 7369701"/>
              <a:gd name="connsiteY653" fmla="*/ 3016319 h 6858000"/>
              <a:gd name="connsiteX654" fmla="*/ 1407512 w 7369701"/>
              <a:gd name="connsiteY654" fmla="*/ 3018001 h 6858000"/>
              <a:gd name="connsiteX655" fmla="*/ 1726266 w 7369701"/>
              <a:gd name="connsiteY655" fmla="*/ 2777274 h 6858000"/>
              <a:gd name="connsiteX656" fmla="*/ 625390 w 7369701"/>
              <a:gd name="connsiteY656" fmla="*/ 2514541 h 6858000"/>
              <a:gd name="connsiteX657" fmla="*/ 619799 w 7369701"/>
              <a:gd name="connsiteY657" fmla="*/ 2527180 h 6858000"/>
              <a:gd name="connsiteX658" fmla="*/ 310030 w 7369701"/>
              <a:gd name="connsiteY658" fmla="*/ 2771818 h 6858000"/>
              <a:gd name="connsiteX659" fmla="*/ 173877 w 7369701"/>
              <a:gd name="connsiteY659" fmla="*/ 2937056 h 6858000"/>
              <a:gd name="connsiteX660" fmla="*/ 77889 w 7369701"/>
              <a:gd name="connsiteY660" fmla="*/ 3138440 h 6858000"/>
              <a:gd name="connsiteX661" fmla="*/ 0 w 7369701"/>
              <a:gd name="connsiteY661" fmla="*/ 3271395 h 6858000"/>
              <a:gd name="connsiteX662" fmla="*/ 0 w 7369701"/>
              <a:gd name="connsiteY662" fmla="*/ 3153002 h 6858000"/>
              <a:gd name="connsiteX663" fmla="*/ 2386 w 7369701"/>
              <a:gd name="connsiteY663" fmla="*/ 3149203 h 6858000"/>
              <a:gd name="connsiteX664" fmla="*/ 89753 w 7369701"/>
              <a:gd name="connsiteY664" fmla="*/ 2987702 h 6858000"/>
              <a:gd name="connsiteX665" fmla="*/ 76869 w 7369701"/>
              <a:gd name="connsiteY665" fmla="*/ 3005404 h 6858000"/>
              <a:gd name="connsiteX666" fmla="*/ 32049 w 7369701"/>
              <a:gd name="connsiteY666" fmla="*/ 3065814 h 6858000"/>
              <a:gd name="connsiteX667" fmla="*/ 0 w 7369701"/>
              <a:gd name="connsiteY667" fmla="*/ 3108744 h 6858000"/>
              <a:gd name="connsiteX668" fmla="*/ 0 w 7369701"/>
              <a:gd name="connsiteY668" fmla="*/ 3058059 h 6858000"/>
              <a:gd name="connsiteX669" fmla="*/ 7610 w 7369701"/>
              <a:gd name="connsiteY669" fmla="*/ 3047889 h 6858000"/>
              <a:gd name="connsiteX670" fmla="*/ 52419 w 7369701"/>
              <a:gd name="connsiteY670" fmla="*/ 2987479 h 6858000"/>
              <a:gd name="connsiteX671" fmla="*/ 59142 w 7369701"/>
              <a:gd name="connsiteY671" fmla="*/ 2978488 h 6858000"/>
              <a:gd name="connsiteX672" fmla="*/ 0 w 7369701"/>
              <a:gd name="connsiteY672" fmla="*/ 3015334 h 6858000"/>
              <a:gd name="connsiteX673" fmla="*/ 0 w 7369701"/>
              <a:gd name="connsiteY673" fmla="*/ 2914286 h 6858000"/>
              <a:gd name="connsiteX674" fmla="*/ 36383 w 7369701"/>
              <a:gd name="connsiteY674" fmla="*/ 2901128 h 6858000"/>
              <a:gd name="connsiteX675" fmla="*/ 156329 w 7369701"/>
              <a:gd name="connsiteY675" fmla="*/ 2840533 h 6858000"/>
              <a:gd name="connsiteX676" fmla="*/ 358355 w 7369701"/>
              <a:gd name="connsiteY676" fmla="*/ 2620471 h 6858000"/>
              <a:gd name="connsiteX677" fmla="*/ 510577 w 7369701"/>
              <a:gd name="connsiteY677" fmla="*/ 2501244 h 6858000"/>
              <a:gd name="connsiteX678" fmla="*/ 211967 w 7369701"/>
              <a:gd name="connsiteY678" fmla="*/ 2479171 h 6858000"/>
              <a:gd name="connsiteX679" fmla="*/ 0 w 7369701"/>
              <a:gd name="connsiteY679" fmla="*/ 2476398 h 6858000"/>
              <a:gd name="connsiteX680" fmla="*/ 0 w 7369701"/>
              <a:gd name="connsiteY680" fmla="*/ 2389189 h 6858000"/>
              <a:gd name="connsiteX681" fmla="*/ 103062 w 7369701"/>
              <a:gd name="connsiteY681" fmla="*/ 2389518 h 6858000"/>
              <a:gd name="connsiteX682" fmla="*/ 510734 w 7369701"/>
              <a:gd name="connsiteY682" fmla="*/ 2416201 h 6858000"/>
              <a:gd name="connsiteX683" fmla="*/ 279257 w 7369701"/>
              <a:gd name="connsiteY683" fmla="*/ 2092102 h 6858000"/>
              <a:gd name="connsiteX684" fmla="*/ 65265 w 7369701"/>
              <a:gd name="connsiteY684" fmla="*/ 2006049 h 6858000"/>
              <a:gd name="connsiteX685" fmla="*/ 0 w 7369701"/>
              <a:gd name="connsiteY685" fmla="*/ 1982532 h 6858000"/>
              <a:gd name="connsiteX686" fmla="*/ 0 w 7369701"/>
              <a:gd name="connsiteY686" fmla="*/ 1912789 h 6858000"/>
              <a:gd name="connsiteX687" fmla="*/ 97460 w 7369701"/>
              <a:gd name="connsiteY687" fmla="*/ 1953725 h 6858000"/>
              <a:gd name="connsiteX688" fmla="*/ 221272 w 7369701"/>
              <a:gd name="connsiteY688" fmla="*/ 1980766 h 6858000"/>
              <a:gd name="connsiteX689" fmla="*/ 116765 w 7369701"/>
              <a:gd name="connsiteY689" fmla="*/ 1911033 h 6858000"/>
              <a:gd name="connsiteX690" fmla="*/ 16405 w 7369701"/>
              <a:gd name="connsiteY690" fmla="*/ 1803412 h 6858000"/>
              <a:gd name="connsiteX691" fmla="*/ 0 w 7369701"/>
              <a:gd name="connsiteY691" fmla="*/ 1784777 h 6858000"/>
              <a:gd name="connsiteX692" fmla="*/ 0 w 7369701"/>
              <a:gd name="connsiteY692" fmla="*/ 1740082 h 6858000"/>
              <a:gd name="connsiteX693" fmla="*/ 39394 w 7369701"/>
              <a:gd name="connsiteY693" fmla="*/ 1784856 h 6858000"/>
              <a:gd name="connsiteX694" fmla="*/ 135813 w 7369701"/>
              <a:gd name="connsiteY694" fmla="*/ 1888838 h 6858000"/>
              <a:gd name="connsiteX695" fmla="*/ 242575 w 7369701"/>
              <a:gd name="connsiteY695" fmla="*/ 1958841 h 6858000"/>
              <a:gd name="connsiteX696" fmla="*/ 82197 w 7369701"/>
              <a:gd name="connsiteY696" fmla="*/ 1754826 h 6858000"/>
              <a:gd name="connsiteX697" fmla="*/ 0 w 7369701"/>
              <a:gd name="connsiteY697" fmla="*/ 1679650 h 6858000"/>
              <a:gd name="connsiteX698" fmla="*/ 0 w 7369701"/>
              <a:gd name="connsiteY698" fmla="*/ 1602463 h 6858000"/>
              <a:gd name="connsiteX699" fmla="*/ 84689 w 7369701"/>
              <a:gd name="connsiteY699" fmla="*/ 1677442 h 6858000"/>
              <a:gd name="connsiteX700" fmla="*/ 298437 w 7369701"/>
              <a:gd name="connsiteY700" fmla="*/ 1968019 h 6858000"/>
              <a:gd name="connsiteX701" fmla="*/ 227269 w 7369701"/>
              <a:gd name="connsiteY701" fmla="*/ 1114064 h 6858000"/>
              <a:gd name="connsiteX702" fmla="*/ 248003 w 7369701"/>
              <a:gd name="connsiteY702" fmla="*/ 1089613 h 6858000"/>
              <a:gd name="connsiteX703" fmla="*/ 427020 w 7369701"/>
              <a:gd name="connsiteY703" fmla="*/ 1619803 h 6858000"/>
              <a:gd name="connsiteX704" fmla="*/ 340345 w 7369701"/>
              <a:gd name="connsiteY704" fmla="*/ 2027739 h 6858000"/>
              <a:gd name="connsiteX705" fmla="*/ 360865 w 7369701"/>
              <a:gd name="connsiteY705" fmla="*/ 2044827 h 6858000"/>
              <a:gd name="connsiteX706" fmla="*/ 560414 w 7369701"/>
              <a:gd name="connsiteY706" fmla="*/ 2421457 h 6858000"/>
              <a:gd name="connsiteX707" fmla="*/ 1359703 w 7369701"/>
              <a:gd name="connsiteY707" fmla="*/ 2578554 h 6858000"/>
              <a:gd name="connsiteX708" fmla="*/ 1359422 w 7369701"/>
              <a:gd name="connsiteY708" fmla="*/ 2577994 h 6858000"/>
              <a:gd name="connsiteX709" fmla="*/ 828701 w 7369701"/>
              <a:gd name="connsiteY709" fmla="*/ 1839520 h 6858000"/>
              <a:gd name="connsiteX710" fmla="*/ 494427 w 7369701"/>
              <a:gd name="connsiteY710" fmla="*/ 1092333 h 6858000"/>
              <a:gd name="connsiteX711" fmla="*/ 506322 w 7369701"/>
              <a:gd name="connsiteY711" fmla="*/ 1020997 h 6858000"/>
              <a:gd name="connsiteX712" fmla="*/ 4570198 w 7369701"/>
              <a:gd name="connsiteY712" fmla="*/ 978081 h 6858000"/>
              <a:gd name="connsiteX713" fmla="*/ 4523691 w 7369701"/>
              <a:gd name="connsiteY713" fmla="*/ 1127776 h 6858000"/>
              <a:gd name="connsiteX714" fmla="*/ 4509875 w 7369701"/>
              <a:gd name="connsiteY714" fmla="*/ 1167552 h 6858000"/>
              <a:gd name="connsiteX715" fmla="*/ 4478168 w 7369701"/>
              <a:gd name="connsiteY715" fmla="*/ 1260735 h 6858000"/>
              <a:gd name="connsiteX716" fmla="*/ 4409309 w 7369701"/>
              <a:gd name="connsiteY716" fmla="*/ 1666996 h 6858000"/>
              <a:gd name="connsiteX717" fmla="*/ 4370031 w 7369701"/>
              <a:gd name="connsiteY717" fmla="*/ 1955666 h 6858000"/>
              <a:gd name="connsiteX718" fmla="*/ 4570198 w 7369701"/>
              <a:gd name="connsiteY718" fmla="*/ 978081 h 6858000"/>
              <a:gd name="connsiteX719" fmla="*/ 4557898 w 7369701"/>
              <a:gd name="connsiteY719" fmla="*/ 900011 h 6858000"/>
              <a:gd name="connsiteX720" fmla="*/ 4344840 w 7369701"/>
              <a:gd name="connsiteY720" fmla="*/ 1922038 h 6858000"/>
              <a:gd name="connsiteX721" fmla="*/ 4378710 w 7369701"/>
              <a:gd name="connsiteY721" fmla="*/ 1665516 h 6858000"/>
              <a:gd name="connsiteX722" fmla="*/ 4448798 w 7369701"/>
              <a:gd name="connsiteY722" fmla="*/ 1253024 h 6858000"/>
              <a:gd name="connsiteX723" fmla="*/ 4480315 w 7369701"/>
              <a:gd name="connsiteY723" fmla="*/ 1158454 h 6858000"/>
              <a:gd name="connsiteX724" fmla="*/ 4494133 w 7369701"/>
              <a:gd name="connsiteY724" fmla="*/ 1118676 h 6858000"/>
              <a:gd name="connsiteX725" fmla="*/ 4557898 w 7369701"/>
              <a:gd name="connsiteY725" fmla="*/ 900011 h 6858000"/>
              <a:gd name="connsiteX726" fmla="*/ 5870151 w 7369701"/>
              <a:gd name="connsiteY726" fmla="*/ 898890 h 6858000"/>
              <a:gd name="connsiteX727" fmla="*/ 5861335 w 7369701"/>
              <a:gd name="connsiteY727" fmla="*/ 899177 h 6858000"/>
              <a:gd name="connsiteX728" fmla="*/ 5843702 w 7369701"/>
              <a:gd name="connsiteY728" fmla="*/ 899748 h 6858000"/>
              <a:gd name="connsiteX729" fmla="*/ 5651107 w 7369701"/>
              <a:gd name="connsiteY729" fmla="*/ 920306 h 6858000"/>
              <a:gd name="connsiteX730" fmla="*/ 5459407 w 7369701"/>
              <a:gd name="connsiteY730" fmla="*/ 940975 h 6858000"/>
              <a:gd name="connsiteX731" fmla="*/ 5374846 w 7369701"/>
              <a:gd name="connsiteY731" fmla="*/ 941988 h 6858000"/>
              <a:gd name="connsiteX732" fmla="*/ 5256105 w 7369701"/>
              <a:gd name="connsiteY732" fmla="*/ 945632 h 6858000"/>
              <a:gd name="connsiteX733" fmla="*/ 5107071 w 7369701"/>
              <a:gd name="connsiteY733" fmla="*/ 969720 h 6858000"/>
              <a:gd name="connsiteX734" fmla="*/ 4998681 w 7369701"/>
              <a:gd name="connsiteY734" fmla="*/ 988771 h 6858000"/>
              <a:gd name="connsiteX735" fmla="*/ 5870151 w 7369701"/>
              <a:gd name="connsiteY735" fmla="*/ 898890 h 6858000"/>
              <a:gd name="connsiteX736" fmla="*/ 5504425 w 7369701"/>
              <a:gd name="connsiteY736" fmla="*/ 848067 h 6858000"/>
              <a:gd name="connsiteX737" fmla="*/ 4968849 w 7369701"/>
              <a:gd name="connsiteY737" fmla="*/ 962318 h 6858000"/>
              <a:gd name="connsiteX738" fmla="*/ 5104039 w 7369701"/>
              <a:gd name="connsiteY738" fmla="*/ 940634 h 6858000"/>
              <a:gd name="connsiteX739" fmla="*/ 5256311 w 7369701"/>
              <a:gd name="connsiteY739" fmla="*/ 916490 h 6858000"/>
              <a:gd name="connsiteX740" fmla="*/ 5377381 w 7369701"/>
              <a:gd name="connsiteY740" fmla="*/ 912671 h 6858000"/>
              <a:gd name="connsiteX741" fmla="*/ 5460148 w 7369701"/>
              <a:gd name="connsiteY741" fmla="*/ 911442 h 6858000"/>
              <a:gd name="connsiteX742" fmla="*/ 5648971 w 7369701"/>
              <a:gd name="connsiteY742" fmla="*/ 891331 h 6858000"/>
              <a:gd name="connsiteX743" fmla="*/ 5844807 w 7369701"/>
              <a:gd name="connsiteY743" fmla="*/ 870718 h 6858000"/>
              <a:gd name="connsiteX744" fmla="*/ 5862975 w 7369701"/>
              <a:gd name="connsiteY744" fmla="*/ 869756 h 6858000"/>
              <a:gd name="connsiteX745" fmla="*/ 5920887 w 7369701"/>
              <a:gd name="connsiteY745" fmla="*/ 865929 h 6858000"/>
              <a:gd name="connsiteX746" fmla="*/ 5504425 w 7369701"/>
              <a:gd name="connsiteY746" fmla="*/ 848067 h 6858000"/>
              <a:gd name="connsiteX747" fmla="*/ 3607114 w 7369701"/>
              <a:gd name="connsiteY747" fmla="*/ 467441 h 6858000"/>
              <a:gd name="connsiteX748" fmla="*/ 3296242 w 7369701"/>
              <a:gd name="connsiteY748" fmla="*/ 807991 h 6858000"/>
              <a:gd name="connsiteX749" fmla="*/ 3174674 w 7369701"/>
              <a:gd name="connsiteY749" fmla="*/ 919759 h 6858000"/>
              <a:gd name="connsiteX750" fmla="*/ 3042978 w 7369701"/>
              <a:gd name="connsiteY750" fmla="*/ 1054894 h 6858000"/>
              <a:gd name="connsiteX751" fmla="*/ 2968914 w 7369701"/>
              <a:gd name="connsiteY751" fmla="*/ 1133756 h 6858000"/>
              <a:gd name="connsiteX752" fmla="*/ 3103823 w 7369701"/>
              <a:gd name="connsiteY752" fmla="*/ 1026814 h 6858000"/>
              <a:gd name="connsiteX753" fmla="*/ 3607114 w 7369701"/>
              <a:gd name="connsiteY753" fmla="*/ 467441 h 6858000"/>
              <a:gd name="connsiteX754" fmla="*/ 3744487 w 7369701"/>
              <a:gd name="connsiteY754" fmla="*/ 383136 h 6858000"/>
              <a:gd name="connsiteX755" fmla="*/ 3970213 w 7369701"/>
              <a:gd name="connsiteY755" fmla="*/ 995559 h 6858000"/>
              <a:gd name="connsiteX756" fmla="*/ 3744487 w 7369701"/>
              <a:gd name="connsiteY756" fmla="*/ 383136 h 6858000"/>
              <a:gd name="connsiteX757" fmla="*/ 3624562 w 7369701"/>
              <a:gd name="connsiteY757" fmla="*/ 367041 h 6858000"/>
              <a:gd name="connsiteX758" fmla="*/ 3489712 w 7369701"/>
              <a:gd name="connsiteY758" fmla="*/ 485386 h 6858000"/>
              <a:gd name="connsiteX759" fmla="*/ 3182994 w 7369701"/>
              <a:gd name="connsiteY759" fmla="*/ 828265 h 6858000"/>
              <a:gd name="connsiteX760" fmla="*/ 2892114 w 7369701"/>
              <a:gd name="connsiteY760" fmla="*/ 1172635 h 6858000"/>
              <a:gd name="connsiteX761" fmla="*/ 3021459 w 7369701"/>
              <a:gd name="connsiteY761" fmla="*/ 1035385 h 6858000"/>
              <a:gd name="connsiteX762" fmla="*/ 3153873 w 7369701"/>
              <a:gd name="connsiteY762" fmla="*/ 898971 h 6858000"/>
              <a:gd name="connsiteX763" fmla="*/ 3276511 w 7369701"/>
              <a:gd name="connsiteY763" fmla="*/ 786423 h 6858000"/>
              <a:gd name="connsiteX764" fmla="*/ 3584154 w 7369701"/>
              <a:gd name="connsiteY764" fmla="*/ 448218 h 6858000"/>
              <a:gd name="connsiteX765" fmla="*/ 3624562 w 7369701"/>
              <a:gd name="connsiteY765" fmla="*/ 367041 h 6858000"/>
              <a:gd name="connsiteX766" fmla="*/ 3766672 w 7369701"/>
              <a:gd name="connsiteY766" fmla="*/ 359429 h 6858000"/>
              <a:gd name="connsiteX767" fmla="*/ 3996338 w 7369701"/>
              <a:gd name="connsiteY767" fmla="*/ 968237 h 6858000"/>
              <a:gd name="connsiteX768" fmla="*/ 3766672 w 7369701"/>
              <a:gd name="connsiteY768" fmla="*/ 359429 h 6858000"/>
              <a:gd name="connsiteX769" fmla="*/ 5805386 w 7369701"/>
              <a:gd name="connsiteY769" fmla="*/ 239240 h 6858000"/>
              <a:gd name="connsiteX770" fmla="*/ 5736947 w 7369701"/>
              <a:gd name="connsiteY770" fmla="*/ 261367 h 6858000"/>
              <a:gd name="connsiteX771" fmla="*/ 5427012 w 7369701"/>
              <a:gd name="connsiteY771" fmla="*/ 311272 h 6858000"/>
              <a:gd name="connsiteX772" fmla="*/ 5147818 w 7369701"/>
              <a:gd name="connsiteY772" fmla="*/ 322112 h 6858000"/>
              <a:gd name="connsiteX773" fmla="*/ 5060854 w 7369701"/>
              <a:gd name="connsiteY773" fmla="*/ 311882 h 6858000"/>
              <a:gd name="connsiteX774" fmla="*/ 4945989 w 7369701"/>
              <a:gd name="connsiteY774" fmla="*/ 300516 h 6858000"/>
              <a:gd name="connsiteX775" fmla="*/ 5410479 w 7369701"/>
              <a:gd name="connsiteY775" fmla="*/ 348434 h 6858000"/>
              <a:gd name="connsiteX776" fmla="*/ 5805386 w 7369701"/>
              <a:gd name="connsiteY776" fmla="*/ 239240 h 6858000"/>
              <a:gd name="connsiteX777" fmla="*/ 5905192 w 7369701"/>
              <a:gd name="connsiteY777" fmla="*/ 163079 h 6858000"/>
              <a:gd name="connsiteX778" fmla="*/ 5865655 w 7369701"/>
              <a:gd name="connsiteY778" fmla="*/ 171901 h 6858000"/>
              <a:gd name="connsiteX779" fmla="*/ 5259740 w 7369701"/>
              <a:gd name="connsiteY779" fmla="*/ 257013 h 6858000"/>
              <a:gd name="connsiteX780" fmla="*/ 5208466 w 7369701"/>
              <a:gd name="connsiteY780" fmla="*/ 257550 h 6858000"/>
              <a:gd name="connsiteX781" fmla="*/ 4980204 w 7369701"/>
              <a:gd name="connsiteY781" fmla="*/ 271903 h 6858000"/>
              <a:gd name="connsiteX782" fmla="*/ 5068068 w 7369701"/>
              <a:gd name="connsiteY782" fmla="*/ 282244 h 6858000"/>
              <a:gd name="connsiteX783" fmla="*/ 5153231 w 7369701"/>
              <a:gd name="connsiteY783" fmla="*/ 292240 h 6858000"/>
              <a:gd name="connsiteX784" fmla="*/ 5426491 w 7369701"/>
              <a:gd name="connsiteY784" fmla="*/ 281128 h 6858000"/>
              <a:gd name="connsiteX785" fmla="*/ 5731212 w 7369701"/>
              <a:gd name="connsiteY785" fmla="*/ 231951 h 6858000"/>
              <a:gd name="connsiteX786" fmla="*/ 5905192 w 7369701"/>
              <a:gd name="connsiteY786" fmla="*/ 163079 h 6858000"/>
              <a:gd name="connsiteX787" fmla="*/ 5944437 w 7369701"/>
              <a:gd name="connsiteY787" fmla="*/ 113829 h 6858000"/>
              <a:gd name="connsiteX788" fmla="*/ 5825032 w 7369701"/>
              <a:gd name="connsiteY788" fmla="*/ 146405 h 6858000"/>
              <a:gd name="connsiteX789" fmla="*/ 4955599 w 7369701"/>
              <a:gd name="connsiteY789" fmla="*/ 247008 h 6858000"/>
              <a:gd name="connsiteX790" fmla="*/ 5210104 w 7369701"/>
              <a:gd name="connsiteY790" fmla="*/ 228123 h 6858000"/>
              <a:gd name="connsiteX791" fmla="*/ 5261015 w 7369701"/>
              <a:gd name="connsiteY791" fmla="*/ 227087 h 6858000"/>
              <a:gd name="connsiteX792" fmla="*/ 5861181 w 7369701"/>
              <a:gd name="connsiteY792" fmla="*/ 143093 h 6858000"/>
              <a:gd name="connsiteX793" fmla="*/ 5961252 w 7369701"/>
              <a:gd name="connsiteY793" fmla="*/ 114820 h 6858000"/>
              <a:gd name="connsiteX794" fmla="*/ 5944437 w 7369701"/>
              <a:gd name="connsiteY794" fmla="*/ 113829 h 6858000"/>
              <a:gd name="connsiteX795" fmla="*/ 3882765 w 7369701"/>
              <a:gd name="connsiteY795" fmla="*/ 0 h 6858000"/>
              <a:gd name="connsiteX796" fmla="*/ 3995099 w 7369701"/>
              <a:gd name="connsiteY796" fmla="*/ 0 h 6858000"/>
              <a:gd name="connsiteX797" fmla="*/ 4163818 w 7369701"/>
              <a:gd name="connsiteY797" fmla="*/ 234104 h 6858000"/>
              <a:gd name="connsiteX798" fmla="*/ 4172099 w 7369701"/>
              <a:gd name="connsiteY798" fmla="*/ 234207 h 6858000"/>
              <a:gd name="connsiteX799" fmla="*/ 4784282 w 7369701"/>
              <a:gd name="connsiteY799" fmla="*/ 276561 h 6858000"/>
              <a:gd name="connsiteX800" fmla="*/ 4801687 w 7369701"/>
              <a:gd name="connsiteY800" fmla="*/ 267764 h 6858000"/>
              <a:gd name="connsiteX801" fmla="*/ 6082788 w 7369701"/>
              <a:gd name="connsiteY801" fmla="*/ 64119 h 6858000"/>
              <a:gd name="connsiteX802" fmla="*/ 6099442 w 7369701"/>
              <a:gd name="connsiteY802" fmla="*/ 82568 h 6858000"/>
              <a:gd name="connsiteX803" fmla="*/ 4804137 w 7369701"/>
              <a:gd name="connsiteY803" fmla="*/ 320931 h 6858000"/>
              <a:gd name="connsiteX804" fmla="*/ 4227047 w 7369701"/>
              <a:gd name="connsiteY804" fmla="*/ 313415 h 6858000"/>
              <a:gd name="connsiteX805" fmla="*/ 4346041 w 7369701"/>
              <a:gd name="connsiteY805" fmla="*/ 456086 h 6858000"/>
              <a:gd name="connsiteX806" fmla="*/ 4870967 w 7369701"/>
              <a:gd name="connsiteY806" fmla="*/ 963061 h 6858000"/>
              <a:gd name="connsiteX807" fmla="*/ 4889647 w 7369701"/>
              <a:gd name="connsiteY807" fmla="*/ 957147 h 6858000"/>
              <a:gd name="connsiteX808" fmla="*/ 5422504 w 7369701"/>
              <a:gd name="connsiteY808" fmla="*/ 805191 h 6858000"/>
              <a:gd name="connsiteX809" fmla="*/ 6087656 w 7369701"/>
              <a:gd name="connsiteY809" fmla="*/ 826703 h 6858000"/>
              <a:gd name="connsiteX810" fmla="*/ 6058717 w 7369701"/>
              <a:gd name="connsiteY810" fmla="*/ 865992 h 6858000"/>
              <a:gd name="connsiteX811" fmla="*/ 4974153 w 7369701"/>
              <a:gd name="connsiteY811" fmla="*/ 1045456 h 6858000"/>
              <a:gd name="connsiteX812" fmla="*/ 5627835 w 7369701"/>
              <a:gd name="connsiteY812" fmla="*/ 1472077 h 6858000"/>
              <a:gd name="connsiteX813" fmla="*/ 5629817 w 7369701"/>
              <a:gd name="connsiteY813" fmla="*/ 1471412 h 6858000"/>
              <a:gd name="connsiteX814" fmla="*/ 5634124 w 7369701"/>
              <a:gd name="connsiteY814" fmla="*/ 1470572 h 6858000"/>
              <a:gd name="connsiteX815" fmla="*/ 5755832 w 7369701"/>
              <a:gd name="connsiteY815" fmla="*/ 1383886 h 6858000"/>
              <a:gd name="connsiteX816" fmla="*/ 6014186 w 7369701"/>
              <a:gd name="connsiteY816" fmla="*/ 1279799 h 6858000"/>
              <a:gd name="connsiteX817" fmla="*/ 6901619 w 7369701"/>
              <a:gd name="connsiteY817" fmla="*/ 1047874 h 6858000"/>
              <a:gd name="connsiteX818" fmla="*/ 6931566 w 7369701"/>
              <a:gd name="connsiteY818" fmla="*/ 1062034 h 6858000"/>
              <a:gd name="connsiteX819" fmla="*/ 5790982 w 7369701"/>
              <a:gd name="connsiteY819" fmla="*/ 1561380 h 6858000"/>
              <a:gd name="connsiteX820" fmla="*/ 6188971 w 7369701"/>
              <a:gd name="connsiteY820" fmla="*/ 1755168 h 6858000"/>
              <a:gd name="connsiteX821" fmla="*/ 6202446 w 7369701"/>
              <a:gd name="connsiteY821" fmla="*/ 1752268 h 6858000"/>
              <a:gd name="connsiteX822" fmla="*/ 7179560 w 7369701"/>
              <a:gd name="connsiteY822" fmla="*/ 1467551 h 6858000"/>
              <a:gd name="connsiteX823" fmla="*/ 7158730 w 7369701"/>
              <a:gd name="connsiteY823" fmla="*/ 1507835 h 6858000"/>
              <a:gd name="connsiteX824" fmla="*/ 6326959 w 7369701"/>
              <a:gd name="connsiteY824" fmla="*/ 1817686 h 6858000"/>
              <a:gd name="connsiteX825" fmla="*/ 6537433 w 7369701"/>
              <a:gd name="connsiteY825" fmla="*/ 1907790 h 6858000"/>
              <a:gd name="connsiteX826" fmla="*/ 6550221 w 7369701"/>
              <a:gd name="connsiteY826" fmla="*/ 1910729 h 6858000"/>
              <a:gd name="connsiteX827" fmla="*/ 6964438 w 7369701"/>
              <a:gd name="connsiteY827" fmla="*/ 2209505 h 6858000"/>
              <a:gd name="connsiteX828" fmla="*/ 7367862 w 7369701"/>
              <a:gd name="connsiteY828" fmla="*/ 2806833 h 6858000"/>
              <a:gd name="connsiteX829" fmla="*/ 7364329 w 7369701"/>
              <a:gd name="connsiteY829" fmla="*/ 2826907 h 6858000"/>
              <a:gd name="connsiteX830" fmla="*/ 7290545 w 7369701"/>
              <a:gd name="connsiteY830" fmla="*/ 2850663 h 6858000"/>
              <a:gd name="connsiteX831" fmla="*/ 6472036 w 7369701"/>
              <a:gd name="connsiteY831" fmla="*/ 1959003 h 6858000"/>
              <a:gd name="connsiteX832" fmla="*/ 5792897 w 7369701"/>
              <a:gd name="connsiteY832" fmla="*/ 1647747 h 6858000"/>
              <a:gd name="connsiteX833" fmla="*/ 5842751 w 7369701"/>
              <a:gd name="connsiteY833" fmla="*/ 1816112 h 6858000"/>
              <a:gd name="connsiteX834" fmla="*/ 5847424 w 7369701"/>
              <a:gd name="connsiteY834" fmla="*/ 1815776 h 6858000"/>
              <a:gd name="connsiteX835" fmla="*/ 6399821 w 7369701"/>
              <a:gd name="connsiteY835" fmla="*/ 2344799 h 6858000"/>
              <a:gd name="connsiteX836" fmla="*/ 6323232 w 7369701"/>
              <a:gd name="connsiteY836" fmla="*/ 2389634 h 6858000"/>
              <a:gd name="connsiteX837" fmla="*/ 5942958 w 7369701"/>
              <a:gd name="connsiteY837" fmla="*/ 2077708 h 6858000"/>
              <a:gd name="connsiteX838" fmla="*/ 5921559 w 7369701"/>
              <a:gd name="connsiteY838" fmla="*/ 2378596 h 6858000"/>
              <a:gd name="connsiteX839" fmla="*/ 5817651 w 7369701"/>
              <a:gd name="connsiteY839" fmla="*/ 3023919 h 6858000"/>
              <a:gd name="connsiteX840" fmla="*/ 5729634 w 7369701"/>
              <a:gd name="connsiteY840" fmla="*/ 3051849 h 6858000"/>
              <a:gd name="connsiteX841" fmla="*/ 5611018 w 7369701"/>
              <a:gd name="connsiteY841" fmla="*/ 2316769 h 6858000"/>
              <a:gd name="connsiteX842" fmla="*/ 5687608 w 7369701"/>
              <a:gd name="connsiteY842" fmla="*/ 2039972 h 6858000"/>
              <a:gd name="connsiteX843" fmla="*/ 5657554 w 7369701"/>
              <a:gd name="connsiteY843" fmla="*/ 1576445 h 6858000"/>
              <a:gd name="connsiteX844" fmla="*/ 5150475 w 7369701"/>
              <a:gd name="connsiteY844" fmla="*/ 1274012 h 6858000"/>
              <a:gd name="connsiteX845" fmla="*/ 5349142 w 7369701"/>
              <a:gd name="connsiteY845" fmla="*/ 2204405 h 6858000"/>
              <a:gd name="connsiteX846" fmla="*/ 5262214 w 7369701"/>
              <a:gd name="connsiteY846" fmla="*/ 2233836 h 6858000"/>
              <a:gd name="connsiteX847" fmla="*/ 4981539 w 7369701"/>
              <a:gd name="connsiteY847" fmla="*/ 1542201 h 6858000"/>
              <a:gd name="connsiteX848" fmla="*/ 4958461 w 7369701"/>
              <a:gd name="connsiteY848" fmla="*/ 1136957 h 6858000"/>
              <a:gd name="connsiteX849" fmla="*/ 4655015 w 7369701"/>
              <a:gd name="connsiteY849" fmla="*/ 891426 h 6858000"/>
              <a:gd name="connsiteX850" fmla="*/ 4348002 w 7369701"/>
              <a:gd name="connsiteY850" fmla="*/ 2205895 h 6858000"/>
              <a:gd name="connsiteX851" fmla="*/ 4262250 w 7369701"/>
              <a:gd name="connsiteY851" fmla="*/ 2219972 h 6858000"/>
              <a:gd name="connsiteX852" fmla="*/ 4550611 w 7369701"/>
              <a:gd name="connsiteY852" fmla="*/ 817540 h 6858000"/>
              <a:gd name="connsiteX853" fmla="*/ 4564418 w 7369701"/>
              <a:gd name="connsiteY853" fmla="*/ 808293 h 6858000"/>
              <a:gd name="connsiteX854" fmla="*/ 4266388 w 7369701"/>
              <a:gd name="connsiteY854" fmla="*/ 500083 h 6858000"/>
              <a:gd name="connsiteX855" fmla="*/ 4032842 w 7369701"/>
              <a:gd name="connsiteY855" fmla="*/ 211809 h 6858000"/>
              <a:gd name="connsiteX856" fmla="*/ 3882765 w 7369701"/>
              <a:gd name="connsiteY856" fmla="*/ 0 h 6858000"/>
              <a:gd name="connsiteX857" fmla="*/ 3721337 w 7369701"/>
              <a:gd name="connsiteY857" fmla="*/ 0 h 6858000"/>
              <a:gd name="connsiteX858" fmla="*/ 3797544 w 7369701"/>
              <a:gd name="connsiteY858" fmla="*/ 0 h 6858000"/>
              <a:gd name="connsiteX859" fmla="*/ 3775734 w 7369701"/>
              <a:gd name="connsiteY859" fmla="*/ 95131 h 6858000"/>
              <a:gd name="connsiteX860" fmla="*/ 3724807 w 7369701"/>
              <a:gd name="connsiteY860" fmla="*/ 272257 h 6858000"/>
              <a:gd name="connsiteX861" fmla="*/ 3726844 w 7369701"/>
              <a:gd name="connsiteY861" fmla="*/ 282988 h 6858000"/>
              <a:gd name="connsiteX862" fmla="*/ 3742664 w 7369701"/>
              <a:gd name="connsiteY862" fmla="*/ 279918 h 6858000"/>
              <a:gd name="connsiteX863" fmla="*/ 4103910 w 7369701"/>
              <a:gd name="connsiteY863" fmla="*/ 1161917 h 6858000"/>
              <a:gd name="connsiteX864" fmla="*/ 4020269 w 7369701"/>
              <a:gd name="connsiteY864" fmla="*/ 1200406 h 6858000"/>
              <a:gd name="connsiteX865" fmla="*/ 3674882 w 7369701"/>
              <a:gd name="connsiteY865" fmla="*/ 488524 h 6858000"/>
              <a:gd name="connsiteX866" fmla="*/ 3132682 w 7369701"/>
              <a:gd name="connsiteY866" fmla="*/ 1072284 h 6858000"/>
              <a:gd name="connsiteX867" fmla="*/ 2716346 w 7369701"/>
              <a:gd name="connsiteY867" fmla="*/ 1276376 h 6858000"/>
              <a:gd name="connsiteX868" fmla="*/ 2716772 w 7369701"/>
              <a:gd name="connsiteY868" fmla="*/ 1255462 h 6858000"/>
              <a:gd name="connsiteX869" fmla="*/ 3471096 w 7369701"/>
              <a:gd name="connsiteY869" fmla="*/ 437072 h 6858000"/>
              <a:gd name="connsiteX870" fmla="*/ 3639057 w 7369701"/>
              <a:gd name="connsiteY870" fmla="*/ 286334 h 6858000"/>
              <a:gd name="connsiteX871" fmla="*/ 3640309 w 7369701"/>
              <a:gd name="connsiteY871" fmla="*/ 284664 h 6858000"/>
              <a:gd name="connsiteX872" fmla="*/ 3646022 w 7369701"/>
              <a:gd name="connsiteY872" fmla="*/ 276711 h 6858000"/>
              <a:gd name="connsiteX873" fmla="*/ 3707943 w 7369701"/>
              <a:gd name="connsiteY873" fmla="*/ 65958 h 6858000"/>
              <a:gd name="connsiteX874" fmla="*/ 3721337 w 7369701"/>
              <a:gd name="connsiteY874" fmla="*/ 0 h 6858000"/>
              <a:gd name="connsiteX875" fmla="*/ 2867960 w 7369701"/>
              <a:gd name="connsiteY875" fmla="*/ 0 h 6858000"/>
              <a:gd name="connsiteX876" fmla="*/ 2926351 w 7369701"/>
              <a:gd name="connsiteY876" fmla="*/ 0 h 6858000"/>
              <a:gd name="connsiteX877" fmla="*/ 2902823 w 7369701"/>
              <a:gd name="connsiteY877" fmla="*/ 262929 h 6858000"/>
              <a:gd name="connsiteX878" fmla="*/ 2940663 w 7369701"/>
              <a:gd name="connsiteY878" fmla="*/ 140884 h 6858000"/>
              <a:gd name="connsiteX879" fmla="*/ 2947039 w 7369701"/>
              <a:gd name="connsiteY879" fmla="*/ 122524 h 6858000"/>
              <a:gd name="connsiteX880" fmla="*/ 2984316 w 7369701"/>
              <a:gd name="connsiteY880" fmla="*/ 0 h 6858000"/>
              <a:gd name="connsiteX881" fmla="*/ 3016114 w 7369701"/>
              <a:gd name="connsiteY881" fmla="*/ 0 h 6858000"/>
              <a:gd name="connsiteX882" fmla="*/ 2979949 w 7369701"/>
              <a:gd name="connsiteY882" fmla="*/ 119274 h 6858000"/>
              <a:gd name="connsiteX883" fmla="*/ 3023879 w 7369701"/>
              <a:gd name="connsiteY883" fmla="*/ 0 h 6858000"/>
              <a:gd name="connsiteX884" fmla="*/ 3105400 w 7369701"/>
              <a:gd name="connsiteY884" fmla="*/ 0 h 6858000"/>
              <a:gd name="connsiteX885" fmla="*/ 3094669 w 7369701"/>
              <a:gd name="connsiteY885" fmla="*/ 30308 h 6858000"/>
              <a:gd name="connsiteX886" fmla="*/ 2901945 w 7369701"/>
              <a:gd name="connsiteY886" fmla="*/ 466538 h 6858000"/>
              <a:gd name="connsiteX887" fmla="*/ 2815209 w 7369701"/>
              <a:gd name="connsiteY887" fmla="*/ 497361 h 6858000"/>
              <a:gd name="connsiteX888" fmla="*/ 2844845 w 7369701"/>
              <a:gd name="connsiteY888" fmla="*/ 127638 h 6858000"/>
              <a:gd name="connsiteX889" fmla="*/ 2867960 w 7369701"/>
              <a:gd name="connsiteY889" fmla="*/ 0 h 6858000"/>
              <a:gd name="connsiteX890" fmla="*/ 1057230 w 7369701"/>
              <a:gd name="connsiteY890" fmla="*/ 0 h 6858000"/>
              <a:gd name="connsiteX891" fmla="*/ 1111003 w 7369701"/>
              <a:gd name="connsiteY891" fmla="*/ 0 h 6858000"/>
              <a:gd name="connsiteX892" fmla="*/ 1125553 w 7369701"/>
              <a:gd name="connsiteY892" fmla="*/ 52588 h 6858000"/>
              <a:gd name="connsiteX893" fmla="*/ 1304276 w 7369701"/>
              <a:gd name="connsiteY893" fmla="*/ 476275 h 6858000"/>
              <a:gd name="connsiteX894" fmla="*/ 1492066 w 7369701"/>
              <a:gd name="connsiteY894" fmla="*/ 886333 h 6858000"/>
              <a:gd name="connsiteX895" fmla="*/ 1423698 w 7369701"/>
              <a:gd name="connsiteY895" fmla="*/ 710817 h 6858000"/>
              <a:gd name="connsiteX896" fmla="*/ 1357609 w 7369701"/>
              <a:gd name="connsiteY896" fmla="*/ 532892 h 6858000"/>
              <a:gd name="connsiteX897" fmla="*/ 1309550 w 7369701"/>
              <a:gd name="connsiteY897" fmla="*/ 374031 h 6858000"/>
              <a:gd name="connsiteX898" fmla="*/ 1193673 w 7369701"/>
              <a:gd name="connsiteY898" fmla="*/ 49533 h 6858000"/>
              <a:gd name="connsiteX899" fmla="*/ 1164391 w 7369701"/>
              <a:gd name="connsiteY899" fmla="*/ 0 h 6858000"/>
              <a:gd name="connsiteX900" fmla="*/ 1200666 w 7369701"/>
              <a:gd name="connsiteY900" fmla="*/ 0 h 6858000"/>
              <a:gd name="connsiteX901" fmla="*/ 1223408 w 7369701"/>
              <a:gd name="connsiteY901" fmla="*/ 38996 h 6858000"/>
              <a:gd name="connsiteX902" fmla="*/ 1339635 w 7369701"/>
              <a:gd name="connsiteY902" fmla="*/ 365517 h 6858000"/>
              <a:gd name="connsiteX903" fmla="*/ 1387469 w 7369701"/>
              <a:gd name="connsiteY903" fmla="*/ 523079 h 6858000"/>
              <a:gd name="connsiteX904" fmla="*/ 1452685 w 7369701"/>
              <a:gd name="connsiteY904" fmla="*/ 699806 h 6858000"/>
              <a:gd name="connsiteX905" fmla="*/ 1492092 w 7369701"/>
              <a:gd name="connsiteY905" fmla="*/ 800424 h 6858000"/>
              <a:gd name="connsiteX906" fmla="*/ 1455302 w 7369701"/>
              <a:gd name="connsiteY906" fmla="*/ 632913 h 6858000"/>
              <a:gd name="connsiteX907" fmla="*/ 1222336 w 7369701"/>
              <a:gd name="connsiteY907" fmla="*/ 9480 h 6858000"/>
              <a:gd name="connsiteX908" fmla="*/ 1214634 w 7369701"/>
              <a:gd name="connsiteY908" fmla="*/ 0 h 6858000"/>
              <a:gd name="connsiteX909" fmla="*/ 1289827 w 7369701"/>
              <a:gd name="connsiteY909" fmla="*/ 0 h 6858000"/>
              <a:gd name="connsiteX910" fmla="*/ 1321076 w 7369701"/>
              <a:gd name="connsiteY910" fmla="*/ 59722 h 6858000"/>
              <a:gd name="connsiteX911" fmla="*/ 1512579 w 7369701"/>
              <a:gd name="connsiteY911" fmla="*/ 626441 h 6858000"/>
              <a:gd name="connsiteX912" fmla="*/ 1506076 w 7369701"/>
              <a:gd name="connsiteY912" fmla="*/ 1089289 h 6858000"/>
              <a:gd name="connsiteX913" fmla="*/ 1486346 w 7369701"/>
              <a:gd name="connsiteY913" fmla="*/ 1079919 h 6858000"/>
              <a:gd name="connsiteX914" fmla="*/ 1070511 w 7369701"/>
              <a:gd name="connsiteY914" fmla="*/ 48609 h 6858000"/>
              <a:gd name="connsiteX915" fmla="*/ 1057230 w 7369701"/>
              <a:gd name="connsiteY915" fmla="*/ 0 h 6858000"/>
              <a:gd name="connsiteX916" fmla="*/ 43151 w 7369701"/>
              <a:gd name="connsiteY916" fmla="*/ 0 h 6858000"/>
              <a:gd name="connsiteX917" fmla="*/ 95283 w 7369701"/>
              <a:gd name="connsiteY917" fmla="*/ 0 h 6858000"/>
              <a:gd name="connsiteX918" fmla="*/ 300708 w 7369701"/>
              <a:gd name="connsiteY918" fmla="*/ 154571 h 6858000"/>
              <a:gd name="connsiteX919" fmla="*/ 530414 w 7369701"/>
              <a:gd name="connsiteY919" fmla="*/ 354673 h 6858000"/>
              <a:gd name="connsiteX920" fmla="*/ 333785 w 7369701"/>
              <a:gd name="connsiteY920" fmla="*/ 161564 h 6858000"/>
              <a:gd name="connsiteX921" fmla="*/ 147005 w 7369701"/>
              <a:gd name="connsiteY921" fmla="*/ 0 h 6858000"/>
              <a:gd name="connsiteX922" fmla="*/ 272509 w 7369701"/>
              <a:gd name="connsiteY922" fmla="*/ 0 h 6858000"/>
              <a:gd name="connsiteX923" fmla="*/ 326276 w 7369701"/>
              <a:gd name="connsiteY923" fmla="*/ 45847 h 6858000"/>
              <a:gd name="connsiteX924" fmla="*/ 823759 w 7369701"/>
              <a:gd name="connsiteY924" fmla="*/ 574145 h 6858000"/>
              <a:gd name="connsiteX925" fmla="*/ 811254 w 7369701"/>
              <a:gd name="connsiteY925" fmla="*/ 665546 h 6858000"/>
              <a:gd name="connsiteX926" fmla="*/ 154042 w 7369701"/>
              <a:gd name="connsiteY926" fmla="*/ 261522 h 6858000"/>
              <a:gd name="connsiteX927" fmla="*/ 13550 w 7369701"/>
              <a:gd name="connsiteY927" fmla="*/ 158423 h 6858000"/>
              <a:gd name="connsiteX928" fmla="*/ 0 w 7369701"/>
              <a:gd name="connsiteY928" fmla="*/ 146618 h 6858000"/>
              <a:gd name="connsiteX929" fmla="*/ 0 w 7369701"/>
              <a:gd name="connsiteY929" fmla="*/ 59161 h 6858000"/>
              <a:gd name="connsiteX930" fmla="*/ 45427 w 7369701"/>
              <a:gd name="connsiteY930" fmla="*/ 101078 h 6858000"/>
              <a:gd name="connsiteX931" fmla="*/ 630103 w 7369701"/>
              <a:gd name="connsiteY931" fmla="*/ 485885 h 6858000"/>
              <a:gd name="connsiteX932" fmla="*/ 532040 w 7369701"/>
              <a:gd name="connsiteY932" fmla="*/ 399359 h 6858000"/>
              <a:gd name="connsiteX933" fmla="*/ 517618 w 7369701"/>
              <a:gd name="connsiteY933" fmla="*/ 385726 h 6858000"/>
              <a:gd name="connsiteX934" fmla="*/ 285074 w 7369701"/>
              <a:gd name="connsiteY934" fmla="*/ 182755 h 6858000"/>
              <a:gd name="connsiteX935" fmla="*/ 43151 w 7369701"/>
              <a:gd name="connsiteY93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</a:cxnLst>
            <a:rect l="l" t="t" r="r" b="b"/>
            <a:pathLst>
              <a:path w="7369701" h="6858000">
                <a:moveTo>
                  <a:pt x="369702" y="6712169"/>
                </a:moveTo>
                <a:lnTo>
                  <a:pt x="366575" y="6715556"/>
                </a:lnTo>
                <a:cubicBezTo>
                  <a:pt x="367954" y="6715031"/>
                  <a:pt x="369326" y="6714512"/>
                  <a:pt x="371637" y="6713954"/>
                </a:cubicBezTo>
                <a:lnTo>
                  <a:pt x="369702" y="6712169"/>
                </a:lnTo>
                <a:close/>
                <a:moveTo>
                  <a:pt x="1019354" y="6315006"/>
                </a:moveTo>
                <a:cubicBezTo>
                  <a:pt x="847231" y="6483030"/>
                  <a:pt x="636234" y="6599053"/>
                  <a:pt x="441046" y="6691153"/>
                </a:cubicBezTo>
                <a:cubicBezTo>
                  <a:pt x="668934" y="6613112"/>
                  <a:pt x="947819" y="6494377"/>
                  <a:pt x="1019354" y="6315006"/>
                </a:cubicBezTo>
                <a:close/>
                <a:moveTo>
                  <a:pt x="991680" y="6298413"/>
                </a:moveTo>
                <a:cubicBezTo>
                  <a:pt x="775775" y="6396465"/>
                  <a:pt x="575302" y="6507871"/>
                  <a:pt x="409060" y="6671470"/>
                </a:cubicBezTo>
                <a:cubicBezTo>
                  <a:pt x="603834" y="6580783"/>
                  <a:pt x="817655" y="6465584"/>
                  <a:pt x="991680" y="6298413"/>
                </a:cubicBezTo>
                <a:close/>
                <a:moveTo>
                  <a:pt x="103333" y="5699602"/>
                </a:moveTo>
                <a:cubicBezTo>
                  <a:pt x="133282" y="5726353"/>
                  <a:pt x="175725" y="5762843"/>
                  <a:pt x="233938" y="5809416"/>
                </a:cubicBezTo>
                <a:cubicBezTo>
                  <a:pt x="390802" y="5935412"/>
                  <a:pt x="652575" y="6145703"/>
                  <a:pt x="883580" y="6180710"/>
                </a:cubicBezTo>
                <a:cubicBezTo>
                  <a:pt x="736829" y="6133021"/>
                  <a:pt x="610173" y="6040280"/>
                  <a:pt x="487337" y="5950182"/>
                </a:cubicBezTo>
                <a:cubicBezTo>
                  <a:pt x="443670" y="5917932"/>
                  <a:pt x="398584" y="5885270"/>
                  <a:pt x="354051" y="5854912"/>
                </a:cubicBezTo>
                <a:cubicBezTo>
                  <a:pt x="302352" y="5819720"/>
                  <a:pt x="247963" y="5787429"/>
                  <a:pt x="195436" y="5755068"/>
                </a:cubicBezTo>
                <a:lnTo>
                  <a:pt x="103333" y="5699602"/>
                </a:lnTo>
                <a:close/>
                <a:moveTo>
                  <a:pt x="5539432" y="5642928"/>
                </a:moveTo>
                <a:cubicBezTo>
                  <a:pt x="5544304" y="5659969"/>
                  <a:pt x="5549664" y="5677449"/>
                  <a:pt x="5555462" y="5694454"/>
                </a:cubicBezTo>
                <a:cubicBezTo>
                  <a:pt x="5631122" y="5909386"/>
                  <a:pt x="5731219" y="6118228"/>
                  <a:pt x="5828270" y="6320663"/>
                </a:cubicBezTo>
                <a:cubicBezTo>
                  <a:pt x="5868407" y="6404290"/>
                  <a:pt x="5908582" y="6488842"/>
                  <a:pt x="5947416" y="6574846"/>
                </a:cubicBezTo>
                <a:cubicBezTo>
                  <a:pt x="5894674" y="6327329"/>
                  <a:pt x="5793018" y="5718484"/>
                  <a:pt x="5539432" y="5642928"/>
                </a:cubicBezTo>
                <a:close/>
                <a:moveTo>
                  <a:pt x="51253" y="5631825"/>
                </a:moveTo>
                <a:lnTo>
                  <a:pt x="211622" y="5728803"/>
                </a:lnTo>
                <a:cubicBezTo>
                  <a:pt x="264592" y="5760684"/>
                  <a:pt x="319013" y="5793908"/>
                  <a:pt x="371652" y="5829062"/>
                </a:cubicBezTo>
                <a:cubicBezTo>
                  <a:pt x="417589" y="5859824"/>
                  <a:pt x="462230" y="5892964"/>
                  <a:pt x="505903" y="5925221"/>
                </a:cubicBezTo>
                <a:cubicBezTo>
                  <a:pt x="628246" y="6014875"/>
                  <a:pt x="754907" y="6107611"/>
                  <a:pt x="899240" y="6153068"/>
                </a:cubicBezTo>
                <a:cubicBezTo>
                  <a:pt x="928476" y="6162153"/>
                  <a:pt x="958088" y="6168887"/>
                  <a:pt x="988114" y="6174204"/>
                </a:cubicBezTo>
                <a:cubicBezTo>
                  <a:pt x="943280" y="6136411"/>
                  <a:pt x="896194" y="6100100"/>
                  <a:pt x="845971" y="6067177"/>
                </a:cubicBezTo>
                <a:cubicBezTo>
                  <a:pt x="720131" y="5983257"/>
                  <a:pt x="580034" y="5915740"/>
                  <a:pt x="448057" y="5841376"/>
                </a:cubicBezTo>
                <a:cubicBezTo>
                  <a:pt x="341781" y="5780886"/>
                  <a:pt x="90319" y="5630263"/>
                  <a:pt x="51253" y="5631825"/>
                </a:cubicBezTo>
                <a:close/>
                <a:moveTo>
                  <a:pt x="2606687" y="5630718"/>
                </a:moveTo>
                <a:cubicBezTo>
                  <a:pt x="2484040" y="5952782"/>
                  <a:pt x="2550772" y="6305470"/>
                  <a:pt x="2645658" y="6640259"/>
                </a:cubicBezTo>
                <a:cubicBezTo>
                  <a:pt x="2605413" y="6320984"/>
                  <a:pt x="2566733" y="5970903"/>
                  <a:pt x="2606687" y="5630718"/>
                </a:cubicBezTo>
                <a:close/>
                <a:moveTo>
                  <a:pt x="3642057" y="5573487"/>
                </a:moveTo>
                <a:cubicBezTo>
                  <a:pt x="3639338" y="5575453"/>
                  <a:pt x="3635693" y="5577466"/>
                  <a:pt x="3632981" y="5579437"/>
                </a:cubicBezTo>
                <a:cubicBezTo>
                  <a:pt x="3509182" y="5674738"/>
                  <a:pt x="3441993" y="5811556"/>
                  <a:pt x="3382436" y="5952726"/>
                </a:cubicBezTo>
                <a:cubicBezTo>
                  <a:pt x="3286719" y="6179641"/>
                  <a:pt x="3231101" y="6419386"/>
                  <a:pt x="3191929" y="6662669"/>
                </a:cubicBezTo>
                <a:cubicBezTo>
                  <a:pt x="3237125" y="6465250"/>
                  <a:pt x="3296425" y="6271000"/>
                  <a:pt x="3369898" y="6081771"/>
                </a:cubicBezTo>
                <a:cubicBezTo>
                  <a:pt x="3454377" y="5865084"/>
                  <a:pt x="3540614" y="5703753"/>
                  <a:pt x="3642057" y="5573487"/>
                </a:cubicBezTo>
                <a:close/>
                <a:moveTo>
                  <a:pt x="2650666" y="5530686"/>
                </a:moveTo>
                <a:cubicBezTo>
                  <a:pt x="2650695" y="5531619"/>
                  <a:pt x="2650695" y="5531619"/>
                  <a:pt x="2650249" y="5532101"/>
                </a:cubicBezTo>
                <a:cubicBezTo>
                  <a:pt x="2594633" y="5864991"/>
                  <a:pt x="2624834" y="6212617"/>
                  <a:pt x="2663808" y="6535215"/>
                </a:cubicBezTo>
                <a:cubicBezTo>
                  <a:pt x="2664345" y="6401062"/>
                  <a:pt x="2664881" y="6266909"/>
                  <a:pt x="2665418" y="6132756"/>
                </a:cubicBezTo>
                <a:cubicBezTo>
                  <a:pt x="2666315" y="5945493"/>
                  <a:pt x="2661038" y="5743579"/>
                  <a:pt x="2650666" y="5530686"/>
                </a:cubicBezTo>
                <a:close/>
                <a:moveTo>
                  <a:pt x="2680277" y="5479204"/>
                </a:moveTo>
                <a:cubicBezTo>
                  <a:pt x="2679826" y="5479692"/>
                  <a:pt x="2679381" y="5480173"/>
                  <a:pt x="2678972" y="5481582"/>
                </a:cubicBezTo>
                <a:cubicBezTo>
                  <a:pt x="2691463" y="5712555"/>
                  <a:pt x="2697451" y="5932139"/>
                  <a:pt x="2696666" y="6133836"/>
                </a:cubicBezTo>
                <a:lnTo>
                  <a:pt x="2695769" y="6390955"/>
                </a:lnTo>
                <a:cubicBezTo>
                  <a:pt x="2712509" y="6297144"/>
                  <a:pt x="2727840" y="6202916"/>
                  <a:pt x="2739893" y="6108357"/>
                </a:cubicBezTo>
                <a:cubicBezTo>
                  <a:pt x="2767348" y="5886500"/>
                  <a:pt x="2737035" y="5687445"/>
                  <a:pt x="2680277" y="5479204"/>
                </a:cubicBezTo>
                <a:close/>
                <a:moveTo>
                  <a:pt x="1132195" y="5467980"/>
                </a:moveTo>
                <a:cubicBezTo>
                  <a:pt x="1313054" y="5495211"/>
                  <a:pt x="1494925" y="5512628"/>
                  <a:pt x="1679056" y="5516907"/>
                </a:cubicBezTo>
                <a:cubicBezTo>
                  <a:pt x="1838007" y="5520331"/>
                  <a:pt x="1983050" y="5490313"/>
                  <a:pt x="2128648" y="5474249"/>
                </a:cubicBezTo>
                <a:cubicBezTo>
                  <a:pt x="2028248" y="5467548"/>
                  <a:pt x="1925543" y="5473055"/>
                  <a:pt x="1825619" y="5478447"/>
                </a:cubicBezTo>
                <a:lnTo>
                  <a:pt x="1737798" y="5483353"/>
                </a:lnTo>
                <a:cubicBezTo>
                  <a:pt x="1536509" y="5492800"/>
                  <a:pt x="1332771" y="5487439"/>
                  <a:pt x="1132195" y="5467980"/>
                </a:cubicBezTo>
                <a:close/>
                <a:moveTo>
                  <a:pt x="1456157" y="5371404"/>
                </a:moveTo>
                <a:cubicBezTo>
                  <a:pt x="1385125" y="5373535"/>
                  <a:pt x="1314200" y="5378444"/>
                  <a:pt x="1244432" y="5385601"/>
                </a:cubicBezTo>
                <a:cubicBezTo>
                  <a:pt x="1151404" y="5395142"/>
                  <a:pt x="1060429" y="5408677"/>
                  <a:pt x="973990" y="5424940"/>
                </a:cubicBezTo>
                <a:cubicBezTo>
                  <a:pt x="1017323" y="5425535"/>
                  <a:pt x="1061253" y="5429367"/>
                  <a:pt x="1103809" y="5433720"/>
                </a:cubicBezTo>
                <a:lnTo>
                  <a:pt x="1123454" y="5435727"/>
                </a:lnTo>
                <a:cubicBezTo>
                  <a:pt x="1326373" y="5455563"/>
                  <a:pt x="1533386" y="5461253"/>
                  <a:pt x="1737017" y="5452183"/>
                </a:cubicBezTo>
                <a:lnTo>
                  <a:pt x="1824397" y="5447757"/>
                </a:lnTo>
                <a:cubicBezTo>
                  <a:pt x="1905266" y="5443590"/>
                  <a:pt x="1987993" y="5439352"/>
                  <a:pt x="2070059" y="5441660"/>
                </a:cubicBezTo>
                <a:cubicBezTo>
                  <a:pt x="1883310" y="5383634"/>
                  <a:pt x="1669251" y="5365013"/>
                  <a:pt x="1456157" y="5371404"/>
                </a:cubicBezTo>
                <a:close/>
                <a:moveTo>
                  <a:pt x="4988186" y="5216467"/>
                </a:moveTo>
                <a:cubicBezTo>
                  <a:pt x="4914642" y="5275764"/>
                  <a:pt x="4843105" y="5338703"/>
                  <a:pt x="4777334" y="5406072"/>
                </a:cubicBezTo>
                <a:cubicBezTo>
                  <a:pt x="4757662" y="5426414"/>
                  <a:pt x="4737537" y="5447249"/>
                  <a:pt x="4718341" y="5468043"/>
                </a:cubicBezTo>
                <a:cubicBezTo>
                  <a:pt x="4681696" y="5506771"/>
                  <a:pt x="4644162" y="5546455"/>
                  <a:pt x="4604655" y="5583434"/>
                </a:cubicBezTo>
                <a:cubicBezTo>
                  <a:pt x="4591636" y="5595592"/>
                  <a:pt x="4578581" y="5606832"/>
                  <a:pt x="4565074" y="5618550"/>
                </a:cubicBezTo>
                <a:cubicBezTo>
                  <a:pt x="4712605" y="5511121"/>
                  <a:pt x="4908425" y="5376611"/>
                  <a:pt x="4988186" y="5216467"/>
                </a:cubicBezTo>
                <a:close/>
                <a:moveTo>
                  <a:pt x="4978032" y="5183809"/>
                </a:moveTo>
                <a:cubicBezTo>
                  <a:pt x="4748175" y="5235846"/>
                  <a:pt x="4611576" y="5430393"/>
                  <a:pt x="4463413" y="5615162"/>
                </a:cubicBezTo>
                <a:cubicBezTo>
                  <a:pt x="4428815" y="5658459"/>
                  <a:pt x="4393697" y="5700384"/>
                  <a:pt x="4358134" y="5742791"/>
                </a:cubicBezTo>
                <a:lnTo>
                  <a:pt x="4376219" y="5729027"/>
                </a:lnTo>
                <a:cubicBezTo>
                  <a:pt x="4445817" y="5675939"/>
                  <a:pt x="4517680" y="5621374"/>
                  <a:pt x="4582340" y="5561037"/>
                </a:cubicBezTo>
                <a:cubicBezTo>
                  <a:pt x="4621394" y="5524545"/>
                  <a:pt x="4658482" y="5485345"/>
                  <a:pt x="4694684" y="5447098"/>
                </a:cubicBezTo>
                <a:cubicBezTo>
                  <a:pt x="4714806" y="5426264"/>
                  <a:pt x="4733997" y="5405475"/>
                  <a:pt x="4754123" y="5384643"/>
                </a:cubicBezTo>
                <a:cubicBezTo>
                  <a:pt x="4823909" y="5312925"/>
                  <a:pt x="4899949" y="5246074"/>
                  <a:pt x="4978032" y="5183809"/>
                </a:cubicBezTo>
                <a:close/>
                <a:moveTo>
                  <a:pt x="1903353" y="5044827"/>
                </a:moveTo>
                <a:cubicBezTo>
                  <a:pt x="1900901" y="5049058"/>
                  <a:pt x="1913196" y="5065331"/>
                  <a:pt x="1936931" y="5093954"/>
                </a:cubicBezTo>
                <a:cubicBezTo>
                  <a:pt x="2021149" y="5196773"/>
                  <a:pt x="2108079" y="5297623"/>
                  <a:pt x="2195868" y="5396574"/>
                </a:cubicBezTo>
                <a:cubicBezTo>
                  <a:pt x="2196092" y="5309013"/>
                  <a:pt x="2155695" y="5230515"/>
                  <a:pt x="2088852" y="5166123"/>
                </a:cubicBezTo>
                <a:cubicBezTo>
                  <a:pt x="2054441" y="5132572"/>
                  <a:pt x="2001584" y="5091839"/>
                  <a:pt x="1958241" y="5067955"/>
                </a:cubicBezTo>
                <a:cubicBezTo>
                  <a:pt x="1922998" y="5048408"/>
                  <a:pt x="1905803" y="5040595"/>
                  <a:pt x="1903353" y="5044827"/>
                </a:cubicBezTo>
                <a:close/>
                <a:moveTo>
                  <a:pt x="1979378" y="4769504"/>
                </a:moveTo>
                <a:cubicBezTo>
                  <a:pt x="2251008" y="4946802"/>
                  <a:pt x="2557265" y="5046794"/>
                  <a:pt x="2882120" y="5064547"/>
                </a:cubicBezTo>
                <a:cubicBezTo>
                  <a:pt x="2852884" y="5055476"/>
                  <a:pt x="2822307" y="5047842"/>
                  <a:pt x="2793103" y="5039699"/>
                </a:cubicBezTo>
                <a:lnTo>
                  <a:pt x="2770041" y="5033634"/>
                </a:lnTo>
                <a:cubicBezTo>
                  <a:pt x="2500352" y="4962917"/>
                  <a:pt x="2236095" y="4864963"/>
                  <a:pt x="1979378" y="4769504"/>
                </a:cubicBezTo>
                <a:close/>
                <a:moveTo>
                  <a:pt x="1927410" y="4716164"/>
                </a:moveTo>
                <a:cubicBezTo>
                  <a:pt x="1938311" y="4720848"/>
                  <a:pt x="1949172" y="4724604"/>
                  <a:pt x="1959587" y="4728849"/>
                </a:cubicBezTo>
                <a:cubicBezTo>
                  <a:pt x="2224818" y="4827692"/>
                  <a:pt x="2499050" y="4930367"/>
                  <a:pt x="2777707" y="5003991"/>
                </a:cubicBezTo>
                <a:lnTo>
                  <a:pt x="2800768" y="5010056"/>
                </a:lnTo>
                <a:lnTo>
                  <a:pt x="2879408" y="5031590"/>
                </a:lnTo>
                <a:cubicBezTo>
                  <a:pt x="2873718" y="5029024"/>
                  <a:pt x="2868475" y="5025973"/>
                  <a:pt x="2862295" y="5022958"/>
                </a:cubicBezTo>
                <a:cubicBezTo>
                  <a:pt x="2846112" y="5014292"/>
                  <a:pt x="2829972" y="5006555"/>
                  <a:pt x="2813343" y="4998369"/>
                </a:cubicBezTo>
                <a:cubicBezTo>
                  <a:pt x="2759214" y="4972589"/>
                  <a:pt x="2702010" y="4951123"/>
                  <a:pt x="2646245" y="4930999"/>
                </a:cubicBezTo>
                <a:cubicBezTo>
                  <a:pt x="2437298" y="4853662"/>
                  <a:pt x="2221285" y="4774272"/>
                  <a:pt x="1999243" y="4730524"/>
                </a:cubicBezTo>
                <a:lnTo>
                  <a:pt x="1979527" y="4726651"/>
                </a:lnTo>
                <a:lnTo>
                  <a:pt x="1927410" y="4716164"/>
                </a:lnTo>
                <a:close/>
                <a:moveTo>
                  <a:pt x="1997014" y="4698007"/>
                </a:moveTo>
                <a:lnTo>
                  <a:pt x="2005458" y="4699540"/>
                </a:lnTo>
                <a:cubicBezTo>
                  <a:pt x="2229844" y="4743659"/>
                  <a:pt x="2447268" y="4823456"/>
                  <a:pt x="2657186" y="4901687"/>
                </a:cubicBezTo>
                <a:cubicBezTo>
                  <a:pt x="2713431" y="4922259"/>
                  <a:pt x="2771565" y="4943688"/>
                  <a:pt x="2826662" y="4970362"/>
                </a:cubicBezTo>
                <a:cubicBezTo>
                  <a:pt x="2843286" y="4978544"/>
                  <a:pt x="2859914" y="4986729"/>
                  <a:pt x="2876100" y="4995397"/>
                </a:cubicBezTo>
                <a:cubicBezTo>
                  <a:pt x="2929811" y="5022592"/>
                  <a:pt x="2984941" y="5050189"/>
                  <a:pt x="3042600" y="5059532"/>
                </a:cubicBezTo>
                <a:cubicBezTo>
                  <a:pt x="2779645" y="4772909"/>
                  <a:pt x="2376891" y="4705645"/>
                  <a:pt x="1997014" y="4698007"/>
                </a:cubicBezTo>
                <a:close/>
                <a:moveTo>
                  <a:pt x="2305292" y="4219492"/>
                </a:moveTo>
                <a:cubicBezTo>
                  <a:pt x="2631112" y="4377847"/>
                  <a:pt x="3011879" y="4535878"/>
                  <a:pt x="3360922" y="4529373"/>
                </a:cubicBezTo>
                <a:cubicBezTo>
                  <a:pt x="3408391" y="4528405"/>
                  <a:pt x="3451278" y="4517839"/>
                  <a:pt x="3492420" y="4510145"/>
                </a:cubicBezTo>
                <a:cubicBezTo>
                  <a:pt x="3448862" y="4503966"/>
                  <a:pt x="3405674" y="4495449"/>
                  <a:pt x="3364086" y="4480340"/>
                </a:cubicBezTo>
                <a:cubicBezTo>
                  <a:pt x="3314946" y="4462747"/>
                  <a:pt x="3269673" y="4437082"/>
                  <a:pt x="3225818" y="4411822"/>
                </a:cubicBezTo>
                <a:cubicBezTo>
                  <a:pt x="3194830" y="4393966"/>
                  <a:pt x="3162431" y="4375699"/>
                  <a:pt x="3129696" y="4360704"/>
                </a:cubicBezTo>
                <a:cubicBezTo>
                  <a:pt x="3030558" y="4315774"/>
                  <a:pt x="2920899" y="4298731"/>
                  <a:pt x="2814545" y="4282955"/>
                </a:cubicBezTo>
                <a:cubicBezTo>
                  <a:pt x="2648192" y="4257474"/>
                  <a:pt x="2475773" y="4231762"/>
                  <a:pt x="2305292" y="4219492"/>
                </a:cubicBezTo>
                <a:close/>
                <a:moveTo>
                  <a:pt x="2626982" y="4206450"/>
                </a:move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cubicBezTo>
                  <a:pt x="2928115" y="4269564"/>
                  <a:pt x="3040565" y="4286495"/>
                  <a:pt x="3143018" y="4332698"/>
                </a:cubicBezTo>
                <a:cubicBezTo>
                  <a:pt x="3177162" y="4348099"/>
                  <a:pt x="3210046" y="4366808"/>
                  <a:pt x="3241520" y="4385112"/>
                </a:cubicBezTo>
                <a:cubicBezTo>
                  <a:pt x="3284409" y="4409477"/>
                  <a:pt x="3328265" y="4434739"/>
                  <a:pt x="3374575" y="4451517"/>
                </a:cubicBezTo>
                <a:cubicBezTo>
                  <a:pt x="3416609" y="4466134"/>
                  <a:pt x="3460730" y="4474620"/>
                  <a:pt x="3505221" y="4480757"/>
                </a:cubicBezTo>
                <a:cubicBezTo>
                  <a:pt x="3244537" y="4280088"/>
                  <a:pt x="2943211" y="4213332"/>
                  <a:pt x="2626982" y="4206450"/>
                </a:cubicBezTo>
                <a:close/>
                <a:moveTo>
                  <a:pt x="1310106" y="3943217"/>
                </a:moveTo>
                <a:cubicBezTo>
                  <a:pt x="1129544" y="4063332"/>
                  <a:pt x="976804" y="4212308"/>
                  <a:pt x="854994" y="4399136"/>
                </a:cubicBezTo>
                <a:cubicBezTo>
                  <a:pt x="813550" y="4462067"/>
                  <a:pt x="777442" y="4528637"/>
                  <a:pt x="742462" y="4594648"/>
                </a:cubicBezTo>
                <a:cubicBezTo>
                  <a:pt x="769633" y="4559245"/>
                  <a:pt x="795392" y="4522436"/>
                  <a:pt x="820602" y="4485915"/>
                </a:cubicBezTo>
                <a:cubicBezTo>
                  <a:pt x="839644" y="4458097"/>
                  <a:pt x="858127" y="4430568"/>
                  <a:pt x="878295" y="4403594"/>
                </a:cubicBezTo>
                <a:cubicBezTo>
                  <a:pt x="984168" y="4259170"/>
                  <a:pt x="1114491" y="4132679"/>
                  <a:pt x="1240607" y="4010401"/>
                </a:cubicBezTo>
                <a:lnTo>
                  <a:pt x="1310106" y="3943217"/>
                </a:lnTo>
                <a:close/>
                <a:moveTo>
                  <a:pt x="1423113" y="3874565"/>
                </a:moveTo>
                <a:lnTo>
                  <a:pt x="1260565" y="4031982"/>
                </a:lnTo>
                <a:cubicBezTo>
                  <a:pt x="1135292" y="4153135"/>
                  <a:pt x="1006090" y="4279065"/>
                  <a:pt x="901900" y="4421236"/>
                </a:cubicBezTo>
                <a:cubicBezTo>
                  <a:pt x="882292" y="4447928"/>
                  <a:pt x="863806" y="4475465"/>
                  <a:pt x="845044" y="4502436"/>
                </a:cubicBezTo>
                <a:cubicBezTo>
                  <a:pt x="797719" y="4571828"/>
                  <a:pt x="747866" y="4643196"/>
                  <a:pt x="685926" y="4703069"/>
                </a:cubicBezTo>
                <a:cubicBezTo>
                  <a:pt x="685087" y="4704192"/>
                  <a:pt x="684806" y="4705038"/>
                  <a:pt x="684248" y="4706721"/>
                </a:cubicBezTo>
                <a:cubicBezTo>
                  <a:pt x="955830" y="4450343"/>
                  <a:pt x="1215323" y="4185291"/>
                  <a:pt x="1423113" y="3874565"/>
                </a:cubicBezTo>
                <a:close/>
                <a:moveTo>
                  <a:pt x="3316479" y="3872136"/>
                </a:moveTo>
                <a:lnTo>
                  <a:pt x="3546806" y="4356139"/>
                </a:lnTo>
                <a:cubicBezTo>
                  <a:pt x="3510992" y="4217388"/>
                  <a:pt x="3440535" y="4086075"/>
                  <a:pt x="3364433" y="3953121"/>
                </a:cubicBezTo>
                <a:lnTo>
                  <a:pt x="3316479" y="3872136"/>
                </a:lnTo>
                <a:close/>
                <a:moveTo>
                  <a:pt x="3291335" y="3767420"/>
                </a:moveTo>
                <a:cubicBezTo>
                  <a:pt x="3324815" y="3824296"/>
                  <a:pt x="3358740" y="3880691"/>
                  <a:pt x="3390805" y="3937163"/>
                </a:cubicBezTo>
                <a:cubicBezTo>
                  <a:pt x="3469925" y="4075583"/>
                  <a:pt x="3543427" y="4213298"/>
                  <a:pt x="3579062" y="4359040"/>
                </a:cubicBezTo>
                <a:cubicBezTo>
                  <a:pt x="3585500" y="4228842"/>
                  <a:pt x="3547302" y="4112076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1510397" y="3684705"/>
                </a:move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460140" y="4053106"/>
                  <a:pt x="242842" y="4196577"/>
                  <a:pt x="34256" y="4347603"/>
                </a:cubicBezTo>
                <a:cubicBezTo>
                  <a:pt x="196048" y="4248849"/>
                  <a:pt x="358125" y="4150653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lose/>
                <a:moveTo>
                  <a:pt x="1313114" y="3655216"/>
                </a:moveTo>
                <a:cubicBezTo>
                  <a:pt x="1247578" y="3654578"/>
                  <a:pt x="1180153" y="3656293"/>
                  <a:pt x="1109304" y="3669030"/>
                </a:cubicBezTo>
                <a:cubicBezTo>
                  <a:pt x="689821" y="3744031"/>
                  <a:pt x="334655" y="4032530"/>
                  <a:pt x="8129" y="4330519"/>
                </a:cubicBezTo>
                <a:cubicBezTo>
                  <a:pt x="220923" y="4176682"/>
                  <a:pt x="442983" y="4028720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lose/>
                <a:moveTo>
                  <a:pt x="3655073" y="3650884"/>
                </a:move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cubicBezTo>
                  <a:pt x="4484865" y="4299540"/>
                  <a:pt x="4571866" y="4332385"/>
                  <a:pt x="4648051" y="4374051"/>
                </a:cubicBezTo>
                <a:cubicBezTo>
                  <a:pt x="4566919" y="4301848"/>
                  <a:pt x="4474187" y="4242216"/>
                  <a:pt x="4383389" y="4184369"/>
                </a:cubicBez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lose/>
                <a:moveTo>
                  <a:pt x="3670252" y="3622798"/>
                </a:move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97546" y="4220788"/>
                  <a:pt x="4597907" y="4284772"/>
                  <a:pt x="4684469" y="4364680"/>
                </a:cubicBezTo>
                <a:lnTo>
                  <a:pt x="4690271" y="4370034"/>
                </a:lnTo>
                <a:cubicBezTo>
                  <a:pt x="4617960" y="4134006"/>
                  <a:pt x="4326618" y="3976128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4441737" y="3399734"/>
                </a:move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99925" y="4149276"/>
                  <a:pt x="5291490" y="4229096"/>
                  <a:pt x="5388878" y="4300185"/>
                </a:cubicBezTo>
                <a:cubicBezTo>
                  <a:pt x="5401114" y="4303421"/>
                  <a:pt x="5413353" y="4306662"/>
                  <a:pt x="5425556" y="4308967"/>
                </a:cubicBezTo>
                <a:cubicBezTo>
                  <a:pt x="5290970" y="4122931"/>
                  <a:pt x="5119226" y="3974244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lnTo>
                  <a:pt x="5425834" y="3162785"/>
                </a:ln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lnTo>
                  <a:pt x="993319" y="3247648"/>
                </a:ln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lnTo>
                  <a:pt x="600288" y="3365555"/>
                </a:ln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lnTo>
                  <a:pt x="1053282" y="3185247"/>
                </a:ln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608772" y="3451680"/>
                  <a:pt x="5674122" y="3909676"/>
                  <a:pt x="5519779" y="4359223"/>
                </a:cubicBezTo>
                <a:cubicBezTo>
                  <a:pt x="5520262" y="4359669"/>
                  <a:pt x="5520293" y="4360602"/>
                  <a:pt x="5520293" y="4360602"/>
                </a:cubicBezTo>
                <a:cubicBezTo>
                  <a:pt x="5627244" y="4437825"/>
                  <a:pt x="5699666" y="4548575"/>
                  <a:pt x="5767221" y="4665564"/>
                </a:cubicBezTo>
                <a:cubicBezTo>
                  <a:pt x="6275281" y="4699277"/>
                  <a:pt x="6739386" y="4778523"/>
                  <a:pt x="6937169" y="4815941"/>
                </a:cubicBezTo>
                <a:cubicBezTo>
                  <a:pt x="7134952" y="4853359"/>
                  <a:pt x="7020263" y="4903218"/>
                  <a:pt x="6953922" y="4890068"/>
                </a:cubicBezTo>
                <a:cubicBezTo>
                  <a:pt x="6799988" y="4859556"/>
                  <a:pt x="6485790" y="4815676"/>
                  <a:pt x="6071359" y="4770770"/>
                </a:cubicBezTo>
                <a:lnTo>
                  <a:pt x="6038839" y="4764474"/>
                </a:lnTo>
                <a:cubicBezTo>
                  <a:pt x="6038795" y="4764265"/>
                  <a:pt x="6038750" y="4764056"/>
                  <a:pt x="6038706" y="4763847"/>
                </a:cubicBezTo>
                <a:lnTo>
                  <a:pt x="6037784" y="4764270"/>
                </a:lnTo>
                <a:lnTo>
                  <a:pt x="6038839" y="4764474"/>
                </a:lnTo>
                <a:lnTo>
                  <a:pt x="6040338" y="4771418"/>
                </a:lnTo>
                <a:cubicBezTo>
                  <a:pt x="6039088" y="4781803"/>
                  <a:pt x="6034314" y="4794510"/>
                  <a:pt x="6024488" y="4809903"/>
                </a:cubicBezTo>
                <a:cubicBezTo>
                  <a:pt x="5910095" y="5058984"/>
                  <a:pt x="5773348" y="5296385"/>
                  <a:pt x="5599771" y="5509652"/>
                </a:cubicBezTo>
                <a:cubicBezTo>
                  <a:pt x="5583815" y="5529842"/>
                  <a:pt x="5566811" y="5547293"/>
                  <a:pt x="5548843" y="5563845"/>
                </a:cubicBezTo>
                <a:cubicBezTo>
                  <a:pt x="5773782" y="5645205"/>
                  <a:pt x="5890323" y="6067151"/>
                  <a:pt x="5940952" y="6250028"/>
                </a:cubicBezTo>
                <a:cubicBezTo>
                  <a:pt x="5979301" y="6387982"/>
                  <a:pt x="6009900" y="6527294"/>
                  <a:pt x="6043441" y="6665847"/>
                </a:cubicBezTo>
                <a:lnTo>
                  <a:pt x="6093432" y="6858000"/>
                </a:lnTo>
                <a:lnTo>
                  <a:pt x="6034344" y="6858000"/>
                </a:lnTo>
                <a:lnTo>
                  <a:pt x="6026679" y="6836959"/>
                </a:lnTo>
                <a:cubicBezTo>
                  <a:pt x="5958957" y="6665497"/>
                  <a:pt x="5878558" y="6498078"/>
                  <a:pt x="5800441" y="6335286"/>
                </a:cubicBezTo>
                <a:cubicBezTo>
                  <a:pt x="5703359" y="6131918"/>
                  <a:pt x="5602295" y="5922187"/>
                  <a:pt x="5526562" y="5705388"/>
                </a:cubicBezTo>
                <a:cubicBezTo>
                  <a:pt x="5523956" y="5698505"/>
                  <a:pt x="5521803" y="5691139"/>
                  <a:pt x="5519640" y="5683774"/>
                </a:cubicBezTo>
                <a:cubicBezTo>
                  <a:pt x="5523207" y="5970988"/>
                  <a:pt x="5738292" y="6306566"/>
                  <a:pt x="5844559" y="6553349"/>
                </a:cubicBezTo>
                <a:lnTo>
                  <a:pt x="5975994" y="6858000"/>
                </a:lnTo>
                <a:lnTo>
                  <a:pt x="5898547" y="6858000"/>
                </a:lnTo>
                <a:lnTo>
                  <a:pt x="5682041" y="6355860"/>
                </a:lnTo>
                <a:cubicBezTo>
                  <a:pt x="5609136" y="6186449"/>
                  <a:pt x="5505535" y="6006625"/>
                  <a:pt x="5461758" y="5820220"/>
                </a:cubicBezTo>
                <a:cubicBezTo>
                  <a:pt x="5415457" y="6083349"/>
                  <a:pt x="5335494" y="6334433"/>
                  <a:pt x="5237282" y="6579086"/>
                </a:cubicBezTo>
                <a:lnTo>
                  <a:pt x="5115009" y="6858000"/>
                </a:lnTo>
                <a:lnTo>
                  <a:pt x="5028074" y="6858000"/>
                </a:lnTo>
                <a:lnTo>
                  <a:pt x="5079508" y="6749074"/>
                </a:lnTo>
                <a:cubicBezTo>
                  <a:pt x="5200211" y="6482556"/>
                  <a:pt x="5305048" y="6210716"/>
                  <a:pt x="5371846" y="5924413"/>
                </a:cubicBezTo>
                <a:lnTo>
                  <a:pt x="5270512" y="6138975"/>
                </a:lnTo>
                <a:cubicBezTo>
                  <a:pt x="5192357" y="6304175"/>
                  <a:pt x="5112108" y="6475512"/>
                  <a:pt x="5062409" y="6653544"/>
                </a:cubicBezTo>
                <a:cubicBezTo>
                  <a:pt x="5053035" y="6686987"/>
                  <a:pt x="5045072" y="6720843"/>
                  <a:pt x="5036628" y="6754247"/>
                </a:cubicBezTo>
                <a:lnTo>
                  <a:pt x="5009112" y="6858000"/>
                </a:lnTo>
                <a:lnTo>
                  <a:pt x="4976679" y="6858000"/>
                </a:lnTo>
                <a:lnTo>
                  <a:pt x="5006537" y="6747068"/>
                </a:lnTo>
                <a:cubicBezTo>
                  <a:pt x="5014940" y="6712729"/>
                  <a:pt x="5022903" y="6678883"/>
                  <a:pt x="5032723" y="6644957"/>
                </a:cubicBezTo>
                <a:cubicBezTo>
                  <a:pt x="5083245" y="6464091"/>
                  <a:pt x="5164383" y="6291790"/>
                  <a:pt x="5242949" y="6125175"/>
                </a:cubicBezTo>
                <a:lnTo>
                  <a:pt x="5286321" y="6033555"/>
                </a:lnTo>
                <a:cubicBezTo>
                  <a:pt x="5153522" y="6218172"/>
                  <a:pt x="5058694" y="6420826"/>
                  <a:pt x="5008210" y="6649194"/>
                </a:cubicBezTo>
                <a:cubicBezTo>
                  <a:pt x="4999505" y="6687732"/>
                  <a:pt x="4992445" y="6726670"/>
                  <a:pt x="4986321" y="6765687"/>
                </a:cubicBezTo>
                <a:lnTo>
                  <a:pt x="4973474" y="6858000"/>
                </a:lnTo>
                <a:lnTo>
                  <a:pt x="4907178" y="6858000"/>
                </a:lnTo>
                <a:lnTo>
                  <a:pt x="4910810" y="6829660"/>
                </a:lnTo>
                <a:cubicBezTo>
                  <a:pt x="4927183" y="6695980"/>
                  <a:pt x="4945608" y="6562743"/>
                  <a:pt x="4987461" y="6432994"/>
                </a:cubicBezTo>
                <a:cubicBezTo>
                  <a:pt x="5033887" y="6289556"/>
                  <a:pt x="5098947" y="6157948"/>
                  <a:pt x="5179262" y="6035044"/>
                </a:cubicBezTo>
                <a:cubicBezTo>
                  <a:pt x="5016033" y="6169178"/>
                  <a:pt x="4838252" y="6288995"/>
                  <a:pt x="4689678" y="6440241"/>
                </a:cubicBezTo>
                <a:cubicBezTo>
                  <a:pt x="4615724" y="6515503"/>
                  <a:pt x="4545518" y="6594166"/>
                  <a:pt x="4477543" y="6674836"/>
                </a:cubicBezTo>
                <a:lnTo>
                  <a:pt x="4329957" y="6858000"/>
                </a:lnTo>
                <a:lnTo>
                  <a:pt x="4218595" y="6858000"/>
                </a:lnTo>
                <a:lnTo>
                  <a:pt x="4368888" y="6668412"/>
                </a:lnTo>
                <a:cubicBezTo>
                  <a:pt x="4431654" y="6591444"/>
                  <a:pt x="4495926" y="6515754"/>
                  <a:pt x="4563091" y="6442508"/>
                </a:cubicBezTo>
                <a:cubicBezTo>
                  <a:pt x="4810353" y="6173676"/>
                  <a:pt x="5160740" y="5991069"/>
                  <a:pt x="5387324" y="5705830"/>
                </a:cubicBezTo>
                <a:cubicBezTo>
                  <a:pt x="5286064" y="5794177"/>
                  <a:pt x="5178968" y="5876241"/>
                  <a:pt x="5073620" y="5955437"/>
                </a:cubicBezTo>
                <a:cubicBezTo>
                  <a:pt x="4943865" y="6053305"/>
                  <a:pt x="4809130" y="6154627"/>
                  <a:pt x="4689789" y="6268382"/>
                </a:cubicBezTo>
                <a:cubicBezTo>
                  <a:pt x="4591303" y="6361972"/>
                  <a:pt x="4502007" y="6464046"/>
                  <a:pt x="4418722" y="6570886"/>
                </a:cubicBezTo>
                <a:lnTo>
                  <a:pt x="4214944" y="6858000"/>
                </a:lnTo>
                <a:lnTo>
                  <a:pt x="4177898" y="6858000"/>
                </a:lnTo>
                <a:lnTo>
                  <a:pt x="4391597" y="6556370"/>
                </a:lnTo>
                <a:cubicBezTo>
                  <a:pt x="4476641" y="6446900"/>
                  <a:pt x="4567929" y="6342186"/>
                  <a:pt x="4668889" y="6246399"/>
                </a:cubicBezTo>
                <a:cubicBezTo>
                  <a:pt x="4789603" y="6132122"/>
                  <a:pt x="4925227" y="6029827"/>
                  <a:pt x="5055427" y="5931476"/>
                </a:cubicBezTo>
                <a:cubicBezTo>
                  <a:pt x="5161670" y="5851314"/>
                  <a:pt x="5270142" y="5768732"/>
                  <a:pt x="5371814" y="5678975"/>
                </a:cubicBezTo>
                <a:cubicBezTo>
                  <a:pt x="5250056" y="5732278"/>
                  <a:pt x="5117554" y="5761328"/>
                  <a:pt x="4987918" y="5838701"/>
                </a:cubicBezTo>
                <a:cubicBezTo>
                  <a:pt x="4699961" y="6010191"/>
                  <a:pt x="4491898" y="6286162"/>
                  <a:pt x="4317146" y="6587716"/>
                </a:cubicBezTo>
                <a:lnTo>
                  <a:pt x="4171627" y="6858000"/>
                </a:lnTo>
                <a:lnTo>
                  <a:pt x="4081585" y="6858000"/>
                </a:lnTo>
                <a:lnTo>
                  <a:pt x="4238603" y="6559341"/>
                </a:lnTo>
                <a:cubicBezTo>
                  <a:pt x="4385995" y="6299856"/>
                  <a:pt x="4555804" y="6056475"/>
                  <a:pt x="4778333" y="5873626"/>
                </a:cubicBezTo>
                <a:cubicBezTo>
                  <a:pt x="4974935" y="5712072"/>
                  <a:pt x="5214460" y="5703893"/>
                  <a:pt x="5414185" y="5573882"/>
                </a:cubicBezTo>
                <a:cubicBezTo>
                  <a:pt x="5665168" y="5409695"/>
                  <a:pt x="5834734" y="5037780"/>
                  <a:pt x="5959648" y="4760797"/>
                </a:cubicBezTo>
                <a:cubicBezTo>
                  <a:pt x="5758178" y="4742307"/>
                  <a:pt x="5556149" y="4733150"/>
                  <a:pt x="5355019" y="4734672"/>
                </a:cubicBezTo>
                <a:cubicBezTo>
                  <a:pt x="5292258" y="4900655"/>
                  <a:pt x="5203125" y="5047664"/>
                  <a:pt x="5083565" y="5179121"/>
                </a:cubicBezTo>
                <a:cubicBezTo>
                  <a:pt x="5049677" y="5379813"/>
                  <a:pt x="4862890" y="5495797"/>
                  <a:pt x="4713577" y="5616803"/>
                </a:cubicBezTo>
                <a:cubicBezTo>
                  <a:pt x="4481263" y="5805403"/>
                  <a:pt x="4239092" y="5980417"/>
                  <a:pt x="3989559" y="6145945"/>
                </a:cubicBezTo>
                <a:cubicBezTo>
                  <a:pt x="3958721" y="6166743"/>
                  <a:pt x="3915645" y="6091150"/>
                  <a:pt x="3939824" y="6066900"/>
                </a:cubicBezTo>
                <a:cubicBezTo>
                  <a:pt x="4170724" y="5831323"/>
                  <a:pt x="4361787" y="5566131"/>
                  <a:pt x="4584537" y="5324826"/>
                </a:cubicBezTo>
                <a:cubicBezTo>
                  <a:pt x="4710868" y="5187971"/>
                  <a:pt x="4848359" y="5097244"/>
                  <a:pt x="5037105" y="5088765"/>
                </a:cubicBezTo>
                <a:cubicBezTo>
                  <a:pt x="5038033" y="5088728"/>
                  <a:pt x="5039001" y="5089622"/>
                  <a:pt x="5039930" y="5089585"/>
                </a:cubicBezTo>
                <a:cubicBezTo>
                  <a:pt x="5133008" y="4982937"/>
                  <a:pt x="5207480" y="4865387"/>
                  <a:pt x="5263764" y="4735525"/>
                </a:cubicBezTo>
                <a:cubicBezTo>
                  <a:pt x="4867298" y="4743930"/>
                  <a:pt x="4472427" y="4792315"/>
                  <a:pt x="4086300" y="4884599"/>
                </a:cubicBezTo>
                <a:cubicBezTo>
                  <a:pt x="4087456" y="4890142"/>
                  <a:pt x="4087673" y="4895720"/>
                  <a:pt x="4085485" y="4899070"/>
                </a:cubicBezTo>
                <a:cubicBezTo>
                  <a:pt x="4003302" y="5010406"/>
                  <a:pt x="3928312" y="5126573"/>
                  <a:pt x="3871915" y="5253645"/>
                </a:cubicBezTo>
                <a:cubicBezTo>
                  <a:pt x="3845467" y="5314321"/>
                  <a:pt x="3832705" y="5402857"/>
                  <a:pt x="3799374" y="5466127"/>
                </a:cubicBezTo>
                <a:cubicBezTo>
                  <a:pt x="3785138" y="5845399"/>
                  <a:pt x="3675506" y="6277604"/>
                  <a:pt x="3498850" y="6661888"/>
                </a:cubicBezTo>
                <a:lnTo>
                  <a:pt x="3399216" y="6858000"/>
                </a:lnTo>
                <a:lnTo>
                  <a:pt x="3303688" y="6858000"/>
                </a:lnTo>
                <a:lnTo>
                  <a:pt x="3391774" y="6697181"/>
                </a:lnTo>
                <a:cubicBezTo>
                  <a:pt x="3573729" y="6337659"/>
                  <a:pt x="3697480" y="5922895"/>
                  <a:pt x="3735540" y="5546923"/>
                </a:cubicBezTo>
                <a:cubicBezTo>
                  <a:pt x="3733489" y="5553993"/>
                  <a:pt x="3731483" y="5561993"/>
                  <a:pt x="3729438" y="5569058"/>
                </a:cubicBezTo>
                <a:cubicBezTo>
                  <a:pt x="3722922" y="5592607"/>
                  <a:pt x="3715485" y="5616189"/>
                  <a:pt x="3707782" y="5644908"/>
                </a:cubicBezTo>
                <a:cubicBezTo>
                  <a:pt x="3671550" y="5775366"/>
                  <a:pt x="3633159" y="5910098"/>
                  <a:pt x="3583827" y="6039215"/>
                </a:cubicBezTo>
                <a:cubicBezTo>
                  <a:pt x="3571998" y="6069498"/>
                  <a:pt x="3559686" y="6099330"/>
                  <a:pt x="3547861" y="6129609"/>
                </a:cubicBezTo>
                <a:cubicBezTo>
                  <a:pt x="3528366" y="6177894"/>
                  <a:pt x="3507534" y="6227631"/>
                  <a:pt x="3490905" y="6277660"/>
                </a:cubicBezTo>
                <a:cubicBezTo>
                  <a:pt x="3477958" y="6314973"/>
                  <a:pt x="3466463" y="6353624"/>
                  <a:pt x="3455859" y="6391301"/>
                </a:cubicBezTo>
                <a:cubicBezTo>
                  <a:pt x="3447266" y="6420993"/>
                  <a:pt x="3438672" y="6450673"/>
                  <a:pt x="3429112" y="6479469"/>
                </a:cubicBezTo>
                <a:cubicBezTo>
                  <a:pt x="3394330" y="6587977"/>
                  <a:pt x="3348719" y="6693654"/>
                  <a:pt x="3304862" y="6796476"/>
                </a:cubicBezTo>
                <a:lnTo>
                  <a:pt x="3276071" y="6858000"/>
                </a:lnTo>
                <a:lnTo>
                  <a:pt x="3240805" y="6858000"/>
                </a:lnTo>
                <a:lnTo>
                  <a:pt x="3275917" y="6783192"/>
                </a:lnTo>
                <a:cubicBezTo>
                  <a:pt x="3319817" y="6681303"/>
                  <a:pt x="3364982" y="6576108"/>
                  <a:pt x="3399358" y="6469011"/>
                </a:cubicBezTo>
                <a:cubicBezTo>
                  <a:pt x="3408430" y="6439778"/>
                  <a:pt x="3417061" y="6411021"/>
                  <a:pt x="3425650" y="6381333"/>
                </a:cubicBezTo>
                <a:cubicBezTo>
                  <a:pt x="3436256" y="6343653"/>
                  <a:pt x="3448199" y="6304520"/>
                  <a:pt x="3460661" y="6266763"/>
                </a:cubicBezTo>
                <a:cubicBezTo>
                  <a:pt x="3477731" y="6216246"/>
                  <a:pt x="3498530" y="6165579"/>
                  <a:pt x="3518021" y="6117298"/>
                </a:cubicBezTo>
                <a:cubicBezTo>
                  <a:pt x="3530339" y="6087462"/>
                  <a:pt x="3542206" y="6058115"/>
                  <a:pt x="3554035" y="6027832"/>
                </a:cubicBezTo>
                <a:cubicBezTo>
                  <a:pt x="3602956" y="5900128"/>
                  <a:pt x="3640454" y="5766362"/>
                  <a:pt x="3677174" y="5636351"/>
                </a:cubicBezTo>
                <a:cubicBezTo>
                  <a:pt x="3685353" y="5608086"/>
                  <a:pt x="3692308" y="5584047"/>
                  <a:pt x="3698819" y="5560503"/>
                </a:cubicBezTo>
                <a:cubicBezTo>
                  <a:pt x="3699603" y="5556742"/>
                  <a:pt x="3701314" y="5552952"/>
                  <a:pt x="3702094" y="5549194"/>
                </a:cubicBezTo>
                <a:cubicBezTo>
                  <a:pt x="3586407" y="5684227"/>
                  <a:pt x="3491727" y="5855671"/>
                  <a:pt x="3398355" y="6094603"/>
                </a:cubicBezTo>
                <a:cubicBezTo>
                  <a:pt x="3309322" y="6322763"/>
                  <a:pt x="3241029" y="6558474"/>
                  <a:pt x="3193941" y="6798775"/>
                </a:cubicBezTo>
                <a:lnTo>
                  <a:pt x="3184140" y="6858000"/>
                </a:lnTo>
                <a:lnTo>
                  <a:pt x="3099978" y="6858000"/>
                </a:lnTo>
                <a:lnTo>
                  <a:pt x="3101556" y="6843337"/>
                </a:lnTo>
                <a:cubicBezTo>
                  <a:pt x="3144932" y="6479621"/>
                  <a:pt x="3209988" y="6112612"/>
                  <a:pt x="3370162" y="5785550"/>
                </a:cubicBezTo>
                <a:cubicBezTo>
                  <a:pt x="3467073" y="5588398"/>
                  <a:pt x="3627623" y="5538666"/>
                  <a:pt x="3746477" y="5377889"/>
                </a:cubicBezTo>
                <a:cubicBezTo>
                  <a:pt x="3800786" y="5303532"/>
                  <a:pt x="3818424" y="5173820"/>
                  <a:pt x="3863399" y="5087257"/>
                </a:cubicBezTo>
                <a:cubicBezTo>
                  <a:pt x="3894981" y="5026843"/>
                  <a:pt x="3930436" y="4970007"/>
                  <a:pt x="3968712" y="4913989"/>
                </a:cubicBezTo>
                <a:cubicBezTo>
                  <a:pt x="3564505" y="5020029"/>
                  <a:pt x="3170154" y="5174588"/>
                  <a:pt x="2792390" y="5382974"/>
                </a:cubicBezTo>
                <a:lnTo>
                  <a:pt x="2714982" y="5427051"/>
                </a:lnTo>
                <a:cubicBezTo>
                  <a:pt x="2773600" y="5623577"/>
                  <a:pt x="2823261" y="5817201"/>
                  <a:pt x="2813361" y="6023912"/>
                </a:cubicBezTo>
                <a:cubicBezTo>
                  <a:pt x="2800935" y="6283826"/>
                  <a:pt x="2738768" y="6546188"/>
                  <a:pt x="2688430" y="6801564"/>
                </a:cubicBezTo>
                <a:cubicBezTo>
                  <a:pt x="2680286" y="6842403"/>
                  <a:pt x="2633415" y="6776749"/>
                  <a:pt x="2629626" y="6763394"/>
                </a:cubicBezTo>
                <a:cubicBezTo>
                  <a:pt x="2507208" y="6357509"/>
                  <a:pt x="2389664" y="5910450"/>
                  <a:pt x="2565328" y="5516399"/>
                </a:cubicBezTo>
                <a:cubicBezTo>
                  <a:pt x="2340344" y="5655334"/>
                  <a:pt x="2126262" y="5810607"/>
                  <a:pt x="1922999" y="5980343"/>
                </a:cubicBezTo>
                <a:cubicBezTo>
                  <a:pt x="1913735" y="6121357"/>
                  <a:pt x="1951823" y="6270268"/>
                  <a:pt x="1950261" y="6405858"/>
                </a:cubicBezTo>
                <a:cubicBezTo>
                  <a:pt x="2095468" y="6403315"/>
                  <a:pt x="2243415" y="6568324"/>
                  <a:pt x="2365554" y="6759107"/>
                </a:cubicBezTo>
                <a:lnTo>
                  <a:pt x="2424142" y="6858000"/>
                </a:lnTo>
                <a:lnTo>
                  <a:pt x="2395994" y="6858000"/>
                </a:lnTo>
                <a:lnTo>
                  <a:pt x="2392863" y="6852964"/>
                </a:lnTo>
                <a:cubicBezTo>
                  <a:pt x="2286592" y="6697030"/>
                  <a:pt x="2128210" y="6530604"/>
                  <a:pt x="2017589" y="6493982"/>
                </a:cubicBezTo>
                <a:cubicBezTo>
                  <a:pt x="2065428" y="6525607"/>
                  <a:pt x="2108651" y="6558340"/>
                  <a:pt x="2147336" y="6594052"/>
                </a:cubicBezTo>
                <a:cubicBezTo>
                  <a:pt x="2168131" y="6613249"/>
                  <a:pt x="2188032" y="6633414"/>
                  <a:pt x="2207047" y="6654540"/>
                </a:cubicBezTo>
                <a:cubicBezTo>
                  <a:pt x="2240670" y="6691852"/>
                  <a:pt x="2268864" y="6733110"/>
                  <a:pt x="2299106" y="6778931"/>
                </a:cubicBezTo>
                <a:lnTo>
                  <a:pt x="2314430" y="6801144"/>
                </a:lnTo>
                <a:lnTo>
                  <a:pt x="2352406" y="6858000"/>
                </a:lnTo>
                <a:lnTo>
                  <a:pt x="2314492" y="6858000"/>
                </a:lnTo>
                <a:lnTo>
                  <a:pt x="2288095" y="6818030"/>
                </a:lnTo>
                <a:lnTo>
                  <a:pt x="2272768" y="6795822"/>
                </a:lnTo>
                <a:cubicBezTo>
                  <a:pt x="2242565" y="6750921"/>
                  <a:pt x="2214890" y="6711042"/>
                  <a:pt x="2182715" y="6675071"/>
                </a:cubicBezTo>
                <a:cubicBezTo>
                  <a:pt x="2139301" y="6626043"/>
                  <a:pt x="2090046" y="6582375"/>
                  <a:pt x="2032061" y="6541380"/>
                </a:cubicBezTo>
                <a:cubicBezTo>
                  <a:pt x="2113005" y="6632219"/>
                  <a:pt x="2185837" y="6729905"/>
                  <a:pt x="2257220" y="6826257"/>
                </a:cubicBezTo>
                <a:lnTo>
                  <a:pt x="2281324" y="6858000"/>
                </a:lnTo>
                <a:lnTo>
                  <a:pt x="2242860" y="6858000"/>
                </a:lnTo>
                <a:lnTo>
                  <a:pt x="2232818" y="6844926"/>
                </a:lnTo>
                <a:cubicBezTo>
                  <a:pt x="2156524" y="6742256"/>
                  <a:pt x="2077809" y="6637351"/>
                  <a:pt x="1990172" y="6542121"/>
                </a:cubicBezTo>
                <a:cubicBezTo>
                  <a:pt x="2025229" y="6615236"/>
                  <a:pt x="2072239" y="6690202"/>
                  <a:pt x="2124090" y="6761017"/>
                </a:cubicBezTo>
                <a:lnTo>
                  <a:pt x="2200380" y="6858000"/>
                </a:lnTo>
                <a:lnTo>
                  <a:pt x="2147507" y="6858000"/>
                </a:lnTo>
                <a:lnTo>
                  <a:pt x="2070668" y="6761520"/>
                </a:lnTo>
                <a:cubicBezTo>
                  <a:pt x="2050397" y="6732060"/>
                  <a:pt x="1955949" y="6524860"/>
                  <a:pt x="1975142" y="6585570"/>
                </a:cubicBezTo>
                <a:cubicBezTo>
                  <a:pt x="1998651" y="6661010"/>
                  <a:pt x="2025657" y="6736543"/>
                  <a:pt x="2050035" y="6813345"/>
                </a:cubicBezTo>
                <a:lnTo>
                  <a:pt x="2063025" y="6858000"/>
                </a:lnTo>
                <a:lnTo>
                  <a:pt x="2021675" y="6858000"/>
                </a:lnTo>
                <a:lnTo>
                  <a:pt x="2019308" y="6847118"/>
                </a:lnTo>
                <a:cubicBezTo>
                  <a:pt x="1994223" y="6748278"/>
                  <a:pt x="1963999" y="6650518"/>
                  <a:pt x="1938835" y="6551160"/>
                </a:cubicBezTo>
                <a:cubicBezTo>
                  <a:pt x="1929908" y="6619047"/>
                  <a:pt x="1941143" y="6690322"/>
                  <a:pt x="1953230" y="6759699"/>
                </a:cubicBezTo>
                <a:lnTo>
                  <a:pt x="1956763" y="6778191"/>
                </a:lnTo>
                <a:lnTo>
                  <a:pt x="1967925" y="6858000"/>
                </a:lnTo>
                <a:lnTo>
                  <a:pt x="1936622" y="6858000"/>
                </a:lnTo>
                <a:lnTo>
                  <a:pt x="1926261" y="6784064"/>
                </a:lnTo>
                <a:lnTo>
                  <a:pt x="1922724" y="6765577"/>
                </a:lnTo>
                <a:cubicBezTo>
                  <a:pt x="1915473" y="6723948"/>
                  <a:pt x="1907737" y="6681875"/>
                  <a:pt x="1904650" y="6639616"/>
                </a:cubicBezTo>
                <a:lnTo>
                  <a:pt x="1885273" y="6858000"/>
                </a:lnTo>
                <a:lnTo>
                  <a:pt x="1854363" y="6858000"/>
                </a:lnTo>
                <a:lnTo>
                  <a:pt x="1880391" y="6603796"/>
                </a:lnTo>
                <a:cubicBezTo>
                  <a:pt x="1857032" y="6636864"/>
                  <a:pt x="1833268" y="6671346"/>
                  <a:pt x="1818273" y="6715729"/>
                </a:cubicBezTo>
                <a:cubicBezTo>
                  <a:pt x="1804852" y="6755735"/>
                  <a:pt x="1797634" y="6798725"/>
                  <a:pt x="1794691" y="6843239"/>
                </a:cubicBezTo>
                <a:cubicBezTo>
                  <a:pt x="1794765" y="6848159"/>
                  <a:pt x="1794840" y="6853080"/>
                  <a:pt x="1794914" y="6858000"/>
                </a:cubicBezTo>
                <a:lnTo>
                  <a:pt x="1746128" y="6858000"/>
                </a:lnTo>
                <a:lnTo>
                  <a:pt x="1753934" y="6724796"/>
                </a:lnTo>
                <a:cubicBezTo>
                  <a:pt x="1761216" y="6674140"/>
                  <a:pt x="1773366" y="6623443"/>
                  <a:pt x="1792053" y="6572396"/>
                </a:cubicBezTo>
                <a:cubicBezTo>
                  <a:pt x="1831929" y="6463223"/>
                  <a:pt x="1865036" y="6394363"/>
                  <a:pt x="1862248" y="6266397"/>
                </a:cubicBezTo>
                <a:cubicBezTo>
                  <a:pt x="1860953" y="6187277"/>
                  <a:pt x="1859762" y="6110946"/>
                  <a:pt x="1862250" y="6033531"/>
                </a:cubicBezTo>
                <a:cubicBezTo>
                  <a:pt x="1629459" y="6233327"/>
                  <a:pt x="1412286" y="6451119"/>
                  <a:pt x="1211999" y="6683610"/>
                </a:cubicBezTo>
                <a:cubicBezTo>
                  <a:pt x="1212594" y="6686848"/>
                  <a:pt x="1213637" y="6689601"/>
                  <a:pt x="1213266" y="6691947"/>
                </a:cubicBezTo>
                <a:cubicBezTo>
                  <a:pt x="1207239" y="6745048"/>
                  <a:pt x="1203941" y="6797982"/>
                  <a:pt x="1203370" y="6850676"/>
                </a:cubicBezTo>
                <a:cubicBezTo>
                  <a:pt x="1203470" y="6853117"/>
                  <a:pt x="1203571" y="6855559"/>
                  <a:pt x="1203671" y="6858000"/>
                </a:cubicBezTo>
                <a:lnTo>
                  <a:pt x="1143180" y="6858000"/>
                </a:lnTo>
                <a:cubicBezTo>
                  <a:pt x="1142845" y="6827348"/>
                  <a:pt x="1142511" y="6796697"/>
                  <a:pt x="1142176" y="6766045"/>
                </a:cubicBezTo>
                <a:lnTo>
                  <a:pt x="1067484" y="6858000"/>
                </a:lnTo>
                <a:lnTo>
                  <a:pt x="953928" y="6858000"/>
                </a:lnTo>
                <a:lnTo>
                  <a:pt x="959715" y="6850185"/>
                </a:lnTo>
                <a:cubicBezTo>
                  <a:pt x="1122351" y="6642955"/>
                  <a:pt x="1297493" y="6445464"/>
                  <a:pt x="1483788" y="6259174"/>
                </a:cubicBezTo>
                <a:cubicBezTo>
                  <a:pt x="1354519" y="6252700"/>
                  <a:pt x="1219786" y="6272526"/>
                  <a:pt x="1100671" y="6252137"/>
                </a:cubicBezTo>
                <a:cubicBezTo>
                  <a:pt x="1097473" y="6253667"/>
                  <a:pt x="1093344" y="6255226"/>
                  <a:pt x="1090144" y="6256748"/>
                </a:cubicBezTo>
                <a:cubicBezTo>
                  <a:pt x="1093160" y="6262221"/>
                  <a:pt x="1095726" y="6268172"/>
                  <a:pt x="1095872" y="6271892"/>
                </a:cubicBezTo>
                <a:cubicBezTo>
                  <a:pt x="1117034" y="6614754"/>
                  <a:pt x="501310" y="6765589"/>
                  <a:pt x="262785" y="6845450"/>
                </a:cubicBezTo>
                <a:cubicBezTo>
                  <a:pt x="240730" y="6852851"/>
                  <a:pt x="197167" y="6788461"/>
                  <a:pt x="209968" y="6770713"/>
                </a:cubicBezTo>
                <a:cubicBezTo>
                  <a:pt x="383281" y="6527661"/>
                  <a:pt x="615742" y="6377713"/>
                  <a:pt x="873460" y="6253768"/>
                </a:cubicBezTo>
                <a:cubicBezTo>
                  <a:pt x="626943" y="6191900"/>
                  <a:pt x="365733" y="5960633"/>
                  <a:pt x="192686" y="5849257"/>
                </a:cubicBezTo>
                <a:cubicBezTo>
                  <a:pt x="116185" y="5799690"/>
                  <a:pt x="52073" y="5754165"/>
                  <a:pt x="4696" y="5697668"/>
                </a:cubicBezTo>
                <a:lnTo>
                  <a:pt x="0" y="5689984"/>
                </a:lnTo>
                <a:lnTo>
                  <a:pt x="0" y="5513472"/>
                </a:lnTo>
                <a:lnTo>
                  <a:pt x="174101" y="5620277"/>
                </a:lnTo>
                <a:cubicBezTo>
                  <a:pt x="413334" y="5759164"/>
                  <a:pt x="660435" y="5885160"/>
                  <a:pt x="891800" y="6036935"/>
                </a:cubicBezTo>
                <a:cubicBezTo>
                  <a:pt x="944884" y="6071606"/>
                  <a:pt x="1012106" y="6145300"/>
                  <a:pt x="1072219" y="6169443"/>
                </a:cubicBezTo>
                <a:cubicBezTo>
                  <a:pt x="1072700" y="6169886"/>
                  <a:pt x="1073629" y="6169850"/>
                  <a:pt x="1074117" y="6170301"/>
                </a:cubicBezTo>
                <a:cubicBezTo>
                  <a:pt x="1077423" y="6171567"/>
                  <a:pt x="1080285" y="6173315"/>
                  <a:pt x="1083114" y="6174131"/>
                </a:cubicBezTo>
                <a:cubicBezTo>
                  <a:pt x="1205686" y="6211148"/>
                  <a:pt x="1403553" y="6162717"/>
                  <a:pt x="1543010" y="6191140"/>
                </a:cubicBezTo>
                <a:cubicBezTo>
                  <a:pt x="1545352" y="6191516"/>
                  <a:pt x="1548218" y="6193258"/>
                  <a:pt x="1551080" y="6195006"/>
                </a:cubicBezTo>
                <a:cubicBezTo>
                  <a:pt x="1796784" y="5956970"/>
                  <a:pt x="2061981" y="5740521"/>
                  <a:pt x="2345443" y="5549882"/>
                </a:cubicBezTo>
                <a:cubicBezTo>
                  <a:pt x="2141371" y="5547786"/>
                  <a:pt x="1930334" y="5604666"/>
                  <a:pt x="1721499" y="5599969"/>
                </a:cubicBezTo>
                <a:cubicBezTo>
                  <a:pt x="1398951" y="5593309"/>
                  <a:pt x="1081337" y="5547329"/>
                  <a:pt x="767716" y="5472768"/>
                </a:cubicBezTo>
                <a:cubicBezTo>
                  <a:pt x="753133" y="5469162"/>
                  <a:pt x="700946" y="5398599"/>
                  <a:pt x="722147" y="5393091"/>
                </a:cubicBezTo>
                <a:cubicBezTo>
                  <a:pt x="968781" y="5329673"/>
                  <a:pt x="1232259" y="5326588"/>
                  <a:pt x="1485552" y="5313202"/>
                </a:cubicBezTo>
                <a:cubicBezTo>
                  <a:pt x="1722589" y="5300930"/>
                  <a:pt x="1934026" y="5312502"/>
                  <a:pt x="2143004" y="5402420"/>
                </a:cubicBezTo>
                <a:cubicBezTo>
                  <a:pt x="2072259" y="5321879"/>
                  <a:pt x="2001915" y="5239927"/>
                  <a:pt x="1933391" y="5156971"/>
                </a:cubicBezTo>
                <a:cubicBezTo>
                  <a:pt x="1884964" y="5098829"/>
                  <a:pt x="1830279" y="5047453"/>
                  <a:pt x="1827118" y="4968410"/>
                </a:cubicBezTo>
                <a:cubicBezTo>
                  <a:pt x="1826899" y="4962830"/>
                  <a:pt x="1831287" y="4956131"/>
                  <a:pt x="1837349" y="4956357"/>
                </a:cubicBezTo>
                <a:cubicBezTo>
                  <a:pt x="1954786" y="4958180"/>
                  <a:pt x="2095955" y="5099243"/>
                  <a:pt x="2162835" y="5187853"/>
                </a:cubicBezTo>
                <a:cubicBezTo>
                  <a:pt x="2223806" y="5268314"/>
                  <a:pt x="2261117" y="5362764"/>
                  <a:pt x="2257167" y="5462123"/>
                </a:cubicBezTo>
                <a:cubicBezTo>
                  <a:pt x="2258619" y="5463463"/>
                  <a:pt x="2260110" y="5465731"/>
                  <a:pt x="2261598" y="5467998"/>
                </a:cubicBezTo>
                <a:cubicBezTo>
                  <a:pt x="2319293" y="5466627"/>
                  <a:pt x="2377620" y="5469418"/>
                  <a:pt x="2437177" y="5479608"/>
                </a:cubicBezTo>
                <a:cubicBezTo>
                  <a:pt x="2440002" y="5480429"/>
                  <a:pt x="2442387" y="5481726"/>
                  <a:pt x="2445247" y="5483476"/>
                </a:cubicBezTo>
                <a:cubicBezTo>
                  <a:pt x="2542410" y="5420910"/>
                  <a:pt x="2642483" y="5361023"/>
                  <a:pt x="2743626" y="5304819"/>
                </a:cubicBezTo>
                <a:cubicBezTo>
                  <a:pt x="2843877" y="5249576"/>
                  <a:pt x="2945694" y="5198471"/>
                  <a:pt x="3048102" y="5150595"/>
                </a:cubicBezTo>
                <a:cubicBezTo>
                  <a:pt x="2585795" y="5154639"/>
                  <a:pt x="2153807" y="4996795"/>
                  <a:pt x="1799414" y="4694732"/>
                </a:cubicBezTo>
                <a:cubicBezTo>
                  <a:pt x="1791709" y="4688523"/>
                  <a:pt x="1742423" y="4620635"/>
                  <a:pt x="1771735" y="4619929"/>
                </a:cubicBezTo>
                <a:cubicBezTo>
                  <a:pt x="2256142" y="4609405"/>
                  <a:pt x="2784409" y="4670721"/>
                  <a:pt x="3104273" y="5076159"/>
                </a:cubicBezTo>
                <a:cubicBezTo>
                  <a:pt x="3108183" y="5080663"/>
                  <a:pt x="3110711" y="5085686"/>
                  <a:pt x="3113245" y="5090705"/>
                </a:cubicBezTo>
                <a:cubicBezTo>
                  <a:pt x="3118189" y="5097958"/>
                  <a:pt x="3122727" y="5106622"/>
                  <a:pt x="3126294" y="5114400"/>
                </a:cubicBezTo>
                <a:cubicBezTo>
                  <a:pt x="3390302" y="4996262"/>
                  <a:pt x="3661785" y="4902036"/>
                  <a:pt x="3937433" y="4830473"/>
                </a:cubicBezTo>
                <a:cubicBezTo>
                  <a:pt x="3836176" y="4732523"/>
                  <a:pt x="3721785" y="4620668"/>
                  <a:pt x="3590475" y="4597974"/>
                </a:cubicBezTo>
                <a:cubicBezTo>
                  <a:pt x="3435249" y="4571111"/>
                  <a:pt x="3264279" y="4616605"/>
                  <a:pt x="3100264" y="4579845"/>
                </a:cubicBezTo>
                <a:cubicBezTo>
                  <a:pt x="2787310" y="4510393"/>
                  <a:pt x="2468738" y="4370372"/>
                  <a:pt x="2183576" y="4227150"/>
                </a:cubicBezTo>
                <a:cubicBezTo>
                  <a:pt x="2170260" y="4220226"/>
                  <a:pt x="2115765" y="4150220"/>
                  <a:pt x="2151029" y="4146947"/>
                </a:cubicBezTo>
                <a:cubicBezTo>
                  <a:pt x="2677991" y="4094203"/>
                  <a:pt x="3159089" y="4117356"/>
                  <a:pt x="3563434" y="4469115"/>
                </a:cubicBezTo>
                <a:lnTo>
                  <a:pt x="3177952" y="3657386"/>
                </a:lnTo>
                <a:cubicBezTo>
                  <a:pt x="3171337" y="3643210"/>
                  <a:pt x="3161442" y="3605414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646545" y="4229668"/>
                  <a:pt x="3658964" y="4353983"/>
                  <a:pt x="3626636" y="4512230"/>
                </a:cubicBezTo>
                <a:cubicBezTo>
                  <a:pt x="3635603" y="4515129"/>
                  <a:pt x="3644081" y="4517586"/>
                  <a:pt x="3653088" y="4521417"/>
                </a:cubicBezTo>
                <a:cubicBezTo>
                  <a:pt x="3765052" y="4572828"/>
                  <a:pt x="3892199" y="4724230"/>
                  <a:pt x="3988128" y="4817267"/>
                </a:cubicBezTo>
                <a:cubicBezTo>
                  <a:pt x="4265269" y="4747971"/>
                  <a:pt x="4547054" y="4701774"/>
                  <a:pt x="4830582" y="4676000"/>
                </a:cubicBezTo>
                <a:lnTo>
                  <a:pt x="4830100" y="4675554"/>
                </a:lnTo>
                <a:cubicBezTo>
                  <a:pt x="4727027" y="4369030"/>
                  <a:pt x="4271973" y="4333199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5134" y="3515099"/>
                  <a:pt x="3391592" y="3444385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97168" y="4091520"/>
                  <a:pt x="4760991" y="4228417"/>
                  <a:pt x="4781371" y="4458604"/>
                </a:cubicBezTo>
                <a:cubicBezTo>
                  <a:pt x="4781562" y="4463257"/>
                  <a:pt x="4780772" y="4467014"/>
                  <a:pt x="4780440" y="4470290"/>
                </a:cubicBezTo>
                <a:cubicBezTo>
                  <a:pt x="4830364" y="4519056"/>
                  <a:pt x="4870983" y="4579844"/>
                  <a:pt x="4898954" y="4662092"/>
                </a:cubicBezTo>
                <a:cubicBezTo>
                  <a:pt x="4900480" y="4665288"/>
                  <a:pt x="4900107" y="4667630"/>
                  <a:pt x="4900699" y="4670867"/>
                </a:cubicBezTo>
                <a:cubicBezTo>
                  <a:pt x="5170915" y="4649815"/>
                  <a:pt x="5442360" y="4647817"/>
                  <a:pt x="5714511" y="4663483"/>
                </a:cubicBezTo>
                <a:cubicBezTo>
                  <a:pt x="5651495" y="4555157"/>
                  <a:pt x="5582088" y="4449879"/>
                  <a:pt x="5464793" y="4393556"/>
                </a:cubicBezTo>
                <a:cubicBezTo>
                  <a:pt x="5463384" y="4393148"/>
                  <a:pt x="5462860" y="4391770"/>
                  <a:pt x="5461897" y="4390879"/>
                </a:cubicBezTo>
                <a:cubicBezTo>
                  <a:pt x="4970387" y="4293633"/>
                  <a:pt x="4556299" y="367493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cubicBezTo>
                  <a:pt x="5763687" y="2828007"/>
                  <a:pt x="5764331" y="2813808"/>
                  <a:pt x="5764974" y="2799609"/>
                </a:cubicBez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lnTo>
                  <a:pt x="2399523" y="1428234"/>
                </a:ln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lnTo>
                  <a:pt x="278707" y="1352270"/>
                </a:ln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lnTo>
                  <a:pt x="655236" y="1268632"/>
                </a:ln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lnTo>
                  <a:pt x="6605473" y="1184686"/>
                </a:ln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lnTo>
                  <a:pt x="4000324" y="1039362"/>
                </a:lnTo>
                <a:lnTo>
                  <a:pt x="4002862" y="1042866"/>
                </a:ln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278852" y="4250311"/>
                  <a:pt x="915356" y="4600566"/>
                  <a:pt x="542867" y="4944092"/>
                </a:cubicBezTo>
                <a:cubicBezTo>
                  <a:pt x="521291" y="4964055"/>
                  <a:pt x="503482" y="4879596"/>
                  <a:pt x="515800" y="4862180"/>
                </a:cubicBezTo>
                <a:cubicBezTo>
                  <a:pt x="664236" y="4650055"/>
                  <a:pt x="747224" y="4402666"/>
                  <a:pt x="909145" y="4199225"/>
                </a:cubicBez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458381" y="4190213"/>
                  <a:pt x="284593" y="4292005"/>
                  <a:pt x="112563" y="4396952"/>
                </a:cubicBezTo>
                <a:lnTo>
                  <a:pt x="0" y="4466006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lnTo>
                  <a:pt x="5460148" y="911442"/>
                </a:ln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lnTo>
                  <a:pt x="5208466" y="257550"/>
                </a:ln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lnTo>
                  <a:pt x="5261015" y="227087"/>
                </a:ln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lnTo>
                  <a:pt x="6537433" y="1907790"/>
                </a:ln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lnTo>
                  <a:pt x="3882765" y="0"/>
                </a:ln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lnTo>
                  <a:pt x="3721337" y="0"/>
                </a:ln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lnTo>
                  <a:pt x="2867960" y="0"/>
                </a:ln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lnTo>
                  <a:pt x="1057230" y="0"/>
                </a:ln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lnTo>
                  <a:pt x="43151" y="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990600"/>
            <a:ext cx="11277600" cy="48768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880EA8-7EF6-7008-48DD-024D30A1D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76400"/>
            <a:ext cx="3810000" cy="3505200"/>
          </a:xfrm>
        </p:spPr>
        <p:txBody>
          <a:bodyPr anchor="t">
            <a:normAutofit/>
          </a:bodyPr>
          <a:lstStyle/>
          <a:p>
            <a:r>
              <a:rPr lang="en-GB" sz="4000">
                <a:latin typeface="Calibri Light"/>
                <a:ea typeface="Calibri Light"/>
                <a:cs typeface="Calibri Light"/>
              </a:rPr>
              <a:t>Data Management Plan - Dataset Overview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74DFB-1E98-CBA1-3D1B-4B83773A0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4" y="1676400"/>
            <a:ext cx="5638796" cy="350520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None/>
            </a:pPr>
            <a:r>
              <a:rPr lang="en-GB" sz="2400">
                <a:solidFill>
                  <a:schemeClr val="tx1">
                    <a:alpha val="55000"/>
                  </a:schemeClr>
                </a:solidFill>
                <a:latin typeface="Arial"/>
                <a:cs typeface="Arial"/>
              </a:rPr>
              <a:t>•  </a:t>
            </a:r>
            <a:r>
              <a:rPr lang="en-GB" sz="2400" b="1">
                <a:solidFill>
                  <a:schemeClr val="tx1">
                    <a:alpha val="55000"/>
                  </a:schemeClr>
                </a:solidFill>
                <a:latin typeface="Arial"/>
                <a:cs typeface="Arial"/>
              </a:rPr>
              <a:t>Source:</a:t>
            </a:r>
            <a:r>
              <a:rPr lang="en-GB" sz="2400">
                <a:solidFill>
                  <a:schemeClr val="tx1">
                    <a:alpha val="55000"/>
                  </a:schemeClr>
                </a:solidFill>
                <a:latin typeface="Arial"/>
                <a:cs typeface="Arial"/>
              </a:rPr>
              <a:t> Kaggle Healthcare Dataset.</a:t>
            </a:r>
            <a:endParaRPr lang="en-US" sz="2400">
              <a:solidFill>
                <a:schemeClr val="tx1">
                  <a:alpha val="55000"/>
                </a:schemeClr>
              </a:solidFill>
            </a:endParaRPr>
          </a:p>
          <a:p>
            <a:pPr>
              <a:buNone/>
            </a:pPr>
            <a:r>
              <a:rPr lang="en-GB" sz="2400">
                <a:solidFill>
                  <a:schemeClr val="tx1">
                    <a:alpha val="55000"/>
                  </a:schemeClr>
                </a:solidFill>
                <a:latin typeface="Arial"/>
                <a:cs typeface="Arial"/>
              </a:rPr>
              <a:t>•  </a:t>
            </a:r>
            <a:r>
              <a:rPr lang="en-GB" sz="2400" b="1">
                <a:solidFill>
                  <a:schemeClr val="tx1">
                    <a:alpha val="55000"/>
                  </a:schemeClr>
                </a:solidFill>
                <a:latin typeface="Arial"/>
                <a:cs typeface="Arial"/>
              </a:rPr>
              <a:t>Contents:</a:t>
            </a:r>
            <a:r>
              <a:rPr lang="en-GB" sz="2400">
                <a:solidFill>
                  <a:schemeClr val="tx1">
                    <a:alpha val="55000"/>
                  </a:schemeClr>
                </a:solidFill>
                <a:latin typeface="Arial"/>
                <a:cs typeface="Arial"/>
              </a:rPr>
              <a:t> Patient demographics, test results, hospital admission data.</a:t>
            </a:r>
            <a:endParaRPr lang="en-GB" sz="2400">
              <a:solidFill>
                <a:schemeClr val="tx1">
                  <a:alpha val="55000"/>
                </a:schemeClr>
              </a:solidFill>
            </a:endParaRPr>
          </a:p>
          <a:p>
            <a:pPr>
              <a:buNone/>
            </a:pPr>
            <a:r>
              <a:rPr lang="en-GB" sz="2400">
                <a:solidFill>
                  <a:schemeClr val="tx1">
                    <a:alpha val="55000"/>
                  </a:schemeClr>
                </a:solidFill>
                <a:latin typeface="Arial"/>
                <a:cs typeface="Arial"/>
              </a:rPr>
              <a:t>•  </a:t>
            </a:r>
            <a:r>
              <a:rPr lang="en-GB" sz="2400" b="1">
                <a:solidFill>
                  <a:schemeClr val="tx1">
                    <a:alpha val="55000"/>
                  </a:schemeClr>
                </a:solidFill>
                <a:latin typeface="Arial"/>
                <a:cs typeface="Arial"/>
              </a:rPr>
              <a:t>Use Case:</a:t>
            </a:r>
            <a:r>
              <a:rPr lang="en-GB" sz="2400">
                <a:solidFill>
                  <a:schemeClr val="tx1">
                    <a:alpha val="55000"/>
                  </a:schemeClr>
                </a:solidFill>
                <a:latin typeface="Arial"/>
                <a:cs typeface="Arial"/>
              </a:rPr>
              <a:t> Predicting patient outcomes. </a:t>
            </a:r>
            <a:endParaRPr lang="en-GB" sz="2400">
              <a:solidFill>
                <a:schemeClr val="tx1">
                  <a:alpha val="55000"/>
                </a:schemeClr>
              </a:solidFill>
            </a:endParaRPr>
          </a:p>
          <a:p>
            <a:pPr>
              <a:buNone/>
            </a:pPr>
            <a:r>
              <a:rPr lang="en-GB" sz="2400">
                <a:solidFill>
                  <a:schemeClr val="tx1">
                    <a:alpha val="55000"/>
                  </a:schemeClr>
                </a:solidFill>
                <a:latin typeface="Arial"/>
                <a:cs typeface="Arial"/>
              </a:rPr>
              <a:t>•  </a:t>
            </a:r>
            <a:r>
              <a:rPr lang="en-GB" sz="2400" b="1">
                <a:solidFill>
                  <a:schemeClr val="tx1">
                    <a:alpha val="55000"/>
                  </a:schemeClr>
                </a:solidFill>
                <a:latin typeface="Arial"/>
                <a:cs typeface="Arial"/>
              </a:rPr>
              <a:t>Dataset link: </a:t>
            </a:r>
            <a:r>
              <a:rPr lang="en-GB" sz="2400">
                <a:solidFill>
                  <a:schemeClr val="tx1">
                    <a:alpha val="55000"/>
                  </a:schemeClr>
                </a:solidFill>
                <a:latin typeface="Arial"/>
                <a:cs typeface="Arial"/>
                <a:hlinkClick r:id="rId2"/>
              </a:rPr>
              <a:t>https://www.kaggle.com/datasets/shantanugarg274/heart-prediction-dataset</a:t>
            </a:r>
            <a:endParaRPr lang="en-GB" sz="2400">
              <a:solidFill>
                <a:schemeClr val="tx1">
                  <a:alpha val="55000"/>
                </a:schemeClr>
              </a:solidFill>
            </a:endParaRPr>
          </a:p>
          <a:p>
            <a:pPr marL="0" indent="0">
              <a:buNone/>
            </a:pPr>
            <a:endParaRPr lang="en-GB" sz="2400">
              <a:solidFill>
                <a:schemeClr val="tx1">
                  <a:alpha val="5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593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5B0125-A9FB-B5F5-4B05-079CD2986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GB" sz="5200">
                <a:latin typeface="Calibri Light"/>
                <a:ea typeface="Calibri Light"/>
                <a:cs typeface="Calibri Light"/>
              </a:rPr>
              <a:t>Data Collection &amp; Metadata</a:t>
            </a:r>
            <a:endParaRPr lang="en-US" sz="52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9D1D7BF-A797-D9B9-B2A1-7D03B1F5E4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758192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05271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294529E-1097-DC9F-B105-110C74CFB6A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</a:blip>
          <a:srcRect t="1541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674225-F18C-3C1E-A4DC-C78D5D048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>
                <a:latin typeface="Calibri Light"/>
                <a:ea typeface="Calibri Light"/>
                <a:cs typeface="Calibri Light"/>
              </a:rPr>
              <a:t>Version Control &amp; Security</a:t>
            </a:r>
            <a:endParaRPr lang="en-US"/>
          </a:p>
        </p:txBody>
      </p:sp>
      <p:graphicFrame>
        <p:nvGraphicFramePr>
          <p:cNvPr id="29" name="Content Placeholder 2">
            <a:extLst>
              <a:ext uri="{FF2B5EF4-FFF2-40B4-BE49-F238E27FC236}">
                <a16:creationId xmlns:a16="http://schemas.microsoft.com/office/drawing/2014/main" id="{7D3BC61D-2F76-6475-AE70-8774DA8B8F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064849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537582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77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024EB8A-BD65-FE7F-8121-0D8A43DB5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GB" sz="3600">
                <a:solidFill>
                  <a:schemeClr val="tx2"/>
                </a:solidFill>
                <a:latin typeface="Calibri Light"/>
                <a:ea typeface="Calibri Light"/>
                <a:cs typeface="Calibri Light"/>
              </a:rPr>
              <a:t>Project Impact</a:t>
            </a:r>
            <a:endParaRPr lang="en-US" sz="3600">
              <a:solidFill>
                <a:schemeClr val="tx2"/>
              </a:solidFill>
            </a:endParaRPr>
          </a:p>
        </p:txBody>
      </p:sp>
      <p:sp>
        <p:nvSpPr>
          <p:cNvPr id="81" name="Content Placeholder 2">
            <a:extLst>
              <a:ext uri="{FF2B5EF4-FFF2-40B4-BE49-F238E27FC236}">
                <a16:creationId xmlns:a16="http://schemas.microsoft.com/office/drawing/2014/main" id="{8FC84066-DFE8-BAB2-B0BE-F3ABD004A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None/>
            </a:pPr>
            <a:r>
              <a:rPr lang="en-GB" sz="1800">
                <a:solidFill>
                  <a:schemeClr val="tx2"/>
                </a:solidFill>
                <a:latin typeface="Arial"/>
                <a:cs typeface="Arial"/>
              </a:rPr>
              <a:t>•  Early detection and predictive analysis lead to better healthcare results.</a:t>
            </a:r>
            <a:endParaRPr lang="en-US" sz="1800">
              <a:solidFill>
                <a:schemeClr val="tx2"/>
              </a:solidFill>
            </a:endParaRPr>
          </a:p>
          <a:p>
            <a:pPr>
              <a:buNone/>
            </a:pPr>
            <a:r>
              <a:rPr lang="en-GB" sz="1800">
                <a:solidFill>
                  <a:schemeClr val="tx2"/>
                </a:solidFill>
                <a:latin typeface="Arial"/>
                <a:cs typeface="Arial"/>
              </a:rPr>
              <a:t>•  Potential integration with hospital decision-making systems.</a:t>
            </a:r>
            <a:endParaRPr lang="en-GB" sz="1800">
              <a:solidFill>
                <a:schemeClr val="tx2"/>
              </a:solidFill>
            </a:endParaRPr>
          </a:p>
          <a:p>
            <a:pPr>
              <a:buNone/>
            </a:pPr>
            <a:r>
              <a:rPr lang="en-GB" sz="1800">
                <a:solidFill>
                  <a:schemeClr val="tx2"/>
                </a:solidFill>
                <a:latin typeface="Arial"/>
                <a:cs typeface="Arial"/>
              </a:rPr>
              <a:t>•  Future work includes expanding datasets and refining models.</a:t>
            </a:r>
            <a:endParaRPr lang="en-GB" sz="1800">
              <a:solidFill>
                <a:schemeClr val="tx2"/>
              </a:solidFill>
            </a:endParaRPr>
          </a:p>
          <a:p>
            <a:pPr>
              <a:buNone/>
            </a:pPr>
            <a:r>
              <a:rPr lang="en-GB" sz="1800">
                <a:solidFill>
                  <a:schemeClr val="tx2"/>
                </a:solidFill>
                <a:latin typeface="Arial"/>
                <a:cs typeface="Arial"/>
              </a:rPr>
              <a:t>•  Improve generalization by testing models on real-world hospital data.</a:t>
            </a:r>
            <a:endParaRPr lang="en-GB" sz="180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GB" sz="18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0856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784</Words>
  <Application>Microsoft Office PowerPoint</Application>
  <PresentationFormat>Widescreen</PresentationFormat>
  <Paragraphs>46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Aptos</vt:lpstr>
      <vt:lpstr>Aptos Display</vt:lpstr>
      <vt:lpstr>Arial</vt:lpstr>
      <vt:lpstr>Calibri</vt:lpstr>
      <vt:lpstr>Calibri Light</vt:lpstr>
      <vt:lpstr>office theme</vt:lpstr>
      <vt:lpstr>Title: Developing a Machine Learning Framework for Early Prediction of Heart Disease: A Comparative Study of Models and Feature Importance  </vt:lpstr>
      <vt:lpstr>Introduction</vt:lpstr>
      <vt:lpstr>Research Question &amp; Objectives   How effectively can machine learning algorithms predict heart disease based on patient demographic and clinical data, and which features and models contribute most significantly to accurate predictions?  </vt:lpstr>
      <vt:lpstr>Project Plan – Task List</vt:lpstr>
      <vt:lpstr>Project Timeline</vt:lpstr>
      <vt:lpstr>Data Management Plan - Dataset Overview</vt:lpstr>
      <vt:lpstr>Data Collection &amp; Metadata</vt:lpstr>
      <vt:lpstr>Version Control &amp; Security</vt:lpstr>
      <vt:lpstr>Project Impact</vt:lpstr>
      <vt:lpstr>Conclusion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kishore sai</dc:creator>
  <cp:lastModifiedBy>kishore sai</cp:lastModifiedBy>
  <cp:revision>181</cp:revision>
  <dcterms:created xsi:type="dcterms:W3CDTF">2025-02-07T23:35:09Z</dcterms:created>
  <dcterms:modified xsi:type="dcterms:W3CDTF">2025-02-09T13:07:44Z</dcterms:modified>
</cp:coreProperties>
</file>