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BCAD085-E8A6-8845-BD4E-CB4CCA059FC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BCAD085-E8A6-8845-BD4E-CB4CCA059FC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BCAD085-E8A6-8845-BD4E-CB4CCA059FC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latin typeface="Copperplate Gothic Bold" pitchFamily="34" charset="0"/>
              </a:rPr>
              <a:t>Pocket Calculator using Python </a:t>
            </a:r>
            <a:r>
              <a:rPr dirty="0" err="1">
                <a:latin typeface="Copperplate Gothic Bold" pitchFamily="34" charset="0"/>
              </a:rPr>
              <a:t>Tkinter</a:t>
            </a:r>
            <a:endParaRPr dirty="0">
              <a:latin typeface="Copperplate Gothic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odoni MT" pitchFamily="18" charset="0"/>
              </a:rPr>
              <a:t>A Simple GUI Project in Python</a:t>
            </a:r>
          </a:p>
        </p:txBody>
      </p:sp>
    </p:spTree>
  </p:cSld>
  <p:clrMapOvr>
    <a:masterClrMapping/>
  </p:clrMapOvr>
  <p:transition>
    <p:dissolve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Thank You</a:t>
            </a:r>
            <a:endParaRPr lang="en-US" dirty="0">
              <a:latin typeface="Copperplate Gothic Bold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Copperplate Gothic Bold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Bodoni MT" pitchFamily="18" charset="0"/>
              </a:rPr>
              <a:t>• This is a GUI-based calculator developed in Python.</a:t>
            </a:r>
          </a:p>
          <a:p>
            <a:r>
              <a:rPr dirty="0">
                <a:latin typeface="Bodoni MT" pitchFamily="18" charset="0"/>
              </a:rPr>
              <a:t>• It uses the </a:t>
            </a:r>
            <a:r>
              <a:rPr dirty="0" err="1">
                <a:latin typeface="Bodoni MT" pitchFamily="18" charset="0"/>
              </a:rPr>
              <a:t>Tkinter</a:t>
            </a:r>
            <a:r>
              <a:rPr dirty="0">
                <a:latin typeface="Bodoni MT" pitchFamily="18" charset="0"/>
              </a:rPr>
              <a:t> library for the graphical interface.</a:t>
            </a:r>
          </a:p>
          <a:p>
            <a:r>
              <a:rPr dirty="0">
                <a:latin typeface="Bodoni MT" pitchFamily="18" charset="0"/>
              </a:rPr>
              <a:t>• Supports basic operations: addition, subtraction, multiplication, division.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Copperplate Gothic Bold" pitchFamily="34" charset="0"/>
              </a:rPr>
              <a:t>Importing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Bodoni MT" pitchFamily="18" charset="0"/>
              </a:rPr>
              <a:t>from </a:t>
            </a:r>
            <a:r>
              <a:rPr dirty="0" err="1">
                <a:latin typeface="Bodoni MT" pitchFamily="18" charset="0"/>
              </a:rPr>
              <a:t>tkinter</a:t>
            </a:r>
            <a:r>
              <a:rPr dirty="0">
                <a:latin typeface="Bodoni MT" pitchFamily="18" charset="0"/>
              </a:rPr>
              <a:t> import *</a:t>
            </a:r>
          </a:p>
          <a:p>
            <a:r>
              <a:rPr dirty="0">
                <a:latin typeface="Bodoni MT" pitchFamily="18" charset="0"/>
              </a:rPr>
              <a:t># from </a:t>
            </a:r>
            <a:r>
              <a:rPr dirty="0" err="1">
                <a:latin typeface="Bodoni MT" pitchFamily="18" charset="0"/>
              </a:rPr>
              <a:t>unittest</a:t>
            </a:r>
            <a:r>
              <a:rPr dirty="0">
                <a:latin typeface="Bodoni MT" pitchFamily="18" charset="0"/>
              </a:rPr>
              <a:t> import result (Not needed and can be removed)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Copperplate Gothic Bold" pitchFamily="34" charset="0"/>
              </a:rPr>
              <a:t>Calculator Logic -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Bodoni MT" pitchFamily="18" charset="0"/>
              </a:rPr>
              <a:t>• </a:t>
            </a:r>
            <a:r>
              <a:rPr dirty="0" err="1">
                <a:latin typeface="Bodoni MT" pitchFamily="18" charset="0"/>
              </a:rPr>
              <a:t>buttonClick</a:t>
            </a:r>
            <a:r>
              <a:rPr dirty="0">
                <a:latin typeface="Bodoni MT" pitchFamily="18" charset="0"/>
              </a:rPr>
              <a:t>(number): Adds digit/operator to the expression</a:t>
            </a:r>
          </a:p>
          <a:p>
            <a:r>
              <a:rPr dirty="0">
                <a:latin typeface="Bodoni MT" pitchFamily="18" charset="0"/>
              </a:rPr>
              <a:t>• </a:t>
            </a:r>
            <a:r>
              <a:rPr dirty="0" err="1">
                <a:latin typeface="Bodoni MT" pitchFamily="18" charset="0"/>
              </a:rPr>
              <a:t>buttonClear</a:t>
            </a:r>
            <a:r>
              <a:rPr dirty="0">
                <a:latin typeface="Bodoni MT" pitchFamily="18" charset="0"/>
              </a:rPr>
              <a:t>(): Clears the display</a:t>
            </a:r>
          </a:p>
          <a:p>
            <a:r>
              <a:rPr dirty="0">
                <a:latin typeface="Bodoni MT" pitchFamily="18" charset="0"/>
              </a:rPr>
              <a:t>• </a:t>
            </a:r>
            <a:r>
              <a:rPr dirty="0" err="1">
                <a:latin typeface="Bodoni MT" pitchFamily="18" charset="0"/>
              </a:rPr>
              <a:t>buttonEqual</a:t>
            </a:r>
            <a:r>
              <a:rPr dirty="0">
                <a:latin typeface="Bodoni MT" pitchFamily="18" charset="0"/>
              </a:rPr>
              <a:t>(): Evaluates the expression and shows the result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Copperplate Gothic Bold" pitchFamily="34" charset="0"/>
              </a:rPr>
              <a:t>GUI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Bodoni MT" pitchFamily="18" charset="0"/>
              </a:rPr>
              <a:t>• main = </a:t>
            </a:r>
            <a:r>
              <a:rPr dirty="0" err="1">
                <a:latin typeface="Bodoni MT" pitchFamily="18" charset="0"/>
              </a:rPr>
              <a:t>Tk</a:t>
            </a:r>
            <a:r>
              <a:rPr dirty="0">
                <a:latin typeface="Bodoni MT" pitchFamily="18" charset="0"/>
              </a:rPr>
              <a:t>()</a:t>
            </a:r>
          </a:p>
          <a:p>
            <a:r>
              <a:rPr dirty="0">
                <a:latin typeface="Bodoni MT" pitchFamily="18" charset="0"/>
              </a:rPr>
              <a:t>• </a:t>
            </a:r>
            <a:r>
              <a:rPr dirty="0" err="1">
                <a:latin typeface="Bodoni MT" pitchFamily="18" charset="0"/>
              </a:rPr>
              <a:t>main.title</a:t>
            </a:r>
            <a:r>
              <a:rPr dirty="0">
                <a:latin typeface="Bodoni MT" pitchFamily="18" charset="0"/>
              </a:rPr>
              <a:t>("Pocket Calculator")</a:t>
            </a:r>
          </a:p>
          <a:p>
            <a:r>
              <a:rPr dirty="0">
                <a:latin typeface="Bodoni MT" pitchFamily="18" charset="0"/>
              </a:rPr>
              <a:t>• </a:t>
            </a:r>
            <a:r>
              <a:rPr dirty="0" err="1">
                <a:latin typeface="Bodoni MT" pitchFamily="18" charset="0"/>
              </a:rPr>
              <a:t>input_value</a:t>
            </a:r>
            <a:r>
              <a:rPr dirty="0">
                <a:latin typeface="Bodoni MT" pitchFamily="18" charset="0"/>
              </a:rPr>
              <a:t> = </a:t>
            </a:r>
            <a:r>
              <a:rPr dirty="0" err="1">
                <a:latin typeface="Bodoni MT" pitchFamily="18" charset="0"/>
              </a:rPr>
              <a:t>StringVar</a:t>
            </a:r>
            <a:r>
              <a:rPr dirty="0">
                <a:latin typeface="Bodoni MT" pitchFamily="18" charset="0"/>
              </a:rPr>
              <a:t>()</a:t>
            </a:r>
          </a:p>
          <a:p>
            <a:r>
              <a:rPr dirty="0">
                <a:latin typeface="Bodoni MT" pitchFamily="18" charset="0"/>
              </a:rPr>
              <a:t>• Entry widget is used to display the input and output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Copperplate Gothic Bold" pitchFamily="34" charset="0"/>
              </a:rPr>
              <a:t>Button Layout - Rows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Bodoni MT" pitchFamily="18" charset="0"/>
              </a:rPr>
              <a:t>• Row 1: 7, 8, 9, +</a:t>
            </a:r>
          </a:p>
          <a:p>
            <a:r>
              <a:rPr dirty="0">
                <a:latin typeface="Bodoni MT" pitchFamily="18" charset="0"/>
              </a:rPr>
              <a:t>• Row 2: 4, 5, 6, -</a:t>
            </a:r>
          </a:p>
          <a:p>
            <a:r>
              <a:rPr dirty="0">
                <a:latin typeface="Bodoni MT" pitchFamily="18" charset="0"/>
              </a:rPr>
              <a:t>• Buttons styled with font, color, and grid positions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Copperplate Gothic Bold" pitchFamily="34" charset="0"/>
              </a:rPr>
              <a:t>Button Layout - Rows 3 &amp;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Bodoni MT" pitchFamily="18" charset="0"/>
              </a:rPr>
              <a:t>• Row 3: 1, 2, 3, *</a:t>
            </a:r>
          </a:p>
          <a:p>
            <a:r>
              <a:rPr dirty="0">
                <a:latin typeface="Bodoni MT" pitchFamily="18" charset="0"/>
              </a:rPr>
              <a:t>• Row 4: 0, C, =, /</a:t>
            </a:r>
          </a:p>
          <a:p>
            <a:r>
              <a:rPr dirty="0">
                <a:latin typeface="Bodoni MT" pitchFamily="18" charset="0"/>
              </a:rPr>
              <a:t>• Each button has a command linked to a function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Copperplate Gothic Bold" pitchFamily="34" charset="0"/>
              </a:rPr>
              <a:t>Final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Bodoni MT" pitchFamily="18" charset="0"/>
              </a:rPr>
              <a:t>• </a:t>
            </a:r>
            <a:r>
              <a:rPr dirty="0" err="1">
                <a:latin typeface="Bodoni MT" pitchFamily="18" charset="0"/>
              </a:rPr>
              <a:t>mainloop</a:t>
            </a:r>
            <a:r>
              <a:rPr dirty="0">
                <a:latin typeface="Bodoni MT" pitchFamily="18" charset="0"/>
              </a:rPr>
              <a:t>() is called to start the GUI event loop</a:t>
            </a:r>
          </a:p>
          <a:p>
            <a:r>
              <a:rPr dirty="0">
                <a:latin typeface="Bodoni MT" pitchFamily="18" charset="0"/>
              </a:rPr>
              <a:t>• The calculator window remains open until closed by the user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pocket calc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312" y="224812"/>
            <a:ext cx="5753686" cy="6284795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</TotalTime>
  <Words>226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Verve</vt:lpstr>
      <vt:lpstr>Pocket Calculator using Python Tkinter</vt:lpstr>
      <vt:lpstr>Introduction</vt:lpstr>
      <vt:lpstr>Importing Libraries</vt:lpstr>
      <vt:lpstr>Calculator Logic - Functions</vt:lpstr>
      <vt:lpstr>GUI Setup</vt:lpstr>
      <vt:lpstr>Button Layout - Rows 1 &amp; 2</vt:lpstr>
      <vt:lpstr>Button Layout - Rows 3 &amp; 4</vt:lpstr>
      <vt:lpstr>Final Execution</vt:lpstr>
      <vt:lpstr>Slide 9</vt:lpstr>
      <vt:lpstr>Thank You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 Calculator using Python Tkinter</dc:title>
  <dc:subject/>
  <dc:creator/>
  <cp:keywords/>
  <dc:description>generated using python-pptx</dc:description>
  <cp:lastModifiedBy>hp</cp:lastModifiedBy>
  <cp:revision>4</cp:revision>
  <dcterms:created xsi:type="dcterms:W3CDTF">2013-01-27T09:14:16Z</dcterms:created>
  <dcterms:modified xsi:type="dcterms:W3CDTF">2025-05-08T04:01:48Z</dcterms:modified>
  <cp:category/>
</cp:coreProperties>
</file>