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E29C1-071C-4377-9743-91C6A66D52A0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42767-458A-48DE-9D4F-8B9CEA1C7F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E29C1-071C-4377-9743-91C6A66D52A0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42767-458A-48DE-9D4F-8B9CEA1C7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E29C1-071C-4377-9743-91C6A66D52A0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42767-458A-48DE-9D4F-8B9CEA1C7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E29C1-071C-4377-9743-91C6A66D52A0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42767-458A-48DE-9D4F-8B9CEA1C7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E29C1-071C-4377-9743-91C6A66D52A0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8BC42767-458A-48DE-9D4F-8B9CEA1C7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E29C1-071C-4377-9743-91C6A66D52A0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42767-458A-48DE-9D4F-8B9CEA1C7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E29C1-071C-4377-9743-91C6A66D52A0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42767-458A-48DE-9D4F-8B9CEA1C7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E29C1-071C-4377-9743-91C6A66D52A0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42767-458A-48DE-9D4F-8B9CEA1C7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E29C1-071C-4377-9743-91C6A66D52A0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42767-458A-48DE-9D4F-8B9CEA1C7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E29C1-071C-4377-9743-91C6A66D52A0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42767-458A-48DE-9D4F-8B9CEA1C7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E29C1-071C-4377-9743-91C6A66D52A0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42767-458A-48DE-9D4F-8B9CEA1C7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DBE29C1-071C-4377-9743-91C6A66D52A0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BC42767-458A-48DE-9D4F-8B9CEA1C7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Acquisition &amp; Wrangling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Rounded MT Bold" pitchFamily="34" charset="0"/>
              </a:rPr>
              <a:t>Somesh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Rounded MT Bold" pitchFamily="34" charset="0"/>
              </a:rPr>
              <a:t> </a:t>
            </a:r>
            <a:r>
              <a:rPr lang="en-US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Rounded MT Bold" pitchFamily="34" charset="0"/>
              </a:rPr>
              <a:t>Sahu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Rounded MT Bold" pitchFamily="34" charset="0"/>
            </a:endParaRPr>
          </a:p>
        </p:txBody>
      </p:sp>
    </p:spTree>
  </p:cSld>
  <p:clrMapOvr>
    <a:masterClrMapping/>
  </p:clrMapOvr>
  <p:transition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smtClean="0"/>
              <a:t>Week 1 – Dataset 1 &amp; Dataset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Tasks Done</a:t>
            </a:r>
            <a:r>
              <a:rPr lang="en-US" dirty="0" smtClean="0"/>
              <a:t>:</a:t>
            </a:r>
          </a:p>
          <a:p>
            <a:r>
              <a:rPr lang="en-US" dirty="0" smtClean="0"/>
              <a:t>Loaded dataset_1.xlsx and dataset_2.xlsx</a:t>
            </a:r>
          </a:p>
          <a:p>
            <a:r>
              <a:rPr lang="en-US" dirty="0" smtClean="0"/>
              <a:t>Removed unwanted columns (e.g. 'Unnamed: 0')</a:t>
            </a:r>
          </a:p>
          <a:p>
            <a:r>
              <a:rPr lang="en-US" dirty="0" smtClean="0"/>
              <a:t>Filled missing values using </a:t>
            </a:r>
            <a:r>
              <a:rPr lang="en-US" b="1" dirty="0" smtClean="0"/>
              <a:t>median</a:t>
            </a:r>
            <a:endParaRPr lang="en-US" dirty="0" smtClean="0"/>
          </a:p>
          <a:p>
            <a:r>
              <a:rPr lang="en-US" dirty="0" smtClean="0"/>
              <a:t>Merged datasets on the </a:t>
            </a:r>
            <a:r>
              <a:rPr lang="en-US" b="1" dirty="0" smtClean="0"/>
              <a:t>instant</a:t>
            </a:r>
            <a:r>
              <a:rPr lang="en-US" dirty="0" smtClean="0"/>
              <a:t> column</a:t>
            </a:r>
          </a:p>
          <a:p>
            <a:r>
              <a:rPr lang="en-US" b="1" dirty="0" smtClean="0"/>
              <a:t>Central Tendency Applied</a:t>
            </a:r>
            <a:r>
              <a:rPr lang="en-US" dirty="0" smtClean="0"/>
              <a:t>:</a:t>
            </a:r>
          </a:p>
          <a:p>
            <a:r>
              <a:rPr lang="en-US" dirty="0" smtClean="0"/>
              <a:t>Mean &amp; Median were calculated</a:t>
            </a:r>
          </a:p>
          <a:p>
            <a:r>
              <a:rPr lang="en-US" dirty="0" smtClean="0"/>
              <a:t>Median used for imputation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2 – Dataset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Tasks Done</a:t>
            </a:r>
            <a:r>
              <a:rPr lang="en-US" dirty="0" smtClean="0"/>
              <a:t>:</a:t>
            </a:r>
          </a:p>
          <a:p>
            <a:r>
              <a:rPr lang="en-US" dirty="0" smtClean="0"/>
              <a:t>Loaded dataset_3.xlsx</a:t>
            </a:r>
          </a:p>
          <a:p>
            <a:r>
              <a:rPr lang="en-US" dirty="0" smtClean="0"/>
              <a:t>Concatenated it with the previously merged data</a:t>
            </a:r>
          </a:p>
          <a:p>
            <a:r>
              <a:rPr lang="en-US" dirty="0" smtClean="0"/>
              <a:t>Handled missing values again</a:t>
            </a:r>
          </a:p>
          <a:p>
            <a:r>
              <a:rPr lang="en-US" dirty="0" smtClean="0"/>
              <a:t>Removed duplicates</a:t>
            </a:r>
          </a:p>
          <a:p>
            <a:r>
              <a:rPr lang="en-US" b="1" dirty="0" smtClean="0"/>
              <a:t>Outlier Handling</a:t>
            </a:r>
            <a:r>
              <a:rPr lang="en-US" dirty="0" smtClean="0"/>
              <a:t>:</a:t>
            </a:r>
          </a:p>
          <a:p>
            <a:r>
              <a:rPr lang="en-US" dirty="0" smtClean="0"/>
              <a:t>Outliers identified (e.g., IQR method or z-score)</a:t>
            </a:r>
          </a:p>
          <a:p>
            <a:r>
              <a:rPr lang="en-US" dirty="0" smtClean="0"/>
              <a:t>Handled by removing/capping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3 – Statistical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Skewness</a:t>
            </a:r>
            <a:r>
              <a:rPr lang="en-US" dirty="0" smtClean="0"/>
              <a:t>:</a:t>
            </a:r>
          </a:p>
          <a:p>
            <a:r>
              <a:rPr lang="en-US" dirty="0" smtClean="0"/>
              <a:t>Used </a:t>
            </a:r>
            <a:r>
              <a:rPr lang="en-US" dirty="0" err="1" smtClean="0"/>
              <a:t>df.skew</a:t>
            </a:r>
            <a:r>
              <a:rPr lang="en-US" dirty="0" smtClean="0"/>
              <a:t>() to find asymmetric distributions</a:t>
            </a:r>
          </a:p>
          <a:p>
            <a:r>
              <a:rPr lang="en-US" b="1" dirty="0" smtClean="0"/>
              <a:t>Correlation</a:t>
            </a:r>
            <a:r>
              <a:rPr lang="en-US" dirty="0" smtClean="0"/>
              <a:t>:</a:t>
            </a:r>
          </a:p>
          <a:p>
            <a:r>
              <a:rPr lang="en-US" dirty="0" smtClean="0"/>
              <a:t>Used </a:t>
            </a:r>
            <a:r>
              <a:rPr lang="en-US" dirty="0" err="1" smtClean="0"/>
              <a:t>df.corr</a:t>
            </a:r>
            <a:r>
              <a:rPr lang="en-US" dirty="0" smtClean="0"/>
              <a:t>() to check relationship between variables</a:t>
            </a:r>
          </a:p>
          <a:p>
            <a:r>
              <a:rPr lang="en-US" dirty="0" smtClean="0"/>
              <a:t>Example: temperature &amp; count, humidity &amp; working day</a:t>
            </a:r>
          </a:p>
          <a:p>
            <a:endParaRPr lang="en-US" dirty="0"/>
          </a:p>
        </p:txBody>
      </p:sp>
    </p:spTree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Libraries Used</a:t>
            </a:r>
            <a:r>
              <a:rPr lang="en-US" dirty="0" smtClean="0"/>
              <a:t>:</a:t>
            </a:r>
          </a:p>
          <a:p>
            <a:r>
              <a:rPr lang="en-US" dirty="0" smtClean="0"/>
              <a:t>pandas,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b="1" dirty="0" smtClean="0"/>
              <a:t>Techniques Used</a:t>
            </a:r>
            <a:r>
              <a:rPr lang="en-US" dirty="0" smtClean="0"/>
              <a:t>:</a:t>
            </a:r>
          </a:p>
          <a:p>
            <a:r>
              <a:rPr lang="en-US" dirty="0" smtClean="0"/>
              <a:t>Merging: </a:t>
            </a:r>
            <a:r>
              <a:rPr lang="en-US" dirty="0" err="1" smtClean="0"/>
              <a:t>pd.merge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Concatenation: </a:t>
            </a:r>
            <a:r>
              <a:rPr lang="en-US" dirty="0" err="1" smtClean="0"/>
              <a:t>pd.concat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Cleaning: </a:t>
            </a:r>
            <a:r>
              <a:rPr lang="en-US" dirty="0" err="1" smtClean="0"/>
              <a:t>dropna</a:t>
            </a:r>
            <a:r>
              <a:rPr lang="en-US" dirty="0" smtClean="0"/>
              <a:t>(), </a:t>
            </a:r>
            <a:r>
              <a:rPr lang="en-US" dirty="0" err="1" smtClean="0"/>
              <a:t>fillna</a:t>
            </a:r>
            <a:r>
              <a:rPr lang="en-US" dirty="0" smtClean="0"/>
              <a:t>(), </a:t>
            </a:r>
            <a:r>
              <a:rPr lang="en-US" dirty="0" err="1" smtClean="0"/>
              <a:t>drop_duplicates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Exported to Excel: </a:t>
            </a:r>
            <a:r>
              <a:rPr lang="en-US" dirty="0" err="1" smtClean="0"/>
              <a:t>to_excel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</p:spTree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Dataset Snapshot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 dataset contains rows from all 3 files</a:t>
            </a:r>
          </a:p>
          <a:p>
            <a:r>
              <a:rPr lang="en-US" dirty="0" smtClean="0"/>
              <a:t>All missing values handled</a:t>
            </a:r>
          </a:p>
          <a:p>
            <a:r>
              <a:rPr lang="en-US" dirty="0" smtClean="0"/>
              <a:t>Duplicates removed</a:t>
            </a:r>
          </a:p>
          <a:p>
            <a:r>
              <a:rPr lang="en-US" dirty="0" smtClean="0"/>
              <a:t>Exported as: final_merged_cleaned_dataset.xlsx</a:t>
            </a:r>
          </a:p>
          <a:p>
            <a:endParaRPr lang="en-US" dirty="0"/>
          </a:p>
        </p:txBody>
      </p:sp>
    </p:spTree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</a:t>
            </a:r>
            <a:r>
              <a:rPr lang="en-US" dirty="0" smtClean="0"/>
              <a:t>creenshot </a:t>
            </a:r>
            <a:r>
              <a:rPr lang="en-US" dirty="0" smtClean="0"/>
              <a:t>of last few rows</a:t>
            </a:r>
            <a:endParaRPr lang="en-US" dirty="0"/>
          </a:p>
        </p:txBody>
      </p:sp>
      <p:pic>
        <p:nvPicPr>
          <p:cNvPr id="4" name="Content Placeholder 3" descr="Screenshot (1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41017"/>
            <a:ext cx="8229600" cy="4626891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Successfully completed 3-week project</a:t>
            </a:r>
          </a:p>
          <a:p>
            <a:r>
              <a:rPr lang="en-US" dirty="0" smtClean="0"/>
              <a:t>Data cleaned and merged efficiently</a:t>
            </a:r>
          </a:p>
          <a:p>
            <a:r>
              <a:rPr lang="en-US" dirty="0" smtClean="0"/>
              <a:t>Ready for machine learning or analysis</a:t>
            </a:r>
          </a:p>
          <a:p>
            <a:r>
              <a:rPr lang="en-US" dirty="0" smtClean="0"/>
              <a:t>All objectives completed on time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</a:t>
            </a:r>
            <a:r>
              <a:rPr lang="en-US" dirty="0" smtClean="0"/>
              <a:t>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Submitted by: </a:t>
            </a:r>
            <a:r>
              <a:rPr lang="en-US" i="1" dirty="0" smtClean="0"/>
              <a:t>[</a:t>
            </a:r>
            <a:r>
              <a:rPr lang="en-US" i="1" dirty="0" err="1" smtClean="0"/>
              <a:t>Somesh</a:t>
            </a:r>
            <a:r>
              <a:rPr lang="en-US" i="1" dirty="0" smtClean="0"/>
              <a:t> </a:t>
            </a:r>
            <a:r>
              <a:rPr lang="en-US" i="1" dirty="0" err="1" smtClean="0"/>
              <a:t>Sahu</a:t>
            </a:r>
            <a:r>
              <a:rPr lang="en-US" i="1" dirty="0" smtClean="0"/>
              <a:t>]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Date: 10 June 2025</a:t>
            </a:r>
            <a:endParaRPr lang="en-US" dirty="0"/>
          </a:p>
        </p:txBody>
      </p:sp>
    </p:spTree>
  </p:cSld>
  <p:clrMapOvr>
    <a:masterClrMapping/>
  </p:clrMapOvr>
  <p:transition>
    <p:pull dir="d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28</TotalTime>
  <Words>218</Words>
  <Application>Microsoft Office PowerPoint</Application>
  <PresentationFormat>On-screen Show (4:3)</PresentationFormat>
  <Paragraphs>47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Apex</vt:lpstr>
      <vt:lpstr>Data Acquisition &amp; Wrangling Project</vt:lpstr>
      <vt:lpstr>Week 1 – Dataset 1 &amp; Dataset 2</vt:lpstr>
      <vt:lpstr>Week 2 – Dataset 3</vt:lpstr>
      <vt:lpstr>Week 3 – Statistical Summary</vt:lpstr>
      <vt:lpstr>Code Overview</vt:lpstr>
      <vt:lpstr>Final Dataset Snapshot</vt:lpstr>
      <vt:lpstr>Screenshot of last few rows</vt:lpstr>
      <vt:lpstr>Conclusion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6</cp:revision>
  <dcterms:created xsi:type="dcterms:W3CDTF">2025-06-10T04:00:55Z</dcterms:created>
  <dcterms:modified xsi:type="dcterms:W3CDTF">2025-06-10T05:49:41Z</dcterms:modified>
</cp:coreProperties>
</file>