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79932-97FE-4C6E-A913-8E9BCF58B88F}" type="datetimeFigureOut">
              <a:rPr lang="en-IN" smtClean="0"/>
              <a:t>08-11-2024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823AAD-334A-4D89-8F82-80878585F92A}" type="slidenum">
              <a:rPr lang="en-IN" smtClean="0"/>
              <a:t>‹#›</a:t>
            </a:fld>
            <a:endParaRPr lang="en-IN"/>
          </a:p>
        </p:txBody>
      </p:sp>
    </p:spTree>
    <p:extLst>
      <p:ext uri="{BB962C8B-B14F-4D97-AF65-F5344CB8AC3E}">
        <p14:creationId xmlns:p14="http://schemas.microsoft.com/office/powerpoint/2010/main" val="4242333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endParaRPr lang="en-IN" dirty="0"/>
          </a:p>
        </p:txBody>
      </p:sp>
      <p:sp>
        <p:nvSpPr>
          <p:cNvPr id="4" name="Slide Number Placeholder 3"/>
          <p:cNvSpPr>
            <a:spLocks noGrp="1"/>
          </p:cNvSpPr>
          <p:nvPr>
            <p:ph type="sldNum" sz="quarter" idx="5"/>
          </p:nvPr>
        </p:nvSpPr>
        <p:spPr/>
        <p:txBody>
          <a:bodyPr/>
          <a:lstStyle/>
          <a:p>
            <a:fld id="{3C823AAD-334A-4D89-8F82-80878585F92A}" type="slidenum">
              <a:rPr lang="en-IN" smtClean="0"/>
              <a:t>3</a:t>
            </a:fld>
            <a:endParaRPr lang="en-IN"/>
          </a:p>
        </p:txBody>
      </p:sp>
    </p:spTree>
    <p:extLst>
      <p:ext uri="{BB962C8B-B14F-4D97-AF65-F5344CB8AC3E}">
        <p14:creationId xmlns:p14="http://schemas.microsoft.com/office/powerpoint/2010/main" val="378920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280E-5AF7-6B2F-5AB3-2B17F2734C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08431C-5981-7B67-AD25-ABE86F292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DE1FB9-4A4F-BF1F-390A-544DA2EC6733}"/>
              </a:ext>
            </a:extLst>
          </p:cNvPr>
          <p:cNvSpPr>
            <a:spLocks noGrp="1"/>
          </p:cNvSpPr>
          <p:nvPr>
            <p:ph type="dt" sz="half" idx="10"/>
          </p:nvPr>
        </p:nvSpPr>
        <p:spPr/>
        <p:txBody>
          <a:bodyPr/>
          <a:lstStyle/>
          <a:p>
            <a:fld id="{42270C30-9E35-487E-8E37-E77A6A775E4A}" type="datetimeFigureOut">
              <a:rPr lang="en-IN" smtClean="0"/>
              <a:t>08-11-2024</a:t>
            </a:fld>
            <a:endParaRPr lang="en-IN"/>
          </a:p>
        </p:txBody>
      </p:sp>
      <p:sp>
        <p:nvSpPr>
          <p:cNvPr id="5" name="Footer Placeholder 4">
            <a:extLst>
              <a:ext uri="{FF2B5EF4-FFF2-40B4-BE49-F238E27FC236}">
                <a16:creationId xmlns:a16="http://schemas.microsoft.com/office/drawing/2014/main" id="{229396C7-3720-1E3B-288C-982C3DD57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2406F-6CAD-4794-403A-8001C3D05771}"/>
              </a:ext>
            </a:extLst>
          </p:cNvPr>
          <p:cNvSpPr>
            <a:spLocks noGrp="1"/>
          </p:cNvSpPr>
          <p:nvPr>
            <p:ph type="sldNum" sz="quarter" idx="12"/>
          </p:nvPr>
        </p:nvSpPr>
        <p:spPr/>
        <p:txBody>
          <a:bodyPr/>
          <a:lstStyle/>
          <a:p>
            <a:fld id="{169F6D62-0020-478D-9436-7DE70ABA0B3C}" type="slidenum">
              <a:rPr lang="en-IN" smtClean="0"/>
              <a:t>‹#›</a:t>
            </a:fld>
            <a:endParaRPr lang="en-IN"/>
          </a:p>
        </p:txBody>
      </p:sp>
    </p:spTree>
    <p:extLst>
      <p:ext uri="{BB962C8B-B14F-4D97-AF65-F5344CB8AC3E}">
        <p14:creationId xmlns:p14="http://schemas.microsoft.com/office/powerpoint/2010/main" val="267864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D7AA-08C8-883E-5609-4644BD90EC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8D049B-0DF3-D391-5A27-ECDE343BFF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CBC09C-7462-89EB-E47A-92A5F9AFEB6E}"/>
              </a:ext>
            </a:extLst>
          </p:cNvPr>
          <p:cNvSpPr>
            <a:spLocks noGrp="1"/>
          </p:cNvSpPr>
          <p:nvPr>
            <p:ph type="dt" sz="half" idx="10"/>
          </p:nvPr>
        </p:nvSpPr>
        <p:spPr/>
        <p:txBody>
          <a:bodyPr/>
          <a:lstStyle/>
          <a:p>
            <a:fld id="{42270C30-9E35-487E-8E37-E77A6A775E4A}" type="datetimeFigureOut">
              <a:rPr lang="en-IN" smtClean="0"/>
              <a:t>08-11-2024</a:t>
            </a:fld>
            <a:endParaRPr lang="en-IN"/>
          </a:p>
        </p:txBody>
      </p:sp>
      <p:sp>
        <p:nvSpPr>
          <p:cNvPr id="5" name="Footer Placeholder 4">
            <a:extLst>
              <a:ext uri="{FF2B5EF4-FFF2-40B4-BE49-F238E27FC236}">
                <a16:creationId xmlns:a16="http://schemas.microsoft.com/office/drawing/2014/main" id="{EC0D076B-ABF8-2818-DCC4-6808C45CA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38714-0622-B55C-7406-BFED004E19D6}"/>
              </a:ext>
            </a:extLst>
          </p:cNvPr>
          <p:cNvSpPr>
            <a:spLocks noGrp="1"/>
          </p:cNvSpPr>
          <p:nvPr>
            <p:ph type="sldNum" sz="quarter" idx="12"/>
          </p:nvPr>
        </p:nvSpPr>
        <p:spPr/>
        <p:txBody>
          <a:bodyPr/>
          <a:lstStyle/>
          <a:p>
            <a:fld id="{169F6D62-0020-478D-9436-7DE70ABA0B3C}" type="slidenum">
              <a:rPr lang="en-IN" smtClean="0"/>
              <a:t>‹#›</a:t>
            </a:fld>
            <a:endParaRPr lang="en-IN"/>
          </a:p>
        </p:txBody>
      </p:sp>
    </p:spTree>
    <p:extLst>
      <p:ext uri="{BB962C8B-B14F-4D97-AF65-F5344CB8AC3E}">
        <p14:creationId xmlns:p14="http://schemas.microsoft.com/office/powerpoint/2010/main" val="8305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92826-A385-A17E-E689-744A82E4AE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29EE3C-22A8-1B70-87F8-179DC6DCFD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C1B100-37F7-52D1-2EE0-0F8B5CFE29EA}"/>
              </a:ext>
            </a:extLst>
          </p:cNvPr>
          <p:cNvSpPr>
            <a:spLocks noGrp="1"/>
          </p:cNvSpPr>
          <p:nvPr>
            <p:ph type="dt" sz="half" idx="10"/>
          </p:nvPr>
        </p:nvSpPr>
        <p:spPr/>
        <p:txBody>
          <a:bodyPr/>
          <a:lstStyle/>
          <a:p>
            <a:fld id="{42270C30-9E35-487E-8E37-E77A6A775E4A}" type="datetimeFigureOut">
              <a:rPr lang="en-IN" smtClean="0"/>
              <a:t>08-11-2024</a:t>
            </a:fld>
            <a:endParaRPr lang="en-IN"/>
          </a:p>
        </p:txBody>
      </p:sp>
      <p:sp>
        <p:nvSpPr>
          <p:cNvPr id="5" name="Footer Placeholder 4">
            <a:extLst>
              <a:ext uri="{FF2B5EF4-FFF2-40B4-BE49-F238E27FC236}">
                <a16:creationId xmlns:a16="http://schemas.microsoft.com/office/drawing/2014/main" id="{A2CB9AFE-058F-DEFA-6458-A9BD60903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530AD2-273E-34A7-9D90-733EB8D78100}"/>
              </a:ext>
            </a:extLst>
          </p:cNvPr>
          <p:cNvSpPr>
            <a:spLocks noGrp="1"/>
          </p:cNvSpPr>
          <p:nvPr>
            <p:ph type="sldNum" sz="quarter" idx="12"/>
          </p:nvPr>
        </p:nvSpPr>
        <p:spPr/>
        <p:txBody>
          <a:bodyPr/>
          <a:lstStyle/>
          <a:p>
            <a:fld id="{169F6D62-0020-478D-9436-7DE70ABA0B3C}" type="slidenum">
              <a:rPr lang="en-IN" smtClean="0"/>
              <a:t>‹#›</a:t>
            </a:fld>
            <a:endParaRPr lang="en-IN"/>
          </a:p>
        </p:txBody>
      </p:sp>
    </p:spTree>
    <p:extLst>
      <p:ext uri="{BB962C8B-B14F-4D97-AF65-F5344CB8AC3E}">
        <p14:creationId xmlns:p14="http://schemas.microsoft.com/office/powerpoint/2010/main" val="214450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4494-F79A-9033-0119-38E5752352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E62A24-FD5D-7719-360D-229BF6C980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308EC-DB47-20E6-A6AB-2F73293E6D3A}"/>
              </a:ext>
            </a:extLst>
          </p:cNvPr>
          <p:cNvSpPr>
            <a:spLocks noGrp="1"/>
          </p:cNvSpPr>
          <p:nvPr>
            <p:ph type="dt" sz="half" idx="10"/>
          </p:nvPr>
        </p:nvSpPr>
        <p:spPr/>
        <p:txBody>
          <a:bodyPr/>
          <a:lstStyle/>
          <a:p>
            <a:fld id="{42270C30-9E35-487E-8E37-E77A6A775E4A}" type="datetimeFigureOut">
              <a:rPr lang="en-IN" smtClean="0"/>
              <a:t>08-11-2024</a:t>
            </a:fld>
            <a:endParaRPr lang="en-IN"/>
          </a:p>
        </p:txBody>
      </p:sp>
      <p:sp>
        <p:nvSpPr>
          <p:cNvPr id="5" name="Footer Placeholder 4">
            <a:extLst>
              <a:ext uri="{FF2B5EF4-FFF2-40B4-BE49-F238E27FC236}">
                <a16:creationId xmlns:a16="http://schemas.microsoft.com/office/drawing/2014/main" id="{C43B0ED9-3E27-BBFD-DA97-1C7D86C3CD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686CA7-C198-9FA6-812D-C1199E69C9CD}"/>
              </a:ext>
            </a:extLst>
          </p:cNvPr>
          <p:cNvSpPr>
            <a:spLocks noGrp="1"/>
          </p:cNvSpPr>
          <p:nvPr>
            <p:ph type="sldNum" sz="quarter" idx="12"/>
          </p:nvPr>
        </p:nvSpPr>
        <p:spPr/>
        <p:txBody>
          <a:bodyPr/>
          <a:lstStyle/>
          <a:p>
            <a:fld id="{169F6D62-0020-478D-9436-7DE70ABA0B3C}" type="slidenum">
              <a:rPr lang="en-IN" smtClean="0"/>
              <a:t>‹#›</a:t>
            </a:fld>
            <a:endParaRPr lang="en-IN"/>
          </a:p>
        </p:txBody>
      </p:sp>
    </p:spTree>
    <p:extLst>
      <p:ext uri="{BB962C8B-B14F-4D97-AF65-F5344CB8AC3E}">
        <p14:creationId xmlns:p14="http://schemas.microsoft.com/office/powerpoint/2010/main" val="115057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0A61-14BD-51D0-A2DE-2E688DB57E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2735E1-2965-E7AC-B0A6-5E3B40CA4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6EEB50-FE93-24A8-7579-8150C79D3732}"/>
              </a:ext>
            </a:extLst>
          </p:cNvPr>
          <p:cNvSpPr>
            <a:spLocks noGrp="1"/>
          </p:cNvSpPr>
          <p:nvPr>
            <p:ph type="dt" sz="half" idx="10"/>
          </p:nvPr>
        </p:nvSpPr>
        <p:spPr/>
        <p:txBody>
          <a:bodyPr/>
          <a:lstStyle/>
          <a:p>
            <a:fld id="{42270C30-9E35-487E-8E37-E77A6A775E4A}" type="datetimeFigureOut">
              <a:rPr lang="en-IN" smtClean="0"/>
              <a:t>08-11-2024</a:t>
            </a:fld>
            <a:endParaRPr lang="en-IN"/>
          </a:p>
        </p:txBody>
      </p:sp>
      <p:sp>
        <p:nvSpPr>
          <p:cNvPr id="5" name="Footer Placeholder 4">
            <a:extLst>
              <a:ext uri="{FF2B5EF4-FFF2-40B4-BE49-F238E27FC236}">
                <a16:creationId xmlns:a16="http://schemas.microsoft.com/office/drawing/2014/main" id="{F88B653B-1596-C9C9-4A05-0215E57D5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FA6D82-10A1-81F4-F362-9893619FF2EE}"/>
              </a:ext>
            </a:extLst>
          </p:cNvPr>
          <p:cNvSpPr>
            <a:spLocks noGrp="1"/>
          </p:cNvSpPr>
          <p:nvPr>
            <p:ph type="sldNum" sz="quarter" idx="12"/>
          </p:nvPr>
        </p:nvSpPr>
        <p:spPr/>
        <p:txBody>
          <a:bodyPr/>
          <a:lstStyle/>
          <a:p>
            <a:fld id="{169F6D62-0020-478D-9436-7DE70ABA0B3C}" type="slidenum">
              <a:rPr lang="en-IN" smtClean="0"/>
              <a:t>‹#›</a:t>
            </a:fld>
            <a:endParaRPr lang="en-IN"/>
          </a:p>
        </p:txBody>
      </p:sp>
    </p:spTree>
    <p:extLst>
      <p:ext uri="{BB962C8B-B14F-4D97-AF65-F5344CB8AC3E}">
        <p14:creationId xmlns:p14="http://schemas.microsoft.com/office/powerpoint/2010/main" val="215225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2789-0294-492E-51CD-AC9AEEF27D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90A31C-95F2-7B70-C7C5-CE14A6D0D3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B38708-97FC-4F1F-E247-F07A558735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BB9007-5119-0734-5AC6-17739C0E7145}"/>
              </a:ext>
            </a:extLst>
          </p:cNvPr>
          <p:cNvSpPr>
            <a:spLocks noGrp="1"/>
          </p:cNvSpPr>
          <p:nvPr>
            <p:ph type="dt" sz="half" idx="10"/>
          </p:nvPr>
        </p:nvSpPr>
        <p:spPr/>
        <p:txBody>
          <a:bodyPr/>
          <a:lstStyle/>
          <a:p>
            <a:fld id="{42270C30-9E35-487E-8E37-E77A6A775E4A}" type="datetimeFigureOut">
              <a:rPr lang="en-IN" smtClean="0"/>
              <a:t>08-11-2024</a:t>
            </a:fld>
            <a:endParaRPr lang="en-IN"/>
          </a:p>
        </p:txBody>
      </p:sp>
      <p:sp>
        <p:nvSpPr>
          <p:cNvPr id="6" name="Footer Placeholder 5">
            <a:extLst>
              <a:ext uri="{FF2B5EF4-FFF2-40B4-BE49-F238E27FC236}">
                <a16:creationId xmlns:a16="http://schemas.microsoft.com/office/drawing/2014/main" id="{2B2E830D-6A27-09EF-1D69-DA59C74DE9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6F6742-DD30-96B5-5162-C0F05958B837}"/>
              </a:ext>
            </a:extLst>
          </p:cNvPr>
          <p:cNvSpPr>
            <a:spLocks noGrp="1"/>
          </p:cNvSpPr>
          <p:nvPr>
            <p:ph type="sldNum" sz="quarter" idx="12"/>
          </p:nvPr>
        </p:nvSpPr>
        <p:spPr/>
        <p:txBody>
          <a:bodyPr/>
          <a:lstStyle/>
          <a:p>
            <a:fld id="{169F6D62-0020-478D-9436-7DE70ABA0B3C}" type="slidenum">
              <a:rPr lang="en-IN" smtClean="0"/>
              <a:t>‹#›</a:t>
            </a:fld>
            <a:endParaRPr lang="en-IN"/>
          </a:p>
        </p:txBody>
      </p:sp>
    </p:spTree>
    <p:extLst>
      <p:ext uri="{BB962C8B-B14F-4D97-AF65-F5344CB8AC3E}">
        <p14:creationId xmlns:p14="http://schemas.microsoft.com/office/powerpoint/2010/main" val="196959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42DA-F42E-5E8A-4ED8-320EB84CC4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2EA287-436B-07EC-B852-530620CAE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EA041E-0916-C8DD-0766-965700B13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3BA866-9D9A-4E27-21DC-F4923EA36F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DEFC30-0BCD-78AC-A1CC-E9FE247C99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C3FEC0-5741-6BBD-177A-6FA024FBEF0D}"/>
              </a:ext>
            </a:extLst>
          </p:cNvPr>
          <p:cNvSpPr>
            <a:spLocks noGrp="1"/>
          </p:cNvSpPr>
          <p:nvPr>
            <p:ph type="dt" sz="half" idx="10"/>
          </p:nvPr>
        </p:nvSpPr>
        <p:spPr/>
        <p:txBody>
          <a:bodyPr/>
          <a:lstStyle/>
          <a:p>
            <a:fld id="{42270C30-9E35-487E-8E37-E77A6A775E4A}" type="datetimeFigureOut">
              <a:rPr lang="en-IN" smtClean="0"/>
              <a:t>08-11-2024</a:t>
            </a:fld>
            <a:endParaRPr lang="en-IN"/>
          </a:p>
        </p:txBody>
      </p:sp>
      <p:sp>
        <p:nvSpPr>
          <p:cNvPr id="8" name="Footer Placeholder 7">
            <a:extLst>
              <a:ext uri="{FF2B5EF4-FFF2-40B4-BE49-F238E27FC236}">
                <a16:creationId xmlns:a16="http://schemas.microsoft.com/office/drawing/2014/main" id="{85A37B7D-E35D-A7F8-324B-9054B3177E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78A600-AEDE-C472-6E9C-70473DCFECC9}"/>
              </a:ext>
            </a:extLst>
          </p:cNvPr>
          <p:cNvSpPr>
            <a:spLocks noGrp="1"/>
          </p:cNvSpPr>
          <p:nvPr>
            <p:ph type="sldNum" sz="quarter" idx="12"/>
          </p:nvPr>
        </p:nvSpPr>
        <p:spPr/>
        <p:txBody>
          <a:bodyPr/>
          <a:lstStyle/>
          <a:p>
            <a:fld id="{169F6D62-0020-478D-9436-7DE70ABA0B3C}" type="slidenum">
              <a:rPr lang="en-IN" smtClean="0"/>
              <a:t>‹#›</a:t>
            </a:fld>
            <a:endParaRPr lang="en-IN"/>
          </a:p>
        </p:txBody>
      </p:sp>
    </p:spTree>
    <p:extLst>
      <p:ext uri="{BB962C8B-B14F-4D97-AF65-F5344CB8AC3E}">
        <p14:creationId xmlns:p14="http://schemas.microsoft.com/office/powerpoint/2010/main" val="270216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F790-FDE4-BC9A-7676-317D8F08C9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5D62E6-A128-A0F6-27A1-E35619605340}"/>
              </a:ext>
            </a:extLst>
          </p:cNvPr>
          <p:cNvSpPr>
            <a:spLocks noGrp="1"/>
          </p:cNvSpPr>
          <p:nvPr>
            <p:ph type="dt" sz="half" idx="10"/>
          </p:nvPr>
        </p:nvSpPr>
        <p:spPr/>
        <p:txBody>
          <a:bodyPr/>
          <a:lstStyle/>
          <a:p>
            <a:fld id="{42270C30-9E35-487E-8E37-E77A6A775E4A}" type="datetimeFigureOut">
              <a:rPr lang="en-IN" smtClean="0"/>
              <a:t>08-11-2024</a:t>
            </a:fld>
            <a:endParaRPr lang="en-IN"/>
          </a:p>
        </p:txBody>
      </p:sp>
      <p:sp>
        <p:nvSpPr>
          <p:cNvPr id="4" name="Footer Placeholder 3">
            <a:extLst>
              <a:ext uri="{FF2B5EF4-FFF2-40B4-BE49-F238E27FC236}">
                <a16:creationId xmlns:a16="http://schemas.microsoft.com/office/drawing/2014/main" id="{3E5E76CF-5B0A-FB88-09BC-1E52110ADB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D5D440-B6D9-AB85-C169-429DFCC0053C}"/>
              </a:ext>
            </a:extLst>
          </p:cNvPr>
          <p:cNvSpPr>
            <a:spLocks noGrp="1"/>
          </p:cNvSpPr>
          <p:nvPr>
            <p:ph type="sldNum" sz="quarter" idx="12"/>
          </p:nvPr>
        </p:nvSpPr>
        <p:spPr/>
        <p:txBody>
          <a:bodyPr/>
          <a:lstStyle/>
          <a:p>
            <a:fld id="{169F6D62-0020-478D-9436-7DE70ABA0B3C}" type="slidenum">
              <a:rPr lang="en-IN" smtClean="0"/>
              <a:t>‹#›</a:t>
            </a:fld>
            <a:endParaRPr lang="en-IN"/>
          </a:p>
        </p:txBody>
      </p:sp>
    </p:spTree>
    <p:extLst>
      <p:ext uri="{BB962C8B-B14F-4D97-AF65-F5344CB8AC3E}">
        <p14:creationId xmlns:p14="http://schemas.microsoft.com/office/powerpoint/2010/main" val="288873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FD41D1-1E53-DC14-4395-97B3C40EC30B}"/>
              </a:ext>
            </a:extLst>
          </p:cNvPr>
          <p:cNvSpPr>
            <a:spLocks noGrp="1"/>
          </p:cNvSpPr>
          <p:nvPr>
            <p:ph type="dt" sz="half" idx="10"/>
          </p:nvPr>
        </p:nvSpPr>
        <p:spPr/>
        <p:txBody>
          <a:bodyPr/>
          <a:lstStyle/>
          <a:p>
            <a:fld id="{42270C30-9E35-487E-8E37-E77A6A775E4A}" type="datetimeFigureOut">
              <a:rPr lang="en-IN" smtClean="0"/>
              <a:t>08-11-2024</a:t>
            </a:fld>
            <a:endParaRPr lang="en-IN"/>
          </a:p>
        </p:txBody>
      </p:sp>
      <p:sp>
        <p:nvSpPr>
          <p:cNvPr id="3" name="Footer Placeholder 2">
            <a:extLst>
              <a:ext uri="{FF2B5EF4-FFF2-40B4-BE49-F238E27FC236}">
                <a16:creationId xmlns:a16="http://schemas.microsoft.com/office/drawing/2014/main" id="{CEFF3149-6297-D261-37D4-D2577E0BC4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278ECB-6F40-2772-D5D2-736154FDDA91}"/>
              </a:ext>
            </a:extLst>
          </p:cNvPr>
          <p:cNvSpPr>
            <a:spLocks noGrp="1"/>
          </p:cNvSpPr>
          <p:nvPr>
            <p:ph type="sldNum" sz="quarter" idx="12"/>
          </p:nvPr>
        </p:nvSpPr>
        <p:spPr/>
        <p:txBody>
          <a:bodyPr/>
          <a:lstStyle/>
          <a:p>
            <a:fld id="{169F6D62-0020-478D-9436-7DE70ABA0B3C}" type="slidenum">
              <a:rPr lang="en-IN" smtClean="0"/>
              <a:t>‹#›</a:t>
            </a:fld>
            <a:endParaRPr lang="en-IN"/>
          </a:p>
        </p:txBody>
      </p:sp>
    </p:spTree>
    <p:extLst>
      <p:ext uri="{BB962C8B-B14F-4D97-AF65-F5344CB8AC3E}">
        <p14:creationId xmlns:p14="http://schemas.microsoft.com/office/powerpoint/2010/main" val="496335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0AF7-67E6-D45C-81DA-BEDF41478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406FF4-F71E-FF06-280E-A068DD3239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ED173D-D19B-4A3B-56AC-F52DCC9DA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7E47D-96EF-5115-59CA-C0A1915AF3DA}"/>
              </a:ext>
            </a:extLst>
          </p:cNvPr>
          <p:cNvSpPr>
            <a:spLocks noGrp="1"/>
          </p:cNvSpPr>
          <p:nvPr>
            <p:ph type="dt" sz="half" idx="10"/>
          </p:nvPr>
        </p:nvSpPr>
        <p:spPr/>
        <p:txBody>
          <a:bodyPr/>
          <a:lstStyle/>
          <a:p>
            <a:fld id="{42270C30-9E35-487E-8E37-E77A6A775E4A}" type="datetimeFigureOut">
              <a:rPr lang="en-IN" smtClean="0"/>
              <a:t>08-11-2024</a:t>
            </a:fld>
            <a:endParaRPr lang="en-IN"/>
          </a:p>
        </p:txBody>
      </p:sp>
      <p:sp>
        <p:nvSpPr>
          <p:cNvPr id="6" name="Footer Placeholder 5">
            <a:extLst>
              <a:ext uri="{FF2B5EF4-FFF2-40B4-BE49-F238E27FC236}">
                <a16:creationId xmlns:a16="http://schemas.microsoft.com/office/drawing/2014/main" id="{ED9CD535-42E2-7524-7CD9-2E78DC7CEA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DF6C88-5537-472D-C817-5D9EDC77DCC0}"/>
              </a:ext>
            </a:extLst>
          </p:cNvPr>
          <p:cNvSpPr>
            <a:spLocks noGrp="1"/>
          </p:cNvSpPr>
          <p:nvPr>
            <p:ph type="sldNum" sz="quarter" idx="12"/>
          </p:nvPr>
        </p:nvSpPr>
        <p:spPr/>
        <p:txBody>
          <a:bodyPr/>
          <a:lstStyle/>
          <a:p>
            <a:fld id="{169F6D62-0020-478D-9436-7DE70ABA0B3C}" type="slidenum">
              <a:rPr lang="en-IN" smtClean="0"/>
              <a:t>‹#›</a:t>
            </a:fld>
            <a:endParaRPr lang="en-IN"/>
          </a:p>
        </p:txBody>
      </p:sp>
    </p:spTree>
    <p:extLst>
      <p:ext uri="{BB962C8B-B14F-4D97-AF65-F5344CB8AC3E}">
        <p14:creationId xmlns:p14="http://schemas.microsoft.com/office/powerpoint/2010/main" val="70359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149A-4205-9FD5-3695-A6F31ABC8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5F7246-C8FD-7F83-617B-C2ACAAA8C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E3ECFB-689F-3874-0BCC-F8CD0A040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3D28C-52F3-D7F9-9CE8-3CEA0B292F84}"/>
              </a:ext>
            </a:extLst>
          </p:cNvPr>
          <p:cNvSpPr>
            <a:spLocks noGrp="1"/>
          </p:cNvSpPr>
          <p:nvPr>
            <p:ph type="dt" sz="half" idx="10"/>
          </p:nvPr>
        </p:nvSpPr>
        <p:spPr/>
        <p:txBody>
          <a:bodyPr/>
          <a:lstStyle/>
          <a:p>
            <a:fld id="{42270C30-9E35-487E-8E37-E77A6A775E4A}" type="datetimeFigureOut">
              <a:rPr lang="en-IN" smtClean="0"/>
              <a:t>08-11-2024</a:t>
            </a:fld>
            <a:endParaRPr lang="en-IN"/>
          </a:p>
        </p:txBody>
      </p:sp>
      <p:sp>
        <p:nvSpPr>
          <p:cNvPr id="6" name="Footer Placeholder 5">
            <a:extLst>
              <a:ext uri="{FF2B5EF4-FFF2-40B4-BE49-F238E27FC236}">
                <a16:creationId xmlns:a16="http://schemas.microsoft.com/office/drawing/2014/main" id="{B487CC2E-873A-9A45-C91B-2FE31866D7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A4B30F-A534-41AF-CDD4-90EAF24A17F4}"/>
              </a:ext>
            </a:extLst>
          </p:cNvPr>
          <p:cNvSpPr>
            <a:spLocks noGrp="1"/>
          </p:cNvSpPr>
          <p:nvPr>
            <p:ph type="sldNum" sz="quarter" idx="12"/>
          </p:nvPr>
        </p:nvSpPr>
        <p:spPr/>
        <p:txBody>
          <a:bodyPr/>
          <a:lstStyle/>
          <a:p>
            <a:fld id="{169F6D62-0020-478D-9436-7DE70ABA0B3C}" type="slidenum">
              <a:rPr lang="en-IN" smtClean="0"/>
              <a:t>‹#›</a:t>
            </a:fld>
            <a:endParaRPr lang="en-IN"/>
          </a:p>
        </p:txBody>
      </p:sp>
    </p:spTree>
    <p:extLst>
      <p:ext uri="{BB962C8B-B14F-4D97-AF65-F5344CB8AC3E}">
        <p14:creationId xmlns:p14="http://schemas.microsoft.com/office/powerpoint/2010/main" val="128821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054A6-DD52-7FF7-E89E-849B72AB55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F1C85E-19DE-D27F-321F-CC8422900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EF5E07-2D3B-49EC-8A5E-07C125040A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70C30-9E35-487E-8E37-E77A6A775E4A}" type="datetimeFigureOut">
              <a:rPr lang="en-IN" smtClean="0"/>
              <a:t>08-11-2024</a:t>
            </a:fld>
            <a:endParaRPr lang="en-IN"/>
          </a:p>
        </p:txBody>
      </p:sp>
      <p:sp>
        <p:nvSpPr>
          <p:cNvPr id="5" name="Footer Placeholder 4">
            <a:extLst>
              <a:ext uri="{FF2B5EF4-FFF2-40B4-BE49-F238E27FC236}">
                <a16:creationId xmlns:a16="http://schemas.microsoft.com/office/drawing/2014/main" id="{146FA653-AC14-4115-CBF5-ACEA1C7191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BBD466-8BAF-A489-F1CD-498A79E6FE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F6D62-0020-478D-9436-7DE70ABA0B3C}" type="slidenum">
              <a:rPr lang="en-IN" smtClean="0"/>
              <a:t>‹#›</a:t>
            </a:fld>
            <a:endParaRPr lang="en-IN"/>
          </a:p>
        </p:txBody>
      </p:sp>
    </p:spTree>
    <p:extLst>
      <p:ext uri="{BB962C8B-B14F-4D97-AF65-F5344CB8AC3E}">
        <p14:creationId xmlns:p14="http://schemas.microsoft.com/office/powerpoint/2010/main" val="65560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A3088A-E7BB-C605-BB9E-255D1358A2FF}"/>
              </a:ext>
            </a:extLst>
          </p:cNvPr>
          <p:cNvPicPr>
            <a:picLocks noChangeAspect="1"/>
          </p:cNvPicPr>
          <p:nvPr/>
        </p:nvPicPr>
        <p:blipFill>
          <a:blip r:embed="rId2"/>
          <a:stretch>
            <a:fillRect/>
          </a:stretch>
        </p:blipFill>
        <p:spPr>
          <a:xfrm>
            <a:off x="1752600" y="14696"/>
            <a:ext cx="3709948" cy="1749039"/>
          </a:xfrm>
          <a:prstGeom prst="rect">
            <a:avLst/>
          </a:prstGeom>
        </p:spPr>
      </p:pic>
      <p:pic>
        <p:nvPicPr>
          <p:cNvPr id="5" name="Picture 4">
            <a:extLst>
              <a:ext uri="{FF2B5EF4-FFF2-40B4-BE49-F238E27FC236}">
                <a16:creationId xmlns:a16="http://schemas.microsoft.com/office/drawing/2014/main" id="{123CB758-8461-3C2F-1E50-C3D73F8F54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5093" y="29393"/>
            <a:ext cx="3124565" cy="1719647"/>
          </a:xfrm>
          <a:prstGeom prst="rect">
            <a:avLst/>
          </a:prstGeom>
        </p:spPr>
      </p:pic>
      <p:sp>
        <p:nvSpPr>
          <p:cNvPr id="6" name="Rectangle 5"/>
          <p:cNvSpPr/>
          <p:nvPr/>
        </p:nvSpPr>
        <p:spPr>
          <a:xfrm>
            <a:off x="299640" y="2057400"/>
            <a:ext cx="11557075" cy="1938992"/>
          </a:xfrm>
          <a:prstGeom prst="rect">
            <a:avLst/>
          </a:prstGeom>
        </p:spPr>
        <p:txBody>
          <a:bodyPr wrap="none">
            <a:spAutoFit/>
          </a:bodyPr>
          <a:lstStyle/>
          <a:p>
            <a:pPr algn="ctr"/>
            <a:r>
              <a:rPr lang="en-US" sz="4000" dirty="0">
                <a:latin typeface="Times New Roman" pitchFamily="18" charset="0"/>
                <a:cs typeface="Times New Roman" pitchFamily="18" charset="0"/>
              </a:rPr>
              <a:t>MINOR PROJECT REVIEW</a:t>
            </a:r>
          </a:p>
          <a:p>
            <a:pPr algn="ct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sz="4000" b="1" i="1" dirty="0">
                <a:effectLst>
                  <a:outerShdw blurRad="38100" dist="38100" dir="2700000" algn="tl">
                    <a:srgbClr val="000000">
                      <a:alpha val="43137"/>
                    </a:srgbClr>
                  </a:outerShdw>
                </a:effectLst>
                <a:latin typeface="Times New Roman" pitchFamily="18" charset="0"/>
                <a:cs typeface="Times New Roman" pitchFamily="18" charset="0"/>
              </a:rPr>
              <a:t>MANUAL MULTIPLE CROP CUTTING MACHINE</a:t>
            </a:r>
          </a:p>
        </p:txBody>
      </p:sp>
      <p:sp>
        <p:nvSpPr>
          <p:cNvPr id="7" name="Rectangle 6"/>
          <p:cNvSpPr/>
          <p:nvPr/>
        </p:nvSpPr>
        <p:spPr>
          <a:xfrm>
            <a:off x="481917" y="4412066"/>
            <a:ext cx="9981836" cy="738664"/>
          </a:xfrm>
          <a:prstGeom prst="rect">
            <a:avLst/>
          </a:prstGeom>
        </p:spPr>
        <p:txBody>
          <a:bodyPr wrap="square">
            <a:spAutoFit/>
          </a:bodyPr>
          <a:lstStyle/>
          <a:p>
            <a:r>
              <a:rPr lang="en-US" sz="2400" b="1" dirty="0"/>
              <a:t>Presented By                                                                       Guided By</a:t>
            </a:r>
          </a:p>
          <a:p>
            <a:endParaRPr lang="en-US" dirty="0"/>
          </a:p>
        </p:txBody>
      </p:sp>
      <p:sp>
        <p:nvSpPr>
          <p:cNvPr id="8" name="Rectangle 7"/>
          <p:cNvSpPr/>
          <p:nvPr/>
        </p:nvSpPr>
        <p:spPr>
          <a:xfrm>
            <a:off x="481917" y="5058572"/>
            <a:ext cx="4572000" cy="1015663"/>
          </a:xfrm>
          <a:prstGeom prst="rect">
            <a:avLst/>
          </a:prstGeom>
        </p:spPr>
        <p:txBody>
          <a:bodyPr>
            <a:spAutoFit/>
          </a:bodyPr>
          <a:lstStyle/>
          <a:p>
            <a:r>
              <a:rPr lang="en-US" sz="2000" dirty="0" err="1"/>
              <a:t>Somesh</a:t>
            </a:r>
            <a:r>
              <a:rPr lang="en-US" sz="2000" dirty="0"/>
              <a:t> </a:t>
            </a:r>
            <a:r>
              <a:rPr lang="en-US" sz="2000" dirty="0" err="1"/>
              <a:t>kumar</a:t>
            </a:r>
            <a:r>
              <a:rPr lang="en-US" sz="2000" dirty="0"/>
              <a:t> p(927622BME087)</a:t>
            </a:r>
          </a:p>
          <a:p>
            <a:r>
              <a:rPr lang="en-US" sz="2000" dirty="0" err="1"/>
              <a:t>Soban</a:t>
            </a:r>
            <a:r>
              <a:rPr lang="en-US" sz="2000" dirty="0"/>
              <a:t> </a:t>
            </a:r>
            <a:r>
              <a:rPr lang="en-US" sz="2000" dirty="0" err="1"/>
              <a:t>sree</a:t>
            </a:r>
            <a:r>
              <a:rPr lang="en-US" sz="2000" dirty="0"/>
              <a:t> T       (927622BME086)</a:t>
            </a:r>
          </a:p>
          <a:p>
            <a:r>
              <a:rPr lang="en-US" sz="2000" dirty="0" err="1"/>
              <a:t>Pradeesh</a:t>
            </a:r>
            <a:r>
              <a:rPr lang="en-US" sz="2000" dirty="0"/>
              <a:t> N          (927622BME317)</a:t>
            </a:r>
          </a:p>
        </p:txBody>
      </p:sp>
      <p:sp>
        <p:nvSpPr>
          <p:cNvPr id="9" name="Rectangle 8"/>
          <p:cNvSpPr/>
          <p:nvPr/>
        </p:nvSpPr>
        <p:spPr>
          <a:xfrm>
            <a:off x="6968138" y="4950675"/>
            <a:ext cx="2320828" cy="400110"/>
          </a:xfrm>
          <a:prstGeom prst="rect">
            <a:avLst/>
          </a:prstGeom>
        </p:spPr>
        <p:txBody>
          <a:bodyPr wrap="none">
            <a:spAutoFit/>
          </a:bodyPr>
          <a:lstStyle/>
          <a:p>
            <a:r>
              <a:rPr lang="en-US" sz="2000" dirty="0" err="1"/>
              <a:t>Mr.S.Saravanakumar</a:t>
            </a:r>
            <a:endParaRPr lang="en-US" sz="2000" dirty="0"/>
          </a:p>
        </p:txBody>
      </p:sp>
    </p:spTree>
    <p:extLst>
      <p:ext uri="{BB962C8B-B14F-4D97-AF65-F5344CB8AC3E}">
        <p14:creationId xmlns:p14="http://schemas.microsoft.com/office/powerpoint/2010/main" val="390979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6E549-FF96-ECD2-D321-D67BB7B91F6B}"/>
              </a:ext>
            </a:extLst>
          </p:cNvPr>
          <p:cNvSpPr txBox="1"/>
          <p:nvPr/>
        </p:nvSpPr>
        <p:spPr>
          <a:xfrm>
            <a:off x="235670" y="424206"/>
            <a:ext cx="10548594" cy="5078313"/>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ABSTRACT</a:t>
            </a:r>
          </a:p>
          <a:p>
            <a:endParaRPr lang="en-IN" dirty="0"/>
          </a:p>
          <a:p>
            <a:endParaRPr lang="en-IN" dirty="0"/>
          </a:p>
          <a:p>
            <a:pPr marL="285750" indent="-285750">
              <a:buFont typeface="Arial" panose="020B0604020202020204" pitchFamily="34" charset="0"/>
              <a:buChar char="•"/>
            </a:pPr>
            <a:r>
              <a:rPr lang="en-IN" sz="2800" dirty="0"/>
              <a:t>In this project a mechanism is being developed for harvesting of crop cutter so that harvesting can be done easily in minimum period of time.</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The mechanism will be used to cut the crop and that will be a help for farmers.</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Basically, the design is done according to the need of small farmers at very low price. It is fabricated for small piece of land</a:t>
            </a:r>
          </a:p>
        </p:txBody>
      </p:sp>
    </p:spTree>
    <p:extLst>
      <p:ext uri="{BB962C8B-B14F-4D97-AF65-F5344CB8AC3E}">
        <p14:creationId xmlns:p14="http://schemas.microsoft.com/office/powerpoint/2010/main" val="261018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559EC7-E084-6230-39B8-7C62BCA04012}"/>
              </a:ext>
            </a:extLst>
          </p:cNvPr>
          <p:cNvSpPr txBox="1"/>
          <p:nvPr/>
        </p:nvSpPr>
        <p:spPr>
          <a:xfrm>
            <a:off x="122548" y="1074656"/>
            <a:ext cx="10614582" cy="5693866"/>
          </a:xfrm>
          <a:prstGeom prst="rect">
            <a:avLst/>
          </a:prstGeom>
          <a:noFill/>
        </p:spPr>
        <p:txBody>
          <a:bodyPr wrap="square">
            <a:spAutoFit/>
          </a:bodyPr>
          <a:lstStyle/>
          <a:p>
            <a:pPr marL="285750" indent="-285750">
              <a:buFont typeface="Arial" panose="020B0604020202020204" pitchFamily="34" charset="0"/>
              <a:buChar char="•"/>
            </a:pPr>
            <a:r>
              <a:rPr lang="en-IN" sz="2800" dirty="0"/>
              <a:t>In the country like India where the main source of income is agriculture.</a:t>
            </a:r>
          </a:p>
          <a:p>
            <a:pPr marL="285750" indent="-285750">
              <a:buFont typeface="Arial" panose="020B0604020202020204" pitchFamily="34" charset="0"/>
              <a:buChar char="•"/>
            </a:pPr>
            <a:r>
              <a:rPr lang="en-IN" sz="2800" dirty="0"/>
              <a:t>To improve the quality of agriculture, we have developed a mechanism for cutting of different crops, so that harvesting can be done easily in minimum period of time.</a:t>
            </a:r>
          </a:p>
          <a:p>
            <a:pPr marL="285750" indent="-285750">
              <a:buFont typeface="Arial" panose="020B0604020202020204" pitchFamily="34" charset="0"/>
              <a:buChar char="•"/>
            </a:pPr>
            <a:r>
              <a:rPr lang="en-IN" sz="2800" dirty="0"/>
              <a:t>To overcome all issues a new manually handled and engine operated cutter is fabricated for cutting of multiple types of crop like paddy, wheat, oil seeds, and pulses etc. named as "Multiple Crop Cutting Machine".</a:t>
            </a:r>
          </a:p>
          <a:p>
            <a:pPr marL="285750" indent="-285750">
              <a:buFont typeface="Arial" panose="020B0604020202020204" pitchFamily="34" charset="0"/>
              <a:buChar char="•"/>
            </a:pPr>
            <a:r>
              <a:rPr lang="en-IN" sz="2800" dirty="0"/>
              <a:t> There is two types of blades are used according to need of crops. First is rotary blades, those crops needs high torque i.e. paddy, wheat this blades used. And another is reciprocating which is used for pulses and oil seeds.</a:t>
            </a:r>
          </a:p>
        </p:txBody>
      </p:sp>
      <p:sp>
        <p:nvSpPr>
          <p:cNvPr id="5" name="TextBox 4">
            <a:extLst>
              <a:ext uri="{FF2B5EF4-FFF2-40B4-BE49-F238E27FC236}">
                <a16:creationId xmlns:a16="http://schemas.microsoft.com/office/drawing/2014/main" id="{5C202F44-AC25-AEC7-96CC-F239AC0D678D}"/>
              </a:ext>
            </a:extLst>
          </p:cNvPr>
          <p:cNvSpPr txBox="1"/>
          <p:nvPr/>
        </p:nvSpPr>
        <p:spPr>
          <a:xfrm>
            <a:off x="122548" y="158415"/>
            <a:ext cx="6094428"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80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9E3A2-EDF9-567E-1D8B-2093F3D0C42F}"/>
              </a:ext>
            </a:extLst>
          </p:cNvPr>
          <p:cNvSpPr txBox="1"/>
          <p:nvPr/>
        </p:nvSpPr>
        <p:spPr>
          <a:xfrm>
            <a:off x="643379" y="1159745"/>
            <a:ext cx="10338847" cy="3785652"/>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OBJECTIVE</a:t>
            </a:r>
          </a:p>
          <a:p>
            <a:endParaRPr lang="en-IN" sz="3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t>The objective of this project is to Design and Fabricate a low cost Multiple Crop Cutting Machine based on the need of farmers.</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To reduce over all cost of farming.</a:t>
            </a:r>
          </a:p>
          <a:p>
            <a:endParaRPr lang="en-IN" sz="2800" dirty="0"/>
          </a:p>
          <a:p>
            <a:r>
              <a:rPr lang="en-IN" sz="2800" dirty="0"/>
              <a:t> </a:t>
            </a:r>
          </a:p>
        </p:txBody>
      </p:sp>
    </p:spTree>
    <p:extLst>
      <p:ext uri="{BB962C8B-B14F-4D97-AF65-F5344CB8AC3E}">
        <p14:creationId xmlns:p14="http://schemas.microsoft.com/office/powerpoint/2010/main" val="109309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E1BF17-7969-16A9-2FE7-EC5037ADC71D}"/>
              </a:ext>
            </a:extLst>
          </p:cNvPr>
          <p:cNvSpPr txBox="1"/>
          <p:nvPr/>
        </p:nvSpPr>
        <p:spPr>
          <a:xfrm>
            <a:off x="275734" y="814574"/>
            <a:ext cx="6094428" cy="221599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TYPES OF BLADES</a:t>
            </a:r>
          </a:p>
          <a:p>
            <a:endParaRPr lang="en-IN" dirty="0"/>
          </a:p>
          <a:p>
            <a:pPr marL="285750" indent="-285750">
              <a:buFont typeface="Arial" panose="020B0604020202020204" pitchFamily="34" charset="0"/>
              <a:buChar char="•"/>
            </a:pPr>
            <a:r>
              <a:rPr lang="en-IN" sz="2800" dirty="0"/>
              <a:t>Rotary blades</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 Reciprocating blades</a:t>
            </a:r>
          </a:p>
        </p:txBody>
      </p:sp>
    </p:spTree>
    <p:extLst>
      <p:ext uri="{BB962C8B-B14F-4D97-AF65-F5344CB8AC3E}">
        <p14:creationId xmlns:p14="http://schemas.microsoft.com/office/powerpoint/2010/main" val="162517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82425-464F-35ED-975C-49A6D6388BF0}"/>
              </a:ext>
            </a:extLst>
          </p:cNvPr>
          <p:cNvSpPr txBox="1"/>
          <p:nvPr/>
        </p:nvSpPr>
        <p:spPr>
          <a:xfrm>
            <a:off x="190893" y="404163"/>
            <a:ext cx="11045858" cy="5940088"/>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WORKING PRINCIPLE</a:t>
            </a:r>
          </a:p>
          <a:p>
            <a:endParaRPr lang="en-IN" sz="3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t>When the worker will push machine with the handle then wheels starts rotating.</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 On shaft the sprocket is mounted having chain drive with 2nd </a:t>
            </a:r>
            <a:r>
              <a:rPr lang="en-US" sz="2800" dirty="0" err="1"/>
              <a:t>shafthaving</a:t>
            </a:r>
            <a:r>
              <a:rPr lang="en-US" sz="2800" dirty="0"/>
              <a:t> freewheel and cycle wheel which transfer the rotation to the 3rd </a:t>
            </a:r>
            <a:r>
              <a:rPr lang="en-US" sz="2800" dirty="0" err="1"/>
              <a:t>shaft.On</a:t>
            </a:r>
            <a:r>
              <a:rPr lang="en-US" sz="2800" dirty="0"/>
              <a:t> this shaft the bevel gear is attached to both the ends then with the help of bevel gears this rotation is transmitted to vertical shaft having cutter at the end.</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 Due to the teeth ratio of bevel gears, rotation is maintain and power is obtained for cutting purpose.</a:t>
            </a:r>
            <a:endParaRPr lang="en-IN" sz="2800" dirty="0"/>
          </a:p>
        </p:txBody>
      </p:sp>
    </p:spTree>
    <p:extLst>
      <p:ext uri="{BB962C8B-B14F-4D97-AF65-F5344CB8AC3E}">
        <p14:creationId xmlns:p14="http://schemas.microsoft.com/office/powerpoint/2010/main" val="85425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8876A5-F479-E89E-B79E-26B533BC83F8}"/>
              </a:ext>
            </a:extLst>
          </p:cNvPr>
          <p:cNvSpPr txBox="1"/>
          <p:nvPr/>
        </p:nvSpPr>
        <p:spPr>
          <a:xfrm>
            <a:off x="153185" y="530333"/>
            <a:ext cx="11536051" cy="4647426"/>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Conclusion </a:t>
            </a:r>
          </a:p>
          <a:p>
            <a:endParaRPr lang="en-IN" sz="3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t>In conclusion, the Manual Multiple Crop Cutter Machine is an innovative solution for small-scale farmers and agricultural enthusiasts.</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 Its versatility, efficiency, and affordability make it an ideal tool for cutting various crops, reducing </a:t>
            </a:r>
            <a:r>
              <a:rPr lang="en-IN" sz="2800" dirty="0" err="1"/>
              <a:t>labor</a:t>
            </a:r>
            <a:r>
              <a:rPr lang="en-IN" sz="2800" dirty="0"/>
              <a:t> costs and increasing productivity.</a:t>
            </a:r>
          </a:p>
          <a:p>
            <a:r>
              <a:rPr lang="en-IN" sz="2800" dirty="0"/>
              <a:t> </a:t>
            </a:r>
          </a:p>
          <a:p>
            <a:pPr marL="285750" indent="-285750">
              <a:buFont typeface="Arial" panose="020B0604020202020204" pitchFamily="34" charset="0"/>
              <a:buChar char="•"/>
            </a:pPr>
            <a:r>
              <a:rPr lang="en-IN" sz="2800" dirty="0"/>
              <a:t>This machine has the potential to revolutionize agricultural practices, especially in rural areas where mechanization is limited.</a:t>
            </a:r>
          </a:p>
        </p:txBody>
      </p:sp>
    </p:spTree>
    <p:extLst>
      <p:ext uri="{BB962C8B-B14F-4D97-AF65-F5344CB8AC3E}">
        <p14:creationId xmlns:p14="http://schemas.microsoft.com/office/powerpoint/2010/main" val="2520432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9905156-2800-684F-0D44-84207AC5EE75}"/>
              </a:ext>
            </a:extLst>
          </p:cNvPr>
          <p:cNvPicPr>
            <a:picLocks noChangeAspect="1" noChangeArrowheads="1"/>
          </p:cNvPicPr>
          <p:nvPr/>
        </p:nvPicPr>
        <p:blipFill>
          <a:blip r:embed="rId2"/>
          <a:srcRect/>
          <a:stretch>
            <a:fillRect/>
          </a:stretch>
        </p:blipFill>
        <p:spPr bwMode="auto">
          <a:xfrm>
            <a:off x="3331234" y="1204113"/>
            <a:ext cx="5529532" cy="430978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753450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446</Words>
  <Application>Microsoft Office PowerPoint</Application>
  <PresentationFormat>Widescreen</PresentationFormat>
  <Paragraphs>49</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VARSHA</dc:creator>
  <cp:lastModifiedBy>VARSHA</cp:lastModifiedBy>
  <cp:revision>1</cp:revision>
  <dcterms:created xsi:type="dcterms:W3CDTF">2024-11-08T03:08:32Z</dcterms:created>
  <dcterms:modified xsi:type="dcterms:W3CDTF">2024-11-08T03:35:16Z</dcterms:modified>
</cp:coreProperties>
</file>