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8112f77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8112f77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b8112f774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b8112f774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8112f774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8112f774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8112f774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8112f774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8112f774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8112f774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8112f774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8112f774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8112f774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8112f774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8112f774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8112f774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762250" y="2411883"/>
            <a:ext cx="4131949" cy="31957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1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Telecom Churn Case Study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Identify Problem Statements.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Data Collection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Exploratory Data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Feature Engineering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Feature Selection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Handling Imbalance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Model Selection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Create and Deploy App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Predicting customer churn involves identifying factors contributing to attrition.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Analyzing the most profitable service types aids in maximizing revenue.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Understanding churn drivers helps mitigate revenue loss.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Identifying lucrative services allows for targeted marketing strategies.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Quantifying revenue loss guides strategic decision-making for retention efforts.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4438675" y="440025"/>
            <a:ext cx="4393800" cy="40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Noticing that 91% of customers remain subscribed suggests a potential imbalance in class distribution, warranting attention to class proportions in the dataset.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38" y="651863"/>
            <a:ext cx="3895725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5294150" y="1152475"/>
            <a:ext cx="353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 The bar plot illustrates that the highest rate of churn is observed during the initial 0-6 month period.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 Churn rates gradually decline as customers continue their association with the network.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 Over time, customers tend to stabilize their usage patterns and exhibit reduced likelihood of churn.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 The data indicates a trend of decreasing churn as customer tenure with the network increases.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 There is a notable decline in churn rates among customers who have been with the network for longer durations.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50" y="1232625"/>
            <a:ext cx="4989350" cy="295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5254500" y="1152475"/>
            <a:ext cx="357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 The box plot demonstrates a correlation between customer tenure and churn rates.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 Customers with extended tenure exhibit reduced likelihood of churn, suggesting higher retention rates.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 Longer-tenured customers are more inclined to maintain their subscription to telecom services.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 There is an observable trend indicating that as tenure increases, churn rates decrease.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 The data highlights a relationship between customer loyalty, tenure, and propensity to churn.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 Higher churn rates are observed among customers with shorter tenures, emphasizing the importance of retaining long-term subscribers.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8200"/>
            <a:ext cx="4949700" cy="3895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5056300" y="1152475"/>
            <a:ext cx="377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The AUC score for the training dataset is 0.90, while for the testing dataset it stands at 0.87.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These scores suggest effective performance of the model in both training and testing phases.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AUC scores of 0.90 and 0.87 indicate strong predictive capability of the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The model exhibits good discriminatory power in distinguishing between classes.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High AUC scores of 0.90 and 0.87 validate the model's effectiveness in classification tasks.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These results demonstrate robust performance of the model across different datasets, indicating its reliability in predicting outcomes.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6800"/>
            <a:ext cx="4751500" cy="3740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259650" y="311175"/>
            <a:ext cx="8572500" cy="4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The logistic regression model with PCA achieves an accuracy of 0.7566937006999223.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This accuracy score reflects the performance of the model in correctly classifying instances.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The logistic regression model, coupled with PCA, demonstrates a satisfactory level of predictive accuracy.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With an accuracy of 0.7566937006999223, the model effectively captures patterns in the data.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The achieved accuracy indicates the model's ability to make accurate predictions.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The logistic regression model, enhanced by PCA, achieves a notable level of accuracy.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This accuracy score showcases the model's capability to classify data points accurately.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With an accuracy score of 0.7566937006999223, the model performs well in its classification task.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The logistic regression model, when combined with PCA, yields satisfactory predictive accuracy.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The achieved accuracy score demonstrates the effectiveness of the logistic regression model in making accurate predictions, further enhanced by PCA.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