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-370" y="2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D390C-56EB-4A1E-A717-4AB761DBD6DF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450F8-8BC4-4C53-839C-6C554644C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5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1780" y="1016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812256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kern="0" spc="-181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Welders Recruiting Website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5061942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935962"/>
            <a:ext cx="7665839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kern="0" spc="-181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Inroduction</a:t>
            </a:r>
            <a:endParaRPr lang="en-US" sz="6036" dirty="0"/>
          </a:p>
        </p:txBody>
      </p:sp>
      <p:sp>
        <p:nvSpPr>
          <p:cNvPr id="5" name="Text 2"/>
          <p:cNvSpPr/>
          <p:nvPr/>
        </p:nvSpPr>
        <p:spPr>
          <a:xfrm>
            <a:off x="2037993" y="4227433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welding industry is experiencing a high demand for skilled professionals, yet the recruitment process faces challenges such as delayed hiring, mismatched skills, and limited specialized platforms. To address these issues, we propose the development of a dedicated welders recruitment website.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68366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Literature Survey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Existing System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3502819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Traditional welding job postings often lack a comprehensive view of the industry and candidate needs. Recruiting processes can be time-consuming and inefficient.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Proposed System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3502819"/>
            <a:ext cx="3157538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website aims to streamline the welding recruitment process, providing a centralized platform for employers and job seekers to connect. We offer advanced search and matching capabilities.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51062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Feasibility Study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51062" y="3502819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Welder  recruiteing Portal's feasibility study highlights market demand, technical compatibility, legal compliance, user acceptance, and environmental considerations.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637824"/>
            <a:ext cx="563760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System Requirements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950131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47337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25278" y="2991803"/>
            <a:ext cx="12537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026450"/>
            <a:ext cx="35240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Secure User Authentication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robust security measures to protect user accounts and sensitive information.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2950131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47337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84162" y="2991803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User Interface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 a user-friendly platform with clear navigation and seamless job search and application processes.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47337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93131" y="5010507"/>
            <a:ext cx="18966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5045154"/>
            <a:ext cx="281285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Welding Job Database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Maintain  and up-to-date database of welding job opportunities across various cities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47337F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76185" y="5010507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 Filtering and Sorting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 users with the ability to filter and sort job listings based on location, job type, salary range, and other relevant criteria.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98703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Tools and Technology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125748"/>
            <a:ext cx="5166122" cy="3116699"/>
          </a:xfrm>
          <a:prstGeom prst="roundRect">
            <a:avLst>
              <a:gd name="adj" fmla="val 3208"/>
            </a:avLst>
          </a:prstGeom>
          <a:noFill/>
          <a:ln w="7620">
            <a:solidFill>
              <a:srgbClr val="47337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7783" y="335553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Software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623185" y="3835956"/>
            <a:ext cx="4351139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Frontend: HTML5, CSS,Bootstrap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623185" y="4324588"/>
            <a:ext cx="4351139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Backend: Django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2623185" y="4813221"/>
            <a:ext cx="4351139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Database: Sqlite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2623185" y="5301853"/>
            <a:ext cx="4351139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IDE:Visual Studio Code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426285" y="3125748"/>
            <a:ext cx="5166122" cy="3116699"/>
          </a:xfrm>
          <a:prstGeom prst="roundRect">
            <a:avLst>
              <a:gd name="adj" fmla="val 3208"/>
            </a:avLst>
          </a:prstGeom>
          <a:noFill/>
          <a:ln w="7620">
            <a:solidFill>
              <a:srgbClr val="47337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7656076" y="335553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0D6DE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Hardware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8011478" y="3835956"/>
            <a:ext cx="4351139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Development Machines: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8366998" y="4324588"/>
            <a:ext cx="3995618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685800" lvl="1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Minimum: Dual-core processor, 4GB RAM, 128GB SSD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8366998" y="5213033"/>
            <a:ext cx="3995618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685800" lvl="1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Recommended: Quad-core processor, 16GB RAM, 512GB SSD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74211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 Flow Diagram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376" y="1880830"/>
            <a:ext cx="9381649" cy="56065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70258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 Data Flow Diagram 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051" y="1841302"/>
            <a:ext cx="6962180" cy="56855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3420428"/>
            <a:ext cx="10554414" cy="13886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0935"/>
              </a:lnSpc>
              <a:buNone/>
            </a:pPr>
            <a:r>
              <a:rPr lang="en-US" sz="8748" b="1" kern="0" spc="-262" dirty="0">
                <a:solidFill>
                  <a:srgbClr val="A680FF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Thank You</a:t>
            </a:r>
            <a:endParaRPr lang="en-US" sz="8748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277</Words>
  <Application>Microsoft Office PowerPoint</Application>
  <PresentationFormat>Custom</PresentationFormat>
  <Paragraphs>44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admin</cp:lastModifiedBy>
  <cp:revision>2</cp:revision>
  <dcterms:created xsi:type="dcterms:W3CDTF">2024-04-27T08:17:18Z</dcterms:created>
  <dcterms:modified xsi:type="dcterms:W3CDTF">2024-04-27T08:19:41Z</dcterms:modified>
</cp:coreProperties>
</file>