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18.jpg" ContentType="image/unknown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24"/>
  </p:notesMasterIdLst>
  <p:sldIdLst>
    <p:sldId id="256" r:id="rId3"/>
    <p:sldId id="341" r:id="rId4"/>
    <p:sldId id="348" r:id="rId5"/>
    <p:sldId id="350" r:id="rId6"/>
    <p:sldId id="313" r:id="rId7"/>
    <p:sldId id="357" r:id="rId8"/>
    <p:sldId id="351" r:id="rId9"/>
    <p:sldId id="259" r:id="rId10"/>
    <p:sldId id="307" r:id="rId11"/>
    <p:sldId id="352" r:id="rId12"/>
    <p:sldId id="359" r:id="rId13"/>
    <p:sldId id="298" r:id="rId14"/>
    <p:sldId id="360" r:id="rId15"/>
    <p:sldId id="353" r:id="rId16"/>
    <p:sldId id="349" r:id="rId17"/>
    <p:sldId id="346" r:id="rId18"/>
    <p:sldId id="361" r:id="rId19"/>
    <p:sldId id="354" r:id="rId20"/>
    <p:sldId id="362" r:id="rId21"/>
    <p:sldId id="363" r:id="rId22"/>
    <p:sldId id="36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bham Tiwary" initials="ST" lastIdx="1" clrIdx="0">
    <p:extLst>
      <p:ext uri="{19B8F6BF-5375-455C-9EA6-DF929625EA0E}">
        <p15:presenceInfo xmlns:p15="http://schemas.microsoft.com/office/powerpoint/2012/main" userId="d195e5a8f1cbc3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6196" autoAdjust="0"/>
  </p:normalViewPr>
  <p:slideViewPr>
    <p:cSldViewPr snapToGrid="0" showGuides="1">
      <p:cViewPr varScale="1">
        <p:scale>
          <a:sx n="75" d="100"/>
          <a:sy n="75" d="100"/>
        </p:scale>
        <p:origin x="498" y="78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3T23:07:02.737" idx="1">
    <p:pos x="6555" y="1274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89294-AC9F-42D3-BA8C-BFB4E037B661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56CDF-FB8C-4D65-9BE1-6DC351F93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45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56CDF-FB8C-4D65-9BE1-6DC351F936E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36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53E471-D703-4C2B-8B8D-60C0F7BF5E9A}"/>
              </a:ext>
            </a:extLst>
          </p:cNvPr>
          <p:cNvSpPr/>
          <p:nvPr userDrawn="1"/>
        </p:nvSpPr>
        <p:spPr>
          <a:xfrm>
            <a:off x="3066222" y="3939481"/>
            <a:ext cx="4464000" cy="212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039EAB-B78B-4912-A49E-7799571567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7145771" y="3930935"/>
            <a:ext cx="4320000" cy="2124000"/>
          </a:xfrm>
          <a:custGeom>
            <a:avLst/>
            <a:gdLst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5063"/>
              <a:gd name="connsiteY0" fmla="*/ 0 h 1385171"/>
              <a:gd name="connsiteX1" fmla="*/ 3474149 w 3475063"/>
              <a:gd name="connsiteY1" fmla="*/ 0 h 1385171"/>
              <a:gd name="connsiteX2" fmla="*/ 3475063 w 3475063"/>
              <a:gd name="connsiteY2" fmla="*/ 422426 h 1385171"/>
              <a:gd name="connsiteX3" fmla="*/ 3474149 w 3475063"/>
              <a:gd name="connsiteY3" fmla="*/ 1385171 h 1385171"/>
              <a:gd name="connsiteX4" fmla="*/ 0 w 3475063"/>
              <a:gd name="connsiteY4" fmla="*/ 1385171 h 1385171"/>
              <a:gd name="connsiteX5" fmla="*/ 0 w 3475063"/>
              <a:gd name="connsiteY5" fmla="*/ 0 h 1385171"/>
              <a:gd name="connsiteX0" fmla="*/ 0 w 3728608"/>
              <a:gd name="connsiteY0" fmla="*/ 0 h 1385171"/>
              <a:gd name="connsiteX1" fmla="*/ 3474149 w 3728608"/>
              <a:gd name="connsiteY1" fmla="*/ 0 h 1385171"/>
              <a:gd name="connsiteX2" fmla="*/ 3475063 w 3728608"/>
              <a:gd name="connsiteY2" fmla="*/ 422426 h 1385171"/>
              <a:gd name="connsiteX3" fmla="*/ 3465538 w 3728608"/>
              <a:gd name="connsiteY3" fmla="*/ 822476 h 1385171"/>
              <a:gd name="connsiteX4" fmla="*/ 3474149 w 3728608"/>
              <a:gd name="connsiteY4" fmla="*/ 1385171 h 1385171"/>
              <a:gd name="connsiteX5" fmla="*/ 0 w 3728608"/>
              <a:gd name="connsiteY5" fmla="*/ 1385171 h 1385171"/>
              <a:gd name="connsiteX6" fmla="*/ 0 w 3728608"/>
              <a:gd name="connsiteY6" fmla="*/ 0 h 1385171"/>
              <a:gd name="connsiteX0" fmla="*/ 0 w 3475615"/>
              <a:gd name="connsiteY0" fmla="*/ 0 h 1385171"/>
              <a:gd name="connsiteX1" fmla="*/ 3474149 w 3475615"/>
              <a:gd name="connsiteY1" fmla="*/ 0 h 1385171"/>
              <a:gd name="connsiteX2" fmla="*/ 3475063 w 3475615"/>
              <a:gd name="connsiteY2" fmla="*/ 422426 h 1385171"/>
              <a:gd name="connsiteX3" fmla="*/ 3465538 w 3475615"/>
              <a:gd name="connsiteY3" fmla="*/ 822476 h 1385171"/>
              <a:gd name="connsiteX4" fmla="*/ 3474149 w 3475615"/>
              <a:gd name="connsiteY4" fmla="*/ 1385171 h 1385171"/>
              <a:gd name="connsiteX5" fmla="*/ 0 w 3475615"/>
              <a:gd name="connsiteY5" fmla="*/ 1385171 h 1385171"/>
              <a:gd name="connsiteX6" fmla="*/ 0 w 3475615"/>
              <a:gd name="connsiteY6" fmla="*/ 0 h 1385171"/>
              <a:gd name="connsiteX0" fmla="*/ 0 w 3475739"/>
              <a:gd name="connsiteY0" fmla="*/ 0 h 1385171"/>
              <a:gd name="connsiteX1" fmla="*/ 3474149 w 3475739"/>
              <a:gd name="connsiteY1" fmla="*/ 0 h 1385171"/>
              <a:gd name="connsiteX2" fmla="*/ 3475063 w 3475739"/>
              <a:gd name="connsiteY2" fmla="*/ 422426 h 1385171"/>
              <a:gd name="connsiteX3" fmla="*/ 3456013 w 3475739"/>
              <a:gd name="connsiteY3" fmla="*/ 698651 h 1385171"/>
              <a:gd name="connsiteX4" fmla="*/ 3465538 w 3475739"/>
              <a:gd name="connsiteY4" fmla="*/ 822476 h 1385171"/>
              <a:gd name="connsiteX5" fmla="*/ 3474149 w 3475739"/>
              <a:gd name="connsiteY5" fmla="*/ 1385171 h 1385171"/>
              <a:gd name="connsiteX6" fmla="*/ 0 w 3475739"/>
              <a:gd name="connsiteY6" fmla="*/ 1385171 h 1385171"/>
              <a:gd name="connsiteX7" fmla="*/ 0 w 3475739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65538 w 3684621"/>
              <a:gd name="connsiteY4" fmla="*/ 822476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84588 w 3684621"/>
              <a:gd name="connsiteY4" fmla="*/ 946301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94146"/>
              <a:gd name="connsiteY0" fmla="*/ 0 h 1385171"/>
              <a:gd name="connsiteX1" fmla="*/ 3474149 w 3694146"/>
              <a:gd name="connsiteY1" fmla="*/ 0 h 1385171"/>
              <a:gd name="connsiteX2" fmla="*/ 3475063 w 3694146"/>
              <a:gd name="connsiteY2" fmla="*/ 422426 h 1385171"/>
              <a:gd name="connsiteX3" fmla="*/ 3694138 w 3694146"/>
              <a:gd name="connsiteY3" fmla="*/ 679601 h 1385171"/>
              <a:gd name="connsiteX4" fmla="*/ 3484588 w 3694146"/>
              <a:gd name="connsiteY4" fmla="*/ 946301 h 1385171"/>
              <a:gd name="connsiteX5" fmla="*/ 3474149 w 3694146"/>
              <a:gd name="connsiteY5" fmla="*/ 1385171 h 1385171"/>
              <a:gd name="connsiteX6" fmla="*/ 0 w 3694146"/>
              <a:gd name="connsiteY6" fmla="*/ 1385171 h 1385171"/>
              <a:gd name="connsiteX7" fmla="*/ 0 w 3694146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472220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703192"/>
              <a:gd name="connsiteY0" fmla="*/ 0 h 1385171"/>
              <a:gd name="connsiteX1" fmla="*/ 3474149 w 3703192"/>
              <a:gd name="connsiteY1" fmla="*/ 0 h 1385171"/>
              <a:gd name="connsiteX2" fmla="*/ 3484116 w 3703192"/>
              <a:gd name="connsiteY2" fmla="*/ 558228 h 1385171"/>
              <a:gd name="connsiteX3" fmla="*/ 3703192 w 3703192"/>
              <a:gd name="connsiteY3" fmla="*/ 684128 h 1385171"/>
              <a:gd name="connsiteX4" fmla="*/ 3484588 w 3703192"/>
              <a:gd name="connsiteY4" fmla="*/ 833132 h 1385171"/>
              <a:gd name="connsiteX5" fmla="*/ 3474149 w 3703192"/>
              <a:gd name="connsiteY5" fmla="*/ 1385171 h 1385171"/>
              <a:gd name="connsiteX6" fmla="*/ 0 w 3703192"/>
              <a:gd name="connsiteY6" fmla="*/ 1385171 h 1385171"/>
              <a:gd name="connsiteX7" fmla="*/ 0 w 3703192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116"/>
              <a:gd name="connsiteY0" fmla="*/ 0 h 1385171"/>
              <a:gd name="connsiteX1" fmla="*/ 3474149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16646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4116" h="1385171">
                <a:moveTo>
                  <a:pt x="0" y="0"/>
                </a:moveTo>
                <a:lnTo>
                  <a:pt x="3481172" y="0"/>
                </a:lnTo>
                <a:cubicBezTo>
                  <a:pt x="3481477" y="140809"/>
                  <a:pt x="3483811" y="417419"/>
                  <a:pt x="3484116" y="558228"/>
                </a:cubicBezTo>
                <a:cubicBezTo>
                  <a:pt x="3241294" y="690823"/>
                  <a:pt x="3392809" y="595682"/>
                  <a:pt x="3209623" y="702026"/>
                </a:cubicBezTo>
                <a:cubicBezTo>
                  <a:pt x="3342466" y="770912"/>
                  <a:pt x="3354142" y="760160"/>
                  <a:pt x="3476995" y="833132"/>
                </a:cubicBezTo>
                <a:cubicBezTo>
                  <a:pt x="3478430" y="947552"/>
                  <a:pt x="3480239" y="853239"/>
                  <a:pt x="3474149" y="1385171"/>
                </a:cubicBezTo>
                <a:lnTo>
                  <a:pt x="0" y="138517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C13D15-D52A-4DCC-8836-549E9FB4AFE2}"/>
              </a:ext>
            </a:extLst>
          </p:cNvPr>
          <p:cNvSpPr/>
          <p:nvPr userDrawn="1"/>
        </p:nvSpPr>
        <p:spPr>
          <a:xfrm>
            <a:off x="3066222" y="1815149"/>
            <a:ext cx="4464000" cy="21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9B84B1C0-D9EE-424F-B817-6591D75D2AF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flipH="1">
            <a:off x="7145771" y="1815149"/>
            <a:ext cx="4320000" cy="2124000"/>
          </a:xfrm>
          <a:custGeom>
            <a:avLst/>
            <a:gdLst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5063"/>
              <a:gd name="connsiteY0" fmla="*/ 0 h 1385171"/>
              <a:gd name="connsiteX1" fmla="*/ 3474149 w 3475063"/>
              <a:gd name="connsiteY1" fmla="*/ 0 h 1385171"/>
              <a:gd name="connsiteX2" fmla="*/ 3475063 w 3475063"/>
              <a:gd name="connsiteY2" fmla="*/ 422426 h 1385171"/>
              <a:gd name="connsiteX3" fmla="*/ 3474149 w 3475063"/>
              <a:gd name="connsiteY3" fmla="*/ 1385171 h 1385171"/>
              <a:gd name="connsiteX4" fmla="*/ 0 w 3475063"/>
              <a:gd name="connsiteY4" fmla="*/ 1385171 h 1385171"/>
              <a:gd name="connsiteX5" fmla="*/ 0 w 3475063"/>
              <a:gd name="connsiteY5" fmla="*/ 0 h 1385171"/>
              <a:gd name="connsiteX0" fmla="*/ 0 w 3728608"/>
              <a:gd name="connsiteY0" fmla="*/ 0 h 1385171"/>
              <a:gd name="connsiteX1" fmla="*/ 3474149 w 3728608"/>
              <a:gd name="connsiteY1" fmla="*/ 0 h 1385171"/>
              <a:gd name="connsiteX2" fmla="*/ 3475063 w 3728608"/>
              <a:gd name="connsiteY2" fmla="*/ 422426 h 1385171"/>
              <a:gd name="connsiteX3" fmla="*/ 3465538 w 3728608"/>
              <a:gd name="connsiteY3" fmla="*/ 822476 h 1385171"/>
              <a:gd name="connsiteX4" fmla="*/ 3474149 w 3728608"/>
              <a:gd name="connsiteY4" fmla="*/ 1385171 h 1385171"/>
              <a:gd name="connsiteX5" fmla="*/ 0 w 3728608"/>
              <a:gd name="connsiteY5" fmla="*/ 1385171 h 1385171"/>
              <a:gd name="connsiteX6" fmla="*/ 0 w 3728608"/>
              <a:gd name="connsiteY6" fmla="*/ 0 h 1385171"/>
              <a:gd name="connsiteX0" fmla="*/ 0 w 3475615"/>
              <a:gd name="connsiteY0" fmla="*/ 0 h 1385171"/>
              <a:gd name="connsiteX1" fmla="*/ 3474149 w 3475615"/>
              <a:gd name="connsiteY1" fmla="*/ 0 h 1385171"/>
              <a:gd name="connsiteX2" fmla="*/ 3475063 w 3475615"/>
              <a:gd name="connsiteY2" fmla="*/ 422426 h 1385171"/>
              <a:gd name="connsiteX3" fmla="*/ 3465538 w 3475615"/>
              <a:gd name="connsiteY3" fmla="*/ 822476 h 1385171"/>
              <a:gd name="connsiteX4" fmla="*/ 3474149 w 3475615"/>
              <a:gd name="connsiteY4" fmla="*/ 1385171 h 1385171"/>
              <a:gd name="connsiteX5" fmla="*/ 0 w 3475615"/>
              <a:gd name="connsiteY5" fmla="*/ 1385171 h 1385171"/>
              <a:gd name="connsiteX6" fmla="*/ 0 w 3475615"/>
              <a:gd name="connsiteY6" fmla="*/ 0 h 1385171"/>
              <a:gd name="connsiteX0" fmla="*/ 0 w 3475739"/>
              <a:gd name="connsiteY0" fmla="*/ 0 h 1385171"/>
              <a:gd name="connsiteX1" fmla="*/ 3474149 w 3475739"/>
              <a:gd name="connsiteY1" fmla="*/ 0 h 1385171"/>
              <a:gd name="connsiteX2" fmla="*/ 3475063 w 3475739"/>
              <a:gd name="connsiteY2" fmla="*/ 422426 h 1385171"/>
              <a:gd name="connsiteX3" fmla="*/ 3456013 w 3475739"/>
              <a:gd name="connsiteY3" fmla="*/ 698651 h 1385171"/>
              <a:gd name="connsiteX4" fmla="*/ 3465538 w 3475739"/>
              <a:gd name="connsiteY4" fmla="*/ 822476 h 1385171"/>
              <a:gd name="connsiteX5" fmla="*/ 3474149 w 3475739"/>
              <a:gd name="connsiteY5" fmla="*/ 1385171 h 1385171"/>
              <a:gd name="connsiteX6" fmla="*/ 0 w 3475739"/>
              <a:gd name="connsiteY6" fmla="*/ 1385171 h 1385171"/>
              <a:gd name="connsiteX7" fmla="*/ 0 w 3475739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65538 w 3684621"/>
              <a:gd name="connsiteY4" fmla="*/ 822476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84588 w 3684621"/>
              <a:gd name="connsiteY4" fmla="*/ 946301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94146"/>
              <a:gd name="connsiteY0" fmla="*/ 0 h 1385171"/>
              <a:gd name="connsiteX1" fmla="*/ 3474149 w 3694146"/>
              <a:gd name="connsiteY1" fmla="*/ 0 h 1385171"/>
              <a:gd name="connsiteX2" fmla="*/ 3475063 w 3694146"/>
              <a:gd name="connsiteY2" fmla="*/ 422426 h 1385171"/>
              <a:gd name="connsiteX3" fmla="*/ 3694138 w 3694146"/>
              <a:gd name="connsiteY3" fmla="*/ 679601 h 1385171"/>
              <a:gd name="connsiteX4" fmla="*/ 3484588 w 3694146"/>
              <a:gd name="connsiteY4" fmla="*/ 946301 h 1385171"/>
              <a:gd name="connsiteX5" fmla="*/ 3474149 w 3694146"/>
              <a:gd name="connsiteY5" fmla="*/ 1385171 h 1385171"/>
              <a:gd name="connsiteX6" fmla="*/ 0 w 3694146"/>
              <a:gd name="connsiteY6" fmla="*/ 1385171 h 1385171"/>
              <a:gd name="connsiteX7" fmla="*/ 0 w 3694146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472220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703192"/>
              <a:gd name="connsiteY0" fmla="*/ 0 h 1385171"/>
              <a:gd name="connsiteX1" fmla="*/ 3474149 w 3703192"/>
              <a:gd name="connsiteY1" fmla="*/ 0 h 1385171"/>
              <a:gd name="connsiteX2" fmla="*/ 3484116 w 3703192"/>
              <a:gd name="connsiteY2" fmla="*/ 558228 h 1385171"/>
              <a:gd name="connsiteX3" fmla="*/ 3703192 w 3703192"/>
              <a:gd name="connsiteY3" fmla="*/ 684128 h 1385171"/>
              <a:gd name="connsiteX4" fmla="*/ 3484588 w 3703192"/>
              <a:gd name="connsiteY4" fmla="*/ 833132 h 1385171"/>
              <a:gd name="connsiteX5" fmla="*/ 3474149 w 3703192"/>
              <a:gd name="connsiteY5" fmla="*/ 1385171 h 1385171"/>
              <a:gd name="connsiteX6" fmla="*/ 0 w 3703192"/>
              <a:gd name="connsiteY6" fmla="*/ 1385171 h 1385171"/>
              <a:gd name="connsiteX7" fmla="*/ 0 w 3703192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116"/>
              <a:gd name="connsiteY0" fmla="*/ 0 h 1385171"/>
              <a:gd name="connsiteX1" fmla="*/ 3474149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3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396890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467126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474149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74149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8811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0850"/>
              <a:gd name="connsiteX1" fmla="*/ 3481173 w 3484116"/>
              <a:gd name="connsiteY1" fmla="*/ 0 h 1390850"/>
              <a:gd name="connsiteX2" fmla="*/ 3484116 w 3484116"/>
              <a:gd name="connsiteY2" fmla="*/ 558228 h 1390850"/>
              <a:gd name="connsiteX3" fmla="*/ 3223669 w 3484116"/>
              <a:gd name="connsiteY3" fmla="*/ 690668 h 1390850"/>
              <a:gd name="connsiteX4" fmla="*/ 3476995 w 3484116"/>
              <a:gd name="connsiteY4" fmla="*/ 838811 h 1390850"/>
              <a:gd name="connsiteX5" fmla="*/ 3481172 w 3484116"/>
              <a:gd name="connsiteY5" fmla="*/ 1390850 h 1390850"/>
              <a:gd name="connsiteX6" fmla="*/ 0 w 3484116"/>
              <a:gd name="connsiteY6" fmla="*/ 1385171 h 1390850"/>
              <a:gd name="connsiteX7" fmla="*/ 0 w 3484116"/>
              <a:gd name="connsiteY7" fmla="*/ 0 h 1390850"/>
              <a:gd name="connsiteX0" fmla="*/ 0 w 3484116"/>
              <a:gd name="connsiteY0" fmla="*/ 0 h 1385171"/>
              <a:gd name="connsiteX1" fmla="*/ 3481173 w 3484116"/>
              <a:gd name="connsiteY1" fmla="*/ 0 h 1385171"/>
              <a:gd name="connsiteX2" fmla="*/ 3484116 w 3484116"/>
              <a:gd name="connsiteY2" fmla="*/ 558228 h 1385171"/>
              <a:gd name="connsiteX3" fmla="*/ 3223669 w 3484116"/>
              <a:gd name="connsiteY3" fmla="*/ 690668 h 1385171"/>
              <a:gd name="connsiteX4" fmla="*/ 3476995 w 3484116"/>
              <a:gd name="connsiteY4" fmla="*/ 838811 h 1385171"/>
              <a:gd name="connsiteX5" fmla="*/ 3481172 w 3484116"/>
              <a:gd name="connsiteY5" fmla="*/ 1385170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4116" h="1385171">
                <a:moveTo>
                  <a:pt x="0" y="0"/>
                </a:moveTo>
                <a:lnTo>
                  <a:pt x="3481173" y="0"/>
                </a:lnTo>
                <a:cubicBezTo>
                  <a:pt x="3481478" y="140809"/>
                  <a:pt x="3483811" y="417419"/>
                  <a:pt x="3484116" y="558228"/>
                </a:cubicBezTo>
                <a:cubicBezTo>
                  <a:pt x="3241294" y="690823"/>
                  <a:pt x="3463042" y="555927"/>
                  <a:pt x="3223669" y="690668"/>
                </a:cubicBezTo>
                <a:cubicBezTo>
                  <a:pt x="3461864" y="833385"/>
                  <a:pt x="3241765" y="697687"/>
                  <a:pt x="3476995" y="838811"/>
                </a:cubicBezTo>
                <a:cubicBezTo>
                  <a:pt x="3478430" y="953231"/>
                  <a:pt x="3487262" y="853238"/>
                  <a:pt x="3481172" y="1385170"/>
                </a:cubicBezTo>
                <a:lnTo>
                  <a:pt x="0" y="138517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43B49957-DF32-4E4B-9822-B38CE4586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  <p:transition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  <p:transition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6AFC8E2B-3DB4-4AF6-953A-C33362BE5CC9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3" name="Rounded Rectangle 4">
              <a:extLst>
                <a:ext uri="{FF2B5EF4-FFF2-40B4-BE49-F238E27FC236}">
                  <a16:creationId xmlns:a16="http://schemas.microsoft.com/office/drawing/2014/main" id="{7A4DDBEC-A6AA-4FAE-939C-E51F0753BB3C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F405B79D-D36E-42E0-B1E4-02A7AD9C7BE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D4EBD95C-281A-45E3-A0A3-4157F1194F9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7">
                <a:extLst>
                  <a:ext uri="{FF2B5EF4-FFF2-40B4-BE49-F238E27FC236}">
                    <a16:creationId xmlns:a16="http://schemas.microsoft.com/office/drawing/2014/main" id="{36DEDE59-F2FA-467D-8AB9-83B595D753E8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:a16="http://schemas.microsoft.com/office/drawing/2014/main" id="{F591F9C8-76E3-4024-AFE8-335C2C7EB214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80EABF78-93EB-4570-BB19-5F5295FD48F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5B89BB1-85FB-4C6F-A2B2-3F30C3A5B9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  <p:transition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  <p:transition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  <p:transition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  <p:transition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  <p:transition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669078"/>
      </p:ext>
    </p:extLst>
  </p:cSld>
  <p:clrMapOvr>
    <a:masterClrMapping/>
  </p:clrMapOvr>
  <p:transition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BA6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6057262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  <p:transition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C343531-C33C-4C25-92D2-37F38D8E14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313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EB247-24FE-43DB-876D-46FBE118966B}"/>
              </a:ext>
            </a:extLst>
          </p:cNvPr>
          <p:cNvSpPr/>
          <p:nvPr userDrawn="1"/>
        </p:nvSpPr>
        <p:spPr>
          <a:xfrm>
            <a:off x="2622935" y="2468896"/>
            <a:ext cx="1728000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C683DC15-5527-4F50-A643-AF008C41805E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436219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A10AE7-835F-4269-A407-A66B752CE321}"/>
              </a:ext>
            </a:extLst>
          </p:cNvPr>
          <p:cNvSpPr/>
          <p:nvPr userDrawn="1"/>
        </p:nvSpPr>
        <p:spPr>
          <a:xfrm>
            <a:off x="6091723" y="2468896"/>
            <a:ext cx="1728000" cy="22082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4EF1627A-720E-4173-B3EC-9C778F349ABB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7812544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3DA0D7-2EC3-4A44-971B-0235F439E141}"/>
              </a:ext>
            </a:extLst>
          </p:cNvPr>
          <p:cNvSpPr/>
          <p:nvPr userDrawn="1"/>
        </p:nvSpPr>
        <p:spPr>
          <a:xfrm>
            <a:off x="9542072" y="2468896"/>
            <a:ext cx="1728000" cy="22082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26ACF5D-48A0-483A-A38C-84E44D9CE0A6}"/>
              </a:ext>
            </a:extLst>
          </p:cNvPr>
          <p:cNvSpPr/>
          <p:nvPr userDrawn="1"/>
        </p:nvSpPr>
        <p:spPr>
          <a:xfrm>
            <a:off x="6480216" y="5071159"/>
            <a:ext cx="5138665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0F3B76-9F74-4AA8-8C18-53BFCCD83147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id="{E7536121-7CEF-462B-9CC7-8672D3864A47}"/>
              </a:ext>
            </a:extLst>
          </p:cNvPr>
          <p:cNvGrpSpPr/>
          <p:nvPr userDrawn="1"/>
        </p:nvGrpSpPr>
        <p:grpSpPr>
          <a:xfrm>
            <a:off x="6682498" y="1419025"/>
            <a:ext cx="4936383" cy="3882549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7EDCB51-C79E-4483-AC7F-FE9911E3B34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0DC3899-00AC-47C9-8613-7688FF6D63AB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E912EDE-6A0C-4642-9219-92E0E2914E5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7F46C71-5497-4A60-878F-1AC60EF1BAA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B3E439D-4FB0-4BD5-8A4E-CDD0328177F8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CD3132E-772B-4565-A449-26068953B1C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9F72F6A-56E6-4DA5-93D5-55A599782A7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D9FDB8-0DB9-4552-8659-770E37A2725A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8073D-ED33-4D9D-9F2F-CE07362780D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887874" y="1660298"/>
            <a:ext cx="4540883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AD9A432-9135-4790-905D-CD48EAD643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  <p:sldLayoutId id="2147483689" r:id="rId13"/>
    <p:sldLayoutId id="2147483687" r:id="rId14"/>
    <p:sldLayoutId id="2147483688" r:id="rId15"/>
    <p:sldLayoutId id="2147483671" r:id="rId16"/>
    <p:sldLayoutId id="2147483672" r:id="rId17"/>
    <p:sldLayoutId id="2147483693" r:id="rId18"/>
    <p:sldLayoutId id="2147483694" r:id="rId19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eeceandroid.gr/device/1333-are-smartwatches-the-future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758751"/>
            <a:ext cx="8024495" cy="6097905"/>
            <a:chOff x="1" y="758751"/>
            <a:chExt cx="8024495" cy="6097905"/>
          </a:xfrm>
        </p:grpSpPr>
        <p:sp>
          <p:nvSpPr>
            <p:cNvPr id="3" name="object 3"/>
            <p:cNvSpPr/>
            <p:nvPr/>
          </p:nvSpPr>
          <p:spPr>
            <a:xfrm>
              <a:off x="1" y="758751"/>
              <a:ext cx="3074035" cy="4098290"/>
            </a:xfrm>
            <a:custGeom>
              <a:avLst/>
              <a:gdLst/>
              <a:ahLst/>
              <a:cxnLst/>
              <a:rect l="l" t="t" r="r" b="b"/>
              <a:pathLst>
                <a:path w="3074035" h="4098290">
                  <a:moveTo>
                    <a:pt x="2047972" y="4098227"/>
                  </a:moveTo>
                  <a:lnTo>
                    <a:pt x="0" y="2050831"/>
                  </a:lnTo>
                  <a:lnTo>
                    <a:pt x="0" y="0"/>
                  </a:lnTo>
                  <a:lnTo>
                    <a:pt x="3073677" y="3072811"/>
                  </a:lnTo>
                  <a:lnTo>
                    <a:pt x="2047972" y="4098227"/>
                  </a:lnTo>
                  <a:close/>
                </a:path>
              </a:pathLst>
            </a:custGeom>
            <a:solidFill>
              <a:srgbClr val="449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" y="4862132"/>
              <a:ext cx="1995170" cy="1994535"/>
            </a:xfrm>
            <a:custGeom>
              <a:avLst/>
              <a:gdLst/>
              <a:ahLst/>
              <a:cxnLst/>
              <a:rect l="l" t="t" r="r" b="b"/>
              <a:pathLst>
                <a:path w="1995170" h="1994534">
                  <a:moveTo>
                    <a:pt x="1994711" y="1994149"/>
                  </a:moveTo>
                  <a:lnTo>
                    <a:pt x="0" y="1994149"/>
                  </a:lnTo>
                  <a:lnTo>
                    <a:pt x="0" y="0"/>
                  </a:lnTo>
                  <a:lnTo>
                    <a:pt x="1994711" y="1994149"/>
                  </a:lnTo>
                  <a:close/>
                </a:path>
              </a:pathLst>
            </a:custGeom>
            <a:solidFill>
              <a:srgbClr val="7BA6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97798" y="4856979"/>
              <a:ext cx="4001770" cy="1999614"/>
            </a:xfrm>
            <a:custGeom>
              <a:avLst/>
              <a:gdLst/>
              <a:ahLst/>
              <a:cxnLst/>
              <a:rect l="l" t="t" r="r" b="b"/>
              <a:pathLst>
                <a:path w="4001770" h="1999615">
                  <a:moveTo>
                    <a:pt x="4001450" y="1999302"/>
                  </a:moveTo>
                  <a:lnTo>
                    <a:pt x="0" y="1999302"/>
                  </a:lnTo>
                  <a:lnTo>
                    <a:pt x="2001584" y="0"/>
                  </a:lnTo>
                  <a:lnTo>
                    <a:pt x="4001450" y="1999302"/>
                  </a:lnTo>
                  <a:close/>
                </a:path>
              </a:pathLst>
            </a:custGeom>
            <a:solidFill>
              <a:srgbClr val="F9D4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39832" y="5784348"/>
              <a:ext cx="2133600" cy="4445"/>
            </a:xfrm>
            <a:custGeom>
              <a:avLst/>
              <a:gdLst/>
              <a:ahLst/>
              <a:cxnLst/>
              <a:rect l="l" t="t" r="r" b="b"/>
              <a:pathLst>
                <a:path w="2133600" h="4445">
                  <a:moveTo>
                    <a:pt x="0" y="0"/>
                  </a:moveTo>
                  <a:lnTo>
                    <a:pt x="2133599" y="3992"/>
                  </a:lnTo>
                </a:path>
              </a:pathLst>
            </a:custGeom>
            <a:ln w="101599">
              <a:solidFill>
                <a:srgbClr val="7BA6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54341" y="117183"/>
            <a:ext cx="58458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7744" marR="5080" indent="-995680">
              <a:lnSpc>
                <a:spcPct val="100000"/>
              </a:lnSpc>
              <a:spcBef>
                <a:spcPts val="100"/>
              </a:spcBef>
            </a:pPr>
            <a:r>
              <a:rPr sz="3600" spc="-275" dirty="0"/>
              <a:t>B</a:t>
            </a:r>
            <a:r>
              <a:rPr sz="3600" spc="-200" dirty="0"/>
              <a:t>a</a:t>
            </a:r>
            <a:r>
              <a:rPr sz="3600" spc="-250" dirty="0"/>
              <a:t>si</a:t>
            </a:r>
            <a:r>
              <a:rPr sz="3600" spc="-325" dirty="0"/>
              <a:t>c</a:t>
            </a:r>
            <a:r>
              <a:rPr sz="3600" spc="-105" dirty="0"/>
              <a:t> </a:t>
            </a:r>
            <a:r>
              <a:rPr sz="3600" spc="-245" dirty="0"/>
              <a:t>D</a:t>
            </a:r>
            <a:r>
              <a:rPr sz="3600" spc="-150" dirty="0"/>
              <a:t>e</a:t>
            </a:r>
            <a:r>
              <a:rPr sz="3600" spc="-135" dirty="0"/>
              <a:t>tail</a:t>
            </a:r>
            <a:r>
              <a:rPr sz="3600" spc="-195" dirty="0"/>
              <a:t>s</a:t>
            </a:r>
            <a:r>
              <a:rPr sz="3600" spc="-105" dirty="0"/>
              <a:t> </a:t>
            </a:r>
            <a:r>
              <a:rPr sz="3600" spc="-245" dirty="0"/>
              <a:t>o</a:t>
            </a:r>
            <a:r>
              <a:rPr sz="3600" spc="-130" dirty="0"/>
              <a:t>f</a:t>
            </a:r>
            <a:r>
              <a:rPr sz="3600" spc="-110" dirty="0"/>
              <a:t> </a:t>
            </a:r>
            <a:r>
              <a:rPr sz="3600" spc="-65" dirty="0"/>
              <a:t>t</a:t>
            </a:r>
            <a:r>
              <a:rPr sz="3600" spc="-200" dirty="0"/>
              <a:t>h</a:t>
            </a:r>
            <a:r>
              <a:rPr sz="3600" spc="-175" dirty="0"/>
              <a:t>e</a:t>
            </a:r>
            <a:r>
              <a:rPr sz="3600" spc="-110" dirty="0"/>
              <a:t> </a:t>
            </a:r>
            <a:r>
              <a:rPr sz="3600" spc="-660" dirty="0"/>
              <a:t>T</a:t>
            </a:r>
            <a:r>
              <a:rPr sz="3600" spc="-140" dirty="0"/>
              <a:t>e</a:t>
            </a:r>
            <a:r>
              <a:rPr sz="3600" spc="-55" dirty="0"/>
              <a:t>a</a:t>
            </a:r>
            <a:r>
              <a:rPr sz="3600" spc="-80" dirty="0"/>
              <a:t>m</a:t>
            </a:r>
            <a:r>
              <a:rPr sz="3600" spc="-105" dirty="0"/>
              <a:t> </a:t>
            </a:r>
            <a:r>
              <a:rPr sz="3600" spc="-155" dirty="0"/>
              <a:t>and  </a:t>
            </a:r>
            <a:r>
              <a:rPr sz="3600" spc="-295" dirty="0"/>
              <a:t>P</a:t>
            </a:r>
            <a:r>
              <a:rPr sz="3600" spc="-185" dirty="0"/>
              <a:t>r</a:t>
            </a:r>
            <a:r>
              <a:rPr sz="3600" spc="-160" dirty="0"/>
              <a:t>oble</a:t>
            </a:r>
            <a:r>
              <a:rPr sz="3600" spc="-260" dirty="0"/>
              <a:t>m</a:t>
            </a:r>
            <a:r>
              <a:rPr sz="3600" spc="-110" dirty="0"/>
              <a:t> </a:t>
            </a:r>
            <a:r>
              <a:rPr sz="3600" spc="-370" dirty="0"/>
              <a:t>S</a:t>
            </a:r>
            <a:r>
              <a:rPr sz="3600" spc="-45" dirty="0"/>
              <a:t>t</a:t>
            </a:r>
            <a:r>
              <a:rPr sz="3600" spc="-90" dirty="0"/>
              <a:t>a</a:t>
            </a:r>
            <a:r>
              <a:rPr sz="3600" spc="-95" dirty="0"/>
              <a:t>t</a:t>
            </a:r>
            <a:r>
              <a:rPr sz="3600" spc="-125" dirty="0"/>
              <a:t>ement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5811048" y="1531831"/>
            <a:ext cx="7142951" cy="41062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spc="-30" dirty="0">
                <a:solidFill>
                  <a:srgbClr val="7BA655"/>
                </a:solidFill>
                <a:latin typeface="Trebuchet MS"/>
                <a:cs typeface="Trebuchet MS"/>
              </a:rPr>
              <a:t>Ministry/Organization</a:t>
            </a:r>
            <a:r>
              <a:rPr sz="1800" spc="-35" dirty="0">
                <a:solidFill>
                  <a:srgbClr val="7BA65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BA655"/>
                </a:solidFill>
                <a:latin typeface="Trebuchet MS"/>
                <a:cs typeface="Trebuchet MS"/>
              </a:rPr>
              <a:t>Name/Student</a:t>
            </a:r>
            <a:r>
              <a:rPr sz="1800" spc="-30" dirty="0">
                <a:solidFill>
                  <a:srgbClr val="7BA65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7BA655"/>
                </a:solidFill>
                <a:latin typeface="Trebuchet MS"/>
                <a:cs typeface="Trebuchet MS"/>
              </a:rPr>
              <a:t>Innovation:</a:t>
            </a:r>
            <a:endParaRPr sz="1800" dirty="0">
              <a:latin typeface="Trebuchet MS"/>
              <a:cs typeface="Trebuchet MS"/>
            </a:endParaRPr>
          </a:p>
          <a:p>
            <a:r>
              <a:rPr lang="en-IN" dirty="0">
                <a:latin typeface="Trebuchet MS" panose="020B0603020202020204" pitchFamily="34" charset="0"/>
              </a:rPr>
              <a:t>Government of Gujarat </a:t>
            </a:r>
          </a:p>
          <a:p>
            <a:endParaRPr sz="1400" dirty="0">
              <a:latin typeface="Trebuchet MS"/>
              <a:cs typeface="Trebuchet MS"/>
            </a:endParaRPr>
          </a:p>
          <a:p>
            <a:pPr marL="12700"/>
            <a:r>
              <a:rPr sz="1800" spc="125" dirty="0">
                <a:solidFill>
                  <a:srgbClr val="7BA655"/>
                </a:solidFill>
                <a:latin typeface="Trebuchet MS"/>
                <a:cs typeface="Trebuchet MS"/>
              </a:rPr>
              <a:t>PS</a:t>
            </a:r>
            <a:r>
              <a:rPr sz="1800" spc="-50" dirty="0">
                <a:solidFill>
                  <a:srgbClr val="7BA65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7BA655"/>
                </a:solidFill>
                <a:latin typeface="Trebuchet MS"/>
                <a:cs typeface="Trebuchet MS"/>
              </a:rPr>
              <a:t>Code:</a:t>
            </a:r>
            <a:r>
              <a:rPr lang="en-US" sz="1800" spc="-25" dirty="0">
                <a:solidFill>
                  <a:srgbClr val="7BA655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SIH1363</a:t>
            </a:r>
          </a:p>
          <a:p>
            <a:pPr marL="12700"/>
            <a:endParaRPr sz="1800" dirty="0">
              <a:latin typeface="Trebuchet MS"/>
              <a:cs typeface="Trebuchet MS"/>
            </a:endParaRPr>
          </a:p>
          <a:p>
            <a:pPr marL="12700" marR="2385695"/>
            <a:r>
              <a:rPr sz="1800" spc="-40" dirty="0">
                <a:solidFill>
                  <a:srgbClr val="7BA655"/>
                </a:solidFill>
                <a:latin typeface="Trebuchet MS"/>
                <a:cs typeface="Trebuchet MS"/>
              </a:rPr>
              <a:t>Problem</a:t>
            </a:r>
            <a:r>
              <a:rPr sz="1800" spc="-30" dirty="0">
                <a:solidFill>
                  <a:srgbClr val="7BA65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7BA655"/>
                </a:solidFill>
                <a:latin typeface="Trebuchet MS"/>
                <a:cs typeface="Trebuchet MS"/>
              </a:rPr>
              <a:t>Statement </a:t>
            </a:r>
            <a:r>
              <a:rPr sz="1800" spc="-100" dirty="0">
                <a:solidFill>
                  <a:srgbClr val="7BA655"/>
                </a:solidFill>
                <a:latin typeface="Trebuchet MS"/>
                <a:cs typeface="Trebuchet MS"/>
              </a:rPr>
              <a:t>Title: </a:t>
            </a:r>
            <a:r>
              <a:rPr lang="en-US" sz="1800" spc="-100" dirty="0">
                <a:solidFill>
                  <a:srgbClr val="7BA655"/>
                </a:solidFill>
                <a:latin typeface="Trebuchet MS"/>
                <a:cs typeface="Trebuchet MS"/>
              </a:rPr>
              <a:t> </a:t>
            </a:r>
            <a:r>
              <a:rPr lang="en-US" dirty="0">
                <a:latin typeface="Trebuchet MS" panose="020B0603020202020204" pitchFamily="34" charset="0"/>
              </a:rPr>
              <a:t>Self-identifying mental health status and get guidance for support.</a:t>
            </a:r>
            <a:endParaRPr lang="en-US" spc="-100" dirty="0">
              <a:latin typeface="Trebuchet MS" panose="020B0603020202020204" pitchFamily="34" charset="0"/>
              <a:cs typeface="Trebuchet MS"/>
            </a:endParaRPr>
          </a:p>
          <a:p>
            <a:pPr marL="12700" marR="2385695"/>
            <a:r>
              <a:rPr lang="en-IN" sz="1800" spc="-530" dirty="0">
                <a:solidFill>
                  <a:srgbClr val="7BA655"/>
                </a:solidFill>
                <a:latin typeface="Trebuchet MS"/>
                <a:cs typeface="Trebuchet MS"/>
              </a:rPr>
              <a:t> </a:t>
            </a:r>
            <a:r>
              <a:rPr lang="en-IN" sz="1800" spc="-85" dirty="0">
                <a:solidFill>
                  <a:srgbClr val="7BA655"/>
                </a:solidFill>
                <a:latin typeface="Trebuchet MS"/>
                <a:cs typeface="Trebuchet MS"/>
              </a:rPr>
              <a:t>Team</a:t>
            </a:r>
            <a:r>
              <a:rPr lang="en-IN" sz="1800" spc="-10" dirty="0">
                <a:solidFill>
                  <a:srgbClr val="7BA655"/>
                </a:solidFill>
                <a:latin typeface="Trebuchet MS"/>
                <a:cs typeface="Trebuchet MS"/>
              </a:rPr>
              <a:t> </a:t>
            </a:r>
            <a:r>
              <a:rPr lang="en-IN" sz="1800" spc="-20" dirty="0">
                <a:solidFill>
                  <a:srgbClr val="7BA655"/>
                </a:solidFill>
                <a:latin typeface="Trebuchet MS"/>
                <a:cs typeface="Trebuchet MS"/>
              </a:rPr>
              <a:t>Name: </a:t>
            </a:r>
            <a:r>
              <a:rPr lang="en-IN" sz="1800" spc="-20" dirty="0">
                <a:latin typeface="Trebuchet MS"/>
                <a:cs typeface="Trebuchet MS"/>
              </a:rPr>
              <a:t>Magic Moments</a:t>
            </a:r>
            <a:endParaRPr lang="en-IN" sz="1800" spc="-20" dirty="0">
              <a:solidFill>
                <a:srgbClr val="7BA655"/>
              </a:solidFill>
              <a:latin typeface="Trebuchet MS"/>
              <a:cs typeface="Trebuchet MS"/>
            </a:endParaRPr>
          </a:p>
          <a:p>
            <a:pPr marL="12700" marR="2385695"/>
            <a:endParaRPr lang="en-IN" sz="1800" dirty="0">
              <a:latin typeface="Trebuchet MS"/>
              <a:cs typeface="Trebuchet MS"/>
            </a:endParaRPr>
          </a:p>
          <a:p>
            <a:pPr marL="12700" marR="2582545"/>
            <a:r>
              <a:rPr sz="1800" spc="-85" dirty="0">
                <a:solidFill>
                  <a:srgbClr val="7BA655"/>
                </a:solidFill>
                <a:latin typeface="Trebuchet MS"/>
                <a:cs typeface="Trebuchet MS"/>
              </a:rPr>
              <a:t>Team</a:t>
            </a:r>
            <a:r>
              <a:rPr sz="1800" spc="-15" dirty="0">
                <a:solidFill>
                  <a:srgbClr val="7BA65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7BA655"/>
                </a:solidFill>
                <a:latin typeface="Trebuchet MS"/>
                <a:cs typeface="Trebuchet MS"/>
              </a:rPr>
              <a:t>Leader</a:t>
            </a:r>
            <a:r>
              <a:rPr sz="1800" spc="-15" dirty="0">
                <a:solidFill>
                  <a:srgbClr val="7BA65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7BA655"/>
                </a:solidFill>
                <a:latin typeface="Trebuchet MS"/>
                <a:cs typeface="Trebuchet MS"/>
              </a:rPr>
              <a:t>Name: </a:t>
            </a:r>
            <a:r>
              <a:rPr lang="en-US" sz="1800" spc="-20" dirty="0">
                <a:solidFill>
                  <a:srgbClr val="7BA655"/>
                </a:solidFill>
                <a:latin typeface="Trebuchet MS"/>
                <a:cs typeface="Trebuchet MS"/>
              </a:rPr>
              <a:t> </a:t>
            </a:r>
            <a:r>
              <a:rPr lang="en-US" sz="1800" spc="-20" dirty="0">
                <a:latin typeface="Trebuchet MS"/>
                <a:cs typeface="Trebuchet MS"/>
              </a:rPr>
              <a:t>Shubham </a:t>
            </a:r>
            <a:r>
              <a:rPr lang="en-US" spc="-20" dirty="0">
                <a:latin typeface="Trebuchet MS"/>
                <a:cs typeface="Trebuchet MS"/>
              </a:rPr>
              <a:t>T</a:t>
            </a:r>
            <a:r>
              <a:rPr lang="en-US" sz="1800" spc="-20" dirty="0">
                <a:latin typeface="Trebuchet MS"/>
                <a:cs typeface="Trebuchet MS"/>
              </a:rPr>
              <a:t>iwary</a:t>
            </a:r>
            <a:r>
              <a:rPr sz="1800" spc="-15" dirty="0">
                <a:solidFill>
                  <a:srgbClr val="7BA655"/>
                </a:solidFill>
                <a:latin typeface="Trebuchet MS"/>
                <a:cs typeface="Trebuchet MS"/>
              </a:rPr>
              <a:t> </a:t>
            </a:r>
            <a:endParaRPr lang="en-US" sz="1800" spc="-15" dirty="0">
              <a:solidFill>
                <a:srgbClr val="7BA655"/>
              </a:solidFill>
              <a:latin typeface="Trebuchet MS"/>
              <a:cs typeface="Trebuchet MS"/>
            </a:endParaRPr>
          </a:p>
          <a:p>
            <a:pPr marL="12700" marR="2582545"/>
            <a:r>
              <a:rPr sz="1800" spc="-40" dirty="0">
                <a:solidFill>
                  <a:srgbClr val="7BA655"/>
                </a:solidFill>
                <a:latin typeface="Trebuchet MS"/>
                <a:cs typeface="Trebuchet MS"/>
              </a:rPr>
              <a:t>Institute</a:t>
            </a:r>
            <a:r>
              <a:rPr sz="1800" spc="-45" dirty="0">
                <a:solidFill>
                  <a:srgbClr val="7BA65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7BA655"/>
                </a:solidFill>
                <a:latin typeface="Trebuchet MS"/>
                <a:cs typeface="Trebuchet MS"/>
              </a:rPr>
              <a:t>Code</a:t>
            </a:r>
            <a:r>
              <a:rPr sz="1800" spc="-40" dirty="0">
                <a:solidFill>
                  <a:srgbClr val="7BA65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7BA655"/>
                </a:solidFill>
                <a:latin typeface="Trebuchet MS"/>
                <a:cs typeface="Trebuchet MS"/>
              </a:rPr>
              <a:t>(AISHE): </a:t>
            </a:r>
            <a:r>
              <a:rPr lang="en-IN" dirty="0">
                <a:latin typeface="Trebuchet MS" panose="020B0603020202020204" pitchFamily="34" charset="0"/>
              </a:rPr>
              <a:t>U-0750 </a:t>
            </a:r>
            <a:endParaRPr lang="en-US" sz="1800" spc="-20" dirty="0">
              <a:solidFill>
                <a:srgbClr val="7BA655"/>
              </a:solidFill>
              <a:latin typeface="Trebuchet MS" panose="020B0603020202020204" pitchFamily="34" charset="0"/>
              <a:cs typeface="Trebuchet MS"/>
            </a:endParaRPr>
          </a:p>
          <a:p>
            <a:pPr marL="12700" marR="2582545"/>
            <a:endParaRPr lang="en-IN" spc="-20" dirty="0">
              <a:solidFill>
                <a:srgbClr val="7BA655"/>
              </a:solidFill>
              <a:latin typeface="Trebuchet MS"/>
              <a:cs typeface="Trebuchet MS"/>
            </a:endParaRPr>
          </a:p>
          <a:p>
            <a:pPr marL="12700" marR="2582545"/>
            <a:r>
              <a:rPr sz="1800" spc="-530" dirty="0">
                <a:solidFill>
                  <a:srgbClr val="7BA655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7BA655"/>
                </a:solidFill>
                <a:latin typeface="Trebuchet MS"/>
                <a:cs typeface="Trebuchet MS"/>
              </a:rPr>
              <a:t>Institute</a:t>
            </a:r>
            <a:r>
              <a:rPr sz="1800" spc="-15" dirty="0">
                <a:solidFill>
                  <a:srgbClr val="7BA65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7BA655"/>
                </a:solidFill>
                <a:latin typeface="Trebuchet MS"/>
                <a:cs typeface="Trebuchet MS"/>
              </a:rPr>
              <a:t>Name:</a:t>
            </a:r>
            <a:r>
              <a:rPr lang="en-US" sz="1800" spc="-20" dirty="0">
                <a:solidFill>
                  <a:srgbClr val="7BA655"/>
                </a:solidFill>
                <a:latin typeface="Trebuchet MS"/>
                <a:cs typeface="Trebuchet MS"/>
              </a:rPr>
              <a:t>  </a:t>
            </a:r>
            <a:r>
              <a:rPr lang="en-US" sz="1800" spc="-20" dirty="0">
                <a:latin typeface="Trebuchet MS"/>
                <a:cs typeface="Trebuchet MS"/>
              </a:rPr>
              <a:t>Uttaranchal University</a:t>
            </a:r>
            <a:endParaRPr sz="1400" dirty="0">
              <a:latin typeface="Trebuchet MS"/>
              <a:cs typeface="Trebuchet MS"/>
            </a:endParaRPr>
          </a:p>
          <a:p>
            <a:pPr marL="12700">
              <a:spcBef>
                <a:spcPts val="5"/>
              </a:spcBef>
            </a:pPr>
            <a:r>
              <a:rPr sz="1800" spc="-40" dirty="0">
                <a:solidFill>
                  <a:srgbClr val="7BA655"/>
                </a:solidFill>
                <a:latin typeface="Trebuchet MS"/>
                <a:cs typeface="Trebuchet MS"/>
              </a:rPr>
              <a:t>Theme</a:t>
            </a:r>
            <a:r>
              <a:rPr sz="1800" spc="-45" dirty="0">
                <a:solidFill>
                  <a:srgbClr val="7BA65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7BA655"/>
                </a:solidFill>
                <a:latin typeface="Trebuchet MS"/>
                <a:cs typeface="Trebuchet MS"/>
              </a:rPr>
              <a:t>Name:</a:t>
            </a:r>
            <a:r>
              <a:rPr lang="en-US" sz="1800" spc="-20" dirty="0">
                <a:solidFill>
                  <a:srgbClr val="7BA655"/>
                </a:solidFill>
                <a:latin typeface="Trebuchet MS"/>
                <a:cs typeface="Trebuchet MS"/>
              </a:rPr>
              <a:t> </a:t>
            </a:r>
            <a:r>
              <a:rPr lang="en-IN" dirty="0">
                <a:latin typeface="Trebuchet MS" panose="020B0603020202020204" pitchFamily="34" charset="0"/>
              </a:rPr>
              <a:t>Mental Stress Diagnosis</a:t>
            </a:r>
            <a:endParaRPr sz="1800" dirty="0">
              <a:latin typeface="Trebuchet MS" panose="020B0603020202020204" pitchFamily="34" charset="0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3475" y="252205"/>
            <a:ext cx="3330244" cy="167086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0967BB-94D0-8C26-A742-64373CDDDC17}"/>
              </a:ext>
            </a:extLst>
          </p:cNvPr>
          <p:cNvSpPr txBox="1"/>
          <p:nvPr/>
        </p:nvSpPr>
        <p:spPr>
          <a:xfrm>
            <a:off x="2559139" y="2159185"/>
            <a:ext cx="70737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Understanding Sensors and the Watch Application</a:t>
            </a:r>
            <a:endParaRPr lang="en-US" altLang="ko-KR" sz="4800" dirty="0">
              <a:solidFill>
                <a:schemeClr val="bg1">
                  <a:lumMod val="9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745339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94199A-C635-A5AF-5EAA-FBE21D2524DD}"/>
              </a:ext>
            </a:extLst>
          </p:cNvPr>
          <p:cNvSpPr txBox="1"/>
          <p:nvPr/>
        </p:nvSpPr>
        <p:spPr>
          <a:xfrm>
            <a:off x="206062" y="2279560"/>
            <a:ext cx="7344177" cy="305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Smart Watches have in-built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 sensors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provide necessary functions for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a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 monitoring system.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73CCFF-2E9A-5CB6-85E8-7406F43BB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1524655"/>
            <a:ext cx="5757531" cy="419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43102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1508B73-E98A-4BF0-96B7-98C16747B1F7}"/>
              </a:ext>
            </a:extLst>
          </p:cNvPr>
          <p:cNvSpPr/>
          <p:nvPr/>
        </p:nvSpPr>
        <p:spPr>
          <a:xfrm>
            <a:off x="0" y="6072562"/>
            <a:ext cx="12192000" cy="7854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378445"/>
            <a:ext cx="11573197" cy="724247"/>
          </a:xfrm>
        </p:spPr>
        <p:txBody>
          <a:bodyPr/>
          <a:lstStyle/>
          <a:p>
            <a:r>
              <a:rPr lang="en-US" dirty="0"/>
              <a:t>Sensors Used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DF4EFAB-A87E-44B0-AF21-2842D3B4F83E}"/>
              </a:ext>
            </a:extLst>
          </p:cNvPr>
          <p:cNvGrpSpPr/>
          <p:nvPr/>
        </p:nvGrpSpPr>
        <p:grpSpPr>
          <a:xfrm>
            <a:off x="781707" y="1379294"/>
            <a:ext cx="1851747" cy="676920"/>
            <a:chOff x="5121774" y="1719733"/>
            <a:chExt cx="1851747" cy="67692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C54B329-CFED-493A-A38E-1B88F234FF6E}"/>
                </a:ext>
              </a:extLst>
            </p:cNvPr>
            <p:cNvSpPr/>
            <p:nvPr/>
          </p:nvSpPr>
          <p:spPr>
            <a:xfrm>
              <a:off x="5121774" y="1719733"/>
              <a:ext cx="1759950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8AA229-A65B-4F38-B986-284150540C01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0CE817E-8044-42B0-B68D-DAD64631BDFB}"/>
                </a:ext>
              </a:extLst>
            </p:cNvPr>
            <p:cNvSpPr txBox="1"/>
            <p:nvPr/>
          </p:nvSpPr>
          <p:spPr>
            <a:xfrm>
              <a:off x="5715374" y="2058099"/>
              <a:ext cx="1258147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Accelerometer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DD8FE11-65D9-43A6-BA14-3DB530AECE2E}"/>
              </a:ext>
            </a:extLst>
          </p:cNvPr>
          <p:cNvSpPr txBox="1"/>
          <p:nvPr/>
        </p:nvSpPr>
        <p:spPr>
          <a:xfrm>
            <a:off x="2720275" y="1656104"/>
            <a:ext cx="4871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Vibration, Acceleration </a:t>
            </a:r>
            <a:endParaRPr lang="ko-KR" altLang="en-US" sz="2000" b="1" dirty="0">
              <a:solidFill>
                <a:schemeClr val="accent1"/>
              </a:solidFill>
              <a:latin typeface="Trebuchet MS" panose="020B0603020202020204" pitchFamily="34" charset="0"/>
              <a:cs typeface="Arial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6B34588-E571-45F0-A0CB-784E5131D1F9}"/>
              </a:ext>
            </a:extLst>
          </p:cNvPr>
          <p:cNvGrpSpPr/>
          <p:nvPr/>
        </p:nvGrpSpPr>
        <p:grpSpPr>
          <a:xfrm>
            <a:off x="781707" y="4391580"/>
            <a:ext cx="1814047" cy="676920"/>
            <a:chOff x="5121774" y="1719733"/>
            <a:chExt cx="1814047" cy="67692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8D27F6E-C552-422F-AED0-B8C506DBAB79}"/>
                </a:ext>
              </a:extLst>
            </p:cNvPr>
            <p:cNvSpPr/>
            <p:nvPr/>
          </p:nvSpPr>
          <p:spPr>
            <a:xfrm>
              <a:off x="5121774" y="1719733"/>
              <a:ext cx="1759950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28D079F-FA9A-4272-A6A7-E559EF5BF259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EBE2E3-5B33-4BB6-916F-963E88146130}"/>
                </a:ext>
              </a:extLst>
            </p:cNvPr>
            <p:cNvSpPr txBox="1"/>
            <p:nvPr/>
          </p:nvSpPr>
          <p:spPr>
            <a:xfrm>
              <a:off x="5715375" y="2058099"/>
              <a:ext cx="1220446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Sleep Cycle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2C17EC3-FC76-432B-AB9A-5A3D2FC5AC3C}"/>
              </a:ext>
            </a:extLst>
          </p:cNvPr>
          <p:cNvGrpSpPr/>
          <p:nvPr/>
        </p:nvGrpSpPr>
        <p:grpSpPr>
          <a:xfrm>
            <a:off x="781707" y="3384380"/>
            <a:ext cx="1814047" cy="676920"/>
            <a:chOff x="5121774" y="1719733"/>
            <a:chExt cx="1814047" cy="67692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0F7828C-3C6B-40C4-B94A-A41C20BD4FD7}"/>
                </a:ext>
              </a:extLst>
            </p:cNvPr>
            <p:cNvSpPr/>
            <p:nvPr/>
          </p:nvSpPr>
          <p:spPr>
            <a:xfrm>
              <a:off x="5121774" y="1719733"/>
              <a:ext cx="1759950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EF565C8-F8A2-45E3-AB4A-0373031874D7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FBDDA30-97A2-409A-9739-98979215A60D}"/>
                </a:ext>
              </a:extLst>
            </p:cNvPr>
            <p:cNvSpPr txBox="1"/>
            <p:nvPr/>
          </p:nvSpPr>
          <p:spPr>
            <a:xfrm>
              <a:off x="5715375" y="2058099"/>
              <a:ext cx="1220446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Gyroscope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6F98E22-9D26-49EC-8DA6-94267207D28C}"/>
              </a:ext>
            </a:extLst>
          </p:cNvPr>
          <p:cNvGrpSpPr/>
          <p:nvPr/>
        </p:nvGrpSpPr>
        <p:grpSpPr>
          <a:xfrm>
            <a:off x="781707" y="2380285"/>
            <a:ext cx="1814047" cy="676920"/>
            <a:chOff x="5121774" y="1719733"/>
            <a:chExt cx="1814047" cy="676920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1DA0524-8482-4BF5-A5DC-451E4274F77D}"/>
                </a:ext>
              </a:extLst>
            </p:cNvPr>
            <p:cNvSpPr/>
            <p:nvPr/>
          </p:nvSpPr>
          <p:spPr>
            <a:xfrm>
              <a:off x="5121774" y="1719733"/>
              <a:ext cx="1759950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D6F82D4-EBD3-499B-A62C-785201AEC0A3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C360795-B504-4C65-9D6D-F74B5EE5CC1F}"/>
                </a:ext>
              </a:extLst>
            </p:cNvPr>
            <p:cNvSpPr txBox="1"/>
            <p:nvPr/>
          </p:nvSpPr>
          <p:spPr>
            <a:xfrm>
              <a:off x="5715375" y="2058099"/>
              <a:ext cx="1220446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Heart Rate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544CFC2-36B1-86B3-BD24-4D5F7AB409F5}"/>
              </a:ext>
            </a:extLst>
          </p:cNvPr>
          <p:cNvSpPr txBox="1"/>
          <p:nvPr/>
        </p:nvSpPr>
        <p:spPr>
          <a:xfrm>
            <a:off x="2720275" y="2684206"/>
            <a:ext cx="4871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Changes In heart rate(bpm)</a:t>
            </a:r>
            <a:endParaRPr lang="ko-KR" altLang="en-US" sz="2000" b="1" dirty="0">
              <a:solidFill>
                <a:schemeClr val="accent2"/>
              </a:solidFill>
              <a:latin typeface="Trebuchet MS" panose="020B0603020202020204" pitchFamily="34" charset="0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57F3CD-A8B3-FA67-427D-47AFB2751528}"/>
              </a:ext>
            </a:extLst>
          </p:cNvPr>
          <p:cNvSpPr txBox="1"/>
          <p:nvPr/>
        </p:nvSpPr>
        <p:spPr>
          <a:xfrm>
            <a:off x="2720274" y="3738668"/>
            <a:ext cx="4871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3">
                    <a:lumMod val="7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Angular Velocity</a:t>
            </a:r>
            <a:endParaRPr lang="ko-KR" altLang="en-US" sz="2000" b="1" dirty="0">
              <a:solidFill>
                <a:schemeClr val="accent3">
                  <a:lumMod val="75000"/>
                </a:schemeClr>
              </a:solidFill>
              <a:latin typeface="Trebuchet MS" panose="020B0603020202020204" pitchFamily="34" charset="0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9EDE10-A350-252F-1C23-0DB3ED0CEFB6}"/>
              </a:ext>
            </a:extLst>
          </p:cNvPr>
          <p:cNvSpPr txBox="1"/>
          <p:nvPr/>
        </p:nvSpPr>
        <p:spPr>
          <a:xfrm>
            <a:off x="2720273" y="4715596"/>
            <a:ext cx="4871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Changes in Sleep Patterns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  <a:latin typeface="Trebuchet MS" panose="020B0603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3ED084-0CE3-7614-E246-C910216E57B9}"/>
              </a:ext>
            </a:extLst>
          </p:cNvPr>
          <p:cNvSpPr txBox="1"/>
          <p:nvPr/>
        </p:nvSpPr>
        <p:spPr>
          <a:xfrm>
            <a:off x="759853" y="502277"/>
            <a:ext cx="8886422" cy="3275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is sensed from the device at some set intervals on two Modes: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32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Active Mode</a:t>
            </a: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  2-3 seconds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2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Passive Mode</a:t>
            </a: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  5-7 seconds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156EE8-1986-5E6B-5D10-CE513CFD74A5}"/>
              </a:ext>
            </a:extLst>
          </p:cNvPr>
          <p:cNvSpPr txBox="1"/>
          <p:nvPr/>
        </p:nvSpPr>
        <p:spPr>
          <a:xfrm>
            <a:off x="759853" y="4577246"/>
            <a:ext cx="95174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 It is then sent to user’s mobile App via short range wireless Network</a:t>
            </a:r>
          </a:p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(Bluetooth or Wi-Fi)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99429629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0967BB-94D0-8C26-A742-64373CDDDC17}"/>
              </a:ext>
            </a:extLst>
          </p:cNvPr>
          <p:cNvSpPr txBox="1"/>
          <p:nvPr/>
        </p:nvSpPr>
        <p:spPr>
          <a:xfrm>
            <a:off x="2417472" y="1566757"/>
            <a:ext cx="707372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Understanding the </a:t>
            </a:r>
          </a:p>
          <a:p>
            <a:pPr algn="ctr"/>
            <a:r>
              <a:rPr lang="en-US" altLang="ko-KR" sz="4800" b="1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Mobile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6D88E7-4A33-1F57-227A-E464031997BD}"/>
              </a:ext>
            </a:extLst>
          </p:cNvPr>
          <p:cNvSpPr txBox="1"/>
          <p:nvPr/>
        </p:nvSpPr>
        <p:spPr>
          <a:xfrm>
            <a:off x="1117241" y="5291243"/>
            <a:ext cx="10409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Mobile Application has two components </a:t>
            </a:r>
            <a:r>
              <a:rPr lang="en-US" sz="28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 set of </a:t>
            </a:r>
            <a:r>
              <a:rPr lang="en-US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access: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399175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AA450E-11C5-9B0D-A4D5-1CEF3E991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681"/>
            <a:ext cx="12192000" cy="709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88675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52388"/>
            <a:ext cx="11573197" cy="724247"/>
          </a:xfrm>
        </p:spPr>
        <p:txBody>
          <a:bodyPr/>
          <a:lstStyle/>
          <a:p>
            <a:r>
              <a:rPr lang="en-US" dirty="0"/>
              <a:t>For Patient</a:t>
            </a:r>
          </a:p>
        </p:txBody>
      </p:sp>
      <p:sp>
        <p:nvSpPr>
          <p:cNvPr id="3" name="Rounded Rectangle 25">
            <a:extLst>
              <a:ext uri="{FF2B5EF4-FFF2-40B4-BE49-F238E27FC236}">
                <a16:creationId xmlns:a16="http://schemas.microsoft.com/office/drawing/2014/main" id="{490F17F6-7783-4D0B-9C28-BA3FDFF2E8C5}"/>
              </a:ext>
            </a:extLst>
          </p:cNvPr>
          <p:cNvSpPr/>
          <p:nvPr/>
        </p:nvSpPr>
        <p:spPr>
          <a:xfrm>
            <a:off x="6162696" y="2487076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095C6305-C7B4-460B-8ACF-D4DCA0D70EDB}"/>
              </a:ext>
            </a:extLst>
          </p:cNvPr>
          <p:cNvSpPr/>
          <p:nvPr/>
        </p:nvSpPr>
        <p:spPr>
          <a:xfrm>
            <a:off x="6951966" y="1898892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5" name="Rounded Rectangle 21">
            <a:extLst>
              <a:ext uri="{FF2B5EF4-FFF2-40B4-BE49-F238E27FC236}">
                <a16:creationId xmlns:a16="http://schemas.microsoft.com/office/drawing/2014/main" id="{22721254-9024-4600-A148-FC99544728C3}"/>
              </a:ext>
            </a:extLst>
          </p:cNvPr>
          <p:cNvSpPr/>
          <p:nvPr/>
        </p:nvSpPr>
        <p:spPr>
          <a:xfrm>
            <a:off x="5372577" y="3063140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" name="Rounded Rectangle 33">
            <a:extLst>
              <a:ext uri="{FF2B5EF4-FFF2-40B4-BE49-F238E27FC236}">
                <a16:creationId xmlns:a16="http://schemas.microsoft.com/office/drawing/2014/main" id="{36FF7D56-ABC9-4C6A-BB0D-2A58E4C018CE}"/>
              </a:ext>
            </a:extLst>
          </p:cNvPr>
          <p:cNvSpPr/>
          <p:nvPr/>
        </p:nvSpPr>
        <p:spPr>
          <a:xfrm>
            <a:off x="4581050" y="3621345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BB9A6198-04C8-431B-A3B5-CBBED28EDF57}"/>
              </a:ext>
            </a:extLst>
          </p:cNvPr>
          <p:cNvSpPr/>
          <p:nvPr/>
        </p:nvSpPr>
        <p:spPr>
          <a:xfrm>
            <a:off x="3791718" y="4146325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51B981-EF63-4DAD-9729-68F42BF8351D}"/>
              </a:ext>
            </a:extLst>
          </p:cNvPr>
          <p:cNvSpPr txBox="1"/>
          <p:nvPr/>
        </p:nvSpPr>
        <p:spPr>
          <a:xfrm>
            <a:off x="5372577" y="3336666"/>
            <a:ext cx="787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07822-0AE0-45F2-8E3E-66B30910BE4A}"/>
              </a:ext>
            </a:extLst>
          </p:cNvPr>
          <p:cNvSpPr txBox="1"/>
          <p:nvPr/>
        </p:nvSpPr>
        <p:spPr>
          <a:xfrm>
            <a:off x="6175260" y="2760602"/>
            <a:ext cx="787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396C8-6468-4BAD-8582-972F79E72B6D}"/>
              </a:ext>
            </a:extLst>
          </p:cNvPr>
          <p:cNvSpPr txBox="1"/>
          <p:nvPr/>
        </p:nvSpPr>
        <p:spPr>
          <a:xfrm>
            <a:off x="6949535" y="2184538"/>
            <a:ext cx="787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1C4B9E-CA45-4A42-81FF-34D894F7ED77}"/>
              </a:ext>
            </a:extLst>
          </p:cNvPr>
          <p:cNvSpPr txBox="1"/>
          <p:nvPr/>
        </p:nvSpPr>
        <p:spPr>
          <a:xfrm>
            <a:off x="4588436" y="3912730"/>
            <a:ext cx="76750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63C5E5-7CBE-4359-8DFD-D1B811302BD0}"/>
              </a:ext>
            </a:extLst>
          </p:cNvPr>
          <p:cNvSpPr txBox="1"/>
          <p:nvPr/>
        </p:nvSpPr>
        <p:spPr>
          <a:xfrm>
            <a:off x="3788016" y="4411875"/>
            <a:ext cx="787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F57833-BE25-4E74-AFAE-133FE33EED9A}"/>
              </a:ext>
            </a:extLst>
          </p:cNvPr>
          <p:cNvSpPr/>
          <p:nvPr/>
        </p:nvSpPr>
        <p:spPr>
          <a:xfrm>
            <a:off x="-323527" y="4958320"/>
            <a:ext cx="4117590" cy="171389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CB970D-BE4A-4B26-9B86-30975C2B57EC}"/>
              </a:ext>
            </a:extLst>
          </p:cNvPr>
          <p:cNvSpPr/>
          <p:nvPr/>
        </p:nvSpPr>
        <p:spPr>
          <a:xfrm>
            <a:off x="7727489" y="2665927"/>
            <a:ext cx="4571835" cy="250021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B2E893-CDFB-4D06-BEBD-2338812AB285}"/>
              </a:ext>
            </a:extLst>
          </p:cNvPr>
          <p:cNvSpPr txBox="1"/>
          <p:nvPr/>
        </p:nvSpPr>
        <p:spPr>
          <a:xfrm>
            <a:off x="6962724" y="4300949"/>
            <a:ext cx="666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10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hows a more detailed view of the patient’s analytics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18F70C-2FDA-4539-83FF-C67B41057A5B}"/>
              </a:ext>
            </a:extLst>
          </p:cNvPr>
          <p:cNvSpPr txBox="1"/>
          <p:nvPr/>
        </p:nvSpPr>
        <p:spPr>
          <a:xfrm>
            <a:off x="6171894" y="4855274"/>
            <a:ext cx="557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ML model classifies the mood into four categories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CA32AA-A743-41D2-B080-60A4E4FC4113}"/>
              </a:ext>
            </a:extLst>
          </p:cNvPr>
          <p:cNvSpPr txBox="1"/>
          <p:nvPr/>
        </p:nvSpPr>
        <p:spPr>
          <a:xfrm>
            <a:off x="4967147" y="5408511"/>
            <a:ext cx="6566233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 the sensory data onto a ML model to analyze the mood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7478BB-CB13-4B1F-ADBB-2760DF70690B}"/>
              </a:ext>
            </a:extLst>
          </p:cNvPr>
          <p:cNvSpPr txBox="1"/>
          <p:nvPr/>
        </p:nvSpPr>
        <p:spPr>
          <a:xfrm>
            <a:off x="4570403" y="5927165"/>
            <a:ext cx="69752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Fetch data from the wireless network connected to the watch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1299A1F0-E667-476E-8735-F71E87136108}"/>
              </a:ext>
            </a:extLst>
          </p:cNvPr>
          <p:cNvSpPr/>
          <p:nvPr/>
        </p:nvSpPr>
        <p:spPr>
          <a:xfrm>
            <a:off x="4189403" y="5884891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800E6798-8657-4CFC-A6B4-521D2E7277CD}"/>
              </a:ext>
            </a:extLst>
          </p:cNvPr>
          <p:cNvSpPr/>
          <p:nvPr/>
        </p:nvSpPr>
        <p:spPr>
          <a:xfrm>
            <a:off x="5008659" y="5362151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984D37AF-10AE-473F-9501-504D76D6FB6E}"/>
              </a:ext>
            </a:extLst>
          </p:cNvPr>
          <p:cNvSpPr/>
          <p:nvPr/>
        </p:nvSpPr>
        <p:spPr>
          <a:xfrm>
            <a:off x="5782606" y="4814697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FE63B231-2787-483B-990B-6528931153CF}"/>
              </a:ext>
            </a:extLst>
          </p:cNvPr>
          <p:cNvSpPr/>
          <p:nvPr/>
        </p:nvSpPr>
        <p:spPr>
          <a:xfrm>
            <a:off x="6577149" y="4246647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867C31-4F05-49B1-A695-08BD09980DE2}"/>
              </a:ext>
            </a:extLst>
          </p:cNvPr>
          <p:cNvSpPr txBox="1"/>
          <p:nvPr/>
        </p:nvSpPr>
        <p:spPr>
          <a:xfrm>
            <a:off x="7743966" y="3711988"/>
            <a:ext cx="349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Contact with Guardian</a:t>
            </a:r>
          </a:p>
        </p:txBody>
      </p:sp>
      <p:sp>
        <p:nvSpPr>
          <p:cNvPr id="33" name="Freeform 19">
            <a:extLst>
              <a:ext uri="{FF2B5EF4-FFF2-40B4-BE49-F238E27FC236}">
                <a16:creationId xmlns:a16="http://schemas.microsoft.com/office/drawing/2014/main" id="{840AC481-4099-41DF-A1F4-9902B2F7DB45}"/>
              </a:ext>
            </a:extLst>
          </p:cNvPr>
          <p:cNvSpPr/>
          <p:nvPr/>
        </p:nvSpPr>
        <p:spPr>
          <a:xfrm>
            <a:off x="7346489" y="3677325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34" name="Parallelogram 15">
            <a:extLst>
              <a:ext uri="{FF2B5EF4-FFF2-40B4-BE49-F238E27FC236}">
                <a16:creationId xmlns:a16="http://schemas.microsoft.com/office/drawing/2014/main" id="{07831CB2-2BAF-44B3-A26F-B4D4C446D32F}"/>
              </a:ext>
            </a:extLst>
          </p:cNvPr>
          <p:cNvSpPr/>
          <p:nvPr/>
        </p:nvSpPr>
        <p:spPr>
          <a:xfrm flipH="1">
            <a:off x="4781072" y="4728814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Frame 17">
            <a:extLst>
              <a:ext uri="{FF2B5EF4-FFF2-40B4-BE49-F238E27FC236}">
                <a16:creationId xmlns:a16="http://schemas.microsoft.com/office/drawing/2014/main" id="{9A0A2600-A118-4608-A4FA-BCCEF9672CC7}"/>
              </a:ext>
            </a:extLst>
          </p:cNvPr>
          <p:cNvSpPr/>
          <p:nvPr/>
        </p:nvSpPr>
        <p:spPr>
          <a:xfrm>
            <a:off x="4026673" y="5335619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Round Same Side Corner Rectangle 11">
            <a:extLst>
              <a:ext uri="{FF2B5EF4-FFF2-40B4-BE49-F238E27FC236}">
                <a16:creationId xmlns:a16="http://schemas.microsoft.com/office/drawing/2014/main" id="{68C17224-C4D9-4C02-B972-B0CC29984AA4}"/>
              </a:ext>
            </a:extLst>
          </p:cNvPr>
          <p:cNvSpPr>
            <a:spLocks noChangeAspect="1"/>
          </p:cNvSpPr>
          <p:nvPr/>
        </p:nvSpPr>
        <p:spPr>
          <a:xfrm rot="9900000">
            <a:off x="6391965" y="3548391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154ABE-8111-48C2-B0CD-5BA4E83266DF}"/>
              </a:ext>
            </a:extLst>
          </p:cNvPr>
          <p:cNvSpPr/>
          <p:nvPr/>
        </p:nvSpPr>
        <p:spPr>
          <a:xfrm>
            <a:off x="5585499" y="4160133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5AA1D246-E355-416B-8B01-5D35648CDEB9}"/>
              </a:ext>
            </a:extLst>
          </p:cNvPr>
          <p:cNvSpPr/>
          <p:nvPr/>
        </p:nvSpPr>
        <p:spPr>
          <a:xfrm>
            <a:off x="7173243" y="2992334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11301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52388"/>
            <a:ext cx="11573197" cy="724247"/>
          </a:xfrm>
        </p:spPr>
        <p:txBody>
          <a:bodyPr/>
          <a:lstStyle/>
          <a:p>
            <a:r>
              <a:rPr lang="en-US" dirty="0"/>
              <a:t>For Caretaker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095C6305-C7B4-460B-8ACF-D4DCA0D70EDB}"/>
              </a:ext>
            </a:extLst>
          </p:cNvPr>
          <p:cNvSpPr/>
          <p:nvPr/>
        </p:nvSpPr>
        <p:spPr>
          <a:xfrm>
            <a:off x="6181149" y="2517735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5" name="Rounded Rectangle 21">
            <a:extLst>
              <a:ext uri="{FF2B5EF4-FFF2-40B4-BE49-F238E27FC236}">
                <a16:creationId xmlns:a16="http://schemas.microsoft.com/office/drawing/2014/main" id="{22721254-9024-4600-A148-FC99544728C3}"/>
              </a:ext>
            </a:extLst>
          </p:cNvPr>
          <p:cNvSpPr/>
          <p:nvPr/>
        </p:nvSpPr>
        <p:spPr>
          <a:xfrm>
            <a:off x="5372577" y="3063140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" name="Rounded Rectangle 33">
            <a:extLst>
              <a:ext uri="{FF2B5EF4-FFF2-40B4-BE49-F238E27FC236}">
                <a16:creationId xmlns:a16="http://schemas.microsoft.com/office/drawing/2014/main" id="{36FF7D56-ABC9-4C6A-BB0D-2A58E4C018CE}"/>
              </a:ext>
            </a:extLst>
          </p:cNvPr>
          <p:cNvSpPr/>
          <p:nvPr/>
        </p:nvSpPr>
        <p:spPr>
          <a:xfrm>
            <a:off x="4581050" y="3621345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BB9A6198-04C8-431B-A3B5-CBBED28EDF57}"/>
              </a:ext>
            </a:extLst>
          </p:cNvPr>
          <p:cNvSpPr/>
          <p:nvPr/>
        </p:nvSpPr>
        <p:spPr>
          <a:xfrm>
            <a:off x="3791718" y="4146325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51B981-EF63-4DAD-9729-68F42BF8351D}"/>
              </a:ext>
            </a:extLst>
          </p:cNvPr>
          <p:cNvSpPr txBox="1"/>
          <p:nvPr/>
        </p:nvSpPr>
        <p:spPr>
          <a:xfrm>
            <a:off x="5372577" y="3336666"/>
            <a:ext cx="787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07822-0AE0-45F2-8E3E-66B30910BE4A}"/>
              </a:ext>
            </a:extLst>
          </p:cNvPr>
          <p:cNvSpPr txBox="1"/>
          <p:nvPr/>
        </p:nvSpPr>
        <p:spPr>
          <a:xfrm>
            <a:off x="6175260" y="2760602"/>
            <a:ext cx="787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1C4B9E-CA45-4A42-81FF-34D894F7ED77}"/>
              </a:ext>
            </a:extLst>
          </p:cNvPr>
          <p:cNvSpPr txBox="1"/>
          <p:nvPr/>
        </p:nvSpPr>
        <p:spPr>
          <a:xfrm>
            <a:off x="4588436" y="3912730"/>
            <a:ext cx="76750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63C5E5-7CBE-4359-8DFD-D1B811302BD0}"/>
              </a:ext>
            </a:extLst>
          </p:cNvPr>
          <p:cNvSpPr txBox="1"/>
          <p:nvPr/>
        </p:nvSpPr>
        <p:spPr>
          <a:xfrm>
            <a:off x="3788016" y="4411875"/>
            <a:ext cx="787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F57833-BE25-4E74-AFAE-133FE33EED9A}"/>
              </a:ext>
            </a:extLst>
          </p:cNvPr>
          <p:cNvSpPr/>
          <p:nvPr/>
        </p:nvSpPr>
        <p:spPr>
          <a:xfrm>
            <a:off x="-323527" y="4958320"/>
            <a:ext cx="4117590" cy="171389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CB970D-BE4A-4B26-9B86-30975C2B57EC}"/>
              </a:ext>
            </a:extLst>
          </p:cNvPr>
          <p:cNvSpPr/>
          <p:nvPr/>
        </p:nvSpPr>
        <p:spPr>
          <a:xfrm>
            <a:off x="6824743" y="3324236"/>
            <a:ext cx="5474581" cy="223993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B2E893-CDFB-4D06-BEBD-2338812AB285}"/>
              </a:ext>
            </a:extLst>
          </p:cNvPr>
          <p:cNvSpPr txBox="1"/>
          <p:nvPr/>
        </p:nvSpPr>
        <p:spPr>
          <a:xfrm>
            <a:off x="6962724" y="4300949"/>
            <a:ext cx="666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Set alerts when patient’s mood elevates to threshold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18F70C-2FDA-4539-83FF-C67B41057A5B}"/>
              </a:ext>
            </a:extLst>
          </p:cNvPr>
          <p:cNvSpPr txBox="1"/>
          <p:nvPr/>
        </p:nvSpPr>
        <p:spPr>
          <a:xfrm>
            <a:off x="6171894" y="4855274"/>
            <a:ext cx="557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Interact With Patients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CA32AA-A743-41D2-B080-60A4E4FC4113}"/>
              </a:ext>
            </a:extLst>
          </p:cNvPr>
          <p:cNvSpPr txBox="1"/>
          <p:nvPr/>
        </p:nvSpPr>
        <p:spPr>
          <a:xfrm>
            <a:off x="4967147" y="5408511"/>
            <a:ext cx="6566233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or Remove Patients for monitoring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7478BB-CB13-4B1F-ADBB-2760DF70690B}"/>
              </a:ext>
            </a:extLst>
          </p:cNvPr>
          <p:cNvSpPr txBox="1"/>
          <p:nvPr/>
        </p:nvSpPr>
        <p:spPr>
          <a:xfrm>
            <a:off x="4570403" y="5927165"/>
            <a:ext cx="69752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Fetch data of patients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1299A1F0-E667-476E-8735-F71E87136108}"/>
              </a:ext>
            </a:extLst>
          </p:cNvPr>
          <p:cNvSpPr/>
          <p:nvPr/>
        </p:nvSpPr>
        <p:spPr>
          <a:xfrm>
            <a:off x="4189403" y="5884891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800E6798-8657-4CFC-A6B4-521D2E7277CD}"/>
              </a:ext>
            </a:extLst>
          </p:cNvPr>
          <p:cNvSpPr/>
          <p:nvPr/>
        </p:nvSpPr>
        <p:spPr>
          <a:xfrm>
            <a:off x="5008659" y="5362151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984D37AF-10AE-473F-9501-504D76D6FB6E}"/>
              </a:ext>
            </a:extLst>
          </p:cNvPr>
          <p:cNvSpPr/>
          <p:nvPr/>
        </p:nvSpPr>
        <p:spPr>
          <a:xfrm>
            <a:off x="5782606" y="4814697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FE63B231-2787-483B-990B-6528931153CF}"/>
              </a:ext>
            </a:extLst>
          </p:cNvPr>
          <p:cNvSpPr/>
          <p:nvPr/>
        </p:nvSpPr>
        <p:spPr>
          <a:xfrm>
            <a:off x="6577149" y="4246647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34" name="Parallelogram 15">
            <a:extLst>
              <a:ext uri="{FF2B5EF4-FFF2-40B4-BE49-F238E27FC236}">
                <a16:creationId xmlns:a16="http://schemas.microsoft.com/office/drawing/2014/main" id="{07831CB2-2BAF-44B3-A26F-B4D4C446D32F}"/>
              </a:ext>
            </a:extLst>
          </p:cNvPr>
          <p:cNvSpPr/>
          <p:nvPr/>
        </p:nvSpPr>
        <p:spPr>
          <a:xfrm flipH="1">
            <a:off x="4781072" y="4728814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Frame 17">
            <a:extLst>
              <a:ext uri="{FF2B5EF4-FFF2-40B4-BE49-F238E27FC236}">
                <a16:creationId xmlns:a16="http://schemas.microsoft.com/office/drawing/2014/main" id="{9A0A2600-A118-4608-A4FA-BCCEF9672CC7}"/>
              </a:ext>
            </a:extLst>
          </p:cNvPr>
          <p:cNvSpPr/>
          <p:nvPr/>
        </p:nvSpPr>
        <p:spPr>
          <a:xfrm>
            <a:off x="4026673" y="5335619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Round Same Side Corner Rectangle 11">
            <a:extLst>
              <a:ext uri="{FF2B5EF4-FFF2-40B4-BE49-F238E27FC236}">
                <a16:creationId xmlns:a16="http://schemas.microsoft.com/office/drawing/2014/main" id="{68C17224-C4D9-4C02-B972-B0CC29984AA4}"/>
              </a:ext>
            </a:extLst>
          </p:cNvPr>
          <p:cNvSpPr>
            <a:spLocks noChangeAspect="1"/>
          </p:cNvSpPr>
          <p:nvPr/>
        </p:nvSpPr>
        <p:spPr>
          <a:xfrm rot="9900000">
            <a:off x="6391965" y="3548391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154ABE-8111-48C2-B0CD-5BA4E83266DF}"/>
              </a:ext>
            </a:extLst>
          </p:cNvPr>
          <p:cNvSpPr/>
          <p:nvPr/>
        </p:nvSpPr>
        <p:spPr>
          <a:xfrm>
            <a:off x="5585499" y="4160133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220001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0967BB-94D0-8C26-A742-64373CDDDC17}"/>
              </a:ext>
            </a:extLst>
          </p:cNvPr>
          <p:cNvSpPr txBox="1"/>
          <p:nvPr/>
        </p:nvSpPr>
        <p:spPr>
          <a:xfrm>
            <a:off x="2559139" y="2159185"/>
            <a:ext cx="70737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Understanding the Machine Learning</a:t>
            </a:r>
          </a:p>
          <a:p>
            <a:pPr algn="ctr"/>
            <a:r>
              <a:rPr lang="en-US" altLang="ko-KR" sz="4800" b="1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55209893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D64C7F-E8F5-34DD-DEB6-AF96FF626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88" y="407393"/>
            <a:ext cx="9999023" cy="604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08026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9E4ECB2-1E36-455E-BFF4-80D8FB60F4BE}"/>
              </a:ext>
            </a:extLst>
          </p:cNvPr>
          <p:cNvGrpSpPr/>
          <p:nvPr/>
        </p:nvGrpSpPr>
        <p:grpSpPr>
          <a:xfrm>
            <a:off x="9423207" y="3983156"/>
            <a:ext cx="2119814" cy="1895900"/>
            <a:chOff x="9423207" y="3983156"/>
            <a:chExt cx="2119814" cy="18959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293F13B-6746-4E10-A271-65682EC68F1E}"/>
                </a:ext>
              </a:extLst>
            </p:cNvPr>
            <p:cNvSpPr>
              <a:spLocks/>
            </p:cNvSpPr>
            <p:nvPr/>
          </p:nvSpPr>
          <p:spPr>
            <a:xfrm rot="18902941">
              <a:off x="9423207" y="4277920"/>
              <a:ext cx="2119814" cy="1396196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4E0601C-0663-4A3A-8464-CD901D5E5989}"/>
                </a:ext>
              </a:extLst>
            </p:cNvPr>
            <p:cNvSpPr/>
            <p:nvPr/>
          </p:nvSpPr>
          <p:spPr>
            <a:xfrm rot="18902941">
              <a:off x="9431062" y="4290263"/>
              <a:ext cx="2101836" cy="1370763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7C31E67-764B-4479-9864-D4CE85FD0741}"/>
                </a:ext>
              </a:extLst>
            </p:cNvPr>
            <p:cNvSpPr/>
            <p:nvPr/>
          </p:nvSpPr>
          <p:spPr>
            <a:xfrm rot="18902941">
              <a:off x="9510609" y="4379560"/>
              <a:ext cx="1919067" cy="1172764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171632B6-764F-4206-B811-E92984842481}"/>
                </a:ext>
              </a:extLst>
            </p:cNvPr>
            <p:cNvSpPr>
              <a:spLocks/>
            </p:cNvSpPr>
            <p:nvPr/>
          </p:nvSpPr>
          <p:spPr bwMode="auto">
            <a:xfrm rot="18902941">
              <a:off x="9922753" y="4999678"/>
              <a:ext cx="239076" cy="879378"/>
            </a:xfrm>
            <a:custGeom>
              <a:avLst/>
              <a:gdLst>
                <a:gd name="T0" fmla="*/ 564 w 862"/>
                <a:gd name="T1" fmla="*/ 78 h 2998"/>
                <a:gd name="T2" fmla="*/ 579 w 862"/>
                <a:gd name="T3" fmla="*/ 156 h 2998"/>
                <a:gd name="T4" fmla="*/ 570 w 862"/>
                <a:gd name="T5" fmla="*/ 282 h 2998"/>
                <a:gd name="T6" fmla="*/ 531 w 862"/>
                <a:gd name="T7" fmla="*/ 420 h 2998"/>
                <a:gd name="T8" fmla="*/ 675 w 862"/>
                <a:gd name="T9" fmla="*/ 489 h 2998"/>
                <a:gd name="T10" fmla="*/ 819 w 862"/>
                <a:gd name="T11" fmla="*/ 589 h 2998"/>
                <a:gd name="T12" fmla="*/ 851 w 862"/>
                <a:gd name="T13" fmla="*/ 876 h 2998"/>
                <a:gd name="T14" fmla="*/ 846 w 862"/>
                <a:gd name="T15" fmla="*/ 1427 h 2998"/>
                <a:gd name="T16" fmla="*/ 817 w 862"/>
                <a:gd name="T17" fmla="*/ 1724 h 2998"/>
                <a:gd name="T18" fmla="*/ 739 w 862"/>
                <a:gd name="T19" fmla="*/ 1745 h 2998"/>
                <a:gd name="T20" fmla="*/ 753 w 862"/>
                <a:gd name="T21" fmla="*/ 1714 h 2998"/>
                <a:gd name="T22" fmla="*/ 750 w 862"/>
                <a:gd name="T23" fmla="*/ 1698 h 2998"/>
                <a:gd name="T24" fmla="*/ 790 w 862"/>
                <a:gd name="T25" fmla="*/ 1658 h 2998"/>
                <a:gd name="T26" fmla="*/ 788 w 862"/>
                <a:gd name="T27" fmla="*/ 1607 h 2998"/>
                <a:gd name="T28" fmla="*/ 742 w 862"/>
                <a:gd name="T29" fmla="*/ 1660 h 2998"/>
                <a:gd name="T30" fmla="*/ 751 w 862"/>
                <a:gd name="T31" fmla="*/ 1380 h 2998"/>
                <a:gd name="T32" fmla="*/ 702 w 862"/>
                <a:gd name="T33" fmla="*/ 1000 h 2998"/>
                <a:gd name="T34" fmla="*/ 684 w 862"/>
                <a:gd name="T35" fmla="*/ 831 h 2998"/>
                <a:gd name="T36" fmla="*/ 642 w 862"/>
                <a:gd name="T37" fmla="*/ 1014 h 2998"/>
                <a:gd name="T38" fmla="*/ 730 w 862"/>
                <a:gd name="T39" fmla="*/ 1656 h 2998"/>
                <a:gd name="T40" fmla="*/ 708 w 862"/>
                <a:gd name="T41" fmla="*/ 1924 h 2998"/>
                <a:gd name="T42" fmla="*/ 753 w 862"/>
                <a:gd name="T43" fmla="*/ 2256 h 2998"/>
                <a:gd name="T44" fmla="*/ 671 w 862"/>
                <a:gd name="T45" fmla="*/ 2687 h 2998"/>
                <a:gd name="T46" fmla="*/ 722 w 862"/>
                <a:gd name="T47" fmla="*/ 2894 h 2998"/>
                <a:gd name="T48" fmla="*/ 568 w 862"/>
                <a:gd name="T49" fmla="*/ 2989 h 2998"/>
                <a:gd name="T50" fmla="*/ 551 w 862"/>
                <a:gd name="T51" fmla="*/ 2773 h 2998"/>
                <a:gd name="T52" fmla="*/ 570 w 862"/>
                <a:gd name="T53" fmla="*/ 2627 h 2998"/>
                <a:gd name="T54" fmla="*/ 539 w 862"/>
                <a:gd name="T55" fmla="*/ 2349 h 2998"/>
                <a:gd name="T56" fmla="*/ 515 w 862"/>
                <a:gd name="T57" fmla="*/ 1994 h 2998"/>
                <a:gd name="T58" fmla="*/ 422 w 862"/>
                <a:gd name="T59" fmla="*/ 1576 h 2998"/>
                <a:gd name="T60" fmla="*/ 386 w 862"/>
                <a:gd name="T61" fmla="*/ 1833 h 2998"/>
                <a:gd name="T62" fmla="*/ 319 w 862"/>
                <a:gd name="T63" fmla="*/ 2120 h 2998"/>
                <a:gd name="T64" fmla="*/ 311 w 862"/>
                <a:gd name="T65" fmla="*/ 2525 h 2998"/>
                <a:gd name="T66" fmla="*/ 339 w 862"/>
                <a:gd name="T67" fmla="*/ 2773 h 2998"/>
                <a:gd name="T68" fmla="*/ 331 w 862"/>
                <a:gd name="T69" fmla="*/ 2984 h 2998"/>
                <a:gd name="T70" fmla="*/ 210 w 862"/>
                <a:gd name="T71" fmla="*/ 2989 h 2998"/>
                <a:gd name="T72" fmla="*/ 195 w 862"/>
                <a:gd name="T73" fmla="*/ 2838 h 2998"/>
                <a:gd name="T74" fmla="*/ 191 w 862"/>
                <a:gd name="T75" fmla="*/ 2504 h 2998"/>
                <a:gd name="T76" fmla="*/ 130 w 862"/>
                <a:gd name="T77" fmla="*/ 2254 h 2998"/>
                <a:gd name="T78" fmla="*/ 171 w 862"/>
                <a:gd name="T79" fmla="*/ 1971 h 2998"/>
                <a:gd name="T80" fmla="*/ 148 w 862"/>
                <a:gd name="T81" fmla="*/ 1718 h 2998"/>
                <a:gd name="T82" fmla="*/ 204 w 862"/>
                <a:gd name="T83" fmla="*/ 1189 h 2998"/>
                <a:gd name="T84" fmla="*/ 195 w 862"/>
                <a:gd name="T85" fmla="*/ 809 h 2998"/>
                <a:gd name="T86" fmla="*/ 168 w 862"/>
                <a:gd name="T87" fmla="*/ 962 h 2998"/>
                <a:gd name="T88" fmla="*/ 144 w 862"/>
                <a:gd name="T89" fmla="*/ 1229 h 2998"/>
                <a:gd name="T90" fmla="*/ 110 w 862"/>
                <a:gd name="T91" fmla="*/ 1402 h 2998"/>
                <a:gd name="T92" fmla="*/ 122 w 862"/>
                <a:gd name="T93" fmla="*/ 1656 h 2998"/>
                <a:gd name="T94" fmla="*/ 82 w 862"/>
                <a:gd name="T95" fmla="*/ 1656 h 2998"/>
                <a:gd name="T96" fmla="*/ 110 w 862"/>
                <a:gd name="T97" fmla="*/ 1704 h 2998"/>
                <a:gd name="T98" fmla="*/ 124 w 862"/>
                <a:gd name="T99" fmla="*/ 1729 h 2998"/>
                <a:gd name="T100" fmla="*/ 95 w 862"/>
                <a:gd name="T101" fmla="*/ 1751 h 2998"/>
                <a:gd name="T102" fmla="*/ 2 w 862"/>
                <a:gd name="T103" fmla="*/ 1640 h 2998"/>
                <a:gd name="T104" fmla="*/ 2 w 862"/>
                <a:gd name="T105" fmla="*/ 1140 h 2998"/>
                <a:gd name="T106" fmla="*/ 11 w 862"/>
                <a:gd name="T107" fmla="*/ 933 h 2998"/>
                <a:gd name="T108" fmla="*/ 22 w 862"/>
                <a:gd name="T109" fmla="*/ 693 h 2998"/>
                <a:gd name="T110" fmla="*/ 99 w 862"/>
                <a:gd name="T111" fmla="*/ 524 h 2998"/>
                <a:gd name="T112" fmla="*/ 288 w 862"/>
                <a:gd name="T113" fmla="*/ 453 h 2998"/>
                <a:gd name="T114" fmla="*/ 339 w 862"/>
                <a:gd name="T115" fmla="*/ 311 h 2998"/>
                <a:gd name="T116" fmla="*/ 299 w 862"/>
                <a:gd name="T117" fmla="*/ 224 h 2998"/>
                <a:gd name="T118" fmla="*/ 313 w 862"/>
                <a:gd name="T119" fmla="*/ 104 h 2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2" h="2998">
                  <a:moveTo>
                    <a:pt x="439" y="0"/>
                  </a:moveTo>
                  <a:lnTo>
                    <a:pt x="522" y="27"/>
                  </a:lnTo>
                  <a:lnTo>
                    <a:pt x="551" y="73"/>
                  </a:lnTo>
                  <a:lnTo>
                    <a:pt x="555" y="76"/>
                  </a:lnTo>
                  <a:lnTo>
                    <a:pt x="560" y="78"/>
                  </a:lnTo>
                  <a:lnTo>
                    <a:pt x="564" y="78"/>
                  </a:lnTo>
                  <a:lnTo>
                    <a:pt x="568" y="80"/>
                  </a:lnTo>
                  <a:lnTo>
                    <a:pt x="570" y="80"/>
                  </a:lnTo>
                  <a:lnTo>
                    <a:pt x="573" y="84"/>
                  </a:lnTo>
                  <a:lnTo>
                    <a:pt x="575" y="87"/>
                  </a:lnTo>
                  <a:lnTo>
                    <a:pt x="579" y="93"/>
                  </a:lnTo>
                  <a:lnTo>
                    <a:pt x="579" y="156"/>
                  </a:lnTo>
                  <a:lnTo>
                    <a:pt x="580" y="180"/>
                  </a:lnTo>
                  <a:lnTo>
                    <a:pt x="584" y="202"/>
                  </a:lnTo>
                  <a:lnTo>
                    <a:pt x="588" y="222"/>
                  </a:lnTo>
                  <a:lnTo>
                    <a:pt x="588" y="240"/>
                  </a:lnTo>
                  <a:lnTo>
                    <a:pt x="580" y="262"/>
                  </a:lnTo>
                  <a:lnTo>
                    <a:pt x="570" y="282"/>
                  </a:lnTo>
                  <a:lnTo>
                    <a:pt x="557" y="302"/>
                  </a:lnTo>
                  <a:lnTo>
                    <a:pt x="544" y="324"/>
                  </a:lnTo>
                  <a:lnTo>
                    <a:pt x="533" y="344"/>
                  </a:lnTo>
                  <a:lnTo>
                    <a:pt x="526" y="367"/>
                  </a:lnTo>
                  <a:lnTo>
                    <a:pt x="524" y="393"/>
                  </a:lnTo>
                  <a:lnTo>
                    <a:pt x="531" y="420"/>
                  </a:lnTo>
                  <a:lnTo>
                    <a:pt x="544" y="438"/>
                  </a:lnTo>
                  <a:lnTo>
                    <a:pt x="562" y="453"/>
                  </a:lnTo>
                  <a:lnTo>
                    <a:pt x="586" y="464"/>
                  </a:lnTo>
                  <a:lnTo>
                    <a:pt x="613" y="473"/>
                  </a:lnTo>
                  <a:lnTo>
                    <a:pt x="644" y="482"/>
                  </a:lnTo>
                  <a:lnTo>
                    <a:pt x="675" y="489"/>
                  </a:lnTo>
                  <a:lnTo>
                    <a:pt x="706" y="498"/>
                  </a:lnTo>
                  <a:lnTo>
                    <a:pt x="737" y="507"/>
                  </a:lnTo>
                  <a:lnTo>
                    <a:pt x="762" y="520"/>
                  </a:lnTo>
                  <a:lnTo>
                    <a:pt x="786" y="536"/>
                  </a:lnTo>
                  <a:lnTo>
                    <a:pt x="802" y="556"/>
                  </a:lnTo>
                  <a:lnTo>
                    <a:pt x="819" y="589"/>
                  </a:lnTo>
                  <a:lnTo>
                    <a:pt x="831" y="629"/>
                  </a:lnTo>
                  <a:lnTo>
                    <a:pt x="840" y="674"/>
                  </a:lnTo>
                  <a:lnTo>
                    <a:pt x="846" y="722"/>
                  </a:lnTo>
                  <a:lnTo>
                    <a:pt x="850" y="774"/>
                  </a:lnTo>
                  <a:lnTo>
                    <a:pt x="851" y="825"/>
                  </a:lnTo>
                  <a:lnTo>
                    <a:pt x="851" y="876"/>
                  </a:lnTo>
                  <a:lnTo>
                    <a:pt x="851" y="925"/>
                  </a:lnTo>
                  <a:lnTo>
                    <a:pt x="851" y="973"/>
                  </a:lnTo>
                  <a:lnTo>
                    <a:pt x="862" y="1127"/>
                  </a:lnTo>
                  <a:lnTo>
                    <a:pt x="850" y="1227"/>
                  </a:lnTo>
                  <a:lnTo>
                    <a:pt x="844" y="1329"/>
                  </a:lnTo>
                  <a:lnTo>
                    <a:pt x="846" y="1427"/>
                  </a:lnTo>
                  <a:lnTo>
                    <a:pt x="853" y="1524"/>
                  </a:lnTo>
                  <a:lnTo>
                    <a:pt x="862" y="1616"/>
                  </a:lnTo>
                  <a:lnTo>
                    <a:pt x="862" y="1649"/>
                  </a:lnTo>
                  <a:lnTo>
                    <a:pt x="853" y="1676"/>
                  </a:lnTo>
                  <a:lnTo>
                    <a:pt x="839" y="1702"/>
                  </a:lnTo>
                  <a:lnTo>
                    <a:pt x="817" y="1724"/>
                  </a:lnTo>
                  <a:lnTo>
                    <a:pt x="793" y="1742"/>
                  </a:lnTo>
                  <a:lnTo>
                    <a:pt x="768" y="1754"/>
                  </a:lnTo>
                  <a:lnTo>
                    <a:pt x="742" y="1764"/>
                  </a:lnTo>
                  <a:lnTo>
                    <a:pt x="742" y="1756"/>
                  </a:lnTo>
                  <a:lnTo>
                    <a:pt x="740" y="1751"/>
                  </a:lnTo>
                  <a:lnTo>
                    <a:pt x="739" y="1745"/>
                  </a:lnTo>
                  <a:lnTo>
                    <a:pt x="739" y="1742"/>
                  </a:lnTo>
                  <a:lnTo>
                    <a:pt x="739" y="1736"/>
                  </a:lnTo>
                  <a:lnTo>
                    <a:pt x="739" y="1729"/>
                  </a:lnTo>
                  <a:lnTo>
                    <a:pt x="744" y="1724"/>
                  </a:lnTo>
                  <a:lnTo>
                    <a:pt x="750" y="1720"/>
                  </a:lnTo>
                  <a:lnTo>
                    <a:pt x="753" y="1714"/>
                  </a:lnTo>
                  <a:lnTo>
                    <a:pt x="757" y="1707"/>
                  </a:lnTo>
                  <a:lnTo>
                    <a:pt x="759" y="1700"/>
                  </a:lnTo>
                  <a:lnTo>
                    <a:pt x="755" y="1698"/>
                  </a:lnTo>
                  <a:lnTo>
                    <a:pt x="751" y="1698"/>
                  </a:lnTo>
                  <a:lnTo>
                    <a:pt x="750" y="1698"/>
                  </a:lnTo>
                  <a:lnTo>
                    <a:pt x="750" y="1698"/>
                  </a:lnTo>
                  <a:lnTo>
                    <a:pt x="750" y="1696"/>
                  </a:lnTo>
                  <a:lnTo>
                    <a:pt x="750" y="1694"/>
                  </a:lnTo>
                  <a:lnTo>
                    <a:pt x="748" y="1693"/>
                  </a:lnTo>
                  <a:lnTo>
                    <a:pt x="748" y="1687"/>
                  </a:lnTo>
                  <a:lnTo>
                    <a:pt x="770" y="1674"/>
                  </a:lnTo>
                  <a:lnTo>
                    <a:pt x="790" y="1658"/>
                  </a:lnTo>
                  <a:lnTo>
                    <a:pt x="808" y="1640"/>
                  </a:lnTo>
                  <a:lnTo>
                    <a:pt x="806" y="1631"/>
                  </a:lnTo>
                  <a:lnTo>
                    <a:pt x="804" y="1624"/>
                  </a:lnTo>
                  <a:lnTo>
                    <a:pt x="802" y="1618"/>
                  </a:lnTo>
                  <a:lnTo>
                    <a:pt x="799" y="1613"/>
                  </a:lnTo>
                  <a:lnTo>
                    <a:pt x="788" y="1607"/>
                  </a:lnTo>
                  <a:lnTo>
                    <a:pt x="779" y="1613"/>
                  </a:lnTo>
                  <a:lnTo>
                    <a:pt x="775" y="1625"/>
                  </a:lnTo>
                  <a:lnTo>
                    <a:pt x="771" y="1638"/>
                  </a:lnTo>
                  <a:lnTo>
                    <a:pt x="766" y="1647"/>
                  </a:lnTo>
                  <a:lnTo>
                    <a:pt x="757" y="1656"/>
                  </a:lnTo>
                  <a:lnTo>
                    <a:pt x="742" y="1660"/>
                  </a:lnTo>
                  <a:lnTo>
                    <a:pt x="735" y="1547"/>
                  </a:lnTo>
                  <a:lnTo>
                    <a:pt x="768" y="1493"/>
                  </a:lnTo>
                  <a:lnTo>
                    <a:pt x="768" y="1469"/>
                  </a:lnTo>
                  <a:lnTo>
                    <a:pt x="766" y="1442"/>
                  </a:lnTo>
                  <a:lnTo>
                    <a:pt x="759" y="1413"/>
                  </a:lnTo>
                  <a:lnTo>
                    <a:pt x="751" y="1380"/>
                  </a:lnTo>
                  <a:lnTo>
                    <a:pt x="742" y="1349"/>
                  </a:lnTo>
                  <a:lnTo>
                    <a:pt x="733" y="1318"/>
                  </a:lnTo>
                  <a:lnTo>
                    <a:pt x="724" y="1291"/>
                  </a:lnTo>
                  <a:lnTo>
                    <a:pt x="719" y="1267"/>
                  </a:lnTo>
                  <a:lnTo>
                    <a:pt x="722" y="1056"/>
                  </a:lnTo>
                  <a:lnTo>
                    <a:pt x="702" y="1000"/>
                  </a:lnTo>
                  <a:lnTo>
                    <a:pt x="699" y="974"/>
                  </a:lnTo>
                  <a:lnTo>
                    <a:pt x="697" y="945"/>
                  </a:lnTo>
                  <a:lnTo>
                    <a:pt x="695" y="914"/>
                  </a:lnTo>
                  <a:lnTo>
                    <a:pt x="695" y="884"/>
                  </a:lnTo>
                  <a:lnTo>
                    <a:pt x="691" y="854"/>
                  </a:lnTo>
                  <a:lnTo>
                    <a:pt x="684" y="831"/>
                  </a:lnTo>
                  <a:lnTo>
                    <a:pt x="671" y="813"/>
                  </a:lnTo>
                  <a:lnTo>
                    <a:pt x="668" y="809"/>
                  </a:lnTo>
                  <a:lnTo>
                    <a:pt x="668" y="889"/>
                  </a:lnTo>
                  <a:lnTo>
                    <a:pt x="653" y="927"/>
                  </a:lnTo>
                  <a:lnTo>
                    <a:pt x="644" y="969"/>
                  </a:lnTo>
                  <a:lnTo>
                    <a:pt x="642" y="1014"/>
                  </a:lnTo>
                  <a:lnTo>
                    <a:pt x="642" y="1060"/>
                  </a:lnTo>
                  <a:lnTo>
                    <a:pt x="648" y="1105"/>
                  </a:lnTo>
                  <a:lnTo>
                    <a:pt x="655" y="1149"/>
                  </a:lnTo>
                  <a:lnTo>
                    <a:pt x="662" y="1187"/>
                  </a:lnTo>
                  <a:lnTo>
                    <a:pt x="728" y="1620"/>
                  </a:lnTo>
                  <a:lnTo>
                    <a:pt x="730" y="1656"/>
                  </a:lnTo>
                  <a:lnTo>
                    <a:pt x="728" y="1698"/>
                  </a:lnTo>
                  <a:lnTo>
                    <a:pt x="722" y="1744"/>
                  </a:lnTo>
                  <a:lnTo>
                    <a:pt x="717" y="1789"/>
                  </a:lnTo>
                  <a:lnTo>
                    <a:pt x="710" y="1836"/>
                  </a:lnTo>
                  <a:lnTo>
                    <a:pt x="708" y="1882"/>
                  </a:lnTo>
                  <a:lnTo>
                    <a:pt x="708" y="1924"/>
                  </a:lnTo>
                  <a:lnTo>
                    <a:pt x="713" y="1974"/>
                  </a:lnTo>
                  <a:lnTo>
                    <a:pt x="722" y="2027"/>
                  </a:lnTo>
                  <a:lnTo>
                    <a:pt x="733" y="2082"/>
                  </a:lnTo>
                  <a:lnTo>
                    <a:pt x="744" y="2140"/>
                  </a:lnTo>
                  <a:lnTo>
                    <a:pt x="751" y="2198"/>
                  </a:lnTo>
                  <a:lnTo>
                    <a:pt x="753" y="2256"/>
                  </a:lnTo>
                  <a:lnTo>
                    <a:pt x="748" y="2313"/>
                  </a:lnTo>
                  <a:lnTo>
                    <a:pt x="731" y="2387"/>
                  </a:lnTo>
                  <a:lnTo>
                    <a:pt x="715" y="2458"/>
                  </a:lnTo>
                  <a:lnTo>
                    <a:pt x="699" y="2531"/>
                  </a:lnTo>
                  <a:lnTo>
                    <a:pt x="684" y="2607"/>
                  </a:lnTo>
                  <a:lnTo>
                    <a:pt x="671" y="2687"/>
                  </a:lnTo>
                  <a:lnTo>
                    <a:pt x="670" y="2727"/>
                  </a:lnTo>
                  <a:lnTo>
                    <a:pt x="675" y="2762"/>
                  </a:lnTo>
                  <a:lnTo>
                    <a:pt x="684" y="2796"/>
                  </a:lnTo>
                  <a:lnTo>
                    <a:pt x="697" y="2829"/>
                  </a:lnTo>
                  <a:lnTo>
                    <a:pt x="710" y="2862"/>
                  </a:lnTo>
                  <a:lnTo>
                    <a:pt x="722" y="2894"/>
                  </a:lnTo>
                  <a:lnTo>
                    <a:pt x="731" y="2927"/>
                  </a:lnTo>
                  <a:lnTo>
                    <a:pt x="735" y="2964"/>
                  </a:lnTo>
                  <a:lnTo>
                    <a:pt x="699" y="2980"/>
                  </a:lnTo>
                  <a:lnTo>
                    <a:pt x="659" y="2989"/>
                  </a:lnTo>
                  <a:lnTo>
                    <a:pt x="615" y="2991"/>
                  </a:lnTo>
                  <a:lnTo>
                    <a:pt x="568" y="2989"/>
                  </a:lnTo>
                  <a:lnTo>
                    <a:pt x="559" y="2962"/>
                  </a:lnTo>
                  <a:lnTo>
                    <a:pt x="551" y="2929"/>
                  </a:lnTo>
                  <a:lnTo>
                    <a:pt x="548" y="2894"/>
                  </a:lnTo>
                  <a:lnTo>
                    <a:pt x="551" y="2856"/>
                  </a:lnTo>
                  <a:lnTo>
                    <a:pt x="555" y="2784"/>
                  </a:lnTo>
                  <a:lnTo>
                    <a:pt x="551" y="2773"/>
                  </a:lnTo>
                  <a:lnTo>
                    <a:pt x="546" y="2760"/>
                  </a:lnTo>
                  <a:lnTo>
                    <a:pt x="542" y="2745"/>
                  </a:lnTo>
                  <a:lnTo>
                    <a:pt x="542" y="2727"/>
                  </a:lnTo>
                  <a:lnTo>
                    <a:pt x="551" y="2696"/>
                  </a:lnTo>
                  <a:lnTo>
                    <a:pt x="560" y="2664"/>
                  </a:lnTo>
                  <a:lnTo>
                    <a:pt x="570" y="2627"/>
                  </a:lnTo>
                  <a:lnTo>
                    <a:pt x="575" y="2589"/>
                  </a:lnTo>
                  <a:lnTo>
                    <a:pt x="577" y="2545"/>
                  </a:lnTo>
                  <a:lnTo>
                    <a:pt x="571" y="2500"/>
                  </a:lnTo>
                  <a:lnTo>
                    <a:pt x="560" y="2453"/>
                  </a:lnTo>
                  <a:lnTo>
                    <a:pt x="550" y="2402"/>
                  </a:lnTo>
                  <a:lnTo>
                    <a:pt x="539" y="2349"/>
                  </a:lnTo>
                  <a:lnTo>
                    <a:pt x="535" y="2294"/>
                  </a:lnTo>
                  <a:lnTo>
                    <a:pt x="539" y="2240"/>
                  </a:lnTo>
                  <a:lnTo>
                    <a:pt x="559" y="2116"/>
                  </a:lnTo>
                  <a:lnTo>
                    <a:pt x="548" y="2076"/>
                  </a:lnTo>
                  <a:lnTo>
                    <a:pt x="531" y="2036"/>
                  </a:lnTo>
                  <a:lnTo>
                    <a:pt x="515" y="1994"/>
                  </a:lnTo>
                  <a:lnTo>
                    <a:pt x="502" y="1953"/>
                  </a:lnTo>
                  <a:lnTo>
                    <a:pt x="491" y="1784"/>
                  </a:lnTo>
                  <a:lnTo>
                    <a:pt x="439" y="1540"/>
                  </a:lnTo>
                  <a:lnTo>
                    <a:pt x="431" y="1540"/>
                  </a:lnTo>
                  <a:lnTo>
                    <a:pt x="426" y="1556"/>
                  </a:lnTo>
                  <a:lnTo>
                    <a:pt x="422" y="1576"/>
                  </a:lnTo>
                  <a:lnTo>
                    <a:pt x="422" y="1600"/>
                  </a:lnTo>
                  <a:lnTo>
                    <a:pt x="406" y="1642"/>
                  </a:lnTo>
                  <a:lnTo>
                    <a:pt x="397" y="1685"/>
                  </a:lnTo>
                  <a:lnTo>
                    <a:pt x="391" y="1733"/>
                  </a:lnTo>
                  <a:lnTo>
                    <a:pt x="390" y="1782"/>
                  </a:lnTo>
                  <a:lnTo>
                    <a:pt x="386" y="1833"/>
                  </a:lnTo>
                  <a:lnTo>
                    <a:pt x="382" y="1885"/>
                  </a:lnTo>
                  <a:lnTo>
                    <a:pt x="375" y="1936"/>
                  </a:lnTo>
                  <a:lnTo>
                    <a:pt x="362" y="1985"/>
                  </a:lnTo>
                  <a:lnTo>
                    <a:pt x="346" y="2031"/>
                  </a:lnTo>
                  <a:lnTo>
                    <a:pt x="330" y="2076"/>
                  </a:lnTo>
                  <a:lnTo>
                    <a:pt x="319" y="2120"/>
                  </a:lnTo>
                  <a:lnTo>
                    <a:pt x="339" y="2209"/>
                  </a:lnTo>
                  <a:lnTo>
                    <a:pt x="339" y="2364"/>
                  </a:lnTo>
                  <a:lnTo>
                    <a:pt x="331" y="2400"/>
                  </a:lnTo>
                  <a:lnTo>
                    <a:pt x="322" y="2438"/>
                  </a:lnTo>
                  <a:lnTo>
                    <a:pt x="315" y="2482"/>
                  </a:lnTo>
                  <a:lnTo>
                    <a:pt x="311" y="2525"/>
                  </a:lnTo>
                  <a:lnTo>
                    <a:pt x="315" y="2569"/>
                  </a:lnTo>
                  <a:lnTo>
                    <a:pt x="319" y="2664"/>
                  </a:lnTo>
                  <a:lnTo>
                    <a:pt x="348" y="2727"/>
                  </a:lnTo>
                  <a:lnTo>
                    <a:pt x="348" y="2744"/>
                  </a:lnTo>
                  <a:lnTo>
                    <a:pt x="344" y="2758"/>
                  </a:lnTo>
                  <a:lnTo>
                    <a:pt x="339" y="2773"/>
                  </a:lnTo>
                  <a:lnTo>
                    <a:pt x="335" y="2784"/>
                  </a:lnTo>
                  <a:lnTo>
                    <a:pt x="331" y="2822"/>
                  </a:lnTo>
                  <a:lnTo>
                    <a:pt x="333" y="2862"/>
                  </a:lnTo>
                  <a:lnTo>
                    <a:pt x="335" y="2902"/>
                  </a:lnTo>
                  <a:lnTo>
                    <a:pt x="337" y="2944"/>
                  </a:lnTo>
                  <a:lnTo>
                    <a:pt x="331" y="2984"/>
                  </a:lnTo>
                  <a:lnTo>
                    <a:pt x="322" y="2984"/>
                  </a:lnTo>
                  <a:lnTo>
                    <a:pt x="304" y="2993"/>
                  </a:lnTo>
                  <a:lnTo>
                    <a:pt x="280" y="2998"/>
                  </a:lnTo>
                  <a:lnTo>
                    <a:pt x="257" y="2998"/>
                  </a:lnTo>
                  <a:lnTo>
                    <a:pt x="233" y="2996"/>
                  </a:lnTo>
                  <a:lnTo>
                    <a:pt x="210" y="2989"/>
                  </a:lnTo>
                  <a:lnTo>
                    <a:pt x="190" y="2980"/>
                  </a:lnTo>
                  <a:lnTo>
                    <a:pt x="173" y="2965"/>
                  </a:lnTo>
                  <a:lnTo>
                    <a:pt x="162" y="2949"/>
                  </a:lnTo>
                  <a:lnTo>
                    <a:pt x="159" y="2929"/>
                  </a:lnTo>
                  <a:lnTo>
                    <a:pt x="179" y="2885"/>
                  </a:lnTo>
                  <a:lnTo>
                    <a:pt x="195" y="2838"/>
                  </a:lnTo>
                  <a:lnTo>
                    <a:pt x="206" y="2784"/>
                  </a:lnTo>
                  <a:lnTo>
                    <a:pt x="211" y="2727"/>
                  </a:lnTo>
                  <a:lnTo>
                    <a:pt x="213" y="2671"/>
                  </a:lnTo>
                  <a:lnTo>
                    <a:pt x="210" y="2613"/>
                  </a:lnTo>
                  <a:lnTo>
                    <a:pt x="202" y="2556"/>
                  </a:lnTo>
                  <a:lnTo>
                    <a:pt x="191" y="2504"/>
                  </a:lnTo>
                  <a:lnTo>
                    <a:pt x="179" y="2467"/>
                  </a:lnTo>
                  <a:lnTo>
                    <a:pt x="166" y="2431"/>
                  </a:lnTo>
                  <a:lnTo>
                    <a:pt x="153" y="2389"/>
                  </a:lnTo>
                  <a:lnTo>
                    <a:pt x="140" y="2347"/>
                  </a:lnTo>
                  <a:lnTo>
                    <a:pt x="133" y="2302"/>
                  </a:lnTo>
                  <a:lnTo>
                    <a:pt x="130" y="2254"/>
                  </a:lnTo>
                  <a:lnTo>
                    <a:pt x="135" y="2204"/>
                  </a:lnTo>
                  <a:lnTo>
                    <a:pt x="142" y="2165"/>
                  </a:lnTo>
                  <a:lnTo>
                    <a:pt x="151" y="2120"/>
                  </a:lnTo>
                  <a:lnTo>
                    <a:pt x="159" y="2071"/>
                  </a:lnTo>
                  <a:lnTo>
                    <a:pt x="166" y="2022"/>
                  </a:lnTo>
                  <a:lnTo>
                    <a:pt x="171" y="1971"/>
                  </a:lnTo>
                  <a:lnTo>
                    <a:pt x="171" y="1924"/>
                  </a:lnTo>
                  <a:lnTo>
                    <a:pt x="168" y="1880"/>
                  </a:lnTo>
                  <a:lnTo>
                    <a:pt x="162" y="1847"/>
                  </a:lnTo>
                  <a:lnTo>
                    <a:pt x="157" y="1809"/>
                  </a:lnTo>
                  <a:lnTo>
                    <a:pt x="151" y="1765"/>
                  </a:lnTo>
                  <a:lnTo>
                    <a:pt x="148" y="1718"/>
                  </a:lnTo>
                  <a:lnTo>
                    <a:pt x="144" y="1673"/>
                  </a:lnTo>
                  <a:lnTo>
                    <a:pt x="142" y="1629"/>
                  </a:lnTo>
                  <a:lnTo>
                    <a:pt x="144" y="1591"/>
                  </a:lnTo>
                  <a:lnTo>
                    <a:pt x="148" y="1560"/>
                  </a:lnTo>
                  <a:lnTo>
                    <a:pt x="195" y="1224"/>
                  </a:lnTo>
                  <a:lnTo>
                    <a:pt x="204" y="1189"/>
                  </a:lnTo>
                  <a:lnTo>
                    <a:pt x="213" y="1153"/>
                  </a:lnTo>
                  <a:lnTo>
                    <a:pt x="222" y="1113"/>
                  </a:lnTo>
                  <a:lnTo>
                    <a:pt x="226" y="1071"/>
                  </a:lnTo>
                  <a:lnTo>
                    <a:pt x="222" y="1029"/>
                  </a:lnTo>
                  <a:lnTo>
                    <a:pt x="199" y="904"/>
                  </a:lnTo>
                  <a:lnTo>
                    <a:pt x="195" y="809"/>
                  </a:lnTo>
                  <a:lnTo>
                    <a:pt x="191" y="813"/>
                  </a:lnTo>
                  <a:lnTo>
                    <a:pt x="180" y="836"/>
                  </a:lnTo>
                  <a:lnTo>
                    <a:pt x="175" y="865"/>
                  </a:lnTo>
                  <a:lnTo>
                    <a:pt x="171" y="896"/>
                  </a:lnTo>
                  <a:lnTo>
                    <a:pt x="171" y="929"/>
                  </a:lnTo>
                  <a:lnTo>
                    <a:pt x="168" y="962"/>
                  </a:lnTo>
                  <a:lnTo>
                    <a:pt x="162" y="993"/>
                  </a:lnTo>
                  <a:lnTo>
                    <a:pt x="139" y="1067"/>
                  </a:lnTo>
                  <a:lnTo>
                    <a:pt x="135" y="1107"/>
                  </a:lnTo>
                  <a:lnTo>
                    <a:pt x="135" y="1147"/>
                  </a:lnTo>
                  <a:lnTo>
                    <a:pt x="140" y="1189"/>
                  </a:lnTo>
                  <a:lnTo>
                    <a:pt x="144" y="1229"/>
                  </a:lnTo>
                  <a:lnTo>
                    <a:pt x="144" y="1269"/>
                  </a:lnTo>
                  <a:lnTo>
                    <a:pt x="139" y="1309"/>
                  </a:lnTo>
                  <a:lnTo>
                    <a:pt x="135" y="1325"/>
                  </a:lnTo>
                  <a:lnTo>
                    <a:pt x="128" y="1347"/>
                  </a:lnTo>
                  <a:lnTo>
                    <a:pt x="119" y="1373"/>
                  </a:lnTo>
                  <a:lnTo>
                    <a:pt x="110" y="1402"/>
                  </a:lnTo>
                  <a:lnTo>
                    <a:pt x="102" y="1429"/>
                  </a:lnTo>
                  <a:lnTo>
                    <a:pt x="99" y="1456"/>
                  </a:lnTo>
                  <a:lnTo>
                    <a:pt x="97" y="1480"/>
                  </a:lnTo>
                  <a:lnTo>
                    <a:pt x="99" y="1500"/>
                  </a:lnTo>
                  <a:lnTo>
                    <a:pt x="128" y="1544"/>
                  </a:lnTo>
                  <a:lnTo>
                    <a:pt x="122" y="1656"/>
                  </a:lnTo>
                  <a:lnTo>
                    <a:pt x="108" y="1660"/>
                  </a:lnTo>
                  <a:lnTo>
                    <a:pt x="99" y="1640"/>
                  </a:lnTo>
                  <a:lnTo>
                    <a:pt x="91" y="1616"/>
                  </a:lnTo>
                  <a:lnTo>
                    <a:pt x="68" y="1607"/>
                  </a:lnTo>
                  <a:lnTo>
                    <a:pt x="62" y="1636"/>
                  </a:lnTo>
                  <a:lnTo>
                    <a:pt x="82" y="1656"/>
                  </a:lnTo>
                  <a:lnTo>
                    <a:pt x="104" y="1678"/>
                  </a:lnTo>
                  <a:lnTo>
                    <a:pt x="119" y="1700"/>
                  </a:lnTo>
                  <a:lnTo>
                    <a:pt x="115" y="1702"/>
                  </a:lnTo>
                  <a:lnTo>
                    <a:pt x="111" y="1702"/>
                  </a:lnTo>
                  <a:lnTo>
                    <a:pt x="110" y="1702"/>
                  </a:lnTo>
                  <a:lnTo>
                    <a:pt x="110" y="1704"/>
                  </a:lnTo>
                  <a:lnTo>
                    <a:pt x="110" y="1704"/>
                  </a:lnTo>
                  <a:lnTo>
                    <a:pt x="110" y="1705"/>
                  </a:lnTo>
                  <a:lnTo>
                    <a:pt x="108" y="1707"/>
                  </a:lnTo>
                  <a:lnTo>
                    <a:pt x="108" y="1713"/>
                  </a:lnTo>
                  <a:lnTo>
                    <a:pt x="119" y="1718"/>
                  </a:lnTo>
                  <a:lnTo>
                    <a:pt x="124" y="1729"/>
                  </a:lnTo>
                  <a:lnTo>
                    <a:pt x="128" y="1744"/>
                  </a:lnTo>
                  <a:lnTo>
                    <a:pt x="124" y="1749"/>
                  </a:lnTo>
                  <a:lnTo>
                    <a:pt x="122" y="1754"/>
                  </a:lnTo>
                  <a:lnTo>
                    <a:pt x="119" y="1760"/>
                  </a:lnTo>
                  <a:lnTo>
                    <a:pt x="115" y="1764"/>
                  </a:lnTo>
                  <a:lnTo>
                    <a:pt x="95" y="1751"/>
                  </a:lnTo>
                  <a:lnTo>
                    <a:pt x="75" y="1740"/>
                  </a:lnTo>
                  <a:lnTo>
                    <a:pt x="57" y="1729"/>
                  </a:lnTo>
                  <a:lnTo>
                    <a:pt x="39" y="1714"/>
                  </a:lnTo>
                  <a:lnTo>
                    <a:pt x="24" y="1696"/>
                  </a:lnTo>
                  <a:lnTo>
                    <a:pt x="11" y="1673"/>
                  </a:lnTo>
                  <a:lnTo>
                    <a:pt x="2" y="1640"/>
                  </a:lnTo>
                  <a:lnTo>
                    <a:pt x="2" y="1607"/>
                  </a:lnTo>
                  <a:lnTo>
                    <a:pt x="6" y="1574"/>
                  </a:lnTo>
                  <a:lnTo>
                    <a:pt x="11" y="1540"/>
                  </a:lnTo>
                  <a:lnTo>
                    <a:pt x="17" y="1505"/>
                  </a:lnTo>
                  <a:lnTo>
                    <a:pt x="19" y="1473"/>
                  </a:lnTo>
                  <a:lnTo>
                    <a:pt x="2" y="1140"/>
                  </a:lnTo>
                  <a:lnTo>
                    <a:pt x="0" y="1105"/>
                  </a:lnTo>
                  <a:lnTo>
                    <a:pt x="2" y="1071"/>
                  </a:lnTo>
                  <a:lnTo>
                    <a:pt x="8" y="1038"/>
                  </a:lnTo>
                  <a:lnTo>
                    <a:pt x="13" y="1005"/>
                  </a:lnTo>
                  <a:lnTo>
                    <a:pt x="15" y="969"/>
                  </a:lnTo>
                  <a:lnTo>
                    <a:pt x="11" y="933"/>
                  </a:lnTo>
                  <a:lnTo>
                    <a:pt x="8" y="904"/>
                  </a:lnTo>
                  <a:lnTo>
                    <a:pt x="6" y="867"/>
                  </a:lnTo>
                  <a:lnTo>
                    <a:pt x="8" y="825"/>
                  </a:lnTo>
                  <a:lnTo>
                    <a:pt x="11" y="782"/>
                  </a:lnTo>
                  <a:lnTo>
                    <a:pt x="17" y="736"/>
                  </a:lnTo>
                  <a:lnTo>
                    <a:pt x="22" y="693"/>
                  </a:lnTo>
                  <a:lnTo>
                    <a:pt x="30" y="653"/>
                  </a:lnTo>
                  <a:lnTo>
                    <a:pt x="39" y="616"/>
                  </a:lnTo>
                  <a:lnTo>
                    <a:pt x="46" y="587"/>
                  </a:lnTo>
                  <a:lnTo>
                    <a:pt x="55" y="567"/>
                  </a:lnTo>
                  <a:lnTo>
                    <a:pt x="75" y="544"/>
                  </a:lnTo>
                  <a:lnTo>
                    <a:pt x="99" y="524"/>
                  </a:lnTo>
                  <a:lnTo>
                    <a:pt x="128" y="509"/>
                  </a:lnTo>
                  <a:lnTo>
                    <a:pt x="159" y="496"/>
                  </a:lnTo>
                  <a:lnTo>
                    <a:pt x="191" y="485"/>
                  </a:lnTo>
                  <a:lnTo>
                    <a:pt x="224" y="476"/>
                  </a:lnTo>
                  <a:lnTo>
                    <a:pt x="257" y="465"/>
                  </a:lnTo>
                  <a:lnTo>
                    <a:pt x="288" y="453"/>
                  </a:lnTo>
                  <a:lnTo>
                    <a:pt x="315" y="436"/>
                  </a:lnTo>
                  <a:lnTo>
                    <a:pt x="339" y="416"/>
                  </a:lnTo>
                  <a:lnTo>
                    <a:pt x="339" y="391"/>
                  </a:lnTo>
                  <a:lnTo>
                    <a:pt x="340" y="364"/>
                  </a:lnTo>
                  <a:lnTo>
                    <a:pt x="340" y="336"/>
                  </a:lnTo>
                  <a:lnTo>
                    <a:pt x="339" y="311"/>
                  </a:lnTo>
                  <a:lnTo>
                    <a:pt x="331" y="293"/>
                  </a:lnTo>
                  <a:lnTo>
                    <a:pt x="322" y="280"/>
                  </a:lnTo>
                  <a:lnTo>
                    <a:pt x="313" y="269"/>
                  </a:lnTo>
                  <a:lnTo>
                    <a:pt x="304" y="254"/>
                  </a:lnTo>
                  <a:lnTo>
                    <a:pt x="299" y="236"/>
                  </a:lnTo>
                  <a:lnTo>
                    <a:pt x="299" y="224"/>
                  </a:lnTo>
                  <a:lnTo>
                    <a:pt x="302" y="214"/>
                  </a:lnTo>
                  <a:lnTo>
                    <a:pt x="306" y="207"/>
                  </a:lnTo>
                  <a:lnTo>
                    <a:pt x="311" y="200"/>
                  </a:lnTo>
                  <a:lnTo>
                    <a:pt x="315" y="193"/>
                  </a:lnTo>
                  <a:lnTo>
                    <a:pt x="302" y="133"/>
                  </a:lnTo>
                  <a:lnTo>
                    <a:pt x="313" y="104"/>
                  </a:lnTo>
                  <a:lnTo>
                    <a:pt x="330" y="74"/>
                  </a:lnTo>
                  <a:lnTo>
                    <a:pt x="353" y="47"/>
                  </a:lnTo>
                  <a:lnTo>
                    <a:pt x="380" y="25"/>
                  </a:lnTo>
                  <a:lnTo>
                    <a:pt x="410" y="9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B6FBC17-0185-404C-9B65-2C8AD40208B2}"/>
                </a:ext>
              </a:extLst>
            </p:cNvPr>
            <p:cNvGrpSpPr/>
            <p:nvPr/>
          </p:nvGrpSpPr>
          <p:grpSpPr>
            <a:xfrm rot="18900000">
              <a:off x="10066374" y="4360768"/>
              <a:ext cx="1196173" cy="911419"/>
              <a:chOff x="11413389" y="3573459"/>
              <a:chExt cx="1196173" cy="911419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0662890-1C62-4986-BFD0-5E1722C2D88D}"/>
                  </a:ext>
                </a:extLst>
              </p:cNvPr>
              <p:cNvSpPr/>
              <p:nvPr/>
            </p:nvSpPr>
            <p:spPr>
              <a:xfrm>
                <a:off x="11413389" y="3573459"/>
                <a:ext cx="1196173" cy="13803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E3ED7D2-451F-48F3-B292-2F3888C2D83F}"/>
                  </a:ext>
                </a:extLst>
              </p:cNvPr>
              <p:cNvSpPr/>
              <p:nvPr/>
            </p:nvSpPr>
            <p:spPr>
              <a:xfrm>
                <a:off x="11422238" y="3822358"/>
                <a:ext cx="543285" cy="39788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E37A695-BB7E-4372-912A-7B0F287AF2F0}"/>
                  </a:ext>
                </a:extLst>
              </p:cNvPr>
              <p:cNvSpPr/>
              <p:nvPr/>
            </p:nvSpPr>
            <p:spPr>
              <a:xfrm>
                <a:off x="11473996" y="3874089"/>
                <a:ext cx="451750" cy="301194"/>
              </a:xfrm>
              <a:custGeom>
                <a:avLst/>
                <a:gdLst>
                  <a:gd name="connsiteX0" fmla="*/ 146903 w 451750"/>
                  <a:gd name="connsiteY0" fmla="*/ 254995 h 301194"/>
                  <a:gd name="connsiteX1" fmla="*/ 442184 w 451750"/>
                  <a:gd name="connsiteY1" fmla="*/ 254995 h 301194"/>
                  <a:gd name="connsiteX2" fmla="*/ 451747 w 451750"/>
                  <a:gd name="connsiteY2" fmla="*/ 264558 h 301194"/>
                  <a:gd name="connsiteX3" fmla="*/ 451747 w 451750"/>
                  <a:gd name="connsiteY3" fmla="*/ 291631 h 301194"/>
                  <a:gd name="connsiteX4" fmla="*/ 442184 w 451750"/>
                  <a:gd name="connsiteY4" fmla="*/ 301194 h 301194"/>
                  <a:gd name="connsiteX5" fmla="*/ 146903 w 451750"/>
                  <a:gd name="connsiteY5" fmla="*/ 301194 h 301194"/>
                  <a:gd name="connsiteX6" fmla="*/ 137340 w 451750"/>
                  <a:gd name="connsiteY6" fmla="*/ 291631 h 301194"/>
                  <a:gd name="connsiteX7" fmla="*/ 137340 w 451750"/>
                  <a:gd name="connsiteY7" fmla="*/ 264558 h 301194"/>
                  <a:gd name="connsiteX8" fmla="*/ 146903 w 451750"/>
                  <a:gd name="connsiteY8" fmla="*/ 254995 h 301194"/>
                  <a:gd name="connsiteX9" fmla="*/ 9563 w 451750"/>
                  <a:gd name="connsiteY9" fmla="*/ 254995 h 301194"/>
                  <a:gd name="connsiteX10" fmla="*/ 83300 w 451750"/>
                  <a:gd name="connsiteY10" fmla="*/ 254995 h 301194"/>
                  <a:gd name="connsiteX11" fmla="*/ 92863 w 451750"/>
                  <a:gd name="connsiteY11" fmla="*/ 264558 h 301194"/>
                  <a:gd name="connsiteX12" fmla="*/ 92863 w 451750"/>
                  <a:gd name="connsiteY12" fmla="*/ 291631 h 301194"/>
                  <a:gd name="connsiteX13" fmla="*/ 83300 w 451750"/>
                  <a:gd name="connsiteY13" fmla="*/ 301194 h 301194"/>
                  <a:gd name="connsiteX14" fmla="*/ 9563 w 451750"/>
                  <a:gd name="connsiteY14" fmla="*/ 301194 h 301194"/>
                  <a:gd name="connsiteX15" fmla="*/ 0 w 451750"/>
                  <a:gd name="connsiteY15" fmla="*/ 291631 h 301194"/>
                  <a:gd name="connsiteX16" fmla="*/ 0 w 451750"/>
                  <a:gd name="connsiteY16" fmla="*/ 264558 h 301194"/>
                  <a:gd name="connsiteX17" fmla="*/ 9563 w 451750"/>
                  <a:gd name="connsiteY17" fmla="*/ 254995 h 301194"/>
                  <a:gd name="connsiteX18" fmla="*/ 146904 w 451750"/>
                  <a:gd name="connsiteY18" fmla="*/ 169997 h 301194"/>
                  <a:gd name="connsiteX19" fmla="*/ 442185 w 451750"/>
                  <a:gd name="connsiteY19" fmla="*/ 169997 h 301194"/>
                  <a:gd name="connsiteX20" fmla="*/ 451748 w 451750"/>
                  <a:gd name="connsiteY20" fmla="*/ 179560 h 301194"/>
                  <a:gd name="connsiteX21" fmla="*/ 451748 w 451750"/>
                  <a:gd name="connsiteY21" fmla="*/ 206633 h 301194"/>
                  <a:gd name="connsiteX22" fmla="*/ 442185 w 451750"/>
                  <a:gd name="connsiteY22" fmla="*/ 216196 h 301194"/>
                  <a:gd name="connsiteX23" fmla="*/ 146904 w 451750"/>
                  <a:gd name="connsiteY23" fmla="*/ 216196 h 301194"/>
                  <a:gd name="connsiteX24" fmla="*/ 137341 w 451750"/>
                  <a:gd name="connsiteY24" fmla="*/ 206633 h 301194"/>
                  <a:gd name="connsiteX25" fmla="*/ 137341 w 451750"/>
                  <a:gd name="connsiteY25" fmla="*/ 179560 h 301194"/>
                  <a:gd name="connsiteX26" fmla="*/ 146904 w 451750"/>
                  <a:gd name="connsiteY26" fmla="*/ 169997 h 301194"/>
                  <a:gd name="connsiteX27" fmla="*/ 9563 w 451750"/>
                  <a:gd name="connsiteY27" fmla="*/ 169997 h 301194"/>
                  <a:gd name="connsiteX28" fmla="*/ 83300 w 451750"/>
                  <a:gd name="connsiteY28" fmla="*/ 169997 h 301194"/>
                  <a:gd name="connsiteX29" fmla="*/ 92863 w 451750"/>
                  <a:gd name="connsiteY29" fmla="*/ 179560 h 301194"/>
                  <a:gd name="connsiteX30" fmla="*/ 92863 w 451750"/>
                  <a:gd name="connsiteY30" fmla="*/ 206633 h 301194"/>
                  <a:gd name="connsiteX31" fmla="*/ 83300 w 451750"/>
                  <a:gd name="connsiteY31" fmla="*/ 216196 h 301194"/>
                  <a:gd name="connsiteX32" fmla="*/ 9563 w 451750"/>
                  <a:gd name="connsiteY32" fmla="*/ 216196 h 301194"/>
                  <a:gd name="connsiteX33" fmla="*/ 0 w 451750"/>
                  <a:gd name="connsiteY33" fmla="*/ 206633 h 301194"/>
                  <a:gd name="connsiteX34" fmla="*/ 0 w 451750"/>
                  <a:gd name="connsiteY34" fmla="*/ 179560 h 301194"/>
                  <a:gd name="connsiteX35" fmla="*/ 9563 w 451750"/>
                  <a:gd name="connsiteY35" fmla="*/ 169997 h 301194"/>
                  <a:gd name="connsiteX36" fmla="*/ 146903 w 451750"/>
                  <a:gd name="connsiteY36" fmla="*/ 84998 h 301194"/>
                  <a:gd name="connsiteX37" fmla="*/ 442184 w 451750"/>
                  <a:gd name="connsiteY37" fmla="*/ 84998 h 301194"/>
                  <a:gd name="connsiteX38" fmla="*/ 451747 w 451750"/>
                  <a:gd name="connsiteY38" fmla="*/ 94561 h 301194"/>
                  <a:gd name="connsiteX39" fmla="*/ 451747 w 451750"/>
                  <a:gd name="connsiteY39" fmla="*/ 121634 h 301194"/>
                  <a:gd name="connsiteX40" fmla="*/ 442184 w 451750"/>
                  <a:gd name="connsiteY40" fmla="*/ 131197 h 301194"/>
                  <a:gd name="connsiteX41" fmla="*/ 146903 w 451750"/>
                  <a:gd name="connsiteY41" fmla="*/ 131197 h 301194"/>
                  <a:gd name="connsiteX42" fmla="*/ 137340 w 451750"/>
                  <a:gd name="connsiteY42" fmla="*/ 121634 h 301194"/>
                  <a:gd name="connsiteX43" fmla="*/ 137340 w 451750"/>
                  <a:gd name="connsiteY43" fmla="*/ 94561 h 301194"/>
                  <a:gd name="connsiteX44" fmla="*/ 146903 w 451750"/>
                  <a:gd name="connsiteY44" fmla="*/ 84998 h 301194"/>
                  <a:gd name="connsiteX45" fmla="*/ 9563 w 451750"/>
                  <a:gd name="connsiteY45" fmla="*/ 84998 h 301194"/>
                  <a:gd name="connsiteX46" fmla="*/ 83300 w 451750"/>
                  <a:gd name="connsiteY46" fmla="*/ 84998 h 301194"/>
                  <a:gd name="connsiteX47" fmla="*/ 92863 w 451750"/>
                  <a:gd name="connsiteY47" fmla="*/ 94561 h 301194"/>
                  <a:gd name="connsiteX48" fmla="*/ 92863 w 451750"/>
                  <a:gd name="connsiteY48" fmla="*/ 121634 h 301194"/>
                  <a:gd name="connsiteX49" fmla="*/ 83300 w 451750"/>
                  <a:gd name="connsiteY49" fmla="*/ 131197 h 301194"/>
                  <a:gd name="connsiteX50" fmla="*/ 9563 w 451750"/>
                  <a:gd name="connsiteY50" fmla="*/ 131197 h 301194"/>
                  <a:gd name="connsiteX51" fmla="*/ 0 w 451750"/>
                  <a:gd name="connsiteY51" fmla="*/ 121634 h 301194"/>
                  <a:gd name="connsiteX52" fmla="*/ 0 w 451750"/>
                  <a:gd name="connsiteY52" fmla="*/ 94561 h 301194"/>
                  <a:gd name="connsiteX53" fmla="*/ 9563 w 451750"/>
                  <a:gd name="connsiteY53" fmla="*/ 84998 h 301194"/>
                  <a:gd name="connsiteX54" fmla="*/ 9564 w 451750"/>
                  <a:gd name="connsiteY54" fmla="*/ 1 h 301194"/>
                  <a:gd name="connsiteX55" fmla="*/ 83301 w 451750"/>
                  <a:gd name="connsiteY55" fmla="*/ 1 h 301194"/>
                  <a:gd name="connsiteX56" fmla="*/ 92864 w 451750"/>
                  <a:gd name="connsiteY56" fmla="*/ 9564 h 301194"/>
                  <a:gd name="connsiteX57" fmla="*/ 92864 w 451750"/>
                  <a:gd name="connsiteY57" fmla="*/ 36637 h 301194"/>
                  <a:gd name="connsiteX58" fmla="*/ 83301 w 451750"/>
                  <a:gd name="connsiteY58" fmla="*/ 46200 h 301194"/>
                  <a:gd name="connsiteX59" fmla="*/ 9564 w 451750"/>
                  <a:gd name="connsiteY59" fmla="*/ 46200 h 301194"/>
                  <a:gd name="connsiteX60" fmla="*/ 1 w 451750"/>
                  <a:gd name="connsiteY60" fmla="*/ 36637 h 301194"/>
                  <a:gd name="connsiteX61" fmla="*/ 1 w 451750"/>
                  <a:gd name="connsiteY61" fmla="*/ 9564 h 301194"/>
                  <a:gd name="connsiteX62" fmla="*/ 9564 w 451750"/>
                  <a:gd name="connsiteY62" fmla="*/ 1 h 301194"/>
                  <a:gd name="connsiteX63" fmla="*/ 146906 w 451750"/>
                  <a:gd name="connsiteY63" fmla="*/ 0 h 301194"/>
                  <a:gd name="connsiteX64" fmla="*/ 442187 w 451750"/>
                  <a:gd name="connsiteY64" fmla="*/ 0 h 301194"/>
                  <a:gd name="connsiteX65" fmla="*/ 451750 w 451750"/>
                  <a:gd name="connsiteY65" fmla="*/ 9563 h 301194"/>
                  <a:gd name="connsiteX66" fmla="*/ 451750 w 451750"/>
                  <a:gd name="connsiteY66" fmla="*/ 36636 h 301194"/>
                  <a:gd name="connsiteX67" fmla="*/ 442187 w 451750"/>
                  <a:gd name="connsiteY67" fmla="*/ 46199 h 301194"/>
                  <a:gd name="connsiteX68" fmla="*/ 146906 w 451750"/>
                  <a:gd name="connsiteY68" fmla="*/ 46199 h 301194"/>
                  <a:gd name="connsiteX69" fmla="*/ 137343 w 451750"/>
                  <a:gd name="connsiteY69" fmla="*/ 36636 h 301194"/>
                  <a:gd name="connsiteX70" fmla="*/ 137343 w 451750"/>
                  <a:gd name="connsiteY70" fmla="*/ 9563 h 301194"/>
                  <a:gd name="connsiteX71" fmla="*/ 146906 w 451750"/>
                  <a:gd name="connsiteY71" fmla="*/ 0 h 301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451750" h="301194">
                    <a:moveTo>
                      <a:pt x="146903" y="254995"/>
                    </a:moveTo>
                    <a:lnTo>
                      <a:pt x="442184" y="254995"/>
                    </a:lnTo>
                    <a:cubicBezTo>
                      <a:pt x="447465" y="254995"/>
                      <a:pt x="451747" y="259277"/>
                      <a:pt x="451747" y="264558"/>
                    </a:cubicBezTo>
                    <a:lnTo>
                      <a:pt x="451747" y="291631"/>
                    </a:lnTo>
                    <a:cubicBezTo>
                      <a:pt x="451747" y="296912"/>
                      <a:pt x="447465" y="301194"/>
                      <a:pt x="442184" y="301194"/>
                    </a:cubicBezTo>
                    <a:lnTo>
                      <a:pt x="146903" y="301194"/>
                    </a:lnTo>
                    <a:cubicBezTo>
                      <a:pt x="141622" y="301194"/>
                      <a:pt x="137340" y="296912"/>
                      <a:pt x="137340" y="291631"/>
                    </a:cubicBezTo>
                    <a:lnTo>
                      <a:pt x="137340" y="264558"/>
                    </a:lnTo>
                    <a:cubicBezTo>
                      <a:pt x="137340" y="259277"/>
                      <a:pt x="141622" y="254995"/>
                      <a:pt x="146903" y="254995"/>
                    </a:cubicBezTo>
                    <a:close/>
                    <a:moveTo>
                      <a:pt x="9563" y="254995"/>
                    </a:moveTo>
                    <a:lnTo>
                      <a:pt x="83300" y="254995"/>
                    </a:lnTo>
                    <a:cubicBezTo>
                      <a:pt x="88581" y="254995"/>
                      <a:pt x="92863" y="259277"/>
                      <a:pt x="92863" y="264558"/>
                    </a:cubicBezTo>
                    <a:lnTo>
                      <a:pt x="92863" y="291631"/>
                    </a:lnTo>
                    <a:cubicBezTo>
                      <a:pt x="92863" y="296912"/>
                      <a:pt x="88581" y="301194"/>
                      <a:pt x="83300" y="301194"/>
                    </a:cubicBezTo>
                    <a:lnTo>
                      <a:pt x="9563" y="301194"/>
                    </a:lnTo>
                    <a:cubicBezTo>
                      <a:pt x="4282" y="301194"/>
                      <a:pt x="0" y="296912"/>
                      <a:pt x="0" y="291631"/>
                    </a:cubicBezTo>
                    <a:lnTo>
                      <a:pt x="0" y="264558"/>
                    </a:lnTo>
                    <a:cubicBezTo>
                      <a:pt x="0" y="259277"/>
                      <a:pt x="4282" y="254995"/>
                      <a:pt x="9563" y="254995"/>
                    </a:cubicBezTo>
                    <a:close/>
                    <a:moveTo>
                      <a:pt x="146904" y="169997"/>
                    </a:moveTo>
                    <a:lnTo>
                      <a:pt x="442185" y="169997"/>
                    </a:lnTo>
                    <a:cubicBezTo>
                      <a:pt x="447466" y="169997"/>
                      <a:pt x="451748" y="174279"/>
                      <a:pt x="451748" y="179560"/>
                    </a:cubicBezTo>
                    <a:lnTo>
                      <a:pt x="451748" y="206633"/>
                    </a:lnTo>
                    <a:cubicBezTo>
                      <a:pt x="451748" y="211914"/>
                      <a:pt x="447466" y="216196"/>
                      <a:pt x="442185" y="216196"/>
                    </a:cubicBezTo>
                    <a:lnTo>
                      <a:pt x="146904" y="216196"/>
                    </a:lnTo>
                    <a:cubicBezTo>
                      <a:pt x="141623" y="216196"/>
                      <a:pt x="137341" y="211914"/>
                      <a:pt x="137341" y="206633"/>
                    </a:cubicBezTo>
                    <a:lnTo>
                      <a:pt x="137341" y="179560"/>
                    </a:lnTo>
                    <a:cubicBezTo>
                      <a:pt x="137341" y="174279"/>
                      <a:pt x="141623" y="169997"/>
                      <a:pt x="146904" y="169997"/>
                    </a:cubicBezTo>
                    <a:close/>
                    <a:moveTo>
                      <a:pt x="9563" y="169997"/>
                    </a:moveTo>
                    <a:lnTo>
                      <a:pt x="83300" y="169997"/>
                    </a:lnTo>
                    <a:cubicBezTo>
                      <a:pt x="88581" y="169997"/>
                      <a:pt x="92863" y="174279"/>
                      <a:pt x="92863" y="179560"/>
                    </a:cubicBezTo>
                    <a:lnTo>
                      <a:pt x="92863" y="206633"/>
                    </a:lnTo>
                    <a:cubicBezTo>
                      <a:pt x="92863" y="211914"/>
                      <a:pt x="88581" y="216196"/>
                      <a:pt x="83300" y="216196"/>
                    </a:cubicBezTo>
                    <a:lnTo>
                      <a:pt x="9563" y="216196"/>
                    </a:lnTo>
                    <a:cubicBezTo>
                      <a:pt x="4282" y="216196"/>
                      <a:pt x="0" y="211914"/>
                      <a:pt x="0" y="206633"/>
                    </a:cubicBezTo>
                    <a:lnTo>
                      <a:pt x="0" y="179560"/>
                    </a:lnTo>
                    <a:cubicBezTo>
                      <a:pt x="0" y="174279"/>
                      <a:pt x="4282" y="169997"/>
                      <a:pt x="9563" y="169997"/>
                    </a:cubicBezTo>
                    <a:close/>
                    <a:moveTo>
                      <a:pt x="146903" y="84998"/>
                    </a:moveTo>
                    <a:lnTo>
                      <a:pt x="442184" y="84998"/>
                    </a:lnTo>
                    <a:cubicBezTo>
                      <a:pt x="447465" y="84998"/>
                      <a:pt x="451747" y="89280"/>
                      <a:pt x="451747" y="94561"/>
                    </a:cubicBezTo>
                    <a:lnTo>
                      <a:pt x="451747" y="121634"/>
                    </a:lnTo>
                    <a:cubicBezTo>
                      <a:pt x="451747" y="126915"/>
                      <a:pt x="447465" y="131197"/>
                      <a:pt x="442184" y="131197"/>
                    </a:cubicBezTo>
                    <a:lnTo>
                      <a:pt x="146903" y="131197"/>
                    </a:lnTo>
                    <a:cubicBezTo>
                      <a:pt x="141622" y="131197"/>
                      <a:pt x="137340" y="126915"/>
                      <a:pt x="137340" y="121634"/>
                    </a:cubicBezTo>
                    <a:lnTo>
                      <a:pt x="137340" y="94561"/>
                    </a:lnTo>
                    <a:cubicBezTo>
                      <a:pt x="137340" y="89280"/>
                      <a:pt x="141622" y="84998"/>
                      <a:pt x="146903" y="84998"/>
                    </a:cubicBezTo>
                    <a:close/>
                    <a:moveTo>
                      <a:pt x="9563" y="84998"/>
                    </a:moveTo>
                    <a:lnTo>
                      <a:pt x="83300" y="84998"/>
                    </a:lnTo>
                    <a:cubicBezTo>
                      <a:pt x="88581" y="84998"/>
                      <a:pt x="92863" y="89280"/>
                      <a:pt x="92863" y="94561"/>
                    </a:cubicBezTo>
                    <a:lnTo>
                      <a:pt x="92863" y="121634"/>
                    </a:lnTo>
                    <a:cubicBezTo>
                      <a:pt x="92863" y="126915"/>
                      <a:pt x="88581" y="131197"/>
                      <a:pt x="83300" y="131197"/>
                    </a:cubicBezTo>
                    <a:lnTo>
                      <a:pt x="9563" y="131197"/>
                    </a:lnTo>
                    <a:cubicBezTo>
                      <a:pt x="4282" y="131197"/>
                      <a:pt x="0" y="126915"/>
                      <a:pt x="0" y="121634"/>
                    </a:cubicBezTo>
                    <a:lnTo>
                      <a:pt x="0" y="94561"/>
                    </a:lnTo>
                    <a:cubicBezTo>
                      <a:pt x="0" y="89280"/>
                      <a:pt x="4282" y="84998"/>
                      <a:pt x="9563" y="84998"/>
                    </a:cubicBezTo>
                    <a:close/>
                    <a:moveTo>
                      <a:pt x="9564" y="1"/>
                    </a:moveTo>
                    <a:lnTo>
                      <a:pt x="83301" y="1"/>
                    </a:lnTo>
                    <a:cubicBezTo>
                      <a:pt x="88582" y="1"/>
                      <a:pt x="92864" y="4283"/>
                      <a:pt x="92864" y="9564"/>
                    </a:cubicBezTo>
                    <a:lnTo>
                      <a:pt x="92864" y="36637"/>
                    </a:lnTo>
                    <a:cubicBezTo>
                      <a:pt x="92864" y="41918"/>
                      <a:pt x="88582" y="46200"/>
                      <a:pt x="83301" y="46200"/>
                    </a:cubicBezTo>
                    <a:lnTo>
                      <a:pt x="9564" y="46200"/>
                    </a:lnTo>
                    <a:cubicBezTo>
                      <a:pt x="4283" y="46200"/>
                      <a:pt x="1" y="41918"/>
                      <a:pt x="1" y="36637"/>
                    </a:cubicBezTo>
                    <a:lnTo>
                      <a:pt x="1" y="9564"/>
                    </a:lnTo>
                    <a:cubicBezTo>
                      <a:pt x="1" y="4283"/>
                      <a:pt x="4283" y="1"/>
                      <a:pt x="9564" y="1"/>
                    </a:cubicBezTo>
                    <a:close/>
                    <a:moveTo>
                      <a:pt x="146906" y="0"/>
                    </a:moveTo>
                    <a:lnTo>
                      <a:pt x="442187" y="0"/>
                    </a:lnTo>
                    <a:cubicBezTo>
                      <a:pt x="447468" y="0"/>
                      <a:pt x="451750" y="4282"/>
                      <a:pt x="451750" y="9563"/>
                    </a:cubicBezTo>
                    <a:lnTo>
                      <a:pt x="451750" y="36636"/>
                    </a:lnTo>
                    <a:cubicBezTo>
                      <a:pt x="451750" y="41917"/>
                      <a:pt x="447468" y="46199"/>
                      <a:pt x="442187" y="46199"/>
                    </a:cubicBezTo>
                    <a:lnTo>
                      <a:pt x="146906" y="46199"/>
                    </a:lnTo>
                    <a:cubicBezTo>
                      <a:pt x="141625" y="46199"/>
                      <a:pt x="137343" y="41917"/>
                      <a:pt x="137343" y="36636"/>
                    </a:cubicBezTo>
                    <a:lnTo>
                      <a:pt x="137343" y="9563"/>
                    </a:lnTo>
                    <a:cubicBezTo>
                      <a:pt x="137343" y="4282"/>
                      <a:pt x="141625" y="0"/>
                      <a:pt x="146906" y="0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1C1D08F-467E-4F4C-B0AF-C20AD1A8D792}"/>
                  </a:ext>
                </a:extLst>
              </p:cNvPr>
              <p:cNvSpPr/>
              <p:nvPr/>
            </p:nvSpPr>
            <p:spPr>
              <a:xfrm>
                <a:off x="12066277" y="3822357"/>
                <a:ext cx="543285" cy="39788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8697A9B-A2FC-45AD-A979-5A21E9B9D288}"/>
                  </a:ext>
                </a:extLst>
              </p:cNvPr>
              <p:cNvSpPr/>
              <p:nvPr/>
            </p:nvSpPr>
            <p:spPr>
              <a:xfrm>
                <a:off x="12140596" y="3858434"/>
                <a:ext cx="394645" cy="307976"/>
              </a:xfrm>
              <a:custGeom>
                <a:avLst/>
                <a:gdLst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1064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1064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88205 w 785813"/>
                  <a:gd name="connsiteY2" fmla="*/ 449038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262 h 700797"/>
                  <a:gd name="connsiteX1" fmla="*/ 62563 w 785813"/>
                  <a:gd name="connsiteY1" fmla="*/ 487736 h 700797"/>
                  <a:gd name="connsiteX2" fmla="*/ 88205 w 785813"/>
                  <a:gd name="connsiteY2" fmla="*/ 448957 h 700797"/>
                  <a:gd name="connsiteX3" fmla="*/ 206794 w 785813"/>
                  <a:gd name="connsiteY3" fmla="*/ 525933 h 700797"/>
                  <a:gd name="connsiteX4" fmla="*/ 204788 w 785813"/>
                  <a:gd name="connsiteY4" fmla="*/ 1006 h 700797"/>
                  <a:gd name="connsiteX5" fmla="*/ 290513 w 785813"/>
                  <a:gd name="connsiteY5" fmla="*/ 686806 h 700797"/>
                  <a:gd name="connsiteX6" fmla="*/ 447675 w 785813"/>
                  <a:gd name="connsiteY6" fmla="*/ 451062 h 700797"/>
                  <a:gd name="connsiteX7" fmla="*/ 581025 w 785813"/>
                  <a:gd name="connsiteY7" fmla="*/ 310568 h 700797"/>
                  <a:gd name="connsiteX8" fmla="*/ 745331 w 785813"/>
                  <a:gd name="connsiteY8" fmla="*/ 422487 h 700797"/>
                  <a:gd name="connsiteX9" fmla="*/ 785813 w 785813"/>
                  <a:gd name="connsiteY9" fmla="*/ 448681 h 700797"/>
                  <a:gd name="connsiteX0" fmla="*/ 0 w 785813"/>
                  <a:gd name="connsiteY0" fmla="*/ 527247 h 700782"/>
                  <a:gd name="connsiteX1" fmla="*/ 62563 w 785813"/>
                  <a:gd name="connsiteY1" fmla="*/ 487721 h 700782"/>
                  <a:gd name="connsiteX2" fmla="*/ 88205 w 785813"/>
                  <a:gd name="connsiteY2" fmla="*/ 448942 h 700782"/>
                  <a:gd name="connsiteX3" fmla="*/ 206794 w 785813"/>
                  <a:gd name="connsiteY3" fmla="*/ 525918 h 700782"/>
                  <a:gd name="connsiteX4" fmla="*/ 204788 w 785813"/>
                  <a:gd name="connsiteY4" fmla="*/ 991 h 700782"/>
                  <a:gd name="connsiteX5" fmla="*/ 290513 w 785813"/>
                  <a:gd name="connsiteY5" fmla="*/ 686791 h 700782"/>
                  <a:gd name="connsiteX6" fmla="*/ 447675 w 785813"/>
                  <a:gd name="connsiteY6" fmla="*/ 451047 h 700782"/>
                  <a:gd name="connsiteX7" fmla="*/ 581025 w 785813"/>
                  <a:gd name="connsiteY7" fmla="*/ 310553 h 700782"/>
                  <a:gd name="connsiteX8" fmla="*/ 745331 w 785813"/>
                  <a:gd name="connsiteY8" fmla="*/ 422472 h 700782"/>
                  <a:gd name="connsiteX9" fmla="*/ 785813 w 785813"/>
                  <a:gd name="connsiteY9" fmla="*/ 448666 h 700782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7184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7184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57 h 700892"/>
                  <a:gd name="connsiteX1" fmla="*/ 62563 w 785813"/>
                  <a:gd name="connsiteY1" fmla="*/ 487831 h 700892"/>
                  <a:gd name="connsiteX2" fmla="*/ 91915 w 785813"/>
                  <a:gd name="connsiteY2" fmla="*/ 447198 h 700892"/>
                  <a:gd name="connsiteX3" fmla="*/ 204011 w 785813"/>
                  <a:gd name="connsiteY3" fmla="*/ 525100 h 700892"/>
                  <a:gd name="connsiteX4" fmla="*/ 204788 w 785813"/>
                  <a:gd name="connsiteY4" fmla="*/ 1101 h 700892"/>
                  <a:gd name="connsiteX5" fmla="*/ 290513 w 785813"/>
                  <a:gd name="connsiteY5" fmla="*/ 686901 h 700892"/>
                  <a:gd name="connsiteX6" fmla="*/ 447675 w 785813"/>
                  <a:gd name="connsiteY6" fmla="*/ 451157 h 700892"/>
                  <a:gd name="connsiteX7" fmla="*/ 581025 w 785813"/>
                  <a:gd name="connsiteY7" fmla="*/ 310663 h 700892"/>
                  <a:gd name="connsiteX8" fmla="*/ 745331 w 785813"/>
                  <a:gd name="connsiteY8" fmla="*/ 422582 h 700892"/>
                  <a:gd name="connsiteX9" fmla="*/ 785813 w 785813"/>
                  <a:gd name="connsiteY9" fmla="*/ 448776 h 700892"/>
                  <a:gd name="connsiteX0" fmla="*/ 0 w 785813"/>
                  <a:gd name="connsiteY0" fmla="*/ 527305 h 700840"/>
                  <a:gd name="connsiteX1" fmla="*/ 62563 w 785813"/>
                  <a:gd name="connsiteY1" fmla="*/ 487779 h 700840"/>
                  <a:gd name="connsiteX2" fmla="*/ 91915 w 785813"/>
                  <a:gd name="connsiteY2" fmla="*/ 447146 h 700840"/>
                  <a:gd name="connsiteX3" fmla="*/ 204011 w 785813"/>
                  <a:gd name="connsiteY3" fmla="*/ 525048 h 700840"/>
                  <a:gd name="connsiteX4" fmla="*/ 204788 w 785813"/>
                  <a:gd name="connsiteY4" fmla="*/ 1049 h 700840"/>
                  <a:gd name="connsiteX5" fmla="*/ 290513 w 785813"/>
                  <a:gd name="connsiteY5" fmla="*/ 686849 h 700840"/>
                  <a:gd name="connsiteX6" fmla="*/ 447675 w 785813"/>
                  <a:gd name="connsiteY6" fmla="*/ 451105 h 700840"/>
                  <a:gd name="connsiteX7" fmla="*/ 581025 w 785813"/>
                  <a:gd name="connsiteY7" fmla="*/ 310611 h 700840"/>
                  <a:gd name="connsiteX8" fmla="*/ 745331 w 785813"/>
                  <a:gd name="connsiteY8" fmla="*/ 422530 h 700840"/>
                  <a:gd name="connsiteX9" fmla="*/ 785813 w 785813"/>
                  <a:gd name="connsiteY9" fmla="*/ 448724 h 700840"/>
                  <a:gd name="connsiteX0" fmla="*/ 0 w 785813"/>
                  <a:gd name="connsiteY0" fmla="*/ 527305 h 700840"/>
                  <a:gd name="connsiteX1" fmla="*/ 62563 w 785813"/>
                  <a:gd name="connsiteY1" fmla="*/ 487779 h 700840"/>
                  <a:gd name="connsiteX2" fmla="*/ 91915 w 785813"/>
                  <a:gd name="connsiteY2" fmla="*/ 447146 h 700840"/>
                  <a:gd name="connsiteX3" fmla="*/ 204011 w 785813"/>
                  <a:gd name="connsiteY3" fmla="*/ 525048 h 700840"/>
                  <a:gd name="connsiteX4" fmla="*/ 204788 w 785813"/>
                  <a:gd name="connsiteY4" fmla="*/ 1049 h 700840"/>
                  <a:gd name="connsiteX5" fmla="*/ 290513 w 785813"/>
                  <a:gd name="connsiteY5" fmla="*/ 686849 h 700840"/>
                  <a:gd name="connsiteX6" fmla="*/ 447675 w 785813"/>
                  <a:gd name="connsiteY6" fmla="*/ 451105 h 700840"/>
                  <a:gd name="connsiteX7" fmla="*/ 581025 w 785813"/>
                  <a:gd name="connsiteY7" fmla="*/ 310611 h 700840"/>
                  <a:gd name="connsiteX8" fmla="*/ 745331 w 785813"/>
                  <a:gd name="connsiteY8" fmla="*/ 422530 h 700840"/>
                  <a:gd name="connsiteX9" fmla="*/ 785813 w 785813"/>
                  <a:gd name="connsiteY9" fmla="*/ 448724 h 700840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47675 w 785813"/>
                  <a:gd name="connsiteY6" fmla="*/ 450056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1939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1939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52422"/>
                  <a:gd name="connsiteY0" fmla="*/ 526256 h 685800"/>
                  <a:gd name="connsiteX1" fmla="*/ 62563 w 752422"/>
                  <a:gd name="connsiteY1" fmla="*/ 486730 h 685800"/>
                  <a:gd name="connsiteX2" fmla="*/ 91915 w 752422"/>
                  <a:gd name="connsiteY2" fmla="*/ 446097 h 685800"/>
                  <a:gd name="connsiteX3" fmla="*/ 204011 w 752422"/>
                  <a:gd name="connsiteY3" fmla="*/ 523999 h 685800"/>
                  <a:gd name="connsiteX4" fmla="*/ 204788 w 752422"/>
                  <a:gd name="connsiteY4" fmla="*/ 0 h 685800"/>
                  <a:gd name="connsiteX5" fmla="*/ 290513 w 752422"/>
                  <a:gd name="connsiteY5" fmla="*/ 685800 h 685800"/>
                  <a:gd name="connsiteX6" fmla="*/ 481994 w 752422"/>
                  <a:gd name="connsiteY6" fmla="*/ 463042 h 685800"/>
                  <a:gd name="connsiteX7" fmla="*/ 603286 w 752422"/>
                  <a:gd name="connsiteY7" fmla="*/ 291939 h 685800"/>
                  <a:gd name="connsiteX8" fmla="*/ 693389 w 752422"/>
                  <a:gd name="connsiteY8" fmla="*/ 407568 h 685800"/>
                  <a:gd name="connsiteX9" fmla="*/ 752422 w 752422"/>
                  <a:gd name="connsiteY9" fmla="*/ 445820 h 685800"/>
                  <a:gd name="connsiteX0" fmla="*/ 0 w 752422"/>
                  <a:gd name="connsiteY0" fmla="*/ 526256 h 685800"/>
                  <a:gd name="connsiteX1" fmla="*/ 62563 w 752422"/>
                  <a:gd name="connsiteY1" fmla="*/ 486730 h 685800"/>
                  <a:gd name="connsiteX2" fmla="*/ 91915 w 752422"/>
                  <a:gd name="connsiteY2" fmla="*/ 446097 h 685800"/>
                  <a:gd name="connsiteX3" fmla="*/ 204011 w 752422"/>
                  <a:gd name="connsiteY3" fmla="*/ 523999 h 685800"/>
                  <a:gd name="connsiteX4" fmla="*/ 204788 w 752422"/>
                  <a:gd name="connsiteY4" fmla="*/ 0 h 685800"/>
                  <a:gd name="connsiteX5" fmla="*/ 290513 w 752422"/>
                  <a:gd name="connsiteY5" fmla="*/ 685800 h 685800"/>
                  <a:gd name="connsiteX6" fmla="*/ 481994 w 752422"/>
                  <a:gd name="connsiteY6" fmla="*/ 463042 h 685800"/>
                  <a:gd name="connsiteX7" fmla="*/ 603286 w 752422"/>
                  <a:gd name="connsiteY7" fmla="*/ 291939 h 685800"/>
                  <a:gd name="connsiteX8" fmla="*/ 693389 w 752422"/>
                  <a:gd name="connsiteY8" fmla="*/ 407568 h 685800"/>
                  <a:gd name="connsiteX9" fmla="*/ 752422 w 752422"/>
                  <a:gd name="connsiteY9" fmla="*/ 445820 h 685800"/>
                  <a:gd name="connsiteX0" fmla="*/ 0 w 791379"/>
                  <a:gd name="connsiteY0" fmla="*/ 526256 h 685800"/>
                  <a:gd name="connsiteX1" fmla="*/ 62563 w 791379"/>
                  <a:gd name="connsiteY1" fmla="*/ 486730 h 685800"/>
                  <a:gd name="connsiteX2" fmla="*/ 91915 w 791379"/>
                  <a:gd name="connsiteY2" fmla="*/ 446097 h 685800"/>
                  <a:gd name="connsiteX3" fmla="*/ 204011 w 791379"/>
                  <a:gd name="connsiteY3" fmla="*/ 523999 h 685800"/>
                  <a:gd name="connsiteX4" fmla="*/ 204788 w 791379"/>
                  <a:gd name="connsiteY4" fmla="*/ 0 h 685800"/>
                  <a:gd name="connsiteX5" fmla="*/ 290513 w 791379"/>
                  <a:gd name="connsiteY5" fmla="*/ 685800 h 685800"/>
                  <a:gd name="connsiteX6" fmla="*/ 481994 w 791379"/>
                  <a:gd name="connsiteY6" fmla="*/ 463042 h 685800"/>
                  <a:gd name="connsiteX7" fmla="*/ 603286 w 791379"/>
                  <a:gd name="connsiteY7" fmla="*/ 291939 h 685800"/>
                  <a:gd name="connsiteX8" fmla="*/ 693389 w 791379"/>
                  <a:gd name="connsiteY8" fmla="*/ 407568 h 685800"/>
                  <a:gd name="connsiteX9" fmla="*/ 791379 w 791379"/>
                  <a:gd name="connsiteY9" fmla="*/ 453240 h 685800"/>
                  <a:gd name="connsiteX0" fmla="*/ 0 w 791379"/>
                  <a:gd name="connsiteY0" fmla="*/ 526256 h 685800"/>
                  <a:gd name="connsiteX1" fmla="*/ 62563 w 791379"/>
                  <a:gd name="connsiteY1" fmla="*/ 486730 h 685800"/>
                  <a:gd name="connsiteX2" fmla="*/ 91915 w 791379"/>
                  <a:gd name="connsiteY2" fmla="*/ 446097 h 685800"/>
                  <a:gd name="connsiteX3" fmla="*/ 204011 w 791379"/>
                  <a:gd name="connsiteY3" fmla="*/ 523999 h 685800"/>
                  <a:gd name="connsiteX4" fmla="*/ 204788 w 791379"/>
                  <a:gd name="connsiteY4" fmla="*/ 0 h 685800"/>
                  <a:gd name="connsiteX5" fmla="*/ 290513 w 791379"/>
                  <a:gd name="connsiteY5" fmla="*/ 685800 h 685800"/>
                  <a:gd name="connsiteX6" fmla="*/ 481994 w 791379"/>
                  <a:gd name="connsiteY6" fmla="*/ 463042 h 685800"/>
                  <a:gd name="connsiteX7" fmla="*/ 603286 w 791379"/>
                  <a:gd name="connsiteY7" fmla="*/ 291939 h 685800"/>
                  <a:gd name="connsiteX8" fmla="*/ 693389 w 791379"/>
                  <a:gd name="connsiteY8" fmla="*/ 407568 h 685800"/>
                  <a:gd name="connsiteX9" fmla="*/ 791379 w 791379"/>
                  <a:gd name="connsiteY9" fmla="*/ 453240 h 685800"/>
                  <a:gd name="connsiteX0" fmla="*/ 0 w 791379"/>
                  <a:gd name="connsiteY0" fmla="*/ 585340 h 744884"/>
                  <a:gd name="connsiteX1" fmla="*/ 62563 w 791379"/>
                  <a:gd name="connsiteY1" fmla="*/ 545814 h 744884"/>
                  <a:gd name="connsiteX2" fmla="*/ 91915 w 791379"/>
                  <a:gd name="connsiteY2" fmla="*/ 505181 h 744884"/>
                  <a:gd name="connsiteX3" fmla="*/ 204011 w 791379"/>
                  <a:gd name="connsiteY3" fmla="*/ 583083 h 744884"/>
                  <a:gd name="connsiteX4" fmla="*/ 204788 w 791379"/>
                  <a:gd name="connsiteY4" fmla="*/ 59084 h 744884"/>
                  <a:gd name="connsiteX5" fmla="*/ 211293 w 791379"/>
                  <a:gd name="connsiteY5" fmla="*/ 89141 h 744884"/>
                  <a:gd name="connsiteX6" fmla="*/ 290513 w 791379"/>
                  <a:gd name="connsiteY6" fmla="*/ 744884 h 744884"/>
                  <a:gd name="connsiteX7" fmla="*/ 481994 w 791379"/>
                  <a:gd name="connsiteY7" fmla="*/ 522126 h 744884"/>
                  <a:gd name="connsiteX8" fmla="*/ 603286 w 791379"/>
                  <a:gd name="connsiteY8" fmla="*/ 351023 h 744884"/>
                  <a:gd name="connsiteX9" fmla="*/ 693389 w 791379"/>
                  <a:gd name="connsiteY9" fmla="*/ 466652 h 744884"/>
                  <a:gd name="connsiteX10" fmla="*/ 791379 w 791379"/>
                  <a:gd name="connsiteY10" fmla="*/ 512324 h 744884"/>
                  <a:gd name="connsiteX0" fmla="*/ 0 w 791379"/>
                  <a:gd name="connsiteY0" fmla="*/ 554003 h 713547"/>
                  <a:gd name="connsiteX1" fmla="*/ 62563 w 791379"/>
                  <a:gd name="connsiteY1" fmla="*/ 514477 h 713547"/>
                  <a:gd name="connsiteX2" fmla="*/ 91915 w 791379"/>
                  <a:gd name="connsiteY2" fmla="*/ 473844 h 713547"/>
                  <a:gd name="connsiteX3" fmla="*/ 204011 w 791379"/>
                  <a:gd name="connsiteY3" fmla="*/ 551746 h 713547"/>
                  <a:gd name="connsiteX4" fmla="*/ 207463 w 791379"/>
                  <a:gd name="connsiteY4" fmla="*/ 102636 h 713547"/>
                  <a:gd name="connsiteX5" fmla="*/ 211293 w 791379"/>
                  <a:gd name="connsiteY5" fmla="*/ 57804 h 713547"/>
                  <a:gd name="connsiteX6" fmla="*/ 290513 w 791379"/>
                  <a:gd name="connsiteY6" fmla="*/ 713547 h 713547"/>
                  <a:gd name="connsiteX7" fmla="*/ 481994 w 791379"/>
                  <a:gd name="connsiteY7" fmla="*/ 490789 h 713547"/>
                  <a:gd name="connsiteX8" fmla="*/ 603286 w 791379"/>
                  <a:gd name="connsiteY8" fmla="*/ 319686 h 713547"/>
                  <a:gd name="connsiteX9" fmla="*/ 693389 w 791379"/>
                  <a:gd name="connsiteY9" fmla="*/ 435315 h 713547"/>
                  <a:gd name="connsiteX10" fmla="*/ 791379 w 791379"/>
                  <a:gd name="connsiteY10" fmla="*/ 480987 h 713547"/>
                  <a:gd name="connsiteX0" fmla="*/ 0 w 791379"/>
                  <a:gd name="connsiteY0" fmla="*/ 541094 h 700638"/>
                  <a:gd name="connsiteX1" fmla="*/ 62563 w 791379"/>
                  <a:gd name="connsiteY1" fmla="*/ 501568 h 700638"/>
                  <a:gd name="connsiteX2" fmla="*/ 91915 w 791379"/>
                  <a:gd name="connsiteY2" fmla="*/ 460935 h 700638"/>
                  <a:gd name="connsiteX3" fmla="*/ 204011 w 791379"/>
                  <a:gd name="connsiteY3" fmla="*/ 538837 h 700638"/>
                  <a:gd name="connsiteX4" fmla="*/ 207463 w 791379"/>
                  <a:gd name="connsiteY4" fmla="*/ 89727 h 700638"/>
                  <a:gd name="connsiteX5" fmla="*/ 211293 w 791379"/>
                  <a:gd name="connsiteY5" fmla="*/ 44895 h 700638"/>
                  <a:gd name="connsiteX6" fmla="*/ 290513 w 791379"/>
                  <a:gd name="connsiteY6" fmla="*/ 700638 h 700638"/>
                  <a:gd name="connsiteX7" fmla="*/ 481994 w 791379"/>
                  <a:gd name="connsiteY7" fmla="*/ 477880 h 700638"/>
                  <a:gd name="connsiteX8" fmla="*/ 603286 w 791379"/>
                  <a:gd name="connsiteY8" fmla="*/ 306777 h 700638"/>
                  <a:gd name="connsiteX9" fmla="*/ 693389 w 791379"/>
                  <a:gd name="connsiteY9" fmla="*/ 422406 h 700638"/>
                  <a:gd name="connsiteX10" fmla="*/ 791379 w 791379"/>
                  <a:gd name="connsiteY10" fmla="*/ 468078 h 700638"/>
                  <a:gd name="connsiteX0" fmla="*/ 0 w 791379"/>
                  <a:gd name="connsiteY0" fmla="*/ 506900 h 666444"/>
                  <a:gd name="connsiteX1" fmla="*/ 62563 w 791379"/>
                  <a:gd name="connsiteY1" fmla="*/ 467374 h 666444"/>
                  <a:gd name="connsiteX2" fmla="*/ 91915 w 791379"/>
                  <a:gd name="connsiteY2" fmla="*/ 426741 h 666444"/>
                  <a:gd name="connsiteX3" fmla="*/ 204011 w 791379"/>
                  <a:gd name="connsiteY3" fmla="*/ 504643 h 666444"/>
                  <a:gd name="connsiteX4" fmla="*/ 207463 w 791379"/>
                  <a:gd name="connsiteY4" fmla="*/ 55533 h 666444"/>
                  <a:gd name="connsiteX5" fmla="*/ 218425 w 791379"/>
                  <a:gd name="connsiteY5" fmla="*/ 56169 h 666444"/>
                  <a:gd name="connsiteX6" fmla="*/ 290513 w 791379"/>
                  <a:gd name="connsiteY6" fmla="*/ 666444 h 666444"/>
                  <a:gd name="connsiteX7" fmla="*/ 481994 w 791379"/>
                  <a:gd name="connsiteY7" fmla="*/ 443686 h 666444"/>
                  <a:gd name="connsiteX8" fmla="*/ 603286 w 791379"/>
                  <a:gd name="connsiteY8" fmla="*/ 272583 h 666444"/>
                  <a:gd name="connsiteX9" fmla="*/ 693389 w 791379"/>
                  <a:gd name="connsiteY9" fmla="*/ 388212 h 666444"/>
                  <a:gd name="connsiteX10" fmla="*/ 791379 w 791379"/>
                  <a:gd name="connsiteY10" fmla="*/ 433884 h 666444"/>
                  <a:gd name="connsiteX0" fmla="*/ 0 w 791379"/>
                  <a:gd name="connsiteY0" fmla="*/ 489672 h 649216"/>
                  <a:gd name="connsiteX1" fmla="*/ 62563 w 791379"/>
                  <a:gd name="connsiteY1" fmla="*/ 450146 h 649216"/>
                  <a:gd name="connsiteX2" fmla="*/ 91915 w 791379"/>
                  <a:gd name="connsiteY2" fmla="*/ 409513 h 649216"/>
                  <a:gd name="connsiteX3" fmla="*/ 204011 w 791379"/>
                  <a:gd name="connsiteY3" fmla="*/ 487415 h 649216"/>
                  <a:gd name="connsiteX4" fmla="*/ 207463 w 791379"/>
                  <a:gd name="connsiteY4" fmla="*/ 38305 h 649216"/>
                  <a:gd name="connsiteX5" fmla="*/ 218425 w 791379"/>
                  <a:gd name="connsiteY5" fmla="*/ 38941 h 649216"/>
                  <a:gd name="connsiteX6" fmla="*/ 290513 w 791379"/>
                  <a:gd name="connsiteY6" fmla="*/ 649216 h 649216"/>
                  <a:gd name="connsiteX7" fmla="*/ 481994 w 791379"/>
                  <a:gd name="connsiteY7" fmla="*/ 426458 h 649216"/>
                  <a:gd name="connsiteX8" fmla="*/ 603286 w 791379"/>
                  <a:gd name="connsiteY8" fmla="*/ 255355 h 649216"/>
                  <a:gd name="connsiteX9" fmla="*/ 693389 w 791379"/>
                  <a:gd name="connsiteY9" fmla="*/ 370984 h 649216"/>
                  <a:gd name="connsiteX10" fmla="*/ 791379 w 791379"/>
                  <a:gd name="connsiteY10" fmla="*/ 416656 h 649216"/>
                  <a:gd name="connsiteX0" fmla="*/ 0 w 791379"/>
                  <a:gd name="connsiteY0" fmla="*/ 489672 h 665434"/>
                  <a:gd name="connsiteX1" fmla="*/ 62563 w 791379"/>
                  <a:gd name="connsiteY1" fmla="*/ 450146 h 665434"/>
                  <a:gd name="connsiteX2" fmla="*/ 91915 w 791379"/>
                  <a:gd name="connsiteY2" fmla="*/ 409513 h 665434"/>
                  <a:gd name="connsiteX3" fmla="*/ 204011 w 791379"/>
                  <a:gd name="connsiteY3" fmla="*/ 487415 h 665434"/>
                  <a:gd name="connsiteX4" fmla="*/ 207463 w 791379"/>
                  <a:gd name="connsiteY4" fmla="*/ 38305 h 665434"/>
                  <a:gd name="connsiteX5" fmla="*/ 218425 w 791379"/>
                  <a:gd name="connsiteY5" fmla="*/ 38941 h 665434"/>
                  <a:gd name="connsiteX6" fmla="*/ 267460 w 791379"/>
                  <a:gd name="connsiteY6" fmla="*/ 580102 h 665434"/>
                  <a:gd name="connsiteX7" fmla="*/ 290513 w 791379"/>
                  <a:gd name="connsiteY7" fmla="*/ 649216 h 665434"/>
                  <a:gd name="connsiteX8" fmla="*/ 481994 w 791379"/>
                  <a:gd name="connsiteY8" fmla="*/ 426458 h 665434"/>
                  <a:gd name="connsiteX9" fmla="*/ 603286 w 791379"/>
                  <a:gd name="connsiteY9" fmla="*/ 255355 h 665434"/>
                  <a:gd name="connsiteX10" fmla="*/ 693389 w 791379"/>
                  <a:gd name="connsiteY10" fmla="*/ 370984 h 665434"/>
                  <a:gd name="connsiteX11" fmla="*/ 791379 w 791379"/>
                  <a:gd name="connsiteY11" fmla="*/ 416656 h 665434"/>
                  <a:gd name="connsiteX0" fmla="*/ 0 w 791379"/>
                  <a:gd name="connsiteY0" fmla="*/ 489672 h 664647"/>
                  <a:gd name="connsiteX1" fmla="*/ 62563 w 791379"/>
                  <a:gd name="connsiteY1" fmla="*/ 450146 h 664647"/>
                  <a:gd name="connsiteX2" fmla="*/ 91915 w 791379"/>
                  <a:gd name="connsiteY2" fmla="*/ 409513 h 664647"/>
                  <a:gd name="connsiteX3" fmla="*/ 204011 w 791379"/>
                  <a:gd name="connsiteY3" fmla="*/ 487415 h 664647"/>
                  <a:gd name="connsiteX4" fmla="*/ 207463 w 791379"/>
                  <a:gd name="connsiteY4" fmla="*/ 38305 h 664647"/>
                  <a:gd name="connsiteX5" fmla="*/ 218425 w 791379"/>
                  <a:gd name="connsiteY5" fmla="*/ 38941 h 664647"/>
                  <a:gd name="connsiteX6" fmla="*/ 275484 w 791379"/>
                  <a:gd name="connsiteY6" fmla="*/ 577428 h 664647"/>
                  <a:gd name="connsiteX7" fmla="*/ 290513 w 791379"/>
                  <a:gd name="connsiteY7" fmla="*/ 649216 h 664647"/>
                  <a:gd name="connsiteX8" fmla="*/ 481994 w 791379"/>
                  <a:gd name="connsiteY8" fmla="*/ 426458 h 664647"/>
                  <a:gd name="connsiteX9" fmla="*/ 603286 w 791379"/>
                  <a:gd name="connsiteY9" fmla="*/ 255355 h 664647"/>
                  <a:gd name="connsiteX10" fmla="*/ 693389 w 791379"/>
                  <a:gd name="connsiteY10" fmla="*/ 370984 h 664647"/>
                  <a:gd name="connsiteX11" fmla="*/ 791379 w 791379"/>
                  <a:gd name="connsiteY11" fmla="*/ 416656 h 664647"/>
                  <a:gd name="connsiteX0" fmla="*/ 0 w 791379"/>
                  <a:gd name="connsiteY0" fmla="*/ 489672 h 658593"/>
                  <a:gd name="connsiteX1" fmla="*/ 62563 w 791379"/>
                  <a:gd name="connsiteY1" fmla="*/ 450146 h 658593"/>
                  <a:gd name="connsiteX2" fmla="*/ 91915 w 791379"/>
                  <a:gd name="connsiteY2" fmla="*/ 409513 h 658593"/>
                  <a:gd name="connsiteX3" fmla="*/ 204011 w 791379"/>
                  <a:gd name="connsiteY3" fmla="*/ 487415 h 658593"/>
                  <a:gd name="connsiteX4" fmla="*/ 207463 w 791379"/>
                  <a:gd name="connsiteY4" fmla="*/ 38305 h 658593"/>
                  <a:gd name="connsiteX5" fmla="*/ 218425 w 791379"/>
                  <a:gd name="connsiteY5" fmla="*/ 38941 h 658593"/>
                  <a:gd name="connsiteX6" fmla="*/ 275484 w 791379"/>
                  <a:gd name="connsiteY6" fmla="*/ 577428 h 658593"/>
                  <a:gd name="connsiteX7" fmla="*/ 290513 w 791379"/>
                  <a:gd name="connsiteY7" fmla="*/ 649216 h 658593"/>
                  <a:gd name="connsiteX8" fmla="*/ 481994 w 791379"/>
                  <a:gd name="connsiteY8" fmla="*/ 426458 h 658593"/>
                  <a:gd name="connsiteX9" fmla="*/ 603286 w 791379"/>
                  <a:gd name="connsiteY9" fmla="*/ 255355 h 658593"/>
                  <a:gd name="connsiteX10" fmla="*/ 693389 w 791379"/>
                  <a:gd name="connsiteY10" fmla="*/ 370984 h 658593"/>
                  <a:gd name="connsiteX11" fmla="*/ 791379 w 791379"/>
                  <a:gd name="connsiteY11" fmla="*/ 416656 h 658593"/>
                  <a:gd name="connsiteX0" fmla="*/ 0 w 791379"/>
                  <a:gd name="connsiteY0" fmla="*/ 489672 h 623191"/>
                  <a:gd name="connsiteX1" fmla="*/ 62563 w 791379"/>
                  <a:gd name="connsiteY1" fmla="*/ 450146 h 623191"/>
                  <a:gd name="connsiteX2" fmla="*/ 91915 w 791379"/>
                  <a:gd name="connsiteY2" fmla="*/ 409513 h 623191"/>
                  <a:gd name="connsiteX3" fmla="*/ 204011 w 791379"/>
                  <a:gd name="connsiteY3" fmla="*/ 487415 h 623191"/>
                  <a:gd name="connsiteX4" fmla="*/ 207463 w 791379"/>
                  <a:gd name="connsiteY4" fmla="*/ 38305 h 623191"/>
                  <a:gd name="connsiteX5" fmla="*/ 218425 w 791379"/>
                  <a:gd name="connsiteY5" fmla="*/ 38941 h 623191"/>
                  <a:gd name="connsiteX6" fmla="*/ 275484 w 791379"/>
                  <a:gd name="connsiteY6" fmla="*/ 577428 h 623191"/>
                  <a:gd name="connsiteX7" fmla="*/ 309235 w 791379"/>
                  <a:gd name="connsiteY7" fmla="*/ 597507 h 623191"/>
                  <a:gd name="connsiteX8" fmla="*/ 481994 w 791379"/>
                  <a:gd name="connsiteY8" fmla="*/ 426458 h 623191"/>
                  <a:gd name="connsiteX9" fmla="*/ 603286 w 791379"/>
                  <a:gd name="connsiteY9" fmla="*/ 255355 h 623191"/>
                  <a:gd name="connsiteX10" fmla="*/ 693389 w 791379"/>
                  <a:gd name="connsiteY10" fmla="*/ 370984 h 623191"/>
                  <a:gd name="connsiteX11" fmla="*/ 791379 w 791379"/>
                  <a:gd name="connsiteY11" fmla="*/ 416656 h 623191"/>
                  <a:gd name="connsiteX0" fmla="*/ 0 w 791379"/>
                  <a:gd name="connsiteY0" fmla="*/ 489672 h 623191"/>
                  <a:gd name="connsiteX1" fmla="*/ 62563 w 791379"/>
                  <a:gd name="connsiteY1" fmla="*/ 450146 h 623191"/>
                  <a:gd name="connsiteX2" fmla="*/ 91915 w 791379"/>
                  <a:gd name="connsiteY2" fmla="*/ 409513 h 623191"/>
                  <a:gd name="connsiteX3" fmla="*/ 204011 w 791379"/>
                  <a:gd name="connsiteY3" fmla="*/ 487415 h 623191"/>
                  <a:gd name="connsiteX4" fmla="*/ 207463 w 791379"/>
                  <a:gd name="connsiteY4" fmla="*/ 38305 h 623191"/>
                  <a:gd name="connsiteX5" fmla="*/ 218425 w 791379"/>
                  <a:gd name="connsiteY5" fmla="*/ 38941 h 623191"/>
                  <a:gd name="connsiteX6" fmla="*/ 275484 w 791379"/>
                  <a:gd name="connsiteY6" fmla="*/ 577428 h 623191"/>
                  <a:gd name="connsiteX7" fmla="*/ 309235 w 791379"/>
                  <a:gd name="connsiteY7" fmla="*/ 597507 h 623191"/>
                  <a:gd name="connsiteX8" fmla="*/ 481994 w 791379"/>
                  <a:gd name="connsiteY8" fmla="*/ 426458 h 623191"/>
                  <a:gd name="connsiteX9" fmla="*/ 603286 w 791379"/>
                  <a:gd name="connsiteY9" fmla="*/ 255355 h 623191"/>
                  <a:gd name="connsiteX10" fmla="*/ 693389 w 791379"/>
                  <a:gd name="connsiteY10" fmla="*/ 370984 h 623191"/>
                  <a:gd name="connsiteX11" fmla="*/ 791379 w 791379"/>
                  <a:gd name="connsiteY11" fmla="*/ 416656 h 623191"/>
                  <a:gd name="connsiteX0" fmla="*/ 0 w 791379"/>
                  <a:gd name="connsiteY0" fmla="*/ 489672 h 627575"/>
                  <a:gd name="connsiteX1" fmla="*/ 62563 w 791379"/>
                  <a:gd name="connsiteY1" fmla="*/ 450146 h 627575"/>
                  <a:gd name="connsiteX2" fmla="*/ 91915 w 791379"/>
                  <a:gd name="connsiteY2" fmla="*/ 409513 h 627575"/>
                  <a:gd name="connsiteX3" fmla="*/ 204011 w 791379"/>
                  <a:gd name="connsiteY3" fmla="*/ 487415 h 627575"/>
                  <a:gd name="connsiteX4" fmla="*/ 207463 w 791379"/>
                  <a:gd name="connsiteY4" fmla="*/ 38305 h 627575"/>
                  <a:gd name="connsiteX5" fmla="*/ 218425 w 791379"/>
                  <a:gd name="connsiteY5" fmla="*/ 38941 h 627575"/>
                  <a:gd name="connsiteX6" fmla="*/ 275484 w 791379"/>
                  <a:gd name="connsiteY6" fmla="*/ 577428 h 627575"/>
                  <a:gd name="connsiteX7" fmla="*/ 309235 w 791379"/>
                  <a:gd name="connsiteY7" fmla="*/ 597507 h 627575"/>
                  <a:gd name="connsiteX8" fmla="*/ 481994 w 791379"/>
                  <a:gd name="connsiteY8" fmla="*/ 426458 h 627575"/>
                  <a:gd name="connsiteX9" fmla="*/ 603286 w 791379"/>
                  <a:gd name="connsiteY9" fmla="*/ 255355 h 627575"/>
                  <a:gd name="connsiteX10" fmla="*/ 693389 w 791379"/>
                  <a:gd name="connsiteY10" fmla="*/ 370984 h 627575"/>
                  <a:gd name="connsiteX11" fmla="*/ 791379 w 791379"/>
                  <a:gd name="connsiteY11" fmla="*/ 416656 h 627575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1994 w 791379"/>
                  <a:gd name="connsiteY8" fmla="*/ 42645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07463 w 791379"/>
                  <a:gd name="connsiteY4" fmla="*/ 38305 h 621933"/>
                  <a:gd name="connsiteX5" fmla="*/ 229123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12812 w 791379"/>
                  <a:gd name="connsiteY4" fmla="*/ 38305 h 621933"/>
                  <a:gd name="connsiteX5" fmla="*/ 229123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8002 h 620263"/>
                  <a:gd name="connsiteX1" fmla="*/ 62563 w 791379"/>
                  <a:gd name="connsiteY1" fmla="*/ 448476 h 620263"/>
                  <a:gd name="connsiteX2" fmla="*/ 91915 w 791379"/>
                  <a:gd name="connsiteY2" fmla="*/ 407843 h 620263"/>
                  <a:gd name="connsiteX3" fmla="*/ 195987 w 791379"/>
                  <a:gd name="connsiteY3" fmla="*/ 485745 h 620263"/>
                  <a:gd name="connsiteX4" fmla="*/ 212812 w 791379"/>
                  <a:gd name="connsiteY4" fmla="*/ 36635 h 620263"/>
                  <a:gd name="connsiteX5" fmla="*/ 229123 w 791379"/>
                  <a:gd name="connsiteY5" fmla="*/ 37271 h 620263"/>
                  <a:gd name="connsiteX6" fmla="*/ 275484 w 791379"/>
                  <a:gd name="connsiteY6" fmla="*/ 575758 h 620263"/>
                  <a:gd name="connsiteX7" fmla="*/ 308343 w 791379"/>
                  <a:gd name="connsiteY7" fmla="*/ 584247 h 620263"/>
                  <a:gd name="connsiteX8" fmla="*/ 480211 w 791379"/>
                  <a:gd name="connsiteY8" fmla="*/ 418548 h 620263"/>
                  <a:gd name="connsiteX9" fmla="*/ 603286 w 791379"/>
                  <a:gd name="connsiteY9" fmla="*/ 253685 h 620263"/>
                  <a:gd name="connsiteX10" fmla="*/ 693389 w 791379"/>
                  <a:gd name="connsiteY10" fmla="*/ 369314 h 620263"/>
                  <a:gd name="connsiteX11" fmla="*/ 791379 w 791379"/>
                  <a:gd name="connsiteY11" fmla="*/ 414986 h 620263"/>
                  <a:gd name="connsiteX0" fmla="*/ 0 w 791379"/>
                  <a:gd name="connsiteY0" fmla="*/ 488002 h 620263"/>
                  <a:gd name="connsiteX1" fmla="*/ 62563 w 791379"/>
                  <a:gd name="connsiteY1" fmla="*/ 448476 h 620263"/>
                  <a:gd name="connsiteX2" fmla="*/ 91915 w 791379"/>
                  <a:gd name="connsiteY2" fmla="*/ 407843 h 620263"/>
                  <a:gd name="connsiteX3" fmla="*/ 195987 w 791379"/>
                  <a:gd name="connsiteY3" fmla="*/ 485745 h 620263"/>
                  <a:gd name="connsiteX4" fmla="*/ 212812 w 791379"/>
                  <a:gd name="connsiteY4" fmla="*/ 36635 h 620263"/>
                  <a:gd name="connsiteX5" fmla="*/ 231798 w 791379"/>
                  <a:gd name="connsiteY5" fmla="*/ 37271 h 620263"/>
                  <a:gd name="connsiteX6" fmla="*/ 275484 w 791379"/>
                  <a:gd name="connsiteY6" fmla="*/ 575758 h 620263"/>
                  <a:gd name="connsiteX7" fmla="*/ 308343 w 791379"/>
                  <a:gd name="connsiteY7" fmla="*/ 584247 h 620263"/>
                  <a:gd name="connsiteX8" fmla="*/ 480211 w 791379"/>
                  <a:gd name="connsiteY8" fmla="*/ 418548 h 620263"/>
                  <a:gd name="connsiteX9" fmla="*/ 603286 w 791379"/>
                  <a:gd name="connsiteY9" fmla="*/ 253685 h 620263"/>
                  <a:gd name="connsiteX10" fmla="*/ 693389 w 791379"/>
                  <a:gd name="connsiteY10" fmla="*/ 369314 h 620263"/>
                  <a:gd name="connsiteX11" fmla="*/ 791379 w 791379"/>
                  <a:gd name="connsiteY11" fmla="*/ 414986 h 620263"/>
                  <a:gd name="connsiteX0" fmla="*/ 0 w 791379"/>
                  <a:gd name="connsiteY0" fmla="*/ 484082 h 616343"/>
                  <a:gd name="connsiteX1" fmla="*/ 62563 w 791379"/>
                  <a:gd name="connsiteY1" fmla="*/ 444556 h 616343"/>
                  <a:gd name="connsiteX2" fmla="*/ 91915 w 791379"/>
                  <a:gd name="connsiteY2" fmla="*/ 403923 h 616343"/>
                  <a:gd name="connsiteX3" fmla="*/ 195987 w 791379"/>
                  <a:gd name="connsiteY3" fmla="*/ 481825 h 616343"/>
                  <a:gd name="connsiteX4" fmla="*/ 212812 w 791379"/>
                  <a:gd name="connsiteY4" fmla="*/ 32715 h 616343"/>
                  <a:gd name="connsiteX5" fmla="*/ 231798 w 791379"/>
                  <a:gd name="connsiteY5" fmla="*/ 33351 h 616343"/>
                  <a:gd name="connsiteX6" fmla="*/ 275484 w 791379"/>
                  <a:gd name="connsiteY6" fmla="*/ 571838 h 616343"/>
                  <a:gd name="connsiteX7" fmla="*/ 308343 w 791379"/>
                  <a:gd name="connsiteY7" fmla="*/ 580327 h 616343"/>
                  <a:gd name="connsiteX8" fmla="*/ 480211 w 791379"/>
                  <a:gd name="connsiteY8" fmla="*/ 414628 h 616343"/>
                  <a:gd name="connsiteX9" fmla="*/ 603286 w 791379"/>
                  <a:gd name="connsiteY9" fmla="*/ 249765 h 616343"/>
                  <a:gd name="connsiteX10" fmla="*/ 693389 w 791379"/>
                  <a:gd name="connsiteY10" fmla="*/ 365394 h 616343"/>
                  <a:gd name="connsiteX11" fmla="*/ 791379 w 791379"/>
                  <a:gd name="connsiteY11" fmla="*/ 411066 h 616343"/>
                  <a:gd name="connsiteX0" fmla="*/ 0 w 791379"/>
                  <a:gd name="connsiteY0" fmla="*/ 486297 h 618558"/>
                  <a:gd name="connsiteX1" fmla="*/ 62563 w 791379"/>
                  <a:gd name="connsiteY1" fmla="*/ 446771 h 618558"/>
                  <a:gd name="connsiteX2" fmla="*/ 91915 w 791379"/>
                  <a:gd name="connsiteY2" fmla="*/ 406138 h 618558"/>
                  <a:gd name="connsiteX3" fmla="*/ 195987 w 791379"/>
                  <a:gd name="connsiteY3" fmla="*/ 484040 h 618558"/>
                  <a:gd name="connsiteX4" fmla="*/ 212812 w 791379"/>
                  <a:gd name="connsiteY4" fmla="*/ 34930 h 618558"/>
                  <a:gd name="connsiteX5" fmla="*/ 231798 w 791379"/>
                  <a:gd name="connsiteY5" fmla="*/ 35566 h 618558"/>
                  <a:gd name="connsiteX6" fmla="*/ 275484 w 791379"/>
                  <a:gd name="connsiteY6" fmla="*/ 574053 h 618558"/>
                  <a:gd name="connsiteX7" fmla="*/ 308343 w 791379"/>
                  <a:gd name="connsiteY7" fmla="*/ 582542 h 618558"/>
                  <a:gd name="connsiteX8" fmla="*/ 480211 w 791379"/>
                  <a:gd name="connsiteY8" fmla="*/ 416843 h 618558"/>
                  <a:gd name="connsiteX9" fmla="*/ 603286 w 791379"/>
                  <a:gd name="connsiteY9" fmla="*/ 251980 h 618558"/>
                  <a:gd name="connsiteX10" fmla="*/ 693389 w 791379"/>
                  <a:gd name="connsiteY10" fmla="*/ 367609 h 618558"/>
                  <a:gd name="connsiteX11" fmla="*/ 791379 w 791379"/>
                  <a:gd name="connsiteY11" fmla="*/ 413281 h 618558"/>
                  <a:gd name="connsiteX0" fmla="*/ 0 w 791379"/>
                  <a:gd name="connsiteY0" fmla="*/ 486297 h 617583"/>
                  <a:gd name="connsiteX1" fmla="*/ 62563 w 791379"/>
                  <a:gd name="connsiteY1" fmla="*/ 446771 h 617583"/>
                  <a:gd name="connsiteX2" fmla="*/ 91915 w 791379"/>
                  <a:gd name="connsiteY2" fmla="*/ 406138 h 617583"/>
                  <a:gd name="connsiteX3" fmla="*/ 195987 w 791379"/>
                  <a:gd name="connsiteY3" fmla="*/ 484040 h 617583"/>
                  <a:gd name="connsiteX4" fmla="*/ 212812 w 791379"/>
                  <a:gd name="connsiteY4" fmla="*/ 34930 h 617583"/>
                  <a:gd name="connsiteX5" fmla="*/ 231798 w 791379"/>
                  <a:gd name="connsiteY5" fmla="*/ 35566 h 617583"/>
                  <a:gd name="connsiteX6" fmla="*/ 279942 w 791379"/>
                  <a:gd name="connsiteY6" fmla="*/ 572270 h 617583"/>
                  <a:gd name="connsiteX7" fmla="*/ 308343 w 791379"/>
                  <a:gd name="connsiteY7" fmla="*/ 582542 h 617583"/>
                  <a:gd name="connsiteX8" fmla="*/ 480211 w 791379"/>
                  <a:gd name="connsiteY8" fmla="*/ 416843 h 617583"/>
                  <a:gd name="connsiteX9" fmla="*/ 603286 w 791379"/>
                  <a:gd name="connsiteY9" fmla="*/ 251980 h 617583"/>
                  <a:gd name="connsiteX10" fmla="*/ 693389 w 791379"/>
                  <a:gd name="connsiteY10" fmla="*/ 367609 h 617583"/>
                  <a:gd name="connsiteX11" fmla="*/ 791379 w 791379"/>
                  <a:gd name="connsiteY11" fmla="*/ 413281 h 617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91379" h="617583">
                    <a:moveTo>
                      <a:pt x="0" y="486297"/>
                    </a:moveTo>
                    <a:cubicBezTo>
                      <a:pt x="25399" y="486200"/>
                      <a:pt x="40751" y="485019"/>
                      <a:pt x="62563" y="446771"/>
                    </a:cubicBezTo>
                    <a:cubicBezTo>
                      <a:pt x="73244" y="426146"/>
                      <a:pt x="71587" y="408120"/>
                      <a:pt x="91915" y="406138"/>
                    </a:cubicBezTo>
                    <a:cubicBezTo>
                      <a:pt x="118735" y="403228"/>
                      <a:pt x="142855" y="528863"/>
                      <a:pt x="195987" y="484040"/>
                    </a:cubicBezTo>
                    <a:cubicBezTo>
                      <a:pt x="225606" y="441712"/>
                      <a:pt x="205815" y="120194"/>
                      <a:pt x="212812" y="34930"/>
                    </a:cubicBezTo>
                    <a:cubicBezTo>
                      <a:pt x="211352" y="11447"/>
                      <a:pt x="226425" y="-30591"/>
                      <a:pt x="231798" y="35566"/>
                    </a:cubicBezTo>
                    <a:cubicBezTo>
                      <a:pt x="241797" y="125865"/>
                      <a:pt x="267927" y="470558"/>
                      <a:pt x="279942" y="572270"/>
                    </a:cubicBezTo>
                    <a:cubicBezTo>
                      <a:pt x="285717" y="641887"/>
                      <a:pt x="304682" y="619739"/>
                      <a:pt x="308343" y="582542"/>
                    </a:cubicBezTo>
                    <a:cubicBezTo>
                      <a:pt x="326320" y="385074"/>
                      <a:pt x="431054" y="471937"/>
                      <a:pt x="480211" y="416843"/>
                    </a:cubicBezTo>
                    <a:cubicBezTo>
                      <a:pt x="529368" y="361749"/>
                      <a:pt x="567756" y="260186"/>
                      <a:pt x="603286" y="251980"/>
                    </a:cubicBezTo>
                    <a:cubicBezTo>
                      <a:pt x="638816" y="243774"/>
                      <a:pt x="659258" y="344590"/>
                      <a:pt x="693389" y="367609"/>
                    </a:cubicBezTo>
                    <a:cubicBezTo>
                      <a:pt x="726593" y="396193"/>
                      <a:pt x="757594" y="408910"/>
                      <a:pt x="791379" y="413281"/>
                    </a:cubicBezTo>
                  </a:path>
                </a:pathLst>
              </a:custGeom>
              <a:noFill/>
              <a:ln w="15875">
                <a:gradFill>
                  <a:gsLst>
                    <a:gs pos="23000">
                      <a:schemeClr val="accent3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accent3"/>
                    </a:gs>
                  </a:gsLst>
                  <a:lin ang="6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EC8AAE8-6ADD-4057-BF4C-CF14198E5BFE}"/>
                  </a:ext>
                </a:extLst>
              </p:cNvPr>
              <p:cNvSpPr/>
              <p:nvPr/>
            </p:nvSpPr>
            <p:spPr>
              <a:xfrm>
                <a:off x="11505753" y="4304075"/>
                <a:ext cx="180803" cy="18080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ross 36">
                <a:extLst>
                  <a:ext uri="{FF2B5EF4-FFF2-40B4-BE49-F238E27FC236}">
                    <a16:creationId xmlns:a16="http://schemas.microsoft.com/office/drawing/2014/main" id="{FF4B4872-E9E1-413E-A422-73074CA0B2FB}"/>
                  </a:ext>
                </a:extLst>
              </p:cNvPr>
              <p:cNvSpPr/>
              <p:nvPr/>
            </p:nvSpPr>
            <p:spPr>
              <a:xfrm>
                <a:off x="11535888" y="4334209"/>
                <a:ext cx="120536" cy="120536"/>
              </a:xfrm>
              <a:prstGeom prst="plus">
                <a:avLst>
                  <a:gd name="adj" fmla="val 3632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D1EEC79-1FAB-49A6-96F8-717493AD41F9}"/>
                  </a:ext>
                </a:extLst>
              </p:cNvPr>
              <p:cNvSpPr/>
              <p:nvPr/>
            </p:nvSpPr>
            <p:spPr>
              <a:xfrm>
                <a:off x="11745842" y="4314812"/>
                <a:ext cx="43935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59AAEE6-C66E-4B51-97AA-DA1C488BB058}"/>
                  </a:ext>
                </a:extLst>
              </p:cNvPr>
              <p:cNvSpPr/>
              <p:nvPr/>
            </p:nvSpPr>
            <p:spPr>
              <a:xfrm>
                <a:off x="12244484" y="4314810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FB4DD35-261F-4E7E-9F22-64E4210B5EC8}"/>
                  </a:ext>
                </a:extLst>
              </p:cNvPr>
              <p:cNvSpPr/>
              <p:nvPr/>
            </p:nvSpPr>
            <p:spPr>
              <a:xfrm>
                <a:off x="11745842" y="4399539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CE9A754-9988-463E-9CD3-0AB194B7E906}"/>
                  </a:ext>
                </a:extLst>
              </p:cNvPr>
              <p:cNvSpPr/>
              <p:nvPr/>
            </p:nvSpPr>
            <p:spPr>
              <a:xfrm>
                <a:off x="12030922" y="4398532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5A27D59-4B1B-4AAB-96C6-972F36235152}"/>
                  </a:ext>
                </a:extLst>
              </p:cNvPr>
              <p:cNvSpPr/>
              <p:nvPr/>
            </p:nvSpPr>
            <p:spPr>
              <a:xfrm>
                <a:off x="11772627" y="4331149"/>
                <a:ext cx="686368" cy="105236"/>
              </a:xfrm>
              <a:custGeom>
                <a:avLst/>
                <a:gdLst>
                  <a:gd name="connsiteX0" fmla="*/ 153859 w 686368"/>
                  <a:gd name="connsiteY0" fmla="*/ 84729 h 105236"/>
                  <a:gd name="connsiteX1" fmla="*/ 183481 w 686368"/>
                  <a:gd name="connsiteY1" fmla="*/ 84729 h 105236"/>
                  <a:gd name="connsiteX2" fmla="*/ 187726 w 686368"/>
                  <a:gd name="connsiteY2" fmla="*/ 88974 h 105236"/>
                  <a:gd name="connsiteX3" fmla="*/ 187726 w 686368"/>
                  <a:gd name="connsiteY3" fmla="*/ 100991 h 105236"/>
                  <a:gd name="connsiteX4" fmla="*/ 183481 w 686368"/>
                  <a:gd name="connsiteY4" fmla="*/ 105236 h 105236"/>
                  <a:gd name="connsiteX5" fmla="*/ 153859 w 686368"/>
                  <a:gd name="connsiteY5" fmla="*/ 105236 h 105236"/>
                  <a:gd name="connsiteX6" fmla="*/ 149614 w 686368"/>
                  <a:gd name="connsiteY6" fmla="*/ 100991 h 105236"/>
                  <a:gd name="connsiteX7" fmla="*/ 149614 w 686368"/>
                  <a:gd name="connsiteY7" fmla="*/ 88974 h 105236"/>
                  <a:gd name="connsiteX8" fmla="*/ 153859 w 686368"/>
                  <a:gd name="connsiteY8" fmla="*/ 84729 h 105236"/>
                  <a:gd name="connsiteX9" fmla="*/ 4245 w 686368"/>
                  <a:gd name="connsiteY9" fmla="*/ 84729 h 105236"/>
                  <a:gd name="connsiteX10" fmla="*/ 114508 w 686368"/>
                  <a:gd name="connsiteY10" fmla="*/ 84729 h 105236"/>
                  <a:gd name="connsiteX11" fmla="*/ 118753 w 686368"/>
                  <a:gd name="connsiteY11" fmla="*/ 88974 h 105236"/>
                  <a:gd name="connsiteX12" fmla="*/ 118753 w 686368"/>
                  <a:gd name="connsiteY12" fmla="*/ 100991 h 105236"/>
                  <a:gd name="connsiteX13" fmla="*/ 114508 w 686368"/>
                  <a:gd name="connsiteY13" fmla="*/ 105236 h 105236"/>
                  <a:gd name="connsiteX14" fmla="*/ 4245 w 686368"/>
                  <a:gd name="connsiteY14" fmla="*/ 105236 h 105236"/>
                  <a:gd name="connsiteX15" fmla="*/ 0 w 686368"/>
                  <a:gd name="connsiteY15" fmla="*/ 100991 h 105236"/>
                  <a:gd name="connsiteX16" fmla="*/ 0 w 686368"/>
                  <a:gd name="connsiteY16" fmla="*/ 88974 h 105236"/>
                  <a:gd name="connsiteX17" fmla="*/ 4245 w 686368"/>
                  <a:gd name="connsiteY17" fmla="*/ 84729 h 105236"/>
                  <a:gd name="connsiteX18" fmla="*/ 438939 w 686368"/>
                  <a:gd name="connsiteY18" fmla="*/ 83722 h 105236"/>
                  <a:gd name="connsiteX19" fmla="*/ 468561 w 686368"/>
                  <a:gd name="connsiteY19" fmla="*/ 83722 h 105236"/>
                  <a:gd name="connsiteX20" fmla="*/ 472806 w 686368"/>
                  <a:gd name="connsiteY20" fmla="*/ 87967 h 105236"/>
                  <a:gd name="connsiteX21" fmla="*/ 472806 w 686368"/>
                  <a:gd name="connsiteY21" fmla="*/ 99984 h 105236"/>
                  <a:gd name="connsiteX22" fmla="*/ 468561 w 686368"/>
                  <a:gd name="connsiteY22" fmla="*/ 104229 h 105236"/>
                  <a:gd name="connsiteX23" fmla="*/ 438939 w 686368"/>
                  <a:gd name="connsiteY23" fmla="*/ 104229 h 105236"/>
                  <a:gd name="connsiteX24" fmla="*/ 434694 w 686368"/>
                  <a:gd name="connsiteY24" fmla="*/ 99984 h 105236"/>
                  <a:gd name="connsiteX25" fmla="*/ 434694 w 686368"/>
                  <a:gd name="connsiteY25" fmla="*/ 87967 h 105236"/>
                  <a:gd name="connsiteX26" fmla="*/ 438939 w 686368"/>
                  <a:gd name="connsiteY26" fmla="*/ 83722 h 105236"/>
                  <a:gd name="connsiteX27" fmla="*/ 289325 w 686368"/>
                  <a:gd name="connsiteY27" fmla="*/ 83722 h 105236"/>
                  <a:gd name="connsiteX28" fmla="*/ 399588 w 686368"/>
                  <a:gd name="connsiteY28" fmla="*/ 83722 h 105236"/>
                  <a:gd name="connsiteX29" fmla="*/ 403833 w 686368"/>
                  <a:gd name="connsiteY29" fmla="*/ 87967 h 105236"/>
                  <a:gd name="connsiteX30" fmla="*/ 403833 w 686368"/>
                  <a:gd name="connsiteY30" fmla="*/ 99984 h 105236"/>
                  <a:gd name="connsiteX31" fmla="*/ 399588 w 686368"/>
                  <a:gd name="connsiteY31" fmla="*/ 104229 h 105236"/>
                  <a:gd name="connsiteX32" fmla="*/ 289325 w 686368"/>
                  <a:gd name="connsiteY32" fmla="*/ 104229 h 105236"/>
                  <a:gd name="connsiteX33" fmla="*/ 285080 w 686368"/>
                  <a:gd name="connsiteY33" fmla="*/ 99984 h 105236"/>
                  <a:gd name="connsiteX34" fmla="*/ 285080 w 686368"/>
                  <a:gd name="connsiteY34" fmla="*/ 87967 h 105236"/>
                  <a:gd name="connsiteX35" fmla="*/ 289325 w 686368"/>
                  <a:gd name="connsiteY35" fmla="*/ 83722 h 105236"/>
                  <a:gd name="connsiteX36" fmla="*/ 353589 w 686368"/>
                  <a:gd name="connsiteY36" fmla="*/ 2 h 105236"/>
                  <a:gd name="connsiteX37" fmla="*/ 383211 w 686368"/>
                  <a:gd name="connsiteY37" fmla="*/ 2 h 105236"/>
                  <a:gd name="connsiteX38" fmla="*/ 387456 w 686368"/>
                  <a:gd name="connsiteY38" fmla="*/ 4247 h 105236"/>
                  <a:gd name="connsiteX39" fmla="*/ 387456 w 686368"/>
                  <a:gd name="connsiteY39" fmla="*/ 16264 h 105236"/>
                  <a:gd name="connsiteX40" fmla="*/ 383211 w 686368"/>
                  <a:gd name="connsiteY40" fmla="*/ 20509 h 105236"/>
                  <a:gd name="connsiteX41" fmla="*/ 353589 w 686368"/>
                  <a:gd name="connsiteY41" fmla="*/ 20509 h 105236"/>
                  <a:gd name="connsiteX42" fmla="*/ 349344 w 686368"/>
                  <a:gd name="connsiteY42" fmla="*/ 16264 h 105236"/>
                  <a:gd name="connsiteX43" fmla="*/ 349344 w 686368"/>
                  <a:gd name="connsiteY43" fmla="*/ 4247 h 105236"/>
                  <a:gd name="connsiteX44" fmla="*/ 353589 w 686368"/>
                  <a:gd name="connsiteY44" fmla="*/ 2 h 105236"/>
                  <a:gd name="connsiteX45" fmla="*/ 8320 w 686368"/>
                  <a:gd name="connsiteY45" fmla="*/ 2 h 105236"/>
                  <a:gd name="connsiteX46" fmla="*/ 314237 w 686368"/>
                  <a:gd name="connsiteY46" fmla="*/ 2 h 105236"/>
                  <a:gd name="connsiteX47" fmla="*/ 318482 w 686368"/>
                  <a:gd name="connsiteY47" fmla="*/ 4247 h 105236"/>
                  <a:gd name="connsiteX48" fmla="*/ 318482 w 686368"/>
                  <a:gd name="connsiteY48" fmla="*/ 16264 h 105236"/>
                  <a:gd name="connsiteX49" fmla="*/ 314237 w 686368"/>
                  <a:gd name="connsiteY49" fmla="*/ 20509 h 105236"/>
                  <a:gd name="connsiteX50" fmla="*/ 8320 w 686368"/>
                  <a:gd name="connsiteY50" fmla="*/ 20509 h 105236"/>
                  <a:gd name="connsiteX51" fmla="*/ 4075 w 686368"/>
                  <a:gd name="connsiteY51" fmla="*/ 16264 h 105236"/>
                  <a:gd name="connsiteX52" fmla="*/ 4075 w 686368"/>
                  <a:gd name="connsiteY52" fmla="*/ 4247 h 105236"/>
                  <a:gd name="connsiteX53" fmla="*/ 8320 w 686368"/>
                  <a:gd name="connsiteY53" fmla="*/ 2 h 105236"/>
                  <a:gd name="connsiteX54" fmla="*/ 652501 w 686368"/>
                  <a:gd name="connsiteY54" fmla="*/ 0 h 105236"/>
                  <a:gd name="connsiteX55" fmla="*/ 682123 w 686368"/>
                  <a:gd name="connsiteY55" fmla="*/ 0 h 105236"/>
                  <a:gd name="connsiteX56" fmla="*/ 686368 w 686368"/>
                  <a:gd name="connsiteY56" fmla="*/ 4245 h 105236"/>
                  <a:gd name="connsiteX57" fmla="*/ 686368 w 686368"/>
                  <a:gd name="connsiteY57" fmla="*/ 16262 h 105236"/>
                  <a:gd name="connsiteX58" fmla="*/ 682123 w 686368"/>
                  <a:gd name="connsiteY58" fmla="*/ 20507 h 105236"/>
                  <a:gd name="connsiteX59" fmla="*/ 652501 w 686368"/>
                  <a:gd name="connsiteY59" fmla="*/ 20507 h 105236"/>
                  <a:gd name="connsiteX60" fmla="*/ 648256 w 686368"/>
                  <a:gd name="connsiteY60" fmla="*/ 16262 h 105236"/>
                  <a:gd name="connsiteX61" fmla="*/ 648256 w 686368"/>
                  <a:gd name="connsiteY61" fmla="*/ 4245 h 105236"/>
                  <a:gd name="connsiteX62" fmla="*/ 652501 w 686368"/>
                  <a:gd name="connsiteY62" fmla="*/ 0 h 105236"/>
                  <a:gd name="connsiteX63" fmla="*/ 502887 w 686368"/>
                  <a:gd name="connsiteY63" fmla="*/ 0 h 105236"/>
                  <a:gd name="connsiteX64" fmla="*/ 613150 w 686368"/>
                  <a:gd name="connsiteY64" fmla="*/ 0 h 105236"/>
                  <a:gd name="connsiteX65" fmla="*/ 617395 w 686368"/>
                  <a:gd name="connsiteY65" fmla="*/ 4245 h 105236"/>
                  <a:gd name="connsiteX66" fmla="*/ 617395 w 686368"/>
                  <a:gd name="connsiteY66" fmla="*/ 16262 h 105236"/>
                  <a:gd name="connsiteX67" fmla="*/ 613150 w 686368"/>
                  <a:gd name="connsiteY67" fmla="*/ 20507 h 105236"/>
                  <a:gd name="connsiteX68" fmla="*/ 502887 w 686368"/>
                  <a:gd name="connsiteY68" fmla="*/ 20507 h 105236"/>
                  <a:gd name="connsiteX69" fmla="*/ 498642 w 686368"/>
                  <a:gd name="connsiteY69" fmla="*/ 16262 h 105236"/>
                  <a:gd name="connsiteX70" fmla="*/ 498642 w 686368"/>
                  <a:gd name="connsiteY70" fmla="*/ 4245 h 105236"/>
                  <a:gd name="connsiteX71" fmla="*/ 502887 w 686368"/>
                  <a:gd name="connsiteY71" fmla="*/ 0 h 105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686368" h="105236">
                    <a:moveTo>
                      <a:pt x="153859" y="84729"/>
                    </a:moveTo>
                    <a:lnTo>
                      <a:pt x="183481" y="84729"/>
                    </a:lnTo>
                    <a:cubicBezTo>
                      <a:pt x="185825" y="84729"/>
                      <a:pt x="187726" y="86630"/>
                      <a:pt x="187726" y="88974"/>
                    </a:cubicBezTo>
                    <a:lnTo>
                      <a:pt x="187726" y="100991"/>
                    </a:lnTo>
                    <a:cubicBezTo>
                      <a:pt x="187726" y="103335"/>
                      <a:pt x="185825" y="105236"/>
                      <a:pt x="183481" y="105236"/>
                    </a:cubicBezTo>
                    <a:lnTo>
                      <a:pt x="153859" y="105236"/>
                    </a:lnTo>
                    <a:cubicBezTo>
                      <a:pt x="151515" y="105236"/>
                      <a:pt x="149614" y="103335"/>
                      <a:pt x="149614" y="100991"/>
                    </a:cubicBezTo>
                    <a:lnTo>
                      <a:pt x="149614" y="88974"/>
                    </a:lnTo>
                    <a:cubicBezTo>
                      <a:pt x="149614" y="86630"/>
                      <a:pt x="151515" y="84729"/>
                      <a:pt x="153859" y="84729"/>
                    </a:cubicBezTo>
                    <a:close/>
                    <a:moveTo>
                      <a:pt x="4245" y="84729"/>
                    </a:moveTo>
                    <a:lnTo>
                      <a:pt x="114508" y="84729"/>
                    </a:lnTo>
                    <a:cubicBezTo>
                      <a:pt x="116852" y="84729"/>
                      <a:pt x="118753" y="86630"/>
                      <a:pt x="118753" y="88974"/>
                    </a:cubicBezTo>
                    <a:lnTo>
                      <a:pt x="118753" y="100991"/>
                    </a:lnTo>
                    <a:cubicBezTo>
                      <a:pt x="118753" y="103335"/>
                      <a:pt x="116852" y="105236"/>
                      <a:pt x="114508" y="105236"/>
                    </a:cubicBezTo>
                    <a:lnTo>
                      <a:pt x="4245" y="105236"/>
                    </a:lnTo>
                    <a:cubicBezTo>
                      <a:pt x="1901" y="105236"/>
                      <a:pt x="0" y="103335"/>
                      <a:pt x="0" y="100991"/>
                    </a:cubicBezTo>
                    <a:lnTo>
                      <a:pt x="0" y="88974"/>
                    </a:lnTo>
                    <a:cubicBezTo>
                      <a:pt x="0" y="86630"/>
                      <a:pt x="1901" y="84729"/>
                      <a:pt x="4245" y="84729"/>
                    </a:cubicBezTo>
                    <a:close/>
                    <a:moveTo>
                      <a:pt x="438939" y="83722"/>
                    </a:moveTo>
                    <a:lnTo>
                      <a:pt x="468561" y="83722"/>
                    </a:lnTo>
                    <a:cubicBezTo>
                      <a:pt x="470905" y="83722"/>
                      <a:pt x="472806" y="85623"/>
                      <a:pt x="472806" y="87967"/>
                    </a:cubicBezTo>
                    <a:lnTo>
                      <a:pt x="472806" y="99984"/>
                    </a:lnTo>
                    <a:cubicBezTo>
                      <a:pt x="472806" y="102328"/>
                      <a:pt x="470905" y="104229"/>
                      <a:pt x="468561" y="104229"/>
                    </a:cubicBezTo>
                    <a:lnTo>
                      <a:pt x="438939" y="104229"/>
                    </a:lnTo>
                    <a:cubicBezTo>
                      <a:pt x="436595" y="104229"/>
                      <a:pt x="434694" y="102328"/>
                      <a:pt x="434694" y="99984"/>
                    </a:cubicBezTo>
                    <a:lnTo>
                      <a:pt x="434694" y="87967"/>
                    </a:lnTo>
                    <a:cubicBezTo>
                      <a:pt x="434694" y="85623"/>
                      <a:pt x="436595" y="83722"/>
                      <a:pt x="438939" y="83722"/>
                    </a:cubicBezTo>
                    <a:close/>
                    <a:moveTo>
                      <a:pt x="289325" y="83722"/>
                    </a:moveTo>
                    <a:lnTo>
                      <a:pt x="399588" y="83722"/>
                    </a:lnTo>
                    <a:cubicBezTo>
                      <a:pt x="401932" y="83722"/>
                      <a:pt x="403833" y="85623"/>
                      <a:pt x="403833" y="87967"/>
                    </a:cubicBezTo>
                    <a:lnTo>
                      <a:pt x="403833" y="99984"/>
                    </a:lnTo>
                    <a:cubicBezTo>
                      <a:pt x="403833" y="102328"/>
                      <a:pt x="401932" y="104229"/>
                      <a:pt x="399588" y="104229"/>
                    </a:cubicBezTo>
                    <a:lnTo>
                      <a:pt x="289325" y="104229"/>
                    </a:lnTo>
                    <a:cubicBezTo>
                      <a:pt x="286981" y="104229"/>
                      <a:pt x="285080" y="102328"/>
                      <a:pt x="285080" y="99984"/>
                    </a:cubicBezTo>
                    <a:lnTo>
                      <a:pt x="285080" y="87967"/>
                    </a:lnTo>
                    <a:cubicBezTo>
                      <a:pt x="285080" y="85623"/>
                      <a:pt x="286981" y="83722"/>
                      <a:pt x="289325" y="83722"/>
                    </a:cubicBezTo>
                    <a:close/>
                    <a:moveTo>
                      <a:pt x="353589" y="2"/>
                    </a:moveTo>
                    <a:lnTo>
                      <a:pt x="383211" y="2"/>
                    </a:lnTo>
                    <a:cubicBezTo>
                      <a:pt x="385555" y="2"/>
                      <a:pt x="387456" y="1903"/>
                      <a:pt x="387456" y="4247"/>
                    </a:cubicBezTo>
                    <a:lnTo>
                      <a:pt x="387456" y="16264"/>
                    </a:lnTo>
                    <a:cubicBezTo>
                      <a:pt x="387456" y="18608"/>
                      <a:pt x="385555" y="20509"/>
                      <a:pt x="383211" y="20509"/>
                    </a:cubicBezTo>
                    <a:lnTo>
                      <a:pt x="353589" y="20509"/>
                    </a:lnTo>
                    <a:cubicBezTo>
                      <a:pt x="351245" y="20509"/>
                      <a:pt x="349344" y="18608"/>
                      <a:pt x="349344" y="16264"/>
                    </a:cubicBezTo>
                    <a:lnTo>
                      <a:pt x="349344" y="4247"/>
                    </a:lnTo>
                    <a:cubicBezTo>
                      <a:pt x="349344" y="1903"/>
                      <a:pt x="351245" y="2"/>
                      <a:pt x="353589" y="2"/>
                    </a:cubicBezTo>
                    <a:close/>
                    <a:moveTo>
                      <a:pt x="8320" y="2"/>
                    </a:moveTo>
                    <a:lnTo>
                      <a:pt x="314237" y="2"/>
                    </a:lnTo>
                    <a:cubicBezTo>
                      <a:pt x="316581" y="2"/>
                      <a:pt x="318482" y="1903"/>
                      <a:pt x="318482" y="4247"/>
                    </a:cubicBezTo>
                    <a:lnTo>
                      <a:pt x="318482" y="16264"/>
                    </a:lnTo>
                    <a:cubicBezTo>
                      <a:pt x="318482" y="18608"/>
                      <a:pt x="316581" y="20509"/>
                      <a:pt x="314237" y="20509"/>
                    </a:cubicBezTo>
                    <a:lnTo>
                      <a:pt x="8320" y="20509"/>
                    </a:lnTo>
                    <a:cubicBezTo>
                      <a:pt x="5976" y="20509"/>
                      <a:pt x="4075" y="18608"/>
                      <a:pt x="4075" y="16264"/>
                    </a:cubicBezTo>
                    <a:lnTo>
                      <a:pt x="4075" y="4247"/>
                    </a:lnTo>
                    <a:cubicBezTo>
                      <a:pt x="4075" y="1903"/>
                      <a:pt x="5976" y="2"/>
                      <a:pt x="8320" y="2"/>
                    </a:cubicBezTo>
                    <a:close/>
                    <a:moveTo>
                      <a:pt x="652501" y="0"/>
                    </a:moveTo>
                    <a:lnTo>
                      <a:pt x="682123" y="0"/>
                    </a:lnTo>
                    <a:cubicBezTo>
                      <a:pt x="684467" y="0"/>
                      <a:pt x="686368" y="1901"/>
                      <a:pt x="686368" y="4245"/>
                    </a:cubicBezTo>
                    <a:lnTo>
                      <a:pt x="686368" y="16262"/>
                    </a:lnTo>
                    <a:cubicBezTo>
                      <a:pt x="686368" y="18606"/>
                      <a:pt x="684467" y="20507"/>
                      <a:pt x="682123" y="20507"/>
                    </a:cubicBezTo>
                    <a:lnTo>
                      <a:pt x="652501" y="20507"/>
                    </a:lnTo>
                    <a:cubicBezTo>
                      <a:pt x="650157" y="20507"/>
                      <a:pt x="648256" y="18606"/>
                      <a:pt x="648256" y="16262"/>
                    </a:cubicBezTo>
                    <a:lnTo>
                      <a:pt x="648256" y="4245"/>
                    </a:lnTo>
                    <a:cubicBezTo>
                      <a:pt x="648256" y="1901"/>
                      <a:pt x="650157" y="0"/>
                      <a:pt x="652501" y="0"/>
                    </a:cubicBezTo>
                    <a:close/>
                    <a:moveTo>
                      <a:pt x="502887" y="0"/>
                    </a:moveTo>
                    <a:lnTo>
                      <a:pt x="613150" y="0"/>
                    </a:lnTo>
                    <a:cubicBezTo>
                      <a:pt x="615494" y="0"/>
                      <a:pt x="617395" y="1901"/>
                      <a:pt x="617395" y="4245"/>
                    </a:cubicBezTo>
                    <a:lnTo>
                      <a:pt x="617395" y="16262"/>
                    </a:lnTo>
                    <a:cubicBezTo>
                      <a:pt x="617395" y="18606"/>
                      <a:pt x="615494" y="20507"/>
                      <a:pt x="613150" y="20507"/>
                    </a:cubicBezTo>
                    <a:lnTo>
                      <a:pt x="502887" y="20507"/>
                    </a:lnTo>
                    <a:cubicBezTo>
                      <a:pt x="500543" y="20507"/>
                      <a:pt x="498642" y="18606"/>
                      <a:pt x="498642" y="16262"/>
                    </a:cubicBezTo>
                    <a:lnTo>
                      <a:pt x="498642" y="4245"/>
                    </a:lnTo>
                    <a:cubicBezTo>
                      <a:pt x="498642" y="1901"/>
                      <a:pt x="500543" y="0"/>
                      <a:pt x="502887" y="0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71D2DA-EB3F-46FD-BF6B-BC53C649569F}"/>
                </a:ext>
              </a:extLst>
            </p:cNvPr>
            <p:cNvSpPr/>
            <p:nvPr/>
          </p:nvSpPr>
          <p:spPr>
            <a:xfrm rot="18902941">
              <a:off x="10242661" y="3983156"/>
              <a:ext cx="1144096" cy="1352486"/>
            </a:xfrm>
            <a:custGeom>
              <a:avLst/>
              <a:gdLst>
                <a:gd name="connsiteX0" fmla="*/ 1697155 w 3375646"/>
                <a:gd name="connsiteY0" fmla="*/ 0 h 3990500"/>
                <a:gd name="connsiteX1" fmla="*/ 3236340 w 3375646"/>
                <a:gd name="connsiteY1" fmla="*/ 0 h 3990500"/>
                <a:gd name="connsiteX2" fmla="*/ 3375646 w 3375646"/>
                <a:gd name="connsiteY2" fmla="*/ 184244 h 3990500"/>
                <a:gd name="connsiteX3" fmla="*/ 3375646 w 3375646"/>
                <a:gd name="connsiteY3" fmla="*/ 3806252 h 3990500"/>
                <a:gd name="connsiteX4" fmla="*/ 3236340 w 3375646"/>
                <a:gd name="connsiteY4" fmla="*/ 3990500 h 3990500"/>
                <a:gd name="connsiteX5" fmla="*/ 0 w 3375646"/>
                <a:gd name="connsiteY5" fmla="*/ 3990500 h 39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5646" h="3990500">
                  <a:moveTo>
                    <a:pt x="1697155" y="0"/>
                  </a:moveTo>
                  <a:lnTo>
                    <a:pt x="3236340" y="0"/>
                  </a:lnTo>
                  <a:cubicBezTo>
                    <a:pt x="3312732" y="0"/>
                    <a:pt x="3375646" y="80888"/>
                    <a:pt x="3375646" y="184244"/>
                  </a:cubicBezTo>
                  <a:lnTo>
                    <a:pt x="3375646" y="3806252"/>
                  </a:lnTo>
                  <a:cubicBezTo>
                    <a:pt x="3375646" y="3905115"/>
                    <a:pt x="3312732" y="3990500"/>
                    <a:pt x="3236340" y="3990500"/>
                  </a:cubicBezTo>
                  <a:lnTo>
                    <a:pt x="0" y="399050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1B54784-56B9-4584-8F9D-C7ABA098BDCC}"/>
                </a:ext>
              </a:extLst>
            </p:cNvPr>
            <p:cNvGrpSpPr/>
            <p:nvPr/>
          </p:nvGrpSpPr>
          <p:grpSpPr>
            <a:xfrm rot="18902941">
              <a:off x="9825321" y="5247373"/>
              <a:ext cx="109147" cy="109147"/>
              <a:chOff x="8118251" y="2289511"/>
              <a:chExt cx="453435" cy="453435"/>
            </a:xfrm>
            <a:solidFill>
              <a:schemeClr val="accent1">
                <a:alpha val="40000"/>
              </a:schemeClr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71CF1EF-90A8-49E7-ABCF-36EAC2ED661B}"/>
                  </a:ext>
                </a:extLst>
              </p:cNvPr>
              <p:cNvSpPr/>
              <p:nvPr/>
            </p:nvSpPr>
            <p:spPr>
              <a:xfrm>
                <a:off x="8118251" y="2289511"/>
                <a:ext cx="453435" cy="4534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5778F9B-E623-4BD2-ACC5-475E8BCD7AD8}"/>
                  </a:ext>
                </a:extLst>
              </p:cNvPr>
              <p:cNvSpPr/>
              <p:nvPr/>
            </p:nvSpPr>
            <p:spPr>
              <a:xfrm>
                <a:off x="8160877" y="2332137"/>
                <a:ext cx="368182" cy="3681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34495CB-3C2E-4033-A915-1253F01D7F6B}"/>
                  </a:ext>
                </a:extLst>
              </p:cNvPr>
              <p:cNvSpPr/>
              <p:nvPr/>
            </p:nvSpPr>
            <p:spPr>
              <a:xfrm>
                <a:off x="8207808" y="2379068"/>
                <a:ext cx="274320" cy="2743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5954EB3-8071-414D-9B45-7B15C269B4DD}"/>
                  </a:ext>
                </a:extLst>
              </p:cNvPr>
              <p:cNvSpPr/>
              <p:nvPr/>
            </p:nvSpPr>
            <p:spPr>
              <a:xfrm>
                <a:off x="8253528" y="2424788"/>
                <a:ext cx="182880" cy="1828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A9A8349A-7EFB-47E6-9E3E-C42717EE861F}"/>
              </a:ext>
            </a:extLst>
          </p:cNvPr>
          <p:cNvSpPr/>
          <p:nvPr/>
        </p:nvSpPr>
        <p:spPr>
          <a:xfrm rot="19146890">
            <a:off x="9497118" y="4865112"/>
            <a:ext cx="2647906" cy="2053702"/>
          </a:xfrm>
          <a:custGeom>
            <a:avLst/>
            <a:gdLst>
              <a:gd name="connsiteX0" fmla="*/ 802501 w 2647906"/>
              <a:gd name="connsiteY0" fmla="*/ 64780 h 2053702"/>
              <a:gd name="connsiteX1" fmla="*/ 824412 w 2647906"/>
              <a:gd name="connsiteY1" fmla="*/ 137612 h 2053702"/>
              <a:gd name="connsiteX2" fmla="*/ 735907 w 2647906"/>
              <a:gd name="connsiteY2" fmla="*/ 300638 h 2053702"/>
              <a:gd name="connsiteX3" fmla="*/ 672970 w 2647906"/>
              <a:gd name="connsiteY3" fmla="*/ 375812 h 2053702"/>
              <a:gd name="connsiteX4" fmla="*/ 644123 w 2647906"/>
              <a:gd name="connsiteY4" fmla="*/ 429134 h 2053702"/>
              <a:gd name="connsiteX5" fmla="*/ 630356 w 2647906"/>
              <a:gd name="connsiteY5" fmla="*/ 546704 h 2053702"/>
              <a:gd name="connsiteX6" fmla="*/ 618992 w 2647906"/>
              <a:gd name="connsiteY6" fmla="*/ 620349 h 2053702"/>
              <a:gd name="connsiteX7" fmla="*/ 576379 w 2647906"/>
              <a:gd name="connsiteY7" fmla="*/ 714318 h 2053702"/>
              <a:gd name="connsiteX8" fmla="*/ 559114 w 2647906"/>
              <a:gd name="connsiteY8" fmla="*/ 771355 h 2053702"/>
              <a:gd name="connsiteX9" fmla="*/ 507760 w 2647906"/>
              <a:gd name="connsiteY9" fmla="*/ 891329 h 2053702"/>
              <a:gd name="connsiteX10" fmla="*/ 462960 w 2647906"/>
              <a:gd name="connsiteY10" fmla="*/ 948802 h 2053702"/>
              <a:gd name="connsiteX11" fmla="*/ 412480 w 2647906"/>
              <a:gd name="connsiteY11" fmla="*/ 1078829 h 2053702"/>
              <a:gd name="connsiteX12" fmla="*/ 403301 w 2647906"/>
              <a:gd name="connsiteY12" fmla="*/ 1333200 h 2053702"/>
              <a:gd name="connsiteX13" fmla="*/ 421058 w 2647906"/>
              <a:gd name="connsiteY13" fmla="*/ 1503955 h 2053702"/>
              <a:gd name="connsiteX14" fmla="*/ 425443 w 2647906"/>
              <a:gd name="connsiteY14" fmla="*/ 1540797 h 2053702"/>
              <a:gd name="connsiteX15" fmla="*/ 0 w 2647906"/>
              <a:gd name="connsiteY15" fmla="*/ 1172459 h 2053702"/>
              <a:gd name="connsiteX16" fmla="*/ 16659 w 2647906"/>
              <a:gd name="connsiteY16" fmla="*/ 1116181 h 2053702"/>
              <a:gd name="connsiteX17" fmla="*/ 118337 w 2647906"/>
              <a:gd name="connsiteY17" fmla="*/ 780533 h 2053702"/>
              <a:gd name="connsiteX18" fmla="*/ 209683 w 2647906"/>
              <a:gd name="connsiteY18" fmla="*/ 463662 h 2053702"/>
              <a:gd name="connsiteX19" fmla="*/ 259071 w 2647906"/>
              <a:gd name="connsiteY19" fmla="*/ 293425 h 2053702"/>
              <a:gd name="connsiteX20" fmla="*/ 276772 w 2647906"/>
              <a:gd name="connsiteY20" fmla="*/ 205139 h 2053702"/>
              <a:gd name="connsiteX21" fmla="*/ 329219 w 2647906"/>
              <a:gd name="connsiteY21" fmla="*/ 137394 h 2053702"/>
              <a:gd name="connsiteX22" fmla="*/ 512349 w 2647906"/>
              <a:gd name="connsiteY22" fmla="*/ 41458 h 2053702"/>
              <a:gd name="connsiteX23" fmla="*/ 578564 w 2647906"/>
              <a:gd name="connsiteY23" fmla="*/ 3434 h 2053702"/>
              <a:gd name="connsiteX24" fmla="*/ 598232 w 2647906"/>
              <a:gd name="connsiteY24" fmla="*/ 2123 h 2053702"/>
              <a:gd name="connsiteX25" fmla="*/ 603914 w 2647906"/>
              <a:gd name="connsiteY25" fmla="*/ 16546 h 2053702"/>
              <a:gd name="connsiteX26" fmla="*/ 614402 w 2647906"/>
              <a:gd name="connsiteY26" fmla="*/ 153128 h 2053702"/>
              <a:gd name="connsiteX27" fmla="*/ 624237 w 2647906"/>
              <a:gd name="connsiteY27" fmla="*/ 147446 h 2053702"/>
              <a:gd name="connsiteX28" fmla="*/ 710120 w 2647906"/>
              <a:gd name="connsiteY28" fmla="*/ 63749 h 2053702"/>
              <a:gd name="connsiteX29" fmla="*/ 779832 w 2647906"/>
              <a:gd name="connsiteY29" fmla="*/ 50418 h 2053702"/>
              <a:gd name="connsiteX30" fmla="*/ 802501 w 2647906"/>
              <a:gd name="connsiteY30" fmla="*/ 64780 h 2053702"/>
              <a:gd name="connsiteX31" fmla="*/ 2419034 w 2647906"/>
              <a:gd name="connsiteY31" fmla="*/ 721093 h 2053702"/>
              <a:gd name="connsiteX32" fmla="*/ 2504043 w 2647906"/>
              <a:gd name="connsiteY32" fmla="*/ 904441 h 2053702"/>
              <a:gd name="connsiteX33" fmla="*/ 2545782 w 2647906"/>
              <a:gd name="connsiteY33" fmla="*/ 1068995 h 2053702"/>
              <a:gd name="connsiteX34" fmla="*/ 2540975 w 2647906"/>
              <a:gd name="connsiteY34" fmla="*/ 1200552 h 2053702"/>
              <a:gd name="connsiteX35" fmla="*/ 2527207 w 2647906"/>
              <a:gd name="connsiteY35" fmla="*/ 1309818 h 2053702"/>
              <a:gd name="connsiteX36" fmla="*/ 2533108 w 2647906"/>
              <a:gd name="connsiteY36" fmla="*/ 1417991 h 2053702"/>
              <a:gd name="connsiteX37" fmla="*/ 2647906 w 2647906"/>
              <a:gd name="connsiteY37" fmla="*/ 1623311 h 2053702"/>
              <a:gd name="connsiteX38" fmla="*/ 2238821 w 2647906"/>
              <a:gd name="connsiteY38" fmla="*/ 2053445 h 2053702"/>
              <a:gd name="connsiteX39" fmla="*/ 2107487 w 2647906"/>
              <a:gd name="connsiteY39" fmla="*/ 1625728 h 2053702"/>
              <a:gd name="connsiteX40" fmla="*/ 1832058 w 2647906"/>
              <a:gd name="connsiteY40" fmla="*/ 1241636 h 2053702"/>
              <a:gd name="connsiteX41" fmla="*/ 1746394 w 2647906"/>
              <a:gd name="connsiteY41" fmla="*/ 1095656 h 2053702"/>
              <a:gd name="connsiteX42" fmla="*/ 1701159 w 2647906"/>
              <a:gd name="connsiteY42" fmla="*/ 1015237 h 2053702"/>
              <a:gd name="connsiteX43" fmla="*/ 1666849 w 2647906"/>
              <a:gd name="connsiteY43" fmla="*/ 935910 h 2053702"/>
              <a:gd name="connsiteX44" fmla="*/ 1618990 w 2647906"/>
              <a:gd name="connsiteY44" fmla="*/ 854398 h 2053702"/>
              <a:gd name="connsiteX45" fmla="*/ 1588178 w 2647906"/>
              <a:gd name="connsiteY45" fmla="*/ 825770 h 2053702"/>
              <a:gd name="connsiteX46" fmla="*/ 1612435 w 2647906"/>
              <a:gd name="connsiteY46" fmla="*/ 764145 h 2053702"/>
              <a:gd name="connsiteX47" fmla="*/ 1642592 w 2647906"/>
              <a:gd name="connsiteY47" fmla="*/ 763488 h 2053702"/>
              <a:gd name="connsiteX48" fmla="*/ 1691106 w 2647906"/>
              <a:gd name="connsiteY48" fmla="*/ 775726 h 2053702"/>
              <a:gd name="connsiteX49" fmla="*/ 1749017 w 2647906"/>
              <a:gd name="connsiteY49" fmla="*/ 812658 h 2053702"/>
              <a:gd name="connsiteX50" fmla="*/ 1751420 w 2647906"/>
              <a:gd name="connsiteY50" fmla="*/ 814843 h 2053702"/>
              <a:gd name="connsiteX51" fmla="*/ 1755354 w 2647906"/>
              <a:gd name="connsiteY51" fmla="*/ 815280 h 2053702"/>
              <a:gd name="connsiteX52" fmla="*/ 1638003 w 2647906"/>
              <a:gd name="connsiteY52" fmla="*/ 354397 h 2053702"/>
              <a:gd name="connsiteX53" fmla="*/ 1635598 w 2647906"/>
              <a:gd name="connsiteY53" fmla="*/ 303261 h 2053702"/>
              <a:gd name="connsiteX54" fmla="*/ 1657234 w 2647906"/>
              <a:gd name="connsiteY54" fmla="*/ 263925 h 2053702"/>
              <a:gd name="connsiteX55" fmla="*/ 1707714 w 2647906"/>
              <a:gd name="connsiteY55" fmla="*/ 258243 h 2053702"/>
              <a:gd name="connsiteX56" fmla="*/ 1784419 w 2647906"/>
              <a:gd name="connsiteY56" fmla="*/ 306538 h 2053702"/>
              <a:gd name="connsiteX57" fmla="*/ 1823973 w 2647906"/>
              <a:gd name="connsiteY57" fmla="*/ 408592 h 2053702"/>
              <a:gd name="connsiteX58" fmla="*/ 1907234 w 2647906"/>
              <a:gd name="connsiteY58" fmla="*/ 690280 h 2053702"/>
              <a:gd name="connsiteX59" fmla="*/ 1926465 w 2647906"/>
              <a:gd name="connsiteY59" fmla="*/ 698148 h 2053702"/>
              <a:gd name="connsiteX60" fmla="*/ 2046438 w 2647906"/>
              <a:gd name="connsiteY60" fmla="*/ 694651 h 2053702"/>
              <a:gd name="connsiteX61" fmla="*/ 2065013 w 2647906"/>
              <a:gd name="connsiteY61" fmla="*/ 706014 h 2053702"/>
              <a:gd name="connsiteX62" fmla="*/ 2076595 w 2647906"/>
              <a:gd name="connsiteY62" fmla="*/ 703392 h 2053702"/>
              <a:gd name="connsiteX63" fmla="*/ 2142155 w 2647906"/>
              <a:gd name="connsiteY63" fmla="*/ 667553 h 2053702"/>
              <a:gd name="connsiteX64" fmla="*/ 2230442 w 2647906"/>
              <a:gd name="connsiteY64" fmla="*/ 696399 h 2053702"/>
              <a:gd name="connsiteX65" fmla="*/ 2279612 w 2647906"/>
              <a:gd name="connsiteY65" fmla="*/ 706670 h 2053702"/>
              <a:gd name="connsiteX66" fmla="*/ 2328562 w 2647906"/>
              <a:gd name="connsiteY66" fmla="*/ 691592 h 2053702"/>
              <a:gd name="connsiteX67" fmla="*/ 2419034 w 2647906"/>
              <a:gd name="connsiteY67" fmla="*/ 721093 h 20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647906" h="2053702">
                <a:moveTo>
                  <a:pt x="802501" y="64780"/>
                </a:moveTo>
                <a:cubicBezTo>
                  <a:pt x="822159" y="83035"/>
                  <a:pt x="831951" y="111553"/>
                  <a:pt x="824412" y="137612"/>
                </a:cubicBezTo>
                <a:cubicBezTo>
                  <a:pt x="813704" y="174981"/>
                  <a:pt x="750767" y="282281"/>
                  <a:pt x="735907" y="300638"/>
                </a:cubicBezTo>
                <a:cubicBezTo>
                  <a:pt x="715146" y="325768"/>
                  <a:pt x="691108" y="348277"/>
                  <a:pt x="672970" y="375812"/>
                </a:cubicBezTo>
                <a:cubicBezTo>
                  <a:pt x="665758" y="386739"/>
                  <a:pt x="658546" y="395480"/>
                  <a:pt x="644123" y="429134"/>
                </a:cubicBezTo>
                <a:cubicBezTo>
                  <a:pt x="629045" y="467158"/>
                  <a:pt x="625330" y="506275"/>
                  <a:pt x="630356" y="546704"/>
                </a:cubicBezTo>
                <a:cubicBezTo>
                  <a:pt x="633634" y="572054"/>
                  <a:pt x="626641" y="596310"/>
                  <a:pt x="618992" y="620349"/>
                </a:cubicBezTo>
                <a:cubicBezTo>
                  <a:pt x="608285" y="653348"/>
                  <a:pt x="595391" y="685035"/>
                  <a:pt x="576379" y="714318"/>
                </a:cubicBezTo>
                <a:cubicBezTo>
                  <a:pt x="565452" y="731363"/>
                  <a:pt x="563704" y="752124"/>
                  <a:pt x="559114" y="771355"/>
                </a:cubicBezTo>
                <a:cubicBezTo>
                  <a:pt x="548625" y="814187"/>
                  <a:pt x="536387" y="856145"/>
                  <a:pt x="507760" y="891329"/>
                </a:cubicBezTo>
                <a:cubicBezTo>
                  <a:pt x="492462" y="910122"/>
                  <a:pt x="476947" y="929135"/>
                  <a:pt x="462960" y="948802"/>
                </a:cubicBezTo>
                <a:cubicBezTo>
                  <a:pt x="435426" y="987919"/>
                  <a:pt x="422751" y="1032937"/>
                  <a:pt x="412480" y="1078829"/>
                </a:cubicBezTo>
                <a:cubicBezTo>
                  <a:pt x="404395" y="1115761"/>
                  <a:pt x="399150" y="1285779"/>
                  <a:pt x="403301" y="1333200"/>
                </a:cubicBezTo>
                <a:cubicBezTo>
                  <a:pt x="407890" y="1384883"/>
                  <a:pt x="414447" y="1446399"/>
                  <a:pt x="421058" y="1503955"/>
                </a:cubicBezTo>
                <a:lnTo>
                  <a:pt x="425443" y="1540797"/>
                </a:lnTo>
                <a:lnTo>
                  <a:pt x="0" y="1172459"/>
                </a:lnTo>
                <a:lnTo>
                  <a:pt x="16659" y="1116181"/>
                </a:lnTo>
                <a:cubicBezTo>
                  <a:pt x="58412" y="975757"/>
                  <a:pt x="97686" y="845601"/>
                  <a:pt x="118337" y="780533"/>
                </a:cubicBezTo>
                <a:cubicBezTo>
                  <a:pt x="151553" y="675857"/>
                  <a:pt x="183240" y="570524"/>
                  <a:pt x="209683" y="463662"/>
                </a:cubicBezTo>
                <a:cubicBezTo>
                  <a:pt x="223888" y="406188"/>
                  <a:pt x="240714" y="349588"/>
                  <a:pt x="259071" y="293425"/>
                </a:cubicBezTo>
                <a:cubicBezTo>
                  <a:pt x="268467" y="264798"/>
                  <a:pt x="273276" y="234859"/>
                  <a:pt x="276772" y="205139"/>
                </a:cubicBezTo>
                <a:cubicBezTo>
                  <a:pt x="280924" y="171922"/>
                  <a:pt x="298407" y="147883"/>
                  <a:pt x="329219" y="137394"/>
                </a:cubicBezTo>
                <a:cubicBezTo>
                  <a:pt x="395216" y="114667"/>
                  <a:pt x="452472" y="75550"/>
                  <a:pt x="512349" y="41458"/>
                </a:cubicBezTo>
                <a:cubicBezTo>
                  <a:pt x="534421" y="28784"/>
                  <a:pt x="556492" y="16109"/>
                  <a:pt x="578564" y="3434"/>
                </a:cubicBezTo>
                <a:cubicBezTo>
                  <a:pt x="584901" y="-282"/>
                  <a:pt x="591457" y="-1374"/>
                  <a:pt x="598232" y="2123"/>
                </a:cubicBezTo>
                <a:cubicBezTo>
                  <a:pt x="603477" y="5620"/>
                  <a:pt x="603258" y="11082"/>
                  <a:pt x="603914" y="16546"/>
                </a:cubicBezTo>
                <a:cubicBezTo>
                  <a:pt x="605880" y="34466"/>
                  <a:pt x="609159" y="149195"/>
                  <a:pt x="614402" y="153128"/>
                </a:cubicBezTo>
                <a:cubicBezTo>
                  <a:pt x="618774" y="152910"/>
                  <a:pt x="621177" y="149413"/>
                  <a:pt x="624237" y="147446"/>
                </a:cubicBezTo>
                <a:cubicBezTo>
                  <a:pt x="646309" y="129745"/>
                  <a:pt x="701160" y="71616"/>
                  <a:pt x="710120" y="63749"/>
                </a:cubicBezTo>
                <a:cubicBezTo>
                  <a:pt x="730881" y="45829"/>
                  <a:pt x="753827" y="40147"/>
                  <a:pt x="779832" y="50418"/>
                </a:cubicBezTo>
                <a:cubicBezTo>
                  <a:pt x="788300" y="53751"/>
                  <a:pt x="795948" y="58695"/>
                  <a:pt x="802501" y="64780"/>
                </a:cubicBezTo>
                <a:close/>
                <a:moveTo>
                  <a:pt x="2419034" y="721093"/>
                </a:moveTo>
                <a:cubicBezTo>
                  <a:pt x="2425371" y="728523"/>
                  <a:pt x="2486342" y="856583"/>
                  <a:pt x="2504043" y="904441"/>
                </a:cubicBezTo>
                <a:cubicBezTo>
                  <a:pt x="2523711" y="957763"/>
                  <a:pt x="2539227" y="1012396"/>
                  <a:pt x="2545782" y="1068995"/>
                </a:cubicBezTo>
                <a:cubicBezTo>
                  <a:pt x="2550809" y="1113139"/>
                  <a:pt x="2547749" y="1156846"/>
                  <a:pt x="2540975" y="1200552"/>
                </a:cubicBezTo>
                <a:cubicBezTo>
                  <a:pt x="2535512" y="1236828"/>
                  <a:pt x="2528737" y="1273104"/>
                  <a:pt x="2527207" y="1309818"/>
                </a:cubicBezTo>
                <a:cubicBezTo>
                  <a:pt x="2525678" y="1346531"/>
                  <a:pt x="2522181" y="1383026"/>
                  <a:pt x="2533108" y="1417991"/>
                </a:cubicBezTo>
                <a:cubicBezTo>
                  <a:pt x="2547750" y="1465631"/>
                  <a:pt x="2626271" y="1578730"/>
                  <a:pt x="2647906" y="1623311"/>
                </a:cubicBezTo>
                <a:cubicBezTo>
                  <a:pt x="2530422" y="1724748"/>
                  <a:pt x="2319956" y="2043116"/>
                  <a:pt x="2238821" y="2053445"/>
                </a:cubicBezTo>
                <a:cubicBezTo>
                  <a:pt x="2157686" y="2063775"/>
                  <a:pt x="2175281" y="1761030"/>
                  <a:pt x="2107487" y="1625728"/>
                </a:cubicBezTo>
                <a:cubicBezTo>
                  <a:pt x="2039693" y="1490426"/>
                  <a:pt x="1892241" y="1329981"/>
                  <a:pt x="1832058" y="1241636"/>
                </a:cubicBezTo>
                <a:cubicBezTo>
                  <a:pt x="1771877" y="1153291"/>
                  <a:pt x="1768248" y="1148541"/>
                  <a:pt x="1746394" y="1095656"/>
                </a:cubicBezTo>
                <a:cubicBezTo>
                  <a:pt x="1734812" y="1067248"/>
                  <a:pt x="1721044" y="1039494"/>
                  <a:pt x="1701159" y="1015237"/>
                </a:cubicBezTo>
                <a:cubicBezTo>
                  <a:pt x="1682365" y="992291"/>
                  <a:pt x="1674716" y="964100"/>
                  <a:pt x="1666849" y="935910"/>
                </a:cubicBezTo>
                <a:cubicBezTo>
                  <a:pt x="1658108" y="904878"/>
                  <a:pt x="1643904" y="876251"/>
                  <a:pt x="1618990" y="854398"/>
                </a:cubicBezTo>
                <a:cubicBezTo>
                  <a:pt x="1611342" y="850027"/>
                  <a:pt x="1591237" y="830578"/>
                  <a:pt x="1588178" y="825770"/>
                </a:cubicBezTo>
                <a:cubicBezTo>
                  <a:pt x="1570913" y="800202"/>
                  <a:pt x="1582277" y="771355"/>
                  <a:pt x="1612435" y="764145"/>
                </a:cubicBezTo>
                <a:cubicBezTo>
                  <a:pt x="1622487" y="761740"/>
                  <a:pt x="1632321" y="761303"/>
                  <a:pt x="1642592" y="763488"/>
                </a:cubicBezTo>
                <a:cubicBezTo>
                  <a:pt x="1658982" y="766985"/>
                  <a:pt x="1675153" y="770481"/>
                  <a:pt x="1691106" y="775726"/>
                </a:cubicBezTo>
                <a:cubicBezTo>
                  <a:pt x="1713614" y="783156"/>
                  <a:pt x="1733719" y="793864"/>
                  <a:pt x="1749017" y="812658"/>
                </a:cubicBezTo>
                <a:cubicBezTo>
                  <a:pt x="1749672" y="813532"/>
                  <a:pt x="1750546" y="814188"/>
                  <a:pt x="1751420" y="814843"/>
                </a:cubicBezTo>
                <a:cubicBezTo>
                  <a:pt x="1752076" y="815281"/>
                  <a:pt x="1752732" y="815499"/>
                  <a:pt x="1755354" y="815280"/>
                </a:cubicBezTo>
                <a:cubicBezTo>
                  <a:pt x="1742242" y="765455"/>
                  <a:pt x="1644559" y="387177"/>
                  <a:pt x="1638003" y="354397"/>
                </a:cubicBezTo>
                <a:cubicBezTo>
                  <a:pt x="1637129" y="346749"/>
                  <a:pt x="1635162" y="310909"/>
                  <a:pt x="1635598" y="303261"/>
                </a:cubicBezTo>
                <a:cubicBezTo>
                  <a:pt x="1636691" y="286652"/>
                  <a:pt x="1642810" y="273103"/>
                  <a:pt x="1657234" y="263925"/>
                </a:cubicBezTo>
                <a:cubicBezTo>
                  <a:pt x="1673186" y="255184"/>
                  <a:pt x="1690451" y="255839"/>
                  <a:pt x="1707714" y="258243"/>
                </a:cubicBezTo>
                <a:cubicBezTo>
                  <a:pt x="1739401" y="264580"/>
                  <a:pt x="1764314" y="281845"/>
                  <a:pt x="1784419" y="306538"/>
                </a:cubicBezTo>
                <a:cubicBezTo>
                  <a:pt x="1802339" y="328610"/>
                  <a:pt x="1813921" y="382369"/>
                  <a:pt x="1823973" y="408592"/>
                </a:cubicBezTo>
                <a:cubicBezTo>
                  <a:pt x="1827469" y="417771"/>
                  <a:pt x="1906797" y="688095"/>
                  <a:pt x="1907234" y="690280"/>
                </a:cubicBezTo>
                <a:cubicBezTo>
                  <a:pt x="1911386" y="705140"/>
                  <a:pt x="1912915" y="704266"/>
                  <a:pt x="1926465" y="698148"/>
                </a:cubicBezTo>
                <a:cubicBezTo>
                  <a:pt x="1965581" y="680010"/>
                  <a:pt x="2005791" y="670613"/>
                  <a:pt x="2046438" y="694651"/>
                </a:cubicBezTo>
                <a:cubicBezTo>
                  <a:pt x="2052776" y="698366"/>
                  <a:pt x="2059113" y="702081"/>
                  <a:pt x="2065013" y="706014"/>
                </a:cubicBezTo>
                <a:cubicBezTo>
                  <a:pt x="2069820" y="709293"/>
                  <a:pt x="2073536" y="709074"/>
                  <a:pt x="2076595" y="703392"/>
                </a:cubicBezTo>
                <a:cubicBezTo>
                  <a:pt x="2090581" y="677168"/>
                  <a:pt x="2114401" y="669082"/>
                  <a:pt x="2142155" y="667553"/>
                </a:cubicBezTo>
                <a:cubicBezTo>
                  <a:pt x="2175371" y="665804"/>
                  <a:pt x="2204873" y="675420"/>
                  <a:pt x="2230442" y="696399"/>
                </a:cubicBezTo>
                <a:cubicBezTo>
                  <a:pt x="2245302" y="708637"/>
                  <a:pt x="2261255" y="711259"/>
                  <a:pt x="2279612" y="706670"/>
                </a:cubicBezTo>
                <a:cubicBezTo>
                  <a:pt x="2296220" y="702518"/>
                  <a:pt x="2312391" y="696399"/>
                  <a:pt x="2328562" y="691592"/>
                </a:cubicBezTo>
                <a:cubicBezTo>
                  <a:pt x="2365712" y="680446"/>
                  <a:pt x="2394996" y="692903"/>
                  <a:pt x="2419034" y="721093"/>
                </a:cubicBezTo>
                <a:close/>
              </a:path>
            </a:pathLst>
          </a:custGeom>
          <a:solidFill>
            <a:srgbClr val="FCD9C1"/>
          </a:solidFill>
          <a:ln w="25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D65AE-A17C-44F8-B5D1-BBFD21B3771A}"/>
              </a:ext>
            </a:extLst>
          </p:cNvPr>
          <p:cNvSpPr txBox="1"/>
          <p:nvPr/>
        </p:nvSpPr>
        <p:spPr>
          <a:xfrm>
            <a:off x="-391600" y="-457605"/>
            <a:ext cx="10145022" cy="6093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altLang="ko-KR" sz="6600" b="1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  <a:cs typeface="Arial" pitchFamily="34" charset="0"/>
            </a:endParaRPr>
          </a:p>
          <a:p>
            <a:pPr algn="ctr"/>
            <a:r>
              <a:rPr lang="en-US" altLang="ko-KR" sz="6600" b="1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Mann Shakti</a:t>
            </a:r>
          </a:p>
          <a:p>
            <a:pPr algn="ctr"/>
            <a:endParaRPr lang="en-US" altLang="ko-KR" sz="4800" b="1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  <a:cs typeface="Arial" pitchFamily="34" charset="0"/>
            </a:endParaRPr>
          </a:p>
          <a:p>
            <a:pPr algn="ctr"/>
            <a:r>
              <a:rPr lang="en-US" altLang="ko-KR" sz="4800" b="1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A Mental Stress </a:t>
            </a:r>
          </a:p>
          <a:p>
            <a:pPr algn="ctr"/>
            <a:r>
              <a:rPr lang="en-US" altLang="ko-KR" sz="4800" b="1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Personal  Assistant</a:t>
            </a:r>
          </a:p>
          <a:p>
            <a:pPr algn="ctr"/>
            <a:endParaRPr lang="en-US" altLang="ko-KR" sz="4800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  <a:cs typeface="Arial" pitchFamily="34" charset="0"/>
            </a:endParaRPr>
          </a:p>
          <a:p>
            <a:pPr algn="ctr"/>
            <a:endParaRPr lang="ko-KR" altLang="en-US" sz="6600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  <a:cs typeface="Arial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2657F83-321A-4381-AE2B-7DADEFC27EEF}"/>
              </a:ext>
            </a:extLst>
          </p:cNvPr>
          <p:cNvGrpSpPr/>
          <p:nvPr/>
        </p:nvGrpSpPr>
        <p:grpSpPr>
          <a:xfrm flipH="1">
            <a:off x="8350688" y="3844199"/>
            <a:ext cx="908498" cy="944789"/>
            <a:chOff x="3160515" y="4567864"/>
            <a:chExt cx="908498" cy="944789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7F2F30F-9918-48E4-B2A8-FAD0813AA32D}"/>
                </a:ext>
              </a:extLst>
            </p:cNvPr>
            <p:cNvSpPr/>
            <p:nvPr/>
          </p:nvSpPr>
          <p:spPr>
            <a:xfrm>
              <a:off x="3160515" y="4567864"/>
              <a:ext cx="908498" cy="944789"/>
            </a:xfrm>
            <a:custGeom>
              <a:avLst/>
              <a:gdLst>
                <a:gd name="connsiteX0" fmla="*/ 145130 w 949555"/>
                <a:gd name="connsiteY0" fmla="*/ 136100 h 987486"/>
                <a:gd name="connsiteX1" fmla="*/ 394259 w 949555"/>
                <a:gd name="connsiteY1" fmla="*/ 7490 h 987486"/>
                <a:gd name="connsiteX2" fmla="*/ 935955 w 949555"/>
                <a:gd name="connsiteY2" fmla="*/ 359252 h 987486"/>
                <a:gd name="connsiteX3" fmla="*/ 706416 w 949555"/>
                <a:gd name="connsiteY3" fmla="*/ 882210 h 987486"/>
                <a:gd name="connsiteX4" fmla="*/ 688530 w 949555"/>
                <a:gd name="connsiteY4" fmla="*/ 893282 h 987486"/>
                <a:gd name="connsiteX5" fmla="*/ 658293 w 949555"/>
                <a:gd name="connsiteY5" fmla="*/ 912446 h 987486"/>
                <a:gd name="connsiteX6" fmla="*/ 274166 w 949555"/>
                <a:gd name="connsiteY6" fmla="*/ 900948 h 987486"/>
                <a:gd name="connsiteX7" fmla="*/ 230728 w 949555"/>
                <a:gd name="connsiteY7" fmla="*/ 878377 h 987486"/>
                <a:gd name="connsiteX8" fmla="*/ 196659 w 949555"/>
                <a:gd name="connsiteY8" fmla="*/ 883488 h 987486"/>
                <a:gd name="connsiteX9" fmla="*/ 143000 w 949555"/>
                <a:gd name="connsiteY9" fmla="*/ 940127 h 987486"/>
                <a:gd name="connsiteX10" fmla="*/ 115319 w 949555"/>
                <a:gd name="connsiteY10" fmla="*/ 971215 h 987486"/>
                <a:gd name="connsiteX11" fmla="*/ 75288 w 949555"/>
                <a:gd name="connsiteY11" fmla="*/ 974622 h 987486"/>
                <a:gd name="connsiteX12" fmla="*/ 4169 w 949555"/>
                <a:gd name="connsiteY12" fmla="*/ 919260 h 987486"/>
                <a:gd name="connsiteX13" fmla="*/ 9280 w 949555"/>
                <a:gd name="connsiteY13" fmla="*/ 892857 h 987486"/>
                <a:gd name="connsiteX14" fmla="*/ 91045 w 949555"/>
                <a:gd name="connsiteY14" fmla="*/ 795334 h 987486"/>
                <a:gd name="connsiteX15" fmla="*/ 92323 w 949555"/>
                <a:gd name="connsiteY15" fmla="*/ 750619 h 987486"/>
                <a:gd name="connsiteX16" fmla="*/ 42923 w 949555"/>
                <a:gd name="connsiteY16" fmla="*/ 277060 h 987486"/>
                <a:gd name="connsiteX17" fmla="*/ 126392 w 949555"/>
                <a:gd name="connsiteY17" fmla="*/ 150153 h 987486"/>
                <a:gd name="connsiteX18" fmla="*/ 145130 w 949555"/>
                <a:gd name="connsiteY18" fmla="*/ 136100 h 98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49555" h="987486">
                  <a:moveTo>
                    <a:pt x="145130" y="136100"/>
                  </a:moveTo>
                  <a:cubicBezTo>
                    <a:pt x="216249" y="70091"/>
                    <a:pt x="298014" y="24950"/>
                    <a:pt x="394259" y="7490"/>
                  </a:cubicBezTo>
                  <a:cubicBezTo>
                    <a:pt x="640407" y="-36374"/>
                    <a:pt x="875909" y="116510"/>
                    <a:pt x="935955" y="359252"/>
                  </a:cubicBezTo>
                  <a:cubicBezTo>
                    <a:pt x="986633" y="564943"/>
                    <a:pt x="892518" y="779577"/>
                    <a:pt x="706416" y="882210"/>
                  </a:cubicBezTo>
                  <a:cubicBezTo>
                    <a:pt x="700454" y="885617"/>
                    <a:pt x="694492" y="889450"/>
                    <a:pt x="688530" y="893282"/>
                  </a:cubicBezTo>
                  <a:cubicBezTo>
                    <a:pt x="680864" y="903077"/>
                    <a:pt x="669366" y="908188"/>
                    <a:pt x="658293" y="912446"/>
                  </a:cubicBezTo>
                  <a:cubicBezTo>
                    <a:pt x="528831" y="962698"/>
                    <a:pt x="400221" y="959717"/>
                    <a:pt x="274166" y="900948"/>
                  </a:cubicBezTo>
                  <a:cubicBezTo>
                    <a:pt x="259261" y="894134"/>
                    <a:pt x="244356" y="887320"/>
                    <a:pt x="230728" y="878377"/>
                  </a:cubicBezTo>
                  <a:cubicBezTo>
                    <a:pt x="217100" y="869008"/>
                    <a:pt x="207731" y="869860"/>
                    <a:pt x="196659" y="883488"/>
                  </a:cubicBezTo>
                  <a:cubicBezTo>
                    <a:pt x="180050" y="903503"/>
                    <a:pt x="165997" y="926074"/>
                    <a:pt x="143000" y="940127"/>
                  </a:cubicBezTo>
                  <a:cubicBezTo>
                    <a:pt x="133631" y="950348"/>
                    <a:pt x="124262" y="960569"/>
                    <a:pt x="115319" y="971215"/>
                  </a:cubicBezTo>
                  <a:cubicBezTo>
                    <a:pt x="97007" y="992082"/>
                    <a:pt x="97433" y="992508"/>
                    <a:pt x="75288" y="974622"/>
                  </a:cubicBezTo>
                  <a:cubicBezTo>
                    <a:pt x="46330" y="963124"/>
                    <a:pt x="25888" y="940127"/>
                    <a:pt x="4169" y="919260"/>
                  </a:cubicBezTo>
                  <a:cubicBezTo>
                    <a:pt x="-5200" y="910743"/>
                    <a:pt x="3318" y="900522"/>
                    <a:pt x="9280" y="892857"/>
                  </a:cubicBezTo>
                  <a:cubicBezTo>
                    <a:pt x="35683" y="859639"/>
                    <a:pt x="64216" y="827700"/>
                    <a:pt x="91045" y="795334"/>
                  </a:cubicBezTo>
                  <a:cubicBezTo>
                    <a:pt x="108931" y="773615"/>
                    <a:pt x="108506" y="774467"/>
                    <a:pt x="92323" y="750619"/>
                  </a:cubicBezTo>
                  <a:cubicBezTo>
                    <a:pt x="-10310" y="601993"/>
                    <a:pt x="-27770" y="443998"/>
                    <a:pt x="42923" y="277060"/>
                  </a:cubicBezTo>
                  <a:cubicBezTo>
                    <a:pt x="62938" y="229790"/>
                    <a:pt x="89768" y="186777"/>
                    <a:pt x="126392" y="150153"/>
                  </a:cubicBezTo>
                  <a:cubicBezTo>
                    <a:pt x="132354" y="144617"/>
                    <a:pt x="137038" y="138229"/>
                    <a:pt x="145130" y="136100"/>
                  </a:cubicBezTo>
                  <a:close/>
                </a:path>
              </a:pathLst>
            </a:custGeom>
            <a:solidFill>
              <a:srgbClr val="FDFDFD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4907E3-C054-49E1-8159-008E6CA1929C}"/>
                </a:ext>
              </a:extLst>
            </p:cNvPr>
            <p:cNvSpPr/>
            <p:nvPr/>
          </p:nvSpPr>
          <p:spPr>
            <a:xfrm>
              <a:off x="3241906" y="4642259"/>
              <a:ext cx="752250" cy="752255"/>
            </a:xfrm>
            <a:custGeom>
              <a:avLst/>
              <a:gdLst>
                <a:gd name="connsiteX0" fmla="*/ 395213 w 786246"/>
                <a:gd name="connsiteY0" fmla="*/ 0 h 786251"/>
                <a:gd name="connsiteX1" fmla="*/ 786154 w 786246"/>
                <a:gd name="connsiteY1" fmla="*/ 400310 h 786251"/>
                <a:gd name="connsiteX2" fmla="*/ 385418 w 786246"/>
                <a:gd name="connsiteY2" fmla="*/ 786141 h 786251"/>
                <a:gd name="connsiteX3" fmla="*/ 13 w 786246"/>
                <a:gd name="connsiteY3" fmla="*/ 391793 h 786251"/>
                <a:gd name="connsiteX4" fmla="*/ 395213 w 786246"/>
                <a:gd name="connsiteY4" fmla="*/ 0 h 78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6246" h="786251">
                  <a:moveTo>
                    <a:pt x="395213" y="0"/>
                  </a:moveTo>
                  <a:cubicBezTo>
                    <a:pt x="617087" y="4685"/>
                    <a:pt x="790839" y="182269"/>
                    <a:pt x="786154" y="400310"/>
                  </a:cubicBezTo>
                  <a:cubicBezTo>
                    <a:pt x="781470" y="617926"/>
                    <a:pt x="602182" y="791251"/>
                    <a:pt x="385418" y="786141"/>
                  </a:cubicBezTo>
                  <a:cubicBezTo>
                    <a:pt x="163970" y="781031"/>
                    <a:pt x="-1690" y="604298"/>
                    <a:pt x="13" y="391793"/>
                  </a:cubicBezTo>
                  <a:cubicBezTo>
                    <a:pt x="2568" y="162253"/>
                    <a:pt x="182282" y="1703"/>
                    <a:pt x="395213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8FA8FA9B-9D2C-4297-A22F-E61782D61A42}"/>
              </a:ext>
            </a:extLst>
          </p:cNvPr>
          <p:cNvSpPr>
            <a:spLocks noChangeAspect="1"/>
          </p:cNvSpPr>
          <p:nvPr/>
        </p:nvSpPr>
        <p:spPr>
          <a:xfrm rot="21005696">
            <a:off x="7824613" y="5615183"/>
            <a:ext cx="508264" cy="809479"/>
          </a:xfrm>
          <a:custGeom>
            <a:avLst/>
            <a:gdLst>
              <a:gd name="connsiteX0" fmla="*/ 535055 w 1065905"/>
              <a:gd name="connsiteY0" fmla="*/ 156808 h 1697595"/>
              <a:gd name="connsiteX1" fmla="*/ 623457 w 1065905"/>
              <a:gd name="connsiteY1" fmla="*/ 310223 h 1697595"/>
              <a:gd name="connsiteX2" fmla="*/ 535055 w 1065905"/>
              <a:gd name="connsiteY2" fmla="*/ 463638 h 1697595"/>
              <a:gd name="connsiteX3" fmla="*/ 446652 w 1065905"/>
              <a:gd name="connsiteY3" fmla="*/ 310223 h 1697595"/>
              <a:gd name="connsiteX4" fmla="*/ 535055 w 1065905"/>
              <a:gd name="connsiteY4" fmla="*/ 156808 h 1697595"/>
              <a:gd name="connsiteX5" fmla="*/ 411386 w 1065905"/>
              <a:gd name="connsiteY5" fmla="*/ 0 h 1697595"/>
              <a:gd name="connsiteX6" fmla="*/ 411386 w 1065905"/>
              <a:gd name="connsiteY6" fmla="*/ 615052 h 1697595"/>
              <a:gd name="connsiteX7" fmla="*/ 488157 w 1065905"/>
              <a:gd name="connsiteY7" fmla="*/ 716376 h 1697595"/>
              <a:gd name="connsiteX8" fmla="*/ 488157 w 1065905"/>
              <a:gd name="connsiteY8" fmla="*/ 931518 h 1697595"/>
              <a:gd name="connsiteX9" fmla="*/ 534818 w 1065905"/>
              <a:gd name="connsiteY9" fmla="*/ 978179 h 1697595"/>
              <a:gd name="connsiteX10" fmla="*/ 581479 w 1065905"/>
              <a:gd name="connsiteY10" fmla="*/ 931518 h 1697595"/>
              <a:gd name="connsiteX11" fmla="*/ 581479 w 1065905"/>
              <a:gd name="connsiteY11" fmla="*/ 716523 h 1697595"/>
              <a:gd name="connsiteX12" fmla="*/ 658724 w 1065905"/>
              <a:gd name="connsiteY12" fmla="*/ 615052 h 1697595"/>
              <a:gd name="connsiteX13" fmla="*/ 658724 w 1065905"/>
              <a:gd name="connsiteY13" fmla="*/ 641 h 1697595"/>
              <a:gd name="connsiteX14" fmla="*/ 1065904 w 1065905"/>
              <a:gd name="connsiteY14" fmla="*/ 465924 h 1697595"/>
              <a:gd name="connsiteX15" fmla="*/ 1065904 w 1065905"/>
              <a:gd name="connsiteY15" fmla="*/ 760441 h 1697595"/>
              <a:gd name="connsiteX16" fmla="*/ 1065905 w 1065905"/>
              <a:gd name="connsiteY16" fmla="*/ 760441 h 1697595"/>
              <a:gd name="connsiteX17" fmla="*/ 1065905 w 1065905"/>
              <a:gd name="connsiteY17" fmla="*/ 1229018 h 1697595"/>
              <a:gd name="connsiteX18" fmla="*/ 597327 w 1065905"/>
              <a:gd name="connsiteY18" fmla="*/ 1697595 h 1697595"/>
              <a:gd name="connsiteX19" fmla="*/ 468579 w 1065905"/>
              <a:gd name="connsiteY19" fmla="*/ 1697595 h 1697595"/>
              <a:gd name="connsiteX20" fmla="*/ 1 w 1065905"/>
              <a:gd name="connsiteY20" fmla="*/ 1229018 h 1697595"/>
              <a:gd name="connsiteX21" fmla="*/ 1 w 1065905"/>
              <a:gd name="connsiteY21" fmla="*/ 767827 h 1697595"/>
              <a:gd name="connsiteX22" fmla="*/ 0 w 1065905"/>
              <a:gd name="connsiteY22" fmla="*/ 767827 h 1697595"/>
              <a:gd name="connsiteX23" fmla="*/ 0 w 1065905"/>
              <a:gd name="connsiteY23" fmla="*/ 465924 h 1697595"/>
              <a:gd name="connsiteX24" fmla="*/ 411386 w 1065905"/>
              <a:gd name="connsiteY24" fmla="*/ 0 h 169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65905" h="1697595">
                <a:moveTo>
                  <a:pt x="535055" y="156808"/>
                </a:moveTo>
                <a:cubicBezTo>
                  <a:pt x="583878" y="156808"/>
                  <a:pt x="623457" y="225494"/>
                  <a:pt x="623457" y="310223"/>
                </a:cubicBezTo>
                <a:cubicBezTo>
                  <a:pt x="623457" y="394952"/>
                  <a:pt x="583878" y="463638"/>
                  <a:pt x="535055" y="463638"/>
                </a:cubicBezTo>
                <a:cubicBezTo>
                  <a:pt x="486231" y="463638"/>
                  <a:pt x="446652" y="394952"/>
                  <a:pt x="446652" y="310223"/>
                </a:cubicBezTo>
                <a:cubicBezTo>
                  <a:pt x="446652" y="225494"/>
                  <a:pt x="486231" y="156808"/>
                  <a:pt x="535055" y="156808"/>
                </a:cubicBezTo>
                <a:close/>
                <a:moveTo>
                  <a:pt x="411386" y="0"/>
                </a:moveTo>
                <a:lnTo>
                  <a:pt x="411386" y="615052"/>
                </a:lnTo>
                <a:cubicBezTo>
                  <a:pt x="411386" y="663385"/>
                  <a:pt x="443769" y="704154"/>
                  <a:pt x="488157" y="716376"/>
                </a:cubicBezTo>
                <a:cubicBezTo>
                  <a:pt x="488157" y="788090"/>
                  <a:pt x="488157" y="859804"/>
                  <a:pt x="488157" y="931518"/>
                </a:cubicBezTo>
                <a:cubicBezTo>
                  <a:pt x="488157" y="957288"/>
                  <a:pt x="509048" y="978179"/>
                  <a:pt x="534818" y="978179"/>
                </a:cubicBezTo>
                <a:cubicBezTo>
                  <a:pt x="560588" y="978179"/>
                  <a:pt x="581479" y="957288"/>
                  <a:pt x="581479" y="931518"/>
                </a:cubicBezTo>
                <a:lnTo>
                  <a:pt x="581479" y="716523"/>
                </a:lnTo>
                <a:cubicBezTo>
                  <a:pt x="626107" y="704448"/>
                  <a:pt x="658724" y="663559"/>
                  <a:pt x="658724" y="615052"/>
                </a:cubicBezTo>
                <a:lnTo>
                  <a:pt x="658724" y="641"/>
                </a:lnTo>
                <a:cubicBezTo>
                  <a:pt x="888628" y="30848"/>
                  <a:pt x="1065904" y="227684"/>
                  <a:pt x="1065904" y="465924"/>
                </a:cubicBezTo>
                <a:lnTo>
                  <a:pt x="1065904" y="760441"/>
                </a:lnTo>
                <a:lnTo>
                  <a:pt x="1065905" y="760441"/>
                </a:lnTo>
                <a:lnTo>
                  <a:pt x="1065905" y="1229018"/>
                </a:lnTo>
                <a:cubicBezTo>
                  <a:pt x="1065905" y="1487806"/>
                  <a:pt x="856115" y="1697595"/>
                  <a:pt x="597327" y="1697595"/>
                </a:cubicBezTo>
                <a:lnTo>
                  <a:pt x="468579" y="1697595"/>
                </a:lnTo>
                <a:cubicBezTo>
                  <a:pt x="209790" y="1697595"/>
                  <a:pt x="1" y="1487806"/>
                  <a:pt x="1" y="1229018"/>
                </a:cubicBezTo>
                <a:lnTo>
                  <a:pt x="1" y="767827"/>
                </a:lnTo>
                <a:lnTo>
                  <a:pt x="0" y="767827"/>
                </a:lnTo>
                <a:lnTo>
                  <a:pt x="0" y="465924"/>
                </a:lnTo>
                <a:cubicBezTo>
                  <a:pt x="0" y="226227"/>
                  <a:pt x="179451" y="28442"/>
                  <a:pt x="4113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5EEA8FD-5294-436A-9083-B91E06E01770}"/>
              </a:ext>
            </a:extLst>
          </p:cNvPr>
          <p:cNvGrpSpPr/>
          <p:nvPr/>
        </p:nvGrpSpPr>
        <p:grpSpPr>
          <a:xfrm rot="7200000">
            <a:off x="8082304" y="4249978"/>
            <a:ext cx="303895" cy="1494472"/>
            <a:chOff x="9909547" y="3622831"/>
            <a:chExt cx="303895" cy="1494472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D28C0F1-C1C5-4023-89D6-EA7EB03504AE}"/>
                </a:ext>
              </a:extLst>
            </p:cNvPr>
            <p:cNvSpPr/>
            <p:nvPr/>
          </p:nvSpPr>
          <p:spPr>
            <a:xfrm>
              <a:off x="9909547" y="3622831"/>
              <a:ext cx="303895" cy="1494472"/>
            </a:xfrm>
            <a:custGeom>
              <a:avLst/>
              <a:gdLst>
                <a:gd name="connsiteX0" fmla="*/ 251008 w 303895"/>
                <a:gd name="connsiteY0" fmla="*/ 64770 h 1494472"/>
                <a:gd name="connsiteX1" fmla="*/ 152900 w 303895"/>
                <a:gd name="connsiteY1" fmla="*/ 0 h 1494472"/>
                <a:gd name="connsiteX2" fmla="*/ 151948 w 303895"/>
                <a:gd name="connsiteY2" fmla="*/ 0 h 1494472"/>
                <a:gd name="connsiteX3" fmla="*/ 150995 w 303895"/>
                <a:gd name="connsiteY3" fmla="*/ 0 h 1494472"/>
                <a:gd name="connsiteX4" fmla="*/ 52888 w 303895"/>
                <a:gd name="connsiteY4" fmla="*/ 64770 h 1494472"/>
                <a:gd name="connsiteX5" fmla="*/ 8120 w 303895"/>
                <a:gd name="connsiteY5" fmla="*/ 495300 h 1494472"/>
                <a:gd name="connsiteX6" fmla="*/ 30980 w 303895"/>
                <a:gd name="connsiteY6" fmla="*/ 645795 h 1494472"/>
                <a:gd name="connsiteX7" fmla="*/ 92893 w 303895"/>
                <a:gd name="connsiteY7" fmla="*/ 1082040 h 1494472"/>
                <a:gd name="connsiteX8" fmla="*/ 110990 w 303895"/>
                <a:gd name="connsiteY8" fmla="*/ 1440180 h 1494472"/>
                <a:gd name="connsiteX9" fmla="*/ 148138 w 303895"/>
                <a:gd name="connsiteY9" fmla="*/ 1494473 h 1494472"/>
                <a:gd name="connsiteX10" fmla="*/ 151948 w 303895"/>
                <a:gd name="connsiteY10" fmla="*/ 1494473 h 1494472"/>
                <a:gd name="connsiteX11" fmla="*/ 155758 w 303895"/>
                <a:gd name="connsiteY11" fmla="*/ 1494473 h 1494472"/>
                <a:gd name="connsiteX12" fmla="*/ 192905 w 303895"/>
                <a:gd name="connsiteY12" fmla="*/ 1440180 h 1494472"/>
                <a:gd name="connsiteX13" fmla="*/ 211003 w 303895"/>
                <a:gd name="connsiteY13" fmla="*/ 1082040 h 1494472"/>
                <a:gd name="connsiteX14" fmla="*/ 272915 w 303895"/>
                <a:gd name="connsiteY14" fmla="*/ 645795 h 1494472"/>
                <a:gd name="connsiteX15" fmla="*/ 295775 w 303895"/>
                <a:gd name="connsiteY15" fmla="*/ 495300 h 1494472"/>
                <a:gd name="connsiteX16" fmla="*/ 251008 w 303895"/>
                <a:gd name="connsiteY16" fmla="*/ 64770 h 149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3895" h="1494472">
                  <a:moveTo>
                    <a:pt x="251008" y="64770"/>
                  </a:moveTo>
                  <a:cubicBezTo>
                    <a:pt x="234815" y="19050"/>
                    <a:pt x="203383" y="0"/>
                    <a:pt x="152900" y="0"/>
                  </a:cubicBezTo>
                  <a:cubicBezTo>
                    <a:pt x="152900" y="0"/>
                    <a:pt x="152900" y="0"/>
                    <a:pt x="151948" y="0"/>
                  </a:cubicBezTo>
                  <a:cubicBezTo>
                    <a:pt x="150995" y="0"/>
                    <a:pt x="151948" y="0"/>
                    <a:pt x="150995" y="0"/>
                  </a:cubicBezTo>
                  <a:cubicBezTo>
                    <a:pt x="101465" y="0"/>
                    <a:pt x="69080" y="19050"/>
                    <a:pt x="52888" y="64770"/>
                  </a:cubicBezTo>
                  <a:cubicBezTo>
                    <a:pt x="3358" y="205740"/>
                    <a:pt x="-10930" y="349568"/>
                    <a:pt x="8120" y="495300"/>
                  </a:cubicBezTo>
                  <a:cubicBezTo>
                    <a:pt x="14788" y="545783"/>
                    <a:pt x="23360" y="595313"/>
                    <a:pt x="30980" y="645795"/>
                  </a:cubicBezTo>
                  <a:cubicBezTo>
                    <a:pt x="30028" y="647700"/>
                    <a:pt x="73843" y="939165"/>
                    <a:pt x="92893" y="1082040"/>
                  </a:cubicBezTo>
                  <a:cubicBezTo>
                    <a:pt x="108133" y="1196340"/>
                    <a:pt x="110990" y="1433513"/>
                    <a:pt x="110990" y="1440180"/>
                  </a:cubicBezTo>
                  <a:cubicBezTo>
                    <a:pt x="110990" y="1462088"/>
                    <a:pt x="123373" y="1493520"/>
                    <a:pt x="148138" y="1494473"/>
                  </a:cubicBezTo>
                  <a:cubicBezTo>
                    <a:pt x="150043" y="1494473"/>
                    <a:pt x="150995" y="1494473"/>
                    <a:pt x="151948" y="1494473"/>
                  </a:cubicBezTo>
                  <a:cubicBezTo>
                    <a:pt x="152900" y="1494473"/>
                    <a:pt x="154805" y="1494473"/>
                    <a:pt x="155758" y="1494473"/>
                  </a:cubicBezTo>
                  <a:cubicBezTo>
                    <a:pt x="180523" y="1493520"/>
                    <a:pt x="192905" y="1462088"/>
                    <a:pt x="192905" y="1440180"/>
                  </a:cubicBezTo>
                  <a:cubicBezTo>
                    <a:pt x="192905" y="1433513"/>
                    <a:pt x="195763" y="1196340"/>
                    <a:pt x="211003" y="1082040"/>
                  </a:cubicBezTo>
                  <a:cubicBezTo>
                    <a:pt x="230053" y="939165"/>
                    <a:pt x="272915" y="648653"/>
                    <a:pt x="272915" y="645795"/>
                  </a:cubicBezTo>
                  <a:cubicBezTo>
                    <a:pt x="280535" y="595313"/>
                    <a:pt x="289108" y="545783"/>
                    <a:pt x="295775" y="495300"/>
                  </a:cubicBezTo>
                  <a:cubicBezTo>
                    <a:pt x="314825" y="349568"/>
                    <a:pt x="300538" y="205740"/>
                    <a:pt x="251008" y="647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715C192-13CE-426F-9794-FEA75312BA06}"/>
                </a:ext>
              </a:extLst>
            </p:cNvPr>
            <p:cNvSpPr/>
            <p:nvPr/>
          </p:nvSpPr>
          <p:spPr>
            <a:xfrm>
              <a:off x="9939575" y="3655216"/>
              <a:ext cx="245745" cy="760094"/>
            </a:xfrm>
            <a:custGeom>
              <a:avLst/>
              <a:gdLst>
                <a:gd name="connsiteX0" fmla="*/ 245745 w 245745"/>
                <a:gd name="connsiteY0" fmla="*/ 380048 h 760094"/>
                <a:gd name="connsiteX1" fmla="*/ 122873 w 245745"/>
                <a:gd name="connsiteY1" fmla="*/ 760095 h 760094"/>
                <a:gd name="connsiteX2" fmla="*/ 0 w 245745"/>
                <a:gd name="connsiteY2" fmla="*/ 380047 h 760094"/>
                <a:gd name="connsiteX3" fmla="*/ 122873 w 245745"/>
                <a:gd name="connsiteY3" fmla="*/ 0 h 760094"/>
                <a:gd name="connsiteX4" fmla="*/ 245745 w 245745"/>
                <a:gd name="connsiteY4" fmla="*/ 380048 h 760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45" h="760094">
                  <a:moveTo>
                    <a:pt x="245745" y="380048"/>
                  </a:moveTo>
                  <a:cubicBezTo>
                    <a:pt x="245745" y="589942"/>
                    <a:pt x="190733" y="760095"/>
                    <a:pt x="122873" y="760095"/>
                  </a:cubicBezTo>
                  <a:cubicBezTo>
                    <a:pt x="55012" y="760095"/>
                    <a:pt x="0" y="589942"/>
                    <a:pt x="0" y="380047"/>
                  </a:cubicBezTo>
                  <a:cubicBezTo>
                    <a:pt x="0" y="170153"/>
                    <a:pt x="55012" y="0"/>
                    <a:pt x="122873" y="0"/>
                  </a:cubicBezTo>
                  <a:cubicBezTo>
                    <a:pt x="190733" y="0"/>
                    <a:pt x="245745" y="170153"/>
                    <a:pt x="245745" y="38004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BB6CF68-4FA0-4E40-8C97-ACB9B4797516}"/>
                </a:ext>
              </a:extLst>
            </p:cNvPr>
            <p:cNvSpPr/>
            <p:nvPr/>
          </p:nvSpPr>
          <p:spPr>
            <a:xfrm>
              <a:off x="9991010" y="3977161"/>
              <a:ext cx="136207" cy="288607"/>
            </a:xfrm>
            <a:custGeom>
              <a:avLst/>
              <a:gdLst>
                <a:gd name="connsiteX0" fmla="*/ 94298 w 136207"/>
                <a:gd name="connsiteY0" fmla="*/ 288608 h 288607"/>
                <a:gd name="connsiteX1" fmla="*/ 41910 w 136207"/>
                <a:gd name="connsiteY1" fmla="*/ 288608 h 288607"/>
                <a:gd name="connsiteX2" fmla="*/ 0 w 136207"/>
                <a:gd name="connsiteY2" fmla="*/ 246697 h 288607"/>
                <a:gd name="connsiteX3" fmla="*/ 0 w 136207"/>
                <a:gd name="connsiteY3" fmla="*/ 41910 h 288607"/>
                <a:gd name="connsiteX4" fmla="*/ 41910 w 136207"/>
                <a:gd name="connsiteY4" fmla="*/ 0 h 288607"/>
                <a:gd name="connsiteX5" fmla="*/ 94298 w 136207"/>
                <a:gd name="connsiteY5" fmla="*/ 0 h 288607"/>
                <a:gd name="connsiteX6" fmla="*/ 136207 w 136207"/>
                <a:gd name="connsiteY6" fmla="*/ 41910 h 288607"/>
                <a:gd name="connsiteX7" fmla="*/ 136207 w 136207"/>
                <a:gd name="connsiteY7" fmla="*/ 247650 h 288607"/>
                <a:gd name="connsiteX8" fmla="*/ 94298 w 136207"/>
                <a:gd name="connsiteY8" fmla="*/ 288608 h 28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288607">
                  <a:moveTo>
                    <a:pt x="94298" y="288608"/>
                  </a:moveTo>
                  <a:lnTo>
                    <a:pt x="41910" y="288608"/>
                  </a:lnTo>
                  <a:cubicBezTo>
                    <a:pt x="19050" y="288608"/>
                    <a:pt x="0" y="269558"/>
                    <a:pt x="0" y="246697"/>
                  </a:cubicBezTo>
                  <a:lnTo>
                    <a:pt x="0" y="41910"/>
                  </a:lnTo>
                  <a:cubicBezTo>
                    <a:pt x="0" y="19050"/>
                    <a:pt x="19050" y="0"/>
                    <a:pt x="41910" y="0"/>
                  </a:cubicBezTo>
                  <a:lnTo>
                    <a:pt x="94298" y="0"/>
                  </a:lnTo>
                  <a:cubicBezTo>
                    <a:pt x="117157" y="0"/>
                    <a:pt x="136207" y="19050"/>
                    <a:pt x="136207" y="41910"/>
                  </a:cubicBezTo>
                  <a:lnTo>
                    <a:pt x="136207" y="247650"/>
                  </a:lnTo>
                  <a:cubicBezTo>
                    <a:pt x="136207" y="270510"/>
                    <a:pt x="117157" y="288608"/>
                    <a:pt x="94298" y="288608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56CB531-E055-47EB-B90E-7006F75BBC9A}"/>
                </a:ext>
              </a:extLst>
            </p:cNvPr>
            <p:cNvSpPr/>
            <p:nvPr/>
          </p:nvSpPr>
          <p:spPr>
            <a:xfrm>
              <a:off x="10010060" y="4003831"/>
              <a:ext cx="99060" cy="236220"/>
            </a:xfrm>
            <a:custGeom>
              <a:avLst/>
              <a:gdLst>
                <a:gd name="connsiteX0" fmla="*/ 72390 w 99060"/>
                <a:gd name="connsiteY0" fmla="*/ 236220 h 236220"/>
                <a:gd name="connsiteX1" fmla="*/ 26670 w 99060"/>
                <a:gd name="connsiteY1" fmla="*/ 236220 h 236220"/>
                <a:gd name="connsiteX2" fmla="*/ 0 w 99060"/>
                <a:gd name="connsiteY2" fmla="*/ 209550 h 236220"/>
                <a:gd name="connsiteX3" fmla="*/ 0 w 99060"/>
                <a:gd name="connsiteY3" fmla="*/ 26670 h 236220"/>
                <a:gd name="connsiteX4" fmla="*/ 26670 w 99060"/>
                <a:gd name="connsiteY4" fmla="*/ 0 h 236220"/>
                <a:gd name="connsiteX5" fmla="*/ 72390 w 99060"/>
                <a:gd name="connsiteY5" fmla="*/ 0 h 236220"/>
                <a:gd name="connsiteX6" fmla="*/ 99060 w 99060"/>
                <a:gd name="connsiteY6" fmla="*/ 26670 h 236220"/>
                <a:gd name="connsiteX7" fmla="*/ 99060 w 99060"/>
                <a:gd name="connsiteY7" fmla="*/ 209550 h 236220"/>
                <a:gd name="connsiteX8" fmla="*/ 72390 w 99060"/>
                <a:gd name="connsiteY8" fmla="*/ 236220 h 23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060" h="236220">
                  <a:moveTo>
                    <a:pt x="72390" y="236220"/>
                  </a:moveTo>
                  <a:lnTo>
                    <a:pt x="26670" y="236220"/>
                  </a:lnTo>
                  <a:cubicBezTo>
                    <a:pt x="11430" y="236220"/>
                    <a:pt x="0" y="223838"/>
                    <a:pt x="0" y="209550"/>
                  </a:cubicBezTo>
                  <a:lnTo>
                    <a:pt x="0" y="26670"/>
                  </a:lnTo>
                  <a:cubicBezTo>
                    <a:pt x="0" y="11430"/>
                    <a:pt x="12382" y="0"/>
                    <a:pt x="26670" y="0"/>
                  </a:cubicBezTo>
                  <a:lnTo>
                    <a:pt x="72390" y="0"/>
                  </a:lnTo>
                  <a:cubicBezTo>
                    <a:pt x="87630" y="0"/>
                    <a:pt x="99060" y="12382"/>
                    <a:pt x="99060" y="26670"/>
                  </a:cubicBezTo>
                  <a:lnTo>
                    <a:pt x="99060" y="209550"/>
                  </a:lnTo>
                  <a:cubicBezTo>
                    <a:pt x="99060" y="224790"/>
                    <a:pt x="86677" y="236220"/>
                    <a:pt x="72390" y="236220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7331760-C6DF-4891-9AC1-4BEA8D581F04}"/>
                </a:ext>
              </a:extLst>
            </p:cNvPr>
            <p:cNvSpPr/>
            <p:nvPr/>
          </p:nvSpPr>
          <p:spPr>
            <a:xfrm>
              <a:off x="10009108" y="3809521"/>
              <a:ext cx="100964" cy="100965"/>
            </a:xfrm>
            <a:custGeom>
              <a:avLst/>
              <a:gdLst>
                <a:gd name="connsiteX0" fmla="*/ 100965 w 100964"/>
                <a:gd name="connsiteY0" fmla="*/ 50482 h 100965"/>
                <a:gd name="connsiteX1" fmla="*/ 50482 w 100964"/>
                <a:gd name="connsiteY1" fmla="*/ 100965 h 100965"/>
                <a:gd name="connsiteX2" fmla="*/ 0 w 100964"/>
                <a:gd name="connsiteY2" fmla="*/ 50482 h 100965"/>
                <a:gd name="connsiteX3" fmla="*/ 50482 w 100964"/>
                <a:gd name="connsiteY3" fmla="*/ 0 h 100965"/>
                <a:gd name="connsiteX4" fmla="*/ 100965 w 100964"/>
                <a:gd name="connsiteY4" fmla="*/ 50482 h 1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64" h="100965">
                  <a:moveTo>
                    <a:pt x="100965" y="50482"/>
                  </a:moveTo>
                  <a:cubicBezTo>
                    <a:pt x="100965" y="78363"/>
                    <a:pt x="78363" y="100965"/>
                    <a:pt x="50482" y="100965"/>
                  </a:cubicBezTo>
                  <a:cubicBezTo>
                    <a:pt x="22602" y="100965"/>
                    <a:pt x="0" y="78363"/>
                    <a:pt x="0" y="50482"/>
                  </a:cubicBezTo>
                  <a:cubicBezTo>
                    <a:pt x="0" y="22602"/>
                    <a:pt x="22602" y="0"/>
                    <a:pt x="50482" y="0"/>
                  </a:cubicBezTo>
                  <a:cubicBezTo>
                    <a:pt x="78363" y="0"/>
                    <a:pt x="100965" y="22602"/>
                    <a:pt x="100965" y="50482"/>
                  </a:cubicBezTo>
                  <a:close/>
                </a:path>
              </a:pathLst>
            </a:custGeom>
            <a:solidFill>
              <a:srgbClr val="1818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F56BB88-2C1E-47F5-AB02-13617AA1C235}"/>
                </a:ext>
              </a:extLst>
            </p:cNvPr>
            <p:cNvSpPr/>
            <p:nvPr/>
          </p:nvSpPr>
          <p:spPr>
            <a:xfrm>
              <a:off x="10018633" y="3819046"/>
              <a:ext cx="81914" cy="81915"/>
            </a:xfrm>
            <a:custGeom>
              <a:avLst/>
              <a:gdLst>
                <a:gd name="connsiteX0" fmla="*/ 81915 w 81914"/>
                <a:gd name="connsiteY0" fmla="*/ 40957 h 81915"/>
                <a:gd name="connsiteX1" fmla="*/ 40957 w 81914"/>
                <a:gd name="connsiteY1" fmla="*/ 81915 h 81915"/>
                <a:gd name="connsiteX2" fmla="*/ 0 w 81914"/>
                <a:gd name="connsiteY2" fmla="*/ 40957 h 81915"/>
                <a:gd name="connsiteX3" fmla="*/ 40957 w 81914"/>
                <a:gd name="connsiteY3" fmla="*/ 0 h 81915"/>
                <a:gd name="connsiteX4" fmla="*/ 81915 w 81914"/>
                <a:gd name="connsiteY4" fmla="*/ 40957 h 8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14" h="81915">
                  <a:moveTo>
                    <a:pt x="81915" y="40957"/>
                  </a:moveTo>
                  <a:cubicBezTo>
                    <a:pt x="81915" y="63578"/>
                    <a:pt x="63578" y="81915"/>
                    <a:pt x="40957" y="81915"/>
                  </a:cubicBezTo>
                  <a:cubicBezTo>
                    <a:pt x="18337" y="81915"/>
                    <a:pt x="0" y="63578"/>
                    <a:pt x="0" y="40957"/>
                  </a:cubicBezTo>
                  <a:cubicBezTo>
                    <a:pt x="0" y="18337"/>
                    <a:pt x="18337" y="0"/>
                    <a:pt x="40957" y="0"/>
                  </a:cubicBezTo>
                  <a:cubicBezTo>
                    <a:pt x="63578" y="0"/>
                    <a:pt x="81915" y="18337"/>
                    <a:pt x="81915" y="40957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8195F9CE-C925-4C1A-A940-F71C15A8C856}"/>
              </a:ext>
            </a:extLst>
          </p:cNvPr>
          <p:cNvSpPr/>
          <p:nvPr/>
        </p:nvSpPr>
        <p:spPr>
          <a:xfrm rot="18494506">
            <a:off x="9879777" y="6410245"/>
            <a:ext cx="627402" cy="671928"/>
          </a:xfrm>
          <a:custGeom>
            <a:avLst/>
            <a:gdLst>
              <a:gd name="connsiteX0" fmla="*/ 627099 w 627402"/>
              <a:gd name="connsiteY0" fmla="*/ 265576 h 671928"/>
              <a:gd name="connsiteX1" fmla="*/ 622871 w 627402"/>
              <a:gd name="connsiteY1" fmla="*/ 282230 h 671928"/>
              <a:gd name="connsiteX2" fmla="*/ 438705 w 627402"/>
              <a:gd name="connsiteY2" fmla="*/ 670937 h 671928"/>
              <a:gd name="connsiteX3" fmla="*/ 438236 w 627402"/>
              <a:gd name="connsiteY3" fmla="*/ 671928 h 671928"/>
              <a:gd name="connsiteX4" fmla="*/ 0 w 627402"/>
              <a:gd name="connsiteY4" fmla="*/ 115864 h 671928"/>
              <a:gd name="connsiteX5" fmla="*/ 52443 w 627402"/>
              <a:gd name="connsiteY5" fmla="*/ 14129 h 671928"/>
              <a:gd name="connsiteX6" fmla="*/ 94818 w 627402"/>
              <a:gd name="connsiteY6" fmla="*/ 9241 h 671928"/>
              <a:gd name="connsiteX7" fmla="*/ 350695 w 627402"/>
              <a:gd name="connsiteY7" fmla="*/ 128216 h 671928"/>
              <a:gd name="connsiteX8" fmla="*/ 556865 w 627402"/>
              <a:gd name="connsiteY8" fmla="*/ 223558 h 671928"/>
              <a:gd name="connsiteX9" fmla="*/ 577237 w 627402"/>
              <a:gd name="connsiteY9" fmla="*/ 239449 h 671928"/>
              <a:gd name="connsiteX10" fmla="*/ 613907 w 627402"/>
              <a:gd name="connsiteY10" fmla="*/ 255339 h 671928"/>
              <a:gd name="connsiteX11" fmla="*/ 627099 w 627402"/>
              <a:gd name="connsiteY11" fmla="*/ 265576 h 67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7402" h="671928">
                <a:moveTo>
                  <a:pt x="627099" y="265576"/>
                </a:moveTo>
                <a:cubicBezTo>
                  <a:pt x="628168" y="269906"/>
                  <a:pt x="626334" y="275304"/>
                  <a:pt x="622871" y="282230"/>
                </a:cubicBezTo>
                <a:cubicBezTo>
                  <a:pt x="560938" y="411799"/>
                  <a:pt x="499822" y="541369"/>
                  <a:pt x="438705" y="670937"/>
                </a:cubicBezTo>
                <a:lnTo>
                  <a:pt x="438236" y="671928"/>
                </a:lnTo>
                <a:lnTo>
                  <a:pt x="0" y="115864"/>
                </a:lnTo>
                <a:lnTo>
                  <a:pt x="52443" y="14129"/>
                </a:lnTo>
                <a:cubicBezTo>
                  <a:pt x="66297" y="-3798"/>
                  <a:pt x="67111" y="-3798"/>
                  <a:pt x="94818" y="9241"/>
                </a:cubicBezTo>
                <a:cubicBezTo>
                  <a:pt x="180382" y="48355"/>
                  <a:pt x="265131" y="89101"/>
                  <a:pt x="350695" y="128216"/>
                </a:cubicBezTo>
                <a:cubicBezTo>
                  <a:pt x="419554" y="159589"/>
                  <a:pt x="488006" y="192592"/>
                  <a:pt x="556865" y="223558"/>
                </a:cubicBezTo>
                <a:cubicBezTo>
                  <a:pt x="565422" y="227225"/>
                  <a:pt x="574385" y="229670"/>
                  <a:pt x="577237" y="239449"/>
                </a:cubicBezTo>
                <a:cubicBezTo>
                  <a:pt x="589461" y="244745"/>
                  <a:pt x="601276" y="251265"/>
                  <a:pt x="613907" y="255339"/>
                </a:cubicBezTo>
                <a:cubicBezTo>
                  <a:pt x="622056" y="257988"/>
                  <a:pt x="626029" y="261247"/>
                  <a:pt x="627099" y="265576"/>
                </a:cubicBezTo>
                <a:close/>
              </a:path>
            </a:pathLst>
          </a:custGeom>
          <a:solidFill>
            <a:schemeClr val="bg1"/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0C342E85-4F0C-4FD3-A353-B96DBA2591C0}"/>
              </a:ext>
            </a:extLst>
          </p:cNvPr>
          <p:cNvSpPr/>
          <p:nvPr/>
        </p:nvSpPr>
        <p:spPr>
          <a:xfrm rot="16200000">
            <a:off x="11607898" y="5530783"/>
            <a:ext cx="777883" cy="405480"/>
          </a:xfrm>
          <a:custGeom>
            <a:avLst/>
            <a:gdLst>
              <a:gd name="connsiteX0" fmla="*/ 777580 w 777883"/>
              <a:gd name="connsiteY0" fmla="*/ 265577 h 405480"/>
              <a:gd name="connsiteX1" fmla="*/ 773352 w 777883"/>
              <a:gd name="connsiteY1" fmla="*/ 282231 h 405480"/>
              <a:gd name="connsiteX2" fmla="*/ 714957 w 777883"/>
              <a:gd name="connsiteY2" fmla="*/ 405480 h 405480"/>
              <a:gd name="connsiteX3" fmla="*/ 0 w 777883"/>
              <a:gd name="connsiteY3" fmla="*/ 405480 h 405480"/>
              <a:gd name="connsiteX4" fmla="*/ 128362 w 777883"/>
              <a:gd name="connsiteY4" fmla="*/ 158774 h 405480"/>
              <a:gd name="connsiteX5" fmla="*/ 202924 w 777883"/>
              <a:gd name="connsiteY5" fmla="*/ 14130 h 405480"/>
              <a:gd name="connsiteX6" fmla="*/ 245299 w 777883"/>
              <a:gd name="connsiteY6" fmla="*/ 9241 h 405480"/>
              <a:gd name="connsiteX7" fmla="*/ 501176 w 777883"/>
              <a:gd name="connsiteY7" fmla="*/ 128216 h 405480"/>
              <a:gd name="connsiteX8" fmla="*/ 707346 w 777883"/>
              <a:gd name="connsiteY8" fmla="*/ 223558 h 405480"/>
              <a:gd name="connsiteX9" fmla="*/ 727718 w 777883"/>
              <a:gd name="connsiteY9" fmla="*/ 239449 h 405480"/>
              <a:gd name="connsiteX10" fmla="*/ 764388 w 777883"/>
              <a:gd name="connsiteY10" fmla="*/ 255339 h 405480"/>
              <a:gd name="connsiteX11" fmla="*/ 777580 w 777883"/>
              <a:gd name="connsiteY11" fmla="*/ 265577 h 40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7883" h="405480">
                <a:moveTo>
                  <a:pt x="777580" y="265577"/>
                </a:moveTo>
                <a:cubicBezTo>
                  <a:pt x="778649" y="269906"/>
                  <a:pt x="776815" y="275305"/>
                  <a:pt x="773352" y="282231"/>
                </a:cubicBezTo>
                <a:lnTo>
                  <a:pt x="714957" y="405480"/>
                </a:lnTo>
                <a:lnTo>
                  <a:pt x="0" y="405480"/>
                </a:lnTo>
                <a:lnTo>
                  <a:pt x="128362" y="158774"/>
                </a:lnTo>
                <a:cubicBezTo>
                  <a:pt x="153623" y="110695"/>
                  <a:pt x="178885" y="62617"/>
                  <a:pt x="202924" y="14130"/>
                </a:cubicBezTo>
                <a:cubicBezTo>
                  <a:pt x="216778" y="-3799"/>
                  <a:pt x="217592" y="-3799"/>
                  <a:pt x="245299" y="9241"/>
                </a:cubicBezTo>
                <a:cubicBezTo>
                  <a:pt x="330863" y="48356"/>
                  <a:pt x="415612" y="89101"/>
                  <a:pt x="501176" y="128216"/>
                </a:cubicBezTo>
                <a:cubicBezTo>
                  <a:pt x="570035" y="159589"/>
                  <a:pt x="638487" y="192593"/>
                  <a:pt x="707346" y="223558"/>
                </a:cubicBezTo>
                <a:cubicBezTo>
                  <a:pt x="715902" y="227226"/>
                  <a:pt x="724866" y="229670"/>
                  <a:pt x="727718" y="239449"/>
                </a:cubicBezTo>
                <a:cubicBezTo>
                  <a:pt x="739942" y="244746"/>
                  <a:pt x="751757" y="251265"/>
                  <a:pt x="764388" y="255339"/>
                </a:cubicBezTo>
                <a:cubicBezTo>
                  <a:pt x="772537" y="257988"/>
                  <a:pt x="776510" y="261248"/>
                  <a:pt x="777580" y="265577"/>
                </a:cubicBezTo>
                <a:close/>
              </a:path>
            </a:pathLst>
          </a:custGeom>
          <a:solidFill>
            <a:schemeClr val="bg1"/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CC2B3B7-6851-43AA-8ED3-77A509DBACEC}"/>
              </a:ext>
            </a:extLst>
          </p:cNvPr>
          <p:cNvGrpSpPr/>
          <p:nvPr/>
        </p:nvGrpSpPr>
        <p:grpSpPr>
          <a:xfrm rot="900000">
            <a:off x="8649415" y="5589697"/>
            <a:ext cx="613650" cy="832227"/>
            <a:chOff x="4524375" y="1300163"/>
            <a:chExt cx="2665364" cy="3614738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3932AAC9-8C8D-4A39-B7D2-1E4ABA2ADE12}"/>
                </a:ext>
              </a:extLst>
            </p:cNvPr>
            <p:cNvGrpSpPr/>
            <p:nvPr/>
          </p:nvGrpSpPr>
          <p:grpSpPr>
            <a:xfrm>
              <a:off x="4524375" y="1300163"/>
              <a:ext cx="2665364" cy="3614738"/>
              <a:chOff x="4524375" y="1300162"/>
              <a:chExt cx="3139440" cy="4257675"/>
            </a:xfrm>
          </p:grpSpPr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E51D638D-D2B9-488B-A4DD-5C9C4EB30257}"/>
                  </a:ext>
                </a:extLst>
              </p:cNvPr>
              <p:cNvSpPr/>
              <p:nvPr/>
            </p:nvSpPr>
            <p:spPr>
              <a:xfrm>
                <a:off x="4524375" y="1300162"/>
                <a:ext cx="3139440" cy="4257675"/>
              </a:xfrm>
              <a:custGeom>
                <a:avLst/>
                <a:gdLst>
                  <a:gd name="connsiteX0" fmla="*/ 2950845 w 3139440"/>
                  <a:gd name="connsiteY0" fmla="*/ 4257675 h 4257675"/>
                  <a:gd name="connsiteX1" fmla="*/ 187643 w 3139440"/>
                  <a:gd name="connsiteY1" fmla="*/ 4257675 h 4257675"/>
                  <a:gd name="connsiteX2" fmla="*/ 0 w 3139440"/>
                  <a:gd name="connsiteY2" fmla="*/ 4070033 h 4257675"/>
                  <a:gd name="connsiteX3" fmla="*/ 0 w 3139440"/>
                  <a:gd name="connsiteY3" fmla="*/ 187643 h 4257675"/>
                  <a:gd name="connsiteX4" fmla="*/ 187643 w 3139440"/>
                  <a:gd name="connsiteY4" fmla="*/ 0 h 4257675"/>
                  <a:gd name="connsiteX5" fmla="*/ 2951798 w 3139440"/>
                  <a:gd name="connsiteY5" fmla="*/ 0 h 4257675"/>
                  <a:gd name="connsiteX6" fmla="*/ 3139440 w 3139440"/>
                  <a:gd name="connsiteY6" fmla="*/ 187643 h 4257675"/>
                  <a:gd name="connsiteX7" fmla="*/ 3139440 w 3139440"/>
                  <a:gd name="connsiteY7" fmla="*/ 4070033 h 4257675"/>
                  <a:gd name="connsiteX8" fmla="*/ 2950845 w 3139440"/>
                  <a:gd name="connsiteY8" fmla="*/ 4257675 h 425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9440" h="4257675">
                    <a:moveTo>
                      <a:pt x="2950845" y="4257675"/>
                    </a:moveTo>
                    <a:lnTo>
                      <a:pt x="187643" y="4257675"/>
                    </a:lnTo>
                    <a:cubicBezTo>
                      <a:pt x="84773" y="4257675"/>
                      <a:pt x="0" y="4172903"/>
                      <a:pt x="0" y="407003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951798" y="0"/>
                    </a:lnTo>
                    <a:cubicBezTo>
                      <a:pt x="3054668" y="0"/>
                      <a:pt x="3139440" y="84773"/>
                      <a:pt x="3139440" y="187643"/>
                    </a:cubicBezTo>
                    <a:lnTo>
                      <a:pt x="3139440" y="4070033"/>
                    </a:lnTo>
                    <a:cubicBezTo>
                      <a:pt x="3138488" y="4172903"/>
                      <a:pt x="3054668" y="4257675"/>
                      <a:pt x="2950845" y="425767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C7868EDF-4094-48C0-9EC5-AD295775DCE0}"/>
                  </a:ext>
                </a:extLst>
              </p:cNvPr>
              <p:cNvSpPr/>
              <p:nvPr/>
            </p:nvSpPr>
            <p:spPr>
              <a:xfrm>
                <a:off x="4558664" y="1335404"/>
                <a:ext cx="3070860" cy="4173854"/>
              </a:xfrm>
              <a:custGeom>
                <a:avLst/>
                <a:gdLst>
                  <a:gd name="connsiteX0" fmla="*/ 2883218 w 3070860"/>
                  <a:gd name="connsiteY0" fmla="*/ 4173855 h 4173854"/>
                  <a:gd name="connsiteX1" fmla="*/ 187643 w 3070860"/>
                  <a:gd name="connsiteY1" fmla="*/ 4173855 h 4173854"/>
                  <a:gd name="connsiteX2" fmla="*/ 0 w 3070860"/>
                  <a:gd name="connsiteY2" fmla="*/ 3986213 h 4173854"/>
                  <a:gd name="connsiteX3" fmla="*/ 0 w 3070860"/>
                  <a:gd name="connsiteY3" fmla="*/ 187643 h 4173854"/>
                  <a:gd name="connsiteX4" fmla="*/ 187643 w 3070860"/>
                  <a:gd name="connsiteY4" fmla="*/ 0 h 4173854"/>
                  <a:gd name="connsiteX5" fmla="*/ 2883218 w 3070860"/>
                  <a:gd name="connsiteY5" fmla="*/ 0 h 4173854"/>
                  <a:gd name="connsiteX6" fmla="*/ 3070860 w 3070860"/>
                  <a:gd name="connsiteY6" fmla="*/ 187643 h 4173854"/>
                  <a:gd name="connsiteX7" fmla="*/ 3070860 w 3070860"/>
                  <a:gd name="connsiteY7" fmla="*/ 3987165 h 4173854"/>
                  <a:gd name="connsiteX8" fmla="*/ 2883218 w 3070860"/>
                  <a:gd name="connsiteY8" fmla="*/ 4173855 h 417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0860" h="4173854">
                    <a:moveTo>
                      <a:pt x="2883218" y="4173855"/>
                    </a:moveTo>
                    <a:lnTo>
                      <a:pt x="187643" y="4173855"/>
                    </a:lnTo>
                    <a:cubicBezTo>
                      <a:pt x="84773" y="4173855"/>
                      <a:pt x="0" y="4089083"/>
                      <a:pt x="0" y="398621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883218" y="0"/>
                    </a:lnTo>
                    <a:cubicBezTo>
                      <a:pt x="2986088" y="0"/>
                      <a:pt x="3070860" y="84773"/>
                      <a:pt x="3070860" y="187643"/>
                    </a:cubicBezTo>
                    <a:lnTo>
                      <a:pt x="3070860" y="3987165"/>
                    </a:lnTo>
                    <a:cubicBezTo>
                      <a:pt x="3070860" y="4090035"/>
                      <a:pt x="2986088" y="4173855"/>
                      <a:pt x="2883218" y="417385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0FCF783B-1389-4E93-989F-516E2FE213EF}"/>
                  </a:ext>
                </a:extLst>
              </p:cNvPr>
              <p:cNvSpPr/>
              <p:nvPr/>
            </p:nvSpPr>
            <p:spPr>
              <a:xfrm>
                <a:off x="6061709" y="1582102"/>
                <a:ext cx="64770" cy="3641407"/>
              </a:xfrm>
              <a:custGeom>
                <a:avLst/>
                <a:gdLst>
                  <a:gd name="connsiteX0" fmla="*/ 32385 w 64770"/>
                  <a:gd name="connsiteY0" fmla="*/ 3641408 h 3641407"/>
                  <a:gd name="connsiteX1" fmla="*/ 32385 w 64770"/>
                  <a:gd name="connsiteY1" fmla="*/ 3641408 h 3641407"/>
                  <a:gd name="connsiteX2" fmla="*/ 0 w 64770"/>
                  <a:gd name="connsiteY2" fmla="*/ 3609023 h 3641407"/>
                  <a:gd name="connsiteX3" fmla="*/ 0 w 64770"/>
                  <a:gd name="connsiteY3" fmla="*/ 32385 h 3641407"/>
                  <a:gd name="connsiteX4" fmla="*/ 32385 w 64770"/>
                  <a:gd name="connsiteY4" fmla="*/ 0 h 3641407"/>
                  <a:gd name="connsiteX5" fmla="*/ 32385 w 64770"/>
                  <a:gd name="connsiteY5" fmla="*/ 0 h 3641407"/>
                  <a:gd name="connsiteX6" fmla="*/ 64770 w 64770"/>
                  <a:gd name="connsiteY6" fmla="*/ 32385 h 3641407"/>
                  <a:gd name="connsiteX7" fmla="*/ 64770 w 64770"/>
                  <a:gd name="connsiteY7" fmla="*/ 3608070 h 3641407"/>
                  <a:gd name="connsiteX8" fmla="*/ 32385 w 64770"/>
                  <a:gd name="connsiteY8" fmla="*/ 3641408 h 3641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" h="3641407">
                    <a:moveTo>
                      <a:pt x="32385" y="3641408"/>
                    </a:moveTo>
                    <a:lnTo>
                      <a:pt x="32385" y="3641408"/>
                    </a:lnTo>
                    <a:cubicBezTo>
                      <a:pt x="14288" y="3641408"/>
                      <a:pt x="0" y="3627120"/>
                      <a:pt x="0" y="3609023"/>
                    </a:cubicBezTo>
                    <a:lnTo>
                      <a:pt x="0" y="32385"/>
                    </a:lnTo>
                    <a:cubicBezTo>
                      <a:pt x="0" y="14288"/>
                      <a:pt x="14288" y="0"/>
                      <a:pt x="32385" y="0"/>
                    </a:cubicBezTo>
                    <a:lnTo>
                      <a:pt x="32385" y="0"/>
                    </a:lnTo>
                    <a:cubicBezTo>
                      <a:pt x="50483" y="0"/>
                      <a:pt x="64770" y="14288"/>
                      <a:pt x="64770" y="32385"/>
                    </a:cubicBezTo>
                    <a:lnTo>
                      <a:pt x="64770" y="3608070"/>
                    </a:lnTo>
                    <a:cubicBezTo>
                      <a:pt x="64770" y="3626168"/>
                      <a:pt x="49530" y="3641408"/>
                      <a:pt x="32385" y="364140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65584AE2-A172-4493-A691-5109E120CAE3}"/>
                </a:ext>
              </a:extLst>
            </p:cNvPr>
            <p:cNvGrpSpPr/>
            <p:nvPr/>
          </p:nvGrpSpPr>
          <p:grpSpPr>
            <a:xfrm>
              <a:off x="4788133" y="1765938"/>
              <a:ext cx="2137849" cy="2683189"/>
              <a:chOff x="4787778" y="1766594"/>
              <a:chExt cx="2137849" cy="2683189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7C98E028-2CE4-486A-BB12-3D574C4EA7F7}"/>
                  </a:ext>
                </a:extLst>
              </p:cNvPr>
              <p:cNvGrpSpPr/>
              <p:nvPr/>
            </p:nvGrpSpPr>
            <p:grpSpPr>
              <a:xfrm>
                <a:off x="4787778" y="1777071"/>
                <a:ext cx="802957" cy="337184"/>
                <a:chOff x="4919662" y="1750694"/>
                <a:chExt cx="802957" cy="337184"/>
              </a:xfrm>
            </p:grpSpPr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80B865E5-8AAD-40C7-94DD-FC4C5DE30EEE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A4886F58-4933-492D-A285-E137214489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F7D18B20-4376-46F1-8BB3-B58AB92D4D7A}"/>
                  </a:ext>
                </a:extLst>
              </p:cNvPr>
              <p:cNvGrpSpPr/>
              <p:nvPr/>
            </p:nvGrpSpPr>
            <p:grpSpPr>
              <a:xfrm>
                <a:off x="4787778" y="2360953"/>
                <a:ext cx="802957" cy="337184"/>
                <a:chOff x="4919662" y="1750694"/>
                <a:chExt cx="802957" cy="337184"/>
              </a:xfrm>
            </p:grpSpPr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81B03DE6-C3C0-448E-AEE8-ED8E53C6E6CD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BA6DFC50-E5CA-4CA3-807F-657CCB6A43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793A9810-D86C-495B-A21D-50C0E52553E6}"/>
                  </a:ext>
                </a:extLst>
              </p:cNvPr>
              <p:cNvGrpSpPr/>
              <p:nvPr/>
            </p:nvGrpSpPr>
            <p:grpSpPr>
              <a:xfrm>
                <a:off x="4787778" y="2944835"/>
                <a:ext cx="802957" cy="337184"/>
                <a:chOff x="4919662" y="1750694"/>
                <a:chExt cx="802957" cy="337184"/>
              </a:xfrm>
            </p:grpSpPr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72DE7836-9E91-4EEC-9A49-9E8E57D87AB4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A1ABCCCB-641A-4578-AF21-DDAC45E911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AC7491F9-26C4-4A65-BFD4-6055AC3EF266}"/>
                  </a:ext>
                </a:extLst>
              </p:cNvPr>
              <p:cNvGrpSpPr/>
              <p:nvPr/>
            </p:nvGrpSpPr>
            <p:grpSpPr>
              <a:xfrm>
                <a:off x="4787778" y="3528717"/>
                <a:ext cx="802957" cy="337184"/>
                <a:chOff x="4919662" y="1750694"/>
                <a:chExt cx="802957" cy="337184"/>
              </a:xfrm>
            </p:grpSpPr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B81AF6C8-343B-44C3-BA92-6714A539FA70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47196920-EBE1-4D2B-91D3-E82A0B6D1C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AB62BB25-5965-4CFA-9490-0DD46B9F62DC}"/>
                  </a:ext>
                </a:extLst>
              </p:cNvPr>
              <p:cNvGrpSpPr/>
              <p:nvPr/>
            </p:nvGrpSpPr>
            <p:grpSpPr>
              <a:xfrm>
                <a:off x="4787778" y="4112599"/>
                <a:ext cx="802957" cy="337184"/>
                <a:chOff x="4919662" y="1750694"/>
                <a:chExt cx="802957" cy="337184"/>
              </a:xfrm>
            </p:grpSpPr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29FD667F-DF62-413D-AD8A-CA68F35005E4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E9E826EA-BF15-4239-8F88-492CF5D16F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DC02A2DD-32ED-45F6-86BD-9051FF4B15D8}"/>
                  </a:ext>
                </a:extLst>
              </p:cNvPr>
              <p:cNvGrpSpPr/>
              <p:nvPr/>
            </p:nvGrpSpPr>
            <p:grpSpPr>
              <a:xfrm>
                <a:off x="6122670" y="1766594"/>
                <a:ext cx="802957" cy="337184"/>
                <a:chOff x="4919662" y="1750694"/>
                <a:chExt cx="802957" cy="337184"/>
              </a:xfrm>
            </p:grpSpPr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D1A80703-3F0A-49E3-9AAD-052FDC3EB879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96A8A837-42F1-40B3-8C38-1A1F1FAFB9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7A48E2B5-520F-4B37-8823-32946726E0D3}"/>
                  </a:ext>
                </a:extLst>
              </p:cNvPr>
              <p:cNvGrpSpPr/>
              <p:nvPr/>
            </p:nvGrpSpPr>
            <p:grpSpPr>
              <a:xfrm>
                <a:off x="6122670" y="2350476"/>
                <a:ext cx="802957" cy="337184"/>
                <a:chOff x="4919662" y="1750694"/>
                <a:chExt cx="802957" cy="337184"/>
              </a:xfrm>
            </p:grpSpPr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35A55B17-8063-4581-8310-EC5AC46CF16E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94AC9DA8-F6E3-476F-A175-8464E7FC92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2A436E7C-9B63-482A-A33B-4DB90CFCE73F}"/>
                  </a:ext>
                </a:extLst>
              </p:cNvPr>
              <p:cNvGrpSpPr/>
              <p:nvPr/>
            </p:nvGrpSpPr>
            <p:grpSpPr>
              <a:xfrm>
                <a:off x="6122670" y="2934358"/>
                <a:ext cx="802957" cy="337184"/>
                <a:chOff x="4919662" y="1750694"/>
                <a:chExt cx="802957" cy="337184"/>
              </a:xfrm>
            </p:grpSpPr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9C596221-4A99-407E-B103-93DF33D6E1D2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43B7B468-9C3C-4ED8-8C1D-710243542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755225F-6C6F-4AC9-8E08-F453B42031E1}"/>
                  </a:ext>
                </a:extLst>
              </p:cNvPr>
              <p:cNvGrpSpPr/>
              <p:nvPr/>
            </p:nvGrpSpPr>
            <p:grpSpPr>
              <a:xfrm>
                <a:off x="6122670" y="3518240"/>
                <a:ext cx="802957" cy="337184"/>
                <a:chOff x="4919662" y="1750694"/>
                <a:chExt cx="802957" cy="337184"/>
              </a:xfrm>
            </p:grpSpPr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4E7C90EC-0455-47BB-8437-258786878572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11949997-CDD6-4E6E-A1C7-F98CD25D01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104C52F1-6976-4FE3-AF4B-F2D22DAC9C7D}"/>
                  </a:ext>
                </a:extLst>
              </p:cNvPr>
              <p:cNvGrpSpPr/>
              <p:nvPr/>
            </p:nvGrpSpPr>
            <p:grpSpPr>
              <a:xfrm>
                <a:off x="6122670" y="4102122"/>
                <a:ext cx="802957" cy="337184"/>
                <a:chOff x="4919662" y="1750694"/>
                <a:chExt cx="802957" cy="337184"/>
              </a:xfrm>
            </p:grpSpPr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87226E1B-D4F4-48DC-84E7-EDA0FC4C4294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4630FEB2-DE46-43D3-A5A9-2E3FF9C320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04B5BCC-8964-A110-37D8-0D7C08B04F4E}"/>
              </a:ext>
            </a:extLst>
          </p:cNvPr>
          <p:cNvSpPr txBox="1"/>
          <p:nvPr/>
        </p:nvSpPr>
        <p:spPr>
          <a:xfrm>
            <a:off x="1173315" y="5079940"/>
            <a:ext cx="65015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 Self-identifying Mental Stress state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 Guidance for support &amp; controlling under a caretaker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140280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87C15A-E38C-9EF3-B3E8-2D711E4A3F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777391"/>
            <a:ext cx="11573197" cy="724247"/>
          </a:xfrm>
        </p:spPr>
        <p:txBody>
          <a:bodyPr/>
          <a:lstStyle/>
          <a:p>
            <a:r>
              <a:rPr lang="en-IN" sz="5400" b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 Involved in Stress Analysis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EBDB78-DC1B-36DE-D0EC-30928932C215}"/>
              </a:ext>
            </a:extLst>
          </p:cNvPr>
          <p:cNvSpPr txBox="1"/>
          <p:nvPr/>
        </p:nvSpPr>
        <p:spPr>
          <a:xfrm>
            <a:off x="1027091" y="1983345"/>
            <a:ext cx="10126013" cy="4589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IN" sz="3200" b="1" strike="noStrike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 </a:t>
            </a:r>
            <a:r>
              <a:rPr lang="en-IN" sz="3200" b="1" u="sng" strike="noStrike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Collection</a:t>
            </a:r>
            <a:r>
              <a:rPr lang="en-IN" sz="3200" u="none" strike="noStrike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   </a:t>
            </a:r>
            <a:r>
              <a:rPr lang="en-US" sz="3200" u="none" strike="noStrik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are collected from the wearable sensors, which include physiological signals such as heart rate variability (HRV), Accelerometer(Motion Sensing)</a:t>
            </a:r>
            <a:endParaRPr lang="en-US" sz="3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5000"/>
              </a:lnSpc>
              <a:buSzPts val="1400"/>
              <a:buAutoNum type="arabicPeriod"/>
            </a:pPr>
            <a:endParaRPr lang="en-IN" sz="3200" u="none" strike="noStrik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IN" sz="3200" b="1" u="none" strike="noStrike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buSzPts val="1400"/>
            </a:pPr>
            <a:r>
              <a:rPr lang="en-IN" sz="3200" b="1" strike="noStrike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2. </a:t>
            </a:r>
            <a:r>
              <a:rPr lang="en-IN" sz="3200" b="1" u="sng" strike="noStrike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Processing</a:t>
            </a:r>
            <a:r>
              <a:rPr lang="en-IN" sz="3200" u="sng" strike="noStrike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n-IN" sz="3200" u="none" strike="noStrike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en-US" sz="3200" u="none" strike="noStrik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 of the data, feature extraction &amp;  feature selection.</a:t>
            </a:r>
            <a:endParaRPr lang="en-IN" sz="3200" u="none" strike="noStrik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IN" sz="3200" b="1" u="none" strike="noStrike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196511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F271F5-07B3-332E-5DD4-BA7C0D0C444F}"/>
              </a:ext>
            </a:extLst>
          </p:cNvPr>
          <p:cNvSpPr txBox="1"/>
          <p:nvPr/>
        </p:nvSpPr>
        <p:spPr>
          <a:xfrm>
            <a:off x="1356213" y="1700514"/>
            <a:ext cx="8322972" cy="3456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IN" sz="3200" b="1" strike="noStrike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3. </a:t>
            </a:r>
            <a:r>
              <a:rPr lang="en-IN" sz="3200" b="1" u="sng" strike="noStrike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Prediction</a:t>
            </a:r>
            <a:r>
              <a:rPr lang="en-IN" sz="3200" u="sng" strike="noStrike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n-IN" sz="3200" b="1" u="none" strike="noStrike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US" sz="3200" u="none" strike="noStrik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machine learning algorithms to predict the stress levels of the individual. </a:t>
            </a:r>
            <a:endParaRPr lang="en-US" sz="3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buSzPts val="1400"/>
            </a:pPr>
            <a:endParaRPr lang="en-US" sz="3200" b="1" u="none" strike="noStrike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buSzPts val="1400"/>
            </a:pPr>
            <a:r>
              <a:rPr lang="en-IN" sz="3200" b="1" u="none" strike="noStrike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  <a:buSzPts val="1400"/>
            </a:pPr>
            <a:r>
              <a:rPr lang="en-IN" sz="3200" b="1" strike="noStrike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4. </a:t>
            </a:r>
            <a:r>
              <a:rPr lang="en-IN" sz="3200" b="1" u="sng" strike="noStrike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Model</a:t>
            </a:r>
            <a:r>
              <a:rPr lang="en-IN" sz="3200" u="sng" strike="noStrike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3200" b="1" u="sng" strike="noStrike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Evaluation</a:t>
            </a:r>
            <a:r>
              <a:rPr lang="en-IN" sz="3200" u="sng" strike="noStrike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n-IN" sz="3200" b="1" u="none" strike="noStrike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en-US" sz="3200" u="none" strike="noStrik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of the model is evaluated</a:t>
            </a:r>
            <a:endParaRPr lang="en-IN" sz="3200" u="none" strike="noStrik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554097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AD0D8E-9588-5F13-FA27-9F42FDE92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22" y="127715"/>
            <a:ext cx="11202555" cy="673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39578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0967BB-94D0-8C26-A742-64373CDDDC17}"/>
              </a:ext>
            </a:extLst>
          </p:cNvPr>
          <p:cNvSpPr txBox="1"/>
          <p:nvPr/>
        </p:nvSpPr>
        <p:spPr>
          <a:xfrm>
            <a:off x="-196404" y="1077361"/>
            <a:ext cx="93661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Mental Stress from a </a:t>
            </a:r>
          </a:p>
          <a:p>
            <a:pPr algn="ctr"/>
            <a:r>
              <a:rPr lang="en-US" altLang="ko-KR" sz="4800" b="1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Top-bottom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E0E93E-9DD7-DE1B-1D88-58EF9FA8810E}"/>
              </a:ext>
            </a:extLst>
          </p:cNvPr>
          <p:cNvSpPr txBox="1"/>
          <p:nvPr/>
        </p:nvSpPr>
        <p:spPr>
          <a:xfrm>
            <a:off x="1191295" y="3838066"/>
            <a:ext cx="93661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AutoNum type="arabicParenR"/>
            </a:pPr>
            <a:r>
              <a:rPr lang="en-US" sz="1800" b="1" u="none" strike="noStrike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What is mental stress?</a:t>
            </a:r>
          </a:p>
          <a:p>
            <a:pPr lvl="0"/>
            <a:endParaRPr lang="en-US" b="1" dirty="0">
              <a:solidFill>
                <a:schemeClr val="bg1"/>
              </a:solidFill>
              <a:ea typeface="Arial" panose="020B0604020202020204" pitchFamily="34" charset="0"/>
            </a:endParaRPr>
          </a:p>
          <a:p>
            <a:pPr lvl="0"/>
            <a:endParaRPr lang="en-US" sz="1800" b="1" u="none" strike="noStrike" dirty="0">
              <a:solidFill>
                <a:schemeClr val="bg1"/>
              </a:solidFill>
              <a:effectLst/>
              <a:ea typeface="Arial" panose="020B0604020202020204" pitchFamily="34" charset="0"/>
            </a:endParaRPr>
          </a:p>
          <a:p>
            <a:pPr lvl="0"/>
            <a:endParaRPr lang="en-US" b="1" dirty="0">
              <a:solidFill>
                <a:schemeClr val="bg1"/>
              </a:solidFill>
              <a:ea typeface="Arial" panose="020B0604020202020204" pitchFamily="34" charset="0"/>
            </a:endParaRPr>
          </a:p>
          <a:p>
            <a:pPr lvl="0"/>
            <a:endParaRPr lang="en-US" sz="1800" b="1" u="none" strike="noStrike" dirty="0">
              <a:solidFill>
                <a:schemeClr val="bg1"/>
              </a:solidFill>
              <a:effectLst/>
              <a:ea typeface="Arial" panose="020B0604020202020204" pitchFamily="34" charset="0"/>
            </a:endParaRPr>
          </a:p>
          <a:p>
            <a:pPr lvl="0"/>
            <a:endParaRPr lang="en-US" b="1" dirty="0">
              <a:solidFill>
                <a:schemeClr val="bg1"/>
              </a:solidFill>
              <a:ea typeface="Arial" panose="020B0604020202020204" pitchFamily="34" charset="0"/>
            </a:endParaRPr>
          </a:p>
          <a:p>
            <a:pPr lvl="0"/>
            <a:r>
              <a:rPr lang="en-US" sz="1800" b="1" u="none" strike="noStrike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3) Stress Among the different ages</a:t>
            </a:r>
            <a:endParaRPr lang="en-IN" sz="1800" dirty="0">
              <a:solidFill>
                <a:schemeClr val="bg1"/>
              </a:solidFill>
              <a:effectLst/>
              <a:ea typeface="SimSun" panose="02010600030101010101" pitchFamily="2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7BDF3C-AB7F-35CD-12E4-0CCEA84F03FC}"/>
              </a:ext>
            </a:extLst>
          </p:cNvPr>
          <p:cNvSpPr txBox="1"/>
          <p:nvPr/>
        </p:nvSpPr>
        <p:spPr>
          <a:xfrm>
            <a:off x="5389809" y="4557721"/>
            <a:ext cx="82489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  <a:ea typeface="Arial" panose="020B0604020202020204" pitchFamily="34" charset="0"/>
              </a:rPr>
              <a:t>2) Symptoms of Mental Stress? You’ve probably </a:t>
            </a:r>
          </a:p>
          <a:p>
            <a:pPr lvl="0"/>
            <a:r>
              <a:rPr lang="en-US" b="1" dirty="0">
                <a:solidFill>
                  <a:schemeClr val="bg1"/>
                </a:solidFill>
                <a:ea typeface="Arial" panose="020B0604020202020204" pitchFamily="34" charset="0"/>
              </a:rPr>
              <a:t>   experienced it for yourself</a:t>
            </a:r>
          </a:p>
          <a:p>
            <a:pPr lvl="0"/>
            <a:endParaRPr lang="en-US" b="1" dirty="0">
              <a:solidFill>
                <a:schemeClr val="bg1"/>
              </a:solidFill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255793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Everyone Experiences Stress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DACF009-B712-40A2-A2AA-F965B669D739}"/>
              </a:ext>
            </a:extLst>
          </p:cNvPr>
          <p:cNvSpPr/>
          <p:nvPr/>
        </p:nvSpPr>
        <p:spPr>
          <a:xfrm>
            <a:off x="1105206" y="2294454"/>
            <a:ext cx="758812" cy="1831616"/>
          </a:xfrm>
          <a:custGeom>
            <a:avLst/>
            <a:gdLst>
              <a:gd name="connsiteX0" fmla="*/ 169257 w 552450"/>
              <a:gd name="connsiteY0" fmla="*/ 1147393 h 1333500"/>
              <a:gd name="connsiteX1" fmla="*/ 118774 w 552450"/>
              <a:gd name="connsiteY1" fmla="*/ 1065478 h 1333500"/>
              <a:gd name="connsiteX2" fmla="*/ 103534 w 552450"/>
              <a:gd name="connsiteY2" fmla="*/ 1056905 h 1333500"/>
              <a:gd name="connsiteX3" fmla="*/ 74007 w 552450"/>
              <a:gd name="connsiteY3" fmla="*/ 1027378 h 1333500"/>
              <a:gd name="connsiteX4" fmla="*/ 66387 w 552450"/>
              <a:gd name="connsiteY4" fmla="*/ 978800 h 1333500"/>
              <a:gd name="connsiteX5" fmla="*/ 64482 w 552450"/>
              <a:gd name="connsiteY5" fmla="*/ 974038 h 1333500"/>
              <a:gd name="connsiteX6" fmla="*/ 72102 w 552450"/>
              <a:gd name="connsiteY6" fmla="*/ 845450 h 1333500"/>
              <a:gd name="connsiteX7" fmla="*/ 105440 w 552450"/>
              <a:gd name="connsiteY7" fmla="*/ 787348 h 1333500"/>
              <a:gd name="connsiteX8" fmla="*/ 97819 w 552450"/>
              <a:gd name="connsiteY8" fmla="*/ 769250 h 1333500"/>
              <a:gd name="connsiteX9" fmla="*/ 93057 w 552450"/>
              <a:gd name="connsiteY9" fmla="*/ 754963 h 1333500"/>
              <a:gd name="connsiteX10" fmla="*/ 122584 w 552450"/>
              <a:gd name="connsiteY10" fmla="*/ 694955 h 1333500"/>
              <a:gd name="connsiteX11" fmla="*/ 148302 w 552450"/>
              <a:gd name="connsiteY11" fmla="*/ 650188 h 1333500"/>
              <a:gd name="connsiteX12" fmla="*/ 165447 w 552450"/>
              <a:gd name="connsiteY12" fmla="*/ 553033 h 1333500"/>
              <a:gd name="connsiteX13" fmla="*/ 153065 w 552450"/>
              <a:gd name="connsiteY13" fmla="*/ 572083 h 1333500"/>
              <a:gd name="connsiteX14" fmla="*/ 94962 w 552450"/>
              <a:gd name="connsiteY14" fmla="*/ 624470 h 1333500"/>
              <a:gd name="connsiteX15" fmla="*/ 75912 w 552450"/>
              <a:gd name="connsiteY15" fmla="*/ 657808 h 1333500"/>
              <a:gd name="connsiteX16" fmla="*/ 65434 w 552450"/>
              <a:gd name="connsiteY16" fmla="*/ 706385 h 1333500"/>
              <a:gd name="connsiteX17" fmla="*/ 60672 w 552450"/>
              <a:gd name="connsiteY17" fmla="*/ 710195 h 1333500"/>
              <a:gd name="connsiteX18" fmla="*/ 55909 w 552450"/>
              <a:gd name="connsiteY18" fmla="*/ 704480 h 1333500"/>
              <a:gd name="connsiteX19" fmla="*/ 47337 w 552450"/>
              <a:gd name="connsiteY19" fmla="*/ 694003 h 1333500"/>
              <a:gd name="connsiteX20" fmla="*/ 43527 w 552450"/>
              <a:gd name="connsiteY20" fmla="*/ 712100 h 1333500"/>
              <a:gd name="connsiteX21" fmla="*/ 46384 w 552450"/>
              <a:gd name="connsiteY21" fmla="*/ 727340 h 1333500"/>
              <a:gd name="connsiteX22" fmla="*/ 20667 w 552450"/>
              <a:gd name="connsiteY22" fmla="*/ 721625 h 1333500"/>
              <a:gd name="connsiteX23" fmla="*/ 29240 w 552450"/>
              <a:gd name="connsiteY23" fmla="*/ 647330 h 1333500"/>
              <a:gd name="connsiteX24" fmla="*/ 52099 w 552450"/>
              <a:gd name="connsiteY24" fmla="*/ 606373 h 1333500"/>
              <a:gd name="connsiteX25" fmla="*/ 68292 w 552450"/>
              <a:gd name="connsiteY25" fmla="*/ 568273 h 1333500"/>
              <a:gd name="connsiteX26" fmla="*/ 119727 w 552450"/>
              <a:gd name="connsiteY26" fmla="*/ 471118 h 1333500"/>
              <a:gd name="connsiteX27" fmla="*/ 126394 w 552450"/>
              <a:gd name="connsiteY27" fmla="*/ 384440 h 1333500"/>
              <a:gd name="connsiteX28" fmla="*/ 127347 w 552450"/>
              <a:gd name="connsiteY28" fmla="*/ 331100 h 1333500"/>
              <a:gd name="connsiteX29" fmla="*/ 156874 w 552450"/>
              <a:gd name="connsiteY29" fmla="*/ 310145 h 1333500"/>
              <a:gd name="connsiteX30" fmla="*/ 214977 w 552450"/>
              <a:gd name="connsiteY30" fmla="*/ 291095 h 1333500"/>
              <a:gd name="connsiteX31" fmla="*/ 215929 w 552450"/>
              <a:gd name="connsiteY31" fmla="*/ 258710 h 1333500"/>
              <a:gd name="connsiteX32" fmla="*/ 178782 w 552450"/>
              <a:gd name="connsiteY32" fmla="*/ 162508 h 1333500"/>
              <a:gd name="connsiteX33" fmla="*/ 179734 w 552450"/>
              <a:gd name="connsiteY33" fmla="*/ 87260 h 1333500"/>
              <a:gd name="connsiteX34" fmla="*/ 206404 w 552450"/>
              <a:gd name="connsiteY34" fmla="*/ 33920 h 1333500"/>
              <a:gd name="connsiteX35" fmla="*/ 382617 w 552450"/>
              <a:gd name="connsiteY35" fmla="*/ 40588 h 1333500"/>
              <a:gd name="connsiteX36" fmla="*/ 401667 w 552450"/>
              <a:gd name="connsiteY36" fmla="*/ 105358 h 1333500"/>
              <a:gd name="connsiteX37" fmla="*/ 400715 w 552450"/>
              <a:gd name="connsiteY37" fmla="*/ 108215 h 1333500"/>
              <a:gd name="connsiteX38" fmla="*/ 415002 w 552450"/>
              <a:gd name="connsiteY38" fmla="*/ 177748 h 1333500"/>
              <a:gd name="connsiteX39" fmla="*/ 435957 w 552450"/>
              <a:gd name="connsiteY39" fmla="*/ 201560 h 1333500"/>
              <a:gd name="connsiteX40" fmla="*/ 438815 w 552450"/>
              <a:gd name="connsiteY40" fmla="*/ 221563 h 1333500"/>
              <a:gd name="connsiteX41" fmla="*/ 421669 w 552450"/>
              <a:gd name="connsiteY41" fmla="*/ 232040 h 1333500"/>
              <a:gd name="connsiteX42" fmla="*/ 394999 w 552450"/>
              <a:gd name="connsiteY42" fmla="*/ 230135 h 1333500"/>
              <a:gd name="connsiteX43" fmla="*/ 381665 w 552450"/>
              <a:gd name="connsiteY43" fmla="*/ 236803 h 1333500"/>
              <a:gd name="connsiteX44" fmla="*/ 376902 w 552450"/>
              <a:gd name="connsiteY44" fmla="*/ 238708 h 1333500"/>
              <a:gd name="connsiteX45" fmla="*/ 365472 w 552450"/>
              <a:gd name="connsiteY45" fmla="*/ 247280 h 1333500"/>
              <a:gd name="connsiteX46" fmla="*/ 386427 w 552450"/>
              <a:gd name="connsiteY46" fmla="*/ 274903 h 1333500"/>
              <a:gd name="connsiteX47" fmla="*/ 369282 w 552450"/>
              <a:gd name="connsiteY47" fmla="*/ 282523 h 1333500"/>
              <a:gd name="connsiteX48" fmla="*/ 435957 w 552450"/>
              <a:gd name="connsiteY48" fmla="*/ 313955 h 1333500"/>
              <a:gd name="connsiteX49" fmla="*/ 466437 w 552450"/>
              <a:gd name="connsiteY49" fmla="*/ 343483 h 1333500"/>
              <a:gd name="connsiteX50" fmla="*/ 472152 w 552450"/>
              <a:gd name="connsiteY50" fmla="*/ 460640 h 1333500"/>
              <a:gd name="connsiteX51" fmla="*/ 482629 w 552450"/>
              <a:gd name="connsiteY51" fmla="*/ 493978 h 1333500"/>
              <a:gd name="connsiteX52" fmla="*/ 523587 w 552450"/>
              <a:gd name="connsiteY52" fmla="*/ 610183 h 1333500"/>
              <a:gd name="connsiteX53" fmla="*/ 540732 w 552450"/>
              <a:gd name="connsiteY53" fmla="*/ 656855 h 1333500"/>
              <a:gd name="connsiteX54" fmla="*/ 552162 w 552450"/>
              <a:gd name="connsiteY54" fmla="*/ 708290 h 1333500"/>
              <a:gd name="connsiteX55" fmla="*/ 518824 w 552450"/>
              <a:gd name="connsiteY55" fmla="*/ 732103 h 1333500"/>
              <a:gd name="connsiteX56" fmla="*/ 514062 w 552450"/>
              <a:gd name="connsiteY56" fmla="*/ 722578 h 1333500"/>
              <a:gd name="connsiteX57" fmla="*/ 498822 w 552450"/>
              <a:gd name="connsiteY57" fmla="*/ 686383 h 1333500"/>
              <a:gd name="connsiteX58" fmla="*/ 495965 w 552450"/>
              <a:gd name="connsiteY58" fmla="*/ 693050 h 1333500"/>
              <a:gd name="connsiteX59" fmla="*/ 493107 w 552450"/>
              <a:gd name="connsiteY59" fmla="*/ 701623 h 1333500"/>
              <a:gd name="connsiteX60" fmla="*/ 485487 w 552450"/>
              <a:gd name="connsiteY60" fmla="*/ 694955 h 1333500"/>
              <a:gd name="connsiteX61" fmla="*/ 488344 w 552450"/>
              <a:gd name="connsiteY61" fmla="*/ 661618 h 1333500"/>
              <a:gd name="connsiteX62" fmla="*/ 486440 w 552450"/>
              <a:gd name="connsiteY62" fmla="*/ 641615 h 1333500"/>
              <a:gd name="connsiteX63" fmla="*/ 435004 w 552450"/>
              <a:gd name="connsiteY63" fmla="*/ 554938 h 1333500"/>
              <a:gd name="connsiteX64" fmla="*/ 427384 w 552450"/>
              <a:gd name="connsiteY64" fmla="*/ 545413 h 1333500"/>
              <a:gd name="connsiteX65" fmla="*/ 421669 w 552450"/>
              <a:gd name="connsiteY65" fmla="*/ 556843 h 1333500"/>
              <a:gd name="connsiteX66" fmla="*/ 445482 w 552450"/>
              <a:gd name="connsiteY66" fmla="*/ 647330 h 1333500"/>
              <a:gd name="connsiteX67" fmla="*/ 457865 w 552450"/>
              <a:gd name="connsiteY67" fmla="*/ 716863 h 1333500"/>
              <a:gd name="connsiteX68" fmla="*/ 465484 w 552450"/>
              <a:gd name="connsiteY68" fmla="*/ 755915 h 1333500"/>
              <a:gd name="connsiteX69" fmla="*/ 461674 w 552450"/>
              <a:gd name="connsiteY69" fmla="*/ 770203 h 1333500"/>
              <a:gd name="connsiteX70" fmla="*/ 447387 w 552450"/>
              <a:gd name="connsiteY70" fmla="*/ 794968 h 1333500"/>
              <a:gd name="connsiteX71" fmla="*/ 418812 w 552450"/>
              <a:gd name="connsiteY71" fmla="*/ 1015948 h 1333500"/>
              <a:gd name="connsiteX72" fmla="*/ 399762 w 552450"/>
              <a:gd name="connsiteY72" fmla="*/ 1050238 h 1333500"/>
              <a:gd name="connsiteX73" fmla="*/ 385474 w 552450"/>
              <a:gd name="connsiteY73" fmla="*/ 1102625 h 1333500"/>
              <a:gd name="connsiteX74" fmla="*/ 375949 w 552450"/>
              <a:gd name="connsiteY74" fmla="*/ 1117865 h 1333500"/>
              <a:gd name="connsiteX75" fmla="*/ 366424 w 552450"/>
              <a:gd name="connsiteY75" fmla="*/ 1127390 h 1333500"/>
              <a:gd name="connsiteX76" fmla="*/ 346422 w 552450"/>
              <a:gd name="connsiteY76" fmla="*/ 1189303 h 1333500"/>
              <a:gd name="connsiteX77" fmla="*/ 358804 w 552450"/>
              <a:gd name="connsiteY77" fmla="*/ 1247405 h 1333500"/>
              <a:gd name="connsiteX78" fmla="*/ 358804 w 552450"/>
              <a:gd name="connsiteY78" fmla="*/ 1264550 h 1333500"/>
              <a:gd name="connsiteX79" fmla="*/ 358804 w 552450"/>
              <a:gd name="connsiteY79" fmla="*/ 1289315 h 1333500"/>
              <a:gd name="connsiteX80" fmla="*/ 334992 w 552450"/>
              <a:gd name="connsiteY80" fmla="*/ 1330273 h 1333500"/>
              <a:gd name="connsiteX81" fmla="*/ 270222 w 552450"/>
              <a:gd name="connsiteY81" fmla="*/ 1326463 h 1333500"/>
              <a:gd name="connsiteX82" fmla="*/ 256887 w 552450"/>
              <a:gd name="connsiteY82" fmla="*/ 1307413 h 1333500"/>
              <a:gd name="connsiteX83" fmla="*/ 265459 w 552450"/>
              <a:gd name="connsiteY83" fmla="*/ 1278838 h 1333500"/>
              <a:gd name="connsiteX84" fmla="*/ 268317 w 552450"/>
              <a:gd name="connsiteY84" fmla="*/ 1237880 h 1333500"/>
              <a:gd name="connsiteX85" fmla="*/ 271174 w 552450"/>
              <a:gd name="connsiteY85" fmla="*/ 1227403 h 1333500"/>
              <a:gd name="connsiteX86" fmla="*/ 285462 w 552450"/>
              <a:gd name="connsiteY86" fmla="*/ 1198828 h 1333500"/>
              <a:gd name="connsiteX87" fmla="*/ 294034 w 552450"/>
              <a:gd name="connsiteY87" fmla="*/ 1115008 h 1333500"/>
              <a:gd name="connsiteX88" fmla="*/ 282604 w 552450"/>
              <a:gd name="connsiteY88" fmla="*/ 1105483 h 1333500"/>
              <a:gd name="connsiteX89" fmla="*/ 273079 w 552450"/>
              <a:gd name="connsiteY89" fmla="*/ 1095958 h 1333500"/>
              <a:gd name="connsiteX90" fmla="*/ 258792 w 552450"/>
              <a:gd name="connsiteY90" fmla="*/ 1040713 h 1333500"/>
              <a:gd name="connsiteX91" fmla="*/ 254029 w 552450"/>
              <a:gd name="connsiteY91" fmla="*/ 1003565 h 1333500"/>
              <a:gd name="connsiteX92" fmla="*/ 258792 w 552450"/>
              <a:gd name="connsiteY92" fmla="*/ 923555 h 1333500"/>
              <a:gd name="connsiteX93" fmla="*/ 254982 w 552450"/>
              <a:gd name="connsiteY93" fmla="*/ 894980 h 1333500"/>
              <a:gd name="connsiteX94" fmla="*/ 234979 w 552450"/>
              <a:gd name="connsiteY94" fmla="*/ 890218 h 1333500"/>
              <a:gd name="connsiteX95" fmla="*/ 222597 w 552450"/>
              <a:gd name="connsiteY95" fmla="*/ 984515 h 1333500"/>
              <a:gd name="connsiteX96" fmla="*/ 227359 w 552450"/>
              <a:gd name="connsiteY96" fmla="*/ 991183 h 1333500"/>
              <a:gd name="connsiteX97" fmla="*/ 216882 w 552450"/>
              <a:gd name="connsiteY97" fmla="*/ 1022615 h 1333500"/>
              <a:gd name="connsiteX98" fmla="*/ 206404 w 552450"/>
              <a:gd name="connsiteY98" fmla="*/ 1034045 h 1333500"/>
              <a:gd name="connsiteX99" fmla="*/ 213072 w 552450"/>
              <a:gd name="connsiteY99" fmla="*/ 1111198 h 1333500"/>
              <a:gd name="connsiteX100" fmla="*/ 225454 w 552450"/>
              <a:gd name="connsiteY100" fmla="*/ 1126438 h 1333500"/>
              <a:gd name="connsiteX101" fmla="*/ 269269 w 552450"/>
              <a:gd name="connsiteY101" fmla="*/ 1170253 h 1333500"/>
              <a:gd name="connsiteX102" fmla="*/ 266412 w 552450"/>
              <a:gd name="connsiteY102" fmla="*/ 1196923 h 1333500"/>
              <a:gd name="connsiteX103" fmla="*/ 216882 w 552450"/>
              <a:gd name="connsiteY103" fmla="*/ 1260740 h 1333500"/>
              <a:gd name="connsiteX104" fmla="*/ 140682 w 552450"/>
              <a:gd name="connsiteY104" fmla="*/ 1301698 h 1333500"/>
              <a:gd name="connsiteX105" fmla="*/ 119727 w 552450"/>
              <a:gd name="connsiteY105" fmla="*/ 1282648 h 1333500"/>
              <a:gd name="connsiteX106" fmla="*/ 132109 w 552450"/>
              <a:gd name="connsiteY106" fmla="*/ 1244548 h 1333500"/>
              <a:gd name="connsiteX107" fmla="*/ 146397 w 552450"/>
              <a:gd name="connsiteY107" fmla="*/ 1175968 h 1333500"/>
              <a:gd name="connsiteX108" fmla="*/ 154969 w 552450"/>
              <a:gd name="connsiteY108" fmla="*/ 1158823 h 1333500"/>
              <a:gd name="connsiteX109" fmla="*/ 158779 w 552450"/>
              <a:gd name="connsiteY109" fmla="*/ 1154060 h 1333500"/>
              <a:gd name="connsiteX110" fmla="*/ 169257 w 552450"/>
              <a:gd name="connsiteY110" fmla="*/ 1147393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52450" h="1333500">
                <a:moveTo>
                  <a:pt x="169257" y="1147393"/>
                </a:moveTo>
                <a:cubicBezTo>
                  <a:pt x="141634" y="1124533"/>
                  <a:pt x="128299" y="1095958"/>
                  <a:pt x="118774" y="1065478"/>
                </a:cubicBezTo>
                <a:cubicBezTo>
                  <a:pt x="116869" y="1057858"/>
                  <a:pt x="112107" y="1055953"/>
                  <a:pt x="103534" y="1056905"/>
                </a:cubicBezTo>
                <a:cubicBezTo>
                  <a:pt x="76865" y="1060715"/>
                  <a:pt x="70197" y="1054048"/>
                  <a:pt x="74007" y="1027378"/>
                </a:cubicBezTo>
                <a:cubicBezTo>
                  <a:pt x="76865" y="1010233"/>
                  <a:pt x="77817" y="994040"/>
                  <a:pt x="66387" y="978800"/>
                </a:cubicBezTo>
                <a:cubicBezTo>
                  <a:pt x="65434" y="977848"/>
                  <a:pt x="64482" y="975942"/>
                  <a:pt x="64482" y="974038"/>
                </a:cubicBezTo>
                <a:cubicBezTo>
                  <a:pt x="65434" y="931175"/>
                  <a:pt x="51147" y="887360"/>
                  <a:pt x="72102" y="845450"/>
                </a:cubicBezTo>
                <a:cubicBezTo>
                  <a:pt x="81627" y="825448"/>
                  <a:pt x="94009" y="806398"/>
                  <a:pt x="105440" y="787348"/>
                </a:cubicBezTo>
                <a:cubicBezTo>
                  <a:pt x="111154" y="777823"/>
                  <a:pt x="113059" y="770203"/>
                  <a:pt x="97819" y="769250"/>
                </a:cubicBezTo>
                <a:cubicBezTo>
                  <a:pt x="85437" y="768298"/>
                  <a:pt x="86390" y="762583"/>
                  <a:pt x="93057" y="754963"/>
                </a:cubicBezTo>
                <a:cubicBezTo>
                  <a:pt x="108297" y="737818"/>
                  <a:pt x="115917" y="716863"/>
                  <a:pt x="122584" y="694955"/>
                </a:cubicBezTo>
                <a:cubicBezTo>
                  <a:pt x="127347" y="677810"/>
                  <a:pt x="135919" y="662570"/>
                  <a:pt x="148302" y="650188"/>
                </a:cubicBezTo>
                <a:cubicBezTo>
                  <a:pt x="177829" y="622565"/>
                  <a:pt x="170209" y="588275"/>
                  <a:pt x="165447" y="553033"/>
                </a:cubicBezTo>
                <a:cubicBezTo>
                  <a:pt x="156874" y="557795"/>
                  <a:pt x="155922" y="566368"/>
                  <a:pt x="153065" y="572083"/>
                </a:cubicBezTo>
                <a:cubicBezTo>
                  <a:pt x="139729" y="596848"/>
                  <a:pt x="117822" y="610183"/>
                  <a:pt x="94962" y="624470"/>
                </a:cubicBezTo>
                <a:cubicBezTo>
                  <a:pt x="81627" y="632090"/>
                  <a:pt x="74007" y="641615"/>
                  <a:pt x="75912" y="657808"/>
                </a:cubicBezTo>
                <a:cubicBezTo>
                  <a:pt x="76865" y="674953"/>
                  <a:pt x="63529" y="689240"/>
                  <a:pt x="65434" y="706385"/>
                </a:cubicBezTo>
                <a:cubicBezTo>
                  <a:pt x="65434" y="709243"/>
                  <a:pt x="63529" y="711148"/>
                  <a:pt x="60672" y="710195"/>
                </a:cubicBezTo>
                <a:cubicBezTo>
                  <a:pt x="57815" y="709243"/>
                  <a:pt x="55909" y="707338"/>
                  <a:pt x="55909" y="704480"/>
                </a:cubicBezTo>
                <a:cubicBezTo>
                  <a:pt x="54957" y="699718"/>
                  <a:pt x="54957" y="691145"/>
                  <a:pt x="47337" y="694003"/>
                </a:cubicBezTo>
                <a:cubicBezTo>
                  <a:pt x="41622" y="696860"/>
                  <a:pt x="41622" y="705433"/>
                  <a:pt x="43527" y="712100"/>
                </a:cubicBezTo>
                <a:cubicBezTo>
                  <a:pt x="44479" y="717815"/>
                  <a:pt x="54957" y="722578"/>
                  <a:pt x="46384" y="727340"/>
                </a:cubicBezTo>
                <a:cubicBezTo>
                  <a:pt x="37812" y="732103"/>
                  <a:pt x="27334" y="728293"/>
                  <a:pt x="20667" y="721625"/>
                </a:cubicBezTo>
                <a:cubicBezTo>
                  <a:pt x="-288" y="699718"/>
                  <a:pt x="3522" y="663523"/>
                  <a:pt x="29240" y="647330"/>
                </a:cubicBezTo>
                <a:cubicBezTo>
                  <a:pt x="44479" y="636853"/>
                  <a:pt x="53052" y="625423"/>
                  <a:pt x="52099" y="606373"/>
                </a:cubicBezTo>
                <a:cubicBezTo>
                  <a:pt x="51147" y="592085"/>
                  <a:pt x="60672" y="579703"/>
                  <a:pt x="68292" y="568273"/>
                </a:cubicBezTo>
                <a:cubicBezTo>
                  <a:pt x="89247" y="537793"/>
                  <a:pt x="111154" y="508265"/>
                  <a:pt x="119727" y="471118"/>
                </a:cubicBezTo>
                <a:cubicBezTo>
                  <a:pt x="126394" y="442543"/>
                  <a:pt x="130204" y="413968"/>
                  <a:pt x="126394" y="384440"/>
                </a:cubicBezTo>
                <a:cubicBezTo>
                  <a:pt x="124490" y="366343"/>
                  <a:pt x="124490" y="348245"/>
                  <a:pt x="127347" y="331100"/>
                </a:cubicBezTo>
                <a:cubicBezTo>
                  <a:pt x="130204" y="311098"/>
                  <a:pt x="135919" y="306335"/>
                  <a:pt x="156874" y="310145"/>
                </a:cubicBezTo>
                <a:cubicBezTo>
                  <a:pt x="180687" y="313955"/>
                  <a:pt x="198784" y="305383"/>
                  <a:pt x="214977" y="291095"/>
                </a:cubicBezTo>
                <a:cubicBezTo>
                  <a:pt x="225454" y="281570"/>
                  <a:pt x="226407" y="266330"/>
                  <a:pt x="215929" y="258710"/>
                </a:cubicBezTo>
                <a:cubicBezTo>
                  <a:pt x="181640" y="234898"/>
                  <a:pt x="180687" y="197750"/>
                  <a:pt x="178782" y="162508"/>
                </a:cubicBezTo>
                <a:cubicBezTo>
                  <a:pt x="176877" y="137743"/>
                  <a:pt x="180687" y="112025"/>
                  <a:pt x="179734" y="87260"/>
                </a:cubicBezTo>
                <a:cubicBezTo>
                  <a:pt x="178782" y="64400"/>
                  <a:pt x="189259" y="47255"/>
                  <a:pt x="206404" y="33920"/>
                </a:cubicBezTo>
                <a:cubicBezTo>
                  <a:pt x="255934" y="-4180"/>
                  <a:pt x="335944" y="-1322"/>
                  <a:pt x="382617" y="40588"/>
                </a:cubicBezTo>
                <a:cubicBezTo>
                  <a:pt x="402619" y="58685"/>
                  <a:pt x="414049" y="78688"/>
                  <a:pt x="401667" y="105358"/>
                </a:cubicBezTo>
                <a:cubicBezTo>
                  <a:pt x="401667" y="106310"/>
                  <a:pt x="400715" y="107263"/>
                  <a:pt x="400715" y="108215"/>
                </a:cubicBezTo>
                <a:cubicBezTo>
                  <a:pt x="390237" y="134885"/>
                  <a:pt x="389284" y="158698"/>
                  <a:pt x="415002" y="177748"/>
                </a:cubicBezTo>
                <a:cubicBezTo>
                  <a:pt x="423574" y="184415"/>
                  <a:pt x="429290" y="193940"/>
                  <a:pt x="435957" y="201560"/>
                </a:cubicBezTo>
                <a:cubicBezTo>
                  <a:pt x="441672" y="207275"/>
                  <a:pt x="442624" y="213943"/>
                  <a:pt x="438815" y="221563"/>
                </a:cubicBezTo>
                <a:cubicBezTo>
                  <a:pt x="435004" y="229183"/>
                  <a:pt x="429290" y="232040"/>
                  <a:pt x="421669" y="232040"/>
                </a:cubicBezTo>
                <a:cubicBezTo>
                  <a:pt x="413097" y="232040"/>
                  <a:pt x="403572" y="231088"/>
                  <a:pt x="394999" y="230135"/>
                </a:cubicBezTo>
                <a:cubicBezTo>
                  <a:pt x="389284" y="229183"/>
                  <a:pt x="381665" y="227278"/>
                  <a:pt x="381665" y="236803"/>
                </a:cubicBezTo>
                <a:cubicBezTo>
                  <a:pt x="381665" y="241565"/>
                  <a:pt x="379759" y="240613"/>
                  <a:pt x="376902" y="238708"/>
                </a:cubicBezTo>
                <a:cubicBezTo>
                  <a:pt x="362615" y="227278"/>
                  <a:pt x="365472" y="241565"/>
                  <a:pt x="365472" y="247280"/>
                </a:cubicBezTo>
                <a:cubicBezTo>
                  <a:pt x="363567" y="262520"/>
                  <a:pt x="379759" y="265378"/>
                  <a:pt x="386427" y="274903"/>
                </a:cubicBezTo>
                <a:cubicBezTo>
                  <a:pt x="382617" y="281570"/>
                  <a:pt x="374997" y="275855"/>
                  <a:pt x="369282" y="282523"/>
                </a:cubicBezTo>
                <a:cubicBezTo>
                  <a:pt x="390237" y="295858"/>
                  <a:pt x="406429" y="316813"/>
                  <a:pt x="435957" y="313955"/>
                </a:cubicBezTo>
                <a:cubicBezTo>
                  <a:pt x="453102" y="313003"/>
                  <a:pt x="468342" y="326338"/>
                  <a:pt x="466437" y="343483"/>
                </a:cubicBezTo>
                <a:cubicBezTo>
                  <a:pt x="461674" y="382535"/>
                  <a:pt x="471199" y="421587"/>
                  <a:pt x="472152" y="460640"/>
                </a:cubicBezTo>
                <a:cubicBezTo>
                  <a:pt x="472152" y="472070"/>
                  <a:pt x="476915" y="483500"/>
                  <a:pt x="482629" y="493978"/>
                </a:cubicBezTo>
                <a:cubicBezTo>
                  <a:pt x="502632" y="530173"/>
                  <a:pt x="520729" y="567320"/>
                  <a:pt x="523587" y="610183"/>
                </a:cubicBezTo>
                <a:cubicBezTo>
                  <a:pt x="524540" y="627328"/>
                  <a:pt x="530254" y="642568"/>
                  <a:pt x="540732" y="656855"/>
                </a:cubicBezTo>
                <a:cubicBezTo>
                  <a:pt x="552162" y="671143"/>
                  <a:pt x="553115" y="690193"/>
                  <a:pt x="552162" y="708290"/>
                </a:cubicBezTo>
                <a:cubicBezTo>
                  <a:pt x="552162" y="717815"/>
                  <a:pt x="527397" y="734960"/>
                  <a:pt x="518824" y="732103"/>
                </a:cubicBezTo>
                <a:cubicBezTo>
                  <a:pt x="513109" y="731150"/>
                  <a:pt x="515015" y="726388"/>
                  <a:pt x="514062" y="722578"/>
                </a:cubicBezTo>
                <a:cubicBezTo>
                  <a:pt x="512157" y="709243"/>
                  <a:pt x="507394" y="696860"/>
                  <a:pt x="498822" y="686383"/>
                </a:cubicBezTo>
                <a:cubicBezTo>
                  <a:pt x="494059" y="687335"/>
                  <a:pt x="495965" y="690193"/>
                  <a:pt x="495965" y="693050"/>
                </a:cubicBezTo>
                <a:cubicBezTo>
                  <a:pt x="495965" y="696860"/>
                  <a:pt x="496917" y="700670"/>
                  <a:pt x="493107" y="701623"/>
                </a:cubicBezTo>
                <a:cubicBezTo>
                  <a:pt x="488344" y="702575"/>
                  <a:pt x="485487" y="698765"/>
                  <a:pt x="485487" y="694955"/>
                </a:cubicBezTo>
                <a:cubicBezTo>
                  <a:pt x="483582" y="683525"/>
                  <a:pt x="482629" y="672095"/>
                  <a:pt x="488344" y="661618"/>
                </a:cubicBezTo>
                <a:cubicBezTo>
                  <a:pt x="492154" y="653998"/>
                  <a:pt x="491202" y="647330"/>
                  <a:pt x="486440" y="641615"/>
                </a:cubicBezTo>
                <a:cubicBezTo>
                  <a:pt x="464532" y="615898"/>
                  <a:pt x="450244" y="585418"/>
                  <a:pt x="435004" y="554938"/>
                </a:cubicBezTo>
                <a:cubicBezTo>
                  <a:pt x="433099" y="551128"/>
                  <a:pt x="433099" y="544460"/>
                  <a:pt x="427384" y="545413"/>
                </a:cubicBezTo>
                <a:cubicBezTo>
                  <a:pt x="422622" y="546365"/>
                  <a:pt x="422622" y="552080"/>
                  <a:pt x="421669" y="556843"/>
                </a:cubicBezTo>
                <a:cubicBezTo>
                  <a:pt x="416907" y="590180"/>
                  <a:pt x="425479" y="621613"/>
                  <a:pt x="445482" y="647330"/>
                </a:cubicBezTo>
                <a:cubicBezTo>
                  <a:pt x="461674" y="670190"/>
                  <a:pt x="463579" y="692098"/>
                  <a:pt x="457865" y="716863"/>
                </a:cubicBezTo>
                <a:cubicBezTo>
                  <a:pt x="454054" y="731150"/>
                  <a:pt x="455007" y="744485"/>
                  <a:pt x="465484" y="755915"/>
                </a:cubicBezTo>
                <a:cubicBezTo>
                  <a:pt x="471199" y="762583"/>
                  <a:pt x="469294" y="767345"/>
                  <a:pt x="461674" y="770203"/>
                </a:cubicBezTo>
                <a:cubicBezTo>
                  <a:pt x="450244" y="774965"/>
                  <a:pt x="448340" y="783538"/>
                  <a:pt x="447387" y="794968"/>
                </a:cubicBezTo>
                <a:cubicBezTo>
                  <a:pt x="439767" y="869263"/>
                  <a:pt x="435004" y="943558"/>
                  <a:pt x="418812" y="1015948"/>
                </a:cubicBezTo>
                <a:cubicBezTo>
                  <a:pt x="415954" y="1029283"/>
                  <a:pt x="410240" y="1041665"/>
                  <a:pt x="399762" y="1050238"/>
                </a:cubicBezTo>
                <a:cubicBezTo>
                  <a:pt x="382617" y="1064525"/>
                  <a:pt x="377854" y="1082623"/>
                  <a:pt x="385474" y="1102625"/>
                </a:cubicBezTo>
                <a:cubicBezTo>
                  <a:pt x="389284" y="1112150"/>
                  <a:pt x="387379" y="1117865"/>
                  <a:pt x="375949" y="1117865"/>
                </a:cubicBezTo>
                <a:cubicBezTo>
                  <a:pt x="369282" y="1117865"/>
                  <a:pt x="367377" y="1121675"/>
                  <a:pt x="366424" y="1127390"/>
                </a:cubicBezTo>
                <a:cubicBezTo>
                  <a:pt x="362615" y="1149298"/>
                  <a:pt x="353090" y="1169300"/>
                  <a:pt x="346422" y="1189303"/>
                </a:cubicBezTo>
                <a:cubicBezTo>
                  <a:pt x="338802" y="1211210"/>
                  <a:pt x="340707" y="1231213"/>
                  <a:pt x="358804" y="1247405"/>
                </a:cubicBezTo>
                <a:cubicBezTo>
                  <a:pt x="364519" y="1253120"/>
                  <a:pt x="367377" y="1257883"/>
                  <a:pt x="358804" y="1264550"/>
                </a:cubicBezTo>
                <a:cubicBezTo>
                  <a:pt x="350232" y="1271218"/>
                  <a:pt x="355947" y="1281695"/>
                  <a:pt x="358804" y="1289315"/>
                </a:cubicBezTo>
                <a:cubicBezTo>
                  <a:pt x="367377" y="1311223"/>
                  <a:pt x="358804" y="1326463"/>
                  <a:pt x="334992" y="1330273"/>
                </a:cubicBezTo>
                <a:cubicBezTo>
                  <a:pt x="313084" y="1333130"/>
                  <a:pt x="291177" y="1329320"/>
                  <a:pt x="270222" y="1326463"/>
                </a:cubicBezTo>
                <a:cubicBezTo>
                  <a:pt x="258792" y="1325510"/>
                  <a:pt x="255934" y="1317890"/>
                  <a:pt x="256887" y="1307413"/>
                </a:cubicBezTo>
                <a:cubicBezTo>
                  <a:pt x="257840" y="1296935"/>
                  <a:pt x="262602" y="1288363"/>
                  <a:pt x="265459" y="1278838"/>
                </a:cubicBezTo>
                <a:cubicBezTo>
                  <a:pt x="270222" y="1265503"/>
                  <a:pt x="275937" y="1252168"/>
                  <a:pt x="268317" y="1237880"/>
                </a:cubicBezTo>
                <a:cubicBezTo>
                  <a:pt x="266412" y="1233118"/>
                  <a:pt x="267365" y="1230260"/>
                  <a:pt x="271174" y="1227403"/>
                </a:cubicBezTo>
                <a:cubicBezTo>
                  <a:pt x="282604" y="1220735"/>
                  <a:pt x="284509" y="1210258"/>
                  <a:pt x="285462" y="1198828"/>
                </a:cubicBezTo>
                <a:cubicBezTo>
                  <a:pt x="287367" y="1170253"/>
                  <a:pt x="302607" y="1144535"/>
                  <a:pt x="294034" y="1115008"/>
                </a:cubicBezTo>
                <a:cubicBezTo>
                  <a:pt x="292129" y="1108340"/>
                  <a:pt x="293082" y="1101673"/>
                  <a:pt x="282604" y="1105483"/>
                </a:cubicBezTo>
                <a:cubicBezTo>
                  <a:pt x="275937" y="1108340"/>
                  <a:pt x="271174" y="1103578"/>
                  <a:pt x="273079" y="1095958"/>
                </a:cubicBezTo>
                <a:cubicBezTo>
                  <a:pt x="278794" y="1075003"/>
                  <a:pt x="274032" y="1057858"/>
                  <a:pt x="258792" y="1040713"/>
                </a:cubicBezTo>
                <a:cubicBezTo>
                  <a:pt x="250219" y="1031188"/>
                  <a:pt x="253077" y="1015948"/>
                  <a:pt x="254029" y="1003565"/>
                </a:cubicBezTo>
                <a:cubicBezTo>
                  <a:pt x="256887" y="976895"/>
                  <a:pt x="260697" y="950225"/>
                  <a:pt x="258792" y="923555"/>
                </a:cubicBezTo>
                <a:cubicBezTo>
                  <a:pt x="257840" y="914030"/>
                  <a:pt x="256887" y="904505"/>
                  <a:pt x="254982" y="894980"/>
                </a:cubicBezTo>
                <a:cubicBezTo>
                  <a:pt x="251172" y="881645"/>
                  <a:pt x="245457" y="880693"/>
                  <a:pt x="234979" y="890218"/>
                </a:cubicBezTo>
                <a:cubicBezTo>
                  <a:pt x="210215" y="914983"/>
                  <a:pt x="204499" y="954988"/>
                  <a:pt x="222597" y="984515"/>
                </a:cubicBezTo>
                <a:cubicBezTo>
                  <a:pt x="223549" y="987373"/>
                  <a:pt x="225454" y="989278"/>
                  <a:pt x="227359" y="991183"/>
                </a:cubicBezTo>
                <a:cubicBezTo>
                  <a:pt x="241647" y="1013090"/>
                  <a:pt x="241647" y="1014995"/>
                  <a:pt x="216882" y="1022615"/>
                </a:cubicBezTo>
                <a:cubicBezTo>
                  <a:pt x="210215" y="1024520"/>
                  <a:pt x="208309" y="1027378"/>
                  <a:pt x="206404" y="1034045"/>
                </a:cubicBezTo>
                <a:cubicBezTo>
                  <a:pt x="199737" y="1060715"/>
                  <a:pt x="201642" y="1086433"/>
                  <a:pt x="213072" y="1111198"/>
                </a:cubicBezTo>
                <a:cubicBezTo>
                  <a:pt x="215929" y="1117865"/>
                  <a:pt x="219740" y="1122628"/>
                  <a:pt x="225454" y="1126438"/>
                </a:cubicBezTo>
                <a:cubicBezTo>
                  <a:pt x="242599" y="1138820"/>
                  <a:pt x="254982" y="1155013"/>
                  <a:pt x="269269" y="1170253"/>
                </a:cubicBezTo>
                <a:cubicBezTo>
                  <a:pt x="278794" y="1179778"/>
                  <a:pt x="274032" y="1191208"/>
                  <a:pt x="266412" y="1196923"/>
                </a:cubicBezTo>
                <a:cubicBezTo>
                  <a:pt x="244504" y="1214068"/>
                  <a:pt x="233074" y="1238833"/>
                  <a:pt x="216882" y="1260740"/>
                </a:cubicBezTo>
                <a:cubicBezTo>
                  <a:pt x="198784" y="1284553"/>
                  <a:pt x="170209" y="1296935"/>
                  <a:pt x="140682" y="1301698"/>
                </a:cubicBezTo>
                <a:cubicBezTo>
                  <a:pt x="127347" y="1303603"/>
                  <a:pt x="119727" y="1296935"/>
                  <a:pt x="119727" y="1282648"/>
                </a:cubicBezTo>
                <a:cubicBezTo>
                  <a:pt x="119727" y="1269313"/>
                  <a:pt x="123537" y="1255978"/>
                  <a:pt x="132109" y="1244548"/>
                </a:cubicBezTo>
                <a:cubicBezTo>
                  <a:pt x="146397" y="1223593"/>
                  <a:pt x="158779" y="1202638"/>
                  <a:pt x="146397" y="1175968"/>
                </a:cubicBezTo>
                <a:cubicBezTo>
                  <a:pt x="143540" y="1170253"/>
                  <a:pt x="139729" y="1157870"/>
                  <a:pt x="154969" y="1158823"/>
                </a:cubicBezTo>
                <a:cubicBezTo>
                  <a:pt x="157827" y="1158823"/>
                  <a:pt x="160684" y="1157870"/>
                  <a:pt x="158779" y="1154060"/>
                </a:cubicBezTo>
                <a:cubicBezTo>
                  <a:pt x="147349" y="1144535"/>
                  <a:pt x="161637" y="1151203"/>
                  <a:pt x="169257" y="1147393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9CAB063-D9DF-4735-BF4C-6C195078C6B0}"/>
              </a:ext>
            </a:extLst>
          </p:cNvPr>
          <p:cNvSpPr>
            <a:spLocks noChangeAspect="1"/>
          </p:cNvSpPr>
          <p:nvPr/>
        </p:nvSpPr>
        <p:spPr>
          <a:xfrm flipH="1">
            <a:off x="3828299" y="1626046"/>
            <a:ext cx="897443" cy="2842867"/>
          </a:xfrm>
          <a:custGeom>
            <a:avLst/>
            <a:gdLst>
              <a:gd name="connsiteX0" fmla="*/ 434546 w 897443"/>
              <a:gd name="connsiteY0" fmla="*/ 1895977 h 2842867"/>
              <a:gd name="connsiteX1" fmla="*/ 216357 w 897443"/>
              <a:gd name="connsiteY1" fmla="*/ 1895977 h 2842867"/>
              <a:gd name="connsiteX2" fmla="*/ 217325 w 897443"/>
              <a:gd name="connsiteY2" fmla="*/ 1957006 h 2842867"/>
              <a:gd name="connsiteX3" fmla="*/ 204822 w 897443"/>
              <a:gd name="connsiteY3" fmla="*/ 2014383 h 2842867"/>
              <a:gd name="connsiteX4" fmla="*/ 166278 w 897443"/>
              <a:gd name="connsiteY4" fmla="*/ 2369971 h 2842867"/>
              <a:gd name="connsiteX5" fmla="*/ 167825 w 897443"/>
              <a:gd name="connsiteY5" fmla="*/ 2369971 h 2842867"/>
              <a:gd name="connsiteX6" fmla="*/ 176257 w 897443"/>
              <a:gd name="connsiteY6" fmla="*/ 2418190 h 2842867"/>
              <a:gd name="connsiteX7" fmla="*/ 162618 w 897443"/>
              <a:gd name="connsiteY7" fmla="*/ 2595624 h 2842867"/>
              <a:gd name="connsiteX8" fmla="*/ 190928 w 897443"/>
              <a:gd name="connsiteY8" fmla="*/ 2683536 h 2842867"/>
              <a:gd name="connsiteX9" fmla="*/ 166367 w 897443"/>
              <a:gd name="connsiteY9" fmla="*/ 2755501 h 2842867"/>
              <a:gd name="connsiteX10" fmla="*/ 285698 w 897443"/>
              <a:gd name="connsiteY10" fmla="*/ 2839424 h 2842867"/>
              <a:gd name="connsiteX11" fmla="*/ 406562 w 897443"/>
              <a:gd name="connsiteY11" fmla="*/ 2797025 h 2842867"/>
              <a:gd name="connsiteX12" fmla="*/ 304880 w 897443"/>
              <a:gd name="connsiteY12" fmla="*/ 2695193 h 2842867"/>
              <a:gd name="connsiteX13" fmla="*/ 322079 w 897443"/>
              <a:gd name="connsiteY13" fmla="*/ 2585951 h 2842867"/>
              <a:gd name="connsiteX14" fmla="*/ 316503 w 897443"/>
              <a:gd name="connsiteY14" fmla="*/ 2456066 h 2842867"/>
              <a:gd name="connsiteX15" fmla="*/ 339267 w 897443"/>
              <a:gd name="connsiteY15" fmla="*/ 2368873 h 2842867"/>
              <a:gd name="connsiteX16" fmla="*/ 338103 w 897443"/>
              <a:gd name="connsiteY16" fmla="*/ 2368873 h 2842867"/>
              <a:gd name="connsiteX17" fmla="*/ 358079 w 897443"/>
              <a:gd name="connsiteY17" fmla="*/ 2253480 h 2842867"/>
              <a:gd name="connsiteX18" fmla="*/ 361479 w 897443"/>
              <a:gd name="connsiteY18" fmla="*/ 2157280 h 2842867"/>
              <a:gd name="connsiteX19" fmla="*/ 380991 w 897443"/>
              <a:gd name="connsiteY19" fmla="*/ 2114371 h 2842867"/>
              <a:gd name="connsiteX20" fmla="*/ 378030 w 897443"/>
              <a:gd name="connsiteY20" fmla="*/ 2086275 h 2842867"/>
              <a:gd name="connsiteX21" fmla="*/ 406814 w 897443"/>
              <a:gd name="connsiteY21" fmla="*/ 2048055 h 2842867"/>
              <a:gd name="connsiteX22" fmla="*/ 407607 w 897443"/>
              <a:gd name="connsiteY22" fmla="*/ 1991756 h 2842867"/>
              <a:gd name="connsiteX23" fmla="*/ 434546 w 897443"/>
              <a:gd name="connsiteY23" fmla="*/ 1895977 h 2842867"/>
              <a:gd name="connsiteX24" fmla="*/ 762697 w 897443"/>
              <a:gd name="connsiteY24" fmla="*/ 1895977 h 2842867"/>
              <a:gd name="connsiteX25" fmla="*/ 546797 w 897443"/>
              <a:gd name="connsiteY25" fmla="*/ 1895977 h 2842867"/>
              <a:gd name="connsiteX26" fmla="*/ 552399 w 897443"/>
              <a:gd name="connsiteY26" fmla="*/ 1917270 h 2842867"/>
              <a:gd name="connsiteX27" fmla="*/ 541555 w 897443"/>
              <a:gd name="connsiteY27" fmla="*/ 1959083 h 2842867"/>
              <a:gd name="connsiteX28" fmla="*/ 557633 w 897443"/>
              <a:gd name="connsiteY28" fmla="*/ 2009149 h 2842867"/>
              <a:gd name="connsiteX29" fmla="*/ 521343 w 897443"/>
              <a:gd name="connsiteY29" fmla="*/ 2182937 h 2842867"/>
              <a:gd name="connsiteX30" fmla="*/ 520562 w 897443"/>
              <a:gd name="connsiteY30" fmla="*/ 2369971 h 2842867"/>
              <a:gd name="connsiteX31" fmla="*/ 521948 w 897443"/>
              <a:gd name="connsiteY31" fmla="*/ 2369971 h 2842867"/>
              <a:gd name="connsiteX32" fmla="*/ 524022 w 897443"/>
              <a:gd name="connsiteY32" fmla="*/ 2442255 h 2842867"/>
              <a:gd name="connsiteX33" fmla="*/ 523100 w 897443"/>
              <a:gd name="connsiteY33" fmla="*/ 2499448 h 2842867"/>
              <a:gd name="connsiteX34" fmla="*/ 544676 w 897443"/>
              <a:gd name="connsiteY34" fmla="*/ 2567963 h 2842867"/>
              <a:gd name="connsiteX35" fmla="*/ 531921 w 897443"/>
              <a:gd name="connsiteY35" fmla="*/ 2649757 h 2842867"/>
              <a:gd name="connsiteX36" fmla="*/ 539084 w 897443"/>
              <a:gd name="connsiteY36" fmla="*/ 2683773 h 2842867"/>
              <a:gd name="connsiteX37" fmla="*/ 542944 w 897443"/>
              <a:gd name="connsiteY37" fmla="*/ 2759739 h 2842867"/>
              <a:gd name="connsiteX38" fmla="*/ 718993 w 897443"/>
              <a:gd name="connsiteY38" fmla="*/ 2826054 h 2842867"/>
              <a:gd name="connsiteX39" fmla="*/ 887903 w 897443"/>
              <a:gd name="connsiteY39" fmla="*/ 2829997 h 2842867"/>
              <a:gd name="connsiteX40" fmla="*/ 881142 w 897443"/>
              <a:gd name="connsiteY40" fmla="*/ 2769969 h 2842867"/>
              <a:gd name="connsiteX41" fmla="*/ 690186 w 897443"/>
              <a:gd name="connsiteY41" fmla="*/ 2625616 h 2842867"/>
              <a:gd name="connsiteX42" fmla="*/ 698415 w 897443"/>
              <a:gd name="connsiteY42" fmla="*/ 2574241 h 2842867"/>
              <a:gd name="connsiteX43" fmla="*/ 682845 w 897443"/>
              <a:gd name="connsiteY43" fmla="*/ 2535228 h 2842867"/>
              <a:gd name="connsiteX44" fmla="*/ 678405 w 897443"/>
              <a:gd name="connsiteY44" fmla="*/ 2456066 h 2842867"/>
              <a:gd name="connsiteX45" fmla="*/ 682757 w 897443"/>
              <a:gd name="connsiteY45" fmla="*/ 2368873 h 2842867"/>
              <a:gd name="connsiteX46" fmla="*/ 681640 w 897443"/>
              <a:gd name="connsiteY46" fmla="*/ 2368873 h 2842867"/>
              <a:gd name="connsiteX47" fmla="*/ 685588 w 897443"/>
              <a:gd name="connsiteY47" fmla="*/ 2350591 h 2842867"/>
              <a:gd name="connsiteX48" fmla="*/ 704745 w 897443"/>
              <a:gd name="connsiteY48" fmla="*/ 2172418 h 2842867"/>
              <a:gd name="connsiteX49" fmla="*/ 709244 w 897443"/>
              <a:gd name="connsiteY49" fmla="*/ 2107895 h 2842867"/>
              <a:gd name="connsiteX50" fmla="*/ 734739 w 897443"/>
              <a:gd name="connsiteY50" fmla="*/ 2077487 h 2842867"/>
              <a:gd name="connsiteX51" fmla="*/ 760398 w 897443"/>
              <a:gd name="connsiteY51" fmla="*/ 1988507 h 2842867"/>
              <a:gd name="connsiteX52" fmla="*/ 762697 w 897443"/>
              <a:gd name="connsiteY52" fmla="*/ 1895977 h 2842867"/>
              <a:gd name="connsiteX53" fmla="*/ 443530 w 897443"/>
              <a:gd name="connsiteY53" fmla="*/ 216 h 2842867"/>
              <a:gd name="connsiteX54" fmla="*/ 344571 w 897443"/>
              <a:gd name="connsiteY54" fmla="*/ 46865 h 2842867"/>
              <a:gd name="connsiteX55" fmla="*/ 306008 w 897443"/>
              <a:gd name="connsiteY55" fmla="*/ 112495 h 2842867"/>
              <a:gd name="connsiteX56" fmla="*/ 307831 w 897443"/>
              <a:gd name="connsiteY56" fmla="*/ 223056 h 2842867"/>
              <a:gd name="connsiteX57" fmla="*/ 362650 w 897443"/>
              <a:gd name="connsiteY57" fmla="*/ 347815 h 2842867"/>
              <a:gd name="connsiteX58" fmla="*/ 319434 w 897443"/>
              <a:gd name="connsiteY58" fmla="*/ 404221 h 2842867"/>
              <a:gd name="connsiteX59" fmla="*/ 92949 w 897443"/>
              <a:gd name="connsiteY59" fmla="*/ 473993 h 2842867"/>
              <a:gd name="connsiteX60" fmla="*/ 83073 w 897443"/>
              <a:gd name="connsiteY60" fmla="*/ 473993 h 2842867"/>
              <a:gd name="connsiteX61" fmla="*/ 60254 w 897443"/>
              <a:gd name="connsiteY61" fmla="*/ 493613 h 2842867"/>
              <a:gd name="connsiteX62" fmla="*/ 3215 w 897443"/>
              <a:gd name="connsiteY62" fmla="*/ 899761 h 2842867"/>
              <a:gd name="connsiteX63" fmla="*/ 14941 w 897443"/>
              <a:gd name="connsiteY63" fmla="*/ 947987 h 2842867"/>
              <a:gd name="connsiteX64" fmla="*/ 18567 w 897443"/>
              <a:gd name="connsiteY64" fmla="*/ 947987 h 2842867"/>
              <a:gd name="connsiteX65" fmla="*/ 41510 w 897443"/>
              <a:gd name="connsiteY65" fmla="*/ 997019 h 2842867"/>
              <a:gd name="connsiteX66" fmla="*/ 165868 w 897443"/>
              <a:gd name="connsiteY66" fmla="*/ 1076388 h 2842867"/>
              <a:gd name="connsiteX67" fmla="*/ 133276 w 897443"/>
              <a:gd name="connsiteY67" fmla="*/ 1337090 h 2842867"/>
              <a:gd name="connsiteX68" fmla="*/ 124363 w 897443"/>
              <a:gd name="connsiteY68" fmla="*/ 1421982 h 2842867"/>
              <a:gd name="connsiteX69" fmla="*/ 124093 w 897443"/>
              <a:gd name="connsiteY69" fmla="*/ 1421982 h 2842867"/>
              <a:gd name="connsiteX70" fmla="*/ 117555 w 897443"/>
              <a:gd name="connsiteY70" fmla="*/ 1497351 h 2842867"/>
              <a:gd name="connsiteX71" fmla="*/ 170895 w 897443"/>
              <a:gd name="connsiteY71" fmla="*/ 1564354 h 2842867"/>
              <a:gd name="connsiteX72" fmla="*/ 193545 w 897443"/>
              <a:gd name="connsiteY72" fmla="*/ 1660909 h 2842867"/>
              <a:gd name="connsiteX73" fmla="*/ 217663 w 897443"/>
              <a:gd name="connsiteY73" fmla="*/ 1818560 h 2842867"/>
              <a:gd name="connsiteX74" fmla="*/ 221073 w 897443"/>
              <a:gd name="connsiteY74" fmla="*/ 1883348 h 2842867"/>
              <a:gd name="connsiteX75" fmla="*/ 214623 w 897443"/>
              <a:gd name="connsiteY75" fmla="*/ 1895976 h 2842867"/>
              <a:gd name="connsiteX76" fmla="*/ 432812 w 897443"/>
              <a:gd name="connsiteY76" fmla="*/ 1895976 h 2842867"/>
              <a:gd name="connsiteX77" fmla="*/ 494599 w 897443"/>
              <a:gd name="connsiteY77" fmla="*/ 1668601 h 2842867"/>
              <a:gd name="connsiteX78" fmla="*/ 548979 w 897443"/>
              <a:gd name="connsiteY78" fmla="*/ 1830010 h 2842867"/>
              <a:gd name="connsiteX79" fmla="*/ 545062 w 897443"/>
              <a:gd name="connsiteY79" fmla="*/ 1895976 h 2842867"/>
              <a:gd name="connsiteX80" fmla="*/ 760962 w 897443"/>
              <a:gd name="connsiteY80" fmla="*/ 1895976 h 2842867"/>
              <a:gd name="connsiteX81" fmla="*/ 766154 w 897443"/>
              <a:gd name="connsiteY81" fmla="*/ 1875804 h 2842867"/>
              <a:gd name="connsiteX82" fmla="*/ 771079 w 897443"/>
              <a:gd name="connsiteY82" fmla="*/ 1707926 h 2842867"/>
              <a:gd name="connsiteX83" fmla="*/ 763465 w 897443"/>
              <a:gd name="connsiteY83" fmla="*/ 1532102 h 2842867"/>
              <a:gd name="connsiteX84" fmla="*/ 835083 w 897443"/>
              <a:gd name="connsiteY84" fmla="*/ 1495202 h 2842867"/>
              <a:gd name="connsiteX85" fmla="*/ 811530 w 897443"/>
              <a:gd name="connsiteY85" fmla="*/ 1421982 h 2842867"/>
              <a:gd name="connsiteX86" fmla="*/ 809948 w 897443"/>
              <a:gd name="connsiteY86" fmla="*/ 1421982 h 2842867"/>
              <a:gd name="connsiteX87" fmla="*/ 775410 w 897443"/>
              <a:gd name="connsiteY87" fmla="*/ 1316815 h 2842867"/>
              <a:gd name="connsiteX88" fmla="*/ 696357 w 897443"/>
              <a:gd name="connsiteY88" fmla="*/ 1055199 h 2842867"/>
              <a:gd name="connsiteX89" fmla="*/ 857578 w 897443"/>
              <a:gd name="connsiteY89" fmla="*/ 962170 h 2842867"/>
              <a:gd name="connsiteX90" fmla="*/ 858341 w 897443"/>
              <a:gd name="connsiteY90" fmla="*/ 944198 h 2842867"/>
              <a:gd name="connsiteX91" fmla="*/ 856527 w 897443"/>
              <a:gd name="connsiteY91" fmla="*/ 944198 h 2842867"/>
              <a:gd name="connsiteX92" fmla="*/ 857042 w 897443"/>
              <a:gd name="connsiteY92" fmla="*/ 893709 h 2842867"/>
              <a:gd name="connsiteX93" fmla="*/ 800897 w 897443"/>
              <a:gd name="connsiteY93" fmla="*/ 729170 h 2842867"/>
              <a:gd name="connsiteX94" fmla="*/ 784476 w 897443"/>
              <a:gd name="connsiteY94" fmla="*/ 650299 h 2842867"/>
              <a:gd name="connsiteX95" fmla="*/ 777584 w 897443"/>
              <a:gd name="connsiteY95" fmla="*/ 558792 h 2842867"/>
              <a:gd name="connsiteX96" fmla="*/ 753981 w 897443"/>
              <a:gd name="connsiteY96" fmla="*/ 506281 h 2842867"/>
              <a:gd name="connsiteX97" fmla="*/ 668755 w 897443"/>
              <a:gd name="connsiteY97" fmla="*/ 473993 h 2842867"/>
              <a:gd name="connsiteX98" fmla="*/ 678630 w 897443"/>
              <a:gd name="connsiteY98" fmla="*/ 473993 h 2842867"/>
              <a:gd name="connsiteX99" fmla="*/ 584782 w 897443"/>
              <a:gd name="connsiteY99" fmla="*/ 441541 h 2842867"/>
              <a:gd name="connsiteX100" fmla="*/ 545981 w 897443"/>
              <a:gd name="connsiteY100" fmla="*/ 396265 h 2842867"/>
              <a:gd name="connsiteX101" fmla="*/ 568051 w 897443"/>
              <a:gd name="connsiteY101" fmla="*/ 318025 h 2842867"/>
              <a:gd name="connsiteX102" fmla="*/ 594916 w 897443"/>
              <a:gd name="connsiteY102" fmla="*/ 239763 h 2842867"/>
              <a:gd name="connsiteX103" fmla="*/ 599451 w 897443"/>
              <a:gd name="connsiteY103" fmla="*/ 144345 h 2842867"/>
              <a:gd name="connsiteX104" fmla="*/ 567045 w 897443"/>
              <a:gd name="connsiteY104" fmla="*/ 57782 h 2842867"/>
              <a:gd name="connsiteX105" fmla="*/ 443530 w 897443"/>
              <a:gd name="connsiteY105" fmla="*/ 216 h 2842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97443" h="2842867">
                <a:moveTo>
                  <a:pt x="434546" y="1895977"/>
                </a:moveTo>
                <a:lnTo>
                  <a:pt x="216357" y="1895977"/>
                </a:lnTo>
                <a:cubicBezTo>
                  <a:pt x="208427" y="1921638"/>
                  <a:pt x="231605" y="1948135"/>
                  <a:pt x="217325" y="1957006"/>
                </a:cubicBezTo>
                <a:cubicBezTo>
                  <a:pt x="194971" y="1973858"/>
                  <a:pt x="215035" y="1997675"/>
                  <a:pt x="204822" y="2014383"/>
                </a:cubicBezTo>
                <a:cubicBezTo>
                  <a:pt x="163147" y="2107988"/>
                  <a:pt x="152372" y="2262557"/>
                  <a:pt x="166278" y="2369971"/>
                </a:cubicBezTo>
                <a:lnTo>
                  <a:pt x="167825" y="2369971"/>
                </a:lnTo>
                <a:lnTo>
                  <a:pt x="176257" y="2418190"/>
                </a:lnTo>
                <a:cubicBezTo>
                  <a:pt x="186020" y="2455884"/>
                  <a:pt x="153847" y="2556020"/>
                  <a:pt x="162618" y="2595624"/>
                </a:cubicBezTo>
                <a:cubicBezTo>
                  <a:pt x="176835" y="2633464"/>
                  <a:pt x="177000" y="2651741"/>
                  <a:pt x="190928" y="2683536"/>
                </a:cubicBezTo>
                <a:cubicBezTo>
                  <a:pt x="197484" y="2702236"/>
                  <a:pt x="162663" y="2735736"/>
                  <a:pt x="166367" y="2755501"/>
                </a:cubicBezTo>
                <a:cubicBezTo>
                  <a:pt x="179493" y="2804321"/>
                  <a:pt x="231385" y="2820568"/>
                  <a:pt x="285698" y="2839424"/>
                </a:cubicBezTo>
                <a:cubicBezTo>
                  <a:pt x="398336" y="2851812"/>
                  <a:pt x="448458" y="2829182"/>
                  <a:pt x="406562" y="2797025"/>
                </a:cubicBezTo>
                <a:cubicBezTo>
                  <a:pt x="352831" y="2751827"/>
                  <a:pt x="346014" y="2744791"/>
                  <a:pt x="304880" y="2695193"/>
                </a:cubicBezTo>
                <a:cubicBezTo>
                  <a:pt x="299288" y="2668403"/>
                  <a:pt x="302449" y="2625678"/>
                  <a:pt x="322079" y="2585951"/>
                </a:cubicBezTo>
                <a:cubicBezTo>
                  <a:pt x="331716" y="2542906"/>
                  <a:pt x="308054" y="2476839"/>
                  <a:pt x="316503" y="2456066"/>
                </a:cubicBezTo>
                <a:cubicBezTo>
                  <a:pt x="324108" y="2432690"/>
                  <a:pt x="332153" y="2402103"/>
                  <a:pt x="339267" y="2368873"/>
                </a:cubicBezTo>
                <a:lnTo>
                  <a:pt x="338103" y="2368873"/>
                </a:lnTo>
                <a:lnTo>
                  <a:pt x="358079" y="2253480"/>
                </a:lnTo>
                <a:cubicBezTo>
                  <a:pt x="362593" y="2215779"/>
                  <a:pt x="364312" y="2181459"/>
                  <a:pt x="361479" y="2157280"/>
                </a:cubicBezTo>
                <a:cubicBezTo>
                  <a:pt x="357866" y="2137657"/>
                  <a:pt x="384863" y="2128857"/>
                  <a:pt x="380991" y="2114371"/>
                </a:cubicBezTo>
                <a:cubicBezTo>
                  <a:pt x="374699" y="2100838"/>
                  <a:pt x="371819" y="2095261"/>
                  <a:pt x="378030" y="2086275"/>
                </a:cubicBezTo>
                <a:cubicBezTo>
                  <a:pt x="381780" y="2069980"/>
                  <a:pt x="397019" y="2069041"/>
                  <a:pt x="406814" y="2048055"/>
                </a:cubicBezTo>
                <a:cubicBezTo>
                  <a:pt x="411246" y="2027500"/>
                  <a:pt x="397492" y="2013932"/>
                  <a:pt x="407607" y="1991756"/>
                </a:cubicBezTo>
                <a:cubicBezTo>
                  <a:pt x="418449" y="1959774"/>
                  <a:pt x="427315" y="1927367"/>
                  <a:pt x="434546" y="1895977"/>
                </a:cubicBezTo>
                <a:close/>
                <a:moveTo>
                  <a:pt x="762697" y="1895977"/>
                </a:moveTo>
                <a:lnTo>
                  <a:pt x="546797" y="1895977"/>
                </a:lnTo>
                <a:cubicBezTo>
                  <a:pt x="546699" y="1903569"/>
                  <a:pt x="548177" y="1910834"/>
                  <a:pt x="552399" y="1917270"/>
                </a:cubicBezTo>
                <a:cubicBezTo>
                  <a:pt x="568936" y="1933223"/>
                  <a:pt x="540737" y="1940713"/>
                  <a:pt x="541555" y="1959083"/>
                </a:cubicBezTo>
                <a:cubicBezTo>
                  <a:pt x="543287" y="1980608"/>
                  <a:pt x="563156" y="1987623"/>
                  <a:pt x="557633" y="2009149"/>
                </a:cubicBezTo>
                <a:cubicBezTo>
                  <a:pt x="539853" y="2052302"/>
                  <a:pt x="533439" y="2125007"/>
                  <a:pt x="521343" y="2182937"/>
                </a:cubicBezTo>
                <a:cubicBezTo>
                  <a:pt x="514817" y="2217826"/>
                  <a:pt x="517960" y="2296385"/>
                  <a:pt x="520562" y="2369971"/>
                </a:cubicBezTo>
                <a:lnTo>
                  <a:pt x="521948" y="2369971"/>
                </a:lnTo>
                <a:lnTo>
                  <a:pt x="524022" y="2442255"/>
                </a:lnTo>
                <a:cubicBezTo>
                  <a:pt x="524365" y="2464713"/>
                  <a:pt x="524203" y="2484474"/>
                  <a:pt x="523100" y="2499448"/>
                </a:cubicBezTo>
                <a:cubicBezTo>
                  <a:pt x="524562" y="2542609"/>
                  <a:pt x="555659" y="2557131"/>
                  <a:pt x="544676" y="2567963"/>
                </a:cubicBezTo>
                <a:cubicBezTo>
                  <a:pt x="509969" y="2592148"/>
                  <a:pt x="555189" y="2619309"/>
                  <a:pt x="531921" y="2649757"/>
                </a:cubicBezTo>
                <a:cubicBezTo>
                  <a:pt x="524636" y="2659886"/>
                  <a:pt x="542742" y="2672434"/>
                  <a:pt x="539084" y="2683773"/>
                </a:cubicBezTo>
                <a:cubicBezTo>
                  <a:pt x="537718" y="2704928"/>
                  <a:pt x="521577" y="2748257"/>
                  <a:pt x="542944" y="2759739"/>
                </a:cubicBezTo>
                <a:cubicBezTo>
                  <a:pt x="611857" y="2788664"/>
                  <a:pt x="648944" y="2815316"/>
                  <a:pt x="718993" y="2826054"/>
                </a:cubicBezTo>
                <a:cubicBezTo>
                  <a:pt x="784768" y="2833430"/>
                  <a:pt x="861910" y="2839671"/>
                  <a:pt x="887903" y="2829997"/>
                </a:cubicBezTo>
                <a:cubicBezTo>
                  <a:pt x="904130" y="2816672"/>
                  <a:pt x="898182" y="2783005"/>
                  <a:pt x="881142" y="2769969"/>
                </a:cubicBezTo>
                <a:cubicBezTo>
                  <a:pt x="783401" y="2709194"/>
                  <a:pt x="671955" y="2651228"/>
                  <a:pt x="690186" y="2625616"/>
                </a:cubicBezTo>
                <a:cubicBezTo>
                  <a:pt x="718693" y="2586515"/>
                  <a:pt x="708215" y="2581999"/>
                  <a:pt x="698415" y="2574241"/>
                </a:cubicBezTo>
                <a:cubicBezTo>
                  <a:pt x="677312" y="2564646"/>
                  <a:pt x="673816" y="2553989"/>
                  <a:pt x="682845" y="2535228"/>
                </a:cubicBezTo>
                <a:cubicBezTo>
                  <a:pt x="695005" y="2508841"/>
                  <a:pt x="692389" y="2485863"/>
                  <a:pt x="678405" y="2456066"/>
                </a:cubicBezTo>
                <a:cubicBezTo>
                  <a:pt x="672212" y="2431279"/>
                  <a:pt x="674470" y="2406653"/>
                  <a:pt x="682757" y="2368873"/>
                </a:cubicBezTo>
                <a:lnTo>
                  <a:pt x="681640" y="2368873"/>
                </a:lnTo>
                <a:lnTo>
                  <a:pt x="685588" y="2350591"/>
                </a:lnTo>
                <a:cubicBezTo>
                  <a:pt x="692098" y="2304968"/>
                  <a:pt x="713873" y="2219309"/>
                  <a:pt x="704745" y="2172418"/>
                </a:cubicBezTo>
                <a:cubicBezTo>
                  <a:pt x="700163" y="2155081"/>
                  <a:pt x="730630" y="2148927"/>
                  <a:pt x="709244" y="2107895"/>
                </a:cubicBezTo>
                <a:cubicBezTo>
                  <a:pt x="704846" y="2095743"/>
                  <a:pt x="733093" y="2089638"/>
                  <a:pt x="734739" y="2077487"/>
                </a:cubicBezTo>
                <a:cubicBezTo>
                  <a:pt x="740357" y="2033043"/>
                  <a:pt x="745346" y="2029686"/>
                  <a:pt x="760398" y="1988507"/>
                </a:cubicBezTo>
                <a:cubicBezTo>
                  <a:pt x="769616" y="1958250"/>
                  <a:pt x="761236" y="1921204"/>
                  <a:pt x="762697" y="1895977"/>
                </a:cubicBezTo>
                <a:close/>
                <a:moveTo>
                  <a:pt x="443530" y="216"/>
                </a:moveTo>
                <a:cubicBezTo>
                  <a:pt x="386674" y="4779"/>
                  <a:pt x="379830" y="30937"/>
                  <a:pt x="344571" y="46865"/>
                </a:cubicBezTo>
                <a:lnTo>
                  <a:pt x="306008" y="112495"/>
                </a:lnTo>
                <a:cubicBezTo>
                  <a:pt x="306237" y="150865"/>
                  <a:pt x="299645" y="186961"/>
                  <a:pt x="307831" y="223056"/>
                </a:cubicBezTo>
                <a:cubicBezTo>
                  <a:pt x="340501" y="258581"/>
                  <a:pt x="349303" y="307744"/>
                  <a:pt x="362650" y="347815"/>
                </a:cubicBezTo>
                <a:cubicBezTo>
                  <a:pt x="349002" y="366616"/>
                  <a:pt x="345585" y="392239"/>
                  <a:pt x="319434" y="404221"/>
                </a:cubicBezTo>
                <a:cubicBezTo>
                  <a:pt x="244733" y="434004"/>
                  <a:pt x="155502" y="428758"/>
                  <a:pt x="92949" y="473993"/>
                </a:cubicBezTo>
                <a:lnTo>
                  <a:pt x="83073" y="473993"/>
                </a:lnTo>
                <a:cubicBezTo>
                  <a:pt x="74889" y="479492"/>
                  <a:pt x="67313" y="486055"/>
                  <a:pt x="60254" y="493613"/>
                </a:cubicBezTo>
                <a:cubicBezTo>
                  <a:pt x="46149" y="514610"/>
                  <a:pt x="-14506" y="778739"/>
                  <a:pt x="3215" y="899761"/>
                </a:cubicBezTo>
                <a:cubicBezTo>
                  <a:pt x="6673" y="918434"/>
                  <a:pt x="10522" y="934350"/>
                  <a:pt x="14941" y="947987"/>
                </a:cubicBezTo>
                <a:lnTo>
                  <a:pt x="18567" y="947987"/>
                </a:lnTo>
                <a:lnTo>
                  <a:pt x="41510" y="997019"/>
                </a:lnTo>
                <a:cubicBezTo>
                  <a:pt x="69999" y="1036026"/>
                  <a:pt x="110217" y="1040816"/>
                  <a:pt x="165868" y="1076388"/>
                </a:cubicBezTo>
                <a:cubicBezTo>
                  <a:pt x="157134" y="1135037"/>
                  <a:pt x="143827" y="1241855"/>
                  <a:pt x="133276" y="1337090"/>
                </a:cubicBezTo>
                <a:lnTo>
                  <a:pt x="124363" y="1421982"/>
                </a:lnTo>
                <a:lnTo>
                  <a:pt x="124093" y="1421982"/>
                </a:lnTo>
                <a:cubicBezTo>
                  <a:pt x="120952" y="1452965"/>
                  <a:pt x="118645" y="1479249"/>
                  <a:pt x="117555" y="1497351"/>
                </a:cubicBezTo>
                <a:cubicBezTo>
                  <a:pt x="121492" y="1540514"/>
                  <a:pt x="179823" y="1525592"/>
                  <a:pt x="170895" y="1564354"/>
                </a:cubicBezTo>
                <a:cubicBezTo>
                  <a:pt x="146807" y="1639921"/>
                  <a:pt x="196804" y="1640703"/>
                  <a:pt x="193545" y="1660909"/>
                </a:cubicBezTo>
                <a:cubicBezTo>
                  <a:pt x="178039" y="1750447"/>
                  <a:pt x="222253" y="1794792"/>
                  <a:pt x="217663" y="1818560"/>
                </a:cubicBezTo>
                <a:cubicBezTo>
                  <a:pt x="198950" y="1857829"/>
                  <a:pt x="229153" y="1875876"/>
                  <a:pt x="221073" y="1883348"/>
                </a:cubicBezTo>
                <a:cubicBezTo>
                  <a:pt x="217815" y="1887462"/>
                  <a:pt x="215701" y="1891679"/>
                  <a:pt x="214623" y="1895976"/>
                </a:cubicBezTo>
                <a:lnTo>
                  <a:pt x="432812" y="1895976"/>
                </a:lnTo>
                <a:cubicBezTo>
                  <a:pt x="462081" y="1775055"/>
                  <a:pt x="470782" y="1670241"/>
                  <a:pt x="494599" y="1668601"/>
                </a:cubicBezTo>
                <a:cubicBezTo>
                  <a:pt x="540673" y="1664871"/>
                  <a:pt x="516169" y="1779593"/>
                  <a:pt x="548979" y="1830010"/>
                </a:cubicBezTo>
                <a:cubicBezTo>
                  <a:pt x="559714" y="1844650"/>
                  <a:pt x="544952" y="1871947"/>
                  <a:pt x="545062" y="1895976"/>
                </a:cubicBezTo>
                <a:lnTo>
                  <a:pt x="760962" y="1895976"/>
                </a:lnTo>
                <a:cubicBezTo>
                  <a:pt x="761289" y="1887798"/>
                  <a:pt x="762747" y="1880866"/>
                  <a:pt x="766154" y="1875804"/>
                </a:cubicBezTo>
                <a:cubicBezTo>
                  <a:pt x="774059" y="1830105"/>
                  <a:pt x="771043" y="1774614"/>
                  <a:pt x="771079" y="1707926"/>
                </a:cubicBezTo>
                <a:cubicBezTo>
                  <a:pt x="771282" y="1632123"/>
                  <a:pt x="776612" y="1604350"/>
                  <a:pt x="763465" y="1532102"/>
                </a:cubicBezTo>
                <a:cubicBezTo>
                  <a:pt x="799791" y="1508413"/>
                  <a:pt x="844869" y="1525993"/>
                  <a:pt x="835083" y="1495202"/>
                </a:cubicBezTo>
                <a:cubicBezTo>
                  <a:pt x="828184" y="1472890"/>
                  <a:pt x="820185" y="1448110"/>
                  <a:pt x="811530" y="1421982"/>
                </a:cubicBezTo>
                <a:lnTo>
                  <a:pt x="809948" y="1421982"/>
                </a:lnTo>
                <a:lnTo>
                  <a:pt x="775410" y="1316815"/>
                </a:lnTo>
                <a:cubicBezTo>
                  <a:pt x="738530" y="1205294"/>
                  <a:pt x="702171" y="1095163"/>
                  <a:pt x="696357" y="1055199"/>
                </a:cubicBezTo>
                <a:cubicBezTo>
                  <a:pt x="748617" y="1049508"/>
                  <a:pt x="839385" y="1048495"/>
                  <a:pt x="857578" y="962170"/>
                </a:cubicBezTo>
                <a:lnTo>
                  <a:pt x="858341" y="944198"/>
                </a:lnTo>
                <a:lnTo>
                  <a:pt x="856527" y="944198"/>
                </a:lnTo>
                <a:lnTo>
                  <a:pt x="857042" y="893709"/>
                </a:lnTo>
                <a:cubicBezTo>
                  <a:pt x="852677" y="841974"/>
                  <a:pt x="833656" y="795183"/>
                  <a:pt x="800897" y="729170"/>
                </a:cubicBezTo>
                <a:cubicBezTo>
                  <a:pt x="782517" y="709071"/>
                  <a:pt x="806918" y="678983"/>
                  <a:pt x="784476" y="650299"/>
                </a:cubicBezTo>
                <a:cubicBezTo>
                  <a:pt x="775360" y="645091"/>
                  <a:pt x="798139" y="606029"/>
                  <a:pt x="777584" y="558792"/>
                </a:cubicBezTo>
                <a:cubicBezTo>
                  <a:pt x="773005" y="543280"/>
                  <a:pt x="787555" y="521020"/>
                  <a:pt x="753981" y="506281"/>
                </a:cubicBezTo>
                <a:cubicBezTo>
                  <a:pt x="726047" y="493394"/>
                  <a:pt x="696404" y="482867"/>
                  <a:pt x="668755" y="473993"/>
                </a:cubicBezTo>
                <a:lnTo>
                  <a:pt x="678630" y="473993"/>
                </a:lnTo>
                <a:cubicBezTo>
                  <a:pt x="639757" y="460987"/>
                  <a:pt x="604919" y="451082"/>
                  <a:pt x="584782" y="441541"/>
                </a:cubicBezTo>
                <a:cubicBezTo>
                  <a:pt x="563513" y="426070"/>
                  <a:pt x="553610" y="415146"/>
                  <a:pt x="545981" y="396265"/>
                </a:cubicBezTo>
                <a:cubicBezTo>
                  <a:pt x="538183" y="373595"/>
                  <a:pt x="561074" y="341832"/>
                  <a:pt x="568051" y="318025"/>
                </a:cubicBezTo>
                <a:cubicBezTo>
                  <a:pt x="575639" y="289479"/>
                  <a:pt x="575476" y="268900"/>
                  <a:pt x="594916" y="239763"/>
                </a:cubicBezTo>
                <a:cubicBezTo>
                  <a:pt x="590488" y="203807"/>
                  <a:pt x="601066" y="180737"/>
                  <a:pt x="599451" y="144345"/>
                </a:cubicBezTo>
                <a:cubicBezTo>
                  <a:pt x="600016" y="119657"/>
                  <a:pt x="596034" y="80195"/>
                  <a:pt x="567045" y="57782"/>
                </a:cubicBezTo>
                <a:cubicBezTo>
                  <a:pt x="555426" y="29121"/>
                  <a:pt x="501751" y="-2949"/>
                  <a:pt x="443530" y="21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id="{DEB778E8-0FBF-4998-AC06-A39CC6301970}"/>
              </a:ext>
            </a:extLst>
          </p:cNvPr>
          <p:cNvSpPr/>
          <p:nvPr/>
        </p:nvSpPr>
        <p:spPr>
          <a:xfrm>
            <a:off x="6134403" y="1720868"/>
            <a:ext cx="1180424" cy="2748045"/>
          </a:xfrm>
          <a:custGeom>
            <a:avLst/>
            <a:gdLst>
              <a:gd name="connsiteX0" fmla="*/ 1771762 w 2194113"/>
              <a:gd name="connsiteY0" fmla="*/ 5106447 h 5107929"/>
              <a:gd name="connsiteX1" fmla="*/ 1692215 w 2194113"/>
              <a:gd name="connsiteY1" fmla="*/ 5091625 h 5107929"/>
              <a:gd name="connsiteX2" fmla="*/ 1532628 w 2194113"/>
              <a:gd name="connsiteY2" fmla="*/ 4991327 h 5107929"/>
              <a:gd name="connsiteX3" fmla="*/ 1483715 w 2194113"/>
              <a:gd name="connsiteY3" fmla="*/ 4892512 h 5107929"/>
              <a:gd name="connsiteX4" fmla="*/ 1437766 w 2194113"/>
              <a:gd name="connsiteY4" fmla="*/ 4821365 h 5107929"/>
              <a:gd name="connsiteX5" fmla="*/ 1368595 w 2194113"/>
              <a:gd name="connsiteY5" fmla="*/ 4739348 h 5107929"/>
              <a:gd name="connsiteX6" fmla="*/ 1363160 w 2194113"/>
              <a:gd name="connsiteY6" fmla="*/ 4647449 h 5107929"/>
              <a:gd name="connsiteX7" fmla="*/ 1410591 w 2194113"/>
              <a:gd name="connsiteY7" fmla="*/ 4573832 h 5107929"/>
              <a:gd name="connsiteX8" fmla="*/ 1429366 w 2194113"/>
              <a:gd name="connsiteY8" fmla="*/ 4518495 h 5107929"/>
              <a:gd name="connsiteX9" fmla="*/ 1441224 w 2194113"/>
              <a:gd name="connsiteY9" fmla="*/ 4353473 h 5107929"/>
              <a:gd name="connsiteX10" fmla="*/ 1451600 w 2194113"/>
              <a:gd name="connsiteY10" fmla="*/ 4259105 h 5107929"/>
              <a:gd name="connsiteX11" fmla="*/ 1476304 w 2194113"/>
              <a:gd name="connsiteY11" fmla="*/ 4196851 h 5107929"/>
              <a:gd name="connsiteX12" fmla="*/ 1484703 w 2194113"/>
              <a:gd name="connsiteY12" fmla="*/ 4163253 h 5107929"/>
              <a:gd name="connsiteX13" fmla="*/ 1480750 w 2194113"/>
              <a:gd name="connsiteY13" fmla="*/ 3706726 h 5107929"/>
              <a:gd name="connsiteX14" fmla="*/ 1452588 w 2194113"/>
              <a:gd name="connsiteY14" fmla="*/ 3548127 h 5107929"/>
              <a:gd name="connsiteX15" fmla="*/ 1207031 w 2194113"/>
              <a:gd name="connsiteY15" fmla="*/ 2890016 h 5107929"/>
              <a:gd name="connsiteX16" fmla="*/ 1195173 w 2194113"/>
              <a:gd name="connsiteY16" fmla="*/ 2869759 h 5107929"/>
              <a:gd name="connsiteX17" fmla="*/ 1191221 w 2194113"/>
              <a:gd name="connsiteY17" fmla="*/ 2896439 h 5107929"/>
              <a:gd name="connsiteX18" fmla="*/ 1204067 w 2194113"/>
              <a:gd name="connsiteY18" fmla="*/ 3020947 h 5107929"/>
              <a:gd name="connsiteX19" fmla="*/ 1223830 w 2194113"/>
              <a:gd name="connsiteY19" fmla="*/ 3177075 h 5107929"/>
              <a:gd name="connsiteX20" fmla="*/ 1220866 w 2194113"/>
              <a:gd name="connsiteY20" fmla="*/ 3240317 h 5107929"/>
              <a:gd name="connsiteX21" fmla="*/ 1211972 w 2194113"/>
              <a:gd name="connsiteY21" fmla="*/ 3324804 h 5107929"/>
              <a:gd name="connsiteX22" fmla="*/ 1204067 w 2194113"/>
              <a:gd name="connsiteY22" fmla="*/ 3720560 h 5107929"/>
              <a:gd name="connsiteX23" fmla="*/ 1216913 w 2194113"/>
              <a:gd name="connsiteY23" fmla="*/ 3938448 h 5107929"/>
              <a:gd name="connsiteX24" fmla="*/ 1291519 w 2194113"/>
              <a:gd name="connsiteY24" fmla="*/ 4414739 h 5107929"/>
              <a:gd name="connsiteX25" fmla="*/ 1296953 w 2194113"/>
              <a:gd name="connsiteY25" fmla="*/ 4484404 h 5107929"/>
              <a:gd name="connsiteX26" fmla="*/ 1296953 w 2194113"/>
              <a:gd name="connsiteY26" fmla="*/ 4837175 h 5107929"/>
              <a:gd name="connsiteX27" fmla="*/ 1217901 w 2194113"/>
              <a:gd name="connsiteY27" fmla="*/ 4991821 h 5107929"/>
              <a:gd name="connsiteX28" fmla="*/ 1132920 w 2194113"/>
              <a:gd name="connsiteY28" fmla="*/ 5022454 h 5107929"/>
              <a:gd name="connsiteX29" fmla="*/ 1079065 w 2194113"/>
              <a:gd name="connsiteY29" fmla="*/ 5023936 h 5107929"/>
              <a:gd name="connsiteX30" fmla="*/ 1013847 w 2194113"/>
              <a:gd name="connsiteY30" fmla="*/ 4967612 h 5107929"/>
              <a:gd name="connsiteX31" fmla="*/ 950111 w 2194113"/>
              <a:gd name="connsiteY31" fmla="*/ 4816424 h 5107929"/>
              <a:gd name="connsiteX32" fmla="*/ 846849 w 2194113"/>
              <a:gd name="connsiteY32" fmla="*/ 4492309 h 5107929"/>
              <a:gd name="connsiteX33" fmla="*/ 843390 w 2194113"/>
              <a:gd name="connsiteY33" fmla="*/ 4408810 h 5107929"/>
              <a:gd name="connsiteX34" fmla="*/ 801394 w 2194113"/>
              <a:gd name="connsiteY34" fmla="*/ 4080248 h 5107929"/>
              <a:gd name="connsiteX35" fmla="*/ 750504 w 2194113"/>
              <a:gd name="connsiteY35" fmla="*/ 3843091 h 5107929"/>
              <a:gd name="connsiteX36" fmla="*/ 752480 w 2194113"/>
              <a:gd name="connsiteY36" fmla="*/ 3700303 h 5107929"/>
              <a:gd name="connsiteX37" fmla="*/ 740622 w 2194113"/>
              <a:gd name="connsiteY37" fmla="*/ 3360378 h 5107929"/>
              <a:gd name="connsiteX38" fmla="*/ 657617 w 2194113"/>
              <a:gd name="connsiteY38" fmla="*/ 2812940 h 5107929"/>
              <a:gd name="connsiteX39" fmla="*/ 640324 w 2194113"/>
              <a:gd name="connsiteY39" fmla="*/ 2702761 h 5107929"/>
              <a:gd name="connsiteX40" fmla="*/ 78064 w 2194113"/>
              <a:gd name="connsiteY40" fmla="*/ 4953283 h 5107929"/>
              <a:gd name="connsiteX41" fmla="*/ 0 w 2194113"/>
              <a:gd name="connsiteY41" fmla="*/ 4946366 h 5107929"/>
              <a:gd name="connsiteX42" fmla="*/ 34585 w 2194113"/>
              <a:gd name="connsiteY42" fmla="*/ 4808024 h 5107929"/>
              <a:gd name="connsiteX43" fmla="*/ 543485 w 2194113"/>
              <a:gd name="connsiteY43" fmla="*/ 2807999 h 5107929"/>
              <a:gd name="connsiteX44" fmla="*/ 589929 w 2194113"/>
              <a:gd name="connsiteY44" fmla="*/ 2637049 h 5107929"/>
              <a:gd name="connsiteX45" fmla="*/ 601786 w 2194113"/>
              <a:gd name="connsiteY45" fmla="*/ 2395445 h 5107929"/>
              <a:gd name="connsiteX46" fmla="*/ 519275 w 2194113"/>
              <a:gd name="connsiteY46" fmla="*/ 2258091 h 5107929"/>
              <a:gd name="connsiteX47" fmla="*/ 487160 w 2194113"/>
              <a:gd name="connsiteY47" fmla="*/ 2340602 h 5107929"/>
              <a:gd name="connsiteX48" fmla="*/ 477773 w 2194113"/>
              <a:gd name="connsiteY48" fmla="*/ 2387539 h 5107929"/>
              <a:gd name="connsiteX49" fmla="*/ 458504 w 2194113"/>
              <a:gd name="connsiteY49" fmla="*/ 2421137 h 5107929"/>
              <a:gd name="connsiteX50" fmla="*/ 426389 w 2194113"/>
              <a:gd name="connsiteY50" fmla="*/ 2428054 h 5107929"/>
              <a:gd name="connsiteX51" fmla="*/ 408108 w 2194113"/>
              <a:gd name="connsiteY51" fmla="*/ 2402856 h 5107929"/>
              <a:gd name="connsiteX52" fmla="*/ 413049 w 2194113"/>
              <a:gd name="connsiteY52" fmla="*/ 2344061 h 5107929"/>
              <a:gd name="connsiteX53" fmla="*/ 454551 w 2194113"/>
              <a:gd name="connsiteY53" fmla="*/ 2215106 h 5107929"/>
              <a:gd name="connsiteX54" fmla="*/ 473326 w 2194113"/>
              <a:gd name="connsiteY54" fmla="*/ 2116291 h 5107929"/>
              <a:gd name="connsiteX55" fmla="*/ 452081 w 2194113"/>
              <a:gd name="connsiteY55" fmla="*/ 2074788 h 5107929"/>
              <a:gd name="connsiteX56" fmla="*/ 154152 w 2194113"/>
              <a:gd name="connsiteY56" fmla="*/ 1690890 h 5107929"/>
              <a:gd name="connsiteX57" fmla="*/ 114626 w 2194113"/>
              <a:gd name="connsiteY57" fmla="*/ 1466579 h 5107929"/>
              <a:gd name="connsiteX58" fmla="*/ 189232 w 2194113"/>
              <a:gd name="connsiteY58" fmla="*/ 1278336 h 5107929"/>
              <a:gd name="connsiteX59" fmla="*/ 340913 w 2194113"/>
              <a:gd name="connsiteY59" fmla="*/ 1083669 h 5107929"/>
              <a:gd name="connsiteX60" fmla="*/ 571154 w 2194113"/>
              <a:gd name="connsiteY60" fmla="*/ 761037 h 5107929"/>
              <a:gd name="connsiteX61" fmla="*/ 623526 w 2194113"/>
              <a:gd name="connsiteY61" fmla="*/ 707182 h 5107929"/>
              <a:gd name="connsiteX62" fmla="*/ 1048432 w 2194113"/>
              <a:gd name="connsiteY62" fmla="*/ 526844 h 5107929"/>
              <a:gd name="connsiteX63" fmla="*/ 1141319 w 2194113"/>
              <a:gd name="connsiteY63" fmla="*/ 516468 h 5107929"/>
              <a:gd name="connsiteX64" fmla="*/ 1165529 w 2194113"/>
              <a:gd name="connsiteY64" fmla="*/ 485836 h 5107929"/>
              <a:gd name="connsiteX65" fmla="*/ 1148730 w 2194113"/>
              <a:gd name="connsiteY65" fmla="*/ 336130 h 5107929"/>
              <a:gd name="connsiteX66" fmla="*/ 1150706 w 2194113"/>
              <a:gd name="connsiteY66" fmla="*/ 314391 h 5107929"/>
              <a:gd name="connsiteX67" fmla="*/ 1137861 w 2194113"/>
              <a:gd name="connsiteY67" fmla="*/ 287710 h 5107929"/>
              <a:gd name="connsiteX68" fmla="*/ 1112663 w 2194113"/>
              <a:gd name="connsiteY68" fmla="*/ 234350 h 5107929"/>
              <a:gd name="connsiteX69" fmla="*/ 1236182 w 2194113"/>
              <a:gd name="connsiteY69" fmla="*/ 36719 h 5107929"/>
              <a:gd name="connsiteX70" fmla="*/ 1586977 w 2194113"/>
              <a:gd name="connsiteY70" fmla="*/ 28320 h 5107929"/>
              <a:gd name="connsiteX71" fmla="*/ 1722354 w 2194113"/>
              <a:gd name="connsiteY71" fmla="*/ 188401 h 5107929"/>
              <a:gd name="connsiteX72" fmla="*/ 1759904 w 2194113"/>
              <a:gd name="connsiteY72" fmla="*/ 322296 h 5107929"/>
              <a:gd name="connsiteX73" fmla="*/ 1749034 w 2194113"/>
              <a:gd name="connsiteY73" fmla="*/ 378621 h 5107929"/>
              <a:gd name="connsiteX74" fmla="*/ 1653183 w 2194113"/>
              <a:gd name="connsiteY74" fmla="*/ 428522 h 5107929"/>
              <a:gd name="connsiteX75" fmla="*/ 1637867 w 2194113"/>
              <a:gd name="connsiteY75" fmla="*/ 635541 h 5107929"/>
              <a:gd name="connsiteX76" fmla="*/ 1648737 w 2194113"/>
              <a:gd name="connsiteY76" fmla="*/ 650857 h 5107929"/>
              <a:gd name="connsiteX77" fmla="*/ 1716919 w 2194113"/>
              <a:gd name="connsiteY77" fmla="*/ 679514 h 5107929"/>
              <a:gd name="connsiteX78" fmla="*/ 1901704 w 2194113"/>
              <a:gd name="connsiteY78" fmla="*/ 814891 h 5107929"/>
              <a:gd name="connsiteX79" fmla="*/ 1953088 w 2194113"/>
              <a:gd name="connsiteY79" fmla="*/ 934458 h 5107929"/>
              <a:gd name="connsiteX80" fmla="*/ 1981251 w 2194113"/>
              <a:gd name="connsiteY80" fmla="*/ 1109361 h 5107929"/>
              <a:gd name="connsiteX81" fmla="*/ 2025718 w 2194113"/>
              <a:gd name="connsiteY81" fmla="*/ 1323791 h 5107929"/>
              <a:gd name="connsiteX82" fmla="*/ 2078090 w 2194113"/>
              <a:gd name="connsiteY82" fmla="*/ 1654328 h 5107929"/>
              <a:gd name="connsiteX83" fmla="*/ 2105758 w 2194113"/>
              <a:gd name="connsiteY83" fmla="*/ 1757591 h 5107929"/>
              <a:gd name="connsiteX84" fmla="*/ 2174929 w 2194113"/>
              <a:gd name="connsiteY84" fmla="*/ 1945834 h 5107929"/>
              <a:gd name="connsiteX85" fmla="*/ 2182340 w 2194113"/>
              <a:gd name="connsiteY85" fmla="*/ 2062436 h 5107929"/>
              <a:gd name="connsiteX86" fmla="*/ 2170977 w 2194113"/>
              <a:gd name="connsiteY86" fmla="*/ 2099986 h 5107929"/>
              <a:gd name="connsiteX87" fmla="*/ 2177400 w 2194113"/>
              <a:gd name="connsiteY87" fmla="*/ 2155817 h 5107929"/>
              <a:gd name="connsiteX88" fmla="*/ 2169988 w 2194113"/>
              <a:gd name="connsiteY88" fmla="*/ 2281313 h 5107929"/>
              <a:gd name="connsiteX89" fmla="*/ 2162083 w 2194113"/>
              <a:gd name="connsiteY89" fmla="*/ 2287242 h 5107929"/>
              <a:gd name="connsiteX90" fmla="*/ 2125027 w 2194113"/>
              <a:gd name="connsiteY90" fmla="*/ 2339614 h 5107929"/>
              <a:gd name="connsiteX91" fmla="*/ 2106746 w 2194113"/>
              <a:gd name="connsiteY91" fmla="*/ 2491296 h 5107929"/>
              <a:gd name="connsiteX92" fmla="*/ 2124533 w 2194113"/>
              <a:gd name="connsiteY92" fmla="*/ 2659282 h 5107929"/>
              <a:gd name="connsiteX93" fmla="*/ 2122557 w 2194113"/>
              <a:gd name="connsiteY93" fmla="*/ 2701773 h 5107929"/>
              <a:gd name="connsiteX94" fmla="*/ 2113170 w 2194113"/>
              <a:gd name="connsiteY94" fmla="*/ 2732405 h 5107929"/>
              <a:gd name="connsiteX95" fmla="*/ 1937772 w 2194113"/>
              <a:gd name="connsiteY95" fmla="*/ 2849008 h 5107929"/>
              <a:gd name="connsiteX96" fmla="*/ 1925914 w 2194113"/>
              <a:gd name="connsiteY96" fmla="*/ 2847525 h 5107929"/>
              <a:gd name="connsiteX97" fmla="*/ 1843897 w 2194113"/>
              <a:gd name="connsiteY97" fmla="*/ 2757603 h 5107929"/>
              <a:gd name="connsiteX98" fmla="*/ 1869589 w 2194113"/>
              <a:gd name="connsiteY98" fmla="*/ 2593076 h 5107929"/>
              <a:gd name="connsiteX99" fmla="*/ 1903681 w 2194113"/>
              <a:gd name="connsiteY99" fmla="*/ 2495248 h 5107929"/>
              <a:gd name="connsiteX100" fmla="*/ 1912574 w 2194113"/>
              <a:gd name="connsiteY100" fmla="*/ 2444358 h 5107929"/>
              <a:gd name="connsiteX101" fmla="*/ 1923938 w 2194113"/>
              <a:gd name="connsiteY101" fmla="*/ 2317380 h 5107929"/>
              <a:gd name="connsiteX102" fmla="*/ 1911092 w 2194113"/>
              <a:gd name="connsiteY102" fmla="*/ 2291194 h 5107929"/>
              <a:gd name="connsiteX103" fmla="*/ 1868107 w 2194113"/>
              <a:gd name="connsiteY103" fmla="*/ 2219553 h 5107929"/>
              <a:gd name="connsiteX104" fmla="*/ 1820181 w 2194113"/>
              <a:gd name="connsiteY104" fmla="*/ 2047120 h 5107929"/>
              <a:gd name="connsiteX105" fmla="*/ 1791031 w 2194113"/>
              <a:gd name="connsiteY105" fmla="*/ 1774389 h 5107929"/>
              <a:gd name="connsiteX106" fmla="*/ 1774232 w 2194113"/>
              <a:gd name="connsiteY106" fmla="*/ 1576758 h 5107929"/>
              <a:gd name="connsiteX107" fmla="*/ 1749528 w 2194113"/>
              <a:gd name="connsiteY107" fmla="*/ 1514505 h 5107929"/>
              <a:gd name="connsiteX108" fmla="*/ 1730753 w 2194113"/>
              <a:gd name="connsiteY108" fmla="*/ 1503635 h 5107929"/>
              <a:gd name="connsiteX109" fmla="*/ 1714943 w 2194113"/>
              <a:gd name="connsiteY109" fmla="*/ 1518457 h 5107929"/>
              <a:gd name="connsiteX110" fmla="*/ 1691227 w 2194113"/>
              <a:gd name="connsiteY110" fmla="*/ 1615296 h 5107929"/>
              <a:gd name="connsiteX111" fmla="*/ 1663065 w 2194113"/>
              <a:gd name="connsiteY111" fmla="*/ 1700278 h 5107929"/>
              <a:gd name="connsiteX112" fmla="*/ 1679369 w 2194113"/>
              <a:gd name="connsiteY112" fmla="*/ 1867276 h 5107929"/>
              <a:gd name="connsiteX113" fmla="*/ 1691721 w 2194113"/>
              <a:gd name="connsiteY113" fmla="*/ 1959174 h 5107929"/>
              <a:gd name="connsiteX114" fmla="*/ 1692215 w 2194113"/>
              <a:gd name="connsiteY114" fmla="*/ 1981408 h 5107929"/>
              <a:gd name="connsiteX115" fmla="*/ 1746070 w 2194113"/>
              <a:gd name="connsiteY115" fmla="*/ 2094551 h 5107929"/>
              <a:gd name="connsiteX116" fmla="*/ 1779173 w 2194113"/>
              <a:gd name="connsiteY116" fmla="*/ 2218565 h 5107929"/>
              <a:gd name="connsiteX117" fmla="*/ 1818699 w 2194113"/>
              <a:gd name="connsiteY117" fmla="*/ 2546632 h 5107929"/>
              <a:gd name="connsiteX118" fmla="*/ 1881447 w 2194113"/>
              <a:gd name="connsiteY118" fmla="*/ 3199309 h 5107929"/>
              <a:gd name="connsiteX119" fmla="*/ 1932831 w 2194113"/>
              <a:gd name="connsiteY119" fmla="*/ 3668682 h 5107929"/>
              <a:gd name="connsiteX120" fmla="*/ 1903187 w 2194113"/>
              <a:gd name="connsiteY120" fmla="*/ 3913744 h 5107929"/>
              <a:gd name="connsiteX121" fmla="*/ 1803877 w 2194113"/>
              <a:gd name="connsiteY121" fmla="*/ 4331734 h 5107929"/>
              <a:gd name="connsiteX122" fmla="*/ 1745082 w 2194113"/>
              <a:gd name="connsiteY122" fmla="*/ 4717608 h 5107929"/>
              <a:gd name="connsiteX123" fmla="*/ 1772256 w 2194113"/>
              <a:gd name="connsiteY123" fmla="*/ 4851009 h 5107929"/>
              <a:gd name="connsiteX124" fmla="*/ 1834510 w 2194113"/>
              <a:gd name="connsiteY124" fmla="*/ 5034312 h 5107929"/>
              <a:gd name="connsiteX125" fmla="*/ 1820676 w 2194113"/>
              <a:gd name="connsiteY125" fmla="*/ 5069391 h 5107929"/>
              <a:gd name="connsiteX126" fmla="*/ 1787078 w 2194113"/>
              <a:gd name="connsiteY126" fmla="*/ 5107930 h 5107929"/>
              <a:gd name="connsiteX127" fmla="*/ 1771762 w 2194113"/>
              <a:gd name="connsiteY127" fmla="*/ 5106447 h 5107929"/>
              <a:gd name="connsiteX128" fmla="*/ 612162 w 2194113"/>
              <a:gd name="connsiteY128" fmla="*/ 1348000 h 5107929"/>
              <a:gd name="connsiteX129" fmla="*/ 569177 w 2194113"/>
              <a:gd name="connsiteY129" fmla="*/ 1365293 h 5107929"/>
              <a:gd name="connsiteX130" fmla="*/ 482220 w 2194113"/>
              <a:gd name="connsiteY130" fmla="*/ 1437923 h 5107929"/>
              <a:gd name="connsiteX131" fmla="*/ 463939 w 2194113"/>
              <a:gd name="connsiteY131" fmla="*/ 1474978 h 5107929"/>
              <a:gd name="connsiteX132" fmla="*/ 471350 w 2194113"/>
              <a:gd name="connsiteY132" fmla="*/ 1493259 h 5107929"/>
              <a:gd name="connsiteX133" fmla="*/ 459986 w 2194113"/>
              <a:gd name="connsiteY133" fmla="*/ 1523892 h 5107929"/>
              <a:gd name="connsiteX134" fmla="*/ 444670 w 2194113"/>
              <a:gd name="connsiteY134" fmla="*/ 1557489 h 5107929"/>
              <a:gd name="connsiteX135" fmla="*/ 500995 w 2194113"/>
              <a:gd name="connsiteY135" fmla="*/ 1647411 h 5107929"/>
              <a:gd name="connsiteX136" fmla="*/ 531627 w 2194113"/>
              <a:gd name="connsiteY136" fmla="*/ 1677550 h 5107929"/>
              <a:gd name="connsiteX137" fmla="*/ 543485 w 2194113"/>
              <a:gd name="connsiteY137" fmla="*/ 1695831 h 5107929"/>
              <a:gd name="connsiteX138" fmla="*/ 567695 w 2194113"/>
              <a:gd name="connsiteY138" fmla="*/ 1712630 h 5107929"/>
              <a:gd name="connsiteX139" fmla="*/ 582023 w 2194113"/>
              <a:gd name="connsiteY139" fmla="*/ 1686443 h 5107929"/>
              <a:gd name="connsiteX140" fmla="*/ 584988 w 2194113"/>
              <a:gd name="connsiteY140" fmla="*/ 1600968 h 5107929"/>
              <a:gd name="connsiteX141" fmla="*/ 588446 w 2194113"/>
              <a:gd name="connsiteY141" fmla="*/ 1547114 h 5107929"/>
              <a:gd name="connsiteX142" fmla="*/ 612162 w 2194113"/>
              <a:gd name="connsiteY142" fmla="*/ 1348000 h 510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2194113" h="5107929">
                <a:moveTo>
                  <a:pt x="1771762" y="5106447"/>
                </a:moveTo>
                <a:cubicBezTo>
                  <a:pt x="1745082" y="5101507"/>
                  <a:pt x="1718896" y="5094589"/>
                  <a:pt x="1692215" y="5091625"/>
                </a:cubicBezTo>
                <a:cubicBezTo>
                  <a:pt x="1623045" y="5083226"/>
                  <a:pt x="1574625" y="5041229"/>
                  <a:pt x="1532628" y="4991327"/>
                </a:cubicBezTo>
                <a:cubicBezTo>
                  <a:pt x="1508419" y="4963165"/>
                  <a:pt x="1496067" y="4928085"/>
                  <a:pt x="1483715" y="4892512"/>
                </a:cubicBezTo>
                <a:cubicBezTo>
                  <a:pt x="1474327" y="4866820"/>
                  <a:pt x="1455058" y="4844092"/>
                  <a:pt x="1437766" y="4821365"/>
                </a:cubicBezTo>
                <a:cubicBezTo>
                  <a:pt x="1416026" y="4793202"/>
                  <a:pt x="1392804" y="4766028"/>
                  <a:pt x="1368595" y="4739348"/>
                </a:cubicBezTo>
                <a:cubicBezTo>
                  <a:pt x="1341420" y="4709703"/>
                  <a:pt x="1347843" y="4677588"/>
                  <a:pt x="1363160" y="4647449"/>
                </a:cubicBezTo>
                <a:cubicBezTo>
                  <a:pt x="1376006" y="4621758"/>
                  <a:pt x="1393299" y="4597548"/>
                  <a:pt x="1410591" y="4573832"/>
                </a:cubicBezTo>
                <a:cubicBezTo>
                  <a:pt x="1422943" y="4557033"/>
                  <a:pt x="1428378" y="4539740"/>
                  <a:pt x="1429366" y="4518495"/>
                </a:cubicBezTo>
                <a:cubicBezTo>
                  <a:pt x="1432331" y="4463653"/>
                  <a:pt x="1436777" y="4408316"/>
                  <a:pt x="1441224" y="4353473"/>
                </a:cubicBezTo>
                <a:cubicBezTo>
                  <a:pt x="1443695" y="4321852"/>
                  <a:pt x="1445177" y="4289737"/>
                  <a:pt x="1451600" y="4259105"/>
                </a:cubicBezTo>
                <a:cubicBezTo>
                  <a:pt x="1456046" y="4237365"/>
                  <a:pt x="1468398" y="4217602"/>
                  <a:pt x="1476304" y="4196851"/>
                </a:cubicBezTo>
                <a:cubicBezTo>
                  <a:pt x="1480256" y="4185981"/>
                  <a:pt x="1484703" y="4174123"/>
                  <a:pt x="1484703" y="4163253"/>
                </a:cubicBezTo>
                <a:cubicBezTo>
                  <a:pt x="1484209" y="4011078"/>
                  <a:pt x="1485197" y="3858902"/>
                  <a:pt x="1480750" y="3706726"/>
                </a:cubicBezTo>
                <a:cubicBezTo>
                  <a:pt x="1479268" y="3653860"/>
                  <a:pt x="1463458" y="3600993"/>
                  <a:pt x="1452588" y="3548127"/>
                </a:cubicBezTo>
                <a:cubicBezTo>
                  <a:pt x="1405156" y="3315911"/>
                  <a:pt x="1318199" y="3098023"/>
                  <a:pt x="1207031" y="2890016"/>
                </a:cubicBezTo>
                <a:cubicBezTo>
                  <a:pt x="1204067" y="2885075"/>
                  <a:pt x="1201102" y="2880135"/>
                  <a:pt x="1195173" y="2869759"/>
                </a:cubicBezTo>
                <a:cubicBezTo>
                  <a:pt x="1193197" y="2882111"/>
                  <a:pt x="1190727" y="2889522"/>
                  <a:pt x="1191221" y="2896439"/>
                </a:cubicBezTo>
                <a:cubicBezTo>
                  <a:pt x="1195173" y="2937941"/>
                  <a:pt x="1199126" y="2979444"/>
                  <a:pt x="1204067" y="3020947"/>
                </a:cubicBezTo>
                <a:cubicBezTo>
                  <a:pt x="1210490" y="3072825"/>
                  <a:pt x="1218395" y="3124703"/>
                  <a:pt x="1223830" y="3177075"/>
                </a:cubicBezTo>
                <a:cubicBezTo>
                  <a:pt x="1225806" y="3197826"/>
                  <a:pt x="1222842" y="3219072"/>
                  <a:pt x="1220866" y="3240317"/>
                </a:cubicBezTo>
                <a:cubicBezTo>
                  <a:pt x="1218395" y="3268479"/>
                  <a:pt x="1209996" y="3297136"/>
                  <a:pt x="1211972" y="3324804"/>
                </a:cubicBezTo>
                <a:cubicBezTo>
                  <a:pt x="1221360" y="3457217"/>
                  <a:pt x="1216913" y="3588641"/>
                  <a:pt x="1204067" y="3720560"/>
                </a:cubicBezTo>
                <a:cubicBezTo>
                  <a:pt x="1197150" y="3792201"/>
                  <a:pt x="1207031" y="3866313"/>
                  <a:pt x="1216913" y="3938448"/>
                </a:cubicBezTo>
                <a:cubicBezTo>
                  <a:pt x="1239146" y="4097541"/>
                  <a:pt x="1266815" y="4256140"/>
                  <a:pt x="1291519" y="4414739"/>
                </a:cubicBezTo>
                <a:cubicBezTo>
                  <a:pt x="1294977" y="4437466"/>
                  <a:pt x="1296953" y="4461182"/>
                  <a:pt x="1296953" y="4484404"/>
                </a:cubicBezTo>
                <a:cubicBezTo>
                  <a:pt x="1297448" y="4601994"/>
                  <a:pt x="1296459" y="4719585"/>
                  <a:pt x="1296953" y="4837175"/>
                </a:cubicBezTo>
                <a:cubicBezTo>
                  <a:pt x="1296953" y="4902887"/>
                  <a:pt x="1262368" y="4950319"/>
                  <a:pt x="1217901" y="4991821"/>
                </a:cubicBezTo>
                <a:cubicBezTo>
                  <a:pt x="1194679" y="5013561"/>
                  <a:pt x="1164047" y="5019490"/>
                  <a:pt x="1132920" y="5022454"/>
                </a:cubicBezTo>
                <a:cubicBezTo>
                  <a:pt x="1115133" y="5023936"/>
                  <a:pt x="1096852" y="5023936"/>
                  <a:pt x="1079065" y="5023936"/>
                </a:cubicBezTo>
                <a:cubicBezTo>
                  <a:pt x="1042504" y="5023442"/>
                  <a:pt x="1022740" y="5003185"/>
                  <a:pt x="1013847" y="4967612"/>
                </a:cubicBezTo>
                <a:cubicBezTo>
                  <a:pt x="1001001" y="4914251"/>
                  <a:pt x="983214" y="4861879"/>
                  <a:pt x="950111" y="4816424"/>
                </a:cubicBezTo>
                <a:cubicBezTo>
                  <a:pt x="879952" y="4719585"/>
                  <a:pt x="854754" y="4608911"/>
                  <a:pt x="846849" y="4492309"/>
                </a:cubicBezTo>
                <a:cubicBezTo>
                  <a:pt x="844873" y="4464641"/>
                  <a:pt x="841908" y="4436478"/>
                  <a:pt x="843390" y="4408810"/>
                </a:cubicBezTo>
                <a:cubicBezTo>
                  <a:pt x="851296" y="4296160"/>
                  <a:pt x="830050" y="4188451"/>
                  <a:pt x="801394" y="4080248"/>
                </a:cubicBezTo>
                <a:cubicBezTo>
                  <a:pt x="780642" y="4002184"/>
                  <a:pt x="762362" y="3922638"/>
                  <a:pt x="750504" y="3843091"/>
                </a:cubicBezTo>
                <a:cubicBezTo>
                  <a:pt x="743587" y="3796648"/>
                  <a:pt x="747539" y="3747240"/>
                  <a:pt x="752480" y="3700303"/>
                </a:cubicBezTo>
                <a:cubicBezTo>
                  <a:pt x="763844" y="3586171"/>
                  <a:pt x="756433" y="3473027"/>
                  <a:pt x="740622" y="3360378"/>
                </a:cubicBezTo>
                <a:cubicBezTo>
                  <a:pt x="714436" y="3177569"/>
                  <a:pt x="684791" y="2995255"/>
                  <a:pt x="657617" y="2812940"/>
                </a:cubicBezTo>
                <a:cubicBezTo>
                  <a:pt x="652182" y="2776378"/>
                  <a:pt x="648724" y="2739817"/>
                  <a:pt x="640324" y="2702761"/>
                </a:cubicBezTo>
                <a:cubicBezTo>
                  <a:pt x="452575" y="3452276"/>
                  <a:pt x="265814" y="4201792"/>
                  <a:pt x="78064" y="4953283"/>
                </a:cubicBezTo>
                <a:cubicBezTo>
                  <a:pt x="51878" y="4950813"/>
                  <a:pt x="26680" y="4948836"/>
                  <a:pt x="0" y="4946366"/>
                </a:cubicBezTo>
                <a:cubicBezTo>
                  <a:pt x="11858" y="4898935"/>
                  <a:pt x="22728" y="4853480"/>
                  <a:pt x="34585" y="4808024"/>
                </a:cubicBezTo>
                <a:cubicBezTo>
                  <a:pt x="204054" y="4141514"/>
                  <a:pt x="374017" y="3475004"/>
                  <a:pt x="543485" y="2807999"/>
                </a:cubicBezTo>
                <a:cubicBezTo>
                  <a:pt x="558308" y="2750686"/>
                  <a:pt x="570660" y="2692385"/>
                  <a:pt x="589929" y="2637049"/>
                </a:cubicBezTo>
                <a:cubicBezTo>
                  <a:pt x="617597" y="2557008"/>
                  <a:pt x="617103" y="2476967"/>
                  <a:pt x="601786" y="2395445"/>
                </a:cubicBezTo>
                <a:cubicBezTo>
                  <a:pt x="590423" y="2335661"/>
                  <a:pt x="570165" y="2298606"/>
                  <a:pt x="519275" y="2258091"/>
                </a:cubicBezTo>
                <a:cubicBezTo>
                  <a:pt x="502477" y="2283289"/>
                  <a:pt x="493089" y="2311451"/>
                  <a:pt x="487160" y="2340602"/>
                </a:cubicBezTo>
                <a:cubicBezTo>
                  <a:pt x="484196" y="2356412"/>
                  <a:pt x="482714" y="2372223"/>
                  <a:pt x="477773" y="2387539"/>
                </a:cubicBezTo>
                <a:cubicBezTo>
                  <a:pt x="473820" y="2399891"/>
                  <a:pt x="467891" y="2413231"/>
                  <a:pt x="458504" y="2421137"/>
                </a:cubicBezTo>
                <a:cubicBezTo>
                  <a:pt x="450599" y="2427560"/>
                  <a:pt x="435282" y="2431018"/>
                  <a:pt x="426389" y="2428054"/>
                </a:cubicBezTo>
                <a:cubicBezTo>
                  <a:pt x="417990" y="2425583"/>
                  <a:pt x="409096" y="2412243"/>
                  <a:pt x="408108" y="2402856"/>
                </a:cubicBezTo>
                <a:cubicBezTo>
                  <a:pt x="406626" y="2383093"/>
                  <a:pt x="407614" y="2362836"/>
                  <a:pt x="413049" y="2344061"/>
                </a:cubicBezTo>
                <a:cubicBezTo>
                  <a:pt x="425401" y="2300582"/>
                  <a:pt x="442693" y="2258585"/>
                  <a:pt x="454551" y="2215106"/>
                </a:cubicBezTo>
                <a:cubicBezTo>
                  <a:pt x="463445" y="2182991"/>
                  <a:pt x="468385" y="2149394"/>
                  <a:pt x="473326" y="2116291"/>
                </a:cubicBezTo>
                <a:cubicBezTo>
                  <a:pt x="475797" y="2098998"/>
                  <a:pt x="467891" y="2086152"/>
                  <a:pt x="452081" y="2074788"/>
                </a:cubicBezTo>
                <a:cubicBezTo>
                  <a:pt x="314233" y="1976961"/>
                  <a:pt x="209489" y="1852948"/>
                  <a:pt x="154152" y="1690890"/>
                </a:cubicBezTo>
                <a:cubicBezTo>
                  <a:pt x="129448" y="1618261"/>
                  <a:pt x="112650" y="1544149"/>
                  <a:pt x="114626" y="1466579"/>
                </a:cubicBezTo>
                <a:cubicBezTo>
                  <a:pt x="116602" y="1394444"/>
                  <a:pt x="143282" y="1333672"/>
                  <a:pt x="189232" y="1278336"/>
                </a:cubicBezTo>
                <a:cubicBezTo>
                  <a:pt x="242098" y="1215094"/>
                  <a:pt x="292494" y="1149876"/>
                  <a:pt x="340913" y="1083669"/>
                </a:cubicBezTo>
                <a:cubicBezTo>
                  <a:pt x="418978" y="976948"/>
                  <a:pt x="494077" y="868251"/>
                  <a:pt x="571154" y="761037"/>
                </a:cubicBezTo>
                <a:cubicBezTo>
                  <a:pt x="585482" y="740779"/>
                  <a:pt x="603269" y="720522"/>
                  <a:pt x="623526" y="707182"/>
                </a:cubicBezTo>
                <a:cubicBezTo>
                  <a:pt x="754456" y="621707"/>
                  <a:pt x="895268" y="560441"/>
                  <a:pt x="1048432" y="526844"/>
                </a:cubicBezTo>
                <a:cubicBezTo>
                  <a:pt x="1078571" y="520421"/>
                  <a:pt x="1110192" y="518939"/>
                  <a:pt x="1141319" y="516468"/>
                </a:cubicBezTo>
                <a:cubicBezTo>
                  <a:pt x="1163553" y="514492"/>
                  <a:pt x="1169976" y="508069"/>
                  <a:pt x="1165529" y="485836"/>
                </a:cubicBezTo>
                <a:cubicBezTo>
                  <a:pt x="1155647" y="436428"/>
                  <a:pt x="1141813" y="387514"/>
                  <a:pt x="1148730" y="336130"/>
                </a:cubicBezTo>
                <a:cubicBezTo>
                  <a:pt x="1149718" y="328719"/>
                  <a:pt x="1149718" y="321308"/>
                  <a:pt x="1150706" y="314391"/>
                </a:cubicBezTo>
                <a:cubicBezTo>
                  <a:pt x="1152683" y="302039"/>
                  <a:pt x="1150212" y="294628"/>
                  <a:pt x="1137861" y="287710"/>
                </a:cubicBezTo>
                <a:cubicBezTo>
                  <a:pt x="1117603" y="276841"/>
                  <a:pt x="1113651" y="255101"/>
                  <a:pt x="1112663" y="234350"/>
                </a:cubicBezTo>
                <a:cubicBezTo>
                  <a:pt x="1107722" y="146898"/>
                  <a:pt x="1152189" y="71305"/>
                  <a:pt x="1236182" y="36719"/>
                </a:cubicBezTo>
                <a:cubicBezTo>
                  <a:pt x="1351302" y="-10218"/>
                  <a:pt x="1469386" y="-11206"/>
                  <a:pt x="1586977" y="28320"/>
                </a:cubicBezTo>
                <a:cubicBezTo>
                  <a:pt x="1663559" y="54012"/>
                  <a:pt x="1702097" y="113795"/>
                  <a:pt x="1722354" y="188401"/>
                </a:cubicBezTo>
                <a:cubicBezTo>
                  <a:pt x="1734212" y="233362"/>
                  <a:pt x="1747552" y="277335"/>
                  <a:pt x="1759904" y="322296"/>
                </a:cubicBezTo>
                <a:cubicBezTo>
                  <a:pt x="1765339" y="342553"/>
                  <a:pt x="1758422" y="358364"/>
                  <a:pt x="1749034" y="378621"/>
                </a:cubicBezTo>
                <a:cubicBezTo>
                  <a:pt x="1728777" y="421605"/>
                  <a:pt x="1693698" y="423088"/>
                  <a:pt x="1653183" y="428522"/>
                </a:cubicBezTo>
                <a:cubicBezTo>
                  <a:pt x="1647748" y="497693"/>
                  <a:pt x="1642314" y="566370"/>
                  <a:pt x="1637867" y="635541"/>
                </a:cubicBezTo>
                <a:cubicBezTo>
                  <a:pt x="1637373" y="640482"/>
                  <a:pt x="1643796" y="648387"/>
                  <a:pt x="1648737" y="650857"/>
                </a:cubicBezTo>
                <a:cubicBezTo>
                  <a:pt x="1670970" y="661233"/>
                  <a:pt x="1693698" y="671115"/>
                  <a:pt x="1716919" y="679514"/>
                </a:cubicBezTo>
                <a:cubicBezTo>
                  <a:pt x="1791525" y="706688"/>
                  <a:pt x="1848838" y="758072"/>
                  <a:pt x="1901704" y="814891"/>
                </a:cubicBezTo>
                <a:cubicBezTo>
                  <a:pt x="1932337" y="848488"/>
                  <a:pt x="1943701" y="891967"/>
                  <a:pt x="1953088" y="934458"/>
                </a:cubicBezTo>
                <a:cubicBezTo>
                  <a:pt x="1965440" y="992265"/>
                  <a:pt x="1976310" y="1050566"/>
                  <a:pt x="1981251" y="1109361"/>
                </a:cubicBezTo>
                <a:cubicBezTo>
                  <a:pt x="1987674" y="1182979"/>
                  <a:pt x="2012872" y="1251655"/>
                  <a:pt x="2025718" y="1323791"/>
                </a:cubicBezTo>
                <a:cubicBezTo>
                  <a:pt x="2044987" y="1433476"/>
                  <a:pt x="2061291" y="1544149"/>
                  <a:pt x="2078090" y="1654328"/>
                </a:cubicBezTo>
                <a:cubicBezTo>
                  <a:pt x="2083525" y="1689902"/>
                  <a:pt x="2091430" y="1723993"/>
                  <a:pt x="2105758" y="1757591"/>
                </a:cubicBezTo>
                <a:cubicBezTo>
                  <a:pt x="2131944" y="1819350"/>
                  <a:pt x="2156648" y="1881604"/>
                  <a:pt x="2174929" y="1945834"/>
                </a:cubicBezTo>
                <a:cubicBezTo>
                  <a:pt x="2185305" y="1982396"/>
                  <a:pt x="2181846" y="2023404"/>
                  <a:pt x="2182340" y="2062436"/>
                </a:cubicBezTo>
                <a:cubicBezTo>
                  <a:pt x="2182340" y="2074788"/>
                  <a:pt x="2176411" y="2088128"/>
                  <a:pt x="2170977" y="2099986"/>
                </a:cubicBezTo>
                <a:cubicBezTo>
                  <a:pt x="2161589" y="2120244"/>
                  <a:pt x="2164059" y="2138524"/>
                  <a:pt x="2177400" y="2155817"/>
                </a:cubicBezTo>
                <a:cubicBezTo>
                  <a:pt x="2202597" y="2187932"/>
                  <a:pt x="2198645" y="2252656"/>
                  <a:pt x="2169988" y="2281313"/>
                </a:cubicBezTo>
                <a:cubicBezTo>
                  <a:pt x="2167518" y="2283783"/>
                  <a:pt x="2165048" y="2286254"/>
                  <a:pt x="2162083" y="2287242"/>
                </a:cubicBezTo>
                <a:cubicBezTo>
                  <a:pt x="2133921" y="2293665"/>
                  <a:pt x="2127992" y="2315404"/>
                  <a:pt x="2125027" y="2339614"/>
                </a:cubicBezTo>
                <a:cubicBezTo>
                  <a:pt x="2118604" y="2390010"/>
                  <a:pt x="2106252" y="2440406"/>
                  <a:pt x="2106746" y="2491296"/>
                </a:cubicBezTo>
                <a:cubicBezTo>
                  <a:pt x="2106746" y="2547126"/>
                  <a:pt x="2119098" y="2602957"/>
                  <a:pt x="2124533" y="2659282"/>
                </a:cubicBezTo>
                <a:cubicBezTo>
                  <a:pt x="2126015" y="2673116"/>
                  <a:pt x="2124533" y="2687938"/>
                  <a:pt x="2122557" y="2701773"/>
                </a:cubicBezTo>
                <a:cubicBezTo>
                  <a:pt x="2121075" y="2712148"/>
                  <a:pt x="2116628" y="2722030"/>
                  <a:pt x="2113170" y="2732405"/>
                </a:cubicBezTo>
                <a:cubicBezTo>
                  <a:pt x="2086489" y="2815410"/>
                  <a:pt x="2025224" y="2855925"/>
                  <a:pt x="1937772" y="2849008"/>
                </a:cubicBezTo>
                <a:cubicBezTo>
                  <a:pt x="1933819" y="2848514"/>
                  <a:pt x="1929867" y="2848020"/>
                  <a:pt x="1925914" y="2847525"/>
                </a:cubicBezTo>
                <a:cubicBezTo>
                  <a:pt x="1872060" y="2840114"/>
                  <a:pt x="1845874" y="2812446"/>
                  <a:pt x="1843897" y="2757603"/>
                </a:cubicBezTo>
                <a:cubicBezTo>
                  <a:pt x="1841427" y="2701279"/>
                  <a:pt x="1853779" y="2646436"/>
                  <a:pt x="1869589" y="2593076"/>
                </a:cubicBezTo>
                <a:cubicBezTo>
                  <a:pt x="1878977" y="2559972"/>
                  <a:pt x="1893305" y="2528352"/>
                  <a:pt x="1903681" y="2495248"/>
                </a:cubicBezTo>
                <a:cubicBezTo>
                  <a:pt x="1908621" y="2478944"/>
                  <a:pt x="1910598" y="2461651"/>
                  <a:pt x="1912574" y="2444358"/>
                </a:cubicBezTo>
                <a:cubicBezTo>
                  <a:pt x="1917021" y="2401868"/>
                  <a:pt x="1919985" y="2359871"/>
                  <a:pt x="1923938" y="2317380"/>
                </a:cubicBezTo>
                <a:cubicBezTo>
                  <a:pt x="1924926" y="2306017"/>
                  <a:pt x="1921467" y="2298606"/>
                  <a:pt x="1911092" y="2291194"/>
                </a:cubicBezTo>
                <a:cubicBezTo>
                  <a:pt x="1886882" y="2273902"/>
                  <a:pt x="1875518" y="2248704"/>
                  <a:pt x="1868107" y="2219553"/>
                </a:cubicBezTo>
                <a:cubicBezTo>
                  <a:pt x="1853779" y="2161746"/>
                  <a:pt x="1835992" y="2104433"/>
                  <a:pt x="1820181" y="2047120"/>
                </a:cubicBezTo>
                <a:cubicBezTo>
                  <a:pt x="1795478" y="1957692"/>
                  <a:pt x="1795972" y="1865794"/>
                  <a:pt x="1791031" y="1774389"/>
                </a:cubicBezTo>
                <a:cubicBezTo>
                  <a:pt x="1787572" y="1708183"/>
                  <a:pt x="1782138" y="1642471"/>
                  <a:pt x="1774232" y="1576758"/>
                </a:cubicBezTo>
                <a:cubicBezTo>
                  <a:pt x="1771762" y="1555019"/>
                  <a:pt x="1759410" y="1534268"/>
                  <a:pt x="1749528" y="1514505"/>
                </a:cubicBezTo>
                <a:cubicBezTo>
                  <a:pt x="1746564" y="1509070"/>
                  <a:pt x="1736682" y="1503141"/>
                  <a:pt x="1730753" y="1503635"/>
                </a:cubicBezTo>
                <a:cubicBezTo>
                  <a:pt x="1724825" y="1504129"/>
                  <a:pt x="1716919" y="1512034"/>
                  <a:pt x="1714943" y="1518457"/>
                </a:cubicBezTo>
                <a:cubicBezTo>
                  <a:pt x="1706050" y="1550572"/>
                  <a:pt x="1700121" y="1583181"/>
                  <a:pt x="1691227" y="1615296"/>
                </a:cubicBezTo>
                <a:cubicBezTo>
                  <a:pt x="1683322" y="1643953"/>
                  <a:pt x="1675911" y="1673103"/>
                  <a:pt x="1663065" y="1700278"/>
                </a:cubicBezTo>
                <a:cubicBezTo>
                  <a:pt x="1635397" y="1760061"/>
                  <a:pt x="1639843" y="1815398"/>
                  <a:pt x="1679369" y="1867276"/>
                </a:cubicBezTo>
                <a:cubicBezTo>
                  <a:pt x="1701603" y="1896920"/>
                  <a:pt x="1703085" y="1926071"/>
                  <a:pt x="1691721" y="1959174"/>
                </a:cubicBezTo>
                <a:cubicBezTo>
                  <a:pt x="1689251" y="1965597"/>
                  <a:pt x="1689251" y="1974985"/>
                  <a:pt x="1692215" y="1981408"/>
                </a:cubicBezTo>
                <a:cubicBezTo>
                  <a:pt x="1710002" y="2019452"/>
                  <a:pt x="1731742" y="2055519"/>
                  <a:pt x="1746070" y="2094551"/>
                </a:cubicBezTo>
                <a:cubicBezTo>
                  <a:pt x="1760892" y="2134572"/>
                  <a:pt x="1769292" y="2177062"/>
                  <a:pt x="1779173" y="2218565"/>
                </a:cubicBezTo>
                <a:cubicBezTo>
                  <a:pt x="1803877" y="2326274"/>
                  <a:pt x="1811782" y="2436453"/>
                  <a:pt x="1818699" y="2546632"/>
                </a:cubicBezTo>
                <a:cubicBezTo>
                  <a:pt x="1831545" y="2765014"/>
                  <a:pt x="1854767" y="2982408"/>
                  <a:pt x="1881447" y="3199309"/>
                </a:cubicBezTo>
                <a:cubicBezTo>
                  <a:pt x="1900716" y="3355437"/>
                  <a:pt x="1917515" y="3512059"/>
                  <a:pt x="1932831" y="3668682"/>
                </a:cubicBezTo>
                <a:cubicBezTo>
                  <a:pt x="1941230" y="3752181"/>
                  <a:pt x="1933819" y="3834198"/>
                  <a:pt x="1903187" y="3913744"/>
                </a:cubicBezTo>
                <a:cubicBezTo>
                  <a:pt x="1850814" y="4048133"/>
                  <a:pt x="1827099" y="4189934"/>
                  <a:pt x="1803877" y="4331734"/>
                </a:cubicBezTo>
                <a:cubicBezTo>
                  <a:pt x="1782632" y="4460194"/>
                  <a:pt x="1762868" y="4588654"/>
                  <a:pt x="1745082" y="4717608"/>
                </a:cubicBezTo>
                <a:cubicBezTo>
                  <a:pt x="1738659" y="4764052"/>
                  <a:pt x="1746564" y="4808024"/>
                  <a:pt x="1772256" y="4851009"/>
                </a:cubicBezTo>
                <a:cubicBezTo>
                  <a:pt x="1805853" y="4906840"/>
                  <a:pt x="1824134" y="4970082"/>
                  <a:pt x="1834510" y="5034312"/>
                </a:cubicBezTo>
                <a:cubicBezTo>
                  <a:pt x="1836486" y="5045182"/>
                  <a:pt x="1827593" y="5059510"/>
                  <a:pt x="1820676" y="5069391"/>
                </a:cubicBezTo>
                <a:cubicBezTo>
                  <a:pt x="1811288" y="5083226"/>
                  <a:pt x="1798442" y="5095083"/>
                  <a:pt x="1787078" y="5107930"/>
                </a:cubicBezTo>
                <a:cubicBezTo>
                  <a:pt x="1782138" y="5106447"/>
                  <a:pt x="1777197" y="5106447"/>
                  <a:pt x="1771762" y="5106447"/>
                </a:cubicBezTo>
                <a:close/>
                <a:moveTo>
                  <a:pt x="612162" y="1348000"/>
                </a:moveTo>
                <a:cubicBezTo>
                  <a:pt x="588446" y="1343060"/>
                  <a:pt x="578565" y="1349483"/>
                  <a:pt x="569177" y="1365293"/>
                </a:cubicBezTo>
                <a:cubicBezTo>
                  <a:pt x="549414" y="1399385"/>
                  <a:pt x="519770" y="1424089"/>
                  <a:pt x="482220" y="1437923"/>
                </a:cubicBezTo>
                <a:cubicBezTo>
                  <a:pt x="458504" y="1446816"/>
                  <a:pt x="456034" y="1450769"/>
                  <a:pt x="463939" y="1474978"/>
                </a:cubicBezTo>
                <a:cubicBezTo>
                  <a:pt x="465915" y="1481401"/>
                  <a:pt x="469374" y="1487330"/>
                  <a:pt x="471350" y="1493259"/>
                </a:cubicBezTo>
                <a:cubicBezTo>
                  <a:pt x="474808" y="1506105"/>
                  <a:pt x="473326" y="1518457"/>
                  <a:pt x="459986" y="1523892"/>
                </a:cubicBezTo>
                <a:cubicBezTo>
                  <a:pt x="442693" y="1530809"/>
                  <a:pt x="440717" y="1543161"/>
                  <a:pt x="444670" y="1557489"/>
                </a:cubicBezTo>
                <a:cubicBezTo>
                  <a:pt x="454057" y="1593063"/>
                  <a:pt x="459492" y="1630613"/>
                  <a:pt x="500995" y="1647411"/>
                </a:cubicBezTo>
                <a:cubicBezTo>
                  <a:pt x="513347" y="1652352"/>
                  <a:pt x="522240" y="1666680"/>
                  <a:pt x="531627" y="1677550"/>
                </a:cubicBezTo>
                <a:cubicBezTo>
                  <a:pt x="536568" y="1682985"/>
                  <a:pt x="538544" y="1690890"/>
                  <a:pt x="543485" y="1695831"/>
                </a:cubicBezTo>
                <a:cubicBezTo>
                  <a:pt x="550402" y="1702254"/>
                  <a:pt x="559790" y="1707195"/>
                  <a:pt x="567695" y="1712630"/>
                </a:cubicBezTo>
                <a:cubicBezTo>
                  <a:pt x="572636" y="1703736"/>
                  <a:pt x="581035" y="1695831"/>
                  <a:pt x="582023" y="1686443"/>
                </a:cubicBezTo>
                <a:cubicBezTo>
                  <a:pt x="584494" y="1658281"/>
                  <a:pt x="584000" y="1629625"/>
                  <a:pt x="584988" y="1600968"/>
                </a:cubicBezTo>
                <a:cubicBezTo>
                  <a:pt x="585482" y="1583181"/>
                  <a:pt x="586470" y="1564901"/>
                  <a:pt x="588446" y="1547114"/>
                </a:cubicBezTo>
                <a:cubicBezTo>
                  <a:pt x="595857" y="1481401"/>
                  <a:pt x="604257" y="1415195"/>
                  <a:pt x="612162" y="1348000"/>
                </a:cubicBezTo>
                <a:close/>
              </a:path>
            </a:pathLst>
          </a:custGeom>
          <a:solidFill>
            <a:schemeClr val="accent4"/>
          </a:solidFill>
          <a:ln w="49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65D1649-B3E5-48A7-AB19-1E620B76CCBC}"/>
              </a:ext>
            </a:extLst>
          </p:cNvPr>
          <p:cNvGrpSpPr/>
          <p:nvPr/>
        </p:nvGrpSpPr>
        <p:grpSpPr>
          <a:xfrm>
            <a:off x="302663" y="4605623"/>
            <a:ext cx="2436322" cy="1752749"/>
            <a:chOff x="-1772006" y="975679"/>
            <a:chExt cx="5918346" cy="175274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E9B5AA-0473-45B1-BB26-CAE924863EDE}"/>
                </a:ext>
              </a:extLst>
            </p:cNvPr>
            <p:cNvSpPr txBox="1"/>
            <p:nvPr/>
          </p:nvSpPr>
          <p:spPr>
            <a:xfrm>
              <a:off x="-1572976" y="975679"/>
              <a:ext cx="544798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Teens &amp; Adolescent</a:t>
              </a:r>
            </a:p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(12-19)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F4C3D4-3574-4A3A-8333-58F3020C07A5}"/>
                </a:ext>
              </a:extLst>
            </p:cNvPr>
            <p:cNvSpPr txBox="1"/>
            <p:nvPr/>
          </p:nvSpPr>
          <p:spPr>
            <a:xfrm>
              <a:off x="-1772006" y="1897431"/>
              <a:ext cx="5918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 Academic Demands</a:t>
              </a:r>
            </a:p>
            <a:p>
              <a:pPr algn="ctr"/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 Changes in themselves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9FA139C-D931-4847-9A0A-5DC8D230319C}"/>
              </a:ext>
            </a:extLst>
          </p:cNvPr>
          <p:cNvGrpSpPr/>
          <p:nvPr/>
        </p:nvGrpSpPr>
        <p:grpSpPr>
          <a:xfrm>
            <a:off x="3197993" y="4605622"/>
            <a:ext cx="2022032" cy="1912869"/>
            <a:chOff x="-2252617" y="1008602"/>
            <a:chExt cx="6131199" cy="191286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444964-4A70-4800-9C4B-A78C5B259912}"/>
                </a:ext>
              </a:extLst>
            </p:cNvPr>
            <p:cNvSpPr txBox="1"/>
            <p:nvPr/>
          </p:nvSpPr>
          <p:spPr>
            <a:xfrm>
              <a:off x="-1441286" y="1008602"/>
              <a:ext cx="4241713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Young Adults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594761-B65C-4FF4-86F5-98F0ED910BEA}"/>
                </a:ext>
              </a:extLst>
            </p:cNvPr>
            <p:cNvSpPr txBox="1"/>
            <p:nvPr/>
          </p:nvSpPr>
          <p:spPr>
            <a:xfrm>
              <a:off x="-2252617" y="1844253"/>
              <a:ext cx="613119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 More responsibilities</a:t>
              </a:r>
            </a:p>
            <a:p>
              <a:pPr algn="ctr"/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 Increasing Works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85B547-66DA-40B4-8809-D29B4ECD1027}"/>
              </a:ext>
            </a:extLst>
          </p:cNvPr>
          <p:cNvGrpSpPr/>
          <p:nvPr/>
        </p:nvGrpSpPr>
        <p:grpSpPr>
          <a:xfrm>
            <a:off x="5451955" y="4728732"/>
            <a:ext cx="2242695" cy="1675591"/>
            <a:chOff x="-2717170" y="1098788"/>
            <a:chExt cx="6723141" cy="167559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E797E44-9816-4091-8F63-A54C62B47E3C}"/>
                </a:ext>
              </a:extLst>
            </p:cNvPr>
            <p:cNvSpPr txBox="1"/>
            <p:nvPr/>
          </p:nvSpPr>
          <p:spPr>
            <a:xfrm>
              <a:off x="-979533" y="1098788"/>
              <a:ext cx="424171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Seniority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4674021-82C6-49EA-B75B-7141913E5CAA}"/>
                </a:ext>
              </a:extLst>
            </p:cNvPr>
            <p:cNvSpPr txBox="1"/>
            <p:nvPr/>
          </p:nvSpPr>
          <p:spPr>
            <a:xfrm>
              <a:off x="-2717170" y="1697161"/>
              <a:ext cx="672314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 Unhealthy Lifestyles</a:t>
              </a:r>
            </a:p>
            <a:p>
              <a:pPr algn="ctr"/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 Family issues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38FE37A-75A6-48D4-A005-4DC5703A7951}"/>
              </a:ext>
            </a:extLst>
          </p:cNvPr>
          <p:cNvCxnSpPr/>
          <p:nvPr/>
        </p:nvCxnSpPr>
        <p:spPr>
          <a:xfrm>
            <a:off x="8278043" y="2045689"/>
            <a:ext cx="11164" cy="348168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3CEF892-B932-4310-8644-F5518437E09D}"/>
              </a:ext>
            </a:extLst>
          </p:cNvPr>
          <p:cNvGrpSpPr/>
          <p:nvPr/>
        </p:nvGrpSpPr>
        <p:grpSpPr>
          <a:xfrm>
            <a:off x="8674032" y="4622645"/>
            <a:ext cx="2839471" cy="1614788"/>
            <a:chOff x="-295607" y="1210199"/>
            <a:chExt cx="3956427" cy="161478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96A107-7CFE-445B-A371-BB5C08A6871A}"/>
                </a:ext>
              </a:extLst>
            </p:cNvPr>
            <p:cNvSpPr txBox="1"/>
            <p:nvPr/>
          </p:nvSpPr>
          <p:spPr>
            <a:xfrm>
              <a:off x="-295607" y="1210199"/>
              <a:ext cx="3915564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As a matter of fact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427514D-1044-420B-8F4C-14E9E9610091}"/>
                </a:ext>
              </a:extLst>
            </p:cNvPr>
            <p:cNvSpPr txBox="1"/>
            <p:nvPr/>
          </p:nvSpPr>
          <p:spPr>
            <a:xfrm>
              <a:off x="-240509" y="1809324"/>
              <a:ext cx="390132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All age groups have experienced stress, in some sort of way!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0133E53-66F9-4362-A98D-EF5FFA1DB67D}"/>
              </a:ext>
            </a:extLst>
          </p:cNvPr>
          <p:cNvGrpSpPr/>
          <p:nvPr/>
        </p:nvGrpSpPr>
        <p:grpSpPr>
          <a:xfrm>
            <a:off x="9314547" y="1615860"/>
            <a:ext cx="1868586" cy="2652775"/>
            <a:chOff x="9006365" y="1723614"/>
            <a:chExt cx="1868586" cy="265277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9BA8BBF-E1D3-461A-BDD4-7FAB7D398CF6}"/>
                </a:ext>
              </a:extLst>
            </p:cNvPr>
            <p:cNvSpPr/>
            <p:nvPr/>
          </p:nvSpPr>
          <p:spPr>
            <a:xfrm>
              <a:off x="9656825" y="1723614"/>
              <a:ext cx="1052313" cy="1328427"/>
            </a:xfrm>
            <a:custGeom>
              <a:avLst/>
              <a:gdLst>
                <a:gd name="connsiteX0" fmla="*/ 1291687 w 1362409"/>
                <a:gd name="connsiteY0" fmla="*/ 708119 h 1719888"/>
                <a:gd name="connsiteX1" fmla="*/ 1337534 w 1362409"/>
                <a:gd name="connsiteY1" fmla="*/ 514033 h 1719888"/>
                <a:gd name="connsiteX2" fmla="*/ 1359693 w 1362409"/>
                <a:gd name="connsiteY2" fmla="*/ 360063 h 1719888"/>
                <a:gd name="connsiteX3" fmla="*/ 1290540 w 1362409"/>
                <a:gd name="connsiteY3" fmla="*/ 206857 h 1719888"/>
                <a:gd name="connsiteX4" fmla="*/ 1237434 w 1362409"/>
                <a:gd name="connsiteY4" fmla="*/ 146110 h 1719888"/>
                <a:gd name="connsiteX5" fmla="*/ 1217949 w 1362409"/>
                <a:gd name="connsiteY5" fmla="*/ 141525 h 1719888"/>
                <a:gd name="connsiteX6" fmla="*/ 1217185 w 1362409"/>
                <a:gd name="connsiteY6" fmla="*/ 158718 h 1719888"/>
                <a:gd name="connsiteX7" fmla="*/ 1221006 w 1362409"/>
                <a:gd name="connsiteY7" fmla="*/ 177057 h 1719888"/>
                <a:gd name="connsiteX8" fmla="*/ 1154527 w 1362409"/>
                <a:gd name="connsiteY8" fmla="*/ 201890 h 1719888"/>
                <a:gd name="connsiteX9" fmla="*/ 1086521 w 1362409"/>
                <a:gd name="connsiteY9" fmla="*/ 181641 h 1719888"/>
                <a:gd name="connsiteX10" fmla="*/ 916122 w 1362409"/>
                <a:gd name="connsiteY10" fmla="*/ 71608 h 1719888"/>
                <a:gd name="connsiteX11" fmla="*/ 803796 w 1362409"/>
                <a:gd name="connsiteY11" fmla="*/ 30346 h 1719888"/>
                <a:gd name="connsiteX12" fmla="*/ 662817 w 1362409"/>
                <a:gd name="connsiteY12" fmla="*/ 2837 h 1719888"/>
                <a:gd name="connsiteX13" fmla="*/ 468348 w 1362409"/>
                <a:gd name="connsiteY13" fmla="*/ 2455 h 1719888"/>
                <a:gd name="connsiteX14" fmla="*/ 419827 w 1362409"/>
                <a:gd name="connsiteY14" fmla="*/ 11243 h 1719888"/>
                <a:gd name="connsiteX15" fmla="*/ 412568 w 1362409"/>
                <a:gd name="connsiteY15" fmla="*/ 16591 h 1719888"/>
                <a:gd name="connsiteX16" fmla="*/ 418298 w 1362409"/>
                <a:gd name="connsiteY16" fmla="*/ 24997 h 1719888"/>
                <a:gd name="connsiteX17" fmla="*/ 451156 w 1362409"/>
                <a:gd name="connsiteY17" fmla="*/ 33020 h 1719888"/>
                <a:gd name="connsiteX18" fmla="*/ 523747 w 1362409"/>
                <a:gd name="connsiteY18" fmla="*/ 36077 h 1719888"/>
                <a:gd name="connsiteX19" fmla="*/ 549345 w 1362409"/>
                <a:gd name="connsiteY19" fmla="*/ 47156 h 1719888"/>
                <a:gd name="connsiteX20" fmla="*/ 528332 w 1362409"/>
                <a:gd name="connsiteY20" fmla="*/ 58618 h 1719888"/>
                <a:gd name="connsiteX21" fmla="*/ 516488 w 1362409"/>
                <a:gd name="connsiteY21" fmla="*/ 63585 h 1719888"/>
                <a:gd name="connsiteX22" fmla="*/ 297186 w 1362409"/>
                <a:gd name="connsiteY22" fmla="*/ 85362 h 1719888"/>
                <a:gd name="connsiteX23" fmla="*/ 134810 w 1362409"/>
                <a:gd name="connsiteY23" fmla="*/ 126243 h 1719888"/>
                <a:gd name="connsiteX24" fmla="*/ 12551 w 1362409"/>
                <a:gd name="connsiteY24" fmla="*/ 195777 h 1719888"/>
                <a:gd name="connsiteX25" fmla="*/ 707 w 1362409"/>
                <a:gd name="connsiteY25" fmla="*/ 213352 h 1719888"/>
                <a:gd name="connsiteX26" fmla="*/ 21339 w 1362409"/>
                <a:gd name="connsiteY26" fmla="*/ 216791 h 1719888"/>
                <a:gd name="connsiteX27" fmla="*/ 28980 w 1362409"/>
                <a:gd name="connsiteY27" fmla="*/ 215645 h 1719888"/>
                <a:gd name="connsiteX28" fmla="*/ 105392 w 1362409"/>
                <a:gd name="connsiteY28" fmla="*/ 189664 h 1719888"/>
                <a:gd name="connsiteX29" fmla="*/ 160026 w 1362409"/>
                <a:gd name="connsiteY29" fmla="*/ 177439 h 1719888"/>
                <a:gd name="connsiteX30" fmla="*/ 174544 w 1362409"/>
                <a:gd name="connsiteY30" fmla="*/ 183169 h 1719888"/>
                <a:gd name="connsiteX31" fmla="*/ 165757 w 1362409"/>
                <a:gd name="connsiteY31" fmla="*/ 195395 h 1719888"/>
                <a:gd name="connsiteX32" fmla="*/ 146272 w 1362409"/>
                <a:gd name="connsiteY32" fmla="*/ 206857 h 1719888"/>
                <a:gd name="connsiteX33" fmla="*/ 32800 w 1362409"/>
                <a:gd name="connsiteY33" fmla="*/ 303518 h 1719888"/>
                <a:gd name="connsiteX34" fmla="*/ 26687 w 1362409"/>
                <a:gd name="connsiteY34" fmla="*/ 323767 h 1719888"/>
                <a:gd name="connsiteX35" fmla="*/ 46937 w 1362409"/>
                <a:gd name="connsiteY35" fmla="*/ 319947 h 1719888"/>
                <a:gd name="connsiteX36" fmla="*/ 62601 w 1362409"/>
                <a:gd name="connsiteY36" fmla="*/ 309631 h 1719888"/>
                <a:gd name="connsiteX37" fmla="*/ 115325 w 1362409"/>
                <a:gd name="connsiteY37" fmla="*/ 314216 h 1719888"/>
                <a:gd name="connsiteX38" fmla="*/ 137103 w 1362409"/>
                <a:gd name="connsiteY38" fmla="*/ 357771 h 1719888"/>
                <a:gd name="connsiteX39" fmla="*/ 175308 w 1362409"/>
                <a:gd name="connsiteY39" fmla="*/ 461691 h 1719888"/>
                <a:gd name="connsiteX40" fmla="*/ 220392 w 1362409"/>
                <a:gd name="connsiteY40" fmla="*/ 614515 h 1719888"/>
                <a:gd name="connsiteX41" fmla="*/ 221538 w 1362409"/>
                <a:gd name="connsiteY41" fmla="*/ 704299 h 1719888"/>
                <a:gd name="connsiteX42" fmla="*/ 221538 w 1362409"/>
                <a:gd name="connsiteY42" fmla="*/ 704299 h 1719888"/>
                <a:gd name="connsiteX43" fmla="*/ 221538 w 1362409"/>
                <a:gd name="connsiteY43" fmla="*/ 704299 h 1719888"/>
                <a:gd name="connsiteX44" fmla="*/ 160026 w 1362409"/>
                <a:gd name="connsiteY44" fmla="*/ 743651 h 1719888"/>
                <a:gd name="connsiteX45" fmla="*/ 152003 w 1362409"/>
                <a:gd name="connsiteY45" fmla="*/ 850246 h 1719888"/>
                <a:gd name="connsiteX46" fmla="*/ 197086 w 1362409"/>
                <a:gd name="connsiteY46" fmla="*/ 929714 h 1719888"/>
                <a:gd name="connsiteX47" fmla="*/ 226887 w 1362409"/>
                <a:gd name="connsiteY47" fmla="*/ 950345 h 1719888"/>
                <a:gd name="connsiteX48" fmla="*/ 251338 w 1362409"/>
                <a:gd name="connsiteY48" fmla="*/ 1020262 h 1719888"/>
                <a:gd name="connsiteX49" fmla="*/ 633780 w 1362409"/>
                <a:gd name="connsiteY49" fmla="*/ 1386275 h 1719888"/>
                <a:gd name="connsiteX50" fmla="*/ 634544 w 1362409"/>
                <a:gd name="connsiteY50" fmla="*/ 1484465 h 1719888"/>
                <a:gd name="connsiteX51" fmla="*/ 588315 w 1362409"/>
                <a:gd name="connsiteY51" fmla="*/ 1569664 h 1719888"/>
                <a:gd name="connsiteX52" fmla="*/ 585258 w 1362409"/>
                <a:gd name="connsiteY52" fmla="*/ 1601375 h 1719888"/>
                <a:gd name="connsiteX53" fmla="*/ 652119 w 1362409"/>
                <a:gd name="connsiteY53" fmla="*/ 1717903 h 1719888"/>
                <a:gd name="connsiteX54" fmla="*/ 835890 w 1362409"/>
                <a:gd name="connsiteY54" fmla="*/ 1719431 h 1719888"/>
                <a:gd name="connsiteX55" fmla="*/ 915358 w 1362409"/>
                <a:gd name="connsiteY55" fmla="*/ 1592970 h 1719888"/>
                <a:gd name="connsiteX56" fmla="*/ 909627 w 1362409"/>
                <a:gd name="connsiteY56" fmla="*/ 1565461 h 1719888"/>
                <a:gd name="connsiteX57" fmla="*/ 875242 w 1362409"/>
                <a:gd name="connsiteY57" fmla="*/ 1516176 h 1719888"/>
                <a:gd name="connsiteX58" fmla="*/ 865690 w 1362409"/>
                <a:gd name="connsiteY58" fmla="*/ 1387039 h 1719888"/>
                <a:gd name="connsiteX59" fmla="*/ 1090341 w 1362409"/>
                <a:gd name="connsiteY59" fmla="*/ 1274332 h 1719888"/>
                <a:gd name="connsiteX60" fmla="*/ 1191205 w 1362409"/>
                <a:gd name="connsiteY60" fmla="*/ 1166973 h 1719888"/>
                <a:gd name="connsiteX61" fmla="*/ 1263414 w 1362409"/>
                <a:gd name="connsiteY61" fmla="*/ 956840 h 1719888"/>
                <a:gd name="connsiteX62" fmla="*/ 1263414 w 1362409"/>
                <a:gd name="connsiteY62" fmla="*/ 956840 h 1719888"/>
                <a:gd name="connsiteX63" fmla="*/ 1338298 w 1362409"/>
                <a:gd name="connsiteY63" fmla="*/ 861325 h 1719888"/>
                <a:gd name="connsiteX64" fmla="*/ 1344029 w 1362409"/>
                <a:gd name="connsiteY64" fmla="*/ 791790 h 1719888"/>
                <a:gd name="connsiteX65" fmla="*/ 1291687 w 1362409"/>
                <a:gd name="connsiteY65" fmla="*/ 708119 h 1719888"/>
                <a:gd name="connsiteX66" fmla="*/ 272352 w 1362409"/>
                <a:gd name="connsiteY66" fmla="*/ 878518 h 1719888"/>
                <a:gd name="connsiteX67" fmla="*/ 272352 w 1362409"/>
                <a:gd name="connsiteY67" fmla="*/ 878518 h 1719888"/>
                <a:gd name="connsiteX68" fmla="*/ 272352 w 1362409"/>
                <a:gd name="connsiteY68" fmla="*/ 878518 h 1719888"/>
                <a:gd name="connsiteX69" fmla="*/ 272352 w 1362409"/>
                <a:gd name="connsiteY69" fmla="*/ 878518 h 171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62409" h="1719888">
                  <a:moveTo>
                    <a:pt x="1291687" y="708119"/>
                  </a:moveTo>
                  <a:cubicBezTo>
                    <a:pt x="1290158" y="639349"/>
                    <a:pt x="1315374" y="577073"/>
                    <a:pt x="1337534" y="514033"/>
                  </a:cubicBezTo>
                  <a:cubicBezTo>
                    <a:pt x="1359693" y="458634"/>
                    <a:pt x="1366952" y="396359"/>
                    <a:pt x="1359693" y="360063"/>
                  </a:cubicBezTo>
                  <a:cubicBezTo>
                    <a:pt x="1348614" y="305811"/>
                    <a:pt x="1302002" y="222904"/>
                    <a:pt x="1290540" y="206857"/>
                  </a:cubicBezTo>
                  <a:cubicBezTo>
                    <a:pt x="1274876" y="184698"/>
                    <a:pt x="1258065" y="163684"/>
                    <a:pt x="1237434" y="146110"/>
                  </a:cubicBezTo>
                  <a:cubicBezTo>
                    <a:pt x="1232085" y="141525"/>
                    <a:pt x="1224062" y="138086"/>
                    <a:pt x="1217949" y="141525"/>
                  </a:cubicBezTo>
                  <a:cubicBezTo>
                    <a:pt x="1211454" y="145346"/>
                    <a:pt x="1216039" y="152987"/>
                    <a:pt x="1217185" y="158718"/>
                  </a:cubicBezTo>
                  <a:cubicBezTo>
                    <a:pt x="1218331" y="164831"/>
                    <a:pt x="1219477" y="170944"/>
                    <a:pt x="1221006" y="177057"/>
                  </a:cubicBezTo>
                  <a:cubicBezTo>
                    <a:pt x="1202667" y="195777"/>
                    <a:pt x="1178597" y="199216"/>
                    <a:pt x="1154527" y="201890"/>
                  </a:cubicBezTo>
                  <a:cubicBezTo>
                    <a:pt x="1129311" y="203419"/>
                    <a:pt x="1107916" y="192339"/>
                    <a:pt x="1086521" y="181641"/>
                  </a:cubicBezTo>
                  <a:cubicBezTo>
                    <a:pt x="1025773" y="151076"/>
                    <a:pt x="978016" y="100645"/>
                    <a:pt x="916122" y="71608"/>
                  </a:cubicBezTo>
                  <a:cubicBezTo>
                    <a:pt x="879062" y="57090"/>
                    <a:pt x="843149" y="40661"/>
                    <a:pt x="803796" y="30346"/>
                  </a:cubicBezTo>
                  <a:cubicBezTo>
                    <a:pt x="757185" y="18502"/>
                    <a:pt x="710574" y="6276"/>
                    <a:pt x="662817" y="2837"/>
                  </a:cubicBezTo>
                  <a:cubicBezTo>
                    <a:pt x="597866" y="-2129"/>
                    <a:pt x="533298" y="545"/>
                    <a:pt x="468348" y="2455"/>
                  </a:cubicBezTo>
                  <a:cubicBezTo>
                    <a:pt x="451538" y="2837"/>
                    <a:pt x="436255" y="8950"/>
                    <a:pt x="419827" y="11243"/>
                  </a:cubicBezTo>
                  <a:cubicBezTo>
                    <a:pt x="416770" y="11625"/>
                    <a:pt x="413332" y="12771"/>
                    <a:pt x="412568" y="16591"/>
                  </a:cubicBezTo>
                  <a:cubicBezTo>
                    <a:pt x="411803" y="21176"/>
                    <a:pt x="414478" y="23469"/>
                    <a:pt x="418298" y="24997"/>
                  </a:cubicBezTo>
                  <a:cubicBezTo>
                    <a:pt x="428996" y="29199"/>
                    <a:pt x="439312" y="33020"/>
                    <a:pt x="451156" y="33020"/>
                  </a:cubicBezTo>
                  <a:cubicBezTo>
                    <a:pt x="475225" y="33402"/>
                    <a:pt x="499677" y="33784"/>
                    <a:pt x="523747" y="36077"/>
                  </a:cubicBezTo>
                  <a:cubicBezTo>
                    <a:pt x="532916" y="36841"/>
                    <a:pt x="548199" y="36841"/>
                    <a:pt x="549345" y="47156"/>
                  </a:cubicBezTo>
                  <a:cubicBezTo>
                    <a:pt x="550873" y="57854"/>
                    <a:pt x="535209" y="54033"/>
                    <a:pt x="528332" y="58618"/>
                  </a:cubicBezTo>
                  <a:cubicBezTo>
                    <a:pt x="524511" y="61292"/>
                    <a:pt x="521072" y="62821"/>
                    <a:pt x="516488" y="63585"/>
                  </a:cubicBezTo>
                  <a:cubicBezTo>
                    <a:pt x="443896" y="77721"/>
                    <a:pt x="370159" y="77721"/>
                    <a:pt x="297186" y="85362"/>
                  </a:cubicBezTo>
                  <a:cubicBezTo>
                    <a:pt x="240641" y="91475"/>
                    <a:pt x="186388" y="103701"/>
                    <a:pt x="134810" y="126243"/>
                  </a:cubicBezTo>
                  <a:cubicBezTo>
                    <a:pt x="91637" y="144964"/>
                    <a:pt x="49229" y="165595"/>
                    <a:pt x="12551" y="195777"/>
                  </a:cubicBezTo>
                  <a:cubicBezTo>
                    <a:pt x="7202" y="200362"/>
                    <a:pt x="-2731" y="204947"/>
                    <a:pt x="707" y="213352"/>
                  </a:cubicBezTo>
                  <a:cubicBezTo>
                    <a:pt x="4146" y="220993"/>
                    <a:pt x="14079" y="216791"/>
                    <a:pt x="21339" y="216791"/>
                  </a:cubicBezTo>
                  <a:cubicBezTo>
                    <a:pt x="24013" y="216791"/>
                    <a:pt x="26687" y="216791"/>
                    <a:pt x="28980" y="215645"/>
                  </a:cubicBezTo>
                  <a:cubicBezTo>
                    <a:pt x="54578" y="207239"/>
                    <a:pt x="79794" y="198070"/>
                    <a:pt x="105392" y="189664"/>
                  </a:cubicBezTo>
                  <a:cubicBezTo>
                    <a:pt x="123348" y="183934"/>
                    <a:pt x="140541" y="175910"/>
                    <a:pt x="160026" y="177439"/>
                  </a:cubicBezTo>
                  <a:cubicBezTo>
                    <a:pt x="165375" y="177821"/>
                    <a:pt x="172252" y="175910"/>
                    <a:pt x="174544" y="183169"/>
                  </a:cubicBezTo>
                  <a:cubicBezTo>
                    <a:pt x="176455" y="190429"/>
                    <a:pt x="171488" y="192721"/>
                    <a:pt x="165757" y="195395"/>
                  </a:cubicBezTo>
                  <a:cubicBezTo>
                    <a:pt x="158880" y="198452"/>
                    <a:pt x="153149" y="204565"/>
                    <a:pt x="146272" y="206857"/>
                  </a:cubicBezTo>
                  <a:cubicBezTo>
                    <a:pt x="95840" y="224432"/>
                    <a:pt x="64511" y="264166"/>
                    <a:pt x="32800" y="303518"/>
                  </a:cubicBezTo>
                  <a:cubicBezTo>
                    <a:pt x="28216" y="309249"/>
                    <a:pt x="22867" y="318037"/>
                    <a:pt x="26687" y="323767"/>
                  </a:cubicBezTo>
                  <a:cubicBezTo>
                    <a:pt x="32800" y="331409"/>
                    <a:pt x="40442" y="323385"/>
                    <a:pt x="46937" y="319947"/>
                  </a:cubicBezTo>
                  <a:cubicBezTo>
                    <a:pt x="52667" y="317272"/>
                    <a:pt x="57252" y="313070"/>
                    <a:pt x="62601" y="309631"/>
                  </a:cubicBezTo>
                  <a:cubicBezTo>
                    <a:pt x="83614" y="296641"/>
                    <a:pt x="101953" y="297787"/>
                    <a:pt x="115325" y="314216"/>
                  </a:cubicBezTo>
                  <a:cubicBezTo>
                    <a:pt x="126023" y="326824"/>
                    <a:pt x="132136" y="341724"/>
                    <a:pt x="137103" y="357771"/>
                  </a:cubicBezTo>
                  <a:cubicBezTo>
                    <a:pt x="147800" y="392920"/>
                    <a:pt x="151621" y="431126"/>
                    <a:pt x="175308" y="461691"/>
                  </a:cubicBezTo>
                  <a:cubicBezTo>
                    <a:pt x="210076" y="506774"/>
                    <a:pt x="223066" y="557970"/>
                    <a:pt x="220392" y="614515"/>
                  </a:cubicBezTo>
                  <a:cubicBezTo>
                    <a:pt x="218863" y="644315"/>
                    <a:pt x="221156" y="674116"/>
                    <a:pt x="221538" y="704299"/>
                  </a:cubicBezTo>
                  <a:cubicBezTo>
                    <a:pt x="221538" y="704299"/>
                    <a:pt x="221538" y="704299"/>
                    <a:pt x="221538" y="704299"/>
                  </a:cubicBezTo>
                  <a:cubicBezTo>
                    <a:pt x="221538" y="704299"/>
                    <a:pt x="221538" y="704299"/>
                    <a:pt x="221538" y="704299"/>
                  </a:cubicBezTo>
                  <a:cubicBezTo>
                    <a:pt x="196322" y="710412"/>
                    <a:pt x="174544" y="721109"/>
                    <a:pt x="160026" y="743651"/>
                  </a:cubicBezTo>
                  <a:cubicBezTo>
                    <a:pt x="140923" y="778036"/>
                    <a:pt x="147036" y="814332"/>
                    <a:pt x="152003" y="850246"/>
                  </a:cubicBezTo>
                  <a:cubicBezTo>
                    <a:pt x="163465" y="878900"/>
                    <a:pt x="174544" y="907555"/>
                    <a:pt x="197086" y="929714"/>
                  </a:cubicBezTo>
                  <a:cubicBezTo>
                    <a:pt x="205873" y="938119"/>
                    <a:pt x="212368" y="949963"/>
                    <a:pt x="226887" y="950345"/>
                  </a:cubicBezTo>
                  <a:cubicBezTo>
                    <a:pt x="234910" y="973651"/>
                    <a:pt x="242551" y="997339"/>
                    <a:pt x="251338" y="1020262"/>
                  </a:cubicBezTo>
                  <a:cubicBezTo>
                    <a:pt x="273880" y="1078717"/>
                    <a:pt x="444279" y="1312920"/>
                    <a:pt x="633780" y="1386275"/>
                  </a:cubicBezTo>
                  <a:cubicBezTo>
                    <a:pt x="634162" y="1419132"/>
                    <a:pt x="634162" y="1451607"/>
                    <a:pt x="634544" y="1484465"/>
                  </a:cubicBezTo>
                  <a:cubicBezTo>
                    <a:pt x="631870" y="1519996"/>
                    <a:pt x="620790" y="1550561"/>
                    <a:pt x="588315" y="1569664"/>
                  </a:cubicBezTo>
                  <a:cubicBezTo>
                    <a:pt x="575707" y="1583036"/>
                    <a:pt x="578763" y="1589531"/>
                    <a:pt x="585258" y="1601375"/>
                  </a:cubicBezTo>
                  <a:cubicBezTo>
                    <a:pt x="607418" y="1640727"/>
                    <a:pt x="640657" y="1706823"/>
                    <a:pt x="652119" y="1717903"/>
                  </a:cubicBezTo>
                  <a:cubicBezTo>
                    <a:pt x="656704" y="1720195"/>
                    <a:pt x="832833" y="1720195"/>
                    <a:pt x="835890" y="1719431"/>
                  </a:cubicBezTo>
                  <a:cubicBezTo>
                    <a:pt x="841238" y="1717139"/>
                    <a:pt x="888614" y="1628119"/>
                    <a:pt x="915358" y="1592970"/>
                  </a:cubicBezTo>
                  <a:cubicBezTo>
                    <a:pt x="921853" y="1584182"/>
                    <a:pt x="916504" y="1576159"/>
                    <a:pt x="909627" y="1565461"/>
                  </a:cubicBezTo>
                  <a:cubicBezTo>
                    <a:pt x="895109" y="1551325"/>
                    <a:pt x="883265" y="1535661"/>
                    <a:pt x="875242" y="1516176"/>
                  </a:cubicBezTo>
                  <a:cubicBezTo>
                    <a:pt x="867983" y="1498219"/>
                    <a:pt x="874096" y="1411491"/>
                    <a:pt x="865690" y="1387039"/>
                  </a:cubicBezTo>
                  <a:cubicBezTo>
                    <a:pt x="864926" y="1385893"/>
                    <a:pt x="1019278" y="1319797"/>
                    <a:pt x="1090341" y="1274332"/>
                  </a:cubicBezTo>
                  <a:cubicBezTo>
                    <a:pt x="1131604" y="1247970"/>
                    <a:pt x="1183946" y="1178817"/>
                    <a:pt x="1191205" y="1166973"/>
                  </a:cubicBezTo>
                  <a:cubicBezTo>
                    <a:pt x="1245839" y="1079099"/>
                    <a:pt x="1258065" y="967538"/>
                    <a:pt x="1263414" y="956840"/>
                  </a:cubicBezTo>
                  <a:cubicBezTo>
                    <a:pt x="1263414" y="956840"/>
                    <a:pt x="1263414" y="956840"/>
                    <a:pt x="1263414" y="956840"/>
                  </a:cubicBezTo>
                  <a:cubicBezTo>
                    <a:pt x="1302002" y="935827"/>
                    <a:pt x="1323780" y="902206"/>
                    <a:pt x="1338298" y="861325"/>
                  </a:cubicBezTo>
                  <a:cubicBezTo>
                    <a:pt x="1346703" y="837638"/>
                    <a:pt x="1342883" y="815096"/>
                    <a:pt x="1344029" y="791790"/>
                  </a:cubicBezTo>
                  <a:cubicBezTo>
                    <a:pt x="1347849" y="752438"/>
                    <a:pt x="1329128" y="724166"/>
                    <a:pt x="1291687" y="708119"/>
                  </a:cubicBezTo>
                  <a:close/>
                  <a:moveTo>
                    <a:pt x="272352" y="878518"/>
                  </a:moveTo>
                  <a:cubicBezTo>
                    <a:pt x="272352" y="878518"/>
                    <a:pt x="272352" y="878518"/>
                    <a:pt x="272352" y="878518"/>
                  </a:cubicBezTo>
                  <a:cubicBezTo>
                    <a:pt x="272352" y="878518"/>
                    <a:pt x="272352" y="878518"/>
                    <a:pt x="272352" y="878518"/>
                  </a:cubicBezTo>
                  <a:cubicBezTo>
                    <a:pt x="272352" y="878518"/>
                    <a:pt x="272352" y="878518"/>
                    <a:pt x="272352" y="878518"/>
                  </a:cubicBez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8ACC63-ED12-4C11-82D3-8911E2231999}"/>
                </a:ext>
              </a:extLst>
            </p:cNvPr>
            <p:cNvSpPr/>
            <p:nvPr/>
          </p:nvSpPr>
          <p:spPr>
            <a:xfrm>
              <a:off x="10108578" y="3061131"/>
              <a:ext cx="244932" cy="1310536"/>
            </a:xfrm>
            <a:custGeom>
              <a:avLst/>
              <a:gdLst>
                <a:gd name="connsiteX0" fmla="*/ 0 w 317109"/>
                <a:gd name="connsiteY0" fmla="*/ 0 h 1696726"/>
                <a:gd name="connsiteX1" fmla="*/ 317109 w 317109"/>
                <a:gd name="connsiteY1" fmla="*/ 0 h 1696726"/>
                <a:gd name="connsiteX2" fmla="*/ 317109 w 317109"/>
                <a:gd name="connsiteY2" fmla="*/ 1696727 h 1696726"/>
                <a:gd name="connsiteX3" fmla="*/ 0 w 317109"/>
                <a:gd name="connsiteY3" fmla="*/ 1696727 h 169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109" h="1696726">
                  <a:moveTo>
                    <a:pt x="0" y="0"/>
                  </a:moveTo>
                  <a:lnTo>
                    <a:pt x="317109" y="0"/>
                  </a:lnTo>
                  <a:lnTo>
                    <a:pt x="317109" y="1696727"/>
                  </a:lnTo>
                  <a:lnTo>
                    <a:pt x="0" y="1696727"/>
                  </a:lnTo>
                  <a:close/>
                </a:path>
              </a:pathLst>
            </a:custGeom>
            <a:solidFill>
              <a:srgbClr val="00C1B8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ABF976F-E049-4578-B9D5-FA38BF5CA14F}"/>
                </a:ext>
              </a:extLst>
            </p:cNvPr>
            <p:cNvSpPr/>
            <p:nvPr/>
          </p:nvSpPr>
          <p:spPr>
            <a:xfrm>
              <a:off x="10150768" y="3025014"/>
              <a:ext cx="171998" cy="716088"/>
            </a:xfrm>
            <a:custGeom>
              <a:avLst/>
              <a:gdLst>
                <a:gd name="connsiteX0" fmla="*/ 1540 w 222682"/>
                <a:gd name="connsiteY0" fmla="*/ 77324 h 927105"/>
                <a:gd name="connsiteX1" fmla="*/ 12 w 222682"/>
                <a:gd name="connsiteY1" fmla="*/ 15049 h 927105"/>
                <a:gd name="connsiteX2" fmla="*/ 9946 w 222682"/>
                <a:gd name="connsiteY2" fmla="*/ 148 h 927105"/>
                <a:gd name="connsiteX3" fmla="*/ 198683 w 222682"/>
                <a:gd name="connsiteY3" fmla="*/ 531 h 927105"/>
                <a:gd name="connsiteX4" fmla="*/ 221989 w 222682"/>
                <a:gd name="connsiteY4" fmla="*/ 18105 h 927105"/>
                <a:gd name="connsiteX5" fmla="*/ 212437 w 222682"/>
                <a:gd name="connsiteY5" fmla="*/ 83437 h 927105"/>
                <a:gd name="connsiteX6" fmla="*/ 162769 w 222682"/>
                <a:gd name="connsiteY6" fmla="*/ 152208 h 927105"/>
                <a:gd name="connsiteX7" fmla="*/ 156274 w 222682"/>
                <a:gd name="connsiteY7" fmla="*/ 196909 h 927105"/>
                <a:gd name="connsiteX8" fmla="*/ 199829 w 222682"/>
                <a:gd name="connsiteY8" fmla="*/ 726826 h 927105"/>
                <a:gd name="connsiteX9" fmla="*/ 206706 w 222682"/>
                <a:gd name="connsiteY9" fmla="*/ 909832 h 927105"/>
                <a:gd name="connsiteX10" fmla="*/ 189896 w 222682"/>
                <a:gd name="connsiteY10" fmla="*/ 927025 h 927105"/>
                <a:gd name="connsiteX11" fmla="*/ 20643 w 222682"/>
                <a:gd name="connsiteY11" fmla="*/ 915181 h 927105"/>
                <a:gd name="connsiteX12" fmla="*/ 5743 w 222682"/>
                <a:gd name="connsiteY12" fmla="*/ 896460 h 927105"/>
                <a:gd name="connsiteX13" fmla="*/ 59613 w 222682"/>
                <a:gd name="connsiteY13" fmla="*/ 181627 h 927105"/>
                <a:gd name="connsiteX14" fmla="*/ 46623 w 222682"/>
                <a:gd name="connsiteY14" fmla="*/ 148005 h 927105"/>
                <a:gd name="connsiteX15" fmla="*/ 1540 w 222682"/>
                <a:gd name="connsiteY15" fmla="*/ 77324 h 92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2682" h="927105">
                  <a:moveTo>
                    <a:pt x="1540" y="77324"/>
                  </a:moveTo>
                  <a:cubicBezTo>
                    <a:pt x="1158" y="56693"/>
                    <a:pt x="394" y="35680"/>
                    <a:pt x="12" y="15049"/>
                  </a:cubicBezTo>
                  <a:cubicBezTo>
                    <a:pt x="12" y="8554"/>
                    <a:pt x="-752" y="531"/>
                    <a:pt x="9946" y="148"/>
                  </a:cubicBezTo>
                  <a:cubicBezTo>
                    <a:pt x="37836" y="3205"/>
                    <a:pt x="163151" y="3969"/>
                    <a:pt x="198683" y="531"/>
                  </a:cubicBezTo>
                  <a:cubicBezTo>
                    <a:pt x="216258" y="-1380"/>
                    <a:pt x="220460" y="1295"/>
                    <a:pt x="221989" y="18105"/>
                  </a:cubicBezTo>
                  <a:cubicBezTo>
                    <a:pt x="224281" y="40647"/>
                    <a:pt x="220842" y="62424"/>
                    <a:pt x="212437" y="83437"/>
                  </a:cubicBezTo>
                  <a:cubicBezTo>
                    <a:pt x="201357" y="110182"/>
                    <a:pt x="183783" y="132341"/>
                    <a:pt x="162769" y="152208"/>
                  </a:cubicBezTo>
                  <a:cubicBezTo>
                    <a:pt x="149397" y="164816"/>
                    <a:pt x="153982" y="180863"/>
                    <a:pt x="156274" y="196909"/>
                  </a:cubicBezTo>
                  <a:cubicBezTo>
                    <a:pt x="160477" y="225946"/>
                    <a:pt x="194098" y="640480"/>
                    <a:pt x="199829" y="726826"/>
                  </a:cubicBezTo>
                  <a:cubicBezTo>
                    <a:pt x="203268" y="779932"/>
                    <a:pt x="204032" y="856344"/>
                    <a:pt x="206706" y="909832"/>
                  </a:cubicBezTo>
                  <a:cubicBezTo>
                    <a:pt x="207470" y="923205"/>
                    <a:pt x="203650" y="927789"/>
                    <a:pt x="189896" y="927025"/>
                  </a:cubicBezTo>
                  <a:cubicBezTo>
                    <a:pt x="133351" y="923205"/>
                    <a:pt x="76806" y="921676"/>
                    <a:pt x="20643" y="915181"/>
                  </a:cubicBezTo>
                  <a:cubicBezTo>
                    <a:pt x="8035" y="913653"/>
                    <a:pt x="5743" y="907922"/>
                    <a:pt x="5743" y="896460"/>
                  </a:cubicBezTo>
                  <a:cubicBezTo>
                    <a:pt x="5361" y="825397"/>
                    <a:pt x="53500" y="214102"/>
                    <a:pt x="59613" y="181627"/>
                  </a:cubicBezTo>
                  <a:cubicBezTo>
                    <a:pt x="62288" y="167108"/>
                    <a:pt x="56175" y="157175"/>
                    <a:pt x="46623" y="148005"/>
                  </a:cubicBezTo>
                  <a:cubicBezTo>
                    <a:pt x="25610" y="127756"/>
                    <a:pt x="6507" y="107125"/>
                    <a:pt x="1540" y="77324"/>
                  </a:cubicBezTo>
                  <a:close/>
                </a:path>
              </a:pathLst>
            </a:custGeom>
            <a:solidFill>
              <a:srgbClr val="FE535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EF91700-A322-412C-8B7D-4543D2268466}"/>
                </a:ext>
              </a:extLst>
            </p:cNvPr>
            <p:cNvSpPr/>
            <p:nvPr/>
          </p:nvSpPr>
          <p:spPr>
            <a:xfrm>
              <a:off x="9656530" y="1724406"/>
              <a:ext cx="1052912" cy="759805"/>
            </a:xfrm>
            <a:custGeom>
              <a:avLst/>
              <a:gdLst>
                <a:gd name="connsiteX0" fmla="*/ 1363132 w 1363185"/>
                <a:gd name="connsiteY0" fmla="*/ 368972 h 983705"/>
                <a:gd name="connsiteX1" fmla="*/ 1338298 w 1363185"/>
                <a:gd name="connsiteY1" fmla="*/ 513008 h 983705"/>
                <a:gd name="connsiteX2" fmla="*/ 1292451 w 1363185"/>
                <a:gd name="connsiteY2" fmla="*/ 707094 h 983705"/>
                <a:gd name="connsiteX3" fmla="*/ 1274876 w 1363185"/>
                <a:gd name="connsiteY3" fmla="*/ 752559 h 983705"/>
                <a:gd name="connsiteX4" fmla="*/ 1265706 w 1363185"/>
                <a:gd name="connsiteY4" fmla="*/ 957343 h 983705"/>
                <a:gd name="connsiteX5" fmla="*/ 1258829 w 1363185"/>
                <a:gd name="connsiteY5" fmla="*/ 970715 h 983705"/>
                <a:gd name="connsiteX6" fmla="*/ 1243547 w 1363185"/>
                <a:gd name="connsiteY6" fmla="*/ 983705 h 983705"/>
                <a:gd name="connsiteX7" fmla="*/ 1228265 w 1363185"/>
                <a:gd name="connsiteY7" fmla="*/ 938240 h 983705"/>
                <a:gd name="connsiteX8" fmla="*/ 1226737 w 1363185"/>
                <a:gd name="connsiteY8" fmla="*/ 688756 h 983705"/>
                <a:gd name="connsiteX9" fmla="*/ 1206869 w 1363185"/>
                <a:gd name="connsiteY9" fmla="*/ 553124 h 983705"/>
                <a:gd name="connsiteX10" fmla="*/ 1181653 w 1363185"/>
                <a:gd name="connsiteY10" fmla="*/ 493905 h 983705"/>
                <a:gd name="connsiteX11" fmla="*/ 1105242 w 1363185"/>
                <a:gd name="connsiteY11" fmla="*/ 446148 h 983705"/>
                <a:gd name="connsiteX12" fmla="*/ 867983 w 1363185"/>
                <a:gd name="connsiteY12" fmla="*/ 453407 h 983705"/>
                <a:gd name="connsiteX13" fmla="*/ 800358 w 1363185"/>
                <a:gd name="connsiteY13" fmla="*/ 478623 h 983705"/>
                <a:gd name="connsiteX14" fmla="*/ 694910 w 1363185"/>
                <a:gd name="connsiteY14" fmla="*/ 478241 h 983705"/>
                <a:gd name="connsiteX15" fmla="*/ 577617 w 1363185"/>
                <a:gd name="connsiteY15" fmla="*/ 442327 h 983705"/>
                <a:gd name="connsiteX16" fmla="*/ 361372 w 1363185"/>
                <a:gd name="connsiteY16" fmla="*/ 444619 h 983705"/>
                <a:gd name="connsiteX17" fmla="*/ 299478 w 1363185"/>
                <a:gd name="connsiteY17" fmla="*/ 499636 h 983705"/>
                <a:gd name="connsiteX18" fmla="*/ 282285 w 1363185"/>
                <a:gd name="connsiteY18" fmla="*/ 633357 h 983705"/>
                <a:gd name="connsiteX19" fmla="*/ 272734 w 1363185"/>
                <a:gd name="connsiteY19" fmla="*/ 768224 h 983705"/>
                <a:gd name="connsiteX20" fmla="*/ 261272 w 1363185"/>
                <a:gd name="connsiteY20" fmla="*/ 937476 h 983705"/>
                <a:gd name="connsiteX21" fmla="*/ 243697 w 1363185"/>
                <a:gd name="connsiteY21" fmla="*/ 960400 h 983705"/>
                <a:gd name="connsiteX22" fmla="*/ 228797 w 1363185"/>
                <a:gd name="connsiteY22" fmla="*/ 942443 h 983705"/>
                <a:gd name="connsiteX23" fmla="*/ 228415 w 1363185"/>
                <a:gd name="connsiteY23" fmla="*/ 735367 h 983705"/>
                <a:gd name="connsiteX24" fmla="*/ 220392 w 1363185"/>
                <a:gd name="connsiteY24" fmla="*/ 614636 h 983705"/>
                <a:gd name="connsiteX25" fmla="*/ 175309 w 1363185"/>
                <a:gd name="connsiteY25" fmla="*/ 461812 h 983705"/>
                <a:gd name="connsiteX26" fmla="*/ 137103 w 1363185"/>
                <a:gd name="connsiteY26" fmla="*/ 357892 h 983705"/>
                <a:gd name="connsiteX27" fmla="*/ 115325 w 1363185"/>
                <a:gd name="connsiteY27" fmla="*/ 314337 h 983705"/>
                <a:gd name="connsiteX28" fmla="*/ 62601 w 1363185"/>
                <a:gd name="connsiteY28" fmla="*/ 309752 h 983705"/>
                <a:gd name="connsiteX29" fmla="*/ 46937 w 1363185"/>
                <a:gd name="connsiteY29" fmla="*/ 320068 h 983705"/>
                <a:gd name="connsiteX30" fmla="*/ 26687 w 1363185"/>
                <a:gd name="connsiteY30" fmla="*/ 323889 h 983705"/>
                <a:gd name="connsiteX31" fmla="*/ 32800 w 1363185"/>
                <a:gd name="connsiteY31" fmla="*/ 303639 h 983705"/>
                <a:gd name="connsiteX32" fmla="*/ 146272 w 1363185"/>
                <a:gd name="connsiteY32" fmla="*/ 206978 h 983705"/>
                <a:gd name="connsiteX33" fmla="*/ 165757 w 1363185"/>
                <a:gd name="connsiteY33" fmla="*/ 195517 h 983705"/>
                <a:gd name="connsiteX34" fmla="*/ 174544 w 1363185"/>
                <a:gd name="connsiteY34" fmla="*/ 183291 h 983705"/>
                <a:gd name="connsiteX35" fmla="*/ 160026 w 1363185"/>
                <a:gd name="connsiteY35" fmla="*/ 177560 h 983705"/>
                <a:gd name="connsiteX36" fmla="*/ 105392 w 1363185"/>
                <a:gd name="connsiteY36" fmla="*/ 189786 h 983705"/>
                <a:gd name="connsiteX37" fmla="*/ 28980 w 1363185"/>
                <a:gd name="connsiteY37" fmla="*/ 215766 h 983705"/>
                <a:gd name="connsiteX38" fmla="*/ 21339 w 1363185"/>
                <a:gd name="connsiteY38" fmla="*/ 216912 h 983705"/>
                <a:gd name="connsiteX39" fmla="*/ 707 w 1363185"/>
                <a:gd name="connsiteY39" fmla="*/ 213473 h 983705"/>
                <a:gd name="connsiteX40" fmla="*/ 12551 w 1363185"/>
                <a:gd name="connsiteY40" fmla="*/ 195899 h 983705"/>
                <a:gd name="connsiteX41" fmla="*/ 134810 w 1363185"/>
                <a:gd name="connsiteY41" fmla="*/ 126364 h 983705"/>
                <a:gd name="connsiteX42" fmla="*/ 297186 w 1363185"/>
                <a:gd name="connsiteY42" fmla="*/ 85483 h 983705"/>
                <a:gd name="connsiteX43" fmla="*/ 516488 w 1363185"/>
                <a:gd name="connsiteY43" fmla="*/ 63706 h 983705"/>
                <a:gd name="connsiteX44" fmla="*/ 528332 w 1363185"/>
                <a:gd name="connsiteY44" fmla="*/ 58739 h 983705"/>
                <a:gd name="connsiteX45" fmla="*/ 549345 w 1363185"/>
                <a:gd name="connsiteY45" fmla="*/ 47277 h 983705"/>
                <a:gd name="connsiteX46" fmla="*/ 523747 w 1363185"/>
                <a:gd name="connsiteY46" fmla="*/ 36198 h 983705"/>
                <a:gd name="connsiteX47" fmla="*/ 451156 w 1363185"/>
                <a:gd name="connsiteY47" fmla="*/ 33141 h 983705"/>
                <a:gd name="connsiteX48" fmla="*/ 418298 w 1363185"/>
                <a:gd name="connsiteY48" fmla="*/ 25118 h 983705"/>
                <a:gd name="connsiteX49" fmla="*/ 412567 w 1363185"/>
                <a:gd name="connsiteY49" fmla="*/ 16713 h 983705"/>
                <a:gd name="connsiteX50" fmla="*/ 419827 w 1363185"/>
                <a:gd name="connsiteY50" fmla="*/ 11364 h 983705"/>
                <a:gd name="connsiteX51" fmla="*/ 468348 w 1363185"/>
                <a:gd name="connsiteY51" fmla="*/ 2576 h 983705"/>
                <a:gd name="connsiteX52" fmla="*/ 662817 w 1363185"/>
                <a:gd name="connsiteY52" fmla="*/ 2958 h 983705"/>
                <a:gd name="connsiteX53" fmla="*/ 803797 w 1363185"/>
                <a:gd name="connsiteY53" fmla="*/ 30467 h 983705"/>
                <a:gd name="connsiteX54" fmla="*/ 916122 w 1363185"/>
                <a:gd name="connsiteY54" fmla="*/ 71729 h 983705"/>
                <a:gd name="connsiteX55" fmla="*/ 1086521 w 1363185"/>
                <a:gd name="connsiteY55" fmla="*/ 181762 h 983705"/>
                <a:gd name="connsiteX56" fmla="*/ 1154527 w 1363185"/>
                <a:gd name="connsiteY56" fmla="*/ 202012 h 983705"/>
                <a:gd name="connsiteX57" fmla="*/ 1221006 w 1363185"/>
                <a:gd name="connsiteY57" fmla="*/ 177178 h 983705"/>
                <a:gd name="connsiteX58" fmla="*/ 1217185 w 1363185"/>
                <a:gd name="connsiteY58" fmla="*/ 158839 h 983705"/>
                <a:gd name="connsiteX59" fmla="*/ 1217949 w 1363185"/>
                <a:gd name="connsiteY59" fmla="*/ 141646 h 983705"/>
                <a:gd name="connsiteX60" fmla="*/ 1237434 w 1363185"/>
                <a:gd name="connsiteY60" fmla="*/ 146231 h 983705"/>
                <a:gd name="connsiteX61" fmla="*/ 1292451 w 1363185"/>
                <a:gd name="connsiteY61" fmla="*/ 202394 h 983705"/>
                <a:gd name="connsiteX62" fmla="*/ 1322633 w 1363185"/>
                <a:gd name="connsiteY62" fmla="*/ 255882 h 983705"/>
                <a:gd name="connsiteX63" fmla="*/ 1363132 w 1363185"/>
                <a:gd name="connsiteY63" fmla="*/ 368972 h 98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63185" h="983705">
                  <a:moveTo>
                    <a:pt x="1363132" y="368972"/>
                  </a:moveTo>
                  <a:cubicBezTo>
                    <a:pt x="1363896" y="412908"/>
                    <a:pt x="1356637" y="459902"/>
                    <a:pt x="1338298" y="513008"/>
                  </a:cubicBezTo>
                  <a:cubicBezTo>
                    <a:pt x="1315756" y="576048"/>
                    <a:pt x="1293979" y="705948"/>
                    <a:pt x="1292451" y="707094"/>
                  </a:cubicBezTo>
                  <a:cubicBezTo>
                    <a:pt x="1276404" y="717028"/>
                    <a:pt x="1276022" y="738423"/>
                    <a:pt x="1274876" y="752559"/>
                  </a:cubicBezTo>
                  <a:cubicBezTo>
                    <a:pt x="1272202" y="794968"/>
                    <a:pt x="1279079" y="916463"/>
                    <a:pt x="1265706" y="957343"/>
                  </a:cubicBezTo>
                  <a:cubicBezTo>
                    <a:pt x="1261886" y="968805"/>
                    <a:pt x="1264943" y="960400"/>
                    <a:pt x="1258829" y="970715"/>
                  </a:cubicBezTo>
                  <a:cubicBezTo>
                    <a:pt x="1255391" y="976828"/>
                    <a:pt x="1251952" y="982941"/>
                    <a:pt x="1243547" y="983705"/>
                  </a:cubicBezTo>
                  <a:cubicBezTo>
                    <a:pt x="1238580" y="981795"/>
                    <a:pt x="1224444" y="960400"/>
                    <a:pt x="1228265" y="938240"/>
                  </a:cubicBezTo>
                  <a:cubicBezTo>
                    <a:pt x="1236670" y="885898"/>
                    <a:pt x="1230175" y="741480"/>
                    <a:pt x="1226737" y="688756"/>
                  </a:cubicBezTo>
                  <a:cubicBezTo>
                    <a:pt x="1223680" y="642908"/>
                    <a:pt x="1217949" y="597825"/>
                    <a:pt x="1206869" y="553124"/>
                  </a:cubicBezTo>
                  <a:cubicBezTo>
                    <a:pt x="1201521" y="531729"/>
                    <a:pt x="1192733" y="512626"/>
                    <a:pt x="1181653" y="493905"/>
                  </a:cubicBezTo>
                  <a:cubicBezTo>
                    <a:pt x="1164079" y="464486"/>
                    <a:pt x="1137335" y="449586"/>
                    <a:pt x="1105242" y="446148"/>
                  </a:cubicBezTo>
                  <a:cubicBezTo>
                    <a:pt x="1026155" y="438124"/>
                    <a:pt x="946687" y="437742"/>
                    <a:pt x="867983" y="453407"/>
                  </a:cubicBezTo>
                  <a:cubicBezTo>
                    <a:pt x="843913" y="457991"/>
                    <a:pt x="821753" y="466779"/>
                    <a:pt x="800358" y="478623"/>
                  </a:cubicBezTo>
                  <a:cubicBezTo>
                    <a:pt x="765209" y="498490"/>
                    <a:pt x="729677" y="499254"/>
                    <a:pt x="694910" y="478241"/>
                  </a:cubicBezTo>
                  <a:cubicBezTo>
                    <a:pt x="658614" y="456463"/>
                    <a:pt x="619262" y="447676"/>
                    <a:pt x="577617" y="442327"/>
                  </a:cubicBezTo>
                  <a:cubicBezTo>
                    <a:pt x="505026" y="432776"/>
                    <a:pt x="433199" y="430483"/>
                    <a:pt x="361372" y="444619"/>
                  </a:cubicBezTo>
                  <a:cubicBezTo>
                    <a:pt x="329661" y="450732"/>
                    <a:pt x="309793" y="468689"/>
                    <a:pt x="299478" y="499636"/>
                  </a:cubicBezTo>
                  <a:cubicBezTo>
                    <a:pt x="284578" y="543191"/>
                    <a:pt x="284578" y="588656"/>
                    <a:pt x="282285" y="633357"/>
                  </a:cubicBezTo>
                  <a:cubicBezTo>
                    <a:pt x="280375" y="674619"/>
                    <a:pt x="276172" y="726197"/>
                    <a:pt x="272734" y="768224"/>
                  </a:cubicBezTo>
                  <a:cubicBezTo>
                    <a:pt x="273116" y="780068"/>
                    <a:pt x="261272" y="917227"/>
                    <a:pt x="261272" y="937476"/>
                  </a:cubicBezTo>
                  <a:cubicBezTo>
                    <a:pt x="261272" y="946264"/>
                    <a:pt x="255923" y="958490"/>
                    <a:pt x="243697" y="960400"/>
                  </a:cubicBezTo>
                  <a:cubicBezTo>
                    <a:pt x="229179" y="961546"/>
                    <a:pt x="231853" y="951230"/>
                    <a:pt x="228797" y="942443"/>
                  </a:cubicBezTo>
                  <a:cubicBezTo>
                    <a:pt x="215425" y="902709"/>
                    <a:pt x="237584" y="775865"/>
                    <a:pt x="228415" y="735367"/>
                  </a:cubicBezTo>
                  <a:cubicBezTo>
                    <a:pt x="227651" y="731546"/>
                    <a:pt x="218863" y="644437"/>
                    <a:pt x="220392" y="614636"/>
                  </a:cubicBezTo>
                  <a:cubicBezTo>
                    <a:pt x="223066" y="558091"/>
                    <a:pt x="210076" y="506513"/>
                    <a:pt x="175309" y="461812"/>
                  </a:cubicBezTo>
                  <a:cubicBezTo>
                    <a:pt x="151239" y="430865"/>
                    <a:pt x="147800" y="393041"/>
                    <a:pt x="137103" y="357892"/>
                  </a:cubicBezTo>
                  <a:cubicBezTo>
                    <a:pt x="132136" y="341845"/>
                    <a:pt x="126023" y="326945"/>
                    <a:pt x="115325" y="314337"/>
                  </a:cubicBezTo>
                  <a:cubicBezTo>
                    <a:pt x="101953" y="298291"/>
                    <a:pt x="83614" y="296762"/>
                    <a:pt x="62601" y="309752"/>
                  </a:cubicBezTo>
                  <a:cubicBezTo>
                    <a:pt x="57252" y="313191"/>
                    <a:pt x="52285" y="317394"/>
                    <a:pt x="46937" y="320068"/>
                  </a:cubicBezTo>
                  <a:cubicBezTo>
                    <a:pt x="40441" y="323124"/>
                    <a:pt x="32800" y="331530"/>
                    <a:pt x="26687" y="323889"/>
                  </a:cubicBezTo>
                  <a:cubicBezTo>
                    <a:pt x="22485" y="318540"/>
                    <a:pt x="28216" y="309370"/>
                    <a:pt x="32800" y="303639"/>
                  </a:cubicBezTo>
                  <a:cubicBezTo>
                    <a:pt x="64511" y="264287"/>
                    <a:pt x="95840" y="224553"/>
                    <a:pt x="146272" y="206978"/>
                  </a:cubicBezTo>
                  <a:cubicBezTo>
                    <a:pt x="153149" y="204686"/>
                    <a:pt x="158880" y="198573"/>
                    <a:pt x="165757" y="195517"/>
                  </a:cubicBezTo>
                  <a:cubicBezTo>
                    <a:pt x="171488" y="192842"/>
                    <a:pt x="176837" y="190550"/>
                    <a:pt x="174544" y="183291"/>
                  </a:cubicBezTo>
                  <a:cubicBezTo>
                    <a:pt x="172252" y="176031"/>
                    <a:pt x="165375" y="177942"/>
                    <a:pt x="160026" y="177560"/>
                  </a:cubicBezTo>
                  <a:cubicBezTo>
                    <a:pt x="140541" y="175649"/>
                    <a:pt x="122966" y="183673"/>
                    <a:pt x="105392" y="189786"/>
                  </a:cubicBezTo>
                  <a:cubicBezTo>
                    <a:pt x="79794" y="198191"/>
                    <a:pt x="54578" y="206978"/>
                    <a:pt x="28980" y="215766"/>
                  </a:cubicBezTo>
                  <a:cubicBezTo>
                    <a:pt x="26687" y="216530"/>
                    <a:pt x="24013" y="216912"/>
                    <a:pt x="21339" y="216912"/>
                  </a:cubicBezTo>
                  <a:cubicBezTo>
                    <a:pt x="14079" y="216530"/>
                    <a:pt x="4146" y="221115"/>
                    <a:pt x="707" y="213473"/>
                  </a:cubicBezTo>
                  <a:cubicBezTo>
                    <a:pt x="-2731" y="205450"/>
                    <a:pt x="7202" y="200483"/>
                    <a:pt x="12551" y="195899"/>
                  </a:cubicBezTo>
                  <a:cubicBezTo>
                    <a:pt x="49229" y="165334"/>
                    <a:pt x="91638" y="145085"/>
                    <a:pt x="134810" y="126364"/>
                  </a:cubicBezTo>
                  <a:cubicBezTo>
                    <a:pt x="186388" y="103822"/>
                    <a:pt x="240641" y="91596"/>
                    <a:pt x="297186" y="85483"/>
                  </a:cubicBezTo>
                  <a:cubicBezTo>
                    <a:pt x="370159" y="77842"/>
                    <a:pt x="444279" y="77842"/>
                    <a:pt x="516488" y="63706"/>
                  </a:cubicBezTo>
                  <a:cubicBezTo>
                    <a:pt x="521073" y="62942"/>
                    <a:pt x="524511" y="61414"/>
                    <a:pt x="528332" y="58739"/>
                  </a:cubicBezTo>
                  <a:cubicBezTo>
                    <a:pt x="535209" y="54154"/>
                    <a:pt x="550873" y="57975"/>
                    <a:pt x="549345" y="47277"/>
                  </a:cubicBezTo>
                  <a:cubicBezTo>
                    <a:pt x="547817" y="36962"/>
                    <a:pt x="532916" y="36962"/>
                    <a:pt x="523747" y="36198"/>
                  </a:cubicBezTo>
                  <a:cubicBezTo>
                    <a:pt x="499677" y="33905"/>
                    <a:pt x="475607" y="33523"/>
                    <a:pt x="451156" y="33141"/>
                  </a:cubicBezTo>
                  <a:cubicBezTo>
                    <a:pt x="439312" y="33141"/>
                    <a:pt x="428996" y="28939"/>
                    <a:pt x="418298" y="25118"/>
                  </a:cubicBezTo>
                  <a:cubicBezTo>
                    <a:pt x="414096" y="23590"/>
                    <a:pt x="411421" y="21297"/>
                    <a:pt x="412567" y="16713"/>
                  </a:cubicBezTo>
                  <a:cubicBezTo>
                    <a:pt x="413332" y="13274"/>
                    <a:pt x="416388" y="11746"/>
                    <a:pt x="419827" y="11364"/>
                  </a:cubicBezTo>
                  <a:cubicBezTo>
                    <a:pt x="435873" y="9071"/>
                    <a:pt x="451156" y="2958"/>
                    <a:pt x="468348" y="2576"/>
                  </a:cubicBezTo>
                  <a:cubicBezTo>
                    <a:pt x="533298" y="284"/>
                    <a:pt x="598248" y="-2008"/>
                    <a:pt x="662817" y="2958"/>
                  </a:cubicBezTo>
                  <a:cubicBezTo>
                    <a:pt x="710956" y="6397"/>
                    <a:pt x="757185" y="18623"/>
                    <a:pt x="803797" y="30467"/>
                  </a:cubicBezTo>
                  <a:cubicBezTo>
                    <a:pt x="842767" y="40400"/>
                    <a:pt x="879062" y="56829"/>
                    <a:pt x="916122" y="71729"/>
                  </a:cubicBezTo>
                  <a:cubicBezTo>
                    <a:pt x="977634" y="100766"/>
                    <a:pt x="1025773" y="151198"/>
                    <a:pt x="1086521" y="181762"/>
                  </a:cubicBezTo>
                  <a:cubicBezTo>
                    <a:pt x="1107916" y="192460"/>
                    <a:pt x="1129311" y="203540"/>
                    <a:pt x="1154527" y="202012"/>
                  </a:cubicBezTo>
                  <a:cubicBezTo>
                    <a:pt x="1178597" y="198955"/>
                    <a:pt x="1202667" y="195899"/>
                    <a:pt x="1221006" y="177178"/>
                  </a:cubicBezTo>
                  <a:cubicBezTo>
                    <a:pt x="1219859" y="171065"/>
                    <a:pt x="1218713" y="164952"/>
                    <a:pt x="1217185" y="158839"/>
                  </a:cubicBezTo>
                  <a:cubicBezTo>
                    <a:pt x="1216039" y="152726"/>
                    <a:pt x="1211454" y="145085"/>
                    <a:pt x="1217949" y="141646"/>
                  </a:cubicBezTo>
                  <a:cubicBezTo>
                    <a:pt x="1224062" y="138208"/>
                    <a:pt x="1231703" y="141646"/>
                    <a:pt x="1237434" y="146231"/>
                  </a:cubicBezTo>
                  <a:cubicBezTo>
                    <a:pt x="1258447" y="163806"/>
                    <a:pt x="1276786" y="180234"/>
                    <a:pt x="1292451" y="202394"/>
                  </a:cubicBezTo>
                  <a:cubicBezTo>
                    <a:pt x="1303912" y="218440"/>
                    <a:pt x="1314610" y="239835"/>
                    <a:pt x="1322633" y="255882"/>
                  </a:cubicBezTo>
                  <a:cubicBezTo>
                    <a:pt x="1333331" y="276895"/>
                    <a:pt x="1363132" y="323124"/>
                    <a:pt x="1363132" y="368972"/>
                  </a:cubicBezTo>
                  <a:close/>
                </a:path>
              </a:pathLst>
            </a:custGeom>
            <a:solidFill>
              <a:srgbClr val="582200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DD5F868-8090-403C-960E-E455EF64CEF6}"/>
                </a:ext>
              </a:extLst>
            </p:cNvPr>
            <p:cNvSpPr/>
            <p:nvPr/>
          </p:nvSpPr>
          <p:spPr>
            <a:xfrm>
              <a:off x="10043066" y="2314234"/>
              <a:ext cx="74365" cy="99744"/>
            </a:xfrm>
            <a:custGeom>
              <a:avLst/>
              <a:gdLst>
                <a:gd name="connsiteX0" fmla="*/ 96279 w 96279"/>
                <a:gd name="connsiteY0" fmla="*/ 64568 h 129136"/>
                <a:gd name="connsiteX1" fmla="*/ 48139 w 96279"/>
                <a:gd name="connsiteY1" fmla="*/ 129136 h 129136"/>
                <a:gd name="connsiteX2" fmla="*/ 0 w 96279"/>
                <a:gd name="connsiteY2" fmla="*/ 64568 h 129136"/>
                <a:gd name="connsiteX3" fmla="*/ 48139 w 96279"/>
                <a:gd name="connsiteY3" fmla="*/ 0 h 129136"/>
                <a:gd name="connsiteX4" fmla="*/ 96279 w 96279"/>
                <a:gd name="connsiteY4" fmla="*/ 64568 h 12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79" h="129136">
                  <a:moveTo>
                    <a:pt x="96279" y="64568"/>
                  </a:moveTo>
                  <a:cubicBezTo>
                    <a:pt x="96279" y="100228"/>
                    <a:pt x="74726" y="129136"/>
                    <a:pt x="48139" y="129136"/>
                  </a:cubicBezTo>
                  <a:cubicBezTo>
                    <a:pt x="21553" y="129136"/>
                    <a:pt x="0" y="100228"/>
                    <a:pt x="0" y="64568"/>
                  </a:cubicBezTo>
                  <a:cubicBezTo>
                    <a:pt x="0" y="28908"/>
                    <a:pt x="21553" y="0"/>
                    <a:pt x="48139" y="0"/>
                  </a:cubicBezTo>
                  <a:cubicBezTo>
                    <a:pt x="74726" y="0"/>
                    <a:pt x="96279" y="28908"/>
                    <a:pt x="96279" y="64568"/>
                  </a:cubicBezTo>
                  <a:close/>
                </a:path>
              </a:pathLst>
            </a:custGeom>
            <a:solidFill>
              <a:srgbClr val="2D2E2C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49272CF-249B-4B69-94C1-6F82549F9AD8}"/>
                </a:ext>
              </a:extLst>
            </p:cNvPr>
            <p:cNvSpPr/>
            <p:nvPr/>
          </p:nvSpPr>
          <p:spPr>
            <a:xfrm>
              <a:off x="10352920" y="2313054"/>
              <a:ext cx="74365" cy="99744"/>
            </a:xfrm>
            <a:custGeom>
              <a:avLst/>
              <a:gdLst>
                <a:gd name="connsiteX0" fmla="*/ 96279 w 96279"/>
                <a:gd name="connsiteY0" fmla="*/ 64568 h 129136"/>
                <a:gd name="connsiteX1" fmla="*/ 48139 w 96279"/>
                <a:gd name="connsiteY1" fmla="*/ 129136 h 129136"/>
                <a:gd name="connsiteX2" fmla="*/ 0 w 96279"/>
                <a:gd name="connsiteY2" fmla="*/ 64568 h 129136"/>
                <a:gd name="connsiteX3" fmla="*/ 48139 w 96279"/>
                <a:gd name="connsiteY3" fmla="*/ 0 h 129136"/>
                <a:gd name="connsiteX4" fmla="*/ 96279 w 96279"/>
                <a:gd name="connsiteY4" fmla="*/ 64568 h 12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79" h="129136">
                  <a:moveTo>
                    <a:pt x="96279" y="64568"/>
                  </a:moveTo>
                  <a:cubicBezTo>
                    <a:pt x="96279" y="100228"/>
                    <a:pt x="74726" y="129136"/>
                    <a:pt x="48139" y="129136"/>
                  </a:cubicBezTo>
                  <a:cubicBezTo>
                    <a:pt x="21553" y="129136"/>
                    <a:pt x="0" y="100228"/>
                    <a:pt x="0" y="64568"/>
                  </a:cubicBezTo>
                  <a:cubicBezTo>
                    <a:pt x="0" y="28908"/>
                    <a:pt x="21553" y="0"/>
                    <a:pt x="48139" y="0"/>
                  </a:cubicBezTo>
                  <a:cubicBezTo>
                    <a:pt x="74726" y="0"/>
                    <a:pt x="96279" y="28908"/>
                    <a:pt x="96279" y="64568"/>
                  </a:cubicBezTo>
                  <a:close/>
                </a:path>
              </a:pathLst>
            </a:custGeom>
            <a:solidFill>
              <a:srgbClr val="2D2E2C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84A42F1-F6D3-4838-94AE-4F5D3A38305B}"/>
                </a:ext>
              </a:extLst>
            </p:cNvPr>
            <p:cNvSpPr/>
            <p:nvPr/>
          </p:nvSpPr>
          <p:spPr>
            <a:xfrm>
              <a:off x="9995696" y="2248271"/>
              <a:ext cx="157762" cy="39455"/>
            </a:xfrm>
            <a:custGeom>
              <a:avLst/>
              <a:gdLst>
                <a:gd name="connsiteX0" fmla="*/ 142708 w 204252"/>
                <a:gd name="connsiteY0" fmla="*/ 584 h 51082"/>
                <a:gd name="connsiteX1" fmla="*/ 176711 w 204252"/>
                <a:gd name="connsiteY1" fmla="*/ 966 h 51082"/>
                <a:gd name="connsiteX2" fmla="*/ 204220 w 204252"/>
                <a:gd name="connsiteY2" fmla="*/ 29238 h 51082"/>
                <a:gd name="connsiteX3" fmla="*/ 172126 w 204252"/>
                <a:gd name="connsiteY3" fmla="*/ 50634 h 51082"/>
                <a:gd name="connsiteX4" fmla="*/ 21977 w 204252"/>
                <a:gd name="connsiteY4" fmla="*/ 45667 h 51082"/>
                <a:gd name="connsiteX5" fmla="*/ 200 w 204252"/>
                <a:gd name="connsiteY5" fmla="*/ 40700 h 51082"/>
                <a:gd name="connsiteX6" fmla="*/ 18539 w 204252"/>
                <a:gd name="connsiteY6" fmla="*/ 24654 h 51082"/>
                <a:gd name="connsiteX7" fmla="*/ 142708 w 204252"/>
                <a:gd name="connsiteY7" fmla="*/ 584 h 5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252" h="51082">
                  <a:moveTo>
                    <a:pt x="142708" y="584"/>
                  </a:moveTo>
                  <a:cubicBezTo>
                    <a:pt x="151113" y="584"/>
                    <a:pt x="164103" y="-180"/>
                    <a:pt x="176711" y="966"/>
                  </a:cubicBezTo>
                  <a:cubicBezTo>
                    <a:pt x="192376" y="2112"/>
                    <a:pt x="204984" y="15866"/>
                    <a:pt x="204220" y="29238"/>
                  </a:cubicBezTo>
                  <a:cubicBezTo>
                    <a:pt x="203073" y="43757"/>
                    <a:pt x="190083" y="53308"/>
                    <a:pt x="172126" y="50634"/>
                  </a:cubicBezTo>
                  <a:cubicBezTo>
                    <a:pt x="122077" y="43757"/>
                    <a:pt x="72409" y="39554"/>
                    <a:pt x="21977" y="45667"/>
                  </a:cubicBezTo>
                  <a:cubicBezTo>
                    <a:pt x="14336" y="46431"/>
                    <a:pt x="2110" y="50252"/>
                    <a:pt x="200" y="40700"/>
                  </a:cubicBezTo>
                  <a:cubicBezTo>
                    <a:pt x="-1711" y="31531"/>
                    <a:pt x="10515" y="27710"/>
                    <a:pt x="18539" y="24654"/>
                  </a:cubicBezTo>
                  <a:cubicBezTo>
                    <a:pt x="57127" y="9371"/>
                    <a:pt x="96097" y="-2855"/>
                    <a:pt x="142708" y="584"/>
                  </a:cubicBezTo>
                  <a:close/>
                </a:path>
              </a:pathLst>
            </a:custGeom>
            <a:solidFill>
              <a:srgbClr val="55200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BC8B3DC-F089-4F05-922D-2B017CC47AD1}"/>
                </a:ext>
              </a:extLst>
            </p:cNvPr>
            <p:cNvSpPr/>
            <p:nvPr/>
          </p:nvSpPr>
          <p:spPr>
            <a:xfrm>
              <a:off x="10316528" y="2248459"/>
              <a:ext cx="158319" cy="38601"/>
            </a:xfrm>
            <a:custGeom>
              <a:avLst/>
              <a:gdLst>
                <a:gd name="connsiteX0" fmla="*/ 66983 w 204972"/>
                <a:gd name="connsiteY0" fmla="*/ 340 h 49976"/>
                <a:gd name="connsiteX1" fmla="*/ 191534 w 204972"/>
                <a:gd name="connsiteY1" fmla="*/ 27466 h 49976"/>
                <a:gd name="connsiteX2" fmla="*/ 204524 w 204972"/>
                <a:gd name="connsiteY2" fmla="*/ 40838 h 49976"/>
                <a:gd name="connsiteX3" fmla="*/ 187332 w 204972"/>
                <a:gd name="connsiteY3" fmla="*/ 45423 h 49976"/>
                <a:gd name="connsiteX4" fmla="*/ 31833 w 204972"/>
                <a:gd name="connsiteY4" fmla="*/ 49625 h 49976"/>
                <a:gd name="connsiteX5" fmla="*/ 122 w 204972"/>
                <a:gd name="connsiteY5" fmla="*/ 29376 h 49976"/>
                <a:gd name="connsiteX6" fmla="*/ 26867 w 204972"/>
                <a:gd name="connsiteY6" fmla="*/ 340 h 49976"/>
                <a:gd name="connsiteX7" fmla="*/ 66983 w 204972"/>
                <a:gd name="connsiteY7" fmla="*/ 340 h 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972" h="49976">
                  <a:moveTo>
                    <a:pt x="66983" y="340"/>
                  </a:moveTo>
                  <a:cubicBezTo>
                    <a:pt x="110920" y="-1189"/>
                    <a:pt x="152564" y="7981"/>
                    <a:pt x="191534" y="27466"/>
                  </a:cubicBezTo>
                  <a:cubicBezTo>
                    <a:pt x="197265" y="30140"/>
                    <a:pt x="207199" y="32051"/>
                    <a:pt x="204524" y="40838"/>
                  </a:cubicBezTo>
                  <a:cubicBezTo>
                    <a:pt x="202232" y="47333"/>
                    <a:pt x="193445" y="46187"/>
                    <a:pt x="187332" y="45423"/>
                  </a:cubicBezTo>
                  <a:cubicBezTo>
                    <a:pt x="135372" y="38928"/>
                    <a:pt x="83411" y="43130"/>
                    <a:pt x="31833" y="49625"/>
                  </a:cubicBezTo>
                  <a:cubicBezTo>
                    <a:pt x="14641" y="51918"/>
                    <a:pt x="1651" y="42748"/>
                    <a:pt x="122" y="29376"/>
                  </a:cubicBezTo>
                  <a:cubicBezTo>
                    <a:pt x="-1406" y="16386"/>
                    <a:pt x="11584" y="1486"/>
                    <a:pt x="26867" y="340"/>
                  </a:cubicBezTo>
                  <a:cubicBezTo>
                    <a:pt x="40239" y="-425"/>
                    <a:pt x="53611" y="340"/>
                    <a:pt x="66983" y="340"/>
                  </a:cubicBezTo>
                  <a:close/>
                </a:path>
              </a:pathLst>
            </a:custGeom>
            <a:solidFill>
              <a:srgbClr val="56210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8770493-E478-4978-ACCA-712D6E7C2ABC}"/>
                </a:ext>
              </a:extLst>
            </p:cNvPr>
            <p:cNvSpPr/>
            <p:nvPr/>
          </p:nvSpPr>
          <p:spPr>
            <a:xfrm>
              <a:off x="10074052" y="2317480"/>
              <a:ext cx="33641" cy="45445"/>
            </a:xfrm>
            <a:custGeom>
              <a:avLst/>
              <a:gdLst>
                <a:gd name="connsiteX0" fmla="*/ 43555 w 43554"/>
                <a:gd name="connsiteY0" fmla="*/ 29419 h 58837"/>
                <a:gd name="connsiteX1" fmla="*/ 21777 w 43554"/>
                <a:gd name="connsiteY1" fmla="*/ 58837 h 58837"/>
                <a:gd name="connsiteX2" fmla="*/ 0 w 43554"/>
                <a:gd name="connsiteY2" fmla="*/ 29419 h 58837"/>
                <a:gd name="connsiteX3" fmla="*/ 21777 w 43554"/>
                <a:gd name="connsiteY3" fmla="*/ 0 h 58837"/>
                <a:gd name="connsiteX4" fmla="*/ 43555 w 43554"/>
                <a:gd name="connsiteY4" fmla="*/ 29419 h 5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54" h="58837">
                  <a:moveTo>
                    <a:pt x="43555" y="29419"/>
                  </a:moveTo>
                  <a:cubicBezTo>
                    <a:pt x="43555" y="45666"/>
                    <a:pt x="33805" y="58837"/>
                    <a:pt x="21777" y="58837"/>
                  </a:cubicBezTo>
                  <a:cubicBezTo>
                    <a:pt x="9750" y="58837"/>
                    <a:pt x="0" y="45666"/>
                    <a:pt x="0" y="29419"/>
                  </a:cubicBezTo>
                  <a:cubicBezTo>
                    <a:pt x="0" y="13171"/>
                    <a:pt x="9750" y="0"/>
                    <a:pt x="21777" y="0"/>
                  </a:cubicBezTo>
                  <a:cubicBezTo>
                    <a:pt x="33805" y="0"/>
                    <a:pt x="43555" y="13171"/>
                    <a:pt x="43555" y="29419"/>
                  </a:cubicBezTo>
                  <a:close/>
                </a:path>
              </a:pathLst>
            </a:custGeom>
            <a:solidFill>
              <a:srgbClr val="FFFFFF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A54DC91-B2AD-460D-B72D-2C110EFCD647}"/>
                </a:ext>
              </a:extLst>
            </p:cNvPr>
            <p:cNvSpPr/>
            <p:nvPr/>
          </p:nvSpPr>
          <p:spPr>
            <a:xfrm>
              <a:off x="10385382" y="2316299"/>
              <a:ext cx="33641" cy="45445"/>
            </a:xfrm>
            <a:custGeom>
              <a:avLst/>
              <a:gdLst>
                <a:gd name="connsiteX0" fmla="*/ 43555 w 43554"/>
                <a:gd name="connsiteY0" fmla="*/ 29419 h 58837"/>
                <a:gd name="connsiteX1" fmla="*/ 21777 w 43554"/>
                <a:gd name="connsiteY1" fmla="*/ 58837 h 58837"/>
                <a:gd name="connsiteX2" fmla="*/ 0 w 43554"/>
                <a:gd name="connsiteY2" fmla="*/ 29419 h 58837"/>
                <a:gd name="connsiteX3" fmla="*/ 21777 w 43554"/>
                <a:gd name="connsiteY3" fmla="*/ 0 h 58837"/>
                <a:gd name="connsiteX4" fmla="*/ 43555 w 43554"/>
                <a:gd name="connsiteY4" fmla="*/ 29419 h 5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54" h="58837">
                  <a:moveTo>
                    <a:pt x="43555" y="29419"/>
                  </a:moveTo>
                  <a:cubicBezTo>
                    <a:pt x="43555" y="45666"/>
                    <a:pt x="33805" y="58837"/>
                    <a:pt x="21777" y="58837"/>
                  </a:cubicBezTo>
                  <a:cubicBezTo>
                    <a:pt x="9750" y="58837"/>
                    <a:pt x="0" y="45666"/>
                    <a:pt x="0" y="29419"/>
                  </a:cubicBezTo>
                  <a:cubicBezTo>
                    <a:pt x="0" y="13171"/>
                    <a:pt x="9750" y="0"/>
                    <a:pt x="21777" y="0"/>
                  </a:cubicBezTo>
                  <a:cubicBezTo>
                    <a:pt x="33805" y="0"/>
                    <a:pt x="43555" y="13171"/>
                    <a:pt x="43555" y="29419"/>
                  </a:cubicBezTo>
                  <a:close/>
                </a:path>
              </a:pathLst>
            </a:custGeom>
            <a:solidFill>
              <a:srgbClr val="FFFFFF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D8017E-4E00-4FA3-A3B5-D102B00C4D4C}"/>
                </a:ext>
              </a:extLst>
            </p:cNvPr>
            <p:cNvSpPr/>
            <p:nvPr/>
          </p:nvSpPr>
          <p:spPr>
            <a:xfrm>
              <a:off x="10177041" y="2446734"/>
              <a:ext cx="42494" cy="87908"/>
            </a:xfrm>
            <a:custGeom>
              <a:avLst/>
              <a:gdLst>
                <a:gd name="connsiteX0" fmla="*/ 16046 w 55016"/>
                <a:gd name="connsiteY0" fmla="*/ 76794 h 113813"/>
                <a:gd name="connsiteX1" fmla="*/ 55017 w 55016"/>
                <a:gd name="connsiteY1" fmla="*/ 111943 h 113813"/>
                <a:gd name="connsiteX2" fmla="*/ 0 w 55016"/>
                <a:gd name="connsiteY2" fmla="*/ 109651 h 113813"/>
                <a:gd name="connsiteX3" fmla="*/ 4203 w 55016"/>
                <a:gd name="connsiteY3" fmla="*/ 19485 h 113813"/>
                <a:gd name="connsiteX4" fmla="*/ 24070 w 55016"/>
                <a:gd name="connsiteY4" fmla="*/ 0 h 113813"/>
                <a:gd name="connsiteX5" fmla="*/ 20631 w 55016"/>
                <a:gd name="connsiteY5" fmla="*/ 42409 h 113813"/>
                <a:gd name="connsiteX6" fmla="*/ 16046 w 55016"/>
                <a:gd name="connsiteY6" fmla="*/ 76794 h 11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16" h="113813">
                  <a:moveTo>
                    <a:pt x="16046" y="76794"/>
                  </a:moveTo>
                  <a:cubicBezTo>
                    <a:pt x="16429" y="105448"/>
                    <a:pt x="40880" y="105066"/>
                    <a:pt x="55017" y="111943"/>
                  </a:cubicBezTo>
                  <a:cubicBezTo>
                    <a:pt x="39352" y="116146"/>
                    <a:pt x="15664" y="112326"/>
                    <a:pt x="0" y="109651"/>
                  </a:cubicBezTo>
                  <a:cubicBezTo>
                    <a:pt x="382" y="103920"/>
                    <a:pt x="3439" y="44701"/>
                    <a:pt x="4203" y="19485"/>
                  </a:cubicBezTo>
                  <a:cubicBezTo>
                    <a:pt x="4585" y="16046"/>
                    <a:pt x="15282" y="6113"/>
                    <a:pt x="24070" y="0"/>
                  </a:cubicBezTo>
                  <a:cubicBezTo>
                    <a:pt x="29036" y="13754"/>
                    <a:pt x="24070" y="25980"/>
                    <a:pt x="20631" y="42409"/>
                  </a:cubicBezTo>
                  <a:cubicBezTo>
                    <a:pt x="19485" y="50432"/>
                    <a:pt x="16811" y="72973"/>
                    <a:pt x="16046" y="76794"/>
                  </a:cubicBezTo>
                  <a:close/>
                </a:path>
              </a:pathLst>
            </a:custGeom>
            <a:solidFill>
              <a:srgbClr val="DD8D55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8887B93-3773-41A2-AB0A-77B8A21CD325}"/>
                </a:ext>
              </a:extLst>
            </p:cNvPr>
            <p:cNvSpPr/>
            <p:nvPr/>
          </p:nvSpPr>
          <p:spPr>
            <a:xfrm>
              <a:off x="9869751" y="2290183"/>
              <a:ext cx="732400" cy="184218"/>
            </a:xfrm>
            <a:custGeom>
              <a:avLst/>
              <a:gdLst>
                <a:gd name="connsiteX0" fmla="*/ 925850 w 948224"/>
                <a:gd name="connsiteY0" fmla="*/ 1337 h 238504"/>
                <a:gd name="connsiteX1" fmla="*/ 584288 w 948224"/>
                <a:gd name="connsiteY1" fmla="*/ 1337 h 238504"/>
                <a:gd name="connsiteX2" fmla="*/ 538823 w 948224"/>
                <a:gd name="connsiteY2" fmla="*/ 23115 h 238504"/>
                <a:gd name="connsiteX3" fmla="*/ 480750 w 948224"/>
                <a:gd name="connsiteY3" fmla="*/ 48713 h 238504"/>
                <a:gd name="connsiteX4" fmla="*/ 438724 w 948224"/>
                <a:gd name="connsiteY4" fmla="*/ 48331 h 238504"/>
                <a:gd name="connsiteX5" fmla="*/ 422677 w 948224"/>
                <a:gd name="connsiteY5" fmla="*/ 38779 h 238504"/>
                <a:gd name="connsiteX6" fmla="*/ 358109 w 948224"/>
                <a:gd name="connsiteY6" fmla="*/ 955 h 238504"/>
                <a:gd name="connsiteX7" fmla="*/ 98690 w 948224"/>
                <a:gd name="connsiteY7" fmla="*/ 573 h 238504"/>
                <a:gd name="connsiteX8" fmla="*/ 7378 w 948224"/>
                <a:gd name="connsiteY8" fmla="*/ 4012 h 238504"/>
                <a:gd name="connsiteX9" fmla="*/ 501 w 948224"/>
                <a:gd name="connsiteY9" fmla="*/ 34958 h 238504"/>
                <a:gd name="connsiteX10" fmla="*/ 7378 w 948224"/>
                <a:gd name="connsiteY10" fmla="*/ 44128 h 238504"/>
                <a:gd name="connsiteX11" fmla="*/ 23425 w 948224"/>
                <a:gd name="connsiteY11" fmla="*/ 78895 h 238504"/>
                <a:gd name="connsiteX12" fmla="*/ 23043 w 948224"/>
                <a:gd name="connsiteY12" fmla="*/ 147666 h 238504"/>
                <a:gd name="connsiteX13" fmla="*/ 29920 w 948224"/>
                <a:gd name="connsiteY13" fmla="*/ 178995 h 238504"/>
                <a:gd name="connsiteX14" fmla="*/ 70036 w 948224"/>
                <a:gd name="connsiteY14" fmla="*/ 225606 h 238504"/>
                <a:gd name="connsiteX15" fmla="*/ 107478 w 948224"/>
                <a:gd name="connsiteY15" fmla="*/ 236686 h 238504"/>
                <a:gd name="connsiteX16" fmla="*/ 363076 w 948224"/>
                <a:gd name="connsiteY16" fmla="*/ 236686 h 238504"/>
                <a:gd name="connsiteX17" fmla="*/ 432229 w 948224"/>
                <a:gd name="connsiteY17" fmla="*/ 172882 h 238504"/>
                <a:gd name="connsiteX18" fmla="*/ 435285 w 948224"/>
                <a:gd name="connsiteY18" fmla="*/ 112134 h 238504"/>
                <a:gd name="connsiteX19" fmla="*/ 459737 w 948224"/>
                <a:gd name="connsiteY19" fmla="*/ 88447 h 238504"/>
                <a:gd name="connsiteX20" fmla="*/ 494122 w 948224"/>
                <a:gd name="connsiteY20" fmla="*/ 88447 h 238504"/>
                <a:gd name="connsiteX21" fmla="*/ 515135 w 948224"/>
                <a:gd name="connsiteY21" fmla="*/ 109460 h 238504"/>
                <a:gd name="connsiteX22" fmla="*/ 515518 w 948224"/>
                <a:gd name="connsiteY22" fmla="*/ 172500 h 238504"/>
                <a:gd name="connsiteX23" fmla="*/ 580086 w 948224"/>
                <a:gd name="connsiteY23" fmla="*/ 237068 h 238504"/>
                <a:gd name="connsiteX24" fmla="*/ 858225 w 948224"/>
                <a:gd name="connsiteY24" fmla="*/ 230955 h 238504"/>
                <a:gd name="connsiteX25" fmla="*/ 891464 w 948224"/>
                <a:gd name="connsiteY25" fmla="*/ 219875 h 238504"/>
                <a:gd name="connsiteX26" fmla="*/ 918208 w 948224"/>
                <a:gd name="connsiteY26" fmla="*/ 172882 h 238504"/>
                <a:gd name="connsiteX27" fmla="*/ 917826 w 948224"/>
                <a:gd name="connsiteY27" fmla="*/ 62467 h 238504"/>
                <a:gd name="connsiteX28" fmla="*/ 928142 w 948224"/>
                <a:gd name="connsiteY28" fmla="*/ 45656 h 238504"/>
                <a:gd name="connsiteX29" fmla="*/ 948009 w 948224"/>
                <a:gd name="connsiteY29" fmla="*/ 20440 h 238504"/>
                <a:gd name="connsiteX30" fmla="*/ 925850 w 948224"/>
                <a:gd name="connsiteY30" fmla="*/ 1337 h 238504"/>
                <a:gd name="connsiteX31" fmla="*/ 398225 w 948224"/>
                <a:gd name="connsiteY31" fmla="*/ 163331 h 238504"/>
                <a:gd name="connsiteX32" fmla="*/ 361930 w 948224"/>
                <a:gd name="connsiteY32" fmla="*/ 200772 h 238504"/>
                <a:gd name="connsiteX33" fmla="*/ 92960 w 948224"/>
                <a:gd name="connsiteY33" fmla="*/ 200008 h 238504"/>
                <a:gd name="connsiteX34" fmla="*/ 58574 w 948224"/>
                <a:gd name="connsiteY34" fmla="*/ 165623 h 238504"/>
                <a:gd name="connsiteX35" fmla="*/ 58574 w 948224"/>
                <a:gd name="connsiteY35" fmla="*/ 66287 h 238504"/>
                <a:gd name="connsiteX36" fmla="*/ 94488 w 948224"/>
                <a:gd name="connsiteY36" fmla="*/ 31520 h 238504"/>
                <a:gd name="connsiteX37" fmla="*/ 226298 w 948224"/>
                <a:gd name="connsiteY37" fmla="*/ 31520 h 238504"/>
                <a:gd name="connsiteX38" fmla="*/ 361930 w 948224"/>
                <a:gd name="connsiteY38" fmla="*/ 31138 h 238504"/>
                <a:gd name="connsiteX39" fmla="*/ 398225 w 948224"/>
                <a:gd name="connsiteY39" fmla="*/ 68198 h 238504"/>
                <a:gd name="connsiteX40" fmla="*/ 398225 w 948224"/>
                <a:gd name="connsiteY40" fmla="*/ 163331 h 238504"/>
                <a:gd name="connsiteX41" fmla="*/ 891464 w 948224"/>
                <a:gd name="connsiteY41" fmla="*/ 167151 h 238504"/>
                <a:gd name="connsiteX42" fmla="*/ 858989 w 948224"/>
                <a:gd name="connsiteY42" fmla="*/ 199626 h 238504"/>
                <a:gd name="connsiteX43" fmla="*/ 585816 w 948224"/>
                <a:gd name="connsiteY43" fmla="*/ 199626 h 238504"/>
                <a:gd name="connsiteX44" fmla="*/ 552959 w 948224"/>
                <a:gd name="connsiteY44" fmla="*/ 166387 h 238504"/>
                <a:gd name="connsiteX45" fmla="*/ 552959 w 948224"/>
                <a:gd name="connsiteY45" fmla="*/ 65141 h 238504"/>
                <a:gd name="connsiteX46" fmla="*/ 586199 w 948224"/>
                <a:gd name="connsiteY46" fmla="*/ 30374 h 238504"/>
                <a:gd name="connsiteX47" fmla="*/ 614853 w 948224"/>
                <a:gd name="connsiteY47" fmla="*/ 30374 h 238504"/>
                <a:gd name="connsiteX48" fmla="*/ 862810 w 948224"/>
                <a:gd name="connsiteY48" fmla="*/ 31138 h 238504"/>
                <a:gd name="connsiteX49" fmla="*/ 891464 w 948224"/>
                <a:gd name="connsiteY49" fmla="*/ 63613 h 238504"/>
                <a:gd name="connsiteX50" fmla="*/ 891464 w 948224"/>
                <a:gd name="connsiteY50" fmla="*/ 167151 h 23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948224" h="238504">
                  <a:moveTo>
                    <a:pt x="925850" y="1337"/>
                  </a:moveTo>
                  <a:cubicBezTo>
                    <a:pt x="811996" y="1337"/>
                    <a:pt x="698142" y="1719"/>
                    <a:pt x="584288" y="1337"/>
                  </a:cubicBezTo>
                  <a:cubicBezTo>
                    <a:pt x="565185" y="1337"/>
                    <a:pt x="546082" y="7450"/>
                    <a:pt x="538823" y="23115"/>
                  </a:cubicBezTo>
                  <a:cubicBezTo>
                    <a:pt x="525833" y="50623"/>
                    <a:pt x="504438" y="50241"/>
                    <a:pt x="480750" y="48713"/>
                  </a:cubicBezTo>
                  <a:cubicBezTo>
                    <a:pt x="466614" y="47949"/>
                    <a:pt x="452860" y="48331"/>
                    <a:pt x="438724" y="48331"/>
                  </a:cubicBezTo>
                  <a:cubicBezTo>
                    <a:pt x="431082" y="48331"/>
                    <a:pt x="426880" y="46038"/>
                    <a:pt x="422677" y="38779"/>
                  </a:cubicBezTo>
                  <a:cubicBezTo>
                    <a:pt x="408923" y="13563"/>
                    <a:pt x="388292" y="573"/>
                    <a:pt x="358109" y="955"/>
                  </a:cubicBezTo>
                  <a:cubicBezTo>
                    <a:pt x="271764" y="1719"/>
                    <a:pt x="185036" y="-191"/>
                    <a:pt x="98690" y="573"/>
                  </a:cubicBezTo>
                  <a:cubicBezTo>
                    <a:pt x="68508" y="955"/>
                    <a:pt x="37561" y="-2483"/>
                    <a:pt x="7378" y="4012"/>
                  </a:cubicBezTo>
                  <a:cubicBezTo>
                    <a:pt x="2412" y="13945"/>
                    <a:pt x="-1409" y="23879"/>
                    <a:pt x="501" y="34958"/>
                  </a:cubicBezTo>
                  <a:cubicBezTo>
                    <a:pt x="2794" y="38015"/>
                    <a:pt x="3940" y="42600"/>
                    <a:pt x="7378" y="44128"/>
                  </a:cubicBezTo>
                  <a:cubicBezTo>
                    <a:pt x="23807" y="50623"/>
                    <a:pt x="23807" y="64377"/>
                    <a:pt x="23425" y="78895"/>
                  </a:cubicBezTo>
                  <a:cubicBezTo>
                    <a:pt x="23043" y="101819"/>
                    <a:pt x="23425" y="124742"/>
                    <a:pt x="23043" y="147666"/>
                  </a:cubicBezTo>
                  <a:cubicBezTo>
                    <a:pt x="23043" y="158746"/>
                    <a:pt x="24189" y="169061"/>
                    <a:pt x="29920" y="178995"/>
                  </a:cubicBezTo>
                  <a:cubicBezTo>
                    <a:pt x="38325" y="198862"/>
                    <a:pt x="52461" y="213762"/>
                    <a:pt x="70036" y="225606"/>
                  </a:cubicBezTo>
                  <a:cubicBezTo>
                    <a:pt x="80734" y="235540"/>
                    <a:pt x="94870" y="236686"/>
                    <a:pt x="107478" y="236686"/>
                  </a:cubicBezTo>
                  <a:cubicBezTo>
                    <a:pt x="192677" y="237832"/>
                    <a:pt x="277876" y="238214"/>
                    <a:pt x="363076" y="236686"/>
                  </a:cubicBezTo>
                  <a:cubicBezTo>
                    <a:pt x="401282" y="235922"/>
                    <a:pt x="425351" y="210706"/>
                    <a:pt x="432229" y="172882"/>
                  </a:cubicBezTo>
                  <a:cubicBezTo>
                    <a:pt x="436049" y="152633"/>
                    <a:pt x="434903" y="132384"/>
                    <a:pt x="435285" y="112134"/>
                  </a:cubicBezTo>
                  <a:cubicBezTo>
                    <a:pt x="435667" y="90357"/>
                    <a:pt x="437577" y="88829"/>
                    <a:pt x="459737" y="88447"/>
                  </a:cubicBezTo>
                  <a:cubicBezTo>
                    <a:pt x="471199" y="88447"/>
                    <a:pt x="482660" y="88829"/>
                    <a:pt x="494122" y="88447"/>
                  </a:cubicBezTo>
                  <a:cubicBezTo>
                    <a:pt x="508640" y="88065"/>
                    <a:pt x="514753" y="95324"/>
                    <a:pt x="515135" y="109460"/>
                  </a:cubicBezTo>
                  <a:cubicBezTo>
                    <a:pt x="515518" y="130473"/>
                    <a:pt x="514753" y="151487"/>
                    <a:pt x="515518" y="172500"/>
                  </a:cubicBezTo>
                  <a:cubicBezTo>
                    <a:pt x="516664" y="208031"/>
                    <a:pt x="544554" y="237832"/>
                    <a:pt x="580086" y="237068"/>
                  </a:cubicBezTo>
                  <a:cubicBezTo>
                    <a:pt x="672926" y="235540"/>
                    <a:pt x="765767" y="244327"/>
                    <a:pt x="858225" y="230955"/>
                  </a:cubicBezTo>
                  <a:cubicBezTo>
                    <a:pt x="869305" y="227134"/>
                    <a:pt x="880384" y="223696"/>
                    <a:pt x="891464" y="219875"/>
                  </a:cubicBezTo>
                  <a:cubicBezTo>
                    <a:pt x="907893" y="208414"/>
                    <a:pt x="917062" y="193513"/>
                    <a:pt x="918208" y="172882"/>
                  </a:cubicBezTo>
                  <a:cubicBezTo>
                    <a:pt x="920119" y="136204"/>
                    <a:pt x="920501" y="99144"/>
                    <a:pt x="917826" y="62467"/>
                  </a:cubicBezTo>
                  <a:cubicBezTo>
                    <a:pt x="917444" y="54826"/>
                    <a:pt x="913624" y="44892"/>
                    <a:pt x="928142" y="45656"/>
                  </a:cubicBezTo>
                  <a:cubicBezTo>
                    <a:pt x="946099" y="46420"/>
                    <a:pt x="948009" y="34576"/>
                    <a:pt x="948009" y="20440"/>
                  </a:cubicBezTo>
                  <a:cubicBezTo>
                    <a:pt x="949919" y="1719"/>
                    <a:pt x="938839" y="1337"/>
                    <a:pt x="925850" y="1337"/>
                  </a:cubicBezTo>
                  <a:close/>
                  <a:moveTo>
                    <a:pt x="398225" y="163331"/>
                  </a:moveTo>
                  <a:cubicBezTo>
                    <a:pt x="397843" y="187400"/>
                    <a:pt x="385999" y="200390"/>
                    <a:pt x="361930" y="200772"/>
                  </a:cubicBezTo>
                  <a:cubicBezTo>
                    <a:pt x="272146" y="201154"/>
                    <a:pt x="182744" y="200772"/>
                    <a:pt x="92960" y="200008"/>
                  </a:cubicBezTo>
                  <a:cubicBezTo>
                    <a:pt x="70800" y="200008"/>
                    <a:pt x="58956" y="187400"/>
                    <a:pt x="58574" y="165623"/>
                  </a:cubicBezTo>
                  <a:cubicBezTo>
                    <a:pt x="58192" y="132384"/>
                    <a:pt x="58192" y="99527"/>
                    <a:pt x="58574" y="66287"/>
                  </a:cubicBezTo>
                  <a:cubicBezTo>
                    <a:pt x="58956" y="42982"/>
                    <a:pt x="70800" y="31520"/>
                    <a:pt x="94488" y="31520"/>
                  </a:cubicBezTo>
                  <a:cubicBezTo>
                    <a:pt x="138425" y="31138"/>
                    <a:pt x="182362" y="31520"/>
                    <a:pt x="226298" y="31520"/>
                  </a:cubicBezTo>
                  <a:cubicBezTo>
                    <a:pt x="230119" y="31520"/>
                    <a:pt x="343591" y="30756"/>
                    <a:pt x="361930" y="31138"/>
                  </a:cubicBezTo>
                  <a:cubicBezTo>
                    <a:pt x="385999" y="31902"/>
                    <a:pt x="398225" y="44510"/>
                    <a:pt x="398225" y="68198"/>
                  </a:cubicBezTo>
                  <a:cubicBezTo>
                    <a:pt x="398607" y="99909"/>
                    <a:pt x="398607" y="131620"/>
                    <a:pt x="398225" y="163331"/>
                  </a:cubicBezTo>
                  <a:close/>
                  <a:moveTo>
                    <a:pt x="891464" y="167151"/>
                  </a:moveTo>
                  <a:cubicBezTo>
                    <a:pt x="891082" y="186636"/>
                    <a:pt x="878092" y="199626"/>
                    <a:pt x="858989" y="199626"/>
                  </a:cubicBezTo>
                  <a:cubicBezTo>
                    <a:pt x="768059" y="200008"/>
                    <a:pt x="677129" y="200390"/>
                    <a:pt x="585816" y="199626"/>
                  </a:cubicBezTo>
                  <a:cubicBezTo>
                    <a:pt x="563275" y="199626"/>
                    <a:pt x="553341" y="188546"/>
                    <a:pt x="552959" y="166387"/>
                  </a:cubicBezTo>
                  <a:cubicBezTo>
                    <a:pt x="552577" y="132766"/>
                    <a:pt x="552577" y="98762"/>
                    <a:pt x="552959" y="65141"/>
                  </a:cubicBezTo>
                  <a:cubicBezTo>
                    <a:pt x="553341" y="41453"/>
                    <a:pt x="562893" y="31520"/>
                    <a:pt x="586199" y="30374"/>
                  </a:cubicBezTo>
                  <a:cubicBezTo>
                    <a:pt x="595750" y="29992"/>
                    <a:pt x="605302" y="30374"/>
                    <a:pt x="614853" y="30374"/>
                  </a:cubicBezTo>
                  <a:cubicBezTo>
                    <a:pt x="619438" y="30374"/>
                    <a:pt x="811614" y="29992"/>
                    <a:pt x="862810" y="31138"/>
                  </a:cubicBezTo>
                  <a:cubicBezTo>
                    <a:pt x="879238" y="31520"/>
                    <a:pt x="891082" y="46038"/>
                    <a:pt x="891464" y="63613"/>
                  </a:cubicBezTo>
                  <a:cubicBezTo>
                    <a:pt x="892228" y="98380"/>
                    <a:pt x="892228" y="132766"/>
                    <a:pt x="891464" y="167151"/>
                  </a:cubicBezTo>
                  <a:close/>
                </a:path>
              </a:pathLst>
            </a:custGeom>
            <a:solidFill>
              <a:srgbClr val="2D2E2C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713DE7F-28D5-4D38-85C8-1BED6F35B6A7}"/>
                </a:ext>
              </a:extLst>
            </p:cNvPr>
            <p:cNvSpPr/>
            <p:nvPr/>
          </p:nvSpPr>
          <p:spPr>
            <a:xfrm>
              <a:off x="9696324" y="2901274"/>
              <a:ext cx="1178627" cy="1475115"/>
            </a:xfrm>
            <a:custGeom>
              <a:avLst/>
              <a:gdLst>
                <a:gd name="connsiteX0" fmla="*/ 1384966 w 1525945"/>
                <a:gd name="connsiteY0" fmla="*/ 358259 h 1909803"/>
                <a:gd name="connsiteX1" fmla="*/ 1456793 w 1525945"/>
                <a:gd name="connsiteY1" fmla="*/ 487777 h 1909803"/>
                <a:gd name="connsiteX2" fmla="*/ 1516394 w 1525945"/>
                <a:gd name="connsiteY2" fmla="*/ 703641 h 1909803"/>
                <a:gd name="connsiteX3" fmla="*/ 1525946 w 1525945"/>
                <a:gd name="connsiteY3" fmla="*/ 907661 h 1909803"/>
                <a:gd name="connsiteX4" fmla="*/ 1446095 w 1525945"/>
                <a:gd name="connsiteY4" fmla="*/ 1144538 h 1909803"/>
                <a:gd name="connsiteX5" fmla="*/ 1340265 w 1525945"/>
                <a:gd name="connsiteY5" fmla="*/ 1261066 h 1909803"/>
                <a:gd name="connsiteX6" fmla="*/ 1324601 w 1525945"/>
                <a:gd name="connsiteY6" fmla="*/ 1298126 h 1909803"/>
                <a:gd name="connsiteX7" fmla="*/ 1381145 w 1525945"/>
                <a:gd name="connsiteY7" fmla="*/ 1909039 h 1909803"/>
                <a:gd name="connsiteX8" fmla="*/ 805382 w 1525945"/>
                <a:gd name="connsiteY8" fmla="*/ 1909803 h 1909803"/>
                <a:gd name="connsiteX9" fmla="*/ 787807 w 1525945"/>
                <a:gd name="connsiteY9" fmla="*/ 1902926 h 1909803"/>
                <a:gd name="connsiteX10" fmla="*/ 746544 w 1525945"/>
                <a:gd name="connsiteY10" fmla="*/ 1507877 h 1909803"/>
                <a:gd name="connsiteX11" fmla="*/ 749983 w 1525945"/>
                <a:gd name="connsiteY11" fmla="*/ 1394405 h 1909803"/>
                <a:gd name="connsiteX12" fmla="*/ 632309 w 1525945"/>
                <a:gd name="connsiteY12" fmla="*/ 1371481 h 1909803"/>
                <a:gd name="connsiteX13" fmla="*/ 641478 w 1525945"/>
                <a:gd name="connsiteY13" fmla="*/ 1501382 h 1909803"/>
                <a:gd name="connsiteX14" fmla="*/ 598305 w 1525945"/>
                <a:gd name="connsiteY14" fmla="*/ 1908657 h 1909803"/>
                <a:gd name="connsiteX15" fmla="*/ 0 w 1525945"/>
                <a:gd name="connsiteY15" fmla="*/ 1908657 h 1909803"/>
                <a:gd name="connsiteX16" fmla="*/ 19485 w 1525945"/>
                <a:gd name="connsiteY16" fmla="*/ 1696996 h 1909803"/>
                <a:gd name="connsiteX17" fmla="*/ 121113 w 1525945"/>
                <a:gd name="connsiteY17" fmla="*/ 211548 h 1909803"/>
                <a:gd name="connsiteX18" fmla="*/ 289219 w 1525945"/>
                <a:gd name="connsiteY18" fmla="*/ 80120 h 1909803"/>
                <a:gd name="connsiteX19" fmla="*/ 380531 w 1525945"/>
                <a:gd name="connsiteY19" fmla="*/ 10203 h 1909803"/>
                <a:gd name="connsiteX20" fmla="*/ 396196 w 1525945"/>
                <a:gd name="connsiteY20" fmla="*/ 269 h 1909803"/>
                <a:gd name="connsiteX21" fmla="*/ 393521 w 1525945"/>
                <a:gd name="connsiteY21" fmla="*/ 18226 h 1909803"/>
                <a:gd name="connsiteX22" fmla="*/ 398488 w 1525945"/>
                <a:gd name="connsiteY22" fmla="*/ 124057 h 1909803"/>
                <a:gd name="connsiteX23" fmla="*/ 500116 w 1525945"/>
                <a:gd name="connsiteY23" fmla="*/ 241731 h 1909803"/>
                <a:gd name="connsiteX24" fmla="*/ 563538 w 1525945"/>
                <a:gd name="connsiteY24" fmla="*/ 287960 h 1909803"/>
                <a:gd name="connsiteX25" fmla="*/ 579584 w 1525945"/>
                <a:gd name="connsiteY25" fmla="*/ 304007 h 1909803"/>
                <a:gd name="connsiteX26" fmla="*/ 641096 w 1525945"/>
                <a:gd name="connsiteY26" fmla="*/ 468674 h 1909803"/>
                <a:gd name="connsiteX27" fmla="*/ 621229 w 1525945"/>
                <a:gd name="connsiteY27" fmla="*/ 1073857 h 1909803"/>
                <a:gd name="connsiteX28" fmla="*/ 687707 w 1525945"/>
                <a:gd name="connsiteY28" fmla="*/ 1079206 h 1909803"/>
                <a:gd name="connsiteX29" fmla="*/ 767558 w 1525945"/>
                <a:gd name="connsiteY29" fmla="*/ 1083790 h 1909803"/>
                <a:gd name="connsiteX30" fmla="*/ 745780 w 1525945"/>
                <a:gd name="connsiteY30" fmla="*/ 477462 h 1909803"/>
                <a:gd name="connsiteX31" fmla="*/ 803853 w 1525945"/>
                <a:gd name="connsiteY31" fmla="*/ 317761 h 1909803"/>
                <a:gd name="connsiteX32" fmla="*/ 819518 w 1525945"/>
                <a:gd name="connsiteY32" fmla="*/ 294455 h 1909803"/>
                <a:gd name="connsiteX33" fmla="*/ 946362 w 1525945"/>
                <a:gd name="connsiteY33" fmla="*/ 188243 h 1909803"/>
                <a:gd name="connsiteX34" fmla="*/ 1006345 w 1525945"/>
                <a:gd name="connsiteY34" fmla="*/ 90053 h 1909803"/>
                <a:gd name="connsiteX35" fmla="*/ 999850 w 1525945"/>
                <a:gd name="connsiteY35" fmla="*/ 23957 h 1909803"/>
                <a:gd name="connsiteX36" fmla="*/ 994119 w 1525945"/>
                <a:gd name="connsiteY36" fmla="*/ 2562 h 1909803"/>
                <a:gd name="connsiteX37" fmla="*/ 1016278 w 1525945"/>
                <a:gd name="connsiteY37" fmla="*/ 7529 h 1909803"/>
                <a:gd name="connsiteX38" fmla="*/ 1195846 w 1525945"/>
                <a:gd name="connsiteY38" fmla="*/ 145834 h 1909803"/>
                <a:gd name="connsiteX39" fmla="*/ 1384966 w 1525945"/>
                <a:gd name="connsiteY39" fmla="*/ 358259 h 190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525945" h="1909803">
                  <a:moveTo>
                    <a:pt x="1384966" y="358259"/>
                  </a:moveTo>
                  <a:cubicBezTo>
                    <a:pt x="1414003" y="397993"/>
                    <a:pt x="1436926" y="441930"/>
                    <a:pt x="1456793" y="487777"/>
                  </a:cubicBezTo>
                  <a:cubicBezTo>
                    <a:pt x="1473604" y="527130"/>
                    <a:pt x="1512574" y="671548"/>
                    <a:pt x="1516394" y="703641"/>
                  </a:cubicBezTo>
                  <a:cubicBezTo>
                    <a:pt x="1522507" y="755219"/>
                    <a:pt x="1523653" y="890850"/>
                    <a:pt x="1525946" y="907661"/>
                  </a:cubicBezTo>
                  <a:cubicBezTo>
                    <a:pt x="1518687" y="993242"/>
                    <a:pt x="1492707" y="1072329"/>
                    <a:pt x="1446095" y="1144538"/>
                  </a:cubicBezTo>
                  <a:cubicBezTo>
                    <a:pt x="1417441" y="1189239"/>
                    <a:pt x="1382674" y="1228973"/>
                    <a:pt x="1340265" y="1261066"/>
                  </a:cubicBezTo>
                  <a:cubicBezTo>
                    <a:pt x="1327275" y="1271000"/>
                    <a:pt x="1322690" y="1280933"/>
                    <a:pt x="1324601" y="1298126"/>
                  </a:cubicBezTo>
                  <a:cubicBezTo>
                    <a:pt x="1331096" y="1358873"/>
                    <a:pt x="1375414" y="1850202"/>
                    <a:pt x="1381145" y="1909039"/>
                  </a:cubicBezTo>
                  <a:cubicBezTo>
                    <a:pt x="1355165" y="1909039"/>
                    <a:pt x="905863" y="1909039"/>
                    <a:pt x="805382" y="1909803"/>
                  </a:cubicBezTo>
                  <a:cubicBezTo>
                    <a:pt x="797740" y="1909803"/>
                    <a:pt x="794302" y="1903308"/>
                    <a:pt x="787807" y="1902926"/>
                  </a:cubicBezTo>
                  <a:cubicBezTo>
                    <a:pt x="771760" y="1896431"/>
                    <a:pt x="751129" y="1518956"/>
                    <a:pt x="746544" y="1507877"/>
                  </a:cubicBezTo>
                  <a:cubicBezTo>
                    <a:pt x="741960" y="1492594"/>
                    <a:pt x="762591" y="1395933"/>
                    <a:pt x="749983" y="1394405"/>
                  </a:cubicBezTo>
                  <a:cubicBezTo>
                    <a:pt x="710249" y="1389056"/>
                    <a:pt x="670897" y="1381797"/>
                    <a:pt x="632309" y="1371481"/>
                  </a:cubicBezTo>
                  <a:cubicBezTo>
                    <a:pt x="618554" y="1367661"/>
                    <a:pt x="644534" y="1488392"/>
                    <a:pt x="641478" y="1501382"/>
                  </a:cubicBezTo>
                  <a:cubicBezTo>
                    <a:pt x="640714" y="1566714"/>
                    <a:pt x="611295" y="1895285"/>
                    <a:pt x="598305" y="1908657"/>
                  </a:cubicBezTo>
                  <a:cubicBezTo>
                    <a:pt x="493239" y="1908657"/>
                    <a:pt x="24834" y="1908657"/>
                    <a:pt x="0" y="1908657"/>
                  </a:cubicBezTo>
                  <a:cubicBezTo>
                    <a:pt x="4967" y="1837976"/>
                    <a:pt x="11080" y="1767295"/>
                    <a:pt x="19485" y="1696996"/>
                  </a:cubicBezTo>
                  <a:cubicBezTo>
                    <a:pt x="20631" y="1687827"/>
                    <a:pt x="119203" y="220336"/>
                    <a:pt x="121113" y="211548"/>
                  </a:cubicBezTo>
                  <a:cubicBezTo>
                    <a:pt x="176894" y="167612"/>
                    <a:pt x="233056" y="123675"/>
                    <a:pt x="289219" y="80120"/>
                  </a:cubicBezTo>
                  <a:cubicBezTo>
                    <a:pt x="319402" y="56432"/>
                    <a:pt x="350349" y="33891"/>
                    <a:pt x="380531" y="10203"/>
                  </a:cubicBezTo>
                  <a:cubicBezTo>
                    <a:pt x="385498" y="6000"/>
                    <a:pt x="391611" y="4472"/>
                    <a:pt x="396196" y="269"/>
                  </a:cubicBezTo>
                  <a:cubicBezTo>
                    <a:pt x="399634" y="6764"/>
                    <a:pt x="396578" y="12877"/>
                    <a:pt x="393521" y="18226"/>
                  </a:cubicBezTo>
                  <a:cubicBezTo>
                    <a:pt x="373272" y="54522"/>
                    <a:pt x="380913" y="89671"/>
                    <a:pt x="398488" y="124057"/>
                  </a:cubicBezTo>
                  <a:cubicBezTo>
                    <a:pt x="422940" y="171050"/>
                    <a:pt x="459236" y="208874"/>
                    <a:pt x="500116" y="241731"/>
                  </a:cubicBezTo>
                  <a:cubicBezTo>
                    <a:pt x="520365" y="258160"/>
                    <a:pt x="541760" y="273442"/>
                    <a:pt x="563538" y="287960"/>
                  </a:cubicBezTo>
                  <a:cubicBezTo>
                    <a:pt x="570033" y="292163"/>
                    <a:pt x="576146" y="296748"/>
                    <a:pt x="579584" y="304007"/>
                  </a:cubicBezTo>
                  <a:cubicBezTo>
                    <a:pt x="597541" y="347180"/>
                    <a:pt x="636129" y="457595"/>
                    <a:pt x="641096" y="468674"/>
                  </a:cubicBezTo>
                  <a:cubicBezTo>
                    <a:pt x="644917" y="485867"/>
                    <a:pt x="605564" y="1071565"/>
                    <a:pt x="621229" y="1073857"/>
                  </a:cubicBezTo>
                  <a:cubicBezTo>
                    <a:pt x="643388" y="1077295"/>
                    <a:pt x="665548" y="1077678"/>
                    <a:pt x="687707" y="1079206"/>
                  </a:cubicBezTo>
                  <a:cubicBezTo>
                    <a:pt x="714451" y="1081116"/>
                    <a:pt x="740814" y="1082644"/>
                    <a:pt x="767558" y="1083790"/>
                  </a:cubicBezTo>
                  <a:cubicBezTo>
                    <a:pt x="785897" y="1084555"/>
                    <a:pt x="750365" y="507645"/>
                    <a:pt x="745780" y="477462"/>
                  </a:cubicBezTo>
                  <a:cubicBezTo>
                    <a:pt x="767558" y="425120"/>
                    <a:pt x="782076" y="370103"/>
                    <a:pt x="803853" y="317761"/>
                  </a:cubicBezTo>
                  <a:cubicBezTo>
                    <a:pt x="807674" y="308591"/>
                    <a:pt x="813405" y="301332"/>
                    <a:pt x="819518" y="294455"/>
                  </a:cubicBezTo>
                  <a:cubicBezTo>
                    <a:pt x="865747" y="263891"/>
                    <a:pt x="908156" y="228359"/>
                    <a:pt x="946362" y="188243"/>
                  </a:cubicBezTo>
                  <a:cubicBezTo>
                    <a:pt x="973488" y="159588"/>
                    <a:pt x="993737" y="127113"/>
                    <a:pt x="1006345" y="90053"/>
                  </a:cubicBezTo>
                  <a:cubicBezTo>
                    <a:pt x="1014368" y="66748"/>
                    <a:pt x="1010930" y="44970"/>
                    <a:pt x="999850" y="23957"/>
                  </a:cubicBezTo>
                  <a:cubicBezTo>
                    <a:pt x="996411" y="17462"/>
                    <a:pt x="991063" y="11349"/>
                    <a:pt x="994119" y="2562"/>
                  </a:cubicBezTo>
                  <a:cubicBezTo>
                    <a:pt x="1003288" y="-3551"/>
                    <a:pt x="1009783" y="2562"/>
                    <a:pt x="1016278" y="7529"/>
                  </a:cubicBezTo>
                  <a:cubicBezTo>
                    <a:pt x="1077026" y="52229"/>
                    <a:pt x="1136245" y="99223"/>
                    <a:pt x="1195846" y="145834"/>
                  </a:cubicBezTo>
                  <a:cubicBezTo>
                    <a:pt x="1208072" y="155004"/>
                    <a:pt x="1345232" y="303243"/>
                    <a:pt x="1384966" y="358259"/>
                  </a:cubicBezTo>
                  <a:close/>
                </a:path>
              </a:pathLst>
            </a:custGeom>
            <a:solidFill>
              <a:srgbClr val="F1F1F1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308608B-8F91-4A31-A114-CFB675D0F8E9}"/>
                </a:ext>
              </a:extLst>
            </p:cNvPr>
            <p:cNvSpPr/>
            <p:nvPr/>
          </p:nvSpPr>
          <p:spPr>
            <a:xfrm>
              <a:off x="9006365" y="3023448"/>
              <a:ext cx="1013695" cy="1165189"/>
            </a:xfrm>
            <a:custGeom>
              <a:avLst/>
              <a:gdLst>
                <a:gd name="connsiteX0" fmla="*/ 1014772 w 1312411"/>
                <a:gd name="connsiteY0" fmla="*/ 53371 h 1508548"/>
                <a:gd name="connsiteX1" fmla="*/ 1082778 w 1312411"/>
                <a:gd name="connsiteY1" fmla="*/ 199700 h 1508548"/>
                <a:gd name="connsiteX2" fmla="*/ 1307811 w 1312411"/>
                <a:gd name="connsiteY2" fmla="*/ 1321809 h 1508548"/>
                <a:gd name="connsiteX3" fmla="*/ 1292529 w 1312411"/>
                <a:gd name="connsiteY3" fmla="*/ 1453238 h 1508548"/>
                <a:gd name="connsiteX4" fmla="*/ 1214589 w 1312411"/>
                <a:gd name="connsiteY4" fmla="*/ 1505962 h 1508548"/>
                <a:gd name="connsiteX5" fmla="*/ 532613 w 1312411"/>
                <a:gd name="connsiteY5" fmla="*/ 1506726 h 1508548"/>
                <a:gd name="connsiteX6" fmla="*/ 389722 w 1312411"/>
                <a:gd name="connsiteY6" fmla="*/ 1468520 h 1508548"/>
                <a:gd name="connsiteX7" fmla="*/ 323244 w 1312411"/>
                <a:gd name="connsiteY7" fmla="*/ 1379500 h 1508548"/>
                <a:gd name="connsiteX8" fmla="*/ 22 w 1312411"/>
                <a:gd name="connsiteY8" fmla="*/ 189002 h 1508548"/>
                <a:gd name="connsiteX9" fmla="*/ 139855 w 1312411"/>
                <a:gd name="connsiteY9" fmla="*/ 35414 h 1508548"/>
                <a:gd name="connsiteX10" fmla="*/ 868443 w 1312411"/>
                <a:gd name="connsiteY10" fmla="*/ 265 h 1508548"/>
                <a:gd name="connsiteX11" fmla="*/ 1014772 w 1312411"/>
                <a:gd name="connsiteY11" fmla="*/ 53371 h 150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2411" h="1508548">
                  <a:moveTo>
                    <a:pt x="1014772" y="53371"/>
                  </a:moveTo>
                  <a:cubicBezTo>
                    <a:pt x="1056416" y="93105"/>
                    <a:pt x="1074373" y="143537"/>
                    <a:pt x="1082778" y="199700"/>
                  </a:cubicBezTo>
                  <a:cubicBezTo>
                    <a:pt x="1091948" y="258537"/>
                    <a:pt x="1298642" y="1263736"/>
                    <a:pt x="1307811" y="1321809"/>
                  </a:cubicBezTo>
                  <a:cubicBezTo>
                    <a:pt x="1315071" y="1366128"/>
                    <a:pt x="1316217" y="1411211"/>
                    <a:pt x="1292529" y="1453238"/>
                  </a:cubicBezTo>
                  <a:cubicBezTo>
                    <a:pt x="1274954" y="1484566"/>
                    <a:pt x="1248210" y="1500613"/>
                    <a:pt x="1214589" y="1505962"/>
                  </a:cubicBezTo>
                  <a:cubicBezTo>
                    <a:pt x="1185552" y="1510547"/>
                    <a:pt x="598709" y="1507872"/>
                    <a:pt x="532613" y="1506726"/>
                  </a:cubicBezTo>
                  <a:cubicBezTo>
                    <a:pt x="482181" y="1505962"/>
                    <a:pt x="433277" y="1497557"/>
                    <a:pt x="389722" y="1468520"/>
                  </a:cubicBezTo>
                  <a:cubicBezTo>
                    <a:pt x="356865" y="1446360"/>
                    <a:pt x="332795" y="1418088"/>
                    <a:pt x="323244" y="1379500"/>
                  </a:cubicBezTo>
                  <a:cubicBezTo>
                    <a:pt x="319805" y="1366510"/>
                    <a:pt x="-3035" y="242873"/>
                    <a:pt x="22" y="189002"/>
                  </a:cubicBezTo>
                  <a:cubicBezTo>
                    <a:pt x="4606" y="112590"/>
                    <a:pt x="50453" y="41909"/>
                    <a:pt x="139855" y="35414"/>
                  </a:cubicBezTo>
                  <a:cubicBezTo>
                    <a:pt x="197928" y="31212"/>
                    <a:pt x="825652" y="-117"/>
                    <a:pt x="868443" y="265"/>
                  </a:cubicBezTo>
                  <a:cubicBezTo>
                    <a:pt x="924606" y="-2410"/>
                    <a:pt x="973509" y="15165"/>
                    <a:pt x="1014772" y="53371"/>
                  </a:cubicBezTo>
                  <a:close/>
                </a:path>
              </a:pathLst>
            </a:custGeom>
            <a:solidFill>
              <a:srgbClr val="003242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72EAC9D-61CF-423C-9E9F-E5CD8BB073F9}"/>
                </a:ext>
              </a:extLst>
            </p:cNvPr>
            <p:cNvSpPr/>
            <p:nvPr/>
          </p:nvSpPr>
          <p:spPr>
            <a:xfrm>
              <a:off x="9129106" y="3717421"/>
              <a:ext cx="277168" cy="343257"/>
            </a:xfrm>
            <a:custGeom>
              <a:avLst/>
              <a:gdLst>
                <a:gd name="connsiteX0" fmla="*/ 55828 w 358844"/>
                <a:gd name="connsiteY0" fmla="*/ 351509 h 444408"/>
                <a:gd name="connsiteX1" fmla="*/ 58885 w 358844"/>
                <a:gd name="connsiteY1" fmla="*/ 310247 h 444408"/>
                <a:gd name="connsiteX2" fmla="*/ 48951 w 358844"/>
                <a:gd name="connsiteY2" fmla="*/ 295346 h 444408"/>
                <a:gd name="connsiteX3" fmla="*/ 29084 w 358844"/>
                <a:gd name="connsiteY3" fmla="*/ 241094 h 444408"/>
                <a:gd name="connsiteX4" fmla="*/ 22971 w 358844"/>
                <a:gd name="connsiteY4" fmla="*/ 225430 h 444408"/>
                <a:gd name="connsiteX5" fmla="*/ 19532 w 358844"/>
                <a:gd name="connsiteY5" fmla="*/ 152838 h 444408"/>
                <a:gd name="connsiteX6" fmla="*/ 62323 w 358844"/>
                <a:gd name="connsiteY6" fmla="*/ 116543 h 444408"/>
                <a:gd name="connsiteX7" fmla="*/ 196044 w 358844"/>
                <a:gd name="connsiteY7" fmla="*/ 15297 h 444408"/>
                <a:gd name="connsiteX8" fmla="*/ 233868 w 358844"/>
                <a:gd name="connsiteY8" fmla="*/ 14 h 444408"/>
                <a:gd name="connsiteX9" fmla="*/ 261376 w 358844"/>
                <a:gd name="connsiteY9" fmla="*/ 14151 h 444408"/>
                <a:gd name="connsiteX10" fmla="*/ 257556 w 358844"/>
                <a:gd name="connsiteY10" fmla="*/ 44333 h 444408"/>
                <a:gd name="connsiteX11" fmla="*/ 146758 w 358844"/>
                <a:gd name="connsiteY11" fmla="*/ 161626 h 444408"/>
                <a:gd name="connsiteX12" fmla="*/ 126509 w 358844"/>
                <a:gd name="connsiteY12" fmla="*/ 179964 h 444408"/>
                <a:gd name="connsiteX13" fmla="*/ 212090 w 358844"/>
                <a:gd name="connsiteY13" fmla="*/ 137938 h 444408"/>
                <a:gd name="connsiteX14" fmla="*/ 269017 w 358844"/>
                <a:gd name="connsiteY14" fmla="*/ 112722 h 444408"/>
                <a:gd name="connsiteX15" fmla="*/ 312572 w 358844"/>
                <a:gd name="connsiteY15" fmla="*/ 126476 h 444408"/>
                <a:gd name="connsiteX16" fmla="*/ 300346 w 358844"/>
                <a:gd name="connsiteY16" fmla="*/ 164300 h 444408"/>
                <a:gd name="connsiteX17" fmla="*/ 264815 w 358844"/>
                <a:gd name="connsiteY17" fmla="*/ 195247 h 444408"/>
                <a:gd name="connsiteX18" fmla="*/ 304167 w 358844"/>
                <a:gd name="connsiteY18" fmla="*/ 182257 h 444408"/>
                <a:gd name="connsiteX19" fmla="*/ 341609 w 358844"/>
                <a:gd name="connsiteY19" fmla="*/ 193337 h 444408"/>
                <a:gd name="connsiteX20" fmla="*/ 333585 w 358844"/>
                <a:gd name="connsiteY20" fmla="*/ 233071 h 444408"/>
                <a:gd name="connsiteX21" fmla="*/ 289649 w 358844"/>
                <a:gd name="connsiteY21" fmla="*/ 270131 h 444408"/>
                <a:gd name="connsiteX22" fmla="*/ 311808 w 358844"/>
                <a:gd name="connsiteY22" fmla="*/ 264018 h 444408"/>
                <a:gd name="connsiteX23" fmla="*/ 353835 w 358844"/>
                <a:gd name="connsiteY23" fmla="*/ 274333 h 444408"/>
                <a:gd name="connsiteX24" fmla="*/ 344665 w 358844"/>
                <a:gd name="connsiteY24" fmla="*/ 316742 h 444408"/>
                <a:gd name="connsiteX25" fmla="*/ 248004 w 358844"/>
                <a:gd name="connsiteY25" fmla="*/ 388951 h 444408"/>
                <a:gd name="connsiteX26" fmla="*/ 154017 w 358844"/>
                <a:gd name="connsiteY26" fmla="*/ 441293 h 444408"/>
                <a:gd name="connsiteX27" fmla="*/ 97091 w 358844"/>
                <a:gd name="connsiteY27" fmla="*/ 429067 h 444408"/>
                <a:gd name="connsiteX28" fmla="*/ 90596 w 358844"/>
                <a:gd name="connsiteY28" fmla="*/ 385895 h 444408"/>
                <a:gd name="connsiteX29" fmla="*/ 84483 w 358844"/>
                <a:gd name="connsiteY29" fmla="*/ 368702 h 444408"/>
                <a:gd name="connsiteX30" fmla="*/ 55828 w 358844"/>
                <a:gd name="connsiteY30" fmla="*/ 351509 h 444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58844" h="444408">
                  <a:moveTo>
                    <a:pt x="55828" y="351509"/>
                  </a:moveTo>
                  <a:cubicBezTo>
                    <a:pt x="50097" y="338901"/>
                    <a:pt x="50861" y="327822"/>
                    <a:pt x="58885" y="310247"/>
                  </a:cubicBezTo>
                  <a:cubicBezTo>
                    <a:pt x="63087" y="301459"/>
                    <a:pt x="55064" y="298403"/>
                    <a:pt x="48951" y="295346"/>
                  </a:cubicBezTo>
                  <a:cubicBezTo>
                    <a:pt x="22207" y="282356"/>
                    <a:pt x="16094" y="267074"/>
                    <a:pt x="29084" y="241094"/>
                  </a:cubicBezTo>
                  <a:cubicBezTo>
                    <a:pt x="33287" y="232307"/>
                    <a:pt x="30230" y="229632"/>
                    <a:pt x="22971" y="225430"/>
                  </a:cubicBezTo>
                  <a:cubicBezTo>
                    <a:pt x="-6066" y="208619"/>
                    <a:pt x="-7976" y="172323"/>
                    <a:pt x="19532" y="152838"/>
                  </a:cubicBezTo>
                  <a:cubicBezTo>
                    <a:pt x="35197" y="141758"/>
                    <a:pt x="47805" y="128004"/>
                    <a:pt x="62323" y="116543"/>
                  </a:cubicBezTo>
                  <a:cubicBezTo>
                    <a:pt x="106642" y="82539"/>
                    <a:pt x="150961" y="48536"/>
                    <a:pt x="196044" y="15297"/>
                  </a:cubicBezTo>
                  <a:cubicBezTo>
                    <a:pt x="207124" y="6891"/>
                    <a:pt x="219350" y="-368"/>
                    <a:pt x="233868" y="14"/>
                  </a:cubicBezTo>
                  <a:cubicBezTo>
                    <a:pt x="245712" y="14"/>
                    <a:pt x="256409" y="4599"/>
                    <a:pt x="261376" y="14151"/>
                  </a:cubicBezTo>
                  <a:cubicBezTo>
                    <a:pt x="266343" y="23702"/>
                    <a:pt x="264815" y="34400"/>
                    <a:pt x="257556" y="44333"/>
                  </a:cubicBezTo>
                  <a:cubicBezTo>
                    <a:pt x="226227" y="88652"/>
                    <a:pt x="186110" y="124566"/>
                    <a:pt x="146758" y="161626"/>
                  </a:cubicBezTo>
                  <a:cubicBezTo>
                    <a:pt x="141409" y="166975"/>
                    <a:pt x="135679" y="171941"/>
                    <a:pt x="126509" y="179964"/>
                  </a:cubicBezTo>
                  <a:cubicBezTo>
                    <a:pt x="160894" y="165064"/>
                    <a:pt x="185728" y="152838"/>
                    <a:pt x="212090" y="137938"/>
                  </a:cubicBezTo>
                  <a:cubicBezTo>
                    <a:pt x="230429" y="127622"/>
                    <a:pt x="249150" y="118453"/>
                    <a:pt x="269017" y="112722"/>
                  </a:cubicBezTo>
                  <a:cubicBezTo>
                    <a:pt x="286974" y="107373"/>
                    <a:pt x="305695" y="112340"/>
                    <a:pt x="312572" y="126476"/>
                  </a:cubicBezTo>
                  <a:cubicBezTo>
                    <a:pt x="320213" y="142523"/>
                    <a:pt x="312190" y="153984"/>
                    <a:pt x="300346" y="164300"/>
                  </a:cubicBezTo>
                  <a:cubicBezTo>
                    <a:pt x="288884" y="173852"/>
                    <a:pt x="277805" y="183785"/>
                    <a:pt x="264815" y="195247"/>
                  </a:cubicBezTo>
                  <a:cubicBezTo>
                    <a:pt x="280861" y="190280"/>
                    <a:pt x="290795" y="184167"/>
                    <a:pt x="304167" y="182257"/>
                  </a:cubicBezTo>
                  <a:cubicBezTo>
                    <a:pt x="320595" y="179964"/>
                    <a:pt x="332439" y="178054"/>
                    <a:pt x="341609" y="193337"/>
                  </a:cubicBezTo>
                  <a:cubicBezTo>
                    <a:pt x="350778" y="208619"/>
                    <a:pt x="343137" y="222373"/>
                    <a:pt x="333585" y="233071"/>
                  </a:cubicBezTo>
                  <a:cubicBezTo>
                    <a:pt x="320977" y="247589"/>
                    <a:pt x="303785" y="255994"/>
                    <a:pt x="289649" y="270131"/>
                  </a:cubicBezTo>
                  <a:cubicBezTo>
                    <a:pt x="303403" y="267838"/>
                    <a:pt x="304549" y="265928"/>
                    <a:pt x="311808" y="264018"/>
                  </a:cubicBezTo>
                  <a:cubicBezTo>
                    <a:pt x="328619" y="259433"/>
                    <a:pt x="343519" y="259051"/>
                    <a:pt x="353835" y="274333"/>
                  </a:cubicBezTo>
                  <a:cubicBezTo>
                    <a:pt x="364532" y="290380"/>
                    <a:pt x="356509" y="305662"/>
                    <a:pt x="344665" y="316742"/>
                  </a:cubicBezTo>
                  <a:cubicBezTo>
                    <a:pt x="315247" y="344250"/>
                    <a:pt x="281625" y="366409"/>
                    <a:pt x="248004" y="388951"/>
                  </a:cubicBezTo>
                  <a:cubicBezTo>
                    <a:pt x="218203" y="408818"/>
                    <a:pt x="186492" y="426011"/>
                    <a:pt x="154017" y="441293"/>
                  </a:cubicBezTo>
                  <a:cubicBezTo>
                    <a:pt x="139117" y="447024"/>
                    <a:pt x="113519" y="445878"/>
                    <a:pt x="97091" y="429067"/>
                  </a:cubicBezTo>
                  <a:cubicBezTo>
                    <a:pt x="84483" y="416077"/>
                    <a:pt x="81808" y="401559"/>
                    <a:pt x="90596" y="385895"/>
                  </a:cubicBezTo>
                  <a:cubicBezTo>
                    <a:pt x="96326" y="376343"/>
                    <a:pt x="95944" y="372523"/>
                    <a:pt x="84483" y="368702"/>
                  </a:cubicBezTo>
                  <a:cubicBezTo>
                    <a:pt x="74549" y="364499"/>
                    <a:pt x="63851" y="360297"/>
                    <a:pt x="55828" y="351509"/>
                  </a:cubicBez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CEB461B-D4AF-4055-8C3A-6485C275B4CE}"/>
                </a:ext>
              </a:extLst>
            </p:cNvPr>
            <p:cNvSpPr/>
            <p:nvPr/>
          </p:nvSpPr>
          <p:spPr>
            <a:xfrm>
              <a:off x="9984447" y="2870492"/>
              <a:ext cx="228150" cy="268013"/>
            </a:xfrm>
            <a:custGeom>
              <a:avLst/>
              <a:gdLst>
                <a:gd name="connsiteX0" fmla="*/ 177138 w 295382"/>
                <a:gd name="connsiteY0" fmla="*/ 129524 h 346991"/>
                <a:gd name="connsiteX1" fmla="*/ 282204 w 295382"/>
                <a:gd name="connsiteY1" fmla="*/ 190271 h 346991"/>
                <a:gd name="connsiteX2" fmla="*/ 294430 w 295382"/>
                <a:gd name="connsiteY2" fmla="*/ 205172 h 346991"/>
                <a:gd name="connsiteX3" fmla="*/ 201208 w 295382"/>
                <a:gd name="connsiteY3" fmla="*/ 343859 h 346991"/>
                <a:gd name="connsiteX4" fmla="*/ 73600 w 295382"/>
                <a:gd name="connsiteY4" fmla="*/ 241467 h 346991"/>
                <a:gd name="connsiteX5" fmla="*/ 4447 w 295382"/>
                <a:gd name="connsiteY5" fmla="*/ 129906 h 346991"/>
                <a:gd name="connsiteX6" fmla="*/ 22786 w 295382"/>
                <a:gd name="connsiteY6" fmla="*/ 40122 h 346991"/>
                <a:gd name="connsiteX7" fmla="*/ 120975 w 295382"/>
                <a:gd name="connsiteY7" fmla="*/ 6 h 346991"/>
                <a:gd name="connsiteX8" fmla="*/ 140078 w 295382"/>
                <a:gd name="connsiteY8" fmla="*/ 19873 h 346991"/>
                <a:gd name="connsiteX9" fmla="*/ 177138 w 295382"/>
                <a:gd name="connsiteY9" fmla="*/ 129524 h 34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382" h="346991">
                  <a:moveTo>
                    <a:pt x="177138" y="129524"/>
                  </a:moveTo>
                  <a:cubicBezTo>
                    <a:pt x="206939" y="158942"/>
                    <a:pt x="243234" y="176517"/>
                    <a:pt x="282204" y="190271"/>
                  </a:cubicBezTo>
                  <a:cubicBezTo>
                    <a:pt x="289846" y="192946"/>
                    <a:pt x="298251" y="195620"/>
                    <a:pt x="294430" y="205172"/>
                  </a:cubicBezTo>
                  <a:cubicBezTo>
                    <a:pt x="291374" y="213195"/>
                    <a:pt x="232919" y="370985"/>
                    <a:pt x="201208" y="343859"/>
                  </a:cubicBezTo>
                  <a:cubicBezTo>
                    <a:pt x="156889" y="311766"/>
                    <a:pt x="111042" y="281966"/>
                    <a:pt x="73600" y="241467"/>
                  </a:cubicBezTo>
                  <a:cubicBezTo>
                    <a:pt x="43035" y="208610"/>
                    <a:pt x="17055" y="173079"/>
                    <a:pt x="4447" y="129906"/>
                  </a:cubicBezTo>
                  <a:cubicBezTo>
                    <a:pt x="-2812" y="104308"/>
                    <a:pt x="-3958" y="58843"/>
                    <a:pt x="22786" y="40122"/>
                  </a:cubicBezTo>
                  <a:cubicBezTo>
                    <a:pt x="52205" y="18727"/>
                    <a:pt x="82005" y="-376"/>
                    <a:pt x="120975" y="6"/>
                  </a:cubicBezTo>
                  <a:cubicBezTo>
                    <a:pt x="136258" y="388"/>
                    <a:pt x="141607" y="4972"/>
                    <a:pt x="140078" y="19873"/>
                  </a:cubicBezTo>
                  <a:cubicBezTo>
                    <a:pt x="137786" y="50055"/>
                    <a:pt x="168351" y="121118"/>
                    <a:pt x="177138" y="129524"/>
                  </a:cubicBezTo>
                  <a:close/>
                </a:path>
              </a:pathLst>
            </a:custGeom>
            <a:solidFill>
              <a:srgbClr val="00DCD4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BAFE20A-4CA5-45D6-A3A0-C0453817D907}"/>
                </a:ext>
              </a:extLst>
            </p:cNvPr>
            <p:cNvSpPr/>
            <p:nvPr/>
          </p:nvSpPr>
          <p:spPr>
            <a:xfrm>
              <a:off x="10146351" y="2800853"/>
              <a:ext cx="177703" cy="91580"/>
            </a:xfrm>
            <a:custGeom>
              <a:avLst/>
              <a:gdLst>
                <a:gd name="connsiteX0" fmla="*/ 227325 w 230069"/>
                <a:gd name="connsiteY0" fmla="*/ 6113 h 118567"/>
                <a:gd name="connsiteX1" fmla="*/ 129136 w 230069"/>
                <a:gd name="connsiteY1" fmla="*/ 61130 h 118567"/>
                <a:gd name="connsiteX2" fmla="*/ 23306 w 230069"/>
                <a:gd name="connsiteY2" fmla="*/ 114618 h 118567"/>
                <a:gd name="connsiteX3" fmla="*/ 764 w 230069"/>
                <a:gd name="connsiteY3" fmla="*/ 105830 h 118567"/>
                <a:gd name="connsiteX4" fmla="*/ 0 w 230069"/>
                <a:gd name="connsiteY4" fmla="*/ 7641 h 118567"/>
                <a:gd name="connsiteX5" fmla="*/ 228472 w 230069"/>
                <a:gd name="connsiteY5" fmla="*/ 0 h 118567"/>
                <a:gd name="connsiteX6" fmla="*/ 227325 w 230069"/>
                <a:gd name="connsiteY6" fmla="*/ 6113 h 11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069" h="118567">
                  <a:moveTo>
                    <a:pt x="227325" y="6113"/>
                  </a:moveTo>
                  <a:cubicBezTo>
                    <a:pt x="197525" y="30183"/>
                    <a:pt x="161993" y="43173"/>
                    <a:pt x="129136" y="61130"/>
                  </a:cubicBezTo>
                  <a:cubicBezTo>
                    <a:pt x="94369" y="80233"/>
                    <a:pt x="58455" y="96661"/>
                    <a:pt x="23306" y="114618"/>
                  </a:cubicBezTo>
                  <a:cubicBezTo>
                    <a:pt x="11462" y="120731"/>
                    <a:pt x="3439" y="121113"/>
                    <a:pt x="764" y="105830"/>
                  </a:cubicBezTo>
                  <a:cubicBezTo>
                    <a:pt x="382" y="72973"/>
                    <a:pt x="382" y="40498"/>
                    <a:pt x="0" y="7641"/>
                  </a:cubicBezTo>
                  <a:cubicBezTo>
                    <a:pt x="76794" y="29419"/>
                    <a:pt x="152824" y="25216"/>
                    <a:pt x="228472" y="0"/>
                  </a:cubicBezTo>
                  <a:cubicBezTo>
                    <a:pt x="230764" y="2292"/>
                    <a:pt x="230764" y="4585"/>
                    <a:pt x="227325" y="6113"/>
                  </a:cubicBezTo>
                  <a:close/>
                </a:path>
              </a:pathLst>
            </a:custGeom>
            <a:solidFill>
              <a:srgbClr val="E08D55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BE21BDA-6483-4376-B42C-71272B68AE45}"/>
                </a:ext>
              </a:extLst>
            </p:cNvPr>
            <p:cNvSpPr/>
            <p:nvPr/>
          </p:nvSpPr>
          <p:spPr>
            <a:xfrm>
              <a:off x="10158450" y="4336719"/>
              <a:ext cx="146074" cy="39465"/>
            </a:xfrm>
            <a:custGeom>
              <a:avLst/>
              <a:gdLst>
                <a:gd name="connsiteX0" fmla="*/ 0 w 189119"/>
                <a:gd name="connsiteY0" fmla="*/ 50215 h 51094"/>
                <a:gd name="connsiteX1" fmla="*/ 5731 w 189119"/>
                <a:gd name="connsiteY1" fmla="*/ 4367 h 51094"/>
                <a:gd name="connsiteX2" fmla="*/ 25598 w 189119"/>
                <a:gd name="connsiteY2" fmla="*/ 547 h 51094"/>
                <a:gd name="connsiteX3" fmla="*/ 157027 w 189119"/>
                <a:gd name="connsiteY3" fmla="*/ 4749 h 51094"/>
                <a:gd name="connsiteX4" fmla="*/ 182242 w 189119"/>
                <a:gd name="connsiteY4" fmla="*/ 11244 h 51094"/>
                <a:gd name="connsiteX5" fmla="*/ 189119 w 189119"/>
                <a:gd name="connsiteY5" fmla="*/ 44484 h 51094"/>
                <a:gd name="connsiteX6" fmla="*/ 175365 w 189119"/>
                <a:gd name="connsiteY6" fmla="*/ 50979 h 51094"/>
                <a:gd name="connsiteX7" fmla="*/ 0 w 189119"/>
                <a:gd name="connsiteY7" fmla="*/ 50215 h 5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119" h="51094">
                  <a:moveTo>
                    <a:pt x="0" y="50215"/>
                  </a:moveTo>
                  <a:cubicBezTo>
                    <a:pt x="1910" y="34932"/>
                    <a:pt x="3821" y="19650"/>
                    <a:pt x="5731" y="4367"/>
                  </a:cubicBezTo>
                  <a:cubicBezTo>
                    <a:pt x="11844" y="-217"/>
                    <a:pt x="18721" y="-599"/>
                    <a:pt x="25598" y="547"/>
                  </a:cubicBezTo>
                  <a:cubicBezTo>
                    <a:pt x="69153" y="6660"/>
                    <a:pt x="113090" y="4367"/>
                    <a:pt x="157027" y="4749"/>
                  </a:cubicBezTo>
                  <a:cubicBezTo>
                    <a:pt x="166196" y="4749"/>
                    <a:pt x="174983" y="4749"/>
                    <a:pt x="182242" y="11244"/>
                  </a:cubicBezTo>
                  <a:cubicBezTo>
                    <a:pt x="184917" y="22324"/>
                    <a:pt x="181478" y="34550"/>
                    <a:pt x="189119" y="44484"/>
                  </a:cubicBezTo>
                  <a:cubicBezTo>
                    <a:pt x="187209" y="52507"/>
                    <a:pt x="181096" y="50979"/>
                    <a:pt x="175365" y="50979"/>
                  </a:cubicBezTo>
                  <a:cubicBezTo>
                    <a:pt x="117292" y="50596"/>
                    <a:pt x="58455" y="50215"/>
                    <a:pt x="0" y="50215"/>
                  </a:cubicBezTo>
                  <a:close/>
                </a:path>
              </a:pathLst>
            </a:custGeom>
            <a:solidFill>
              <a:srgbClr val="385050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D9FEBAC-4E95-4FCF-B65B-90C09377EB8D}"/>
                </a:ext>
              </a:extLst>
            </p:cNvPr>
            <p:cNvSpPr/>
            <p:nvPr/>
          </p:nvSpPr>
          <p:spPr>
            <a:xfrm>
              <a:off x="10168425" y="3952287"/>
              <a:ext cx="125374" cy="163531"/>
            </a:xfrm>
            <a:custGeom>
              <a:avLst/>
              <a:gdLst>
                <a:gd name="connsiteX0" fmla="*/ 457 w 162319"/>
                <a:gd name="connsiteY0" fmla="*/ 10373 h 211720"/>
                <a:gd name="connsiteX1" fmla="*/ 10773 w 162319"/>
                <a:gd name="connsiteY1" fmla="*/ 822 h 211720"/>
                <a:gd name="connsiteX2" fmla="*/ 154045 w 162319"/>
                <a:gd name="connsiteY2" fmla="*/ 29094 h 211720"/>
                <a:gd name="connsiteX3" fmla="*/ 161686 w 162319"/>
                <a:gd name="connsiteY3" fmla="*/ 42466 h 211720"/>
                <a:gd name="connsiteX4" fmla="*/ 115075 w 162319"/>
                <a:gd name="connsiteY4" fmla="*/ 189941 h 211720"/>
                <a:gd name="connsiteX5" fmla="*/ 61968 w 162319"/>
                <a:gd name="connsiteY5" fmla="*/ 197201 h 211720"/>
                <a:gd name="connsiteX6" fmla="*/ 457 w 162319"/>
                <a:gd name="connsiteY6" fmla="*/ 10373 h 211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319" h="211720">
                  <a:moveTo>
                    <a:pt x="457" y="10373"/>
                  </a:moveTo>
                  <a:cubicBezTo>
                    <a:pt x="-1453" y="822"/>
                    <a:pt x="2749" y="-1470"/>
                    <a:pt x="10773" y="822"/>
                  </a:cubicBezTo>
                  <a:cubicBezTo>
                    <a:pt x="57766" y="13812"/>
                    <a:pt x="106287" y="21071"/>
                    <a:pt x="154045" y="29094"/>
                  </a:cubicBezTo>
                  <a:cubicBezTo>
                    <a:pt x="162450" y="30622"/>
                    <a:pt x="163214" y="34825"/>
                    <a:pt x="161686" y="42466"/>
                  </a:cubicBezTo>
                  <a:cubicBezTo>
                    <a:pt x="156337" y="70357"/>
                    <a:pt x="151752" y="128048"/>
                    <a:pt x="115075" y="189941"/>
                  </a:cubicBezTo>
                  <a:cubicBezTo>
                    <a:pt x="99792" y="215539"/>
                    <a:pt x="74194" y="219360"/>
                    <a:pt x="61968" y="197201"/>
                  </a:cubicBezTo>
                  <a:cubicBezTo>
                    <a:pt x="24145" y="128048"/>
                    <a:pt x="3895" y="26420"/>
                    <a:pt x="457" y="10373"/>
                  </a:cubicBezTo>
                  <a:close/>
                </a:path>
              </a:pathLst>
            </a:custGeom>
            <a:solidFill>
              <a:srgbClr val="FD535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41853A9-1E26-4A4B-A7C1-8D420ED4CC40}"/>
                </a:ext>
              </a:extLst>
            </p:cNvPr>
            <p:cNvSpPr/>
            <p:nvPr/>
          </p:nvSpPr>
          <p:spPr>
            <a:xfrm>
              <a:off x="9835316" y="3148185"/>
              <a:ext cx="321954" cy="528228"/>
            </a:xfrm>
            <a:custGeom>
              <a:avLst/>
              <a:gdLst>
                <a:gd name="connsiteX0" fmla="*/ 409568 w 416827"/>
                <a:gd name="connsiteY0" fmla="*/ 683887 h 683886"/>
                <a:gd name="connsiteX1" fmla="*/ 289601 w 416827"/>
                <a:gd name="connsiteY1" fmla="*/ 462674 h 683886"/>
                <a:gd name="connsiteX2" fmla="*/ 71063 w 416827"/>
                <a:gd name="connsiteY2" fmla="*/ 255216 h 683886"/>
                <a:gd name="connsiteX3" fmla="*/ 56927 w 416827"/>
                <a:gd name="connsiteY3" fmla="*/ 248339 h 683886"/>
                <a:gd name="connsiteX4" fmla="*/ 53488 w 416827"/>
                <a:gd name="connsiteY4" fmla="*/ 242608 h 683886"/>
                <a:gd name="connsiteX5" fmla="*/ 127608 w 416827"/>
                <a:gd name="connsiteY5" fmla="*/ 154734 h 683886"/>
                <a:gd name="connsiteX6" fmla="*/ 205548 w 416827"/>
                <a:gd name="connsiteY6" fmla="*/ 64568 h 683886"/>
                <a:gd name="connsiteX7" fmla="*/ 0 w 416827"/>
                <a:gd name="connsiteY7" fmla="*/ 7641 h 683886"/>
                <a:gd name="connsiteX8" fmla="*/ 1528 w 416827"/>
                <a:gd name="connsiteY8" fmla="*/ 0 h 683886"/>
                <a:gd name="connsiteX9" fmla="*/ 212807 w 416827"/>
                <a:gd name="connsiteY9" fmla="*/ 61130 h 683886"/>
                <a:gd name="connsiteX10" fmla="*/ 133339 w 416827"/>
                <a:gd name="connsiteY10" fmla="*/ 160083 h 683886"/>
                <a:gd name="connsiteX11" fmla="*/ 61512 w 416827"/>
                <a:gd name="connsiteY11" fmla="*/ 241844 h 683886"/>
                <a:gd name="connsiteX12" fmla="*/ 74884 w 416827"/>
                <a:gd name="connsiteY12" fmla="*/ 248339 h 683886"/>
                <a:gd name="connsiteX13" fmla="*/ 296860 w 416827"/>
                <a:gd name="connsiteY13" fmla="*/ 458854 h 683886"/>
                <a:gd name="connsiteX14" fmla="*/ 416827 w 416827"/>
                <a:gd name="connsiteY14" fmla="*/ 680066 h 683886"/>
                <a:gd name="connsiteX15" fmla="*/ 409568 w 416827"/>
                <a:gd name="connsiteY15" fmla="*/ 683887 h 68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6827" h="683886">
                  <a:moveTo>
                    <a:pt x="409568" y="683887"/>
                  </a:moveTo>
                  <a:cubicBezTo>
                    <a:pt x="409186" y="683123"/>
                    <a:pt x="375565" y="623139"/>
                    <a:pt x="289601" y="462674"/>
                  </a:cubicBezTo>
                  <a:cubicBezTo>
                    <a:pt x="214718" y="323223"/>
                    <a:pt x="110033" y="273937"/>
                    <a:pt x="71063" y="255216"/>
                  </a:cubicBezTo>
                  <a:cubicBezTo>
                    <a:pt x="64568" y="252159"/>
                    <a:pt x="59983" y="249867"/>
                    <a:pt x="56927" y="248339"/>
                  </a:cubicBezTo>
                  <a:cubicBezTo>
                    <a:pt x="55017" y="247193"/>
                    <a:pt x="53488" y="245282"/>
                    <a:pt x="53488" y="242608"/>
                  </a:cubicBezTo>
                  <a:cubicBezTo>
                    <a:pt x="51960" y="230000"/>
                    <a:pt x="80615" y="200964"/>
                    <a:pt x="127608" y="154734"/>
                  </a:cubicBezTo>
                  <a:cubicBezTo>
                    <a:pt x="160465" y="122259"/>
                    <a:pt x="209751" y="73738"/>
                    <a:pt x="205548" y="64568"/>
                  </a:cubicBezTo>
                  <a:cubicBezTo>
                    <a:pt x="197907" y="49286"/>
                    <a:pt x="75266" y="21395"/>
                    <a:pt x="0" y="7641"/>
                  </a:cubicBezTo>
                  <a:lnTo>
                    <a:pt x="1528" y="0"/>
                  </a:lnTo>
                  <a:cubicBezTo>
                    <a:pt x="34767" y="6113"/>
                    <a:pt x="201345" y="37824"/>
                    <a:pt x="212807" y="61130"/>
                  </a:cubicBezTo>
                  <a:cubicBezTo>
                    <a:pt x="218920" y="73738"/>
                    <a:pt x="191794" y="102392"/>
                    <a:pt x="133339" y="160083"/>
                  </a:cubicBezTo>
                  <a:cubicBezTo>
                    <a:pt x="103538" y="189502"/>
                    <a:pt x="58837" y="233439"/>
                    <a:pt x="61512" y="241844"/>
                  </a:cubicBezTo>
                  <a:cubicBezTo>
                    <a:pt x="64186" y="243372"/>
                    <a:pt x="68771" y="245664"/>
                    <a:pt x="74884" y="248339"/>
                  </a:cubicBezTo>
                  <a:cubicBezTo>
                    <a:pt x="114618" y="267060"/>
                    <a:pt x="220831" y="317110"/>
                    <a:pt x="296860" y="458854"/>
                  </a:cubicBezTo>
                  <a:cubicBezTo>
                    <a:pt x="382824" y="619319"/>
                    <a:pt x="416445" y="679302"/>
                    <a:pt x="416827" y="680066"/>
                  </a:cubicBezTo>
                  <a:lnTo>
                    <a:pt x="409568" y="683887"/>
                  </a:lnTo>
                  <a:close/>
                </a:path>
              </a:pathLst>
            </a:custGeom>
            <a:solidFill>
              <a:srgbClr val="B3B3B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63D3974-6093-47A8-9EEA-C82EF6B38381}"/>
                </a:ext>
              </a:extLst>
            </p:cNvPr>
            <p:cNvSpPr/>
            <p:nvPr/>
          </p:nvSpPr>
          <p:spPr>
            <a:xfrm>
              <a:off x="10302163" y="3098018"/>
              <a:ext cx="395138" cy="605544"/>
            </a:xfrm>
            <a:custGeom>
              <a:avLst/>
              <a:gdLst>
                <a:gd name="connsiteX0" fmla="*/ 6877 w 511577"/>
                <a:gd name="connsiteY0" fmla="*/ 783986 h 783986"/>
                <a:gd name="connsiteX1" fmla="*/ 0 w 511577"/>
                <a:gd name="connsiteY1" fmla="*/ 780548 h 783986"/>
                <a:gd name="connsiteX2" fmla="*/ 186445 w 511577"/>
                <a:gd name="connsiteY2" fmla="*/ 437458 h 783986"/>
                <a:gd name="connsiteX3" fmla="*/ 323987 w 511577"/>
                <a:gd name="connsiteY3" fmla="*/ 322840 h 783986"/>
                <a:gd name="connsiteX4" fmla="*/ 357226 w 511577"/>
                <a:gd name="connsiteY4" fmla="*/ 300299 h 783986"/>
                <a:gd name="connsiteX5" fmla="*/ 353023 w 511577"/>
                <a:gd name="connsiteY5" fmla="*/ 291894 h 783986"/>
                <a:gd name="connsiteX6" fmla="*/ 326661 w 511577"/>
                <a:gd name="connsiteY6" fmla="*/ 266678 h 783986"/>
                <a:gd name="connsiteX7" fmla="*/ 206312 w 511577"/>
                <a:gd name="connsiteY7" fmla="*/ 122641 h 783986"/>
                <a:gd name="connsiteX8" fmla="*/ 216628 w 511577"/>
                <a:gd name="connsiteY8" fmla="*/ 114618 h 783986"/>
                <a:gd name="connsiteX9" fmla="*/ 485980 w 511577"/>
                <a:gd name="connsiteY9" fmla="*/ 35532 h 783986"/>
                <a:gd name="connsiteX10" fmla="*/ 503937 w 511577"/>
                <a:gd name="connsiteY10" fmla="*/ 0 h 783986"/>
                <a:gd name="connsiteX11" fmla="*/ 511578 w 511577"/>
                <a:gd name="connsiteY11" fmla="*/ 0 h 783986"/>
                <a:gd name="connsiteX12" fmla="*/ 490564 w 511577"/>
                <a:gd name="connsiteY12" fmla="*/ 41645 h 783986"/>
                <a:gd name="connsiteX13" fmla="*/ 218156 w 511577"/>
                <a:gd name="connsiteY13" fmla="*/ 122259 h 783986"/>
                <a:gd name="connsiteX14" fmla="*/ 213953 w 511577"/>
                <a:gd name="connsiteY14" fmla="*/ 124934 h 783986"/>
                <a:gd name="connsiteX15" fmla="*/ 332010 w 511577"/>
                <a:gd name="connsiteY15" fmla="*/ 261329 h 783986"/>
                <a:gd name="connsiteX16" fmla="*/ 358372 w 511577"/>
                <a:gd name="connsiteY16" fmla="*/ 286927 h 783986"/>
                <a:gd name="connsiteX17" fmla="*/ 364867 w 511577"/>
                <a:gd name="connsiteY17" fmla="*/ 301827 h 783986"/>
                <a:gd name="connsiteX18" fmla="*/ 327807 w 511577"/>
                <a:gd name="connsiteY18" fmla="*/ 329717 h 783986"/>
                <a:gd name="connsiteX19" fmla="*/ 193322 w 511577"/>
                <a:gd name="connsiteY19" fmla="*/ 441661 h 783986"/>
                <a:gd name="connsiteX20" fmla="*/ 6877 w 511577"/>
                <a:gd name="connsiteY20" fmla="*/ 783986 h 78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11577" h="783986">
                  <a:moveTo>
                    <a:pt x="6877" y="783986"/>
                  </a:moveTo>
                  <a:lnTo>
                    <a:pt x="0" y="780548"/>
                  </a:lnTo>
                  <a:cubicBezTo>
                    <a:pt x="1146" y="778256"/>
                    <a:pt x="111179" y="555133"/>
                    <a:pt x="186445" y="437458"/>
                  </a:cubicBezTo>
                  <a:cubicBezTo>
                    <a:pt x="229618" y="370216"/>
                    <a:pt x="286545" y="341943"/>
                    <a:pt x="323987" y="322840"/>
                  </a:cubicBezTo>
                  <a:cubicBezTo>
                    <a:pt x="341943" y="314053"/>
                    <a:pt x="356079" y="306794"/>
                    <a:pt x="357226" y="300299"/>
                  </a:cubicBezTo>
                  <a:cubicBezTo>
                    <a:pt x="357608" y="298007"/>
                    <a:pt x="356079" y="295332"/>
                    <a:pt x="353023" y="291894"/>
                  </a:cubicBezTo>
                  <a:cubicBezTo>
                    <a:pt x="347292" y="286163"/>
                    <a:pt x="337741" y="276993"/>
                    <a:pt x="326661" y="266678"/>
                  </a:cubicBezTo>
                  <a:cubicBezTo>
                    <a:pt x="259801" y="203256"/>
                    <a:pt x="200199" y="144419"/>
                    <a:pt x="206312" y="122641"/>
                  </a:cubicBezTo>
                  <a:cubicBezTo>
                    <a:pt x="207076" y="119585"/>
                    <a:pt x="209751" y="115764"/>
                    <a:pt x="216628" y="114618"/>
                  </a:cubicBezTo>
                  <a:cubicBezTo>
                    <a:pt x="263239" y="106213"/>
                    <a:pt x="468405" y="48522"/>
                    <a:pt x="485980" y="35532"/>
                  </a:cubicBezTo>
                  <a:cubicBezTo>
                    <a:pt x="503172" y="22924"/>
                    <a:pt x="503937" y="382"/>
                    <a:pt x="503937" y="0"/>
                  </a:cubicBezTo>
                  <a:lnTo>
                    <a:pt x="511578" y="0"/>
                  </a:lnTo>
                  <a:cubicBezTo>
                    <a:pt x="511578" y="1146"/>
                    <a:pt x="510814" y="26744"/>
                    <a:pt x="490564" y="41645"/>
                  </a:cubicBezTo>
                  <a:cubicBezTo>
                    <a:pt x="471080" y="56163"/>
                    <a:pt x="261711" y="114236"/>
                    <a:pt x="218156" y="122259"/>
                  </a:cubicBezTo>
                  <a:cubicBezTo>
                    <a:pt x="214335" y="123023"/>
                    <a:pt x="213953" y="124551"/>
                    <a:pt x="213953" y="124934"/>
                  </a:cubicBezTo>
                  <a:cubicBezTo>
                    <a:pt x="208222" y="144037"/>
                    <a:pt x="291893" y="223123"/>
                    <a:pt x="332010" y="261329"/>
                  </a:cubicBezTo>
                  <a:cubicBezTo>
                    <a:pt x="343090" y="271645"/>
                    <a:pt x="352641" y="280814"/>
                    <a:pt x="358372" y="286927"/>
                  </a:cubicBezTo>
                  <a:cubicBezTo>
                    <a:pt x="363721" y="292276"/>
                    <a:pt x="365631" y="297242"/>
                    <a:pt x="364867" y="301827"/>
                  </a:cubicBezTo>
                  <a:cubicBezTo>
                    <a:pt x="363339" y="312143"/>
                    <a:pt x="349202" y="319020"/>
                    <a:pt x="327807" y="329717"/>
                  </a:cubicBezTo>
                  <a:cubicBezTo>
                    <a:pt x="291129" y="348056"/>
                    <a:pt x="235349" y="375947"/>
                    <a:pt x="193322" y="441661"/>
                  </a:cubicBezTo>
                  <a:cubicBezTo>
                    <a:pt x="117674" y="558571"/>
                    <a:pt x="8023" y="781694"/>
                    <a:pt x="6877" y="783986"/>
                  </a:cubicBezTo>
                  <a:close/>
                </a:path>
              </a:pathLst>
            </a:custGeom>
            <a:solidFill>
              <a:srgbClr val="B3B3B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D081994-5E15-48F1-99D6-ED53450AD52D}"/>
                </a:ext>
              </a:extLst>
            </p:cNvPr>
            <p:cNvSpPr/>
            <p:nvPr/>
          </p:nvSpPr>
          <p:spPr>
            <a:xfrm>
              <a:off x="10012966" y="3400790"/>
              <a:ext cx="703811" cy="585772"/>
            </a:xfrm>
            <a:custGeom>
              <a:avLst/>
              <a:gdLst>
                <a:gd name="connsiteX0" fmla="*/ 471844 w 911211"/>
                <a:gd name="connsiteY0" fmla="*/ 758388 h 758388"/>
                <a:gd name="connsiteX1" fmla="*/ 7641 w 911211"/>
                <a:gd name="connsiteY1" fmla="*/ 639186 h 758388"/>
                <a:gd name="connsiteX2" fmla="*/ 5731 w 911211"/>
                <a:gd name="connsiteY2" fmla="*/ 638040 h 758388"/>
                <a:gd name="connsiteX3" fmla="*/ 0 w 911211"/>
                <a:gd name="connsiteY3" fmla="*/ 409950 h 758388"/>
                <a:gd name="connsiteX4" fmla="*/ 4203 w 911211"/>
                <a:gd name="connsiteY4" fmla="*/ 410332 h 758388"/>
                <a:gd name="connsiteX5" fmla="*/ 438986 w 911211"/>
                <a:gd name="connsiteY5" fmla="*/ 440515 h 758388"/>
                <a:gd name="connsiteX6" fmla="*/ 672043 w 911211"/>
                <a:gd name="connsiteY6" fmla="*/ 320930 h 758388"/>
                <a:gd name="connsiteX7" fmla="*/ 627342 w 911211"/>
                <a:gd name="connsiteY7" fmla="*/ 3056 h 758388"/>
                <a:gd name="connsiteX8" fmla="*/ 634219 w 911211"/>
                <a:gd name="connsiteY8" fmla="*/ 0 h 758388"/>
                <a:gd name="connsiteX9" fmla="*/ 678538 w 911211"/>
                <a:gd name="connsiteY9" fmla="*/ 325133 h 758388"/>
                <a:gd name="connsiteX10" fmla="*/ 438986 w 911211"/>
                <a:gd name="connsiteY10" fmla="*/ 448156 h 758388"/>
                <a:gd name="connsiteX11" fmla="*/ 438604 w 911211"/>
                <a:gd name="connsiteY11" fmla="*/ 448156 h 758388"/>
                <a:gd name="connsiteX12" fmla="*/ 8023 w 911211"/>
                <a:gd name="connsiteY12" fmla="*/ 418355 h 758388"/>
                <a:gd name="connsiteX13" fmla="*/ 13372 w 911211"/>
                <a:gd name="connsiteY13" fmla="*/ 633455 h 758388"/>
                <a:gd name="connsiteX14" fmla="*/ 497441 w 911211"/>
                <a:gd name="connsiteY14" fmla="*/ 750365 h 758388"/>
                <a:gd name="connsiteX15" fmla="*/ 906627 w 911211"/>
                <a:gd name="connsiteY15" fmla="*/ 625431 h 758388"/>
                <a:gd name="connsiteX16" fmla="*/ 911212 w 911211"/>
                <a:gd name="connsiteY16" fmla="*/ 631545 h 758388"/>
                <a:gd name="connsiteX17" fmla="*/ 497824 w 911211"/>
                <a:gd name="connsiteY17" fmla="*/ 758006 h 758388"/>
                <a:gd name="connsiteX18" fmla="*/ 471844 w 911211"/>
                <a:gd name="connsiteY18" fmla="*/ 758388 h 75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1211" h="758388">
                  <a:moveTo>
                    <a:pt x="471844" y="758388"/>
                  </a:moveTo>
                  <a:cubicBezTo>
                    <a:pt x="235731" y="758388"/>
                    <a:pt x="9934" y="640332"/>
                    <a:pt x="7641" y="639186"/>
                  </a:cubicBezTo>
                  <a:lnTo>
                    <a:pt x="5731" y="638040"/>
                  </a:lnTo>
                  <a:lnTo>
                    <a:pt x="0" y="409950"/>
                  </a:lnTo>
                  <a:lnTo>
                    <a:pt x="4203" y="410332"/>
                  </a:lnTo>
                  <a:cubicBezTo>
                    <a:pt x="8023" y="410714"/>
                    <a:pt x="388173" y="440897"/>
                    <a:pt x="438986" y="440515"/>
                  </a:cubicBezTo>
                  <a:cubicBezTo>
                    <a:pt x="494003" y="440133"/>
                    <a:pt x="613206" y="414917"/>
                    <a:pt x="672043" y="320930"/>
                  </a:cubicBezTo>
                  <a:cubicBezTo>
                    <a:pt x="730880" y="226943"/>
                    <a:pt x="628488" y="5349"/>
                    <a:pt x="627342" y="3056"/>
                  </a:cubicBezTo>
                  <a:lnTo>
                    <a:pt x="634219" y="0"/>
                  </a:lnTo>
                  <a:cubicBezTo>
                    <a:pt x="638422" y="9169"/>
                    <a:pt x="739667" y="227707"/>
                    <a:pt x="678538" y="325133"/>
                  </a:cubicBezTo>
                  <a:cubicBezTo>
                    <a:pt x="617790" y="421794"/>
                    <a:pt x="495149" y="447774"/>
                    <a:pt x="438986" y="448156"/>
                  </a:cubicBezTo>
                  <a:cubicBezTo>
                    <a:pt x="438986" y="448156"/>
                    <a:pt x="438604" y="448156"/>
                    <a:pt x="438604" y="448156"/>
                  </a:cubicBezTo>
                  <a:cubicBezTo>
                    <a:pt x="388173" y="448156"/>
                    <a:pt x="51960" y="421794"/>
                    <a:pt x="8023" y="418355"/>
                  </a:cubicBezTo>
                  <a:lnTo>
                    <a:pt x="13372" y="633455"/>
                  </a:lnTo>
                  <a:cubicBezTo>
                    <a:pt x="37060" y="645681"/>
                    <a:pt x="265913" y="759152"/>
                    <a:pt x="497441" y="750365"/>
                  </a:cubicBezTo>
                  <a:cubicBezTo>
                    <a:pt x="740432" y="741196"/>
                    <a:pt x="905099" y="626578"/>
                    <a:pt x="906627" y="625431"/>
                  </a:cubicBezTo>
                  <a:lnTo>
                    <a:pt x="911212" y="631545"/>
                  </a:lnTo>
                  <a:cubicBezTo>
                    <a:pt x="909684" y="632691"/>
                    <a:pt x="743106" y="748837"/>
                    <a:pt x="497824" y="758006"/>
                  </a:cubicBezTo>
                  <a:cubicBezTo>
                    <a:pt x="488654" y="758006"/>
                    <a:pt x="480249" y="758388"/>
                    <a:pt x="471844" y="758388"/>
                  </a:cubicBezTo>
                  <a:close/>
                </a:path>
              </a:pathLst>
            </a:custGeom>
            <a:solidFill>
              <a:srgbClr val="B3B3B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CB6DBFC-66E9-4A30-90D8-629C730C3E89}"/>
                </a:ext>
              </a:extLst>
            </p:cNvPr>
            <p:cNvSpPr/>
            <p:nvPr/>
          </p:nvSpPr>
          <p:spPr>
            <a:xfrm>
              <a:off x="10317493" y="3317849"/>
              <a:ext cx="217819" cy="75268"/>
            </a:xfrm>
            <a:custGeom>
              <a:avLst/>
              <a:gdLst>
                <a:gd name="connsiteX0" fmla="*/ 142147 w 282006"/>
                <a:gd name="connsiteY0" fmla="*/ 406 h 97448"/>
                <a:gd name="connsiteX1" fmla="*/ 265934 w 282006"/>
                <a:gd name="connsiteY1" fmla="*/ 24 h 97448"/>
                <a:gd name="connsiteX2" fmla="*/ 281980 w 282006"/>
                <a:gd name="connsiteY2" fmla="*/ 16070 h 97448"/>
                <a:gd name="connsiteX3" fmla="*/ 281598 w 282006"/>
                <a:gd name="connsiteY3" fmla="*/ 81020 h 97448"/>
                <a:gd name="connsiteX4" fmla="*/ 267080 w 282006"/>
                <a:gd name="connsiteY4" fmla="*/ 97449 h 97448"/>
                <a:gd name="connsiteX5" fmla="*/ 11864 w 282006"/>
                <a:gd name="connsiteY5" fmla="*/ 97067 h 97448"/>
                <a:gd name="connsiteX6" fmla="*/ 20 w 282006"/>
                <a:gd name="connsiteY6" fmla="*/ 84459 h 97448"/>
                <a:gd name="connsiteX7" fmla="*/ 20 w 282006"/>
                <a:gd name="connsiteY7" fmla="*/ 14160 h 97448"/>
                <a:gd name="connsiteX8" fmla="*/ 14539 w 282006"/>
                <a:gd name="connsiteY8" fmla="*/ 406 h 97448"/>
                <a:gd name="connsiteX9" fmla="*/ 142147 w 282006"/>
                <a:gd name="connsiteY9" fmla="*/ 406 h 97448"/>
                <a:gd name="connsiteX10" fmla="*/ 142147 w 282006"/>
                <a:gd name="connsiteY10" fmla="*/ 406 h 97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2006" h="97448">
                  <a:moveTo>
                    <a:pt x="142147" y="406"/>
                  </a:moveTo>
                  <a:cubicBezTo>
                    <a:pt x="183409" y="406"/>
                    <a:pt x="224672" y="788"/>
                    <a:pt x="265934" y="24"/>
                  </a:cubicBezTo>
                  <a:cubicBezTo>
                    <a:pt x="278542" y="-358"/>
                    <a:pt x="282363" y="3844"/>
                    <a:pt x="281980" y="16070"/>
                  </a:cubicBezTo>
                  <a:cubicBezTo>
                    <a:pt x="280834" y="37465"/>
                    <a:pt x="281216" y="59243"/>
                    <a:pt x="281598" y="81020"/>
                  </a:cubicBezTo>
                  <a:cubicBezTo>
                    <a:pt x="281980" y="91718"/>
                    <a:pt x="279306" y="97449"/>
                    <a:pt x="267080" y="97449"/>
                  </a:cubicBezTo>
                  <a:cubicBezTo>
                    <a:pt x="181881" y="97067"/>
                    <a:pt x="96682" y="97067"/>
                    <a:pt x="11864" y="97067"/>
                  </a:cubicBezTo>
                  <a:cubicBezTo>
                    <a:pt x="2695" y="97067"/>
                    <a:pt x="20" y="93246"/>
                    <a:pt x="20" y="84459"/>
                  </a:cubicBezTo>
                  <a:cubicBezTo>
                    <a:pt x="403" y="61153"/>
                    <a:pt x="785" y="37465"/>
                    <a:pt x="20" y="14160"/>
                  </a:cubicBezTo>
                  <a:cubicBezTo>
                    <a:pt x="-361" y="2698"/>
                    <a:pt x="4605" y="406"/>
                    <a:pt x="14539" y="406"/>
                  </a:cubicBezTo>
                  <a:cubicBezTo>
                    <a:pt x="57329" y="788"/>
                    <a:pt x="99738" y="406"/>
                    <a:pt x="142147" y="406"/>
                  </a:cubicBezTo>
                  <a:cubicBezTo>
                    <a:pt x="142147" y="406"/>
                    <a:pt x="142147" y="406"/>
                    <a:pt x="142147" y="406"/>
                  </a:cubicBezTo>
                  <a:close/>
                </a:path>
              </a:pathLst>
            </a:custGeom>
            <a:solidFill>
              <a:srgbClr val="DB2D08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5022185-B35F-4780-816A-9162ED02F059}"/>
                </a:ext>
              </a:extLst>
            </p:cNvPr>
            <p:cNvSpPr/>
            <p:nvPr/>
          </p:nvSpPr>
          <p:spPr>
            <a:xfrm>
              <a:off x="9774410" y="3661250"/>
              <a:ext cx="273572" cy="247132"/>
            </a:xfrm>
            <a:custGeom>
              <a:avLst/>
              <a:gdLst>
                <a:gd name="connsiteX0" fmla="*/ 225947 w 354188"/>
                <a:gd name="connsiteY0" fmla="*/ 319931 h 319957"/>
                <a:gd name="connsiteX1" fmla="*/ 125466 w 354188"/>
                <a:gd name="connsiteY1" fmla="*/ 310762 h 319957"/>
                <a:gd name="connsiteX2" fmla="*/ 88788 w 354188"/>
                <a:gd name="connsiteY2" fmla="*/ 285928 h 319957"/>
                <a:gd name="connsiteX3" fmla="*/ 117060 w 354188"/>
                <a:gd name="connsiteY3" fmla="*/ 243137 h 319957"/>
                <a:gd name="connsiteX4" fmla="*/ 52110 w 354188"/>
                <a:gd name="connsiteY4" fmla="*/ 235878 h 319957"/>
                <a:gd name="connsiteX5" fmla="*/ 21545 w 354188"/>
                <a:gd name="connsiteY5" fmla="*/ 212572 h 319957"/>
                <a:gd name="connsiteX6" fmla="*/ 44087 w 354188"/>
                <a:gd name="connsiteY6" fmla="*/ 177423 h 319957"/>
                <a:gd name="connsiteX7" fmla="*/ 87642 w 354188"/>
                <a:gd name="connsiteY7" fmla="*/ 167107 h 319957"/>
                <a:gd name="connsiteX8" fmla="*/ 36828 w 354188"/>
                <a:gd name="connsiteY8" fmla="*/ 158702 h 319957"/>
                <a:gd name="connsiteX9" fmla="*/ 10466 w 354188"/>
                <a:gd name="connsiteY9" fmla="*/ 133486 h 319957"/>
                <a:gd name="connsiteX10" fmla="*/ 34917 w 354188"/>
                <a:gd name="connsiteY10" fmla="*/ 101393 h 319957"/>
                <a:gd name="connsiteX11" fmla="*/ 75034 w 354188"/>
                <a:gd name="connsiteY11" fmla="*/ 90695 h 319957"/>
                <a:gd name="connsiteX12" fmla="*/ 29186 w 354188"/>
                <a:gd name="connsiteY12" fmla="*/ 84200 h 319957"/>
                <a:gd name="connsiteX13" fmla="*/ 150 w 354188"/>
                <a:gd name="connsiteY13" fmla="*/ 59366 h 319957"/>
                <a:gd name="connsiteX14" fmla="*/ 18871 w 354188"/>
                <a:gd name="connsiteY14" fmla="*/ 28802 h 319957"/>
                <a:gd name="connsiteX15" fmla="*/ 70449 w 354188"/>
                <a:gd name="connsiteY15" fmla="*/ 16194 h 319957"/>
                <a:gd name="connsiteX16" fmla="*/ 250017 w 354188"/>
                <a:gd name="connsiteY16" fmla="*/ 529 h 319957"/>
                <a:gd name="connsiteX17" fmla="*/ 295482 w 354188"/>
                <a:gd name="connsiteY17" fmla="*/ 2057 h 319957"/>
                <a:gd name="connsiteX18" fmla="*/ 320316 w 354188"/>
                <a:gd name="connsiteY18" fmla="*/ 53253 h 319957"/>
                <a:gd name="connsiteX19" fmla="*/ 326429 w 354188"/>
                <a:gd name="connsiteY19" fmla="*/ 88785 h 319957"/>
                <a:gd name="connsiteX20" fmla="*/ 323372 w 354188"/>
                <a:gd name="connsiteY20" fmla="*/ 139599 h 319957"/>
                <a:gd name="connsiteX21" fmla="*/ 324519 w 354188"/>
                <a:gd name="connsiteY21" fmla="*/ 157556 h 319957"/>
                <a:gd name="connsiteX22" fmla="*/ 332160 w 354188"/>
                <a:gd name="connsiteY22" fmla="*/ 216393 h 319957"/>
                <a:gd name="connsiteX23" fmla="*/ 321462 w 354188"/>
                <a:gd name="connsiteY23" fmla="*/ 229765 h 319957"/>
                <a:gd name="connsiteX24" fmla="*/ 353937 w 354188"/>
                <a:gd name="connsiteY24" fmla="*/ 269881 h 319957"/>
                <a:gd name="connsiteX25" fmla="*/ 312675 w 354188"/>
                <a:gd name="connsiteY25" fmla="*/ 314200 h 319957"/>
                <a:gd name="connsiteX26" fmla="*/ 225947 w 354188"/>
                <a:gd name="connsiteY26" fmla="*/ 319931 h 3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54188" h="319957">
                  <a:moveTo>
                    <a:pt x="225947" y="319931"/>
                  </a:moveTo>
                  <a:cubicBezTo>
                    <a:pt x="192326" y="319167"/>
                    <a:pt x="159087" y="313436"/>
                    <a:pt x="125466" y="310762"/>
                  </a:cubicBezTo>
                  <a:cubicBezTo>
                    <a:pt x="108655" y="309615"/>
                    <a:pt x="93373" y="303502"/>
                    <a:pt x="88788" y="285928"/>
                  </a:cubicBezTo>
                  <a:cubicBezTo>
                    <a:pt x="83057" y="256127"/>
                    <a:pt x="113240" y="246193"/>
                    <a:pt x="117060" y="243137"/>
                  </a:cubicBezTo>
                  <a:cubicBezTo>
                    <a:pt x="92990" y="240463"/>
                    <a:pt x="72741" y="238934"/>
                    <a:pt x="52110" y="235878"/>
                  </a:cubicBezTo>
                  <a:cubicBezTo>
                    <a:pt x="37974" y="233968"/>
                    <a:pt x="24220" y="229765"/>
                    <a:pt x="21545" y="212572"/>
                  </a:cubicBezTo>
                  <a:cubicBezTo>
                    <a:pt x="18871" y="194615"/>
                    <a:pt x="29569" y="185064"/>
                    <a:pt x="44087" y="177423"/>
                  </a:cubicBezTo>
                  <a:cubicBezTo>
                    <a:pt x="57459" y="170546"/>
                    <a:pt x="72741" y="172456"/>
                    <a:pt x="87642" y="167107"/>
                  </a:cubicBezTo>
                  <a:cubicBezTo>
                    <a:pt x="69685" y="164051"/>
                    <a:pt x="53256" y="161758"/>
                    <a:pt x="36828" y="158702"/>
                  </a:cubicBezTo>
                  <a:cubicBezTo>
                    <a:pt x="22309" y="156409"/>
                    <a:pt x="11230" y="148768"/>
                    <a:pt x="10466" y="133486"/>
                  </a:cubicBezTo>
                  <a:cubicBezTo>
                    <a:pt x="9319" y="116675"/>
                    <a:pt x="20017" y="106742"/>
                    <a:pt x="34917" y="101393"/>
                  </a:cubicBezTo>
                  <a:cubicBezTo>
                    <a:pt x="46761" y="97572"/>
                    <a:pt x="58987" y="94898"/>
                    <a:pt x="75034" y="90695"/>
                  </a:cubicBezTo>
                  <a:cubicBezTo>
                    <a:pt x="56695" y="88021"/>
                    <a:pt x="42941" y="86493"/>
                    <a:pt x="29186" y="84200"/>
                  </a:cubicBezTo>
                  <a:cubicBezTo>
                    <a:pt x="14668" y="81908"/>
                    <a:pt x="1296" y="76177"/>
                    <a:pt x="150" y="59366"/>
                  </a:cubicBezTo>
                  <a:cubicBezTo>
                    <a:pt x="-996" y="42938"/>
                    <a:pt x="4353" y="34150"/>
                    <a:pt x="18871" y="28802"/>
                  </a:cubicBezTo>
                  <a:cubicBezTo>
                    <a:pt x="36064" y="21925"/>
                    <a:pt x="61279" y="16958"/>
                    <a:pt x="70449" y="16194"/>
                  </a:cubicBezTo>
                  <a:cubicBezTo>
                    <a:pt x="115532" y="15047"/>
                    <a:pt x="238555" y="529"/>
                    <a:pt x="250017" y="529"/>
                  </a:cubicBezTo>
                  <a:cubicBezTo>
                    <a:pt x="265299" y="529"/>
                    <a:pt x="280582" y="-1381"/>
                    <a:pt x="295482" y="2057"/>
                  </a:cubicBezTo>
                  <a:cubicBezTo>
                    <a:pt x="322608" y="8170"/>
                    <a:pt x="333306" y="29184"/>
                    <a:pt x="320316" y="53253"/>
                  </a:cubicBezTo>
                  <a:cubicBezTo>
                    <a:pt x="312675" y="67772"/>
                    <a:pt x="308090" y="77323"/>
                    <a:pt x="326429" y="88785"/>
                  </a:cubicBezTo>
                  <a:cubicBezTo>
                    <a:pt x="340947" y="97954"/>
                    <a:pt x="338655" y="118968"/>
                    <a:pt x="323372" y="139599"/>
                  </a:cubicBezTo>
                  <a:cubicBezTo>
                    <a:pt x="318024" y="146858"/>
                    <a:pt x="315349" y="150679"/>
                    <a:pt x="324519" y="157556"/>
                  </a:cubicBezTo>
                  <a:cubicBezTo>
                    <a:pt x="348970" y="174366"/>
                    <a:pt x="350881" y="192705"/>
                    <a:pt x="332160" y="216393"/>
                  </a:cubicBezTo>
                  <a:cubicBezTo>
                    <a:pt x="328721" y="220596"/>
                    <a:pt x="325283" y="225180"/>
                    <a:pt x="321462" y="229765"/>
                  </a:cubicBezTo>
                  <a:cubicBezTo>
                    <a:pt x="347060" y="239316"/>
                    <a:pt x="355847" y="250778"/>
                    <a:pt x="353937" y="269881"/>
                  </a:cubicBezTo>
                  <a:cubicBezTo>
                    <a:pt x="351263" y="295861"/>
                    <a:pt x="337891" y="309233"/>
                    <a:pt x="312675" y="314200"/>
                  </a:cubicBezTo>
                  <a:cubicBezTo>
                    <a:pt x="302359" y="316493"/>
                    <a:pt x="244286" y="320313"/>
                    <a:pt x="225947" y="319931"/>
                  </a:cubicBez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0D775DB-7E53-4180-B465-EFD25B6BB091}"/>
                </a:ext>
              </a:extLst>
            </p:cNvPr>
            <p:cNvSpPr/>
            <p:nvPr/>
          </p:nvSpPr>
          <p:spPr>
            <a:xfrm>
              <a:off x="10256277" y="2870492"/>
              <a:ext cx="228150" cy="268013"/>
            </a:xfrm>
            <a:custGeom>
              <a:avLst/>
              <a:gdLst>
                <a:gd name="connsiteX0" fmla="*/ 118245 w 295382"/>
                <a:gd name="connsiteY0" fmla="*/ 129524 h 346991"/>
                <a:gd name="connsiteX1" fmla="*/ 13178 w 295382"/>
                <a:gd name="connsiteY1" fmla="*/ 190271 h 346991"/>
                <a:gd name="connsiteX2" fmla="*/ 952 w 295382"/>
                <a:gd name="connsiteY2" fmla="*/ 205172 h 346991"/>
                <a:gd name="connsiteX3" fmla="*/ 94175 w 295382"/>
                <a:gd name="connsiteY3" fmla="*/ 343859 h 346991"/>
                <a:gd name="connsiteX4" fmla="*/ 221783 w 295382"/>
                <a:gd name="connsiteY4" fmla="*/ 241467 h 346991"/>
                <a:gd name="connsiteX5" fmla="*/ 290936 w 295382"/>
                <a:gd name="connsiteY5" fmla="*/ 129906 h 346991"/>
                <a:gd name="connsiteX6" fmla="*/ 272597 w 295382"/>
                <a:gd name="connsiteY6" fmla="*/ 40122 h 346991"/>
                <a:gd name="connsiteX7" fmla="*/ 174408 w 295382"/>
                <a:gd name="connsiteY7" fmla="*/ 6 h 346991"/>
                <a:gd name="connsiteX8" fmla="*/ 155305 w 295382"/>
                <a:gd name="connsiteY8" fmla="*/ 19873 h 346991"/>
                <a:gd name="connsiteX9" fmla="*/ 118245 w 295382"/>
                <a:gd name="connsiteY9" fmla="*/ 129524 h 34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382" h="346991">
                  <a:moveTo>
                    <a:pt x="118245" y="129524"/>
                  </a:moveTo>
                  <a:cubicBezTo>
                    <a:pt x="88444" y="158942"/>
                    <a:pt x="52149" y="176517"/>
                    <a:pt x="13178" y="190271"/>
                  </a:cubicBezTo>
                  <a:cubicBezTo>
                    <a:pt x="5537" y="192946"/>
                    <a:pt x="-2868" y="195620"/>
                    <a:pt x="952" y="205172"/>
                  </a:cubicBezTo>
                  <a:cubicBezTo>
                    <a:pt x="4009" y="213195"/>
                    <a:pt x="62464" y="370985"/>
                    <a:pt x="94175" y="343859"/>
                  </a:cubicBezTo>
                  <a:cubicBezTo>
                    <a:pt x="138494" y="311766"/>
                    <a:pt x="184341" y="281966"/>
                    <a:pt x="221783" y="241467"/>
                  </a:cubicBezTo>
                  <a:cubicBezTo>
                    <a:pt x="252348" y="208610"/>
                    <a:pt x="278328" y="173079"/>
                    <a:pt x="290936" y="129906"/>
                  </a:cubicBezTo>
                  <a:cubicBezTo>
                    <a:pt x="298195" y="104308"/>
                    <a:pt x="299341" y="58843"/>
                    <a:pt x="272597" y="40122"/>
                  </a:cubicBezTo>
                  <a:cubicBezTo>
                    <a:pt x="243178" y="18727"/>
                    <a:pt x="213378" y="-376"/>
                    <a:pt x="174408" y="6"/>
                  </a:cubicBezTo>
                  <a:cubicBezTo>
                    <a:pt x="159125" y="388"/>
                    <a:pt x="153776" y="4972"/>
                    <a:pt x="155305" y="19873"/>
                  </a:cubicBezTo>
                  <a:cubicBezTo>
                    <a:pt x="157597" y="50055"/>
                    <a:pt x="127032" y="121118"/>
                    <a:pt x="118245" y="129524"/>
                  </a:cubicBezTo>
                  <a:close/>
                </a:path>
              </a:pathLst>
            </a:custGeom>
            <a:solidFill>
              <a:srgbClr val="00DCD4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Moon 58">
              <a:extLst>
                <a:ext uri="{FF2B5EF4-FFF2-40B4-BE49-F238E27FC236}">
                  <a16:creationId xmlns:a16="http://schemas.microsoft.com/office/drawing/2014/main" id="{0E78D415-4319-47F4-8CCC-6AA412BA6FC2}"/>
                </a:ext>
              </a:extLst>
            </p:cNvPr>
            <p:cNvSpPr/>
            <p:nvPr/>
          </p:nvSpPr>
          <p:spPr>
            <a:xfrm rot="16200000">
              <a:off x="10207420" y="2551843"/>
              <a:ext cx="45719" cy="177704"/>
            </a:xfrm>
            <a:prstGeom prst="mo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-Overall-Level-of-Stress-Experienced-Among-College-Students">
            <a:extLst>
              <a:ext uri="{FF2B5EF4-FFF2-40B4-BE49-F238E27FC236}">
                <a16:creationId xmlns:a16="http://schemas.microsoft.com/office/drawing/2014/main" id="{92FAA34C-C610-554F-0A46-B48C71407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16" y="1358691"/>
            <a:ext cx="6358455" cy="41406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C79959-224A-FCF9-833F-3FBC911F1CC9}"/>
              </a:ext>
            </a:extLst>
          </p:cNvPr>
          <p:cNvSpPr txBox="1"/>
          <p:nvPr/>
        </p:nvSpPr>
        <p:spPr>
          <a:xfrm>
            <a:off x="6971762" y="1897246"/>
            <a:ext cx="609814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Overall, 88 percent of college students </a:t>
            </a:r>
          </a:p>
          <a:p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reported their college life to be stressful</a:t>
            </a:r>
            <a:endParaRPr lang="en-I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2111337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0967BB-94D0-8C26-A742-64373CDDDC17}"/>
              </a:ext>
            </a:extLst>
          </p:cNvPr>
          <p:cNvSpPr txBox="1"/>
          <p:nvPr/>
        </p:nvSpPr>
        <p:spPr>
          <a:xfrm>
            <a:off x="2121793" y="2777371"/>
            <a:ext cx="757599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Our solution to this </a:t>
            </a:r>
          </a:p>
          <a:p>
            <a:pPr algn="ctr"/>
            <a:r>
              <a:rPr lang="en-US" altLang="ko-KR" sz="4800" b="1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3463490148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E2F466-2870-48BB-BCBC-BD5C2BFF53D5}"/>
              </a:ext>
            </a:extLst>
          </p:cNvPr>
          <p:cNvCxnSpPr>
            <a:cxnSpLocks/>
            <a:stCxn id="16" idx="6"/>
            <a:endCxn id="31" idx="2"/>
          </p:cNvCxnSpPr>
          <p:nvPr/>
        </p:nvCxnSpPr>
        <p:spPr>
          <a:xfrm>
            <a:off x="2000291" y="3923741"/>
            <a:ext cx="828555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8610C6-B446-464F-B3BC-46BAC86EC757}"/>
              </a:ext>
            </a:extLst>
          </p:cNvPr>
          <p:cNvGrpSpPr/>
          <p:nvPr/>
        </p:nvGrpSpPr>
        <p:grpSpPr>
          <a:xfrm>
            <a:off x="1712259" y="3779725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5AB9494-9E62-4820-95BA-E4F727FCE2D4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73E9F4B-0B57-4C49-87E0-84D6DA35BE5E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3CCA8E-2B00-4397-9F37-5C8CB45EF49D}"/>
              </a:ext>
            </a:extLst>
          </p:cNvPr>
          <p:cNvGrpSpPr/>
          <p:nvPr/>
        </p:nvGrpSpPr>
        <p:grpSpPr>
          <a:xfrm>
            <a:off x="5963047" y="3768571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96FBC08-5AF7-402E-AB21-23E6D5FAA95C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D5B2D21-2D83-477D-AFA7-418D7ABB9FC5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B359A54-5BB4-4970-B0C2-F5E3D9D98D95}"/>
              </a:ext>
            </a:extLst>
          </p:cNvPr>
          <p:cNvGrpSpPr/>
          <p:nvPr/>
        </p:nvGrpSpPr>
        <p:grpSpPr>
          <a:xfrm>
            <a:off x="8088441" y="3768572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28694AF-9134-411D-9B55-832584FF96FD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9CC773F-B0E1-4F6D-BEFF-B9B530E450A4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26E2E1-A877-46F5-A176-A57F8AD78F6C}"/>
              </a:ext>
            </a:extLst>
          </p:cNvPr>
          <p:cNvGrpSpPr/>
          <p:nvPr/>
        </p:nvGrpSpPr>
        <p:grpSpPr>
          <a:xfrm>
            <a:off x="3837653" y="3768572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C081600-220B-443B-92AA-2CC03DC17A5C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1B32EFA-C32B-44FE-98C2-58D163E76D18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637F09E-9CC3-45CE-B66C-2C362317C875}"/>
              </a:ext>
            </a:extLst>
          </p:cNvPr>
          <p:cNvGrpSpPr/>
          <p:nvPr/>
        </p:nvGrpSpPr>
        <p:grpSpPr>
          <a:xfrm>
            <a:off x="10213835" y="3779725"/>
            <a:ext cx="288032" cy="288032"/>
            <a:chOff x="611560" y="2851238"/>
            <a:chExt cx="288032" cy="288032"/>
          </a:xfrm>
          <a:solidFill>
            <a:schemeClr val="accent4"/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26ECFBC-691B-407F-AE0F-7496518027D6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652EC06-B92D-4BB3-925C-7C16C4B72F73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A351412-E712-4105-AD16-DC84610E1C2E}"/>
              </a:ext>
            </a:extLst>
          </p:cNvPr>
          <p:cNvGrpSpPr/>
          <p:nvPr/>
        </p:nvGrpSpPr>
        <p:grpSpPr>
          <a:xfrm>
            <a:off x="945994" y="1838709"/>
            <a:ext cx="2003268" cy="1636313"/>
            <a:chOff x="907079" y="2041299"/>
            <a:chExt cx="2003268" cy="163631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C5C5A1-DBC9-4788-8D79-5644097AEE52}"/>
                </a:ext>
              </a:extLst>
            </p:cNvPr>
            <p:cNvSpPr txBox="1"/>
            <p:nvPr/>
          </p:nvSpPr>
          <p:spPr>
            <a:xfrm>
              <a:off x="954951" y="2395442"/>
              <a:ext cx="195539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sz="1600" dirty="0"/>
                <a:t>Monitor the mental state of </a:t>
              </a:r>
              <a:r>
                <a:rPr lang="en-IN" sz="1600" dirty="0"/>
                <a:t>patient</a:t>
              </a:r>
              <a:r>
                <a:rPr lang="en-US" sz="1600" dirty="0"/>
                <a:t>s via </a:t>
              </a:r>
              <a:r>
                <a:rPr lang="en-US" sz="1600" b="1" dirty="0"/>
                <a:t>Smart-watch Sensors</a:t>
              </a:r>
              <a:endParaRPr lang="en-US" sz="16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D23B941-6F9C-4213-A7B7-A379ABBE83AF}"/>
                </a:ext>
              </a:extLst>
            </p:cNvPr>
            <p:cNvSpPr txBox="1"/>
            <p:nvPr/>
          </p:nvSpPr>
          <p:spPr>
            <a:xfrm>
              <a:off x="907079" y="2041299"/>
              <a:ext cx="1947590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Sensors (Input)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B05CE13-6435-48EF-A325-878236530B79}"/>
                </a:ext>
              </a:extLst>
            </p:cNvPr>
            <p:cNvCxnSpPr/>
            <p:nvPr/>
          </p:nvCxnSpPr>
          <p:spPr>
            <a:xfrm>
              <a:off x="954951" y="3669575"/>
              <a:ext cx="1728000" cy="80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5531CD7-03EA-4981-9F8C-9FF19781AF55}"/>
              </a:ext>
            </a:extLst>
          </p:cNvPr>
          <p:cNvGrpSpPr/>
          <p:nvPr/>
        </p:nvGrpSpPr>
        <p:grpSpPr>
          <a:xfrm flipH="1">
            <a:off x="3117611" y="4315101"/>
            <a:ext cx="1728000" cy="1728698"/>
            <a:chOff x="9294289" y="1990183"/>
            <a:chExt cx="1728000" cy="172869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6B4DFA6-9E9C-413B-8073-AD86F128BF9C}"/>
                </a:ext>
              </a:extLst>
            </p:cNvPr>
            <p:cNvSpPr txBox="1"/>
            <p:nvPr/>
          </p:nvSpPr>
          <p:spPr>
            <a:xfrm>
              <a:off x="9294289" y="2395442"/>
              <a:ext cx="1728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Mobile Application</a:t>
              </a:r>
              <a:r>
                <a:rPr lang="en-US" sz="1600" dirty="0"/>
                <a:t> as a personal assistant for mood elevation.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CB21531-9758-4F77-BC44-848C4BB8D1E9}"/>
                </a:ext>
              </a:extLst>
            </p:cNvPr>
            <p:cNvSpPr txBox="1"/>
            <p:nvPr/>
          </p:nvSpPr>
          <p:spPr>
            <a:xfrm>
              <a:off x="9294289" y="1990183"/>
              <a:ext cx="1728000" cy="64633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Patient Interface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DEAC52F-8B65-44C9-A2BA-B07C842E555C}"/>
                </a:ext>
              </a:extLst>
            </p:cNvPr>
            <p:cNvCxnSpPr/>
            <p:nvPr/>
          </p:nvCxnSpPr>
          <p:spPr>
            <a:xfrm>
              <a:off x="9294289" y="3669575"/>
              <a:ext cx="1728000" cy="803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1D4D173-3BC3-4702-B35A-F2662955BC44}"/>
              </a:ext>
            </a:extLst>
          </p:cNvPr>
          <p:cNvGrpSpPr/>
          <p:nvPr/>
        </p:nvGrpSpPr>
        <p:grpSpPr>
          <a:xfrm flipH="1">
            <a:off x="9379052" y="1560312"/>
            <a:ext cx="1947591" cy="1964016"/>
            <a:chOff x="2929990" y="1754865"/>
            <a:chExt cx="1947591" cy="196401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53EAA6-9534-4235-8C9C-4E90BEF0ACA6}"/>
                </a:ext>
              </a:extLst>
            </p:cNvPr>
            <p:cNvSpPr txBox="1"/>
            <p:nvPr/>
          </p:nvSpPr>
          <p:spPr>
            <a:xfrm>
              <a:off x="3039785" y="2395442"/>
              <a:ext cx="1728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cs typeface="Trebuchet MS"/>
                </a:rPr>
                <a:t>External support </a:t>
              </a:r>
              <a:r>
                <a:rPr lang="en-US" sz="1600" dirty="0">
                  <a:cs typeface="Trebuchet MS"/>
                </a:rPr>
                <a:t>from caretakers 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When patient is distressed 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CF930F7-BF83-4780-AA71-8DDA82E18694}"/>
                </a:ext>
              </a:extLst>
            </p:cNvPr>
            <p:cNvSpPr txBox="1"/>
            <p:nvPr/>
          </p:nvSpPr>
          <p:spPr>
            <a:xfrm>
              <a:off x="2929990" y="1754865"/>
              <a:ext cx="1947591" cy="646331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cs typeface="Arial" pitchFamily="34" charset="0"/>
                </a:rPr>
                <a:t>Caretaker Interface</a:t>
              </a:r>
              <a:endParaRPr lang="ko-KR" altLang="en-US" b="1" dirty="0">
                <a:cs typeface="Arial" pitchFamily="34" charset="0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FA7A0B6-FAE6-470C-9DAB-27D9956D7E9A}"/>
                </a:ext>
              </a:extLst>
            </p:cNvPr>
            <p:cNvCxnSpPr/>
            <p:nvPr/>
          </p:nvCxnSpPr>
          <p:spPr>
            <a:xfrm>
              <a:off x="3039785" y="3669575"/>
              <a:ext cx="1728000" cy="803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D274F7E-43EA-49CF-8B89-17BE7BD05813}"/>
              </a:ext>
            </a:extLst>
          </p:cNvPr>
          <p:cNvGrpSpPr/>
          <p:nvPr/>
        </p:nvGrpSpPr>
        <p:grpSpPr>
          <a:xfrm flipH="1">
            <a:off x="5138669" y="1791864"/>
            <a:ext cx="1955396" cy="1691195"/>
            <a:chOff x="7084744" y="1986417"/>
            <a:chExt cx="1955396" cy="169119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8C3824D-244C-4C2F-9847-903A2F6DEE93}"/>
                </a:ext>
              </a:extLst>
            </p:cNvPr>
            <p:cNvSpPr txBox="1"/>
            <p:nvPr/>
          </p:nvSpPr>
          <p:spPr>
            <a:xfrm>
              <a:off x="7084744" y="2395442"/>
              <a:ext cx="195539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cs typeface="Trebuchet MS"/>
                </a:rPr>
                <a:t>Machine Learning Algorithms </a:t>
              </a:r>
              <a:r>
                <a:rPr lang="en-US" sz="1600" dirty="0">
                  <a:cs typeface="Trebuchet MS"/>
                </a:rPr>
                <a:t>to classify the mental state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9F8D70E-7CF2-402E-BEA7-BD992DB162D7}"/>
                </a:ext>
              </a:extLst>
            </p:cNvPr>
            <p:cNvSpPr txBox="1"/>
            <p:nvPr/>
          </p:nvSpPr>
          <p:spPr>
            <a:xfrm>
              <a:off x="7198442" y="1986417"/>
              <a:ext cx="172800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Processing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14478A3-6EBB-4E18-8EF4-A0A18BFE012A}"/>
                </a:ext>
              </a:extLst>
            </p:cNvPr>
            <p:cNvCxnSpPr/>
            <p:nvPr/>
          </p:nvCxnSpPr>
          <p:spPr>
            <a:xfrm>
              <a:off x="7209453" y="3669575"/>
              <a:ext cx="1728000" cy="80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EE11F9E-0148-47E6-9986-E34616B72A78}"/>
              </a:ext>
            </a:extLst>
          </p:cNvPr>
          <p:cNvGrpSpPr/>
          <p:nvPr/>
        </p:nvGrpSpPr>
        <p:grpSpPr>
          <a:xfrm flipH="1">
            <a:off x="7365102" y="4388984"/>
            <a:ext cx="1728000" cy="1613546"/>
            <a:chOff x="5124619" y="2064066"/>
            <a:chExt cx="1728000" cy="161354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A325311-9746-4E5A-8423-5ABADFDBF64D}"/>
                </a:ext>
              </a:extLst>
            </p:cNvPr>
            <p:cNvSpPr txBox="1"/>
            <p:nvPr/>
          </p:nvSpPr>
          <p:spPr>
            <a:xfrm>
              <a:off x="5124619" y="2480356"/>
              <a:ext cx="172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cs typeface="Trebuchet MS"/>
                </a:rPr>
                <a:t>Analyze</a:t>
              </a:r>
              <a:r>
                <a:rPr lang="en-US" sz="1600" dirty="0">
                  <a:cs typeface="Trebuchet MS"/>
                </a:rPr>
                <a:t> the progress over time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0A0BA96-17D5-4C14-8950-4B4659DB8F7A}"/>
                </a:ext>
              </a:extLst>
            </p:cNvPr>
            <p:cNvSpPr txBox="1"/>
            <p:nvPr/>
          </p:nvSpPr>
          <p:spPr>
            <a:xfrm>
              <a:off x="5124619" y="2064066"/>
              <a:ext cx="1728000" cy="36933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cs typeface="Arial" pitchFamily="34" charset="0"/>
                </a:rPr>
                <a:t>Storing Data</a:t>
              </a:r>
              <a:endParaRPr lang="ko-KR" altLang="en-US" b="1" dirty="0">
                <a:cs typeface="Arial" pitchFamily="34" charset="0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FC06DF3-D7D1-47B0-9142-F1394AEDB987}"/>
                </a:ext>
              </a:extLst>
            </p:cNvPr>
            <p:cNvCxnSpPr/>
            <p:nvPr/>
          </p:nvCxnSpPr>
          <p:spPr>
            <a:xfrm>
              <a:off x="5124619" y="3669575"/>
              <a:ext cx="1728000" cy="803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Tech Stacks Used</a:t>
            </a:r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66CE63BD-DEDE-40E5-92BC-4F0DA6FBC919}"/>
              </a:ext>
            </a:extLst>
          </p:cNvPr>
          <p:cNvSpPr/>
          <p:nvPr/>
        </p:nvSpPr>
        <p:spPr>
          <a:xfrm>
            <a:off x="9907390" y="2390658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56CCE03E-EA1C-4661-AEF5-29AFCC6BD2BE}"/>
              </a:ext>
            </a:extLst>
          </p:cNvPr>
          <p:cNvSpPr/>
          <p:nvPr/>
        </p:nvSpPr>
        <p:spPr>
          <a:xfrm>
            <a:off x="9304425" y="4036753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E6A8D1CB-1183-4445-9430-3D3CE89C47FA}"/>
              </a:ext>
            </a:extLst>
          </p:cNvPr>
          <p:cNvSpPr/>
          <p:nvPr/>
        </p:nvSpPr>
        <p:spPr>
          <a:xfrm>
            <a:off x="6215199" y="2390658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64E8A7FA-E25E-4D08-A697-4B25B3D4F284}"/>
              </a:ext>
            </a:extLst>
          </p:cNvPr>
          <p:cNvSpPr/>
          <p:nvPr/>
        </p:nvSpPr>
        <p:spPr>
          <a:xfrm>
            <a:off x="7093447" y="4018333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732966-8016-4AF3-BE0E-D04491E4A2D0}"/>
              </a:ext>
            </a:extLst>
          </p:cNvPr>
          <p:cNvSpPr txBox="1"/>
          <p:nvPr/>
        </p:nvSpPr>
        <p:spPr>
          <a:xfrm>
            <a:off x="6354881" y="3419801"/>
            <a:ext cx="116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Watch App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D4D56-C6AC-4D06-9029-A35FE869C28E}"/>
              </a:ext>
            </a:extLst>
          </p:cNvPr>
          <p:cNvSpPr txBox="1"/>
          <p:nvPr/>
        </p:nvSpPr>
        <p:spPr>
          <a:xfrm>
            <a:off x="7233131" y="5053848"/>
            <a:ext cx="116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Backend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8BD11E-2AD8-432E-A220-B220774E5E61}"/>
              </a:ext>
            </a:extLst>
          </p:cNvPr>
          <p:cNvSpPr txBox="1"/>
          <p:nvPr/>
        </p:nvSpPr>
        <p:spPr>
          <a:xfrm>
            <a:off x="9452191" y="5113697"/>
            <a:ext cx="116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Database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B6C49B-10A9-44D7-A51D-61A2FE696447}"/>
              </a:ext>
            </a:extLst>
          </p:cNvPr>
          <p:cNvSpPr txBox="1"/>
          <p:nvPr/>
        </p:nvSpPr>
        <p:spPr>
          <a:xfrm>
            <a:off x="10047074" y="3235917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Machine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Learning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48D5C44-4401-B7F7-B4AE-C3B84EFE2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611" y="1673074"/>
            <a:ext cx="6250413" cy="46905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D79CD22-58AB-AF10-BFFE-5FC64052FFAE}"/>
              </a:ext>
            </a:extLst>
          </p:cNvPr>
          <p:cNvSpPr txBox="1"/>
          <p:nvPr/>
        </p:nvSpPr>
        <p:spPr>
          <a:xfrm>
            <a:off x="8200979" y="3405212"/>
            <a:ext cx="116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cs typeface="Arial" pitchFamily="34" charset="0"/>
              </a:rPr>
              <a:t>Mobile App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532AD7-4F58-1A13-58AE-94C475EB9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107" y="2547039"/>
            <a:ext cx="976177" cy="9294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19D27A4-C540-0C64-5382-1D8CA6D2F7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672" y="2776461"/>
            <a:ext cx="713881" cy="61909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594C28F-104F-FA5F-FF88-9075106B5D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836" y="2584664"/>
            <a:ext cx="583105" cy="62415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29BA3EE-C926-507C-0408-8D235A64B7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443" y="4340839"/>
            <a:ext cx="759828" cy="75982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822831F-56A9-1FAF-63AB-087725CFF6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349" y="4351384"/>
            <a:ext cx="762313" cy="7623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85E23D6-E26B-C448-D5CD-92B48CD2681B}"/>
              </a:ext>
            </a:extLst>
          </p:cNvPr>
          <p:cNvSpPr txBox="1"/>
          <p:nvPr/>
        </p:nvSpPr>
        <p:spPr>
          <a:xfrm>
            <a:off x="3799132" y="2392206"/>
            <a:ext cx="6233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cs typeface="Arial" pitchFamily="34" charset="0"/>
              </a:rPr>
              <a:t>Java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0E0A24-480B-A97D-0994-9FEA97AFAAC5}"/>
              </a:ext>
            </a:extLst>
          </p:cNvPr>
          <p:cNvSpPr txBox="1"/>
          <p:nvPr/>
        </p:nvSpPr>
        <p:spPr>
          <a:xfrm>
            <a:off x="5664606" y="2415767"/>
            <a:ext cx="6233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cs typeface="Arial" pitchFamily="34" charset="0"/>
              </a:rPr>
              <a:t>React Native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540622-5843-4693-9355-4FB13C6AB489}"/>
              </a:ext>
            </a:extLst>
          </p:cNvPr>
          <p:cNvSpPr txBox="1"/>
          <p:nvPr/>
        </p:nvSpPr>
        <p:spPr>
          <a:xfrm>
            <a:off x="7540615" y="2387582"/>
            <a:ext cx="6233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cs typeface="Arial" pitchFamily="34" charset="0"/>
              </a:rPr>
              <a:t>TensorFlow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A4E795-6F5A-4F13-0F07-716AA74C2DAD}"/>
              </a:ext>
            </a:extLst>
          </p:cNvPr>
          <p:cNvSpPr txBox="1"/>
          <p:nvPr/>
        </p:nvSpPr>
        <p:spPr>
          <a:xfrm>
            <a:off x="7223041" y="4072502"/>
            <a:ext cx="116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Node.js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D782ED-CAEE-2BB7-80D8-C74B044A81FF}"/>
              </a:ext>
            </a:extLst>
          </p:cNvPr>
          <p:cNvSpPr txBox="1"/>
          <p:nvPr/>
        </p:nvSpPr>
        <p:spPr>
          <a:xfrm>
            <a:off x="9444109" y="4084991"/>
            <a:ext cx="116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MongoDB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1DC8938F-A2F5-F0E1-E9B4-24C27A77609E}"/>
              </a:ext>
            </a:extLst>
          </p:cNvPr>
          <p:cNvSpPr/>
          <p:nvPr/>
        </p:nvSpPr>
        <p:spPr>
          <a:xfrm>
            <a:off x="8043469" y="2453002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Contents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545</Words>
  <Application>Microsoft Office PowerPoint</Application>
  <PresentationFormat>Widescreen</PresentationFormat>
  <Paragraphs>142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Times New Roman</vt:lpstr>
      <vt:lpstr>Trebuchet MS</vt:lpstr>
      <vt:lpstr>Contents Slide Master</vt:lpstr>
      <vt:lpstr>Section Break Slide Master</vt:lpstr>
      <vt:lpstr>Basic Details of the Team and  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Shubham Tiwary</cp:lastModifiedBy>
  <cp:revision>86</cp:revision>
  <dcterms:created xsi:type="dcterms:W3CDTF">2020-01-20T05:08:25Z</dcterms:created>
  <dcterms:modified xsi:type="dcterms:W3CDTF">2023-09-14T13:18:51Z</dcterms:modified>
</cp:coreProperties>
</file>