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5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8E536-8B16-4C57-974F-B983C3539C2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096DE-F9AB-4065-81EE-98F53716B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21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096DE-F9AB-4065-81EE-98F53716BD6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91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BA6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52499" y="2656902"/>
            <a:ext cx="4838700" cy="3923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00" y="1939107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599" y="3991"/>
                </a:lnTo>
              </a:path>
            </a:pathLst>
          </a:custGeom>
          <a:ln w="101599">
            <a:solidFill>
              <a:srgbClr val="7BA6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519530" y="1090922"/>
            <a:ext cx="1672589" cy="2231390"/>
          </a:xfrm>
          <a:custGeom>
            <a:avLst/>
            <a:gdLst/>
            <a:ahLst/>
            <a:cxnLst/>
            <a:rect l="l" t="t" r="r" b="b"/>
            <a:pathLst>
              <a:path w="1672590" h="2231390">
                <a:moveTo>
                  <a:pt x="1672469" y="2231038"/>
                </a:moveTo>
                <a:lnTo>
                  <a:pt x="0" y="559039"/>
                </a:lnTo>
                <a:lnTo>
                  <a:pt x="559196" y="0"/>
                </a:lnTo>
                <a:lnTo>
                  <a:pt x="1672469" y="1112959"/>
                </a:lnTo>
                <a:lnTo>
                  <a:pt x="1672469" y="2231038"/>
                </a:lnTo>
                <a:close/>
              </a:path>
            </a:pathLst>
          </a:custGeom>
          <a:solidFill>
            <a:srgbClr val="4495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107765" y="936"/>
            <a:ext cx="1084580" cy="1083945"/>
          </a:xfrm>
          <a:custGeom>
            <a:avLst/>
            <a:gdLst/>
            <a:ahLst/>
            <a:cxnLst/>
            <a:rect l="l" t="t" r="r" b="b"/>
            <a:pathLst>
              <a:path w="1084579" h="1083945">
                <a:moveTo>
                  <a:pt x="1084234" y="1083930"/>
                </a:moveTo>
                <a:lnTo>
                  <a:pt x="0" y="0"/>
                </a:lnTo>
                <a:lnTo>
                  <a:pt x="1084234" y="0"/>
                </a:lnTo>
                <a:lnTo>
                  <a:pt x="1084234" y="1083930"/>
                </a:lnTo>
                <a:close/>
              </a:path>
            </a:pathLst>
          </a:custGeom>
          <a:solidFill>
            <a:srgbClr val="7BA6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70039" y="936"/>
            <a:ext cx="2181860" cy="1090295"/>
          </a:xfrm>
          <a:custGeom>
            <a:avLst/>
            <a:gdLst/>
            <a:ahLst/>
            <a:cxnLst/>
            <a:rect l="l" t="t" r="r" b="b"/>
            <a:pathLst>
              <a:path w="2181859" h="1090295">
                <a:moveTo>
                  <a:pt x="1090293" y="1089986"/>
                </a:moveTo>
                <a:lnTo>
                  <a:pt x="0" y="0"/>
                </a:lnTo>
                <a:lnTo>
                  <a:pt x="2181523" y="0"/>
                </a:lnTo>
                <a:lnTo>
                  <a:pt x="1090293" y="1089986"/>
                </a:lnTo>
                <a:close/>
              </a:path>
            </a:pathLst>
          </a:custGeom>
          <a:solidFill>
            <a:srgbClr val="F9D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1323" y="797725"/>
            <a:ext cx="10289353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9321" y="2167768"/>
            <a:ext cx="10213357" cy="3401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BA6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758751"/>
            <a:ext cx="8024495" cy="6097905"/>
            <a:chOff x="1" y="758751"/>
            <a:chExt cx="8024495" cy="6097905"/>
          </a:xfrm>
        </p:grpSpPr>
        <p:sp>
          <p:nvSpPr>
            <p:cNvPr id="3" name="object 3"/>
            <p:cNvSpPr/>
            <p:nvPr/>
          </p:nvSpPr>
          <p:spPr>
            <a:xfrm>
              <a:off x="1" y="758751"/>
              <a:ext cx="3074035" cy="4098290"/>
            </a:xfrm>
            <a:custGeom>
              <a:avLst/>
              <a:gdLst/>
              <a:ahLst/>
              <a:cxnLst/>
              <a:rect l="l" t="t" r="r" b="b"/>
              <a:pathLst>
                <a:path w="3074035" h="4098290">
                  <a:moveTo>
                    <a:pt x="2047972" y="4098227"/>
                  </a:moveTo>
                  <a:lnTo>
                    <a:pt x="0" y="2050831"/>
                  </a:lnTo>
                  <a:lnTo>
                    <a:pt x="0" y="0"/>
                  </a:lnTo>
                  <a:lnTo>
                    <a:pt x="3073677" y="3072811"/>
                  </a:lnTo>
                  <a:lnTo>
                    <a:pt x="2047972" y="4098227"/>
                  </a:lnTo>
                  <a:close/>
                </a:path>
              </a:pathLst>
            </a:custGeom>
            <a:solidFill>
              <a:srgbClr val="449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4862132"/>
              <a:ext cx="1995170" cy="1994535"/>
            </a:xfrm>
            <a:custGeom>
              <a:avLst/>
              <a:gdLst/>
              <a:ahLst/>
              <a:cxnLst/>
              <a:rect l="l" t="t" r="r" b="b"/>
              <a:pathLst>
                <a:path w="1995170" h="1994534">
                  <a:moveTo>
                    <a:pt x="1994711" y="1994149"/>
                  </a:moveTo>
                  <a:lnTo>
                    <a:pt x="0" y="1994149"/>
                  </a:lnTo>
                  <a:lnTo>
                    <a:pt x="0" y="0"/>
                  </a:lnTo>
                  <a:lnTo>
                    <a:pt x="1994711" y="1994149"/>
                  </a:lnTo>
                  <a:close/>
                </a:path>
              </a:pathLst>
            </a:custGeom>
            <a:solidFill>
              <a:srgbClr val="7BA6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97798" y="4856979"/>
              <a:ext cx="4001770" cy="1999614"/>
            </a:xfrm>
            <a:custGeom>
              <a:avLst/>
              <a:gdLst/>
              <a:ahLst/>
              <a:cxnLst/>
              <a:rect l="l" t="t" r="r" b="b"/>
              <a:pathLst>
                <a:path w="4001770" h="1999615">
                  <a:moveTo>
                    <a:pt x="4001450" y="1999302"/>
                  </a:moveTo>
                  <a:lnTo>
                    <a:pt x="0" y="1999302"/>
                  </a:lnTo>
                  <a:lnTo>
                    <a:pt x="2001584" y="0"/>
                  </a:lnTo>
                  <a:lnTo>
                    <a:pt x="4001450" y="1999302"/>
                  </a:lnTo>
                  <a:close/>
                </a:path>
              </a:pathLst>
            </a:custGeom>
            <a:solidFill>
              <a:srgbClr val="F9D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39832" y="5784348"/>
              <a:ext cx="2133600" cy="4445"/>
            </a:xfrm>
            <a:custGeom>
              <a:avLst/>
              <a:gdLst/>
              <a:ahLst/>
              <a:cxnLst/>
              <a:rect l="l" t="t" r="r" b="b"/>
              <a:pathLst>
                <a:path w="2133600" h="4445">
                  <a:moveTo>
                    <a:pt x="0" y="0"/>
                  </a:moveTo>
                  <a:lnTo>
                    <a:pt x="2133599" y="3992"/>
                  </a:lnTo>
                </a:path>
              </a:pathLst>
            </a:custGeom>
            <a:ln w="101599">
              <a:solidFill>
                <a:srgbClr val="7BA6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54341" y="117183"/>
            <a:ext cx="58458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7744" marR="5080" indent="-995680">
              <a:lnSpc>
                <a:spcPct val="100000"/>
              </a:lnSpc>
              <a:spcBef>
                <a:spcPts val="100"/>
              </a:spcBef>
            </a:pPr>
            <a:r>
              <a:rPr sz="3600" spc="-275" dirty="0"/>
              <a:t>B</a:t>
            </a:r>
            <a:r>
              <a:rPr sz="3600" spc="-200" dirty="0"/>
              <a:t>a</a:t>
            </a:r>
            <a:r>
              <a:rPr sz="3600" spc="-250" dirty="0"/>
              <a:t>si</a:t>
            </a:r>
            <a:r>
              <a:rPr sz="3600" spc="-325" dirty="0"/>
              <a:t>c</a:t>
            </a:r>
            <a:r>
              <a:rPr sz="3600" spc="-105" dirty="0"/>
              <a:t> </a:t>
            </a:r>
            <a:r>
              <a:rPr sz="3600" spc="-245" dirty="0"/>
              <a:t>D</a:t>
            </a:r>
            <a:r>
              <a:rPr sz="3600" spc="-150" dirty="0"/>
              <a:t>e</a:t>
            </a:r>
            <a:r>
              <a:rPr sz="3600" spc="-135" dirty="0"/>
              <a:t>tail</a:t>
            </a:r>
            <a:r>
              <a:rPr sz="3600" spc="-195" dirty="0"/>
              <a:t>s</a:t>
            </a:r>
            <a:r>
              <a:rPr sz="3600" spc="-105" dirty="0"/>
              <a:t> </a:t>
            </a:r>
            <a:r>
              <a:rPr sz="3600" spc="-245" dirty="0"/>
              <a:t>o</a:t>
            </a:r>
            <a:r>
              <a:rPr sz="3600" spc="-130" dirty="0"/>
              <a:t>f</a:t>
            </a:r>
            <a:r>
              <a:rPr sz="3600" spc="-110" dirty="0"/>
              <a:t> </a:t>
            </a:r>
            <a:r>
              <a:rPr sz="3600" spc="-65" dirty="0"/>
              <a:t>t</a:t>
            </a:r>
            <a:r>
              <a:rPr sz="3600" spc="-200" dirty="0"/>
              <a:t>h</a:t>
            </a:r>
            <a:r>
              <a:rPr sz="3600" spc="-175" dirty="0"/>
              <a:t>e</a:t>
            </a:r>
            <a:r>
              <a:rPr sz="3600" spc="-110" dirty="0"/>
              <a:t> </a:t>
            </a:r>
            <a:r>
              <a:rPr sz="3600" spc="-660" dirty="0"/>
              <a:t>T</a:t>
            </a:r>
            <a:r>
              <a:rPr sz="3600" spc="-140" dirty="0"/>
              <a:t>e</a:t>
            </a:r>
            <a:r>
              <a:rPr sz="3600" spc="-55" dirty="0"/>
              <a:t>a</a:t>
            </a:r>
            <a:r>
              <a:rPr sz="3600" spc="-80" dirty="0"/>
              <a:t>m</a:t>
            </a:r>
            <a:r>
              <a:rPr sz="3600" spc="-105" dirty="0"/>
              <a:t> </a:t>
            </a:r>
            <a:r>
              <a:rPr sz="3600" spc="-155" dirty="0"/>
              <a:t>and  </a:t>
            </a:r>
            <a:r>
              <a:rPr sz="3600" spc="-295" dirty="0"/>
              <a:t>P</a:t>
            </a:r>
            <a:r>
              <a:rPr sz="3600" spc="-185" dirty="0"/>
              <a:t>r</a:t>
            </a:r>
            <a:r>
              <a:rPr sz="3600" spc="-160" dirty="0"/>
              <a:t>oble</a:t>
            </a:r>
            <a:r>
              <a:rPr sz="3600" spc="-260" dirty="0"/>
              <a:t>m</a:t>
            </a:r>
            <a:r>
              <a:rPr sz="3600" spc="-110" dirty="0"/>
              <a:t> </a:t>
            </a:r>
            <a:r>
              <a:rPr sz="3600" spc="-370" dirty="0"/>
              <a:t>S</a:t>
            </a:r>
            <a:r>
              <a:rPr sz="3600" spc="-45" dirty="0"/>
              <a:t>t</a:t>
            </a:r>
            <a:r>
              <a:rPr sz="3600" spc="-90" dirty="0"/>
              <a:t>a</a:t>
            </a:r>
            <a:r>
              <a:rPr sz="3600" spc="-95" dirty="0"/>
              <a:t>t</a:t>
            </a:r>
            <a:r>
              <a:rPr sz="3600" spc="-125" dirty="0"/>
              <a:t>ement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5811048" y="1531831"/>
            <a:ext cx="7142951" cy="41062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spc="-30" dirty="0">
                <a:solidFill>
                  <a:srgbClr val="7BA655"/>
                </a:solidFill>
                <a:latin typeface="Trebuchet MS"/>
                <a:cs typeface="Trebuchet MS"/>
              </a:rPr>
              <a:t>Ministry/Organization</a:t>
            </a:r>
            <a:r>
              <a:rPr sz="1800" spc="-35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BA655"/>
                </a:solidFill>
                <a:latin typeface="Trebuchet MS"/>
                <a:cs typeface="Trebuchet MS"/>
              </a:rPr>
              <a:t>Name/Student</a:t>
            </a:r>
            <a:r>
              <a:rPr sz="1800" spc="-30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7BA655"/>
                </a:solidFill>
                <a:latin typeface="Trebuchet MS"/>
                <a:cs typeface="Trebuchet MS"/>
              </a:rPr>
              <a:t>Innovation:</a:t>
            </a:r>
            <a:endParaRPr sz="1800" dirty="0">
              <a:latin typeface="Trebuchet MS"/>
              <a:cs typeface="Trebuchet MS"/>
            </a:endParaRPr>
          </a:p>
          <a:p>
            <a:r>
              <a:rPr lang="en-IN" dirty="0">
                <a:latin typeface="Trebuchet MS" panose="020B0603020202020204" pitchFamily="34" charset="0"/>
              </a:rPr>
              <a:t>Government of Gujarat </a:t>
            </a:r>
          </a:p>
          <a:p>
            <a:endParaRPr sz="1400" dirty="0">
              <a:latin typeface="Trebuchet MS"/>
              <a:cs typeface="Trebuchet MS"/>
            </a:endParaRPr>
          </a:p>
          <a:p>
            <a:pPr marL="12700"/>
            <a:r>
              <a:rPr sz="1800" spc="125" dirty="0">
                <a:solidFill>
                  <a:srgbClr val="7BA655"/>
                </a:solidFill>
                <a:latin typeface="Trebuchet MS"/>
                <a:cs typeface="Trebuchet MS"/>
              </a:rPr>
              <a:t>PS</a:t>
            </a:r>
            <a:r>
              <a:rPr sz="1800" spc="-50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7BA655"/>
                </a:solidFill>
                <a:latin typeface="Trebuchet MS"/>
                <a:cs typeface="Trebuchet MS"/>
              </a:rPr>
              <a:t>Code:</a:t>
            </a:r>
            <a:r>
              <a:rPr lang="en-US" sz="1800" spc="-25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SIH1363</a:t>
            </a:r>
          </a:p>
          <a:p>
            <a:pPr marL="12700"/>
            <a:endParaRPr sz="1800" dirty="0">
              <a:latin typeface="Trebuchet MS"/>
              <a:cs typeface="Trebuchet MS"/>
            </a:endParaRPr>
          </a:p>
          <a:p>
            <a:pPr marL="12700" marR="2385695"/>
            <a:r>
              <a:rPr sz="1800" spc="-40" dirty="0">
                <a:solidFill>
                  <a:srgbClr val="7BA655"/>
                </a:solidFill>
                <a:latin typeface="Trebuchet MS"/>
                <a:cs typeface="Trebuchet MS"/>
              </a:rPr>
              <a:t>Problem</a:t>
            </a:r>
            <a:r>
              <a:rPr sz="1800" spc="-30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7BA655"/>
                </a:solidFill>
                <a:latin typeface="Trebuchet MS"/>
                <a:cs typeface="Trebuchet MS"/>
              </a:rPr>
              <a:t>Statement </a:t>
            </a:r>
            <a:r>
              <a:rPr sz="1800" spc="-100" dirty="0">
                <a:solidFill>
                  <a:srgbClr val="7BA655"/>
                </a:solidFill>
                <a:latin typeface="Trebuchet MS"/>
                <a:cs typeface="Trebuchet MS"/>
              </a:rPr>
              <a:t>Title: </a:t>
            </a:r>
            <a:r>
              <a:rPr lang="en-US" sz="1800" spc="-100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 panose="020B0603020202020204" pitchFamily="34" charset="0"/>
              </a:rPr>
              <a:t>Self-identifying mental health status and get guidance for support.</a:t>
            </a:r>
            <a:endParaRPr lang="en-US" spc="-100" dirty="0">
              <a:latin typeface="Trebuchet MS" panose="020B0603020202020204" pitchFamily="34" charset="0"/>
              <a:cs typeface="Trebuchet MS"/>
            </a:endParaRPr>
          </a:p>
          <a:p>
            <a:pPr marL="12700" marR="2385695"/>
            <a:r>
              <a:rPr lang="en-IN" sz="1800" spc="-530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lang="en-IN" sz="1800" spc="-85" dirty="0">
                <a:solidFill>
                  <a:srgbClr val="7BA655"/>
                </a:solidFill>
                <a:latin typeface="Trebuchet MS"/>
                <a:cs typeface="Trebuchet MS"/>
              </a:rPr>
              <a:t>Team</a:t>
            </a:r>
            <a:r>
              <a:rPr lang="en-IN" sz="1800" spc="-10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lang="en-IN" sz="1800" spc="-20" dirty="0">
                <a:solidFill>
                  <a:srgbClr val="7BA655"/>
                </a:solidFill>
                <a:latin typeface="Trebuchet MS"/>
                <a:cs typeface="Trebuchet MS"/>
              </a:rPr>
              <a:t>Name: </a:t>
            </a:r>
            <a:r>
              <a:rPr lang="en-IN" sz="1800" spc="-20" dirty="0">
                <a:latin typeface="Trebuchet MS"/>
                <a:cs typeface="Trebuchet MS"/>
              </a:rPr>
              <a:t>Magic Moments</a:t>
            </a:r>
            <a:endParaRPr lang="en-IN" sz="1800" spc="-20" dirty="0">
              <a:solidFill>
                <a:srgbClr val="7BA655"/>
              </a:solidFill>
              <a:latin typeface="Trebuchet MS"/>
              <a:cs typeface="Trebuchet MS"/>
            </a:endParaRPr>
          </a:p>
          <a:p>
            <a:pPr marL="12700" marR="2385695"/>
            <a:endParaRPr lang="en-IN" sz="1800" dirty="0">
              <a:latin typeface="Trebuchet MS"/>
              <a:cs typeface="Trebuchet MS"/>
            </a:endParaRPr>
          </a:p>
          <a:p>
            <a:pPr marL="12700" marR="2582545"/>
            <a:r>
              <a:rPr sz="1800" spc="-85" dirty="0">
                <a:solidFill>
                  <a:srgbClr val="7BA655"/>
                </a:solidFill>
                <a:latin typeface="Trebuchet MS"/>
                <a:cs typeface="Trebuchet MS"/>
              </a:rPr>
              <a:t>Team</a:t>
            </a:r>
            <a:r>
              <a:rPr sz="1800" spc="-15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7BA655"/>
                </a:solidFill>
                <a:latin typeface="Trebuchet MS"/>
                <a:cs typeface="Trebuchet MS"/>
              </a:rPr>
              <a:t>Leader</a:t>
            </a:r>
            <a:r>
              <a:rPr sz="1800" spc="-15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7BA655"/>
                </a:solidFill>
                <a:latin typeface="Trebuchet MS"/>
                <a:cs typeface="Trebuchet MS"/>
              </a:rPr>
              <a:t>Name: </a:t>
            </a:r>
            <a:r>
              <a:rPr lang="en-US" sz="1800" spc="-20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lang="en-US" sz="1800" spc="-20" dirty="0">
                <a:latin typeface="Trebuchet MS"/>
                <a:cs typeface="Trebuchet MS"/>
              </a:rPr>
              <a:t>Shubham </a:t>
            </a:r>
            <a:r>
              <a:rPr lang="en-US" spc="-20" dirty="0">
                <a:latin typeface="Trebuchet MS"/>
                <a:cs typeface="Trebuchet MS"/>
              </a:rPr>
              <a:t>T</a:t>
            </a:r>
            <a:r>
              <a:rPr lang="en-US" sz="1800" spc="-20" dirty="0">
                <a:latin typeface="Trebuchet MS"/>
                <a:cs typeface="Trebuchet MS"/>
              </a:rPr>
              <a:t>iwary</a:t>
            </a:r>
            <a:r>
              <a:rPr sz="1800" spc="-15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endParaRPr lang="en-US" sz="1800" spc="-15" dirty="0">
              <a:solidFill>
                <a:srgbClr val="7BA655"/>
              </a:solidFill>
              <a:latin typeface="Trebuchet MS"/>
              <a:cs typeface="Trebuchet MS"/>
            </a:endParaRPr>
          </a:p>
          <a:p>
            <a:pPr marL="12700" marR="2582545"/>
            <a:r>
              <a:rPr sz="1800" spc="-40" dirty="0">
                <a:solidFill>
                  <a:srgbClr val="7BA655"/>
                </a:solidFill>
                <a:latin typeface="Trebuchet MS"/>
                <a:cs typeface="Trebuchet MS"/>
              </a:rPr>
              <a:t>Institute</a:t>
            </a:r>
            <a:r>
              <a:rPr sz="1800" spc="-45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7BA655"/>
                </a:solidFill>
                <a:latin typeface="Trebuchet MS"/>
                <a:cs typeface="Trebuchet MS"/>
              </a:rPr>
              <a:t>Code</a:t>
            </a:r>
            <a:r>
              <a:rPr sz="1800" spc="-40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7BA655"/>
                </a:solidFill>
                <a:latin typeface="Trebuchet MS"/>
                <a:cs typeface="Trebuchet MS"/>
              </a:rPr>
              <a:t>(AISHE): </a:t>
            </a:r>
            <a:r>
              <a:rPr lang="en-IN" dirty="0">
                <a:latin typeface="Trebuchet MS" panose="020B0603020202020204" pitchFamily="34" charset="0"/>
              </a:rPr>
              <a:t>U-0750 </a:t>
            </a:r>
            <a:endParaRPr lang="en-US" sz="1800" spc="-20" dirty="0">
              <a:solidFill>
                <a:srgbClr val="7BA655"/>
              </a:solidFill>
              <a:latin typeface="Trebuchet MS" panose="020B0603020202020204" pitchFamily="34" charset="0"/>
              <a:cs typeface="Trebuchet MS"/>
            </a:endParaRPr>
          </a:p>
          <a:p>
            <a:pPr marL="12700" marR="2582545"/>
            <a:endParaRPr lang="en-IN" spc="-20" dirty="0">
              <a:solidFill>
                <a:srgbClr val="7BA655"/>
              </a:solidFill>
              <a:latin typeface="Trebuchet MS"/>
              <a:cs typeface="Trebuchet MS"/>
            </a:endParaRPr>
          </a:p>
          <a:p>
            <a:pPr marL="12700" marR="2582545"/>
            <a:r>
              <a:rPr sz="1800" spc="-530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7BA655"/>
                </a:solidFill>
                <a:latin typeface="Trebuchet MS"/>
                <a:cs typeface="Trebuchet MS"/>
              </a:rPr>
              <a:t>Institute</a:t>
            </a:r>
            <a:r>
              <a:rPr sz="1800" spc="-15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7BA655"/>
                </a:solidFill>
                <a:latin typeface="Trebuchet MS"/>
                <a:cs typeface="Trebuchet MS"/>
              </a:rPr>
              <a:t>Name:</a:t>
            </a:r>
            <a:r>
              <a:rPr lang="en-US" sz="1800" spc="-20" dirty="0">
                <a:solidFill>
                  <a:srgbClr val="7BA655"/>
                </a:solidFill>
                <a:latin typeface="Trebuchet MS"/>
                <a:cs typeface="Trebuchet MS"/>
              </a:rPr>
              <a:t>  </a:t>
            </a:r>
            <a:r>
              <a:rPr lang="en-US" sz="1800" spc="-20" dirty="0">
                <a:latin typeface="Trebuchet MS"/>
                <a:cs typeface="Trebuchet MS"/>
              </a:rPr>
              <a:t>Uttaranchal University</a:t>
            </a:r>
            <a:endParaRPr sz="1400" dirty="0">
              <a:latin typeface="Trebuchet MS"/>
              <a:cs typeface="Trebuchet MS"/>
            </a:endParaRPr>
          </a:p>
          <a:p>
            <a:pPr marL="12700">
              <a:spcBef>
                <a:spcPts val="5"/>
              </a:spcBef>
            </a:pPr>
            <a:r>
              <a:rPr sz="1800" spc="-40" dirty="0">
                <a:solidFill>
                  <a:srgbClr val="7BA655"/>
                </a:solidFill>
                <a:latin typeface="Trebuchet MS"/>
                <a:cs typeface="Trebuchet MS"/>
              </a:rPr>
              <a:t>Theme</a:t>
            </a:r>
            <a:r>
              <a:rPr sz="1800" spc="-45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7BA655"/>
                </a:solidFill>
                <a:latin typeface="Trebuchet MS"/>
                <a:cs typeface="Trebuchet MS"/>
              </a:rPr>
              <a:t>Name:</a:t>
            </a:r>
            <a:r>
              <a:rPr lang="en-US" sz="1800" spc="-20" dirty="0">
                <a:solidFill>
                  <a:srgbClr val="7BA655"/>
                </a:solidFill>
                <a:latin typeface="Trebuchet MS"/>
                <a:cs typeface="Trebuchet MS"/>
              </a:rPr>
              <a:t> </a:t>
            </a:r>
            <a:r>
              <a:rPr lang="en-IN" dirty="0">
                <a:latin typeface="Trebuchet MS" panose="020B0603020202020204" pitchFamily="34" charset="0"/>
              </a:rPr>
              <a:t>Mental Stress Diagnosis</a:t>
            </a:r>
            <a:endParaRPr sz="1800" dirty="0"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3475" y="252205"/>
            <a:ext cx="3330244" cy="16708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3" y="3900132"/>
            <a:ext cx="2958465" cy="2959735"/>
            <a:chOff x="833" y="3900132"/>
            <a:chExt cx="2958465" cy="2959735"/>
          </a:xfrm>
        </p:grpSpPr>
        <p:sp>
          <p:nvSpPr>
            <p:cNvPr id="3" name="object 3"/>
            <p:cNvSpPr/>
            <p:nvPr/>
          </p:nvSpPr>
          <p:spPr>
            <a:xfrm>
              <a:off x="970852" y="5368075"/>
              <a:ext cx="1988820" cy="1491615"/>
            </a:xfrm>
            <a:custGeom>
              <a:avLst/>
              <a:gdLst/>
              <a:ahLst/>
              <a:cxnLst/>
              <a:rect l="l" t="t" r="r" b="b"/>
              <a:pathLst>
                <a:path w="1988820" h="1491615">
                  <a:moveTo>
                    <a:pt x="1988373" y="1491282"/>
                  </a:moveTo>
                  <a:lnTo>
                    <a:pt x="993353" y="1491282"/>
                  </a:lnTo>
                  <a:lnTo>
                    <a:pt x="0" y="497649"/>
                  </a:lnTo>
                  <a:lnTo>
                    <a:pt x="497509" y="0"/>
                  </a:lnTo>
                  <a:lnTo>
                    <a:pt x="1988373" y="1491282"/>
                  </a:lnTo>
                  <a:close/>
                </a:path>
              </a:pathLst>
            </a:custGeom>
            <a:solidFill>
              <a:srgbClr val="F9D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3" y="5891566"/>
              <a:ext cx="967740" cy="968375"/>
            </a:xfrm>
            <a:custGeom>
              <a:avLst/>
              <a:gdLst/>
              <a:ahLst/>
              <a:cxnLst/>
              <a:rect l="l" t="t" r="r" b="b"/>
              <a:pathLst>
                <a:path w="967740" h="968375">
                  <a:moveTo>
                    <a:pt x="967519" y="967791"/>
                  </a:moveTo>
                  <a:lnTo>
                    <a:pt x="0" y="967791"/>
                  </a:lnTo>
                  <a:lnTo>
                    <a:pt x="0" y="0"/>
                  </a:lnTo>
                  <a:lnTo>
                    <a:pt x="967519" y="967791"/>
                  </a:lnTo>
                  <a:close/>
                </a:path>
              </a:pathLst>
            </a:custGeom>
            <a:solidFill>
              <a:srgbClr val="7BA6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3" y="3900132"/>
              <a:ext cx="970280" cy="1941830"/>
            </a:xfrm>
            <a:custGeom>
              <a:avLst/>
              <a:gdLst/>
              <a:ahLst/>
              <a:cxnLst/>
              <a:rect l="l" t="t" r="r" b="b"/>
              <a:pathLst>
                <a:path w="970280" h="1941829">
                  <a:moveTo>
                    <a:pt x="0" y="1941418"/>
                  </a:moveTo>
                  <a:lnTo>
                    <a:pt x="0" y="0"/>
                  </a:lnTo>
                  <a:lnTo>
                    <a:pt x="970019" y="970292"/>
                  </a:lnTo>
                  <a:lnTo>
                    <a:pt x="0" y="1941418"/>
                  </a:lnTo>
                  <a:close/>
                </a:path>
              </a:pathLst>
            </a:custGeom>
            <a:solidFill>
              <a:srgbClr val="449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952500" y="1939107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599" y="3991"/>
                </a:lnTo>
              </a:path>
            </a:pathLst>
          </a:custGeom>
          <a:ln w="101599">
            <a:solidFill>
              <a:srgbClr val="7BA6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23" y="865675"/>
            <a:ext cx="487489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145" dirty="0"/>
              <a:t>Id</a:t>
            </a:r>
            <a:r>
              <a:rPr sz="3950" spc="-204" dirty="0"/>
              <a:t>e</a:t>
            </a:r>
            <a:r>
              <a:rPr sz="3950" spc="-95" dirty="0"/>
              <a:t>a/App</a:t>
            </a:r>
            <a:r>
              <a:rPr sz="3950" spc="-85" dirty="0"/>
              <a:t>r</a:t>
            </a:r>
            <a:r>
              <a:rPr sz="3950" spc="-254" dirty="0"/>
              <a:t>oac</a:t>
            </a:r>
            <a:r>
              <a:rPr sz="3950" spc="-265" dirty="0"/>
              <a:t>h</a:t>
            </a:r>
            <a:r>
              <a:rPr sz="3950" spc="-114" dirty="0"/>
              <a:t> </a:t>
            </a:r>
            <a:r>
              <a:rPr sz="3950" spc="-260" dirty="0"/>
              <a:t>D</a:t>
            </a:r>
            <a:r>
              <a:rPr sz="3950" spc="-165" dirty="0"/>
              <a:t>e</a:t>
            </a:r>
            <a:r>
              <a:rPr sz="3950" spc="-160" dirty="0"/>
              <a:t>tails</a:t>
            </a:r>
            <a:endParaRPr sz="3950"/>
          </a:p>
        </p:txBody>
      </p:sp>
      <p:sp>
        <p:nvSpPr>
          <p:cNvPr id="8" name="object 8"/>
          <p:cNvSpPr txBox="1"/>
          <p:nvPr/>
        </p:nvSpPr>
        <p:spPr>
          <a:xfrm>
            <a:off x="925152" y="2367049"/>
            <a:ext cx="4874895" cy="3385542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Trebuchet MS" panose="020B0603020202020204" pitchFamily="34" charset="0"/>
              </a:rPr>
              <a:t>- </a:t>
            </a:r>
            <a:r>
              <a:rPr lang="en-US" sz="2000" dirty="0"/>
              <a:t>Monitor the mental state of </a:t>
            </a:r>
            <a:r>
              <a:rPr lang="en-IN" sz="2000" dirty="0"/>
              <a:t>patient</a:t>
            </a:r>
            <a:r>
              <a:rPr lang="en-US" sz="2000" dirty="0"/>
              <a:t>s via </a:t>
            </a:r>
            <a:r>
              <a:rPr lang="en-US" sz="2000" b="1" dirty="0"/>
              <a:t>Smart-watch Sensors </a:t>
            </a:r>
            <a:r>
              <a:rPr lang="en-US" sz="2000" dirty="0"/>
              <a:t>with </a:t>
            </a:r>
            <a:r>
              <a:rPr lang="en-US" sz="2000" b="1" dirty="0"/>
              <a:t>Mobile Application</a:t>
            </a:r>
            <a:r>
              <a:rPr lang="en-US" sz="2000" dirty="0"/>
              <a:t> as a personal assistant for mood elevation.</a:t>
            </a:r>
          </a:p>
          <a:p>
            <a:pPr marL="0" indent="0">
              <a:buNone/>
            </a:pPr>
            <a:endParaRPr lang="en-US" sz="2000" dirty="0">
              <a:cs typeface="Trebuchet MS"/>
            </a:endParaRPr>
          </a:p>
          <a:p>
            <a:pPr marL="0" indent="0">
              <a:buNone/>
            </a:pPr>
            <a:r>
              <a:rPr lang="en-US" sz="2000" dirty="0">
                <a:cs typeface="Trebuchet MS"/>
              </a:rPr>
              <a:t>- Use of </a:t>
            </a:r>
            <a:r>
              <a:rPr lang="en-US" sz="2000" b="1" dirty="0">
                <a:cs typeface="Trebuchet MS"/>
              </a:rPr>
              <a:t>Machine Learning Algorithms to classify the mental state</a:t>
            </a:r>
            <a:r>
              <a:rPr lang="en-US" sz="2000" dirty="0">
                <a:cs typeface="Trebuchet MS"/>
              </a:rPr>
              <a:t> and analyze the progress over time. </a:t>
            </a:r>
          </a:p>
          <a:p>
            <a:pPr marL="0" indent="0">
              <a:buNone/>
            </a:pPr>
            <a:endParaRPr lang="en-US" sz="2000" dirty="0">
              <a:cs typeface="Trebuchet MS"/>
            </a:endParaRPr>
          </a:p>
          <a:p>
            <a:pPr marL="0" indent="0">
              <a:buNone/>
            </a:pPr>
            <a:r>
              <a:rPr lang="en-US" sz="2000" dirty="0">
                <a:cs typeface="Trebuchet MS"/>
              </a:rPr>
              <a:t>- Provide </a:t>
            </a:r>
            <a:r>
              <a:rPr lang="en-US" sz="2000" b="1" dirty="0">
                <a:cs typeface="Trebuchet MS"/>
              </a:rPr>
              <a:t>External support </a:t>
            </a:r>
            <a:r>
              <a:rPr lang="en-US" sz="2000" dirty="0">
                <a:cs typeface="Trebuchet MS"/>
              </a:rPr>
              <a:t>from caretakers when recorded mental state is highly distressed</a:t>
            </a:r>
            <a:endParaRPr sz="2000" dirty="0"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8350" y="4733966"/>
            <a:ext cx="4254375" cy="138499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Smart Watch App: </a:t>
            </a:r>
            <a:r>
              <a:rPr lang="en-US" sz="1800" dirty="0"/>
              <a:t>Java (Android)</a:t>
            </a:r>
            <a:endParaRPr lang="en-US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Mobile App:   </a:t>
            </a:r>
            <a:r>
              <a:rPr lang="en-US" sz="1800" dirty="0"/>
              <a:t>React Native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Machine Learning Model :  </a:t>
            </a:r>
            <a:r>
              <a:rPr lang="en-US" sz="1800" dirty="0"/>
              <a:t>TensorFlow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Backend:   </a:t>
            </a:r>
            <a:r>
              <a:rPr lang="en-US" sz="1800" dirty="0"/>
              <a:t>Node.js + Express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Database:  </a:t>
            </a:r>
            <a:r>
              <a:rPr lang="en-US" sz="1800" dirty="0"/>
              <a:t>Mongo DB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4BA38A-C15D-3FAD-2158-EA44B9913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90" y="-34109"/>
            <a:ext cx="6361209" cy="46748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00" y="1939107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599" y="3991"/>
                </a:lnTo>
              </a:path>
            </a:pathLst>
          </a:custGeom>
          <a:ln w="101599">
            <a:solidFill>
              <a:srgbClr val="7BA6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870039" y="936"/>
            <a:ext cx="3322320" cy="3321050"/>
            <a:chOff x="8870039" y="936"/>
            <a:chExt cx="3322320" cy="3321050"/>
          </a:xfrm>
        </p:grpSpPr>
        <p:sp>
          <p:nvSpPr>
            <p:cNvPr id="4" name="object 4"/>
            <p:cNvSpPr/>
            <p:nvPr/>
          </p:nvSpPr>
          <p:spPr>
            <a:xfrm>
              <a:off x="10519530" y="1090922"/>
              <a:ext cx="1672589" cy="2231390"/>
            </a:xfrm>
            <a:custGeom>
              <a:avLst/>
              <a:gdLst/>
              <a:ahLst/>
              <a:cxnLst/>
              <a:rect l="l" t="t" r="r" b="b"/>
              <a:pathLst>
                <a:path w="1672590" h="2231390">
                  <a:moveTo>
                    <a:pt x="1672469" y="2231038"/>
                  </a:moveTo>
                  <a:lnTo>
                    <a:pt x="0" y="559039"/>
                  </a:lnTo>
                  <a:lnTo>
                    <a:pt x="559196" y="0"/>
                  </a:lnTo>
                  <a:lnTo>
                    <a:pt x="1672469" y="1112959"/>
                  </a:lnTo>
                  <a:lnTo>
                    <a:pt x="1672469" y="2231038"/>
                  </a:lnTo>
                  <a:close/>
                </a:path>
              </a:pathLst>
            </a:custGeom>
            <a:solidFill>
              <a:srgbClr val="449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07765" y="936"/>
              <a:ext cx="1084580" cy="1083945"/>
            </a:xfrm>
            <a:custGeom>
              <a:avLst/>
              <a:gdLst/>
              <a:ahLst/>
              <a:cxnLst/>
              <a:rect l="l" t="t" r="r" b="b"/>
              <a:pathLst>
                <a:path w="1084579" h="1083945">
                  <a:moveTo>
                    <a:pt x="1084234" y="1083930"/>
                  </a:moveTo>
                  <a:lnTo>
                    <a:pt x="0" y="0"/>
                  </a:lnTo>
                  <a:lnTo>
                    <a:pt x="1084234" y="0"/>
                  </a:lnTo>
                  <a:lnTo>
                    <a:pt x="1084234" y="1083930"/>
                  </a:lnTo>
                  <a:close/>
                </a:path>
              </a:pathLst>
            </a:custGeom>
            <a:solidFill>
              <a:srgbClr val="7BA6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0039" y="936"/>
              <a:ext cx="2181860" cy="1090295"/>
            </a:xfrm>
            <a:custGeom>
              <a:avLst/>
              <a:gdLst/>
              <a:ahLst/>
              <a:cxnLst/>
              <a:rect l="l" t="t" r="r" b="b"/>
              <a:pathLst>
                <a:path w="2181859" h="1090295">
                  <a:moveTo>
                    <a:pt x="1090293" y="1089986"/>
                  </a:moveTo>
                  <a:lnTo>
                    <a:pt x="0" y="0"/>
                  </a:lnTo>
                  <a:lnTo>
                    <a:pt x="2181523" y="0"/>
                  </a:lnTo>
                  <a:lnTo>
                    <a:pt x="1090293" y="1089986"/>
                  </a:lnTo>
                  <a:close/>
                </a:path>
              </a:pathLst>
            </a:custGeom>
            <a:solidFill>
              <a:srgbClr val="F9D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39799" y="1082958"/>
            <a:ext cx="487489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145" dirty="0"/>
              <a:t>Id</a:t>
            </a:r>
            <a:r>
              <a:rPr sz="3950" spc="-204" dirty="0"/>
              <a:t>e</a:t>
            </a:r>
            <a:r>
              <a:rPr sz="3950" spc="-95" dirty="0"/>
              <a:t>a/App</a:t>
            </a:r>
            <a:r>
              <a:rPr sz="3950" spc="-85" dirty="0"/>
              <a:t>r</a:t>
            </a:r>
            <a:r>
              <a:rPr sz="3950" spc="-254" dirty="0"/>
              <a:t>oac</a:t>
            </a:r>
            <a:r>
              <a:rPr sz="3950" spc="-265" dirty="0"/>
              <a:t>h</a:t>
            </a:r>
            <a:r>
              <a:rPr sz="3950" spc="-114" dirty="0"/>
              <a:t> </a:t>
            </a:r>
            <a:r>
              <a:rPr sz="3950" spc="-260" dirty="0"/>
              <a:t>D</a:t>
            </a:r>
            <a:r>
              <a:rPr sz="3950" spc="-165" dirty="0"/>
              <a:t>e</a:t>
            </a:r>
            <a:r>
              <a:rPr sz="3950" spc="-160" dirty="0"/>
              <a:t>tails</a:t>
            </a:r>
            <a:endParaRPr sz="3950"/>
          </a:p>
        </p:txBody>
      </p:sp>
      <p:sp>
        <p:nvSpPr>
          <p:cNvPr id="8" name="object 8"/>
          <p:cNvSpPr txBox="1"/>
          <p:nvPr/>
        </p:nvSpPr>
        <p:spPr>
          <a:xfrm>
            <a:off x="1025525" y="2280310"/>
            <a:ext cx="3052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7BA655"/>
                </a:solidFill>
                <a:latin typeface="Trebuchet MS"/>
                <a:cs typeface="Trebuchet MS"/>
              </a:rPr>
              <a:t>Use Cases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2499" y="2656903"/>
            <a:ext cx="4457701" cy="3070071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65405">
              <a:spcBef>
                <a:spcPts val="80"/>
              </a:spcBef>
            </a:pPr>
            <a:endParaRPr lang="en-US" dirty="0">
              <a:latin typeface="Trebuchet MS" panose="020B0603020202020204" pitchFamily="34" charset="0"/>
              <a:cs typeface="Lucida Sans Unicode"/>
            </a:endParaRPr>
          </a:p>
          <a:p>
            <a:pPr marL="65405">
              <a:spcBef>
                <a:spcPts val="80"/>
              </a:spcBef>
            </a:pPr>
            <a:endParaRPr dirty="0">
              <a:latin typeface="Trebuchet MS" panose="020B0603020202020204" pitchFamily="34" charset="0"/>
              <a:cs typeface="Lucida Sans Unicode"/>
            </a:endParaRPr>
          </a:p>
          <a:p>
            <a:pPr>
              <a:lnSpc>
                <a:spcPct val="100000"/>
              </a:lnSpc>
            </a:pPr>
            <a:endParaRPr dirty="0">
              <a:latin typeface="Trebuchet MS" panose="020B0603020202020204" pitchFamily="34" charset="0"/>
              <a:cs typeface="Lucida Sans Unicode"/>
            </a:endParaRPr>
          </a:p>
          <a:p>
            <a:pPr>
              <a:lnSpc>
                <a:spcPct val="100000"/>
              </a:lnSpc>
            </a:pPr>
            <a:endParaRPr dirty="0">
              <a:latin typeface="Trebuchet MS" panose="020B0603020202020204" pitchFamily="34" charset="0"/>
              <a:cs typeface="Lucida Sans Unicode"/>
            </a:endParaRPr>
          </a:p>
          <a:p>
            <a:pPr>
              <a:lnSpc>
                <a:spcPct val="100000"/>
              </a:lnSpc>
            </a:pPr>
            <a:endParaRPr dirty="0">
              <a:latin typeface="Trebuchet MS" panose="020B0603020202020204" pitchFamily="34" charset="0"/>
              <a:cs typeface="Lucida Sans Unicode"/>
            </a:endParaRPr>
          </a:p>
          <a:p>
            <a:pPr>
              <a:lnSpc>
                <a:spcPct val="100000"/>
              </a:lnSpc>
            </a:pPr>
            <a:endParaRPr dirty="0">
              <a:latin typeface="Trebuchet MS" panose="020B0603020202020204" pitchFamily="34" charset="0"/>
              <a:cs typeface="Lucida Sans Unicode"/>
            </a:endParaRPr>
          </a:p>
          <a:p>
            <a:pPr>
              <a:lnSpc>
                <a:spcPct val="100000"/>
              </a:lnSpc>
            </a:pPr>
            <a:endParaRPr dirty="0">
              <a:latin typeface="Trebuchet MS" panose="020B0603020202020204" pitchFamily="34" charset="0"/>
              <a:cs typeface="Lucida Sans Unicode"/>
            </a:endParaRPr>
          </a:p>
          <a:p>
            <a:pPr>
              <a:lnSpc>
                <a:spcPct val="100000"/>
              </a:lnSpc>
            </a:pPr>
            <a:endParaRPr dirty="0">
              <a:latin typeface="Trebuchet MS" panose="020B0603020202020204" pitchFamily="34" charset="0"/>
              <a:cs typeface="Lucida Sans Unicode"/>
            </a:endParaRPr>
          </a:p>
          <a:p>
            <a:pPr>
              <a:lnSpc>
                <a:spcPct val="100000"/>
              </a:lnSpc>
            </a:pPr>
            <a:endParaRPr dirty="0">
              <a:latin typeface="Trebuchet MS" panose="020B0603020202020204" pitchFamily="34" charset="0"/>
              <a:cs typeface="Lucida Sans Unicode"/>
            </a:endParaRPr>
          </a:p>
          <a:p>
            <a:pPr>
              <a:lnSpc>
                <a:spcPct val="100000"/>
              </a:lnSpc>
            </a:pPr>
            <a:endParaRPr dirty="0">
              <a:latin typeface="Trebuchet MS" panose="020B0603020202020204" pitchFamily="34" charset="0"/>
              <a:cs typeface="Lucida Sans Unicode"/>
            </a:endParaRPr>
          </a:p>
          <a:p>
            <a:pPr marL="19050">
              <a:lnSpc>
                <a:spcPct val="100000"/>
              </a:lnSpc>
              <a:spcBef>
                <a:spcPts val="5"/>
              </a:spcBef>
            </a:pPr>
            <a:endParaRPr dirty="0">
              <a:latin typeface="Trebuchet MS" panose="020B0603020202020204" pitchFamily="34" charset="0"/>
              <a:cs typeface="Verdan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52F0FC-C05B-BF32-7C13-D433A6A3C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5" y="2656903"/>
            <a:ext cx="5787225" cy="4345836"/>
          </a:xfrm>
          <a:prstGeom prst="rect">
            <a:avLst/>
          </a:prstGeom>
        </p:spPr>
      </p:pic>
      <p:sp>
        <p:nvSpPr>
          <p:cNvPr id="13" name="object 11">
            <a:extLst>
              <a:ext uri="{FF2B5EF4-FFF2-40B4-BE49-F238E27FC236}">
                <a16:creationId xmlns:a16="http://schemas.microsoft.com/office/drawing/2014/main" id="{E8F39FDD-AAE3-AD84-B39D-91AD4BF4D0AF}"/>
              </a:ext>
            </a:extLst>
          </p:cNvPr>
          <p:cNvSpPr txBox="1"/>
          <p:nvPr/>
        </p:nvSpPr>
        <p:spPr>
          <a:xfrm>
            <a:off x="6660425" y="3290500"/>
            <a:ext cx="4254375" cy="249299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rebuchet MS" panose="020B0603020202020204" pitchFamily="34" charset="0"/>
              </a:rPr>
              <a:t>- Health Services API (For Wear OS Devices)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rebuchet MS" panose="020B0603020202020204" pitchFamily="34" charset="0"/>
              </a:rPr>
              <a:t>- Open </a:t>
            </a:r>
            <a:r>
              <a:rPr lang="en-US" dirty="0">
                <a:latin typeface="Trebuchet MS" panose="020B0603020202020204" pitchFamily="34" charset="0"/>
              </a:rPr>
              <a:t>AI API (Language Generation)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rebuchet MS" panose="020B0603020202020204" pitchFamily="34" charset="0"/>
              </a:rPr>
              <a:t>- Google Speech to Text API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Trebuchet MS" panose="020B0603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rebuchet MS" panose="020B0603020202020204" pitchFamily="34" charset="0"/>
              </a:rPr>
              <a:t>- </a:t>
            </a:r>
            <a:r>
              <a:rPr lang="en-IN" dirty="0">
                <a:latin typeface="Trebuchet MS" panose="020B0603020202020204" pitchFamily="34" charset="0"/>
              </a:rPr>
              <a:t>Amazon AWS Elastic Beanstalk(For hosting Node.js Backend Application)</a:t>
            </a:r>
            <a:endParaRPr lang="en-US" sz="1800" dirty="0">
              <a:latin typeface="Trebuchet MS" panose="020B0603020202020204" pitchFamily="34" charset="0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B000A518-0294-17CD-D782-4931BD3B5B9C}"/>
              </a:ext>
            </a:extLst>
          </p:cNvPr>
          <p:cNvSpPr txBox="1"/>
          <p:nvPr/>
        </p:nvSpPr>
        <p:spPr>
          <a:xfrm>
            <a:off x="6908524" y="2280310"/>
            <a:ext cx="321573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7BA655"/>
                </a:solidFill>
                <a:latin typeface="Trebuchet MS"/>
                <a:cs typeface="Trebuchet MS"/>
              </a:rPr>
              <a:t>Dependencies / Show Stopper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1323" y="797725"/>
            <a:ext cx="5283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10" dirty="0"/>
              <a:t>T</a:t>
            </a:r>
            <a:r>
              <a:rPr spc="-170" dirty="0"/>
              <a:t>e</a:t>
            </a:r>
            <a:r>
              <a:rPr spc="-65" dirty="0"/>
              <a:t>a</a:t>
            </a:r>
            <a:r>
              <a:rPr spc="-95" dirty="0"/>
              <a:t>m</a:t>
            </a:r>
            <a:r>
              <a:rPr spc="-130" dirty="0"/>
              <a:t> </a:t>
            </a:r>
            <a:r>
              <a:rPr spc="-204" dirty="0"/>
              <a:t>Membe</a:t>
            </a:r>
            <a:r>
              <a:rPr spc="-110" dirty="0"/>
              <a:t>r</a:t>
            </a:r>
            <a:r>
              <a:rPr spc="-130" dirty="0"/>
              <a:t> </a:t>
            </a:r>
            <a:r>
              <a:rPr spc="-295" dirty="0"/>
              <a:t>D</a:t>
            </a:r>
            <a:r>
              <a:rPr spc="-185" dirty="0"/>
              <a:t>e</a:t>
            </a:r>
            <a:r>
              <a:rPr spc="-180" dirty="0"/>
              <a:t>tails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1323" y="2014865"/>
            <a:ext cx="5198110" cy="3321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solidFill>
                  <a:srgbClr val="5D7B3E"/>
                </a:solidFill>
                <a:latin typeface="Tahoma"/>
                <a:cs typeface="Tahoma"/>
              </a:rPr>
              <a:t>T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eam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5D7B3E"/>
                </a:solidFill>
                <a:latin typeface="Tahoma"/>
                <a:cs typeface="Tahoma"/>
              </a:rPr>
              <a:t>L</a:t>
            </a:r>
            <a:r>
              <a:rPr sz="1200" b="1" spc="-20" dirty="0">
                <a:solidFill>
                  <a:srgbClr val="5D7B3E"/>
                </a:solidFill>
                <a:latin typeface="Tahoma"/>
                <a:cs typeface="Tahoma"/>
              </a:rPr>
              <a:t>eader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Name: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lang="en-US"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lang="en-US" sz="1200" b="1" spc="-30" dirty="0">
                <a:latin typeface="Tahoma"/>
                <a:cs typeface="Tahoma"/>
              </a:rPr>
              <a:t>Shubham Tiwary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3212465" algn="l"/>
              </a:tabLst>
            </a:pPr>
            <a:r>
              <a:rPr sz="1200" spc="-25" dirty="0">
                <a:latin typeface="Verdana"/>
                <a:cs typeface="Verdana"/>
              </a:rPr>
              <a:t>Br</a:t>
            </a:r>
            <a:r>
              <a:rPr sz="1200" spc="-40" dirty="0">
                <a:latin typeface="Verdana"/>
                <a:cs typeface="Verdana"/>
              </a:rPr>
              <a:t>anch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(B</a:t>
            </a:r>
            <a:r>
              <a:rPr sz="1200" spc="-65" dirty="0">
                <a:latin typeface="Verdana"/>
                <a:cs typeface="Verdana"/>
              </a:rPr>
              <a:t>t</a:t>
            </a:r>
            <a:r>
              <a:rPr sz="1200" spc="-25" dirty="0">
                <a:latin typeface="Verdana"/>
                <a:cs typeface="Verdana"/>
              </a:rPr>
              <a:t>ech/M</a:t>
            </a:r>
            <a:r>
              <a:rPr sz="1200" spc="-30" dirty="0">
                <a:latin typeface="Verdana"/>
                <a:cs typeface="Verdana"/>
              </a:rPr>
              <a:t>tech/PhD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etc.</a:t>
            </a:r>
            <a:r>
              <a:rPr sz="1200" spc="-160" dirty="0">
                <a:latin typeface="Verdana"/>
                <a:cs typeface="Verdana"/>
              </a:rPr>
              <a:t>):</a:t>
            </a:r>
            <a:r>
              <a:rPr lang="en-US" sz="1200" spc="-160" dirty="0">
                <a:latin typeface="Verdana"/>
                <a:cs typeface="Verdana"/>
              </a:rPr>
              <a:t>   </a:t>
            </a:r>
            <a:r>
              <a:rPr lang="en-US" sz="1400" b="1" spc="-160" dirty="0">
                <a:latin typeface="Verdana"/>
                <a:cs typeface="Verdana"/>
              </a:rPr>
              <a:t>B.Tech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sz="1200" spc="-90" dirty="0">
                <a:latin typeface="Verdana"/>
                <a:cs typeface="Verdana"/>
              </a:rPr>
              <a:t>S</a:t>
            </a:r>
            <a:r>
              <a:rPr sz="1200" spc="-30" dirty="0">
                <a:latin typeface="Verdana"/>
                <a:cs typeface="Verdana"/>
              </a:rPr>
              <a:t>t</a:t>
            </a:r>
            <a:r>
              <a:rPr sz="1200" spc="-50" dirty="0">
                <a:latin typeface="Verdana"/>
                <a:cs typeface="Verdana"/>
              </a:rPr>
              <a:t>r</a:t>
            </a:r>
            <a:r>
              <a:rPr sz="1200" spc="-55" dirty="0">
                <a:latin typeface="Verdana"/>
                <a:cs typeface="Verdana"/>
              </a:rPr>
              <a:t>eam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90" dirty="0">
                <a:latin typeface="Verdana"/>
                <a:cs typeface="Verdana"/>
              </a:rPr>
              <a:t>(</a:t>
            </a:r>
            <a:r>
              <a:rPr sz="1200" spc="-170" dirty="0">
                <a:latin typeface="Verdana"/>
                <a:cs typeface="Verdana"/>
              </a:rPr>
              <a:t>E</a:t>
            </a:r>
            <a:r>
              <a:rPr sz="1200" spc="-60" dirty="0">
                <a:latin typeface="Verdana"/>
                <a:cs typeface="Verdana"/>
              </a:rPr>
              <a:t>CE,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CSE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35" dirty="0" err="1">
                <a:latin typeface="Verdana"/>
                <a:cs typeface="Verdana"/>
              </a:rPr>
              <a:t>e</a:t>
            </a:r>
            <a:r>
              <a:rPr sz="1200" spc="-25" dirty="0" err="1">
                <a:latin typeface="Verdana"/>
                <a:cs typeface="Verdana"/>
              </a:rPr>
              <a:t>t</a:t>
            </a:r>
            <a:r>
              <a:rPr sz="1200" spc="-160" dirty="0" err="1">
                <a:latin typeface="Verdana"/>
                <a:cs typeface="Verdana"/>
              </a:rPr>
              <a:t>c</a:t>
            </a:r>
            <a:r>
              <a:rPr sz="1200" spc="-160" dirty="0">
                <a:latin typeface="Verdana"/>
                <a:cs typeface="Verdana"/>
              </a:rPr>
              <a:t>):</a:t>
            </a:r>
            <a:r>
              <a:rPr lang="en-US" sz="1200" spc="-160" dirty="0">
                <a:latin typeface="Verdana"/>
                <a:cs typeface="Verdana"/>
              </a:rPr>
              <a:t>  </a:t>
            </a:r>
            <a:r>
              <a:rPr lang="en-US" sz="1200" b="1" spc="-160" dirty="0">
                <a:latin typeface="Verdana"/>
                <a:cs typeface="Verdana"/>
              </a:rPr>
              <a:t>CSE</a:t>
            </a:r>
            <a:endParaRPr sz="1200" b="1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b="1" spc="-60" dirty="0">
                <a:solidFill>
                  <a:srgbClr val="5D7B3E"/>
                </a:solidFill>
                <a:latin typeface="Tahoma"/>
                <a:cs typeface="Tahoma"/>
              </a:rPr>
              <a:t>T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eam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5D7B3E"/>
                </a:solidFill>
                <a:latin typeface="Tahoma"/>
                <a:cs typeface="Tahoma"/>
              </a:rPr>
              <a:t>Member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155" dirty="0">
                <a:solidFill>
                  <a:srgbClr val="5D7B3E"/>
                </a:solidFill>
                <a:latin typeface="Tahoma"/>
                <a:cs typeface="Tahoma"/>
              </a:rPr>
              <a:t>1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Name: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lang="en-IN" sz="1200" b="1" spc="-50" dirty="0">
                <a:solidFill>
                  <a:srgbClr val="5D7B3E"/>
                </a:solidFill>
                <a:latin typeface="Tahoma"/>
                <a:cs typeface="Tahoma"/>
              </a:rPr>
              <a:t>:</a:t>
            </a:r>
            <a:r>
              <a:rPr lang="en-IN" sz="1200" b="1" spc="-105" dirty="0">
                <a:solidFill>
                  <a:srgbClr val="5D7B3E"/>
                </a:solidFill>
                <a:latin typeface="Tahoma"/>
                <a:cs typeface="Tahoma"/>
              </a:rPr>
              <a:t>  </a:t>
            </a:r>
            <a:r>
              <a:rPr lang="en-IN" sz="1200" b="1" spc="-30" dirty="0">
                <a:latin typeface="Tahoma"/>
                <a:cs typeface="Tahoma"/>
              </a:rPr>
              <a:t>Somesh Tiwari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3212465" algn="l"/>
              </a:tabLst>
            </a:pPr>
            <a:r>
              <a:rPr lang="en-US" sz="1200" spc="-25" dirty="0">
                <a:latin typeface="Verdana"/>
                <a:cs typeface="Verdana"/>
              </a:rPr>
              <a:t>Br</a:t>
            </a:r>
            <a:r>
              <a:rPr lang="en-US" sz="1200" spc="-40" dirty="0">
                <a:latin typeface="Verdana"/>
                <a:cs typeface="Verdana"/>
              </a:rPr>
              <a:t>anch</a:t>
            </a:r>
            <a:r>
              <a:rPr lang="en-US" sz="1200" spc="-170" dirty="0">
                <a:latin typeface="Verdana"/>
                <a:cs typeface="Verdana"/>
              </a:rPr>
              <a:t> </a:t>
            </a:r>
            <a:r>
              <a:rPr lang="en-US" sz="1200" spc="-75" dirty="0">
                <a:latin typeface="Verdana"/>
                <a:cs typeface="Verdana"/>
              </a:rPr>
              <a:t>(</a:t>
            </a:r>
            <a:r>
              <a:rPr lang="en-US" sz="1200" spc="-75" dirty="0" err="1">
                <a:latin typeface="Verdana"/>
                <a:cs typeface="Verdana"/>
              </a:rPr>
              <a:t>B</a:t>
            </a:r>
            <a:r>
              <a:rPr lang="en-US" sz="1200" spc="-65" dirty="0" err="1">
                <a:latin typeface="Verdana"/>
                <a:cs typeface="Verdana"/>
              </a:rPr>
              <a:t>t</a:t>
            </a:r>
            <a:r>
              <a:rPr lang="en-US" sz="1200" spc="-25" dirty="0" err="1">
                <a:latin typeface="Verdana"/>
                <a:cs typeface="Verdana"/>
              </a:rPr>
              <a:t>ech</a:t>
            </a:r>
            <a:r>
              <a:rPr lang="en-US" sz="1200" spc="-25" dirty="0">
                <a:latin typeface="Verdana"/>
                <a:cs typeface="Verdana"/>
              </a:rPr>
              <a:t>/</a:t>
            </a:r>
            <a:r>
              <a:rPr lang="en-US" sz="1200" spc="-25" dirty="0" err="1">
                <a:latin typeface="Verdana"/>
                <a:cs typeface="Verdana"/>
              </a:rPr>
              <a:t>M</a:t>
            </a:r>
            <a:r>
              <a:rPr lang="en-US" sz="1200" spc="-30" dirty="0" err="1">
                <a:latin typeface="Verdana"/>
                <a:cs typeface="Verdana"/>
              </a:rPr>
              <a:t>tech</a:t>
            </a:r>
            <a:r>
              <a:rPr lang="en-US" sz="1200" spc="-30" dirty="0">
                <a:latin typeface="Verdana"/>
                <a:cs typeface="Verdana"/>
              </a:rPr>
              <a:t>/PhD</a:t>
            </a:r>
            <a:r>
              <a:rPr lang="en-US" sz="1200" spc="-170" dirty="0">
                <a:latin typeface="Verdana"/>
                <a:cs typeface="Verdana"/>
              </a:rPr>
              <a:t> </a:t>
            </a:r>
            <a:r>
              <a:rPr lang="en-US" sz="1200" spc="-35" dirty="0">
                <a:latin typeface="Verdana"/>
                <a:cs typeface="Verdana"/>
              </a:rPr>
              <a:t>etc.</a:t>
            </a:r>
            <a:r>
              <a:rPr lang="en-US" sz="1200" spc="-160" dirty="0">
                <a:latin typeface="Verdana"/>
                <a:cs typeface="Verdana"/>
              </a:rPr>
              <a:t>):   </a:t>
            </a:r>
            <a:r>
              <a:rPr lang="en-US" sz="1400" b="1" spc="-160" dirty="0">
                <a:latin typeface="Verdana"/>
                <a:cs typeface="Verdana"/>
              </a:rPr>
              <a:t>B.Tech</a:t>
            </a:r>
            <a:r>
              <a:rPr lang="en-US" sz="1200" dirty="0">
                <a:latin typeface="Verdana"/>
                <a:cs typeface="Verdana"/>
              </a:rPr>
              <a:t>	</a:t>
            </a:r>
            <a:r>
              <a:rPr lang="en-US" sz="1200" spc="-90" dirty="0">
                <a:latin typeface="Verdana"/>
                <a:cs typeface="Verdana"/>
              </a:rPr>
              <a:t>S</a:t>
            </a:r>
            <a:r>
              <a:rPr lang="en-US" sz="1200" spc="-30" dirty="0">
                <a:latin typeface="Verdana"/>
                <a:cs typeface="Verdana"/>
              </a:rPr>
              <a:t>t</a:t>
            </a:r>
            <a:r>
              <a:rPr lang="en-US" sz="1200" spc="-50" dirty="0">
                <a:latin typeface="Verdana"/>
                <a:cs typeface="Verdana"/>
              </a:rPr>
              <a:t>r</a:t>
            </a:r>
            <a:r>
              <a:rPr lang="en-US" sz="1200" spc="-55" dirty="0">
                <a:latin typeface="Verdana"/>
                <a:cs typeface="Verdana"/>
              </a:rPr>
              <a:t>eam</a:t>
            </a:r>
            <a:r>
              <a:rPr lang="en-US" sz="1200" spc="-170" dirty="0">
                <a:latin typeface="Verdana"/>
                <a:cs typeface="Verdana"/>
              </a:rPr>
              <a:t> </a:t>
            </a:r>
            <a:r>
              <a:rPr lang="en-US" sz="1200" spc="-90" dirty="0">
                <a:latin typeface="Verdana"/>
                <a:cs typeface="Verdana"/>
              </a:rPr>
              <a:t>(</a:t>
            </a:r>
            <a:r>
              <a:rPr lang="en-US" sz="1200" spc="-170" dirty="0">
                <a:latin typeface="Verdana"/>
                <a:cs typeface="Verdana"/>
              </a:rPr>
              <a:t>E</a:t>
            </a:r>
            <a:r>
              <a:rPr lang="en-US" sz="1200" spc="-60" dirty="0">
                <a:latin typeface="Verdana"/>
                <a:cs typeface="Verdana"/>
              </a:rPr>
              <a:t>CE,</a:t>
            </a:r>
            <a:r>
              <a:rPr lang="en-US" sz="1200" spc="-170" dirty="0">
                <a:latin typeface="Verdana"/>
                <a:cs typeface="Verdana"/>
              </a:rPr>
              <a:t> </a:t>
            </a:r>
            <a:r>
              <a:rPr lang="en-US" sz="1200" spc="-20" dirty="0">
                <a:latin typeface="Verdana"/>
                <a:cs typeface="Verdana"/>
              </a:rPr>
              <a:t>CSE</a:t>
            </a:r>
            <a:r>
              <a:rPr lang="en-US" sz="1200" spc="-170" dirty="0">
                <a:latin typeface="Verdana"/>
                <a:cs typeface="Verdana"/>
              </a:rPr>
              <a:t> </a:t>
            </a:r>
            <a:r>
              <a:rPr lang="en-US" sz="1200" spc="-35" dirty="0" err="1">
                <a:latin typeface="Verdana"/>
                <a:cs typeface="Verdana"/>
              </a:rPr>
              <a:t>e</a:t>
            </a:r>
            <a:r>
              <a:rPr lang="en-US" sz="1200" spc="-25" dirty="0" err="1">
                <a:latin typeface="Verdana"/>
                <a:cs typeface="Verdana"/>
              </a:rPr>
              <a:t>t</a:t>
            </a:r>
            <a:r>
              <a:rPr lang="en-US" sz="1200" spc="-160" dirty="0" err="1">
                <a:latin typeface="Verdana"/>
                <a:cs typeface="Verdana"/>
              </a:rPr>
              <a:t>c</a:t>
            </a:r>
            <a:r>
              <a:rPr lang="en-US" sz="1200" spc="-160" dirty="0">
                <a:latin typeface="Verdana"/>
                <a:cs typeface="Verdana"/>
              </a:rPr>
              <a:t>):  </a:t>
            </a:r>
            <a:r>
              <a:rPr lang="en-US" sz="1200" b="1" spc="-160" dirty="0">
                <a:latin typeface="Verdana"/>
                <a:cs typeface="Verdana"/>
              </a:rPr>
              <a:t>CSE</a:t>
            </a:r>
            <a:endParaRPr lang="en-US" sz="1200" b="1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b="1" spc="-60" dirty="0">
                <a:solidFill>
                  <a:srgbClr val="5D7B3E"/>
                </a:solidFill>
                <a:latin typeface="Tahoma"/>
                <a:cs typeface="Tahoma"/>
              </a:rPr>
              <a:t>T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eam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5D7B3E"/>
                </a:solidFill>
                <a:latin typeface="Tahoma"/>
                <a:cs typeface="Tahoma"/>
              </a:rPr>
              <a:t>Member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5" dirty="0">
                <a:solidFill>
                  <a:srgbClr val="5D7B3E"/>
                </a:solidFill>
                <a:latin typeface="Tahoma"/>
                <a:cs typeface="Tahoma"/>
              </a:rPr>
              <a:t>2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Name: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lang="en-IN" sz="1200" b="1" spc="-50" dirty="0">
                <a:solidFill>
                  <a:srgbClr val="5D7B3E"/>
                </a:solidFill>
                <a:latin typeface="Tahoma"/>
                <a:cs typeface="Tahoma"/>
              </a:rPr>
              <a:t>:</a:t>
            </a:r>
            <a:r>
              <a:rPr lang="en-IN" sz="1200" b="1" spc="-105" dirty="0">
                <a:solidFill>
                  <a:srgbClr val="5D7B3E"/>
                </a:solidFill>
                <a:latin typeface="Tahoma"/>
                <a:cs typeface="Tahoma"/>
              </a:rPr>
              <a:t>  </a:t>
            </a:r>
            <a:r>
              <a:rPr lang="en-IN" sz="1200" b="1" spc="-30" dirty="0">
                <a:latin typeface="Tahoma"/>
                <a:cs typeface="Tahoma"/>
              </a:rPr>
              <a:t>Shruti Soumya</a:t>
            </a:r>
            <a:endParaRPr lang="en-IN"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3212465" algn="l"/>
              </a:tabLst>
            </a:pPr>
            <a:r>
              <a:rPr lang="en-IN" sz="1200" spc="-25" dirty="0">
                <a:latin typeface="Verdana"/>
                <a:cs typeface="Verdana"/>
              </a:rPr>
              <a:t>Br</a:t>
            </a:r>
            <a:r>
              <a:rPr lang="en-IN" sz="1200" spc="-40" dirty="0">
                <a:latin typeface="Verdana"/>
                <a:cs typeface="Verdana"/>
              </a:rPr>
              <a:t>anch</a:t>
            </a:r>
            <a:r>
              <a:rPr lang="en-IN" sz="1200" spc="-170" dirty="0">
                <a:latin typeface="Verdana"/>
                <a:cs typeface="Verdana"/>
              </a:rPr>
              <a:t> </a:t>
            </a:r>
            <a:r>
              <a:rPr lang="en-IN" sz="1200" spc="-75" dirty="0">
                <a:latin typeface="Verdana"/>
                <a:cs typeface="Verdana"/>
              </a:rPr>
              <a:t>(</a:t>
            </a:r>
            <a:r>
              <a:rPr lang="en-IN" sz="1200" spc="-75" dirty="0" err="1">
                <a:latin typeface="Verdana"/>
                <a:cs typeface="Verdana"/>
              </a:rPr>
              <a:t>B</a:t>
            </a:r>
            <a:r>
              <a:rPr lang="en-IN" sz="1200" spc="-65" dirty="0" err="1">
                <a:latin typeface="Verdana"/>
                <a:cs typeface="Verdana"/>
              </a:rPr>
              <a:t>t</a:t>
            </a:r>
            <a:r>
              <a:rPr lang="en-IN" sz="1200" spc="-25" dirty="0" err="1">
                <a:latin typeface="Verdana"/>
                <a:cs typeface="Verdana"/>
              </a:rPr>
              <a:t>ech</a:t>
            </a:r>
            <a:r>
              <a:rPr lang="en-IN" sz="1200" spc="-25" dirty="0">
                <a:latin typeface="Verdana"/>
                <a:cs typeface="Verdana"/>
              </a:rPr>
              <a:t>/</a:t>
            </a:r>
            <a:r>
              <a:rPr lang="en-IN" sz="1200" spc="-25" dirty="0" err="1">
                <a:latin typeface="Verdana"/>
                <a:cs typeface="Verdana"/>
              </a:rPr>
              <a:t>M</a:t>
            </a:r>
            <a:r>
              <a:rPr lang="en-IN" sz="1200" spc="-30" dirty="0" err="1">
                <a:latin typeface="Verdana"/>
                <a:cs typeface="Verdana"/>
              </a:rPr>
              <a:t>tech</a:t>
            </a:r>
            <a:r>
              <a:rPr lang="en-IN" sz="1200" spc="-30" dirty="0">
                <a:latin typeface="Verdana"/>
                <a:cs typeface="Verdana"/>
              </a:rPr>
              <a:t>/PhD</a:t>
            </a:r>
            <a:r>
              <a:rPr lang="en-IN" sz="1200" spc="-170" dirty="0">
                <a:latin typeface="Verdana"/>
                <a:cs typeface="Verdana"/>
              </a:rPr>
              <a:t> </a:t>
            </a:r>
            <a:r>
              <a:rPr lang="en-IN" sz="1200" spc="-35" dirty="0">
                <a:latin typeface="Verdana"/>
                <a:cs typeface="Verdana"/>
              </a:rPr>
              <a:t>etc.</a:t>
            </a:r>
            <a:r>
              <a:rPr lang="en-IN" sz="1200" spc="-160" dirty="0">
                <a:latin typeface="Verdana"/>
                <a:cs typeface="Verdana"/>
              </a:rPr>
              <a:t>):   </a:t>
            </a:r>
            <a:r>
              <a:rPr lang="en-IN" sz="1400" b="1" spc="-160" dirty="0">
                <a:latin typeface="Verdana"/>
                <a:cs typeface="Verdana"/>
              </a:rPr>
              <a:t>B.Tech</a:t>
            </a:r>
            <a:r>
              <a:rPr lang="en-IN" sz="1200" dirty="0">
                <a:latin typeface="Verdana"/>
                <a:cs typeface="Verdana"/>
              </a:rPr>
              <a:t>	</a:t>
            </a:r>
            <a:r>
              <a:rPr lang="en-IN" sz="1200" spc="-90" dirty="0">
                <a:latin typeface="Verdana"/>
                <a:cs typeface="Verdana"/>
              </a:rPr>
              <a:t>S</a:t>
            </a:r>
            <a:r>
              <a:rPr lang="en-IN" sz="1200" spc="-30" dirty="0">
                <a:latin typeface="Verdana"/>
                <a:cs typeface="Verdana"/>
              </a:rPr>
              <a:t>t</a:t>
            </a:r>
            <a:r>
              <a:rPr lang="en-IN" sz="1200" spc="-50" dirty="0">
                <a:latin typeface="Verdana"/>
                <a:cs typeface="Verdana"/>
              </a:rPr>
              <a:t>r</a:t>
            </a:r>
            <a:r>
              <a:rPr lang="en-IN" sz="1200" spc="-55" dirty="0">
                <a:latin typeface="Verdana"/>
                <a:cs typeface="Verdana"/>
              </a:rPr>
              <a:t>eam</a:t>
            </a:r>
            <a:r>
              <a:rPr lang="en-IN" sz="1200" spc="-170" dirty="0">
                <a:latin typeface="Verdana"/>
                <a:cs typeface="Verdana"/>
              </a:rPr>
              <a:t> </a:t>
            </a:r>
            <a:r>
              <a:rPr lang="en-IN" sz="1200" spc="-90" dirty="0">
                <a:latin typeface="Verdana"/>
                <a:cs typeface="Verdana"/>
              </a:rPr>
              <a:t>(</a:t>
            </a:r>
            <a:r>
              <a:rPr lang="en-IN" sz="1200" spc="-170" dirty="0">
                <a:latin typeface="Verdana"/>
                <a:cs typeface="Verdana"/>
              </a:rPr>
              <a:t>E</a:t>
            </a:r>
            <a:r>
              <a:rPr lang="en-IN" sz="1200" spc="-60" dirty="0">
                <a:latin typeface="Verdana"/>
                <a:cs typeface="Verdana"/>
              </a:rPr>
              <a:t>CE,</a:t>
            </a:r>
            <a:r>
              <a:rPr lang="en-IN" sz="1200" spc="-170" dirty="0">
                <a:latin typeface="Verdana"/>
                <a:cs typeface="Verdana"/>
              </a:rPr>
              <a:t> </a:t>
            </a:r>
            <a:r>
              <a:rPr lang="en-IN" sz="1200" spc="-20" dirty="0">
                <a:latin typeface="Verdana"/>
                <a:cs typeface="Verdana"/>
              </a:rPr>
              <a:t>CSE</a:t>
            </a:r>
            <a:r>
              <a:rPr lang="en-IN" sz="1200" spc="-170" dirty="0">
                <a:latin typeface="Verdana"/>
                <a:cs typeface="Verdana"/>
              </a:rPr>
              <a:t> </a:t>
            </a:r>
            <a:r>
              <a:rPr lang="en-IN" sz="1200" spc="-35" dirty="0">
                <a:latin typeface="Verdana"/>
                <a:cs typeface="Verdana"/>
              </a:rPr>
              <a:t>e</a:t>
            </a:r>
            <a:r>
              <a:rPr lang="en-IN" sz="1200" spc="-25" dirty="0">
                <a:latin typeface="Verdana"/>
                <a:cs typeface="Verdana"/>
              </a:rPr>
              <a:t>t</a:t>
            </a:r>
            <a:r>
              <a:rPr lang="en-IN" sz="1200" spc="-160" dirty="0">
                <a:latin typeface="Verdana"/>
                <a:cs typeface="Verdana"/>
              </a:rPr>
              <a:t>c):  </a:t>
            </a:r>
            <a:r>
              <a:rPr lang="en-IN" sz="1200" b="1" spc="-160" dirty="0">
                <a:latin typeface="Verdana"/>
                <a:cs typeface="Verdana"/>
              </a:rPr>
              <a:t>CSE</a:t>
            </a:r>
            <a:endParaRPr lang="en-IN" sz="1200" b="1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1200" b="1" spc="-60" dirty="0">
                <a:solidFill>
                  <a:srgbClr val="5D7B3E"/>
                </a:solidFill>
                <a:latin typeface="Tahoma"/>
                <a:cs typeface="Tahoma"/>
              </a:rPr>
              <a:t>T</a:t>
            </a:r>
            <a:r>
              <a:rPr lang="en-US" sz="1200" b="1" spc="-35" dirty="0">
                <a:solidFill>
                  <a:srgbClr val="5D7B3E"/>
                </a:solidFill>
                <a:latin typeface="Tahoma"/>
                <a:cs typeface="Tahoma"/>
              </a:rPr>
              <a:t>eam</a:t>
            </a:r>
            <a:r>
              <a:rPr lang="en-US"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lang="en-US" sz="1200" b="1" spc="-5" dirty="0">
                <a:solidFill>
                  <a:srgbClr val="5D7B3E"/>
                </a:solidFill>
                <a:latin typeface="Tahoma"/>
                <a:cs typeface="Tahoma"/>
              </a:rPr>
              <a:t>Member</a:t>
            </a:r>
            <a:r>
              <a:rPr lang="en-US"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lang="en-US" sz="1200" b="1" spc="35" dirty="0">
                <a:solidFill>
                  <a:srgbClr val="5D7B3E"/>
                </a:solidFill>
                <a:latin typeface="Tahoma"/>
                <a:cs typeface="Tahoma"/>
              </a:rPr>
              <a:t>3</a:t>
            </a:r>
            <a:r>
              <a:rPr lang="en-US"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lang="en-US" sz="1200" b="1" spc="-50" dirty="0">
                <a:solidFill>
                  <a:srgbClr val="5D7B3E"/>
                </a:solidFill>
                <a:latin typeface="Tahoma"/>
                <a:cs typeface="Tahoma"/>
              </a:rPr>
              <a:t>Name:</a:t>
            </a:r>
            <a:r>
              <a:rPr lang="en-US"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lang="en-IN" sz="1200" b="1" spc="-50" dirty="0">
                <a:solidFill>
                  <a:srgbClr val="5D7B3E"/>
                </a:solidFill>
                <a:latin typeface="Tahoma"/>
                <a:cs typeface="Tahoma"/>
              </a:rPr>
              <a:t>:</a:t>
            </a:r>
            <a:r>
              <a:rPr lang="en-IN" sz="1200" b="1" spc="-105" dirty="0">
                <a:solidFill>
                  <a:srgbClr val="5D7B3E"/>
                </a:solidFill>
                <a:latin typeface="Tahoma"/>
                <a:cs typeface="Tahoma"/>
              </a:rPr>
              <a:t>  </a:t>
            </a:r>
            <a:r>
              <a:rPr lang="en-IN" sz="1200" b="1" spc="-30" dirty="0">
                <a:latin typeface="Tahoma"/>
                <a:cs typeface="Tahoma"/>
              </a:rPr>
              <a:t>Shivam </a:t>
            </a:r>
            <a:r>
              <a:rPr lang="en-IN" sz="1200" b="1" spc="-30" dirty="0" err="1">
                <a:latin typeface="Tahoma"/>
                <a:cs typeface="Tahoma"/>
              </a:rPr>
              <a:t>Saklani</a:t>
            </a:r>
            <a:endParaRPr lang="en-US"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3212465" algn="l"/>
              </a:tabLst>
            </a:pPr>
            <a:r>
              <a:rPr lang="en-US" sz="1200" spc="-25" dirty="0">
                <a:latin typeface="Verdana"/>
                <a:cs typeface="Verdana"/>
              </a:rPr>
              <a:t>Br</a:t>
            </a:r>
            <a:r>
              <a:rPr lang="en-US" sz="1200" spc="-40" dirty="0">
                <a:latin typeface="Verdana"/>
                <a:cs typeface="Verdana"/>
              </a:rPr>
              <a:t>anch</a:t>
            </a:r>
            <a:r>
              <a:rPr lang="en-US" sz="1200" spc="-170" dirty="0">
                <a:latin typeface="Verdana"/>
                <a:cs typeface="Verdana"/>
              </a:rPr>
              <a:t> </a:t>
            </a:r>
            <a:r>
              <a:rPr lang="en-US" sz="1200" spc="-75" dirty="0">
                <a:latin typeface="Verdana"/>
                <a:cs typeface="Verdana"/>
              </a:rPr>
              <a:t>(</a:t>
            </a:r>
            <a:r>
              <a:rPr lang="en-US" sz="1200" spc="-75" dirty="0" err="1">
                <a:latin typeface="Verdana"/>
                <a:cs typeface="Verdana"/>
              </a:rPr>
              <a:t>B</a:t>
            </a:r>
            <a:r>
              <a:rPr lang="en-US" sz="1200" spc="-65" dirty="0" err="1">
                <a:latin typeface="Verdana"/>
                <a:cs typeface="Verdana"/>
              </a:rPr>
              <a:t>t</a:t>
            </a:r>
            <a:r>
              <a:rPr lang="en-US" sz="1200" spc="-25" dirty="0" err="1">
                <a:latin typeface="Verdana"/>
                <a:cs typeface="Verdana"/>
              </a:rPr>
              <a:t>ech</a:t>
            </a:r>
            <a:r>
              <a:rPr lang="en-US" sz="1200" spc="-25" dirty="0">
                <a:latin typeface="Verdana"/>
                <a:cs typeface="Verdana"/>
              </a:rPr>
              <a:t>/</a:t>
            </a:r>
            <a:r>
              <a:rPr lang="en-US" sz="1200" spc="-25" dirty="0" err="1">
                <a:latin typeface="Verdana"/>
                <a:cs typeface="Verdana"/>
              </a:rPr>
              <a:t>M</a:t>
            </a:r>
            <a:r>
              <a:rPr lang="en-US" sz="1200" spc="-30" dirty="0" err="1">
                <a:latin typeface="Verdana"/>
                <a:cs typeface="Verdana"/>
              </a:rPr>
              <a:t>tech</a:t>
            </a:r>
            <a:r>
              <a:rPr lang="en-US" sz="1200" spc="-30" dirty="0">
                <a:latin typeface="Verdana"/>
                <a:cs typeface="Verdana"/>
              </a:rPr>
              <a:t>/PhD</a:t>
            </a:r>
            <a:r>
              <a:rPr lang="en-US" sz="1200" spc="-170" dirty="0">
                <a:latin typeface="Verdana"/>
                <a:cs typeface="Verdana"/>
              </a:rPr>
              <a:t> </a:t>
            </a:r>
            <a:r>
              <a:rPr lang="en-US" sz="1200" spc="-35" dirty="0">
                <a:latin typeface="Verdana"/>
                <a:cs typeface="Verdana"/>
              </a:rPr>
              <a:t>etc.</a:t>
            </a:r>
            <a:r>
              <a:rPr lang="en-US" sz="1200" spc="-160" dirty="0">
                <a:latin typeface="Verdana"/>
                <a:cs typeface="Verdana"/>
              </a:rPr>
              <a:t>):   </a:t>
            </a:r>
            <a:r>
              <a:rPr lang="en-US" sz="1400" b="1" spc="-160" dirty="0">
                <a:latin typeface="Verdana"/>
                <a:cs typeface="Verdana"/>
              </a:rPr>
              <a:t>B.Tech</a:t>
            </a:r>
            <a:r>
              <a:rPr lang="en-US" sz="1200" dirty="0">
                <a:latin typeface="Verdana"/>
                <a:cs typeface="Verdana"/>
              </a:rPr>
              <a:t>	</a:t>
            </a:r>
            <a:r>
              <a:rPr lang="en-US" sz="1200" spc="-90" dirty="0">
                <a:latin typeface="Verdana"/>
                <a:cs typeface="Verdana"/>
              </a:rPr>
              <a:t>S</a:t>
            </a:r>
            <a:r>
              <a:rPr lang="en-US" sz="1200" spc="-30" dirty="0">
                <a:latin typeface="Verdana"/>
                <a:cs typeface="Verdana"/>
              </a:rPr>
              <a:t>t</a:t>
            </a:r>
            <a:r>
              <a:rPr lang="en-US" sz="1200" spc="-50" dirty="0">
                <a:latin typeface="Verdana"/>
                <a:cs typeface="Verdana"/>
              </a:rPr>
              <a:t>r</a:t>
            </a:r>
            <a:r>
              <a:rPr lang="en-US" sz="1200" spc="-55" dirty="0">
                <a:latin typeface="Verdana"/>
                <a:cs typeface="Verdana"/>
              </a:rPr>
              <a:t>eam</a:t>
            </a:r>
            <a:r>
              <a:rPr lang="en-US" sz="1200" spc="-170" dirty="0">
                <a:latin typeface="Verdana"/>
                <a:cs typeface="Verdana"/>
              </a:rPr>
              <a:t> </a:t>
            </a:r>
            <a:r>
              <a:rPr lang="en-US" sz="1200" spc="-90" dirty="0">
                <a:latin typeface="Verdana"/>
                <a:cs typeface="Verdana"/>
              </a:rPr>
              <a:t>(</a:t>
            </a:r>
            <a:r>
              <a:rPr lang="en-US" sz="1200" spc="-170" dirty="0">
                <a:latin typeface="Verdana"/>
                <a:cs typeface="Verdana"/>
              </a:rPr>
              <a:t>E</a:t>
            </a:r>
            <a:r>
              <a:rPr lang="en-US" sz="1200" spc="-60" dirty="0">
                <a:latin typeface="Verdana"/>
                <a:cs typeface="Verdana"/>
              </a:rPr>
              <a:t>CE,</a:t>
            </a:r>
            <a:r>
              <a:rPr lang="en-US" sz="1200" spc="-170" dirty="0">
                <a:latin typeface="Verdana"/>
                <a:cs typeface="Verdana"/>
              </a:rPr>
              <a:t> </a:t>
            </a:r>
            <a:r>
              <a:rPr lang="en-US" sz="1200" spc="-20" dirty="0">
                <a:latin typeface="Verdana"/>
                <a:cs typeface="Verdana"/>
              </a:rPr>
              <a:t>CSE</a:t>
            </a:r>
            <a:r>
              <a:rPr lang="en-US" sz="1200" spc="-170" dirty="0">
                <a:latin typeface="Verdana"/>
                <a:cs typeface="Verdana"/>
              </a:rPr>
              <a:t> </a:t>
            </a:r>
            <a:r>
              <a:rPr lang="en-US" sz="1200" spc="-35" dirty="0" err="1">
                <a:latin typeface="Verdana"/>
                <a:cs typeface="Verdana"/>
              </a:rPr>
              <a:t>e</a:t>
            </a:r>
            <a:r>
              <a:rPr lang="en-US" sz="1200" spc="-25" dirty="0" err="1">
                <a:latin typeface="Verdana"/>
                <a:cs typeface="Verdana"/>
              </a:rPr>
              <a:t>t</a:t>
            </a:r>
            <a:r>
              <a:rPr lang="en-US" sz="1200" spc="-160" dirty="0" err="1">
                <a:latin typeface="Verdana"/>
                <a:cs typeface="Verdana"/>
              </a:rPr>
              <a:t>c</a:t>
            </a:r>
            <a:r>
              <a:rPr lang="en-US" sz="1200" spc="-160" dirty="0">
                <a:latin typeface="Verdana"/>
                <a:cs typeface="Verdana"/>
              </a:rPr>
              <a:t>):  </a:t>
            </a:r>
            <a:r>
              <a:rPr lang="en-US" sz="1200" b="1" spc="-160" dirty="0">
                <a:latin typeface="Verdana"/>
                <a:cs typeface="Verdana"/>
              </a:rPr>
              <a:t>CSE</a:t>
            </a:r>
            <a:endParaRPr lang="en-US" sz="1200" b="1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b="1" spc="-60" dirty="0">
                <a:solidFill>
                  <a:srgbClr val="5D7B3E"/>
                </a:solidFill>
                <a:latin typeface="Tahoma"/>
                <a:cs typeface="Tahoma"/>
              </a:rPr>
              <a:t>T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eam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5D7B3E"/>
                </a:solidFill>
                <a:latin typeface="Tahoma"/>
                <a:cs typeface="Tahoma"/>
              </a:rPr>
              <a:t>Member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60" dirty="0">
                <a:solidFill>
                  <a:srgbClr val="5D7B3E"/>
                </a:solidFill>
                <a:latin typeface="Tahoma"/>
                <a:cs typeface="Tahoma"/>
              </a:rPr>
              <a:t>4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Name: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lang="en-IN" sz="1200" b="1" spc="-50" dirty="0">
                <a:solidFill>
                  <a:srgbClr val="5D7B3E"/>
                </a:solidFill>
                <a:latin typeface="Tahoma"/>
                <a:cs typeface="Tahoma"/>
              </a:rPr>
              <a:t>:</a:t>
            </a:r>
            <a:r>
              <a:rPr lang="en-IN" sz="1200" b="1" spc="-105" dirty="0">
                <a:solidFill>
                  <a:srgbClr val="5D7B3E"/>
                </a:solidFill>
                <a:latin typeface="Tahoma"/>
                <a:cs typeface="Tahoma"/>
              </a:rPr>
              <a:t>  </a:t>
            </a:r>
            <a:r>
              <a:rPr lang="en-IN" sz="1200" b="1" spc="-30" dirty="0">
                <a:latin typeface="Tahoma"/>
                <a:cs typeface="Tahoma"/>
              </a:rPr>
              <a:t>Harsh Singla</a:t>
            </a:r>
            <a:endParaRPr lang="en-IN"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3212465" algn="l"/>
              </a:tabLst>
            </a:pPr>
            <a:r>
              <a:rPr lang="en-IN" sz="1200" spc="-25" dirty="0">
                <a:latin typeface="Verdana"/>
                <a:cs typeface="Verdana"/>
              </a:rPr>
              <a:t>Br</a:t>
            </a:r>
            <a:r>
              <a:rPr lang="en-IN" sz="1200" spc="-40" dirty="0">
                <a:latin typeface="Verdana"/>
                <a:cs typeface="Verdana"/>
              </a:rPr>
              <a:t>anch</a:t>
            </a:r>
            <a:r>
              <a:rPr lang="en-IN" sz="1200" spc="-170" dirty="0">
                <a:latin typeface="Verdana"/>
                <a:cs typeface="Verdana"/>
              </a:rPr>
              <a:t> </a:t>
            </a:r>
            <a:r>
              <a:rPr lang="en-IN" sz="1200" spc="-75" dirty="0">
                <a:latin typeface="Verdana"/>
                <a:cs typeface="Verdana"/>
              </a:rPr>
              <a:t>(</a:t>
            </a:r>
            <a:r>
              <a:rPr lang="en-IN" sz="1200" spc="-75" dirty="0" err="1">
                <a:latin typeface="Verdana"/>
                <a:cs typeface="Verdana"/>
              </a:rPr>
              <a:t>B</a:t>
            </a:r>
            <a:r>
              <a:rPr lang="en-IN" sz="1200" spc="-65" dirty="0" err="1">
                <a:latin typeface="Verdana"/>
                <a:cs typeface="Verdana"/>
              </a:rPr>
              <a:t>t</a:t>
            </a:r>
            <a:r>
              <a:rPr lang="en-IN" sz="1200" spc="-25" dirty="0" err="1">
                <a:latin typeface="Verdana"/>
                <a:cs typeface="Verdana"/>
              </a:rPr>
              <a:t>ech</a:t>
            </a:r>
            <a:r>
              <a:rPr lang="en-IN" sz="1200" spc="-25" dirty="0">
                <a:latin typeface="Verdana"/>
                <a:cs typeface="Verdana"/>
              </a:rPr>
              <a:t>/</a:t>
            </a:r>
            <a:r>
              <a:rPr lang="en-IN" sz="1200" spc="-25" dirty="0" err="1">
                <a:latin typeface="Verdana"/>
                <a:cs typeface="Verdana"/>
              </a:rPr>
              <a:t>M</a:t>
            </a:r>
            <a:r>
              <a:rPr lang="en-IN" sz="1200" spc="-30" dirty="0" err="1">
                <a:latin typeface="Verdana"/>
                <a:cs typeface="Verdana"/>
              </a:rPr>
              <a:t>tech</a:t>
            </a:r>
            <a:r>
              <a:rPr lang="en-IN" sz="1200" spc="-30" dirty="0">
                <a:latin typeface="Verdana"/>
                <a:cs typeface="Verdana"/>
              </a:rPr>
              <a:t>/PhD</a:t>
            </a:r>
            <a:r>
              <a:rPr lang="en-IN" sz="1200" spc="-170" dirty="0">
                <a:latin typeface="Verdana"/>
                <a:cs typeface="Verdana"/>
              </a:rPr>
              <a:t> </a:t>
            </a:r>
            <a:r>
              <a:rPr lang="en-IN" sz="1200" spc="-35" dirty="0">
                <a:latin typeface="Verdana"/>
                <a:cs typeface="Verdana"/>
              </a:rPr>
              <a:t>etc.</a:t>
            </a:r>
            <a:r>
              <a:rPr lang="en-IN" sz="1200" spc="-160" dirty="0">
                <a:latin typeface="Verdana"/>
                <a:cs typeface="Verdana"/>
              </a:rPr>
              <a:t>):   </a:t>
            </a:r>
            <a:r>
              <a:rPr lang="en-IN" sz="1400" b="1" spc="-160" dirty="0">
                <a:latin typeface="Verdana"/>
                <a:cs typeface="Verdana"/>
              </a:rPr>
              <a:t>B.Tech</a:t>
            </a:r>
            <a:r>
              <a:rPr lang="en-IN" sz="1200" dirty="0">
                <a:latin typeface="Verdana"/>
                <a:cs typeface="Verdana"/>
              </a:rPr>
              <a:t>	</a:t>
            </a:r>
            <a:r>
              <a:rPr lang="en-IN" sz="1200" spc="-90" dirty="0">
                <a:latin typeface="Verdana"/>
                <a:cs typeface="Verdana"/>
              </a:rPr>
              <a:t>S</a:t>
            </a:r>
            <a:r>
              <a:rPr lang="en-IN" sz="1200" spc="-30" dirty="0">
                <a:latin typeface="Verdana"/>
                <a:cs typeface="Verdana"/>
              </a:rPr>
              <a:t>t</a:t>
            </a:r>
            <a:r>
              <a:rPr lang="en-IN" sz="1200" spc="-50" dirty="0">
                <a:latin typeface="Verdana"/>
                <a:cs typeface="Verdana"/>
              </a:rPr>
              <a:t>r</a:t>
            </a:r>
            <a:r>
              <a:rPr lang="en-IN" sz="1200" spc="-55" dirty="0">
                <a:latin typeface="Verdana"/>
                <a:cs typeface="Verdana"/>
              </a:rPr>
              <a:t>eam</a:t>
            </a:r>
            <a:r>
              <a:rPr lang="en-IN" sz="1200" spc="-170" dirty="0">
                <a:latin typeface="Verdana"/>
                <a:cs typeface="Verdana"/>
              </a:rPr>
              <a:t> </a:t>
            </a:r>
            <a:r>
              <a:rPr lang="en-IN" sz="1200" spc="-90" dirty="0">
                <a:latin typeface="Verdana"/>
                <a:cs typeface="Verdana"/>
              </a:rPr>
              <a:t>(</a:t>
            </a:r>
            <a:r>
              <a:rPr lang="en-IN" sz="1200" spc="-170" dirty="0">
                <a:latin typeface="Verdana"/>
                <a:cs typeface="Verdana"/>
              </a:rPr>
              <a:t>E</a:t>
            </a:r>
            <a:r>
              <a:rPr lang="en-IN" sz="1200" spc="-60" dirty="0">
                <a:latin typeface="Verdana"/>
                <a:cs typeface="Verdana"/>
              </a:rPr>
              <a:t>CE,</a:t>
            </a:r>
            <a:r>
              <a:rPr lang="en-IN" sz="1200" spc="-170" dirty="0">
                <a:latin typeface="Verdana"/>
                <a:cs typeface="Verdana"/>
              </a:rPr>
              <a:t> </a:t>
            </a:r>
            <a:r>
              <a:rPr lang="en-IN" sz="1200" spc="-20" dirty="0">
                <a:latin typeface="Verdana"/>
                <a:cs typeface="Verdana"/>
              </a:rPr>
              <a:t>CSE</a:t>
            </a:r>
            <a:r>
              <a:rPr lang="en-IN" sz="1200" spc="-170" dirty="0">
                <a:latin typeface="Verdana"/>
                <a:cs typeface="Verdana"/>
              </a:rPr>
              <a:t> </a:t>
            </a:r>
            <a:r>
              <a:rPr lang="en-IN" sz="1200" spc="-35" dirty="0">
                <a:latin typeface="Verdana"/>
                <a:cs typeface="Verdana"/>
              </a:rPr>
              <a:t>e</a:t>
            </a:r>
            <a:r>
              <a:rPr lang="en-IN" sz="1200" spc="-25" dirty="0">
                <a:latin typeface="Verdana"/>
                <a:cs typeface="Verdana"/>
              </a:rPr>
              <a:t>t</a:t>
            </a:r>
            <a:r>
              <a:rPr lang="en-IN" sz="1200" spc="-160" dirty="0">
                <a:latin typeface="Verdana"/>
                <a:cs typeface="Verdana"/>
              </a:rPr>
              <a:t>c):  </a:t>
            </a:r>
            <a:r>
              <a:rPr lang="en-IN" sz="1200" b="1" spc="-160" dirty="0">
                <a:latin typeface="Verdana"/>
                <a:cs typeface="Verdana"/>
              </a:rPr>
              <a:t>CSE</a:t>
            </a:r>
            <a:endParaRPr lang="en-IN" sz="1200" b="1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b="1" spc="-60" dirty="0">
                <a:solidFill>
                  <a:srgbClr val="5D7B3E"/>
                </a:solidFill>
                <a:latin typeface="Tahoma"/>
                <a:cs typeface="Tahoma"/>
              </a:rPr>
              <a:t>T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eam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5D7B3E"/>
                </a:solidFill>
                <a:latin typeface="Tahoma"/>
                <a:cs typeface="Tahoma"/>
              </a:rPr>
              <a:t>Member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5D7B3E"/>
                </a:solidFill>
                <a:latin typeface="Tahoma"/>
                <a:cs typeface="Tahoma"/>
              </a:rPr>
              <a:t>5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Name:</a:t>
            </a:r>
            <a:r>
              <a:rPr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lang="en-IN" sz="1200" b="1" spc="-10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lang="en-IN" sz="1200" b="1" spc="-30" dirty="0">
                <a:latin typeface="Tahoma"/>
                <a:cs typeface="Tahoma"/>
              </a:rPr>
              <a:t>Shivam Kumar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0648" y="2358364"/>
            <a:ext cx="155375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latin typeface="Verdana"/>
                <a:cs typeface="Verdana"/>
              </a:rPr>
              <a:t>Y</a:t>
            </a:r>
            <a:r>
              <a:rPr sz="1200" spc="-45" dirty="0">
                <a:latin typeface="Verdana"/>
                <a:cs typeface="Verdana"/>
              </a:rPr>
              <a:t>ear</a:t>
            </a:r>
            <a:r>
              <a:rPr sz="1200" spc="-170" dirty="0">
                <a:latin typeface="Verdana"/>
                <a:cs typeface="Verdana"/>
              </a:rPr>
              <a:t> (I,II,III,IV):</a:t>
            </a:r>
            <a:r>
              <a:rPr lang="en-US" sz="1200" spc="-170" dirty="0">
                <a:latin typeface="Verdana"/>
                <a:cs typeface="Verdana"/>
              </a:rPr>
              <a:t> </a:t>
            </a:r>
            <a:r>
              <a:rPr lang="en-US" sz="1200" b="1" spc="-170" dirty="0">
                <a:latin typeface="Verdana"/>
                <a:cs typeface="Verdana"/>
              </a:rPr>
              <a:t>2</a:t>
            </a:r>
            <a:r>
              <a:rPr lang="en-US" sz="1200" b="1" spc="-170" baseline="30000" dirty="0">
                <a:latin typeface="Verdana"/>
                <a:cs typeface="Verdana"/>
              </a:rPr>
              <a:t>nd</a:t>
            </a:r>
            <a:r>
              <a:rPr lang="en-US" sz="1200" b="1" spc="-170" dirty="0">
                <a:latin typeface="Verdana"/>
                <a:cs typeface="Verdana"/>
              </a:rPr>
              <a:t>(II) </a:t>
            </a:r>
            <a:endParaRPr sz="1200" b="1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80648" y="2941548"/>
            <a:ext cx="155375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60" dirty="0">
                <a:latin typeface="Verdana"/>
                <a:cs typeface="Verdana"/>
              </a:rPr>
              <a:t>Y</a:t>
            </a:r>
            <a:r>
              <a:rPr lang="en-US" sz="1200" spc="-45" dirty="0">
                <a:latin typeface="Verdana"/>
                <a:cs typeface="Verdana"/>
              </a:rPr>
              <a:t>ear</a:t>
            </a:r>
            <a:r>
              <a:rPr lang="en-US" sz="1200" spc="-170" dirty="0">
                <a:latin typeface="Verdana"/>
                <a:cs typeface="Verdana"/>
              </a:rPr>
              <a:t> (I,II,III,IV): </a:t>
            </a:r>
            <a:r>
              <a:rPr lang="en-US" sz="1200" b="1" spc="-170" dirty="0">
                <a:latin typeface="Verdana"/>
                <a:cs typeface="Verdana"/>
              </a:rPr>
              <a:t>2</a:t>
            </a:r>
            <a:r>
              <a:rPr lang="en-US" sz="1200" b="1" spc="-170" baseline="30000" dirty="0">
                <a:latin typeface="Verdana"/>
                <a:cs typeface="Verdana"/>
              </a:rPr>
              <a:t>nd</a:t>
            </a:r>
            <a:r>
              <a:rPr lang="en-US" sz="1200" b="1" spc="-170" dirty="0">
                <a:latin typeface="Verdana"/>
                <a:cs typeface="Verdana"/>
              </a:rPr>
              <a:t>(II) 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0648" y="3524732"/>
            <a:ext cx="155375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60" dirty="0">
                <a:latin typeface="Verdana"/>
                <a:cs typeface="Verdana"/>
              </a:rPr>
              <a:t>Y</a:t>
            </a:r>
            <a:r>
              <a:rPr lang="en-US" sz="1200" spc="-45" dirty="0">
                <a:latin typeface="Verdana"/>
                <a:cs typeface="Verdana"/>
              </a:rPr>
              <a:t>ear</a:t>
            </a:r>
            <a:r>
              <a:rPr lang="en-US" sz="1200" spc="-170" dirty="0">
                <a:latin typeface="Verdana"/>
                <a:cs typeface="Verdana"/>
              </a:rPr>
              <a:t> (I,II,III,IV): </a:t>
            </a:r>
            <a:r>
              <a:rPr lang="en-US" sz="1200" b="1" spc="-170" dirty="0">
                <a:latin typeface="Verdana"/>
                <a:cs typeface="Verdana"/>
              </a:rPr>
              <a:t>2</a:t>
            </a:r>
            <a:r>
              <a:rPr lang="en-US" sz="1200" b="1" spc="-170" baseline="30000" dirty="0">
                <a:latin typeface="Verdana"/>
                <a:cs typeface="Verdana"/>
              </a:rPr>
              <a:t>nd</a:t>
            </a:r>
            <a:r>
              <a:rPr lang="en-US" sz="1200" b="1" spc="-170" dirty="0">
                <a:latin typeface="Verdana"/>
                <a:cs typeface="Verdana"/>
              </a:rPr>
              <a:t>(II) 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0648" y="4107916"/>
            <a:ext cx="155375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60" dirty="0">
                <a:latin typeface="Verdana"/>
                <a:cs typeface="Verdana"/>
              </a:rPr>
              <a:t>Y</a:t>
            </a:r>
            <a:r>
              <a:rPr lang="en-US" sz="1200" spc="-45" dirty="0">
                <a:latin typeface="Verdana"/>
                <a:cs typeface="Verdana"/>
              </a:rPr>
              <a:t>ear</a:t>
            </a:r>
            <a:r>
              <a:rPr lang="en-US" sz="1200" spc="-170" dirty="0">
                <a:latin typeface="Verdana"/>
                <a:cs typeface="Verdana"/>
              </a:rPr>
              <a:t> (I,II,III,IV): </a:t>
            </a:r>
            <a:r>
              <a:rPr lang="en-US" sz="1200" b="1" spc="-170" dirty="0">
                <a:latin typeface="Verdana"/>
                <a:cs typeface="Verdana"/>
              </a:rPr>
              <a:t>2</a:t>
            </a:r>
            <a:r>
              <a:rPr lang="en-US" sz="1200" b="1" spc="-170" baseline="30000" dirty="0">
                <a:latin typeface="Verdana"/>
                <a:cs typeface="Verdana"/>
              </a:rPr>
              <a:t>nd</a:t>
            </a:r>
            <a:r>
              <a:rPr lang="en-US" sz="1200" b="1" spc="-170" dirty="0">
                <a:latin typeface="Verdana"/>
                <a:cs typeface="Verdana"/>
              </a:rPr>
              <a:t>(II) 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0648" y="4691100"/>
            <a:ext cx="155375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60" dirty="0">
                <a:latin typeface="Verdana"/>
                <a:cs typeface="Verdana"/>
              </a:rPr>
              <a:t>Y</a:t>
            </a:r>
            <a:r>
              <a:rPr lang="en-US" sz="1200" spc="-45" dirty="0">
                <a:latin typeface="Verdana"/>
                <a:cs typeface="Verdana"/>
              </a:rPr>
              <a:t>ear</a:t>
            </a:r>
            <a:r>
              <a:rPr lang="en-US" sz="1200" spc="-170" dirty="0">
                <a:latin typeface="Verdana"/>
                <a:cs typeface="Verdana"/>
              </a:rPr>
              <a:t> (I,II,III,IV): </a:t>
            </a:r>
            <a:r>
              <a:rPr lang="en-US" sz="1200" b="1" spc="-170" dirty="0">
                <a:latin typeface="Verdana"/>
                <a:cs typeface="Verdana"/>
              </a:rPr>
              <a:t>2</a:t>
            </a:r>
            <a:r>
              <a:rPr lang="en-US" sz="1200" b="1" spc="-170" baseline="30000" dirty="0">
                <a:latin typeface="Verdana"/>
                <a:cs typeface="Verdana"/>
              </a:rPr>
              <a:t>nd</a:t>
            </a:r>
            <a:r>
              <a:rPr lang="en-US" sz="1200" b="1" spc="-170" dirty="0">
                <a:latin typeface="Verdana"/>
                <a:cs typeface="Verdana"/>
              </a:rPr>
              <a:t>(II) </a:t>
            </a:r>
            <a:endParaRPr lang="en-US" sz="1200" b="1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72678" y="5315460"/>
            <a:ext cx="260912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latin typeface="Verdana"/>
                <a:cs typeface="Verdana"/>
              </a:rPr>
              <a:t>S</a:t>
            </a:r>
            <a:r>
              <a:rPr sz="1400" spc="-30" dirty="0">
                <a:latin typeface="Verdana"/>
                <a:cs typeface="Verdana"/>
              </a:rPr>
              <a:t>t</a:t>
            </a:r>
            <a:r>
              <a:rPr sz="1400" spc="-50" dirty="0">
                <a:latin typeface="Verdana"/>
                <a:cs typeface="Verdana"/>
              </a:rPr>
              <a:t>r</a:t>
            </a:r>
            <a:r>
              <a:rPr sz="1400" spc="-55" dirty="0">
                <a:latin typeface="Verdana"/>
                <a:cs typeface="Verdana"/>
              </a:rPr>
              <a:t>eam</a:t>
            </a:r>
            <a:r>
              <a:rPr sz="1400" spc="-170" dirty="0">
                <a:latin typeface="Verdana"/>
                <a:cs typeface="Verdana"/>
              </a:rPr>
              <a:t> </a:t>
            </a:r>
            <a:r>
              <a:rPr sz="1400" spc="-90" dirty="0">
                <a:latin typeface="Verdana"/>
                <a:cs typeface="Verdana"/>
              </a:rPr>
              <a:t>(</a:t>
            </a:r>
            <a:r>
              <a:rPr sz="1400" spc="-170" dirty="0">
                <a:latin typeface="Verdana"/>
                <a:cs typeface="Verdana"/>
              </a:rPr>
              <a:t>E</a:t>
            </a:r>
            <a:r>
              <a:rPr sz="1400" spc="-60" dirty="0">
                <a:latin typeface="Verdana"/>
                <a:cs typeface="Verdana"/>
              </a:rPr>
              <a:t>CE,</a:t>
            </a:r>
            <a:r>
              <a:rPr sz="1400" spc="-17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CSE</a:t>
            </a:r>
            <a:r>
              <a:rPr sz="1400" spc="-170" dirty="0">
                <a:latin typeface="Verdana"/>
                <a:cs typeface="Verdana"/>
              </a:rPr>
              <a:t> </a:t>
            </a:r>
            <a:r>
              <a:rPr sz="1400" spc="-35" dirty="0" err="1">
                <a:latin typeface="Verdana"/>
                <a:cs typeface="Verdana"/>
              </a:rPr>
              <a:t>e</a:t>
            </a:r>
            <a:r>
              <a:rPr sz="1400" spc="-25" dirty="0" err="1">
                <a:latin typeface="Verdana"/>
                <a:cs typeface="Verdana"/>
              </a:rPr>
              <a:t>t</a:t>
            </a:r>
            <a:r>
              <a:rPr sz="1400" spc="-160" dirty="0" err="1">
                <a:latin typeface="Verdana"/>
                <a:cs typeface="Verdana"/>
              </a:rPr>
              <a:t>c</a:t>
            </a:r>
            <a:r>
              <a:rPr sz="1400" spc="-160" dirty="0">
                <a:latin typeface="Verdana"/>
                <a:cs typeface="Verdana"/>
              </a:rPr>
              <a:t>):</a:t>
            </a:r>
            <a:r>
              <a:rPr lang="en-US" sz="1400" spc="-160" dirty="0">
                <a:latin typeface="Verdana"/>
                <a:cs typeface="Verdana"/>
              </a:rPr>
              <a:t>   </a:t>
            </a:r>
            <a:r>
              <a:rPr lang="en-US" sz="1400" b="1" spc="-160" dirty="0">
                <a:latin typeface="Verdana"/>
                <a:cs typeface="Verdana"/>
              </a:rPr>
              <a:t>AE</a:t>
            </a:r>
            <a:endParaRPr sz="1400" b="1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1323" y="5315559"/>
            <a:ext cx="32213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Verdana"/>
                <a:cs typeface="Verdana"/>
              </a:rPr>
              <a:t>Br</a:t>
            </a:r>
            <a:r>
              <a:rPr sz="1200" spc="-40" dirty="0">
                <a:latin typeface="Verdana"/>
                <a:cs typeface="Verdana"/>
              </a:rPr>
              <a:t>anch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(B</a:t>
            </a:r>
            <a:r>
              <a:rPr sz="1200" spc="-65" dirty="0">
                <a:latin typeface="Verdana"/>
                <a:cs typeface="Verdana"/>
              </a:rPr>
              <a:t>t</a:t>
            </a:r>
            <a:r>
              <a:rPr sz="1200" spc="-25" dirty="0">
                <a:latin typeface="Verdana"/>
                <a:cs typeface="Verdana"/>
              </a:rPr>
              <a:t>ech/M</a:t>
            </a:r>
            <a:r>
              <a:rPr sz="1200" spc="-30" dirty="0">
                <a:latin typeface="Verdana"/>
                <a:cs typeface="Verdana"/>
              </a:rPr>
              <a:t>tech/PhD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35" dirty="0" err="1">
                <a:latin typeface="Verdana"/>
                <a:cs typeface="Verdana"/>
              </a:rPr>
              <a:t>e</a:t>
            </a:r>
            <a:r>
              <a:rPr sz="1200" spc="-25" dirty="0" err="1">
                <a:latin typeface="Verdana"/>
                <a:cs typeface="Verdana"/>
              </a:rPr>
              <a:t>t</a:t>
            </a:r>
            <a:r>
              <a:rPr sz="1200" spc="-160" dirty="0" err="1">
                <a:latin typeface="Verdana"/>
                <a:cs typeface="Verdana"/>
              </a:rPr>
              <a:t>c</a:t>
            </a:r>
            <a:r>
              <a:rPr sz="1200" spc="-160" dirty="0">
                <a:latin typeface="Verdana"/>
                <a:cs typeface="Verdana"/>
              </a:rPr>
              <a:t>):</a:t>
            </a:r>
            <a:r>
              <a:rPr lang="en-US" sz="1200" spc="-160" dirty="0">
                <a:latin typeface="Verdana"/>
                <a:cs typeface="Verdana"/>
              </a:rPr>
              <a:t> </a:t>
            </a:r>
            <a:r>
              <a:rPr lang="en-US" sz="1200" b="1" spc="-160" dirty="0">
                <a:latin typeface="Verdana"/>
                <a:cs typeface="Verdana"/>
              </a:rPr>
              <a:t>B.</a:t>
            </a:r>
            <a:r>
              <a:rPr lang="en-US" sz="1400" b="1" spc="-160" dirty="0">
                <a:latin typeface="Verdana"/>
                <a:cs typeface="Verdana"/>
              </a:rPr>
              <a:t>Tech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0648" y="5274284"/>
            <a:ext cx="170615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60" dirty="0">
                <a:latin typeface="Verdana"/>
                <a:cs typeface="Verdana"/>
              </a:rPr>
              <a:t>Y</a:t>
            </a:r>
            <a:r>
              <a:rPr lang="en-US" sz="1200" spc="-45" dirty="0">
                <a:latin typeface="Verdana"/>
                <a:cs typeface="Verdana"/>
              </a:rPr>
              <a:t>ear</a:t>
            </a:r>
            <a:r>
              <a:rPr lang="en-US" sz="1200" spc="-170" dirty="0">
                <a:latin typeface="Verdana"/>
                <a:cs typeface="Verdana"/>
              </a:rPr>
              <a:t> (I,II,III,IV): </a:t>
            </a:r>
            <a:r>
              <a:rPr lang="en-US" sz="1200" b="1" spc="-170" dirty="0">
                <a:latin typeface="Verdana"/>
                <a:cs typeface="Verdana"/>
              </a:rPr>
              <a:t>2</a:t>
            </a:r>
            <a:r>
              <a:rPr lang="en-US" sz="1200" b="1" spc="-170" baseline="30000" dirty="0">
                <a:latin typeface="Verdana"/>
                <a:cs typeface="Verdana"/>
              </a:rPr>
              <a:t>nd</a:t>
            </a:r>
            <a:r>
              <a:rPr lang="en-US" sz="1200" b="1" spc="-170" dirty="0">
                <a:latin typeface="Verdana"/>
                <a:cs typeface="Verdana"/>
              </a:rPr>
              <a:t>(II) </a:t>
            </a:r>
            <a:endParaRPr lang="en-US" sz="1200" b="1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459</Words>
  <Application>Microsoft Office PowerPoint</Application>
  <PresentationFormat>Widescreen</PresentationFormat>
  <Paragraphs>65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Tahoma</vt:lpstr>
      <vt:lpstr>Trebuchet MS</vt:lpstr>
      <vt:lpstr>Verdana</vt:lpstr>
      <vt:lpstr>Office Theme</vt:lpstr>
      <vt:lpstr>Basic Details of the Team and  Problem Statement</vt:lpstr>
      <vt:lpstr>Idea/Approach Details</vt:lpstr>
      <vt:lpstr>Idea/Approach Details</vt:lpstr>
      <vt:lpstr>Team Member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Idea-Presentation-Format-SIH2023-College (1).pptx</dc:title>
  <cp:lastModifiedBy>Shubham Tiwary</cp:lastModifiedBy>
  <cp:revision>22</cp:revision>
  <dcterms:created xsi:type="dcterms:W3CDTF">2023-09-09T01:28:16Z</dcterms:created>
  <dcterms:modified xsi:type="dcterms:W3CDTF">2023-09-14T22:59:39Z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