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A60A-CD32-4071-A31E-53C219A17E02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E7FB-8C53-4A2C-B8B9-46F35A600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8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75986"/>
            <a:ext cx="9143999" cy="648201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61539" y="215138"/>
            <a:ext cx="4825364" cy="3133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69" y="684403"/>
            <a:ext cx="8531860" cy="975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879597"/>
            <a:ext cx="8529955" cy="169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820217" y="4174253"/>
            <a:ext cx="8132928" cy="76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88" tIns="32594" rIns="65188" bIns="32594" anchor="ctr" anchorCtr="0">
            <a:normAutofit fontScale="70000" lnSpcReduction="20000"/>
          </a:bodyPr>
          <a:lstStyle/>
          <a:p>
            <a:pPr algn="ctr">
              <a:lnSpc>
                <a:spcPct val="80000"/>
              </a:lnSpc>
            </a:pPr>
            <a:br>
              <a:rPr lang="en-IN" sz="12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2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2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2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607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br>
              <a:rPr lang="en-IN" sz="12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20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80000"/>
              </a:lnSpc>
            </a:pPr>
            <a:br>
              <a:rPr lang="en-IN" sz="120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20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80000"/>
              </a:lnSpc>
            </a:pPr>
            <a:endParaRPr lang="en-IN" sz="120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80000"/>
              </a:lnSpc>
            </a:pPr>
            <a:endParaRPr lang="en-IN" sz="120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80000"/>
              </a:lnSpc>
            </a:pPr>
            <a:endParaRPr sz="120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370731" y="1055623"/>
            <a:ext cx="6290676" cy="93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188" tIns="32594" rIns="65188" bIns="32594" anchor="ctr" anchorCtr="0">
            <a:normAutofit/>
          </a:bodyPr>
          <a:lstStyle/>
          <a:p>
            <a:pPr algn="ctr"/>
            <a:r>
              <a:rPr lang="en-IN" sz="2318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lang="en-IN" sz="2028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IN" sz="2028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endParaRPr sz="2028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D2FFD-E4BA-6454-46EA-A2B4317800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 t="23554" b="23554"/>
          <a:stretch/>
        </p:blipFill>
        <p:spPr>
          <a:xfrm>
            <a:off x="161737" y="1048447"/>
            <a:ext cx="3555888" cy="99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ACA9C-6B9E-4D83-F20B-72D94B2E2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24" y="1042293"/>
            <a:ext cx="3186619" cy="102492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09CB911-3C67-40CF-59E6-3A73FF8F2C11}"/>
              </a:ext>
            </a:extLst>
          </p:cNvPr>
          <p:cNvGrpSpPr/>
          <p:nvPr/>
        </p:nvGrpSpPr>
        <p:grpSpPr>
          <a:xfrm>
            <a:off x="712422" y="2083254"/>
            <a:ext cx="7909981" cy="1762999"/>
            <a:chOff x="-100" y="1643049"/>
            <a:chExt cx="12193666" cy="30293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346BEB-4461-150B-02ED-F94A1945F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03"/>
            <a:stretch/>
          </p:blipFill>
          <p:spPr>
            <a:xfrm>
              <a:off x="6711396" y="1645797"/>
              <a:ext cx="5482170" cy="3022607"/>
            </a:xfrm>
            <a:prstGeom prst="rect">
              <a:avLst/>
            </a:prstGeom>
          </p:spPr>
        </p:pic>
        <p:pic>
          <p:nvPicPr>
            <p:cNvPr id="10" name="Picture 4" descr="DSU Bangalore: Admission 2023, Courses, Fees, Placement, Cut Off">
              <a:extLst>
                <a:ext uri="{FF2B5EF4-FFF2-40B4-BE49-F238E27FC236}">
                  <a16:creationId xmlns:a16="http://schemas.microsoft.com/office/drawing/2014/main" id="{5D14BB66-668E-4EBC-A2F9-F595075618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0" t="27242" r="2334"/>
            <a:stretch/>
          </p:blipFill>
          <p:spPr bwMode="auto">
            <a:xfrm>
              <a:off x="-100" y="1643049"/>
              <a:ext cx="6833103" cy="3029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1629410" algn="l"/>
                <a:tab pos="2074545" algn="l"/>
                <a:tab pos="3333750" algn="l"/>
                <a:tab pos="3949065" algn="l"/>
                <a:tab pos="5327015" algn="l"/>
                <a:tab pos="5874385" algn="l"/>
                <a:tab pos="6321425" algn="l"/>
                <a:tab pos="6935470" algn="l"/>
                <a:tab pos="7857490" algn="l"/>
              </a:tabLst>
            </a:pP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33CC33"/>
                </a:solidFill>
                <a:latin typeface="Arial"/>
                <a:cs typeface="Arial"/>
              </a:rPr>
              <a:t>x</a:t>
            </a: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amples</a:t>
            </a:r>
            <a:r>
              <a:rPr b="1" dirty="0">
                <a:solidFill>
                  <a:srgbClr val="33CC33"/>
                </a:solidFill>
                <a:latin typeface="Arial"/>
                <a:cs typeface="Arial"/>
              </a:rPr>
              <a:t>	</a:t>
            </a:r>
            <a:r>
              <a:rPr b="1" spc="-10" dirty="0">
                <a:solidFill>
                  <a:srgbClr val="33CC33"/>
                </a:solidFill>
                <a:latin typeface="Arial"/>
                <a:cs typeface="Arial"/>
              </a:rPr>
              <a:t>2</a:t>
            </a:r>
            <a:r>
              <a:rPr dirty="0"/>
              <a:t>:	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n</a:t>
            </a:r>
            <a:r>
              <a:rPr dirty="0"/>
              <a:t>vert	the	</a:t>
            </a:r>
            <a:r>
              <a:rPr spc="-5" dirty="0"/>
              <a:t>follo</a:t>
            </a:r>
            <a:r>
              <a:rPr dirty="0"/>
              <a:t>w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135" dirty="0"/>
              <a:t>F</a:t>
            </a:r>
            <a:r>
              <a:rPr dirty="0"/>
              <a:t>A	to	</a:t>
            </a:r>
            <a:r>
              <a:rPr spc="-1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ing</a:t>
            </a:r>
            <a:r>
              <a:rPr dirty="0"/>
              <a:t>	stat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49858"/>
            <a:ext cx="1480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elimination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513838"/>
            <a:ext cx="134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CC33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2233" y="240621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1430147"/>
            <a:ext cx="3787330" cy="13069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97275" y="1921255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8735" y="1921255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8451" y="11875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1767" y="4648580"/>
            <a:ext cx="6765226" cy="113677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77617" y="5063108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6489" y="5171313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0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9378" y="555660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4297" y="5054853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3170" y="5163058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3882" y="5054853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8182" y="5163058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212215" algn="l"/>
                <a:tab pos="2576195" algn="l"/>
                <a:tab pos="3365500" algn="l"/>
                <a:tab pos="3745229" algn="l"/>
                <a:tab pos="4566920" algn="l"/>
                <a:tab pos="5990590" algn="l"/>
                <a:tab pos="7287895" algn="l"/>
                <a:tab pos="8263255" algn="l"/>
              </a:tabLst>
            </a:pPr>
            <a:r>
              <a:rPr dirty="0"/>
              <a:t>C</a:t>
            </a:r>
            <a:r>
              <a:rPr spc="-5" dirty="0"/>
              <a:t>l</a:t>
            </a:r>
            <a:r>
              <a:rPr spc="-15" dirty="0"/>
              <a:t>e</a:t>
            </a:r>
            <a:r>
              <a:rPr spc="-5" dirty="0"/>
              <a:t>ar</a:t>
            </a:r>
            <a:r>
              <a:rPr dirty="0"/>
              <a:t>	</a:t>
            </a:r>
            <a:r>
              <a:rPr spc="-5" dirty="0"/>
              <a:t>Incoming</a:t>
            </a:r>
            <a:r>
              <a:rPr dirty="0"/>
              <a:t>	</a:t>
            </a:r>
            <a:r>
              <a:rPr spc="-5" dirty="0"/>
              <a:t>input</a:t>
            </a:r>
            <a:r>
              <a:rPr dirty="0"/>
              <a:t>	</a:t>
            </a:r>
            <a:r>
              <a:rPr spc="-15" dirty="0"/>
              <a:t>a</a:t>
            </a:r>
            <a:r>
              <a:rPr dirty="0"/>
              <a:t>t	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itial</a:t>
            </a:r>
            <a:r>
              <a:rPr dirty="0"/>
              <a:t>	stat</a:t>
            </a:r>
            <a:r>
              <a:rPr spc="-5" dirty="0"/>
              <a:t>e</a:t>
            </a:r>
            <a:r>
              <a:rPr spc="325" dirty="0"/>
              <a:t> </a:t>
            </a:r>
            <a:r>
              <a:rPr spc="-10" dirty="0"/>
              <a:t>an</a:t>
            </a:r>
            <a:r>
              <a:rPr spc="-5" dirty="0"/>
              <a:t>d</a:t>
            </a:r>
            <a:r>
              <a:rPr dirty="0"/>
              <a:t>	</a:t>
            </a:r>
            <a:r>
              <a:rPr spc="-5" dirty="0"/>
              <a:t>outgoing</a:t>
            </a:r>
            <a:r>
              <a:rPr dirty="0"/>
              <a:t>	output	</a:t>
            </a:r>
            <a:r>
              <a:rPr spc="-5" dirty="0"/>
              <a:t>at  final</a:t>
            </a:r>
            <a:r>
              <a:rPr dirty="0"/>
              <a:t> state</a:t>
            </a:r>
          </a:p>
          <a:p>
            <a:pPr>
              <a:lnSpc>
                <a:spcPct val="100000"/>
              </a:lnSpc>
            </a:pPr>
            <a:endParaRPr sz="2700"/>
          </a:p>
          <a:p>
            <a:pPr marL="788035" algn="ctr">
              <a:lnSpc>
                <a:spcPct val="100000"/>
              </a:lnSpc>
              <a:spcBef>
                <a:spcPts val="2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6498" y="490613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17589" y="490613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77938" y="5027421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684403"/>
            <a:ext cx="205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0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940" y="2879597"/>
            <a:ext cx="205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𝑞</a:t>
            </a:r>
            <a:r>
              <a:rPr sz="2625" spc="-5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074107"/>
            <a:ext cx="1800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RE=0(10)*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9501" y="4119181"/>
            <a:ext cx="602615" cy="689610"/>
            <a:chOff x="2869501" y="4119181"/>
            <a:chExt cx="602615" cy="689610"/>
          </a:xfrm>
        </p:grpSpPr>
        <p:sp>
          <p:nvSpPr>
            <p:cNvPr id="6" name="object 6"/>
            <p:cNvSpPr/>
            <p:nvPr/>
          </p:nvSpPr>
          <p:spPr>
            <a:xfrm>
              <a:off x="2874264" y="41239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4264" y="41239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25267" y="4301490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4139" y="4409694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0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0051" y="4443984"/>
            <a:ext cx="925194" cy="76200"/>
          </a:xfrm>
          <a:custGeom>
            <a:avLst/>
            <a:gdLst/>
            <a:ahLst/>
            <a:cxnLst/>
            <a:rect l="l" t="t" r="r" b="b"/>
            <a:pathLst>
              <a:path w="925194" h="76200">
                <a:moveTo>
                  <a:pt x="848868" y="0"/>
                </a:moveTo>
                <a:lnTo>
                  <a:pt x="848868" y="76200"/>
                </a:lnTo>
                <a:lnTo>
                  <a:pt x="912368" y="44450"/>
                </a:lnTo>
                <a:lnTo>
                  <a:pt x="861568" y="44450"/>
                </a:lnTo>
                <a:lnTo>
                  <a:pt x="861568" y="31750"/>
                </a:lnTo>
                <a:lnTo>
                  <a:pt x="912368" y="31750"/>
                </a:lnTo>
                <a:lnTo>
                  <a:pt x="848868" y="0"/>
                </a:lnTo>
                <a:close/>
              </a:path>
              <a:path w="925194" h="76200">
                <a:moveTo>
                  <a:pt x="84886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48868" y="44450"/>
                </a:lnTo>
                <a:lnTo>
                  <a:pt x="848868" y="31750"/>
                </a:lnTo>
                <a:close/>
              </a:path>
              <a:path w="925194" h="76200">
                <a:moveTo>
                  <a:pt x="912368" y="31750"/>
                </a:moveTo>
                <a:lnTo>
                  <a:pt x="861568" y="31750"/>
                </a:lnTo>
                <a:lnTo>
                  <a:pt x="861568" y="44450"/>
                </a:lnTo>
                <a:lnTo>
                  <a:pt x="912368" y="44450"/>
                </a:lnTo>
                <a:lnTo>
                  <a:pt x="925068" y="38100"/>
                </a:lnTo>
                <a:lnTo>
                  <a:pt x="91236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84801" y="4143502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8813" y="4111561"/>
            <a:ext cx="601345" cy="689610"/>
            <a:chOff x="6508813" y="4111561"/>
            <a:chExt cx="601345" cy="689610"/>
          </a:xfrm>
        </p:grpSpPr>
        <p:sp>
          <p:nvSpPr>
            <p:cNvPr id="13" name="object 13"/>
            <p:cNvSpPr/>
            <p:nvPr/>
          </p:nvSpPr>
          <p:spPr>
            <a:xfrm>
              <a:off x="6513576" y="4116323"/>
              <a:ext cx="591820" cy="680085"/>
            </a:xfrm>
            <a:custGeom>
              <a:avLst/>
              <a:gdLst/>
              <a:ahLst/>
              <a:cxnLst/>
              <a:rect l="l" t="t" r="r" b="b"/>
              <a:pathLst>
                <a:path w="591820" h="680085">
                  <a:moveTo>
                    <a:pt x="295655" y="0"/>
                  </a:moveTo>
                  <a:lnTo>
                    <a:pt x="251958" y="3684"/>
                  </a:lnTo>
                  <a:lnTo>
                    <a:pt x="210253" y="14388"/>
                  </a:lnTo>
                  <a:lnTo>
                    <a:pt x="170999" y="31584"/>
                  </a:lnTo>
                  <a:lnTo>
                    <a:pt x="134652" y="54749"/>
                  </a:lnTo>
                  <a:lnTo>
                    <a:pt x="101669" y="83356"/>
                  </a:lnTo>
                  <a:lnTo>
                    <a:pt x="72507" y="116879"/>
                  </a:lnTo>
                  <a:lnTo>
                    <a:pt x="47622" y="154794"/>
                  </a:lnTo>
                  <a:lnTo>
                    <a:pt x="27473" y="196574"/>
                  </a:lnTo>
                  <a:lnTo>
                    <a:pt x="12514" y="241694"/>
                  </a:lnTo>
                  <a:lnTo>
                    <a:pt x="3204" y="289628"/>
                  </a:lnTo>
                  <a:lnTo>
                    <a:pt x="0" y="339851"/>
                  </a:lnTo>
                  <a:lnTo>
                    <a:pt x="3204" y="390075"/>
                  </a:lnTo>
                  <a:lnTo>
                    <a:pt x="12514" y="438009"/>
                  </a:lnTo>
                  <a:lnTo>
                    <a:pt x="27473" y="483129"/>
                  </a:lnTo>
                  <a:lnTo>
                    <a:pt x="47622" y="524909"/>
                  </a:lnTo>
                  <a:lnTo>
                    <a:pt x="72507" y="562824"/>
                  </a:lnTo>
                  <a:lnTo>
                    <a:pt x="101669" y="596347"/>
                  </a:lnTo>
                  <a:lnTo>
                    <a:pt x="134652" y="624954"/>
                  </a:lnTo>
                  <a:lnTo>
                    <a:pt x="170999" y="648119"/>
                  </a:lnTo>
                  <a:lnTo>
                    <a:pt x="210253" y="665315"/>
                  </a:lnTo>
                  <a:lnTo>
                    <a:pt x="251958" y="676019"/>
                  </a:lnTo>
                  <a:lnTo>
                    <a:pt x="295655" y="679703"/>
                  </a:lnTo>
                  <a:lnTo>
                    <a:pt x="339353" y="676019"/>
                  </a:lnTo>
                  <a:lnTo>
                    <a:pt x="381058" y="665315"/>
                  </a:lnTo>
                  <a:lnTo>
                    <a:pt x="420312" y="648119"/>
                  </a:lnTo>
                  <a:lnTo>
                    <a:pt x="456659" y="624954"/>
                  </a:lnTo>
                  <a:lnTo>
                    <a:pt x="489642" y="596347"/>
                  </a:lnTo>
                  <a:lnTo>
                    <a:pt x="518804" y="562824"/>
                  </a:lnTo>
                  <a:lnTo>
                    <a:pt x="543689" y="524909"/>
                  </a:lnTo>
                  <a:lnTo>
                    <a:pt x="563838" y="483129"/>
                  </a:lnTo>
                  <a:lnTo>
                    <a:pt x="578797" y="438009"/>
                  </a:lnTo>
                  <a:lnTo>
                    <a:pt x="588107" y="390075"/>
                  </a:lnTo>
                  <a:lnTo>
                    <a:pt x="591312" y="339851"/>
                  </a:lnTo>
                  <a:lnTo>
                    <a:pt x="588107" y="289628"/>
                  </a:lnTo>
                  <a:lnTo>
                    <a:pt x="578797" y="241694"/>
                  </a:lnTo>
                  <a:lnTo>
                    <a:pt x="563838" y="196574"/>
                  </a:lnTo>
                  <a:lnTo>
                    <a:pt x="543689" y="154794"/>
                  </a:lnTo>
                  <a:lnTo>
                    <a:pt x="518804" y="116879"/>
                  </a:lnTo>
                  <a:lnTo>
                    <a:pt x="489642" y="83356"/>
                  </a:lnTo>
                  <a:lnTo>
                    <a:pt x="456659" y="54749"/>
                  </a:lnTo>
                  <a:lnTo>
                    <a:pt x="420312" y="31584"/>
                  </a:lnTo>
                  <a:lnTo>
                    <a:pt x="381058" y="14388"/>
                  </a:lnTo>
                  <a:lnTo>
                    <a:pt x="339353" y="3684"/>
                  </a:lnTo>
                  <a:lnTo>
                    <a:pt x="295655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3576" y="4116323"/>
              <a:ext cx="591820" cy="680085"/>
            </a:xfrm>
            <a:custGeom>
              <a:avLst/>
              <a:gdLst/>
              <a:ahLst/>
              <a:cxnLst/>
              <a:rect l="l" t="t" r="r" b="b"/>
              <a:pathLst>
                <a:path w="591820" h="680085">
                  <a:moveTo>
                    <a:pt x="0" y="339851"/>
                  </a:moveTo>
                  <a:lnTo>
                    <a:pt x="3204" y="289628"/>
                  </a:lnTo>
                  <a:lnTo>
                    <a:pt x="12514" y="241694"/>
                  </a:lnTo>
                  <a:lnTo>
                    <a:pt x="27473" y="196574"/>
                  </a:lnTo>
                  <a:lnTo>
                    <a:pt x="47622" y="154794"/>
                  </a:lnTo>
                  <a:lnTo>
                    <a:pt x="72507" y="116879"/>
                  </a:lnTo>
                  <a:lnTo>
                    <a:pt x="101669" y="83356"/>
                  </a:lnTo>
                  <a:lnTo>
                    <a:pt x="134652" y="54749"/>
                  </a:lnTo>
                  <a:lnTo>
                    <a:pt x="170999" y="31584"/>
                  </a:lnTo>
                  <a:lnTo>
                    <a:pt x="210253" y="14388"/>
                  </a:lnTo>
                  <a:lnTo>
                    <a:pt x="251958" y="3684"/>
                  </a:lnTo>
                  <a:lnTo>
                    <a:pt x="295655" y="0"/>
                  </a:lnTo>
                  <a:lnTo>
                    <a:pt x="339353" y="3684"/>
                  </a:lnTo>
                  <a:lnTo>
                    <a:pt x="381058" y="14388"/>
                  </a:lnTo>
                  <a:lnTo>
                    <a:pt x="420312" y="31584"/>
                  </a:lnTo>
                  <a:lnTo>
                    <a:pt x="456659" y="54749"/>
                  </a:lnTo>
                  <a:lnTo>
                    <a:pt x="489642" y="83356"/>
                  </a:lnTo>
                  <a:lnTo>
                    <a:pt x="518804" y="116879"/>
                  </a:lnTo>
                  <a:lnTo>
                    <a:pt x="543689" y="154794"/>
                  </a:lnTo>
                  <a:lnTo>
                    <a:pt x="563838" y="196574"/>
                  </a:lnTo>
                  <a:lnTo>
                    <a:pt x="578797" y="241694"/>
                  </a:lnTo>
                  <a:lnTo>
                    <a:pt x="588107" y="289628"/>
                  </a:lnTo>
                  <a:lnTo>
                    <a:pt x="591312" y="339851"/>
                  </a:lnTo>
                  <a:lnTo>
                    <a:pt x="588107" y="390075"/>
                  </a:lnTo>
                  <a:lnTo>
                    <a:pt x="578797" y="438009"/>
                  </a:lnTo>
                  <a:lnTo>
                    <a:pt x="563838" y="483129"/>
                  </a:lnTo>
                  <a:lnTo>
                    <a:pt x="543689" y="524909"/>
                  </a:lnTo>
                  <a:lnTo>
                    <a:pt x="518804" y="562824"/>
                  </a:lnTo>
                  <a:lnTo>
                    <a:pt x="489642" y="596347"/>
                  </a:lnTo>
                  <a:lnTo>
                    <a:pt x="456659" y="624954"/>
                  </a:lnTo>
                  <a:lnTo>
                    <a:pt x="420312" y="648119"/>
                  </a:lnTo>
                  <a:lnTo>
                    <a:pt x="381058" y="665315"/>
                  </a:lnTo>
                  <a:lnTo>
                    <a:pt x="339353" y="676019"/>
                  </a:lnTo>
                  <a:lnTo>
                    <a:pt x="295655" y="679703"/>
                  </a:lnTo>
                  <a:lnTo>
                    <a:pt x="251958" y="676019"/>
                  </a:lnTo>
                  <a:lnTo>
                    <a:pt x="210253" y="665315"/>
                  </a:lnTo>
                  <a:lnTo>
                    <a:pt x="170999" y="648119"/>
                  </a:lnTo>
                  <a:lnTo>
                    <a:pt x="134652" y="624954"/>
                  </a:lnTo>
                  <a:lnTo>
                    <a:pt x="101669" y="596347"/>
                  </a:lnTo>
                  <a:lnTo>
                    <a:pt x="72507" y="562824"/>
                  </a:lnTo>
                  <a:lnTo>
                    <a:pt x="47622" y="524909"/>
                  </a:lnTo>
                  <a:lnTo>
                    <a:pt x="27473" y="483129"/>
                  </a:lnTo>
                  <a:lnTo>
                    <a:pt x="12514" y="438009"/>
                  </a:lnTo>
                  <a:lnTo>
                    <a:pt x="3204" y="390075"/>
                  </a:lnTo>
                  <a:lnTo>
                    <a:pt x="0" y="3398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55434" y="4284675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4306" y="4393438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0" dirty="0">
                <a:latin typeface="Cambria Math"/>
                <a:cs typeface="Cambria Math"/>
              </a:rPr>
              <a:t>𝑓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6244" y="3997261"/>
            <a:ext cx="3732529" cy="916305"/>
            <a:chOff x="3476244" y="3997261"/>
            <a:chExt cx="3732529" cy="916305"/>
          </a:xfrm>
        </p:grpSpPr>
        <p:sp>
          <p:nvSpPr>
            <p:cNvPr id="18" name="object 18"/>
            <p:cNvSpPr/>
            <p:nvPr/>
          </p:nvSpPr>
          <p:spPr>
            <a:xfrm>
              <a:off x="6414516" y="4002023"/>
              <a:ext cx="789940" cy="906780"/>
            </a:xfrm>
            <a:custGeom>
              <a:avLst/>
              <a:gdLst/>
              <a:ahLst/>
              <a:cxnLst/>
              <a:rect l="l" t="t" r="r" b="b"/>
              <a:pathLst>
                <a:path w="789940" h="906779">
                  <a:moveTo>
                    <a:pt x="0" y="453389"/>
                  </a:moveTo>
                  <a:lnTo>
                    <a:pt x="2316" y="403980"/>
                  </a:lnTo>
                  <a:lnTo>
                    <a:pt x="9106" y="356114"/>
                  </a:lnTo>
                  <a:lnTo>
                    <a:pt x="20128" y="310066"/>
                  </a:lnTo>
                  <a:lnTo>
                    <a:pt x="35141" y="266115"/>
                  </a:lnTo>
                  <a:lnTo>
                    <a:pt x="53904" y="224535"/>
                  </a:lnTo>
                  <a:lnTo>
                    <a:pt x="76175" y="185604"/>
                  </a:lnTo>
                  <a:lnTo>
                    <a:pt x="101714" y="149598"/>
                  </a:lnTo>
                  <a:lnTo>
                    <a:pt x="130279" y="116793"/>
                  </a:lnTo>
                  <a:lnTo>
                    <a:pt x="161629" y="87465"/>
                  </a:lnTo>
                  <a:lnTo>
                    <a:pt x="195523" y="61891"/>
                  </a:lnTo>
                  <a:lnTo>
                    <a:pt x="231720" y="40347"/>
                  </a:lnTo>
                  <a:lnTo>
                    <a:pt x="269979" y="23109"/>
                  </a:lnTo>
                  <a:lnTo>
                    <a:pt x="310059" y="10455"/>
                  </a:lnTo>
                  <a:lnTo>
                    <a:pt x="351718" y="2659"/>
                  </a:lnTo>
                  <a:lnTo>
                    <a:pt x="394715" y="0"/>
                  </a:lnTo>
                  <a:lnTo>
                    <a:pt x="437735" y="2659"/>
                  </a:lnTo>
                  <a:lnTo>
                    <a:pt x="479410" y="10455"/>
                  </a:lnTo>
                  <a:lnTo>
                    <a:pt x="519501" y="23109"/>
                  </a:lnTo>
                  <a:lnTo>
                    <a:pt x="557765" y="40347"/>
                  </a:lnTo>
                  <a:lnTo>
                    <a:pt x="593964" y="61891"/>
                  </a:lnTo>
                  <a:lnTo>
                    <a:pt x="627857" y="87465"/>
                  </a:lnTo>
                  <a:lnTo>
                    <a:pt x="659203" y="116793"/>
                  </a:lnTo>
                  <a:lnTo>
                    <a:pt x="687762" y="149598"/>
                  </a:lnTo>
                  <a:lnTo>
                    <a:pt x="713292" y="185604"/>
                  </a:lnTo>
                  <a:lnTo>
                    <a:pt x="735555" y="224536"/>
                  </a:lnTo>
                  <a:lnTo>
                    <a:pt x="754310" y="266115"/>
                  </a:lnTo>
                  <a:lnTo>
                    <a:pt x="769315" y="310066"/>
                  </a:lnTo>
                  <a:lnTo>
                    <a:pt x="780330" y="356114"/>
                  </a:lnTo>
                  <a:lnTo>
                    <a:pt x="787116" y="403980"/>
                  </a:lnTo>
                  <a:lnTo>
                    <a:pt x="789432" y="453389"/>
                  </a:lnTo>
                  <a:lnTo>
                    <a:pt x="787116" y="502799"/>
                  </a:lnTo>
                  <a:lnTo>
                    <a:pt x="780330" y="550665"/>
                  </a:lnTo>
                  <a:lnTo>
                    <a:pt x="769315" y="596713"/>
                  </a:lnTo>
                  <a:lnTo>
                    <a:pt x="754310" y="640664"/>
                  </a:lnTo>
                  <a:lnTo>
                    <a:pt x="735555" y="682244"/>
                  </a:lnTo>
                  <a:lnTo>
                    <a:pt x="713292" y="721175"/>
                  </a:lnTo>
                  <a:lnTo>
                    <a:pt x="687762" y="757181"/>
                  </a:lnTo>
                  <a:lnTo>
                    <a:pt x="659203" y="789986"/>
                  </a:lnTo>
                  <a:lnTo>
                    <a:pt x="627857" y="819314"/>
                  </a:lnTo>
                  <a:lnTo>
                    <a:pt x="593964" y="844888"/>
                  </a:lnTo>
                  <a:lnTo>
                    <a:pt x="557765" y="866432"/>
                  </a:lnTo>
                  <a:lnTo>
                    <a:pt x="519501" y="883670"/>
                  </a:lnTo>
                  <a:lnTo>
                    <a:pt x="479410" y="896324"/>
                  </a:lnTo>
                  <a:lnTo>
                    <a:pt x="437735" y="904120"/>
                  </a:lnTo>
                  <a:lnTo>
                    <a:pt x="394715" y="906780"/>
                  </a:lnTo>
                  <a:lnTo>
                    <a:pt x="351718" y="904120"/>
                  </a:lnTo>
                  <a:lnTo>
                    <a:pt x="310059" y="896324"/>
                  </a:lnTo>
                  <a:lnTo>
                    <a:pt x="269979" y="883670"/>
                  </a:lnTo>
                  <a:lnTo>
                    <a:pt x="231720" y="866432"/>
                  </a:lnTo>
                  <a:lnTo>
                    <a:pt x="195523" y="844888"/>
                  </a:lnTo>
                  <a:lnTo>
                    <a:pt x="161629" y="819314"/>
                  </a:lnTo>
                  <a:lnTo>
                    <a:pt x="130279" y="789986"/>
                  </a:lnTo>
                  <a:lnTo>
                    <a:pt x="101714" y="757181"/>
                  </a:lnTo>
                  <a:lnTo>
                    <a:pt x="76175" y="721175"/>
                  </a:lnTo>
                  <a:lnTo>
                    <a:pt x="53904" y="682244"/>
                  </a:lnTo>
                  <a:lnTo>
                    <a:pt x="35141" y="640664"/>
                  </a:lnTo>
                  <a:lnTo>
                    <a:pt x="20128" y="596713"/>
                  </a:lnTo>
                  <a:lnTo>
                    <a:pt x="9106" y="550665"/>
                  </a:lnTo>
                  <a:lnTo>
                    <a:pt x="2316" y="502799"/>
                  </a:lnTo>
                  <a:lnTo>
                    <a:pt x="0" y="4533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6244" y="4398263"/>
              <a:ext cx="2938780" cy="76200"/>
            </a:xfrm>
            <a:custGeom>
              <a:avLst/>
              <a:gdLst/>
              <a:ahLst/>
              <a:cxnLst/>
              <a:rect l="l" t="t" r="r" b="b"/>
              <a:pathLst>
                <a:path w="2938779" h="76200">
                  <a:moveTo>
                    <a:pt x="2862071" y="0"/>
                  </a:moveTo>
                  <a:lnTo>
                    <a:pt x="2862071" y="76200"/>
                  </a:lnTo>
                  <a:lnTo>
                    <a:pt x="2925571" y="44450"/>
                  </a:lnTo>
                  <a:lnTo>
                    <a:pt x="2874771" y="44450"/>
                  </a:lnTo>
                  <a:lnTo>
                    <a:pt x="2874771" y="31750"/>
                  </a:lnTo>
                  <a:lnTo>
                    <a:pt x="2925571" y="31750"/>
                  </a:lnTo>
                  <a:lnTo>
                    <a:pt x="2862071" y="0"/>
                  </a:lnTo>
                  <a:close/>
                </a:path>
                <a:path w="2938779" h="76200">
                  <a:moveTo>
                    <a:pt x="286207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62071" y="44450"/>
                  </a:lnTo>
                  <a:lnTo>
                    <a:pt x="2862071" y="31750"/>
                  </a:lnTo>
                  <a:close/>
                </a:path>
                <a:path w="2938779" h="76200">
                  <a:moveTo>
                    <a:pt x="2925571" y="31750"/>
                  </a:moveTo>
                  <a:lnTo>
                    <a:pt x="2874771" y="31750"/>
                  </a:lnTo>
                  <a:lnTo>
                    <a:pt x="2874771" y="44450"/>
                  </a:lnTo>
                  <a:lnTo>
                    <a:pt x="2925571" y="44450"/>
                  </a:lnTo>
                  <a:lnTo>
                    <a:pt x="2938271" y="38100"/>
                  </a:lnTo>
                  <a:lnTo>
                    <a:pt x="292557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239" y="1166113"/>
            <a:ext cx="4546282" cy="118408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387597" y="1756664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6470" y="1864868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0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2321" y="854151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0340" y="1716100"/>
            <a:ext cx="288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2767" y="162707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07482" y="159969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67958" y="1720977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00000"/>
              </a:lnSpc>
              <a:spcBef>
                <a:spcPts val="100"/>
              </a:spcBef>
              <a:tabLst>
                <a:tab pos="1629410" algn="l"/>
                <a:tab pos="2074545" algn="l"/>
                <a:tab pos="3333750" algn="l"/>
                <a:tab pos="3949065" algn="l"/>
                <a:tab pos="5327015" algn="l"/>
                <a:tab pos="5874385" algn="l"/>
                <a:tab pos="6321425" algn="l"/>
                <a:tab pos="6935470" algn="l"/>
                <a:tab pos="7857490" algn="l"/>
              </a:tabLst>
            </a:pP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33CC33"/>
                </a:solidFill>
                <a:latin typeface="Arial"/>
                <a:cs typeface="Arial"/>
              </a:rPr>
              <a:t>x</a:t>
            </a: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amples</a:t>
            </a:r>
            <a:r>
              <a:rPr b="1" dirty="0">
                <a:solidFill>
                  <a:srgbClr val="33CC33"/>
                </a:solidFill>
                <a:latin typeface="Arial"/>
                <a:cs typeface="Arial"/>
              </a:rPr>
              <a:t>	</a:t>
            </a:r>
            <a:r>
              <a:rPr b="1" spc="-10" dirty="0">
                <a:solidFill>
                  <a:srgbClr val="33CC33"/>
                </a:solidFill>
                <a:latin typeface="Arial"/>
                <a:cs typeface="Arial"/>
              </a:rPr>
              <a:t>3</a:t>
            </a:r>
            <a:r>
              <a:rPr dirty="0"/>
              <a:t>:	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n</a:t>
            </a:r>
            <a:r>
              <a:rPr dirty="0"/>
              <a:t>vert	the	</a:t>
            </a:r>
            <a:r>
              <a:rPr spc="-5" dirty="0"/>
              <a:t>follo</a:t>
            </a:r>
            <a:r>
              <a:rPr dirty="0"/>
              <a:t>w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135" dirty="0"/>
              <a:t>F</a:t>
            </a:r>
            <a:r>
              <a:rPr dirty="0"/>
              <a:t>A	to	</a:t>
            </a:r>
            <a:r>
              <a:rPr spc="-1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ing</a:t>
            </a:r>
            <a:r>
              <a:rPr dirty="0"/>
              <a:t>	stat</a:t>
            </a:r>
            <a:r>
              <a:rPr spc="-5" dirty="0"/>
              <a:t>e  elimination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3245358"/>
            <a:ext cx="3778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CC33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Clear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multiple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5798" y="5182870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39477" y="5132641"/>
            <a:ext cx="602615" cy="689610"/>
            <a:chOff x="3439477" y="5132641"/>
            <a:chExt cx="602615" cy="689610"/>
          </a:xfrm>
        </p:grpSpPr>
        <p:sp>
          <p:nvSpPr>
            <p:cNvPr id="6" name="object 6"/>
            <p:cNvSpPr/>
            <p:nvPr/>
          </p:nvSpPr>
          <p:spPr>
            <a:xfrm>
              <a:off x="3444240" y="513740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2"/>
                  </a:lnTo>
                  <a:lnTo>
                    <a:pt x="3214" y="390072"/>
                  </a:lnTo>
                  <a:lnTo>
                    <a:pt x="12550" y="438005"/>
                  </a:lnTo>
                  <a:lnTo>
                    <a:pt x="27550" y="483124"/>
                  </a:lnTo>
                  <a:lnTo>
                    <a:pt x="47755" y="524904"/>
                  </a:lnTo>
                  <a:lnTo>
                    <a:pt x="72707" y="562819"/>
                  </a:lnTo>
                  <a:lnTo>
                    <a:pt x="101947" y="596343"/>
                  </a:lnTo>
                  <a:lnTo>
                    <a:pt x="135017" y="624951"/>
                  </a:lnTo>
                  <a:lnTo>
                    <a:pt x="171457" y="648117"/>
                  </a:lnTo>
                  <a:lnTo>
                    <a:pt x="210810" y="665314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4"/>
                  </a:lnTo>
                  <a:lnTo>
                    <a:pt x="421378" y="648117"/>
                  </a:lnTo>
                  <a:lnTo>
                    <a:pt x="457818" y="624951"/>
                  </a:lnTo>
                  <a:lnTo>
                    <a:pt x="490888" y="596343"/>
                  </a:lnTo>
                  <a:lnTo>
                    <a:pt x="520128" y="562819"/>
                  </a:lnTo>
                  <a:lnTo>
                    <a:pt x="545080" y="524904"/>
                  </a:lnTo>
                  <a:lnTo>
                    <a:pt x="565285" y="483124"/>
                  </a:lnTo>
                  <a:lnTo>
                    <a:pt x="580285" y="438005"/>
                  </a:lnTo>
                  <a:lnTo>
                    <a:pt x="589621" y="390072"/>
                  </a:lnTo>
                  <a:lnTo>
                    <a:pt x="592836" y="339852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4240" y="513740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2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2"/>
                  </a:lnTo>
                  <a:lnTo>
                    <a:pt x="589621" y="390072"/>
                  </a:lnTo>
                  <a:lnTo>
                    <a:pt x="580285" y="438005"/>
                  </a:lnTo>
                  <a:lnTo>
                    <a:pt x="565285" y="483124"/>
                  </a:lnTo>
                  <a:lnTo>
                    <a:pt x="545080" y="524904"/>
                  </a:lnTo>
                  <a:lnTo>
                    <a:pt x="520128" y="562819"/>
                  </a:lnTo>
                  <a:lnTo>
                    <a:pt x="490888" y="596343"/>
                  </a:lnTo>
                  <a:lnTo>
                    <a:pt x="457818" y="624951"/>
                  </a:lnTo>
                  <a:lnTo>
                    <a:pt x="421378" y="648117"/>
                  </a:lnTo>
                  <a:lnTo>
                    <a:pt x="382025" y="665314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4"/>
                  </a:lnTo>
                  <a:lnTo>
                    <a:pt x="171457" y="648117"/>
                  </a:lnTo>
                  <a:lnTo>
                    <a:pt x="135017" y="624951"/>
                  </a:lnTo>
                  <a:lnTo>
                    <a:pt x="101947" y="596343"/>
                  </a:lnTo>
                  <a:lnTo>
                    <a:pt x="72707" y="562819"/>
                  </a:lnTo>
                  <a:lnTo>
                    <a:pt x="47755" y="524904"/>
                  </a:lnTo>
                  <a:lnTo>
                    <a:pt x="27550" y="483124"/>
                  </a:lnTo>
                  <a:lnTo>
                    <a:pt x="12550" y="438005"/>
                  </a:lnTo>
                  <a:lnTo>
                    <a:pt x="3214" y="390072"/>
                  </a:lnTo>
                  <a:lnTo>
                    <a:pt x="0" y="339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92829" y="5314315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7384" y="542249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77668" y="4733544"/>
            <a:ext cx="2435860" cy="786765"/>
          </a:xfrm>
          <a:custGeom>
            <a:avLst/>
            <a:gdLst/>
            <a:ahLst/>
            <a:cxnLst/>
            <a:rect l="l" t="t" r="r" b="b"/>
            <a:pathLst>
              <a:path w="2435860" h="786764">
                <a:moveTo>
                  <a:pt x="792480" y="748284"/>
                </a:moveTo>
                <a:lnTo>
                  <a:pt x="779780" y="741934"/>
                </a:lnTo>
                <a:lnTo>
                  <a:pt x="716280" y="710184"/>
                </a:lnTo>
                <a:lnTo>
                  <a:pt x="716280" y="741934"/>
                </a:lnTo>
                <a:lnTo>
                  <a:pt x="0" y="741934"/>
                </a:lnTo>
                <a:lnTo>
                  <a:pt x="0" y="754634"/>
                </a:lnTo>
                <a:lnTo>
                  <a:pt x="716280" y="754634"/>
                </a:lnTo>
                <a:lnTo>
                  <a:pt x="716280" y="786384"/>
                </a:lnTo>
                <a:lnTo>
                  <a:pt x="779780" y="754634"/>
                </a:lnTo>
                <a:lnTo>
                  <a:pt x="792480" y="748284"/>
                </a:lnTo>
                <a:close/>
              </a:path>
              <a:path w="2435860" h="786764">
                <a:moveTo>
                  <a:pt x="2435352" y="0"/>
                </a:moveTo>
                <a:lnTo>
                  <a:pt x="2351024" y="12065"/>
                </a:lnTo>
                <a:lnTo>
                  <a:pt x="2369159" y="38227"/>
                </a:lnTo>
                <a:lnTo>
                  <a:pt x="1367917" y="732409"/>
                </a:lnTo>
                <a:lnTo>
                  <a:pt x="1375156" y="742823"/>
                </a:lnTo>
                <a:lnTo>
                  <a:pt x="2376386" y="48641"/>
                </a:lnTo>
                <a:lnTo>
                  <a:pt x="2394458" y="74676"/>
                </a:lnTo>
                <a:lnTo>
                  <a:pt x="2418372" y="30988"/>
                </a:lnTo>
                <a:lnTo>
                  <a:pt x="2435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24883" y="4833569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08257" y="4376737"/>
            <a:ext cx="572135" cy="575310"/>
            <a:chOff x="5108257" y="4376737"/>
            <a:chExt cx="572135" cy="575310"/>
          </a:xfrm>
        </p:grpSpPr>
        <p:sp>
          <p:nvSpPr>
            <p:cNvPr id="13" name="object 13"/>
            <p:cNvSpPr/>
            <p:nvPr/>
          </p:nvSpPr>
          <p:spPr>
            <a:xfrm>
              <a:off x="5113020" y="4381500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281177" y="0"/>
                  </a:moveTo>
                  <a:lnTo>
                    <a:pt x="235562" y="3701"/>
                  </a:lnTo>
                  <a:lnTo>
                    <a:pt x="192292" y="14417"/>
                  </a:lnTo>
                  <a:lnTo>
                    <a:pt x="151946" y="31563"/>
                  </a:lnTo>
                  <a:lnTo>
                    <a:pt x="115104" y="54559"/>
                  </a:lnTo>
                  <a:lnTo>
                    <a:pt x="82343" y="82819"/>
                  </a:lnTo>
                  <a:lnTo>
                    <a:pt x="54242" y="115763"/>
                  </a:lnTo>
                  <a:lnTo>
                    <a:pt x="31378" y="152805"/>
                  </a:lnTo>
                  <a:lnTo>
                    <a:pt x="14331" y="193365"/>
                  </a:lnTo>
                  <a:lnTo>
                    <a:pt x="3679" y="236858"/>
                  </a:lnTo>
                  <a:lnTo>
                    <a:pt x="0" y="282701"/>
                  </a:lnTo>
                  <a:lnTo>
                    <a:pt x="3679" y="328545"/>
                  </a:lnTo>
                  <a:lnTo>
                    <a:pt x="14331" y="372038"/>
                  </a:lnTo>
                  <a:lnTo>
                    <a:pt x="31378" y="412598"/>
                  </a:lnTo>
                  <a:lnTo>
                    <a:pt x="54242" y="449640"/>
                  </a:lnTo>
                  <a:lnTo>
                    <a:pt x="82343" y="482584"/>
                  </a:lnTo>
                  <a:lnTo>
                    <a:pt x="115104" y="510844"/>
                  </a:lnTo>
                  <a:lnTo>
                    <a:pt x="151946" y="533840"/>
                  </a:lnTo>
                  <a:lnTo>
                    <a:pt x="192292" y="550986"/>
                  </a:lnTo>
                  <a:lnTo>
                    <a:pt x="235562" y="561702"/>
                  </a:lnTo>
                  <a:lnTo>
                    <a:pt x="281177" y="565404"/>
                  </a:lnTo>
                  <a:lnTo>
                    <a:pt x="326793" y="561702"/>
                  </a:lnTo>
                  <a:lnTo>
                    <a:pt x="370063" y="550986"/>
                  </a:lnTo>
                  <a:lnTo>
                    <a:pt x="410409" y="533840"/>
                  </a:lnTo>
                  <a:lnTo>
                    <a:pt x="447251" y="510844"/>
                  </a:lnTo>
                  <a:lnTo>
                    <a:pt x="480012" y="482584"/>
                  </a:lnTo>
                  <a:lnTo>
                    <a:pt x="508113" y="449640"/>
                  </a:lnTo>
                  <a:lnTo>
                    <a:pt x="530977" y="412598"/>
                  </a:lnTo>
                  <a:lnTo>
                    <a:pt x="548024" y="372038"/>
                  </a:lnTo>
                  <a:lnTo>
                    <a:pt x="558676" y="328545"/>
                  </a:lnTo>
                  <a:lnTo>
                    <a:pt x="562355" y="282701"/>
                  </a:lnTo>
                  <a:lnTo>
                    <a:pt x="558676" y="236858"/>
                  </a:lnTo>
                  <a:lnTo>
                    <a:pt x="548024" y="193365"/>
                  </a:lnTo>
                  <a:lnTo>
                    <a:pt x="530977" y="152805"/>
                  </a:lnTo>
                  <a:lnTo>
                    <a:pt x="508113" y="115763"/>
                  </a:lnTo>
                  <a:lnTo>
                    <a:pt x="480012" y="82819"/>
                  </a:lnTo>
                  <a:lnTo>
                    <a:pt x="447251" y="54559"/>
                  </a:lnTo>
                  <a:lnTo>
                    <a:pt x="410409" y="31563"/>
                  </a:lnTo>
                  <a:lnTo>
                    <a:pt x="370063" y="14417"/>
                  </a:lnTo>
                  <a:lnTo>
                    <a:pt x="326793" y="3701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13020" y="4381500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0" y="282701"/>
                  </a:moveTo>
                  <a:lnTo>
                    <a:pt x="3679" y="236858"/>
                  </a:lnTo>
                  <a:lnTo>
                    <a:pt x="14331" y="193365"/>
                  </a:lnTo>
                  <a:lnTo>
                    <a:pt x="31378" y="152805"/>
                  </a:lnTo>
                  <a:lnTo>
                    <a:pt x="54242" y="115763"/>
                  </a:lnTo>
                  <a:lnTo>
                    <a:pt x="82343" y="82819"/>
                  </a:lnTo>
                  <a:lnTo>
                    <a:pt x="115104" y="54559"/>
                  </a:lnTo>
                  <a:lnTo>
                    <a:pt x="151946" y="31563"/>
                  </a:lnTo>
                  <a:lnTo>
                    <a:pt x="192292" y="14417"/>
                  </a:lnTo>
                  <a:lnTo>
                    <a:pt x="235562" y="3701"/>
                  </a:lnTo>
                  <a:lnTo>
                    <a:pt x="281177" y="0"/>
                  </a:lnTo>
                  <a:lnTo>
                    <a:pt x="326793" y="3701"/>
                  </a:lnTo>
                  <a:lnTo>
                    <a:pt x="370063" y="14417"/>
                  </a:lnTo>
                  <a:lnTo>
                    <a:pt x="410409" y="31563"/>
                  </a:lnTo>
                  <a:lnTo>
                    <a:pt x="447251" y="54559"/>
                  </a:lnTo>
                  <a:lnTo>
                    <a:pt x="480012" y="82819"/>
                  </a:lnTo>
                  <a:lnTo>
                    <a:pt x="508113" y="115763"/>
                  </a:lnTo>
                  <a:lnTo>
                    <a:pt x="530977" y="152805"/>
                  </a:lnTo>
                  <a:lnTo>
                    <a:pt x="548024" y="193365"/>
                  </a:lnTo>
                  <a:lnTo>
                    <a:pt x="558676" y="236858"/>
                  </a:lnTo>
                  <a:lnTo>
                    <a:pt x="562355" y="282701"/>
                  </a:lnTo>
                  <a:lnTo>
                    <a:pt x="558676" y="328545"/>
                  </a:lnTo>
                  <a:lnTo>
                    <a:pt x="548024" y="372038"/>
                  </a:lnTo>
                  <a:lnTo>
                    <a:pt x="530977" y="412598"/>
                  </a:lnTo>
                  <a:lnTo>
                    <a:pt x="508113" y="449640"/>
                  </a:lnTo>
                  <a:lnTo>
                    <a:pt x="480012" y="482584"/>
                  </a:lnTo>
                  <a:lnTo>
                    <a:pt x="447251" y="510844"/>
                  </a:lnTo>
                  <a:lnTo>
                    <a:pt x="410409" y="533840"/>
                  </a:lnTo>
                  <a:lnTo>
                    <a:pt x="370063" y="550986"/>
                  </a:lnTo>
                  <a:lnTo>
                    <a:pt x="326793" y="561702"/>
                  </a:lnTo>
                  <a:lnTo>
                    <a:pt x="281177" y="565404"/>
                  </a:lnTo>
                  <a:lnTo>
                    <a:pt x="235562" y="561702"/>
                  </a:lnTo>
                  <a:lnTo>
                    <a:pt x="192292" y="550986"/>
                  </a:lnTo>
                  <a:lnTo>
                    <a:pt x="151946" y="533840"/>
                  </a:lnTo>
                  <a:lnTo>
                    <a:pt x="115104" y="510844"/>
                  </a:lnTo>
                  <a:lnTo>
                    <a:pt x="82343" y="482584"/>
                  </a:lnTo>
                  <a:lnTo>
                    <a:pt x="54242" y="449640"/>
                  </a:lnTo>
                  <a:lnTo>
                    <a:pt x="31378" y="412598"/>
                  </a:lnTo>
                  <a:lnTo>
                    <a:pt x="14331" y="372038"/>
                  </a:lnTo>
                  <a:lnTo>
                    <a:pt x="3679" y="328545"/>
                  </a:lnTo>
                  <a:lnTo>
                    <a:pt x="0" y="2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17921" y="4502277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30979" y="5193601"/>
            <a:ext cx="1649730" cy="1032510"/>
            <a:chOff x="4030979" y="5193601"/>
            <a:chExt cx="1649730" cy="1032510"/>
          </a:xfrm>
        </p:grpSpPr>
        <p:sp>
          <p:nvSpPr>
            <p:cNvPr id="17" name="object 17"/>
            <p:cNvSpPr/>
            <p:nvPr/>
          </p:nvSpPr>
          <p:spPr>
            <a:xfrm>
              <a:off x="4030980" y="5446776"/>
              <a:ext cx="1082040" cy="779145"/>
            </a:xfrm>
            <a:custGeom>
              <a:avLst/>
              <a:gdLst/>
              <a:ahLst/>
              <a:cxnLst/>
              <a:rect l="l" t="t" r="r" b="b"/>
              <a:pathLst>
                <a:path w="1082039" h="779145">
                  <a:moveTo>
                    <a:pt x="1082040" y="778764"/>
                  </a:moveTo>
                  <a:lnTo>
                    <a:pt x="1064831" y="749503"/>
                  </a:lnTo>
                  <a:lnTo>
                    <a:pt x="1038860" y="705307"/>
                  </a:lnTo>
                  <a:lnTo>
                    <a:pt x="1021562" y="731913"/>
                  </a:lnTo>
                  <a:lnTo>
                    <a:pt x="15621" y="78486"/>
                  </a:lnTo>
                  <a:lnTo>
                    <a:pt x="8763" y="89154"/>
                  </a:lnTo>
                  <a:lnTo>
                    <a:pt x="1014615" y="742594"/>
                  </a:lnTo>
                  <a:lnTo>
                    <a:pt x="997331" y="769200"/>
                  </a:lnTo>
                  <a:lnTo>
                    <a:pt x="1082040" y="778764"/>
                  </a:lnTo>
                  <a:close/>
                </a:path>
                <a:path w="1082039" h="779145">
                  <a:moveTo>
                    <a:pt x="1082040" y="38100"/>
                  </a:moveTo>
                  <a:lnTo>
                    <a:pt x="1069340" y="31750"/>
                  </a:lnTo>
                  <a:lnTo>
                    <a:pt x="1005840" y="0"/>
                  </a:lnTo>
                  <a:lnTo>
                    <a:pt x="100584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005840" y="44450"/>
                  </a:lnTo>
                  <a:lnTo>
                    <a:pt x="1005840" y="76200"/>
                  </a:lnTo>
                  <a:lnTo>
                    <a:pt x="1069340" y="44450"/>
                  </a:lnTo>
                  <a:lnTo>
                    <a:pt x="108204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13019" y="5198364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281177" y="0"/>
                  </a:moveTo>
                  <a:lnTo>
                    <a:pt x="235562" y="3701"/>
                  </a:lnTo>
                  <a:lnTo>
                    <a:pt x="192292" y="14417"/>
                  </a:lnTo>
                  <a:lnTo>
                    <a:pt x="151946" y="31563"/>
                  </a:lnTo>
                  <a:lnTo>
                    <a:pt x="115104" y="54559"/>
                  </a:lnTo>
                  <a:lnTo>
                    <a:pt x="82343" y="82819"/>
                  </a:lnTo>
                  <a:lnTo>
                    <a:pt x="54242" y="115763"/>
                  </a:lnTo>
                  <a:lnTo>
                    <a:pt x="31378" y="152805"/>
                  </a:lnTo>
                  <a:lnTo>
                    <a:pt x="14331" y="193365"/>
                  </a:lnTo>
                  <a:lnTo>
                    <a:pt x="3679" y="236858"/>
                  </a:lnTo>
                  <a:lnTo>
                    <a:pt x="0" y="282702"/>
                  </a:lnTo>
                  <a:lnTo>
                    <a:pt x="3679" y="328558"/>
                  </a:lnTo>
                  <a:lnTo>
                    <a:pt x="14331" y="372058"/>
                  </a:lnTo>
                  <a:lnTo>
                    <a:pt x="31378" y="412620"/>
                  </a:lnTo>
                  <a:lnTo>
                    <a:pt x="54242" y="449662"/>
                  </a:lnTo>
                  <a:lnTo>
                    <a:pt x="82343" y="482603"/>
                  </a:lnTo>
                  <a:lnTo>
                    <a:pt x="115104" y="510859"/>
                  </a:lnTo>
                  <a:lnTo>
                    <a:pt x="151946" y="533849"/>
                  </a:lnTo>
                  <a:lnTo>
                    <a:pt x="192292" y="550991"/>
                  </a:lnTo>
                  <a:lnTo>
                    <a:pt x="235562" y="561703"/>
                  </a:lnTo>
                  <a:lnTo>
                    <a:pt x="281177" y="565404"/>
                  </a:lnTo>
                  <a:lnTo>
                    <a:pt x="326793" y="561703"/>
                  </a:lnTo>
                  <a:lnTo>
                    <a:pt x="370063" y="550991"/>
                  </a:lnTo>
                  <a:lnTo>
                    <a:pt x="410409" y="533849"/>
                  </a:lnTo>
                  <a:lnTo>
                    <a:pt x="447251" y="510859"/>
                  </a:lnTo>
                  <a:lnTo>
                    <a:pt x="480012" y="482603"/>
                  </a:lnTo>
                  <a:lnTo>
                    <a:pt x="508113" y="449662"/>
                  </a:lnTo>
                  <a:lnTo>
                    <a:pt x="530977" y="412620"/>
                  </a:lnTo>
                  <a:lnTo>
                    <a:pt x="548024" y="372058"/>
                  </a:lnTo>
                  <a:lnTo>
                    <a:pt x="558676" y="328558"/>
                  </a:lnTo>
                  <a:lnTo>
                    <a:pt x="562355" y="282702"/>
                  </a:lnTo>
                  <a:lnTo>
                    <a:pt x="558676" y="236858"/>
                  </a:lnTo>
                  <a:lnTo>
                    <a:pt x="548024" y="193365"/>
                  </a:lnTo>
                  <a:lnTo>
                    <a:pt x="530977" y="152805"/>
                  </a:lnTo>
                  <a:lnTo>
                    <a:pt x="508113" y="115763"/>
                  </a:lnTo>
                  <a:lnTo>
                    <a:pt x="480012" y="82819"/>
                  </a:lnTo>
                  <a:lnTo>
                    <a:pt x="447251" y="54559"/>
                  </a:lnTo>
                  <a:lnTo>
                    <a:pt x="410409" y="31563"/>
                  </a:lnTo>
                  <a:lnTo>
                    <a:pt x="370063" y="14417"/>
                  </a:lnTo>
                  <a:lnTo>
                    <a:pt x="326793" y="3701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13019" y="5198364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0" y="282702"/>
                  </a:moveTo>
                  <a:lnTo>
                    <a:pt x="3679" y="236858"/>
                  </a:lnTo>
                  <a:lnTo>
                    <a:pt x="14331" y="193365"/>
                  </a:lnTo>
                  <a:lnTo>
                    <a:pt x="31378" y="152805"/>
                  </a:lnTo>
                  <a:lnTo>
                    <a:pt x="54242" y="115763"/>
                  </a:lnTo>
                  <a:lnTo>
                    <a:pt x="82343" y="82819"/>
                  </a:lnTo>
                  <a:lnTo>
                    <a:pt x="115104" y="54559"/>
                  </a:lnTo>
                  <a:lnTo>
                    <a:pt x="151946" y="31563"/>
                  </a:lnTo>
                  <a:lnTo>
                    <a:pt x="192292" y="14417"/>
                  </a:lnTo>
                  <a:lnTo>
                    <a:pt x="235562" y="3701"/>
                  </a:lnTo>
                  <a:lnTo>
                    <a:pt x="281177" y="0"/>
                  </a:lnTo>
                  <a:lnTo>
                    <a:pt x="326793" y="3701"/>
                  </a:lnTo>
                  <a:lnTo>
                    <a:pt x="370063" y="14417"/>
                  </a:lnTo>
                  <a:lnTo>
                    <a:pt x="410409" y="31563"/>
                  </a:lnTo>
                  <a:lnTo>
                    <a:pt x="447251" y="54559"/>
                  </a:lnTo>
                  <a:lnTo>
                    <a:pt x="480012" y="82819"/>
                  </a:lnTo>
                  <a:lnTo>
                    <a:pt x="508113" y="115763"/>
                  </a:lnTo>
                  <a:lnTo>
                    <a:pt x="530977" y="152805"/>
                  </a:lnTo>
                  <a:lnTo>
                    <a:pt x="548024" y="193365"/>
                  </a:lnTo>
                  <a:lnTo>
                    <a:pt x="558676" y="236858"/>
                  </a:lnTo>
                  <a:lnTo>
                    <a:pt x="562355" y="282702"/>
                  </a:lnTo>
                  <a:lnTo>
                    <a:pt x="558676" y="328558"/>
                  </a:lnTo>
                  <a:lnTo>
                    <a:pt x="548024" y="372058"/>
                  </a:lnTo>
                  <a:lnTo>
                    <a:pt x="530977" y="412620"/>
                  </a:lnTo>
                  <a:lnTo>
                    <a:pt x="508113" y="449662"/>
                  </a:lnTo>
                  <a:lnTo>
                    <a:pt x="480012" y="482603"/>
                  </a:lnTo>
                  <a:lnTo>
                    <a:pt x="447251" y="510859"/>
                  </a:lnTo>
                  <a:lnTo>
                    <a:pt x="410409" y="533849"/>
                  </a:lnTo>
                  <a:lnTo>
                    <a:pt x="370063" y="550991"/>
                  </a:lnTo>
                  <a:lnTo>
                    <a:pt x="326793" y="561703"/>
                  </a:lnTo>
                  <a:lnTo>
                    <a:pt x="281177" y="565404"/>
                  </a:lnTo>
                  <a:lnTo>
                    <a:pt x="235562" y="561703"/>
                  </a:lnTo>
                  <a:lnTo>
                    <a:pt x="192292" y="550991"/>
                  </a:lnTo>
                  <a:lnTo>
                    <a:pt x="151946" y="533849"/>
                  </a:lnTo>
                  <a:lnTo>
                    <a:pt x="115104" y="510859"/>
                  </a:lnTo>
                  <a:lnTo>
                    <a:pt x="82343" y="482603"/>
                  </a:lnTo>
                  <a:lnTo>
                    <a:pt x="54242" y="449662"/>
                  </a:lnTo>
                  <a:lnTo>
                    <a:pt x="31378" y="412620"/>
                  </a:lnTo>
                  <a:lnTo>
                    <a:pt x="14331" y="372058"/>
                  </a:lnTo>
                  <a:lnTo>
                    <a:pt x="3679" y="328558"/>
                  </a:lnTo>
                  <a:lnTo>
                    <a:pt x="0" y="2827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43321" y="5318886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62194" y="542706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08257" y="5989129"/>
            <a:ext cx="572135" cy="575310"/>
            <a:chOff x="5108257" y="5989129"/>
            <a:chExt cx="572135" cy="575310"/>
          </a:xfrm>
        </p:grpSpPr>
        <p:sp>
          <p:nvSpPr>
            <p:cNvPr id="23" name="object 23"/>
            <p:cNvSpPr/>
            <p:nvPr/>
          </p:nvSpPr>
          <p:spPr>
            <a:xfrm>
              <a:off x="5113020" y="5993891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4">
                  <a:moveTo>
                    <a:pt x="281177" y="0"/>
                  </a:moveTo>
                  <a:lnTo>
                    <a:pt x="235562" y="3700"/>
                  </a:lnTo>
                  <a:lnTo>
                    <a:pt x="192292" y="14412"/>
                  </a:lnTo>
                  <a:lnTo>
                    <a:pt x="151946" y="31554"/>
                  </a:lnTo>
                  <a:lnTo>
                    <a:pt x="115104" y="54544"/>
                  </a:lnTo>
                  <a:lnTo>
                    <a:pt x="82343" y="82800"/>
                  </a:lnTo>
                  <a:lnTo>
                    <a:pt x="54242" y="115741"/>
                  </a:lnTo>
                  <a:lnTo>
                    <a:pt x="31378" y="152783"/>
                  </a:lnTo>
                  <a:lnTo>
                    <a:pt x="14331" y="193345"/>
                  </a:lnTo>
                  <a:lnTo>
                    <a:pt x="3679" y="236845"/>
                  </a:lnTo>
                  <a:lnTo>
                    <a:pt x="0" y="282702"/>
                  </a:lnTo>
                  <a:lnTo>
                    <a:pt x="3679" y="328558"/>
                  </a:lnTo>
                  <a:lnTo>
                    <a:pt x="14331" y="372058"/>
                  </a:lnTo>
                  <a:lnTo>
                    <a:pt x="31378" y="412620"/>
                  </a:lnTo>
                  <a:lnTo>
                    <a:pt x="54242" y="449662"/>
                  </a:lnTo>
                  <a:lnTo>
                    <a:pt x="82343" y="482603"/>
                  </a:lnTo>
                  <a:lnTo>
                    <a:pt x="115104" y="510859"/>
                  </a:lnTo>
                  <a:lnTo>
                    <a:pt x="151946" y="533849"/>
                  </a:lnTo>
                  <a:lnTo>
                    <a:pt x="192292" y="550991"/>
                  </a:lnTo>
                  <a:lnTo>
                    <a:pt x="235562" y="561703"/>
                  </a:lnTo>
                  <a:lnTo>
                    <a:pt x="281177" y="565404"/>
                  </a:lnTo>
                  <a:lnTo>
                    <a:pt x="326793" y="561703"/>
                  </a:lnTo>
                  <a:lnTo>
                    <a:pt x="370063" y="550991"/>
                  </a:lnTo>
                  <a:lnTo>
                    <a:pt x="410409" y="533849"/>
                  </a:lnTo>
                  <a:lnTo>
                    <a:pt x="447251" y="510859"/>
                  </a:lnTo>
                  <a:lnTo>
                    <a:pt x="480012" y="482603"/>
                  </a:lnTo>
                  <a:lnTo>
                    <a:pt x="508113" y="449662"/>
                  </a:lnTo>
                  <a:lnTo>
                    <a:pt x="530977" y="412620"/>
                  </a:lnTo>
                  <a:lnTo>
                    <a:pt x="548024" y="372058"/>
                  </a:lnTo>
                  <a:lnTo>
                    <a:pt x="558676" y="328558"/>
                  </a:lnTo>
                  <a:lnTo>
                    <a:pt x="562355" y="282702"/>
                  </a:lnTo>
                  <a:lnTo>
                    <a:pt x="558676" y="236845"/>
                  </a:lnTo>
                  <a:lnTo>
                    <a:pt x="548024" y="193345"/>
                  </a:lnTo>
                  <a:lnTo>
                    <a:pt x="530977" y="152783"/>
                  </a:lnTo>
                  <a:lnTo>
                    <a:pt x="508113" y="115741"/>
                  </a:lnTo>
                  <a:lnTo>
                    <a:pt x="480012" y="82800"/>
                  </a:lnTo>
                  <a:lnTo>
                    <a:pt x="447251" y="54544"/>
                  </a:lnTo>
                  <a:lnTo>
                    <a:pt x="410409" y="31554"/>
                  </a:lnTo>
                  <a:lnTo>
                    <a:pt x="370063" y="14412"/>
                  </a:lnTo>
                  <a:lnTo>
                    <a:pt x="326793" y="3700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13020" y="5993891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4">
                  <a:moveTo>
                    <a:pt x="0" y="282702"/>
                  </a:moveTo>
                  <a:lnTo>
                    <a:pt x="3679" y="236845"/>
                  </a:lnTo>
                  <a:lnTo>
                    <a:pt x="14331" y="193345"/>
                  </a:lnTo>
                  <a:lnTo>
                    <a:pt x="31378" y="152783"/>
                  </a:lnTo>
                  <a:lnTo>
                    <a:pt x="54242" y="115741"/>
                  </a:lnTo>
                  <a:lnTo>
                    <a:pt x="82343" y="82800"/>
                  </a:lnTo>
                  <a:lnTo>
                    <a:pt x="115104" y="54544"/>
                  </a:lnTo>
                  <a:lnTo>
                    <a:pt x="151946" y="31554"/>
                  </a:lnTo>
                  <a:lnTo>
                    <a:pt x="192292" y="14412"/>
                  </a:lnTo>
                  <a:lnTo>
                    <a:pt x="235562" y="3700"/>
                  </a:lnTo>
                  <a:lnTo>
                    <a:pt x="281177" y="0"/>
                  </a:lnTo>
                  <a:lnTo>
                    <a:pt x="326793" y="3700"/>
                  </a:lnTo>
                  <a:lnTo>
                    <a:pt x="370063" y="14412"/>
                  </a:lnTo>
                  <a:lnTo>
                    <a:pt x="410409" y="31554"/>
                  </a:lnTo>
                  <a:lnTo>
                    <a:pt x="447251" y="54544"/>
                  </a:lnTo>
                  <a:lnTo>
                    <a:pt x="480012" y="82800"/>
                  </a:lnTo>
                  <a:lnTo>
                    <a:pt x="508113" y="115741"/>
                  </a:lnTo>
                  <a:lnTo>
                    <a:pt x="530977" y="152783"/>
                  </a:lnTo>
                  <a:lnTo>
                    <a:pt x="548024" y="193345"/>
                  </a:lnTo>
                  <a:lnTo>
                    <a:pt x="558676" y="236845"/>
                  </a:lnTo>
                  <a:lnTo>
                    <a:pt x="562355" y="282702"/>
                  </a:lnTo>
                  <a:lnTo>
                    <a:pt x="558676" y="328558"/>
                  </a:lnTo>
                  <a:lnTo>
                    <a:pt x="548024" y="372058"/>
                  </a:lnTo>
                  <a:lnTo>
                    <a:pt x="530977" y="412620"/>
                  </a:lnTo>
                  <a:lnTo>
                    <a:pt x="508113" y="449662"/>
                  </a:lnTo>
                  <a:lnTo>
                    <a:pt x="480012" y="482603"/>
                  </a:lnTo>
                  <a:lnTo>
                    <a:pt x="447251" y="510859"/>
                  </a:lnTo>
                  <a:lnTo>
                    <a:pt x="410409" y="533849"/>
                  </a:lnTo>
                  <a:lnTo>
                    <a:pt x="370063" y="550991"/>
                  </a:lnTo>
                  <a:lnTo>
                    <a:pt x="326793" y="561703"/>
                  </a:lnTo>
                  <a:lnTo>
                    <a:pt x="281177" y="565404"/>
                  </a:lnTo>
                  <a:lnTo>
                    <a:pt x="235562" y="561703"/>
                  </a:lnTo>
                  <a:lnTo>
                    <a:pt x="192292" y="550991"/>
                  </a:lnTo>
                  <a:lnTo>
                    <a:pt x="151946" y="533849"/>
                  </a:lnTo>
                  <a:lnTo>
                    <a:pt x="115104" y="510859"/>
                  </a:lnTo>
                  <a:lnTo>
                    <a:pt x="82343" y="482603"/>
                  </a:lnTo>
                  <a:lnTo>
                    <a:pt x="54242" y="449662"/>
                  </a:lnTo>
                  <a:lnTo>
                    <a:pt x="31378" y="412620"/>
                  </a:lnTo>
                  <a:lnTo>
                    <a:pt x="14331" y="372058"/>
                  </a:lnTo>
                  <a:lnTo>
                    <a:pt x="3679" y="328558"/>
                  </a:lnTo>
                  <a:lnTo>
                    <a:pt x="0" y="2827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17921" y="6114694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69401" y="5126545"/>
            <a:ext cx="602615" cy="689610"/>
            <a:chOff x="2069401" y="5126545"/>
            <a:chExt cx="602615" cy="689610"/>
          </a:xfrm>
        </p:grpSpPr>
        <p:sp>
          <p:nvSpPr>
            <p:cNvPr id="27" name="object 27"/>
            <p:cNvSpPr/>
            <p:nvPr/>
          </p:nvSpPr>
          <p:spPr>
            <a:xfrm>
              <a:off x="2074164" y="513130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2"/>
                  </a:lnTo>
                  <a:lnTo>
                    <a:pt x="3214" y="390072"/>
                  </a:lnTo>
                  <a:lnTo>
                    <a:pt x="12550" y="438005"/>
                  </a:lnTo>
                  <a:lnTo>
                    <a:pt x="27550" y="483124"/>
                  </a:lnTo>
                  <a:lnTo>
                    <a:pt x="47755" y="524904"/>
                  </a:lnTo>
                  <a:lnTo>
                    <a:pt x="72707" y="562819"/>
                  </a:lnTo>
                  <a:lnTo>
                    <a:pt x="101947" y="596343"/>
                  </a:lnTo>
                  <a:lnTo>
                    <a:pt x="135017" y="624951"/>
                  </a:lnTo>
                  <a:lnTo>
                    <a:pt x="171457" y="648117"/>
                  </a:lnTo>
                  <a:lnTo>
                    <a:pt x="210810" y="665314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4"/>
                  </a:lnTo>
                  <a:lnTo>
                    <a:pt x="421378" y="648117"/>
                  </a:lnTo>
                  <a:lnTo>
                    <a:pt x="457818" y="624951"/>
                  </a:lnTo>
                  <a:lnTo>
                    <a:pt x="490888" y="596343"/>
                  </a:lnTo>
                  <a:lnTo>
                    <a:pt x="520128" y="562819"/>
                  </a:lnTo>
                  <a:lnTo>
                    <a:pt x="545080" y="524904"/>
                  </a:lnTo>
                  <a:lnTo>
                    <a:pt x="565285" y="483124"/>
                  </a:lnTo>
                  <a:lnTo>
                    <a:pt x="580285" y="438005"/>
                  </a:lnTo>
                  <a:lnTo>
                    <a:pt x="589621" y="390072"/>
                  </a:lnTo>
                  <a:lnTo>
                    <a:pt x="592836" y="339852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4164" y="513130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2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2"/>
                  </a:lnTo>
                  <a:lnTo>
                    <a:pt x="589621" y="390072"/>
                  </a:lnTo>
                  <a:lnTo>
                    <a:pt x="580285" y="438005"/>
                  </a:lnTo>
                  <a:lnTo>
                    <a:pt x="565285" y="483124"/>
                  </a:lnTo>
                  <a:lnTo>
                    <a:pt x="545080" y="524904"/>
                  </a:lnTo>
                  <a:lnTo>
                    <a:pt x="520128" y="562819"/>
                  </a:lnTo>
                  <a:lnTo>
                    <a:pt x="490888" y="596343"/>
                  </a:lnTo>
                  <a:lnTo>
                    <a:pt x="457818" y="624951"/>
                  </a:lnTo>
                  <a:lnTo>
                    <a:pt x="421378" y="648117"/>
                  </a:lnTo>
                  <a:lnTo>
                    <a:pt x="382025" y="665314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4"/>
                  </a:lnTo>
                  <a:lnTo>
                    <a:pt x="171457" y="648117"/>
                  </a:lnTo>
                  <a:lnTo>
                    <a:pt x="135017" y="624951"/>
                  </a:lnTo>
                  <a:lnTo>
                    <a:pt x="101947" y="596343"/>
                  </a:lnTo>
                  <a:lnTo>
                    <a:pt x="72707" y="562819"/>
                  </a:lnTo>
                  <a:lnTo>
                    <a:pt x="47755" y="524904"/>
                  </a:lnTo>
                  <a:lnTo>
                    <a:pt x="27550" y="483124"/>
                  </a:lnTo>
                  <a:lnTo>
                    <a:pt x="12550" y="438005"/>
                  </a:lnTo>
                  <a:lnTo>
                    <a:pt x="3214" y="390072"/>
                  </a:lnTo>
                  <a:lnTo>
                    <a:pt x="0" y="339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19070" y="5308168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37942" y="5416397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4883" y="5166283"/>
            <a:ext cx="146050" cy="68770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545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65073" y="5196649"/>
            <a:ext cx="573405" cy="575310"/>
            <a:chOff x="7065073" y="5196649"/>
            <a:chExt cx="573405" cy="575310"/>
          </a:xfrm>
        </p:grpSpPr>
        <p:sp>
          <p:nvSpPr>
            <p:cNvPr id="33" name="object 33"/>
            <p:cNvSpPr/>
            <p:nvPr/>
          </p:nvSpPr>
          <p:spPr>
            <a:xfrm>
              <a:off x="7069835" y="5201411"/>
              <a:ext cx="563880" cy="565785"/>
            </a:xfrm>
            <a:custGeom>
              <a:avLst/>
              <a:gdLst/>
              <a:ahLst/>
              <a:cxnLst/>
              <a:rect l="l" t="t" r="r" b="b"/>
              <a:pathLst>
                <a:path w="563879" h="565785">
                  <a:moveTo>
                    <a:pt x="281940" y="0"/>
                  </a:moveTo>
                  <a:lnTo>
                    <a:pt x="236210" y="3701"/>
                  </a:lnTo>
                  <a:lnTo>
                    <a:pt x="192828" y="14417"/>
                  </a:lnTo>
                  <a:lnTo>
                    <a:pt x="152376" y="31563"/>
                  </a:lnTo>
                  <a:lnTo>
                    <a:pt x="115433" y="54559"/>
                  </a:lnTo>
                  <a:lnTo>
                    <a:pt x="82581" y="82819"/>
                  </a:lnTo>
                  <a:lnTo>
                    <a:pt x="54400" y="115763"/>
                  </a:lnTo>
                  <a:lnTo>
                    <a:pt x="31471" y="152805"/>
                  </a:lnTo>
                  <a:lnTo>
                    <a:pt x="14374" y="193365"/>
                  </a:lnTo>
                  <a:lnTo>
                    <a:pt x="3690" y="236858"/>
                  </a:lnTo>
                  <a:lnTo>
                    <a:pt x="0" y="282701"/>
                  </a:lnTo>
                  <a:lnTo>
                    <a:pt x="3690" y="328558"/>
                  </a:lnTo>
                  <a:lnTo>
                    <a:pt x="14374" y="372058"/>
                  </a:lnTo>
                  <a:lnTo>
                    <a:pt x="31471" y="412620"/>
                  </a:lnTo>
                  <a:lnTo>
                    <a:pt x="54400" y="449662"/>
                  </a:lnTo>
                  <a:lnTo>
                    <a:pt x="82581" y="482603"/>
                  </a:lnTo>
                  <a:lnTo>
                    <a:pt x="115433" y="510859"/>
                  </a:lnTo>
                  <a:lnTo>
                    <a:pt x="152376" y="533849"/>
                  </a:lnTo>
                  <a:lnTo>
                    <a:pt x="192828" y="550991"/>
                  </a:lnTo>
                  <a:lnTo>
                    <a:pt x="236210" y="561703"/>
                  </a:lnTo>
                  <a:lnTo>
                    <a:pt x="281940" y="565404"/>
                  </a:lnTo>
                  <a:lnTo>
                    <a:pt x="327669" y="561703"/>
                  </a:lnTo>
                  <a:lnTo>
                    <a:pt x="371051" y="550991"/>
                  </a:lnTo>
                  <a:lnTo>
                    <a:pt x="411503" y="533849"/>
                  </a:lnTo>
                  <a:lnTo>
                    <a:pt x="448446" y="510859"/>
                  </a:lnTo>
                  <a:lnTo>
                    <a:pt x="481298" y="482603"/>
                  </a:lnTo>
                  <a:lnTo>
                    <a:pt x="509479" y="449662"/>
                  </a:lnTo>
                  <a:lnTo>
                    <a:pt x="532408" y="412620"/>
                  </a:lnTo>
                  <a:lnTo>
                    <a:pt x="549505" y="372058"/>
                  </a:lnTo>
                  <a:lnTo>
                    <a:pt x="560189" y="328558"/>
                  </a:lnTo>
                  <a:lnTo>
                    <a:pt x="563880" y="282701"/>
                  </a:lnTo>
                  <a:lnTo>
                    <a:pt x="560189" y="236858"/>
                  </a:lnTo>
                  <a:lnTo>
                    <a:pt x="549505" y="193365"/>
                  </a:lnTo>
                  <a:lnTo>
                    <a:pt x="532408" y="152805"/>
                  </a:lnTo>
                  <a:lnTo>
                    <a:pt x="509479" y="115763"/>
                  </a:lnTo>
                  <a:lnTo>
                    <a:pt x="481298" y="82819"/>
                  </a:lnTo>
                  <a:lnTo>
                    <a:pt x="448446" y="54559"/>
                  </a:lnTo>
                  <a:lnTo>
                    <a:pt x="411503" y="31563"/>
                  </a:lnTo>
                  <a:lnTo>
                    <a:pt x="371051" y="14417"/>
                  </a:lnTo>
                  <a:lnTo>
                    <a:pt x="327669" y="3701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69835" y="5201411"/>
              <a:ext cx="563880" cy="565785"/>
            </a:xfrm>
            <a:custGeom>
              <a:avLst/>
              <a:gdLst/>
              <a:ahLst/>
              <a:cxnLst/>
              <a:rect l="l" t="t" r="r" b="b"/>
              <a:pathLst>
                <a:path w="563879" h="565785">
                  <a:moveTo>
                    <a:pt x="0" y="282701"/>
                  </a:moveTo>
                  <a:lnTo>
                    <a:pt x="3690" y="236858"/>
                  </a:lnTo>
                  <a:lnTo>
                    <a:pt x="14374" y="193365"/>
                  </a:lnTo>
                  <a:lnTo>
                    <a:pt x="31471" y="152805"/>
                  </a:lnTo>
                  <a:lnTo>
                    <a:pt x="54400" y="115763"/>
                  </a:lnTo>
                  <a:lnTo>
                    <a:pt x="82581" y="82819"/>
                  </a:lnTo>
                  <a:lnTo>
                    <a:pt x="115433" y="54559"/>
                  </a:lnTo>
                  <a:lnTo>
                    <a:pt x="152376" y="31563"/>
                  </a:lnTo>
                  <a:lnTo>
                    <a:pt x="192828" y="14417"/>
                  </a:lnTo>
                  <a:lnTo>
                    <a:pt x="236210" y="3701"/>
                  </a:lnTo>
                  <a:lnTo>
                    <a:pt x="281940" y="0"/>
                  </a:lnTo>
                  <a:lnTo>
                    <a:pt x="327669" y="3701"/>
                  </a:lnTo>
                  <a:lnTo>
                    <a:pt x="371051" y="14417"/>
                  </a:lnTo>
                  <a:lnTo>
                    <a:pt x="411503" y="31563"/>
                  </a:lnTo>
                  <a:lnTo>
                    <a:pt x="448446" y="54559"/>
                  </a:lnTo>
                  <a:lnTo>
                    <a:pt x="481298" y="82819"/>
                  </a:lnTo>
                  <a:lnTo>
                    <a:pt x="509479" y="115763"/>
                  </a:lnTo>
                  <a:lnTo>
                    <a:pt x="532408" y="152805"/>
                  </a:lnTo>
                  <a:lnTo>
                    <a:pt x="549505" y="193365"/>
                  </a:lnTo>
                  <a:lnTo>
                    <a:pt x="560189" y="236858"/>
                  </a:lnTo>
                  <a:lnTo>
                    <a:pt x="563880" y="282701"/>
                  </a:lnTo>
                  <a:lnTo>
                    <a:pt x="560189" y="328558"/>
                  </a:lnTo>
                  <a:lnTo>
                    <a:pt x="549505" y="372058"/>
                  </a:lnTo>
                  <a:lnTo>
                    <a:pt x="532408" y="412620"/>
                  </a:lnTo>
                  <a:lnTo>
                    <a:pt x="509479" y="449662"/>
                  </a:lnTo>
                  <a:lnTo>
                    <a:pt x="481298" y="482603"/>
                  </a:lnTo>
                  <a:lnTo>
                    <a:pt x="448446" y="510859"/>
                  </a:lnTo>
                  <a:lnTo>
                    <a:pt x="411503" y="533849"/>
                  </a:lnTo>
                  <a:lnTo>
                    <a:pt x="371051" y="550991"/>
                  </a:lnTo>
                  <a:lnTo>
                    <a:pt x="327669" y="561703"/>
                  </a:lnTo>
                  <a:lnTo>
                    <a:pt x="281940" y="565404"/>
                  </a:lnTo>
                  <a:lnTo>
                    <a:pt x="236210" y="561703"/>
                  </a:lnTo>
                  <a:lnTo>
                    <a:pt x="192828" y="550991"/>
                  </a:lnTo>
                  <a:lnTo>
                    <a:pt x="152376" y="533849"/>
                  </a:lnTo>
                  <a:lnTo>
                    <a:pt x="115433" y="510859"/>
                  </a:lnTo>
                  <a:lnTo>
                    <a:pt x="82581" y="482603"/>
                  </a:lnTo>
                  <a:lnTo>
                    <a:pt x="54400" y="449662"/>
                  </a:lnTo>
                  <a:lnTo>
                    <a:pt x="31471" y="412620"/>
                  </a:lnTo>
                  <a:lnTo>
                    <a:pt x="14374" y="372058"/>
                  </a:lnTo>
                  <a:lnTo>
                    <a:pt x="3690" y="328558"/>
                  </a:lnTo>
                  <a:lnTo>
                    <a:pt x="0" y="2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97090" y="531367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15961" y="5421884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0" dirty="0">
                <a:latin typeface="Cambria Math"/>
                <a:cs typeface="Cambria Math"/>
              </a:rPr>
              <a:t>𝑓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72835" y="4695697"/>
            <a:ext cx="2058670" cy="1570990"/>
            <a:chOff x="5672835" y="4695697"/>
            <a:chExt cx="2058670" cy="1570990"/>
          </a:xfrm>
        </p:grpSpPr>
        <p:sp>
          <p:nvSpPr>
            <p:cNvPr id="38" name="object 38"/>
            <p:cNvSpPr/>
            <p:nvPr/>
          </p:nvSpPr>
          <p:spPr>
            <a:xfrm>
              <a:off x="6976871" y="5106923"/>
              <a:ext cx="749935" cy="754380"/>
            </a:xfrm>
            <a:custGeom>
              <a:avLst/>
              <a:gdLst/>
              <a:ahLst/>
              <a:cxnLst/>
              <a:rect l="l" t="t" r="r" b="b"/>
              <a:pathLst>
                <a:path w="749934" h="754379">
                  <a:moveTo>
                    <a:pt x="0" y="377189"/>
                  </a:moveTo>
                  <a:lnTo>
                    <a:pt x="2921" y="329883"/>
                  </a:lnTo>
                  <a:lnTo>
                    <a:pt x="11452" y="284327"/>
                  </a:lnTo>
                  <a:lnTo>
                    <a:pt x="25240" y="240878"/>
                  </a:lnTo>
                  <a:lnTo>
                    <a:pt x="43934" y="199887"/>
                  </a:lnTo>
                  <a:lnTo>
                    <a:pt x="67182" y="161709"/>
                  </a:lnTo>
                  <a:lnTo>
                    <a:pt x="94632" y="126697"/>
                  </a:lnTo>
                  <a:lnTo>
                    <a:pt x="125932" y="95206"/>
                  </a:lnTo>
                  <a:lnTo>
                    <a:pt x="160732" y="67589"/>
                  </a:lnTo>
                  <a:lnTo>
                    <a:pt x="198679" y="44200"/>
                  </a:lnTo>
                  <a:lnTo>
                    <a:pt x="239421" y="25393"/>
                  </a:lnTo>
                  <a:lnTo>
                    <a:pt x="282607" y="11521"/>
                  </a:lnTo>
                  <a:lnTo>
                    <a:pt x="327885" y="2939"/>
                  </a:lnTo>
                  <a:lnTo>
                    <a:pt x="374903" y="0"/>
                  </a:lnTo>
                  <a:lnTo>
                    <a:pt x="421922" y="2939"/>
                  </a:lnTo>
                  <a:lnTo>
                    <a:pt x="467200" y="11521"/>
                  </a:lnTo>
                  <a:lnTo>
                    <a:pt x="510386" y="25393"/>
                  </a:lnTo>
                  <a:lnTo>
                    <a:pt x="551128" y="44200"/>
                  </a:lnTo>
                  <a:lnTo>
                    <a:pt x="589075" y="67589"/>
                  </a:lnTo>
                  <a:lnTo>
                    <a:pt x="623875" y="95206"/>
                  </a:lnTo>
                  <a:lnTo>
                    <a:pt x="655175" y="126697"/>
                  </a:lnTo>
                  <a:lnTo>
                    <a:pt x="682625" y="161709"/>
                  </a:lnTo>
                  <a:lnTo>
                    <a:pt x="705873" y="199887"/>
                  </a:lnTo>
                  <a:lnTo>
                    <a:pt x="724567" y="240878"/>
                  </a:lnTo>
                  <a:lnTo>
                    <a:pt x="738355" y="284327"/>
                  </a:lnTo>
                  <a:lnTo>
                    <a:pt x="746886" y="329883"/>
                  </a:lnTo>
                  <a:lnTo>
                    <a:pt x="749807" y="377189"/>
                  </a:lnTo>
                  <a:lnTo>
                    <a:pt x="746886" y="424504"/>
                  </a:lnTo>
                  <a:lnTo>
                    <a:pt x="738355" y="470064"/>
                  </a:lnTo>
                  <a:lnTo>
                    <a:pt x="724567" y="513517"/>
                  </a:lnTo>
                  <a:lnTo>
                    <a:pt x="705873" y="554509"/>
                  </a:lnTo>
                  <a:lnTo>
                    <a:pt x="682625" y="592687"/>
                  </a:lnTo>
                  <a:lnTo>
                    <a:pt x="655175" y="627697"/>
                  </a:lnTo>
                  <a:lnTo>
                    <a:pt x="623875" y="659186"/>
                  </a:lnTo>
                  <a:lnTo>
                    <a:pt x="589075" y="686800"/>
                  </a:lnTo>
                  <a:lnTo>
                    <a:pt x="551128" y="710186"/>
                  </a:lnTo>
                  <a:lnTo>
                    <a:pt x="510386" y="728991"/>
                  </a:lnTo>
                  <a:lnTo>
                    <a:pt x="467200" y="742860"/>
                  </a:lnTo>
                  <a:lnTo>
                    <a:pt x="421922" y="751441"/>
                  </a:lnTo>
                  <a:lnTo>
                    <a:pt x="374903" y="754379"/>
                  </a:lnTo>
                  <a:lnTo>
                    <a:pt x="327885" y="751441"/>
                  </a:lnTo>
                  <a:lnTo>
                    <a:pt x="282607" y="742860"/>
                  </a:lnTo>
                  <a:lnTo>
                    <a:pt x="239421" y="728991"/>
                  </a:lnTo>
                  <a:lnTo>
                    <a:pt x="198679" y="710186"/>
                  </a:lnTo>
                  <a:lnTo>
                    <a:pt x="160732" y="686800"/>
                  </a:lnTo>
                  <a:lnTo>
                    <a:pt x="125932" y="659186"/>
                  </a:lnTo>
                  <a:lnTo>
                    <a:pt x="94632" y="627697"/>
                  </a:lnTo>
                  <a:lnTo>
                    <a:pt x="67182" y="592687"/>
                  </a:lnTo>
                  <a:lnTo>
                    <a:pt x="43934" y="554509"/>
                  </a:lnTo>
                  <a:lnTo>
                    <a:pt x="25240" y="513517"/>
                  </a:lnTo>
                  <a:lnTo>
                    <a:pt x="11452" y="470064"/>
                  </a:lnTo>
                  <a:lnTo>
                    <a:pt x="2921" y="424504"/>
                  </a:lnTo>
                  <a:lnTo>
                    <a:pt x="0" y="3771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72836" y="4695697"/>
              <a:ext cx="1397000" cy="1570990"/>
            </a:xfrm>
            <a:custGeom>
              <a:avLst/>
              <a:gdLst/>
              <a:ahLst/>
              <a:cxnLst/>
              <a:rect l="l" t="t" r="r" b="b"/>
              <a:pathLst>
                <a:path w="1397000" h="1570989">
                  <a:moveTo>
                    <a:pt x="1319276" y="760222"/>
                  </a:moveTo>
                  <a:lnTo>
                    <a:pt x="1306576" y="753872"/>
                  </a:lnTo>
                  <a:lnTo>
                    <a:pt x="1243076" y="722122"/>
                  </a:lnTo>
                  <a:lnTo>
                    <a:pt x="1243076" y="753872"/>
                  </a:lnTo>
                  <a:lnTo>
                    <a:pt x="2540" y="753872"/>
                  </a:lnTo>
                  <a:lnTo>
                    <a:pt x="2540" y="766572"/>
                  </a:lnTo>
                  <a:lnTo>
                    <a:pt x="1243076" y="766572"/>
                  </a:lnTo>
                  <a:lnTo>
                    <a:pt x="1243076" y="798322"/>
                  </a:lnTo>
                  <a:lnTo>
                    <a:pt x="1306576" y="766572"/>
                  </a:lnTo>
                  <a:lnTo>
                    <a:pt x="1319276" y="760222"/>
                  </a:lnTo>
                  <a:close/>
                </a:path>
                <a:path w="1397000" h="1570989">
                  <a:moveTo>
                    <a:pt x="1397000" y="990346"/>
                  </a:moveTo>
                  <a:lnTo>
                    <a:pt x="1312037" y="984148"/>
                  </a:lnTo>
                  <a:lnTo>
                    <a:pt x="1324152" y="1013523"/>
                  </a:lnTo>
                  <a:lnTo>
                    <a:pt x="127" y="1559026"/>
                  </a:lnTo>
                  <a:lnTo>
                    <a:pt x="4953" y="1570761"/>
                  </a:lnTo>
                  <a:lnTo>
                    <a:pt x="1328991" y="1025245"/>
                  </a:lnTo>
                  <a:lnTo>
                    <a:pt x="1341120" y="1054608"/>
                  </a:lnTo>
                  <a:lnTo>
                    <a:pt x="1381061" y="1008672"/>
                  </a:lnTo>
                  <a:lnTo>
                    <a:pt x="1397000" y="990346"/>
                  </a:lnTo>
                  <a:close/>
                </a:path>
                <a:path w="1397000" h="1570989">
                  <a:moveTo>
                    <a:pt x="1397000" y="603250"/>
                  </a:moveTo>
                  <a:lnTo>
                    <a:pt x="1380769" y="584073"/>
                  </a:lnTo>
                  <a:lnTo>
                    <a:pt x="1342009" y="538226"/>
                  </a:lnTo>
                  <a:lnTo>
                    <a:pt x="1329461" y="567397"/>
                  </a:lnTo>
                  <a:lnTo>
                    <a:pt x="5080" y="0"/>
                  </a:lnTo>
                  <a:lnTo>
                    <a:pt x="0" y="11684"/>
                  </a:lnTo>
                  <a:lnTo>
                    <a:pt x="1324444" y="579056"/>
                  </a:lnTo>
                  <a:lnTo>
                    <a:pt x="1311910" y="608203"/>
                  </a:lnTo>
                  <a:lnTo>
                    <a:pt x="1397000" y="603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190234" y="4650435"/>
            <a:ext cx="16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90234" y="5155183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11315" y="568523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2124" y="5465064"/>
            <a:ext cx="1082040" cy="76200"/>
          </a:xfrm>
          <a:custGeom>
            <a:avLst/>
            <a:gdLst/>
            <a:ahLst/>
            <a:cxnLst/>
            <a:rect l="l" t="t" r="r" b="b"/>
            <a:pathLst>
              <a:path w="1082039" h="76200">
                <a:moveTo>
                  <a:pt x="1005839" y="0"/>
                </a:moveTo>
                <a:lnTo>
                  <a:pt x="1005839" y="76200"/>
                </a:lnTo>
                <a:lnTo>
                  <a:pt x="1069339" y="44450"/>
                </a:lnTo>
                <a:lnTo>
                  <a:pt x="1018539" y="44450"/>
                </a:lnTo>
                <a:lnTo>
                  <a:pt x="1018539" y="31750"/>
                </a:lnTo>
                <a:lnTo>
                  <a:pt x="1069339" y="31750"/>
                </a:lnTo>
                <a:lnTo>
                  <a:pt x="1005839" y="0"/>
                </a:lnTo>
                <a:close/>
              </a:path>
              <a:path w="1082039" h="76200">
                <a:moveTo>
                  <a:pt x="100583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5839" y="44450"/>
                </a:lnTo>
                <a:lnTo>
                  <a:pt x="1005839" y="31750"/>
                </a:lnTo>
                <a:close/>
              </a:path>
              <a:path w="1082039" h="76200">
                <a:moveTo>
                  <a:pt x="1069339" y="31750"/>
                </a:moveTo>
                <a:lnTo>
                  <a:pt x="1018539" y="31750"/>
                </a:lnTo>
                <a:lnTo>
                  <a:pt x="1018539" y="44450"/>
                </a:lnTo>
                <a:lnTo>
                  <a:pt x="1069339" y="44450"/>
                </a:lnTo>
                <a:lnTo>
                  <a:pt x="1082039" y="38100"/>
                </a:lnTo>
                <a:lnTo>
                  <a:pt x="106933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254121" y="2046808"/>
            <a:ext cx="135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62655" y="1241869"/>
            <a:ext cx="3016250" cy="1445260"/>
            <a:chOff x="2962655" y="1241869"/>
            <a:chExt cx="3016250" cy="1445260"/>
          </a:xfrm>
        </p:grpSpPr>
        <p:sp>
          <p:nvSpPr>
            <p:cNvPr id="46" name="object 46"/>
            <p:cNvSpPr/>
            <p:nvPr/>
          </p:nvSpPr>
          <p:spPr>
            <a:xfrm>
              <a:off x="3742943" y="2002536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5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42943" y="2002536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5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62656" y="1656587"/>
              <a:ext cx="2360930" cy="721360"/>
            </a:xfrm>
            <a:custGeom>
              <a:avLst/>
              <a:gdLst/>
              <a:ahLst/>
              <a:cxnLst/>
              <a:rect l="l" t="t" r="r" b="b"/>
              <a:pathLst>
                <a:path w="2360929" h="721360">
                  <a:moveTo>
                    <a:pt x="792480" y="682752"/>
                  </a:moveTo>
                  <a:lnTo>
                    <a:pt x="779780" y="676402"/>
                  </a:lnTo>
                  <a:lnTo>
                    <a:pt x="716280" y="644652"/>
                  </a:lnTo>
                  <a:lnTo>
                    <a:pt x="716280" y="676402"/>
                  </a:lnTo>
                  <a:lnTo>
                    <a:pt x="0" y="676402"/>
                  </a:lnTo>
                  <a:lnTo>
                    <a:pt x="0" y="689102"/>
                  </a:lnTo>
                  <a:lnTo>
                    <a:pt x="716280" y="689102"/>
                  </a:lnTo>
                  <a:lnTo>
                    <a:pt x="716280" y="720852"/>
                  </a:lnTo>
                  <a:lnTo>
                    <a:pt x="779780" y="689102"/>
                  </a:lnTo>
                  <a:lnTo>
                    <a:pt x="792480" y="682752"/>
                  </a:lnTo>
                  <a:close/>
                </a:path>
                <a:path w="2360929" h="721360">
                  <a:moveTo>
                    <a:pt x="2360676" y="0"/>
                  </a:moveTo>
                  <a:lnTo>
                    <a:pt x="2276348" y="12319"/>
                  </a:lnTo>
                  <a:lnTo>
                    <a:pt x="2294509" y="38379"/>
                  </a:lnTo>
                  <a:lnTo>
                    <a:pt x="1381633" y="674497"/>
                  </a:lnTo>
                  <a:lnTo>
                    <a:pt x="1388999" y="684911"/>
                  </a:lnTo>
                  <a:lnTo>
                    <a:pt x="2301760" y="48780"/>
                  </a:lnTo>
                  <a:lnTo>
                    <a:pt x="2319909" y="74803"/>
                  </a:lnTo>
                  <a:lnTo>
                    <a:pt x="2343708" y="31115"/>
                  </a:lnTo>
                  <a:lnTo>
                    <a:pt x="2360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11723" y="1246632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281177" y="0"/>
                  </a:moveTo>
                  <a:lnTo>
                    <a:pt x="235562" y="3701"/>
                  </a:lnTo>
                  <a:lnTo>
                    <a:pt x="192292" y="14417"/>
                  </a:lnTo>
                  <a:lnTo>
                    <a:pt x="151946" y="31563"/>
                  </a:lnTo>
                  <a:lnTo>
                    <a:pt x="115104" y="54559"/>
                  </a:lnTo>
                  <a:lnTo>
                    <a:pt x="82343" y="82819"/>
                  </a:lnTo>
                  <a:lnTo>
                    <a:pt x="54242" y="115763"/>
                  </a:lnTo>
                  <a:lnTo>
                    <a:pt x="31378" y="152805"/>
                  </a:lnTo>
                  <a:lnTo>
                    <a:pt x="14331" y="193365"/>
                  </a:lnTo>
                  <a:lnTo>
                    <a:pt x="3679" y="236858"/>
                  </a:lnTo>
                  <a:lnTo>
                    <a:pt x="0" y="282701"/>
                  </a:lnTo>
                  <a:lnTo>
                    <a:pt x="3679" y="328545"/>
                  </a:lnTo>
                  <a:lnTo>
                    <a:pt x="14331" y="372038"/>
                  </a:lnTo>
                  <a:lnTo>
                    <a:pt x="31378" y="412598"/>
                  </a:lnTo>
                  <a:lnTo>
                    <a:pt x="54242" y="449640"/>
                  </a:lnTo>
                  <a:lnTo>
                    <a:pt x="82343" y="482584"/>
                  </a:lnTo>
                  <a:lnTo>
                    <a:pt x="115104" y="510844"/>
                  </a:lnTo>
                  <a:lnTo>
                    <a:pt x="151946" y="533840"/>
                  </a:lnTo>
                  <a:lnTo>
                    <a:pt x="192292" y="550986"/>
                  </a:lnTo>
                  <a:lnTo>
                    <a:pt x="235562" y="561702"/>
                  </a:lnTo>
                  <a:lnTo>
                    <a:pt x="281177" y="565403"/>
                  </a:lnTo>
                  <a:lnTo>
                    <a:pt x="326793" y="561702"/>
                  </a:lnTo>
                  <a:lnTo>
                    <a:pt x="370063" y="550986"/>
                  </a:lnTo>
                  <a:lnTo>
                    <a:pt x="410409" y="533840"/>
                  </a:lnTo>
                  <a:lnTo>
                    <a:pt x="447251" y="510844"/>
                  </a:lnTo>
                  <a:lnTo>
                    <a:pt x="480012" y="482584"/>
                  </a:lnTo>
                  <a:lnTo>
                    <a:pt x="508113" y="449640"/>
                  </a:lnTo>
                  <a:lnTo>
                    <a:pt x="530977" y="412598"/>
                  </a:lnTo>
                  <a:lnTo>
                    <a:pt x="548024" y="372038"/>
                  </a:lnTo>
                  <a:lnTo>
                    <a:pt x="558676" y="328545"/>
                  </a:lnTo>
                  <a:lnTo>
                    <a:pt x="562355" y="282701"/>
                  </a:lnTo>
                  <a:lnTo>
                    <a:pt x="558676" y="236858"/>
                  </a:lnTo>
                  <a:lnTo>
                    <a:pt x="548024" y="193365"/>
                  </a:lnTo>
                  <a:lnTo>
                    <a:pt x="530977" y="152805"/>
                  </a:lnTo>
                  <a:lnTo>
                    <a:pt x="508113" y="115763"/>
                  </a:lnTo>
                  <a:lnTo>
                    <a:pt x="480012" y="82819"/>
                  </a:lnTo>
                  <a:lnTo>
                    <a:pt x="447251" y="54559"/>
                  </a:lnTo>
                  <a:lnTo>
                    <a:pt x="410409" y="31563"/>
                  </a:lnTo>
                  <a:lnTo>
                    <a:pt x="370063" y="14417"/>
                  </a:lnTo>
                  <a:lnTo>
                    <a:pt x="326793" y="3701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11723" y="1246632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0" y="282701"/>
                  </a:moveTo>
                  <a:lnTo>
                    <a:pt x="3679" y="236858"/>
                  </a:lnTo>
                  <a:lnTo>
                    <a:pt x="14331" y="193365"/>
                  </a:lnTo>
                  <a:lnTo>
                    <a:pt x="31378" y="152805"/>
                  </a:lnTo>
                  <a:lnTo>
                    <a:pt x="54242" y="115763"/>
                  </a:lnTo>
                  <a:lnTo>
                    <a:pt x="82343" y="82819"/>
                  </a:lnTo>
                  <a:lnTo>
                    <a:pt x="115104" y="54559"/>
                  </a:lnTo>
                  <a:lnTo>
                    <a:pt x="151946" y="31563"/>
                  </a:lnTo>
                  <a:lnTo>
                    <a:pt x="192292" y="14417"/>
                  </a:lnTo>
                  <a:lnTo>
                    <a:pt x="235562" y="3701"/>
                  </a:lnTo>
                  <a:lnTo>
                    <a:pt x="281177" y="0"/>
                  </a:lnTo>
                  <a:lnTo>
                    <a:pt x="326793" y="3701"/>
                  </a:lnTo>
                  <a:lnTo>
                    <a:pt x="370063" y="14417"/>
                  </a:lnTo>
                  <a:lnTo>
                    <a:pt x="410409" y="31563"/>
                  </a:lnTo>
                  <a:lnTo>
                    <a:pt x="447251" y="54559"/>
                  </a:lnTo>
                  <a:lnTo>
                    <a:pt x="480012" y="82819"/>
                  </a:lnTo>
                  <a:lnTo>
                    <a:pt x="508113" y="115763"/>
                  </a:lnTo>
                  <a:lnTo>
                    <a:pt x="530977" y="152805"/>
                  </a:lnTo>
                  <a:lnTo>
                    <a:pt x="548024" y="193365"/>
                  </a:lnTo>
                  <a:lnTo>
                    <a:pt x="558676" y="236858"/>
                  </a:lnTo>
                  <a:lnTo>
                    <a:pt x="562355" y="282701"/>
                  </a:lnTo>
                  <a:lnTo>
                    <a:pt x="558676" y="328545"/>
                  </a:lnTo>
                  <a:lnTo>
                    <a:pt x="548024" y="372038"/>
                  </a:lnTo>
                  <a:lnTo>
                    <a:pt x="530977" y="412598"/>
                  </a:lnTo>
                  <a:lnTo>
                    <a:pt x="508113" y="449640"/>
                  </a:lnTo>
                  <a:lnTo>
                    <a:pt x="480012" y="482584"/>
                  </a:lnTo>
                  <a:lnTo>
                    <a:pt x="447251" y="510844"/>
                  </a:lnTo>
                  <a:lnTo>
                    <a:pt x="410409" y="533840"/>
                  </a:lnTo>
                  <a:lnTo>
                    <a:pt x="370063" y="550986"/>
                  </a:lnTo>
                  <a:lnTo>
                    <a:pt x="326793" y="561702"/>
                  </a:lnTo>
                  <a:lnTo>
                    <a:pt x="281177" y="565403"/>
                  </a:lnTo>
                  <a:lnTo>
                    <a:pt x="235562" y="561702"/>
                  </a:lnTo>
                  <a:lnTo>
                    <a:pt x="192292" y="550986"/>
                  </a:lnTo>
                  <a:lnTo>
                    <a:pt x="151946" y="533840"/>
                  </a:lnTo>
                  <a:lnTo>
                    <a:pt x="115104" y="510844"/>
                  </a:lnTo>
                  <a:lnTo>
                    <a:pt x="82343" y="482584"/>
                  </a:lnTo>
                  <a:lnTo>
                    <a:pt x="54242" y="449640"/>
                  </a:lnTo>
                  <a:lnTo>
                    <a:pt x="31378" y="412598"/>
                  </a:lnTo>
                  <a:lnTo>
                    <a:pt x="14331" y="372038"/>
                  </a:lnTo>
                  <a:lnTo>
                    <a:pt x="3679" y="328545"/>
                  </a:lnTo>
                  <a:lnTo>
                    <a:pt x="0" y="2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810505" y="1308862"/>
            <a:ext cx="985519" cy="6896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329684" y="1147381"/>
            <a:ext cx="1743710" cy="1871980"/>
            <a:chOff x="4329684" y="1147381"/>
            <a:chExt cx="1743710" cy="1871980"/>
          </a:xfrm>
        </p:grpSpPr>
        <p:sp>
          <p:nvSpPr>
            <p:cNvPr id="53" name="object 53"/>
            <p:cNvSpPr/>
            <p:nvPr/>
          </p:nvSpPr>
          <p:spPr>
            <a:xfrm>
              <a:off x="5317236" y="1152144"/>
              <a:ext cx="751840" cy="754380"/>
            </a:xfrm>
            <a:custGeom>
              <a:avLst/>
              <a:gdLst/>
              <a:ahLst/>
              <a:cxnLst/>
              <a:rect l="l" t="t" r="r" b="b"/>
              <a:pathLst>
                <a:path w="751839" h="754380">
                  <a:moveTo>
                    <a:pt x="0" y="377189"/>
                  </a:moveTo>
                  <a:lnTo>
                    <a:pt x="2926" y="329883"/>
                  </a:lnTo>
                  <a:lnTo>
                    <a:pt x="11470" y="284327"/>
                  </a:lnTo>
                  <a:lnTo>
                    <a:pt x="25281" y="240878"/>
                  </a:lnTo>
                  <a:lnTo>
                    <a:pt x="44006" y="199887"/>
                  </a:lnTo>
                  <a:lnTo>
                    <a:pt x="67294" y="161709"/>
                  </a:lnTo>
                  <a:lnTo>
                    <a:pt x="94794" y="126697"/>
                  </a:lnTo>
                  <a:lnTo>
                    <a:pt x="126153" y="95206"/>
                  </a:lnTo>
                  <a:lnTo>
                    <a:pt x="161020" y="67589"/>
                  </a:lnTo>
                  <a:lnTo>
                    <a:pt x="199044" y="44200"/>
                  </a:lnTo>
                  <a:lnTo>
                    <a:pt x="239872" y="25393"/>
                  </a:lnTo>
                  <a:lnTo>
                    <a:pt x="283152" y="11521"/>
                  </a:lnTo>
                  <a:lnTo>
                    <a:pt x="328534" y="2939"/>
                  </a:lnTo>
                  <a:lnTo>
                    <a:pt x="375665" y="0"/>
                  </a:lnTo>
                  <a:lnTo>
                    <a:pt x="422797" y="2939"/>
                  </a:lnTo>
                  <a:lnTo>
                    <a:pt x="468179" y="11521"/>
                  </a:lnTo>
                  <a:lnTo>
                    <a:pt x="511459" y="25393"/>
                  </a:lnTo>
                  <a:lnTo>
                    <a:pt x="552287" y="44200"/>
                  </a:lnTo>
                  <a:lnTo>
                    <a:pt x="590311" y="67589"/>
                  </a:lnTo>
                  <a:lnTo>
                    <a:pt x="625178" y="95206"/>
                  </a:lnTo>
                  <a:lnTo>
                    <a:pt x="656537" y="126697"/>
                  </a:lnTo>
                  <a:lnTo>
                    <a:pt x="684037" y="161709"/>
                  </a:lnTo>
                  <a:lnTo>
                    <a:pt x="707325" y="199887"/>
                  </a:lnTo>
                  <a:lnTo>
                    <a:pt x="726050" y="240878"/>
                  </a:lnTo>
                  <a:lnTo>
                    <a:pt x="739861" y="284327"/>
                  </a:lnTo>
                  <a:lnTo>
                    <a:pt x="748405" y="329883"/>
                  </a:lnTo>
                  <a:lnTo>
                    <a:pt x="751331" y="377189"/>
                  </a:lnTo>
                  <a:lnTo>
                    <a:pt x="748405" y="424496"/>
                  </a:lnTo>
                  <a:lnTo>
                    <a:pt x="739861" y="470052"/>
                  </a:lnTo>
                  <a:lnTo>
                    <a:pt x="726050" y="513501"/>
                  </a:lnTo>
                  <a:lnTo>
                    <a:pt x="707325" y="554492"/>
                  </a:lnTo>
                  <a:lnTo>
                    <a:pt x="684037" y="592670"/>
                  </a:lnTo>
                  <a:lnTo>
                    <a:pt x="656537" y="627682"/>
                  </a:lnTo>
                  <a:lnTo>
                    <a:pt x="625178" y="659173"/>
                  </a:lnTo>
                  <a:lnTo>
                    <a:pt x="590311" y="686790"/>
                  </a:lnTo>
                  <a:lnTo>
                    <a:pt x="552287" y="710179"/>
                  </a:lnTo>
                  <a:lnTo>
                    <a:pt x="511459" y="728986"/>
                  </a:lnTo>
                  <a:lnTo>
                    <a:pt x="468179" y="742858"/>
                  </a:lnTo>
                  <a:lnTo>
                    <a:pt x="422797" y="751440"/>
                  </a:lnTo>
                  <a:lnTo>
                    <a:pt x="375665" y="754379"/>
                  </a:lnTo>
                  <a:lnTo>
                    <a:pt x="328534" y="751440"/>
                  </a:lnTo>
                  <a:lnTo>
                    <a:pt x="283152" y="742858"/>
                  </a:lnTo>
                  <a:lnTo>
                    <a:pt x="239872" y="728986"/>
                  </a:lnTo>
                  <a:lnTo>
                    <a:pt x="199044" y="710179"/>
                  </a:lnTo>
                  <a:lnTo>
                    <a:pt x="161020" y="686790"/>
                  </a:lnTo>
                  <a:lnTo>
                    <a:pt x="126153" y="659173"/>
                  </a:lnTo>
                  <a:lnTo>
                    <a:pt x="94794" y="627682"/>
                  </a:lnTo>
                  <a:lnTo>
                    <a:pt x="67294" y="592670"/>
                  </a:lnTo>
                  <a:lnTo>
                    <a:pt x="44006" y="554492"/>
                  </a:lnTo>
                  <a:lnTo>
                    <a:pt x="25281" y="513501"/>
                  </a:lnTo>
                  <a:lnTo>
                    <a:pt x="11470" y="470052"/>
                  </a:lnTo>
                  <a:lnTo>
                    <a:pt x="2926" y="424496"/>
                  </a:lnTo>
                  <a:lnTo>
                    <a:pt x="0" y="3771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29684" y="2311907"/>
              <a:ext cx="1028700" cy="707390"/>
            </a:xfrm>
            <a:custGeom>
              <a:avLst/>
              <a:gdLst/>
              <a:ahLst/>
              <a:cxnLst/>
              <a:rect l="l" t="t" r="r" b="b"/>
              <a:pathLst>
                <a:path w="1028700" h="707389">
                  <a:moveTo>
                    <a:pt x="975360" y="707136"/>
                  </a:moveTo>
                  <a:lnTo>
                    <a:pt x="958126" y="677926"/>
                  </a:lnTo>
                  <a:lnTo>
                    <a:pt x="932053" y="633730"/>
                  </a:lnTo>
                  <a:lnTo>
                    <a:pt x="914806" y="660387"/>
                  </a:lnTo>
                  <a:lnTo>
                    <a:pt x="15621" y="78486"/>
                  </a:lnTo>
                  <a:lnTo>
                    <a:pt x="8763" y="89154"/>
                  </a:lnTo>
                  <a:lnTo>
                    <a:pt x="907923" y="671029"/>
                  </a:lnTo>
                  <a:lnTo>
                    <a:pt x="890651" y="697738"/>
                  </a:lnTo>
                  <a:lnTo>
                    <a:pt x="975360" y="707136"/>
                  </a:lnTo>
                  <a:close/>
                </a:path>
                <a:path w="1028700" h="707389">
                  <a:moveTo>
                    <a:pt x="1028700" y="38100"/>
                  </a:moveTo>
                  <a:lnTo>
                    <a:pt x="1016000" y="31750"/>
                  </a:lnTo>
                  <a:lnTo>
                    <a:pt x="952500" y="0"/>
                  </a:lnTo>
                  <a:lnTo>
                    <a:pt x="9525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952500" y="44450"/>
                  </a:lnTo>
                  <a:lnTo>
                    <a:pt x="952500" y="76200"/>
                  </a:lnTo>
                  <a:lnTo>
                    <a:pt x="1016000" y="44450"/>
                  </a:lnTo>
                  <a:lnTo>
                    <a:pt x="10287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11724" y="2063496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281177" y="0"/>
                  </a:moveTo>
                  <a:lnTo>
                    <a:pt x="235562" y="3701"/>
                  </a:lnTo>
                  <a:lnTo>
                    <a:pt x="192292" y="14417"/>
                  </a:lnTo>
                  <a:lnTo>
                    <a:pt x="151946" y="31563"/>
                  </a:lnTo>
                  <a:lnTo>
                    <a:pt x="115104" y="54559"/>
                  </a:lnTo>
                  <a:lnTo>
                    <a:pt x="82343" y="82819"/>
                  </a:lnTo>
                  <a:lnTo>
                    <a:pt x="54242" y="115763"/>
                  </a:lnTo>
                  <a:lnTo>
                    <a:pt x="31378" y="152805"/>
                  </a:lnTo>
                  <a:lnTo>
                    <a:pt x="14331" y="193365"/>
                  </a:lnTo>
                  <a:lnTo>
                    <a:pt x="3679" y="236858"/>
                  </a:lnTo>
                  <a:lnTo>
                    <a:pt x="0" y="282701"/>
                  </a:lnTo>
                  <a:lnTo>
                    <a:pt x="3679" y="328545"/>
                  </a:lnTo>
                  <a:lnTo>
                    <a:pt x="14331" y="372038"/>
                  </a:lnTo>
                  <a:lnTo>
                    <a:pt x="31378" y="412598"/>
                  </a:lnTo>
                  <a:lnTo>
                    <a:pt x="54242" y="449640"/>
                  </a:lnTo>
                  <a:lnTo>
                    <a:pt x="82343" y="482584"/>
                  </a:lnTo>
                  <a:lnTo>
                    <a:pt x="115104" y="510844"/>
                  </a:lnTo>
                  <a:lnTo>
                    <a:pt x="151946" y="533840"/>
                  </a:lnTo>
                  <a:lnTo>
                    <a:pt x="192292" y="550986"/>
                  </a:lnTo>
                  <a:lnTo>
                    <a:pt x="235562" y="561702"/>
                  </a:lnTo>
                  <a:lnTo>
                    <a:pt x="281177" y="565403"/>
                  </a:lnTo>
                  <a:lnTo>
                    <a:pt x="326793" y="561702"/>
                  </a:lnTo>
                  <a:lnTo>
                    <a:pt x="370063" y="550986"/>
                  </a:lnTo>
                  <a:lnTo>
                    <a:pt x="410409" y="533840"/>
                  </a:lnTo>
                  <a:lnTo>
                    <a:pt x="447251" y="510844"/>
                  </a:lnTo>
                  <a:lnTo>
                    <a:pt x="480012" y="482584"/>
                  </a:lnTo>
                  <a:lnTo>
                    <a:pt x="508113" y="449640"/>
                  </a:lnTo>
                  <a:lnTo>
                    <a:pt x="530977" y="412598"/>
                  </a:lnTo>
                  <a:lnTo>
                    <a:pt x="548024" y="372038"/>
                  </a:lnTo>
                  <a:lnTo>
                    <a:pt x="558676" y="328545"/>
                  </a:lnTo>
                  <a:lnTo>
                    <a:pt x="562355" y="282701"/>
                  </a:lnTo>
                  <a:lnTo>
                    <a:pt x="558676" y="236858"/>
                  </a:lnTo>
                  <a:lnTo>
                    <a:pt x="548024" y="193365"/>
                  </a:lnTo>
                  <a:lnTo>
                    <a:pt x="530977" y="152805"/>
                  </a:lnTo>
                  <a:lnTo>
                    <a:pt x="508113" y="115763"/>
                  </a:lnTo>
                  <a:lnTo>
                    <a:pt x="480012" y="82819"/>
                  </a:lnTo>
                  <a:lnTo>
                    <a:pt x="447251" y="54559"/>
                  </a:lnTo>
                  <a:lnTo>
                    <a:pt x="410409" y="31563"/>
                  </a:lnTo>
                  <a:lnTo>
                    <a:pt x="370063" y="14417"/>
                  </a:lnTo>
                  <a:lnTo>
                    <a:pt x="326793" y="3701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11724" y="2063496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0" y="282701"/>
                  </a:moveTo>
                  <a:lnTo>
                    <a:pt x="3679" y="236858"/>
                  </a:lnTo>
                  <a:lnTo>
                    <a:pt x="14331" y="193365"/>
                  </a:lnTo>
                  <a:lnTo>
                    <a:pt x="31378" y="152805"/>
                  </a:lnTo>
                  <a:lnTo>
                    <a:pt x="54242" y="115763"/>
                  </a:lnTo>
                  <a:lnTo>
                    <a:pt x="82343" y="82819"/>
                  </a:lnTo>
                  <a:lnTo>
                    <a:pt x="115104" y="54559"/>
                  </a:lnTo>
                  <a:lnTo>
                    <a:pt x="151946" y="31563"/>
                  </a:lnTo>
                  <a:lnTo>
                    <a:pt x="192292" y="14417"/>
                  </a:lnTo>
                  <a:lnTo>
                    <a:pt x="235562" y="3701"/>
                  </a:lnTo>
                  <a:lnTo>
                    <a:pt x="281177" y="0"/>
                  </a:lnTo>
                  <a:lnTo>
                    <a:pt x="326793" y="3701"/>
                  </a:lnTo>
                  <a:lnTo>
                    <a:pt x="370063" y="14417"/>
                  </a:lnTo>
                  <a:lnTo>
                    <a:pt x="410409" y="31563"/>
                  </a:lnTo>
                  <a:lnTo>
                    <a:pt x="447251" y="54559"/>
                  </a:lnTo>
                  <a:lnTo>
                    <a:pt x="480012" y="82819"/>
                  </a:lnTo>
                  <a:lnTo>
                    <a:pt x="508113" y="115763"/>
                  </a:lnTo>
                  <a:lnTo>
                    <a:pt x="530977" y="152805"/>
                  </a:lnTo>
                  <a:lnTo>
                    <a:pt x="548024" y="193365"/>
                  </a:lnTo>
                  <a:lnTo>
                    <a:pt x="558676" y="236858"/>
                  </a:lnTo>
                  <a:lnTo>
                    <a:pt x="562355" y="282701"/>
                  </a:lnTo>
                  <a:lnTo>
                    <a:pt x="558676" y="328545"/>
                  </a:lnTo>
                  <a:lnTo>
                    <a:pt x="548024" y="372038"/>
                  </a:lnTo>
                  <a:lnTo>
                    <a:pt x="530977" y="412598"/>
                  </a:lnTo>
                  <a:lnTo>
                    <a:pt x="508113" y="449640"/>
                  </a:lnTo>
                  <a:lnTo>
                    <a:pt x="480012" y="482584"/>
                  </a:lnTo>
                  <a:lnTo>
                    <a:pt x="447251" y="510844"/>
                  </a:lnTo>
                  <a:lnTo>
                    <a:pt x="410409" y="533840"/>
                  </a:lnTo>
                  <a:lnTo>
                    <a:pt x="370063" y="550986"/>
                  </a:lnTo>
                  <a:lnTo>
                    <a:pt x="326793" y="561702"/>
                  </a:lnTo>
                  <a:lnTo>
                    <a:pt x="281177" y="565403"/>
                  </a:lnTo>
                  <a:lnTo>
                    <a:pt x="235562" y="561702"/>
                  </a:lnTo>
                  <a:lnTo>
                    <a:pt x="192292" y="550986"/>
                  </a:lnTo>
                  <a:lnTo>
                    <a:pt x="151946" y="533840"/>
                  </a:lnTo>
                  <a:lnTo>
                    <a:pt x="115104" y="510844"/>
                  </a:lnTo>
                  <a:lnTo>
                    <a:pt x="82343" y="482584"/>
                  </a:lnTo>
                  <a:lnTo>
                    <a:pt x="54242" y="449640"/>
                  </a:lnTo>
                  <a:lnTo>
                    <a:pt x="31378" y="412598"/>
                  </a:lnTo>
                  <a:lnTo>
                    <a:pt x="14331" y="372038"/>
                  </a:lnTo>
                  <a:lnTo>
                    <a:pt x="3679" y="328545"/>
                  </a:lnTo>
                  <a:lnTo>
                    <a:pt x="0" y="2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516245" y="2183129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312473" y="1964245"/>
            <a:ext cx="761365" cy="1464945"/>
            <a:chOff x="5312473" y="1964245"/>
            <a:chExt cx="761365" cy="1464945"/>
          </a:xfrm>
        </p:grpSpPr>
        <p:sp>
          <p:nvSpPr>
            <p:cNvPr id="59" name="object 59"/>
            <p:cNvSpPr/>
            <p:nvPr/>
          </p:nvSpPr>
          <p:spPr>
            <a:xfrm>
              <a:off x="5317235" y="1969007"/>
              <a:ext cx="751840" cy="754380"/>
            </a:xfrm>
            <a:custGeom>
              <a:avLst/>
              <a:gdLst/>
              <a:ahLst/>
              <a:cxnLst/>
              <a:rect l="l" t="t" r="r" b="b"/>
              <a:pathLst>
                <a:path w="751839" h="754380">
                  <a:moveTo>
                    <a:pt x="0" y="377189"/>
                  </a:moveTo>
                  <a:lnTo>
                    <a:pt x="2926" y="329883"/>
                  </a:lnTo>
                  <a:lnTo>
                    <a:pt x="11470" y="284327"/>
                  </a:lnTo>
                  <a:lnTo>
                    <a:pt x="25281" y="240878"/>
                  </a:lnTo>
                  <a:lnTo>
                    <a:pt x="44006" y="199887"/>
                  </a:lnTo>
                  <a:lnTo>
                    <a:pt x="67294" y="161709"/>
                  </a:lnTo>
                  <a:lnTo>
                    <a:pt x="94794" y="126697"/>
                  </a:lnTo>
                  <a:lnTo>
                    <a:pt x="126153" y="95206"/>
                  </a:lnTo>
                  <a:lnTo>
                    <a:pt x="161020" y="67589"/>
                  </a:lnTo>
                  <a:lnTo>
                    <a:pt x="199044" y="44200"/>
                  </a:lnTo>
                  <a:lnTo>
                    <a:pt x="239872" y="25393"/>
                  </a:lnTo>
                  <a:lnTo>
                    <a:pt x="283152" y="11521"/>
                  </a:lnTo>
                  <a:lnTo>
                    <a:pt x="328534" y="2939"/>
                  </a:lnTo>
                  <a:lnTo>
                    <a:pt x="375665" y="0"/>
                  </a:lnTo>
                  <a:lnTo>
                    <a:pt x="422797" y="2939"/>
                  </a:lnTo>
                  <a:lnTo>
                    <a:pt x="468179" y="11521"/>
                  </a:lnTo>
                  <a:lnTo>
                    <a:pt x="511459" y="25393"/>
                  </a:lnTo>
                  <a:lnTo>
                    <a:pt x="552287" y="44200"/>
                  </a:lnTo>
                  <a:lnTo>
                    <a:pt x="590311" y="67589"/>
                  </a:lnTo>
                  <a:lnTo>
                    <a:pt x="625178" y="95206"/>
                  </a:lnTo>
                  <a:lnTo>
                    <a:pt x="656537" y="126697"/>
                  </a:lnTo>
                  <a:lnTo>
                    <a:pt x="684037" y="161709"/>
                  </a:lnTo>
                  <a:lnTo>
                    <a:pt x="707325" y="199887"/>
                  </a:lnTo>
                  <a:lnTo>
                    <a:pt x="726050" y="240878"/>
                  </a:lnTo>
                  <a:lnTo>
                    <a:pt x="739861" y="284327"/>
                  </a:lnTo>
                  <a:lnTo>
                    <a:pt x="748405" y="329883"/>
                  </a:lnTo>
                  <a:lnTo>
                    <a:pt x="751331" y="377189"/>
                  </a:lnTo>
                  <a:lnTo>
                    <a:pt x="748405" y="424496"/>
                  </a:lnTo>
                  <a:lnTo>
                    <a:pt x="739861" y="470052"/>
                  </a:lnTo>
                  <a:lnTo>
                    <a:pt x="726050" y="513501"/>
                  </a:lnTo>
                  <a:lnTo>
                    <a:pt x="707325" y="554492"/>
                  </a:lnTo>
                  <a:lnTo>
                    <a:pt x="684037" y="592670"/>
                  </a:lnTo>
                  <a:lnTo>
                    <a:pt x="656537" y="627682"/>
                  </a:lnTo>
                  <a:lnTo>
                    <a:pt x="625178" y="659173"/>
                  </a:lnTo>
                  <a:lnTo>
                    <a:pt x="590311" y="686790"/>
                  </a:lnTo>
                  <a:lnTo>
                    <a:pt x="552287" y="710179"/>
                  </a:lnTo>
                  <a:lnTo>
                    <a:pt x="511459" y="728986"/>
                  </a:lnTo>
                  <a:lnTo>
                    <a:pt x="468179" y="742858"/>
                  </a:lnTo>
                  <a:lnTo>
                    <a:pt x="422797" y="751440"/>
                  </a:lnTo>
                  <a:lnTo>
                    <a:pt x="375665" y="754379"/>
                  </a:lnTo>
                  <a:lnTo>
                    <a:pt x="328534" y="751440"/>
                  </a:lnTo>
                  <a:lnTo>
                    <a:pt x="283152" y="742858"/>
                  </a:lnTo>
                  <a:lnTo>
                    <a:pt x="239872" y="728986"/>
                  </a:lnTo>
                  <a:lnTo>
                    <a:pt x="199044" y="710179"/>
                  </a:lnTo>
                  <a:lnTo>
                    <a:pt x="161020" y="686790"/>
                  </a:lnTo>
                  <a:lnTo>
                    <a:pt x="126153" y="659173"/>
                  </a:lnTo>
                  <a:lnTo>
                    <a:pt x="94794" y="627682"/>
                  </a:lnTo>
                  <a:lnTo>
                    <a:pt x="67294" y="592670"/>
                  </a:lnTo>
                  <a:lnTo>
                    <a:pt x="44006" y="554492"/>
                  </a:lnTo>
                  <a:lnTo>
                    <a:pt x="25281" y="513501"/>
                  </a:lnTo>
                  <a:lnTo>
                    <a:pt x="11470" y="470052"/>
                  </a:lnTo>
                  <a:lnTo>
                    <a:pt x="2926" y="424496"/>
                  </a:lnTo>
                  <a:lnTo>
                    <a:pt x="0" y="3771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11723" y="2859023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281177" y="0"/>
                  </a:moveTo>
                  <a:lnTo>
                    <a:pt x="235562" y="3701"/>
                  </a:lnTo>
                  <a:lnTo>
                    <a:pt x="192292" y="14417"/>
                  </a:lnTo>
                  <a:lnTo>
                    <a:pt x="151946" y="31563"/>
                  </a:lnTo>
                  <a:lnTo>
                    <a:pt x="115104" y="54559"/>
                  </a:lnTo>
                  <a:lnTo>
                    <a:pt x="82343" y="82819"/>
                  </a:lnTo>
                  <a:lnTo>
                    <a:pt x="54242" y="115763"/>
                  </a:lnTo>
                  <a:lnTo>
                    <a:pt x="31378" y="152805"/>
                  </a:lnTo>
                  <a:lnTo>
                    <a:pt x="14331" y="193365"/>
                  </a:lnTo>
                  <a:lnTo>
                    <a:pt x="3679" y="236858"/>
                  </a:lnTo>
                  <a:lnTo>
                    <a:pt x="0" y="282701"/>
                  </a:lnTo>
                  <a:lnTo>
                    <a:pt x="3679" y="328545"/>
                  </a:lnTo>
                  <a:lnTo>
                    <a:pt x="14331" y="372038"/>
                  </a:lnTo>
                  <a:lnTo>
                    <a:pt x="31378" y="412598"/>
                  </a:lnTo>
                  <a:lnTo>
                    <a:pt x="54242" y="449640"/>
                  </a:lnTo>
                  <a:lnTo>
                    <a:pt x="82343" y="482584"/>
                  </a:lnTo>
                  <a:lnTo>
                    <a:pt x="115104" y="510844"/>
                  </a:lnTo>
                  <a:lnTo>
                    <a:pt x="151946" y="533840"/>
                  </a:lnTo>
                  <a:lnTo>
                    <a:pt x="192292" y="550986"/>
                  </a:lnTo>
                  <a:lnTo>
                    <a:pt x="235562" y="561702"/>
                  </a:lnTo>
                  <a:lnTo>
                    <a:pt x="281177" y="565403"/>
                  </a:lnTo>
                  <a:lnTo>
                    <a:pt x="326793" y="561702"/>
                  </a:lnTo>
                  <a:lnTo>
                    <a:pt x="370063" y="550986"/>
                  </a:lnTo>
                  <a:lnTo>
                    <a:pt x="410409" y="533840"/>
                  </a:lnTo>
                  <a:lnTo>
                    <a:pt x="447251" y="510844"/>
                  </a:lnTo>
                  <a:lnTo>
                    <a:pt x="480012" y="482584"/>
                  </a:lnTo>
                  <a:lnTo>
                    <a:pt x="508113" y="449640"/>
                  </a:lnTo>
                  <a:lnTo>
                    <a:pt x="530977" y="412598"/>
                  </a:lnTo>
                  <a:lnTo>
                    <a:pt x="548024" y="372038"/>
                  </a:lnTo>
                  <a:lnTo>
                    <a:pt x="558676" y="328545"/>
                  </a:lnTo>
                  <a:lnTo>
                    <a:pt x="562355" y="282701"/>
                  </a:lnTo>
                  <a:lnTo>
                    <a:pt x="558676" y="236858"/>
                  </a:lnTo>
                  <a:lnTo>
                    <a:pt x="548024" y="193365"/>
                  </a:lnTo>
                  <a:lnTo>
                    <a:pt x="530977" y="152805"/>
                  </a:lnTo>
                  <a:lnTo>
                    <a:pt x="508113" y="115763"/>
                  </a:lnTo>
                  <a:lnTo>
                    <a:pt x="480012" y="82819"/>
                  </a:lnTo>
                  <a:lnTo>
                    <a:pt x="447251" y="54559"/>
                  </a:lnTo>
                  <a:lnTo>
                    <a:pt x="410409" y="31563"/>
                  </a:lnTo>
                  <a:lnTo>
                    <a:pt x="370063" y="14417"/>
                  </a:lnTo>
                  <a:lnTo>
                    <a:pt x="326793" y="3701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11723" y="2859023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0" y="282701"/>
                  </a:moveTo>
                  <a:lnTo>
                    <a:pt x="3679" y="236858"/>
                  </a:lnTo>
                  <a:lnTo>
                    <a:pt x="14331" y="193365"/>
                  </a:lnTo>
                  <a:lnTo>
                    <a:pt x="31378" y="152805"/>
                  </a:lnTo>
                  <a:lnTo>
                    <a:pt x="54242" y="115763"/>
                  </a:lnTo>
                  <a:lnTo>
                    <a:pt x="82343" y="82819"/>
                  </a:lnTo>
                  <a:lnTo>
                    <a:pt x="115104" y="54559"/>
                  </a:lnTo>
                  <a:lnTo>
                    <a:pt x="151946" y="31563"/>
                  </a:lnTo>
                  <a:lnTo>
                    <a:pt x="192292" y="14417"/>
                  </a:lnTo>
                  <a:lnTo>
                    <a:pt x="235562" y="3701"/>
                  </a:lnTo>
                  <a:lnTo>
                    <a:pt x="281177" y="0"/>
                  </a:lnTo>
                  <a:lnTo>
                    <a:pt x="326793" y="3701"/>
                  </a:lnTo>
                  <a:lnTo>
                    <a:pt x="370063" y="14417"/>
                  </a:lnTo>
                  <a:lnTo>
                    <a:pt x="410409" y="31563"/>
                  </a:lnTo>
                  <a:lnTo>
                    <a:pt x="447251" y="54559"/>
                  </a:lnTo>
                  <a:lnTo>
                    <a:pt x="480012" y="82819"/>
                  </a:lnTo>
                  <a:lnTo>
                    <a:pt x="508113" y="115763"/>
                  </a:lnTo>
                  <a:lnTo>
                    <a:pt x="530977" y="152805"/>
                  </a:lnTo>
                  <a:lnTo>
                    <a:pt x="548024" y="193365"/>
                  </a:lnTo>
                  <a:lnTo>
                    <a:pt x="558676" y="236858"/>
                  </a:lnTo>
                  <a:lnTo>
                    <a:pt x="562355" y="282701"/>
                  </a:lnTo>
                  <a:lnTo>
                    <a:pt x="558676" y="328545"/>
                  </a:lnTo>
                  <a:lnTo>
                    <a:pt x="548024" y="372038"/>
                  </a:lnTo>
                  <a:lnTo>
                    <a:pt x="530977" y="412598"/>
                  </a:lnTo>
                  <a:lnTo>
                    <a:pt x="508113" y="449640"/>
                  </a:lnTo>
                  <a:lnTo>
                    <a:pt x="480012" y="482584"/>
                  </a:lnTo>
                  <a:lnTo>
                    <a:pt x="447251" y="510844"/>
                  </a:lnTo>
                  <a:lnTo>
                    <a:pt x="410409" y="533840"/>
                  </a:lnTo>
                  <a:lnTo>
                    <a:pt x="370063" y="550986"/>
                  </a:lnTo>
                  <a:lnTo>
                    <a:pt x="326793" y="561702"/>
                  </a:lnTo>
                  <a:lnTo>
                    <a:pt x="281177" y="565403"/>
                  </a:lnTo>
                  <a:lnTo>
                    <a:pt x="235562" y="561702"/>
                  </a:lnTo>
                  <a:lnTo>
                    <a:pt x="192292" y="550986"/>
                  </a:lnTo>
                  <a:lnTo>
                    <a:pt x="151946" y="533840"/>
                  </a:lnTo>
                  <a:lnTo>
                    <a:pt x="115104" y="510844"/>
                  </a:lnTo>
                  <a:lnTo>
                    <a:pt x="82343" y="482584"/>
                  </a:lnTo>
                  <a:lnTo>
                    <a:pt x="54242" y="449640"/>
                  </a:lnTo>
                  <a:lnTo>
                    <a:pt x="31378" y="412598"/>
                  </a:lnTo>
                  <a:lnTo>
                    <a:pt x="14331" y="372038"/>
                  </a:lnTo>
                  <a:lnTo>
                    <a:pt x="3679" y="328545"/>
                  </a:lnTo>
                  <a:lnTo>
                    <a:pt x="0" y="2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516245" y="2978911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368105" y="1991677"/>
            <a:ext cx="3705225" cy="1532255"/>
            <a:chOff x="2368105" y="1991677"/>
            <a:chExt cx="3705225" cy="1532255"/>
          </a:xfrm>
        </p:grpSpPr>
        <p:sp>
          <p:nvSpPr>
            <p:cNvPr id="64" name="object 64"/>
            <p:cNvSpPr/>
            <p:nvPr/>
          </p:nvSpPr>
          <p:spPr>
            <a:xfrm>
              <a:off x="5317235" y="2764535"/>
              <a:ext cx="751840" cy="754380"/>
            </a:xfrm>
            <a:custGeom>
              <a:avLst/>
              <a:gdLst/>
              <a:ahLst/>
              <a:cxnLst/>
              <a:rect l="l" t="t" r="r" b="b"/>
              <a:pathLst>
                <a:path w="751839" h="754379">
                  <a:moveTo>
                    <a:pt x="0" y="377189"/>
                  </a:moveTo>
                  <a:lnTo>
                    <a:pt x="2926" y="329883"/>
                  </a:lnTo>
                  <a:lnTo>
                    <a:pt x="11470" y="284327"/>
                  </a:lnTo>
                  <a:lnTo>
                    <a:pt x="25281" y="240878"/>
                  </a:lnTo>
                  <a:lnTo>
                    <a:pt x="44006" y="199887"/>
                  </a:lnTo>
                  <a:lnTo>
                    <a:pt x="67294" y="161709"/>
                  </a:lnTo>
                  <a:lnTo>
                    <a:pt x="94794" y="126697"/>
                  </a:lnTo>
                  <a:lnTo>
                    <a:pt x="126153" y="95206"/>
                  </a:lnTo>
                  <a:lnTo>
                    <a:pt x="161020" y="67589"/>
                  </a:lnTo>
                  <a:lnTo>
                    <a:pt x="199044" y="44200"/>
                  </a:lnTo>
                  <a:lnTo>
                    <a:pt x="239872" y="25393"/>
                  </a:lnTo>
                  <a:lnTo>
                    <a:pt x="283152" y="11521"/>
                  </a:lnTo>
                  <a:lnTo>
                    <a:pt x="328534" y="2939"/>
                  </a:lnTo>
                  <a:lnTo>
                    <a:pt x="375665" y="0"/>
                  </a:lnTo>
                  <a:lnTo>
                    <a:pt x="422797" y="2939"/>
                  </a:lnTo>
                  <a:lnTo>
                    <a:pt x="468179" y="11521"/>
                  </a:lnTo>
                  <a:lnTo>
                    <a:pt x="511459" y="25393"/>
                  </a:lnTo>
                  <a:lnTo>
                    <a:pt x="552287" y="44200"/>
                  </a:lnTo>
                  <a:lnTo>
                    <a:pt x="590311" y="67589"/>
                  </a:lnTo>
                  <a:lnTo>
                    <a:pt x="625178" y="95206"/>
                  </a:lnTo>
                  <a:lnTo>
                    <a:pt x="656537" y="126697"/>
                  </a:lnTo>
                  <a:lnTo>
                    <a:pt x="684037" y="161709"/>
                  </a:lnTo>
                  <a:lnTo>
                    <a:pt x="707325" y="199887"/>
                  </a:lnTo>
                  <a:lnTo>
                    <a:pt x="726050" y="240878"/>
                  </a:lnTo>
                  <a:lnTo>
                    <a:pt x="739861" y="284327"/>
                  </a:lnTo>
                  <a:lnTo>
                    <a:pt x="748405" y="329883"/>
                  </a:lnTo>
                  <a:lnTo>
                    <a:pt x="751331" y="377189"/>
                  </a:lnTo>
                  <a:lnTo>
                    <a:pt x="748405" y="424496"/>
                  </a:lnTo>
                  <a:lnTo>
                    <a:pt x="739861" y="470052"/>
                  </a:lnTo>
                  <a:lnTo>
                    <a:pt x="726050" y="513501"/>
                  </a:lnTo>
                  <a:lnTo>
                    <a:pt x="707325" y="554492"/>
                  </a:lnTo>
                  <a:lnTo>
                    <a:pt x="684037" y="592670"/>
                  </a:lnTo>
                  <a:lnTo>
                    <a:pt x="656537" y="627682"/>
                  </a:lnTo>
                  <a:lnTo>
                    <a:pt x="625178" y="659173"/>
                  </a:lnTo>
                  <a:lnTo>
                    <a:pt x="590311" y="686790"/>
                  </a:lnTo>
                  <a:lnTo>
                    <a:pt x="552287" y="710179"/>
                  </a:lnTo>
                  <a:lnTo>
                    <a:pt x="511459" y="728986"/>
                  </a:lnTo>
                  <a:lnTo>
                    <a:pt x="468179" y="742858"/>
                  </a:lnTo>
                  <a:lnTo>
                    <a:pt x="422797" y="751440"/>
                  </a:lnTo>
                  <a:lnTo>
                    <a:pt x="375665" y="754379"/>
                  </a:lnTo>
                  <a:lnTo>
                    <a:pt x="328534" y="751440"/>
                  </a:lnTo>
                  <a:lnTo>
                    <a:pt x="283152" y="742858"/>
                  </a:lnTo>
                  <a:lnTo>
                    <a:pt x="239872" y="728986"/>
                  </a:lnTo>
                  <a:lnTo>
                    <a:pt x="199044" y="710179"/>
                  </a:lnTo>
                  <a:lnTo>
                    <a:pt x="161020" y="686790"/>
                  </a:lnTo>
                  <a:lnTo>
                    <a:pt x="126153" y="659173"/>
                  </a:lnTo>
                  <a:lnTo>
                    <a:pt x="94794" y="627682"/>
                  </a:lnTo>
                  <a:lnTo>
                    <a:pt x="67294" y="592670"/>
                  </a:lnTo>
                  <a:lnTo>
                    <a:pt x="44006" y="554492"/>
                  </a:lnTo>
                  <a:lnTo>
                    <a:pt x="25281" y="513501"/>
                  </a:lnTo>
                  <a:lnTo>
                    <a:pt x="11470" y="470052"/>
                  </a:lnTo>
                  <a:lnTo>
                    <a:pt x="2926" y="424496"/>
                  </a:lnTo>
                  <a:lnTo>
                    <a:pt x="0" y="3771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72867" y="1996439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72867" y="1996439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479294" y="2178253"/>
            <a:ext cx="1687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424305" algn="l"/>
              </a:tabLst>
            </a:pPr>
            <a:r>
              <a:rPr sz="2700" baseline="1543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	</a:t>
            </a: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23205" y="2029840"/>
            <a:ext cx="14605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209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  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261872" y="2314955"/>
            <a:ext cx="1080770" cy="76200"/>
          </a:xfrm>
          <a:custGeom>
            <a:avLst/>
            <a:gdLst/>
            <a:ahLst/>
            <a:cxnLst/>
            <a:rect l="l" t="t" r="r" b="b"/>
            <a:pathLst>
              <a:path w="1080770" h="76200">
                <a:moveTo>
                  <a:pt x="1004316" y="0"/>
                </a:moveTo>
                <a:lnTo>
                  <a:pt x="1004316" y="76200"/>
                </a:lnTo>
                <a:lnTo>
                  <a:pt x="1067816" y="44450"/>
                </a:lnTo>
                <a:lnTo>
                  <a:pt x="1017016" y="44450"/>
                </a:lnTo>
                <a:lnTo>
                  <a:pt x="1017016" y="31750"/>
                </a:lnTo>
                <a:lnTo>
                  <a:pt x="1067816" y="31750"/>
                </a:lnTo>
                <a:lnTo>
                  <a:pt x="1004316" y="0"/>
                </a:lnTo>
                <a:close/>
              </a:path>
              <a:path w="1080770" h="76200">
                <a:moveTo>
                  <a:pt x="100431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4316" y="44450"/>
                </a:lnTo>
                <a:lnTo>
                  <a:pt x="1004316" y="31750"/>
                </a:lnTo>
                <a:close/>
              </a:path>
              <a:path w="1080770" h="76200">
                <a:moveTo>
                  <a:pt x="1067816" y="31750"/>
                </a:moveTo>
                <a:lnTo>
                  <a:pt x="1017016" y="31750"/>
                </a:lnTo>
                <a:lnTo>
                  <a:pt x="1017016" y="44450"/>
                </a:lnTo>
                <a:lnTo>
                  <a:pt x="1067816" y="44450"/>
                </a:lnTo>
                <a:lnTo>
                  <a:pt x="1080516" y="38100"/>
                </a:lnTo>
                <a:lnTo>
                  <a:pt x="106781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684403"/>
            <a:ext cx="282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2</a:t>
            </a:r>
            <a:r>
              <a:rPr sz="2625" spc="517" baseline="-1587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3</a:t>
            </a:r>
            <a:r>
              <a:rPr sz="2625" spc="547" baseline="-1587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4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940" y="3610813"/>
            <a:ext cx="2051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𝑞</a:t>
            </a:r>
            <a:r>
              <a:rPr sz="2625" spc="-5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806236"/>
            <a:ext cx="2189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RE=a(b+c+d)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145" y="2091309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852" y="1779523"/>
            <a:ext cx="4884610" cy="12232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57777" y="2222753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5229" y="150152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4017" y="2216911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7421" y="2131314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7421" y="2692400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7075" y="2220214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0336" y="4555997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a(b+c+d)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67977" y="4503229"/>
            <a:ext cx="3053080" cy="689610"/>
            <a:chOff x="2867977" y="4503229"/>
            <a:chExt cx="3053080" cy="689610"/>
          </a:xfrm>
        </p:grpSpPr>
        <p:sp>
          <p:nvSpPr>
            <p:cNvPr id="15" name="object 15"/>
            <p:cNvSpPr/>
            <p:nvPr/>
          </p:nvSpPr>
          <p:spPr>
            <a:xfrm>
              <a:off x="3476243" y="4820411"/>
              <a:ext cx="2444750" cy="76200"/>
            </a:xfrm>
            <a:custGeom>
              <a:avLst/>
              <a:gdLst/>
              <a:ahLst/>
              <a:cxnLst/>
              <a:rect l="l" t="t" r="r" b="b"/>
              <a:pathLst>
                <a:path w="2444750" h="76200">
                  <a:moveTo>
                    <a:pt x="2431795" y="31750"/>
                  </a:moveTo>
                  <a:lnTo>
                    <a:pt x="2380995" y="31750"/>
                  </a:lnTo>
                  <a:lnTo>
                    <a:pt x="2380995" y="44450"/>
                  </a:lnTo>
                  <a:lnTo>
                    <a:pt x="2368295" y="44458"/>
                  </a:lnTo>
                  <a:lnTo>
                    <a:pt x="2368295" y="76200"/>
                  </a:lnTo>
                  <a:lnTo>
                    <a:pt x="2444495" y="38100"/>
                  </a:lnTo>
                  <a:lnTo>
                    <a:pt x="2431795" y="31750"/>
                  </a:lnTo>
                  <a:close/>
                </a:path>
                <a:path w="2444750" h="76200">
                  <a:moveTo>
                    <a:pt x="2368295" y="31758"/>
                  </a:moveTo>
                  <a:lnTo>
                    <a:pt x="0" y="33274"/>
                  </a:lnTo>
                  <a:lnTo>
                    <a:pt x="0" y="45974"/>
                  </a:lnTo>
                  <a:lnTo>
                    <a:pt x="2368295" y="44458"/>
                  </a:lnTo>
                  <a:lnTo>
                    <a:pt x="2368295" y="31758"/>
                  </a:lnTo>
                  <a:close/>
                </a:path>
                <a:path w="2444750" h="76200">
                  <a:moveTo>
                    <a:pt x="2380995" y="31750"/>
                  </a:moveTo>
                  <a:lnTo>
                    <a:pt x="2368295" y="31758"/>
                  </a:lnTo>
                  <a:lnTo>
                    <a:pt x="2368295" y="44458"/>
                  </a:lnTo>
                  <a:lnTo>
                    <a:pt x="2380995" y="44450"/>
                  </a:lnTo>
                  <a:lnTo>
                    <a:pt x="2380995" y="31750"/>
                  </a:lnTo>
                  <a:close/>
                </a:path>
                <a:path w="2444750" h="76200">
                  <a:moveTo>
                    <a:pt x="2368295" y="0"/>
                  </a:moveTo>
                  <a:lnTo>
                    <a:pt x="2368295" y="31758"/>
                  </a:lnTo>
                  <a:lnTo>
                    <a:pt x="2431795" y="31750"/>
                  </a:lnTo>
                  <a:lnTo>
                    <a:pt x="2368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2739" y="4507991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72739" y="4507991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92882" y="4686045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08941" y="4571809"/>
            <a:ext cx="573405" cy="575310"/>
            <a:chOff x="6008941" y="4571809"/>
            <a:chExt cx="573405" cy="575310"/>
          </a:xfrm>
        </p:grpSpPr>
        <p:sp>
          <p:nvSpPr>
            <p:cNvPr id="20" name="object 20"/>
            <p:cNvSpPr/>
            <p:nvPr/>
          </p:nvSpPr>
          <p:spPr>
            <a:xfrm>
              <a:off x="6013703" y="4576571"/>
              <a:ext cx="563880" cy="565785"/>
            </a:xfrm>
            <a:custGeom>
              <a:avLst/>
              <a:gdLst/>
              <a:ahLst/>
              <a:cxnLst/>
              <a:rect l="l" t="t" r="r" b="b"/>
              <a:pathLst>
                <a:path w="563879" h="565785">
                  <a:moveTo>
                    <a:pt x="281940" y="0"/>
                  </a:moveTo>
                  <a:lnTo>
                    <a:pt x="236210" y="3701"/>
                  </a:lnTo>
                  <a:lnTo>
                    <a:pt x="192828" y="14417"/>
                  </a:lnTo>
                  <a:lnTo>
                    <a:pt x="152376" y="31563"/>
                  </a:lnTo>
                  <a:lnTo>
                    <a:pt x="115433" y="54559"/>
                  </a:lnTo>
                  <a:lnTo>
                    <a:pt x="82581" y="82819"/>
                  </a:lnTo>
                  <a:lnTo>
                    <a:pt x="54400" y="115763"/>
                  </a:lnTo>
                  <a:lnTo>
                    <a:pt x="31471" y="152805"/>
                  </a:lnTo>
                  <a:lnTo>
                    <a:pt x="14374" y="193365"/>
                  </a:lnTo>
                  <a:lnTo>
                    <a:pt x="3690" y="236858"/>
                  </a:lnTo>
                  <a:lnTo>
                    <a:pt x="0" y="282701"/>
                  </a:lnTo>
                  <a:lnTo>
                    <a:pt x="3690" y="328545"/>
                  </a:lnTo>
                  <a:lnTo>
                    <a:pt x="14374" y="372038"/>
                  </a:lnTo>
                  <a:lnTo>
                    <a:pt x="31471" y="412598"/>
                  </a:lnTo>
                  <a:lnTo>
                    <a:pt x="54400" y="449640"/>
                  </a:lnTo>
                  <a:lnTo>
                    <a:pt x="82581" y="482584"/>
                  </a:lnTo>
                  <a:lnTo>
                    <a:pt x="115433" y="510844"/>
                  </a:lnTo>
                  <a:lnTo>
                    <a:pt x="152376" y="533840"/>
                  </a:lnTo>
                  <a:lnTo>
                    <a:pt x="192828" y="550986"/>
                  </a:lnTo>
                  <a:lnTo>
                    <a:pt x="236210" y="561702"/>
                  </a:lnTo>
                  <a:lnTo>
                    <a:pt x="281940" y="565403"/>
                  </a:lnTo>
                  <a:lnTo>
                    <a:pt x="327669" y="561702"/>
                  </a:lnTo>
                  <a:lnTo>
                    <a:pt x="371051" y="550986"/>
                  </a:lnTo>
                  <a:lnTo>
                    <a:pt x="411503" y="533840"/>
                  </a:lnTo>
                  <a:lnTo>
                    <a:pt x="448446" y="510844"/>
                  </a:lnTo>
                  <a:lnTo>
                    <a:pt x="481298" y="482584"/>
                  </a:lnTo>
                  <a:lnTo>
                    <a:pt x="509479" y="449640"/>
                  </a:lnTo>
                  <a:lnTo>
                    <a:pt x="532408" y="412598"/>
                  </a:lnTo>
                  <a:lnTo>
                    <a:pt x="549505" y="372038"/>
                  </a:lnTo>
                  <a:lnTo>
                    <a:pt x="560189" y="328545"/>
                  </a:lnTo>
                  <a:lnTo>
                    <a:pt x="563879" y="282701"/>
                  </a:lnTo>
                  <a:lnTo>
                    <a:pt x="560189" y="236858"/>
                  </a:lnTo>
                  <a:lnTo>
                    <a:pt x="549505" y="193365"/>
                  </a:lnTo>
                  <a:lnTo>
                    <a:pt x="532408" y="152805"/>
                  </a:lnTo>
                  <a:lnTo>
                    <a:pt x="509479" y="115763"/>
                  </a:lnTo>
                  <a:lnTo>
                    <a:pt x="481298" y="82819"/>
                  </a:lnTo>
                  <a:lnTo>
                    <a:pt x="448446" y="54559"/>
                  </a:lnTo>
                  <a:lnTo>
                    <a:pt x="411503" y="31563"/>
                  </a:lnTo>
                  <a:lnTo>
                    <a:pt x="371051" y="14417"/>
                  </a:lnTo>
                  <a:lnTo>
                    <a:pt x="327669" y="3701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3703" y="4576571"/>
              <a:ext cx="563880" cy="565785"/>
            </a:xfrm>
            <a:custGeom>
              <a:avLst/>
              <a:gdLst/>
              <a:ahLst/>
              <a:cxnLst/>
              <a:rect l="l" t="t" r="r" b="b"/>
              <a:pathLst>
                <a:path w="563879" h="565785">
                  <a:moveTo>
                    <a:pt x="0" y="282701"/>
                  </a:moveTo>
                  <a:lnTo>
                    <a:pt x="3690" y="236858"/>
                  </a:lnTo>
                  <a:lnTo>
                    <a:pt x="14374" y="193365"/>
                  </a:lnTo>
                  <a:lnTo>
                    <a:pt x="31471" y="152805"/>
                  </a:lnTo>
                  <a:lnTo>
                    <a:pt x="54400" y="115763"/>
                  </a:lnTo>
                  <a:lnTo>
                    <a:pt x="82581" y="82819"/>
                  </a:lnTo>
                  <a:lnTo>
                    <a:pt x="115433" y="54559"/>
                  </a:lnTo>
                  <a:lnTo>
                    <a:pt x="152376" y="31563"/>
                  </a:lnTo>
                  <a:lnTo>
                    <a:pt x="192828" y="14417"/>
                  </a:lnTo>
                  <a:lnTo>
                    <a:pt x="236210" y="3701"/>
                  </a:lnTo>
                  <a:lnTo>
                    <a:pt x="281940" y="0"/>
                  </a:lnTo>
                  <a:lnTo>
                    <a:pt x="327669" y="3701"/>
                  </a:lnTo>
                  <a:lnTo>
                    <a:pt x="371051" y="14417"/>
                  </a:lnTo>
                  <a:lnTo>
                    <a:pt x="411503" y="31563"/>
                  </a:lnTo>
                  <a:lnTo>
                    <a:pt x="448446" y="54559"/>
                  </a:lnTo>
                  <a:lnTo>
                    <a:pt x="481298" y="82819"/>
                  </a:lnTo>
                  <a:lnTo>
                    <a:pt x="509479" y="115763"/>
                  </a:lnTo>
                  <a:lnTo>
                    <a:pt x="532408" y="152805"/>
                  </a:lnTo>
                  <a:lnTo>
                    <a:pt x="549505" y="193365"/>
                  </a:lnTo>
                  <a:lnTo>
                    <a:pt x="560189" y="236858"/>
                  </a:lnTo>
                  <a:lnTo>
                    <a:pt x="563879" y="282701"/>
                  </a:lnTo>
                  <a:lnTo>
                    <a:pt x="560189" y="328545"/>
                  </a:lnTo>
                  <a:lnTo>
                    <a:pt x="549505" y="372038"/>
                  </a:lnTo>
                  <a:lnTo>
                    <a:pt x="532408" y="412598"/>
                  </a:lnTo>
                  <a:lnTo>
                    <a:pt x="509479" y="449640"/>
                  </a:lnTo>
                  <a:lnTo>
                    <a:pt x="481298" y="482584"/>
                  </a:lnTo>
                  <a:lnTo>
                    <a:pt x="448446" y="510844"/>
                  </a:lnTo>
                  <a:lnTo>
                    <a:pt x="411503" y="533840"/>
                  </a:lnTo>
                  <a:lnTo>
                    <a:pt x="371051" y="550986"/>
                  </a:lnTo>
                  <a:lnTo>
                    <a:pt x="327669" y="561702"/>
                  </a:lnTo>
                  <a:lnTo>
                    <a:pt x="281940" y="565403"/>
                  </a:lnTo>
                  <a:lnTo>
                    <a:pt x="236210" y="561702"/>
                  </a:lnTo>
                  <a:lnTo>
                    <a:pt x="192828" y="550986"/>
                  </a:lnTo>
                  <a:lnTo>
                    <a:pt x="152376" y="533840"/>
                  </a:lnTo>
                  <a:lnTo>
                    <a:pt x="115433" y="510844"/>
                  </a:lnTo>
                  <a:lnTo>
                    <a:pt x="82581" y="482584"/>
                  </a:lnTo>
                  <a:lnTo>
                    <a:pt x="54400" y="449640"/>
                  </a:lnTo>
                  <a:lnTo>
                    <a:pt x="31471" y="412598"/>
                  </a:lnTo>
                  <a:lnTo>
                    <a:pt x="14374" y="372038"/>
                  </a:lnTo>
                  <a:lnTo>
                    <a:pt x="3690" y="328545"/>
                  </a:lnTo>
                  <a:lnTo>
                    <a:pt x="0" y="2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15811" y="4689475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92223" y="4477321"/>
            <a:ext cx="4883150" cy="763905"/>
            <a:chOff x="1792223" y="4477321"/>
            <a:chExt cx="4883150" cy="763905"/>
          </a:xfrm>
        </p:grpSpPr>
        <p:sp>
          <p:nvSpPr>
            <p:cNvPr id="24" name="object 24"/>
            <p:cNvSpPr/>
            <p:nvPr/>
          </p:nvSpPr>
          <p:spPr>
            <a:xfrm>
              <a:off x="5920739" y="4482084"/>
              <a:ext cx="749935" cy="754380"/>
            </a:xfrm>
            <a:custGeom>
              <a:avLst/>
              <a:gdLst/>
              <a:ahLst/>
              <a:cxnLst/>
              <a:rect l="l" t="t" r="r" b="b"/>
              <a:pathLst>
                <a:path w="749934" h="754379">
                  <a:moveTo>
                    <a:pt x="0" y="377190"/>
                  </a:moveTo>
                  <a:lnTo>
                    <a:pt x="2921" y="329883"/>
                  </a:lnTo>
                  <a:lnTo>
                    <a:pt x="11452" y="284327"/>
                  </a:lnTo>
                  <a:lnTo>
                    <a:pt x="25240" y="240878"/>
                  </a:lnTo>
                  <a:lnTo>
                    <a:pt x="43934" y="199887"/>
                  </a:lnTo>
                  <a:lnTo>
                    <a:pt x="67182" y="161709"/>
                  </a:lnTo>
                  <a:lnTo>
                    <a:pt x="94632" y="126697"/>
                  </a:lnTo>
                  <a:lnTo>
                    <a:pt x="125932" y="95206"/>
                  </a:lnTo>
                  <a:lnTo>
                    <a:pt x="160732" y="67589"/>
                  </a:lnTo>
                  <a:lnTo>
                    <a:pt x="198679" y="44200"/>
                  </a:lnTo>
                  <a:lnTo>
                    <a:pt x="239421" y="25393"/>
                  </a:lnTo>
                  <a:lnTo>
                    <a:pt x="282607" y="11521"/>
                  </a:lnTo>
                  <a:lnTo>
                    <a:pt x="327885" y="2939"/>
                  </a:lnTo>
                  <a:lnTo>
                    <a:pt x="374904" y="0"/>
                  </a:lnTo>
                  <a:lnTo>
                    <a:pt x="421922" y="2939"/>
                  </a:lnTo>
                  <a:lnTo>
                    <a:pt x="467200" y="11521"/>
                  </a:lnTo>
                  <a:lnTo>
                    <a:pt x="510386" y="25393"/>
                  </a:lnTo>
                  <a:lnTo>
                    <a:pt x="551128" y="44200"/>
                  </a:lnTo>
                  <a:lnTo>
                    <a:pt x="589075" y="67589"/>
                  </a:lnTo>
                  <a:lnTo>
                    <a:pt x="623875" y="95206"/>
                  </a:lnTo>
                  <a:lnTo>
                    <a:pt x="655175" y="126697"/>
                  </a:lnTo>
                  <a:lnTo>
                    <a:pt x="682625" y="161709"/>
                  </a:lnTo>
                  <a:lnTo>
                    <a:pt x="705873" y="199887"/>
                  </a:lnTo>
                  <a:lnTo>
                    <a:pt x="724567" y="240878"/>
                  </a:lnTo>
                  <a:lnTo>
                    <a:pt x="738355" y="284327"/>
                  </a:lnTo>
                  <a:lnTo>
                    <a:pt x="746886" y="329883"/>
                  </a:lnTo>
                  <a:lnTo>
                    <a:pt x="749808" y="377190"/>
                  </a:lnTo>
                  <a:lnTo>
                    <a:pt x="746886" y="424496"/>
                  </a:lnTo>
                  <a:lnTo>
                    <a:pt x="738355" y="470052"/>
                  </a:lnTo>
                  <a:lnTo>
                    <a:pt x="724567" y="513501"/>
                  </a:lnTo>
                  <a:lnTo>
                    <a:pt x="705873" y="554492"/>
                  </a:lnTo>
                  <a:lnTo>
                    <a:pt x="682625" y="592670"/>
                  </a:lnTo>
                  <a:lnTo>
                    <a:pt x="655175" y="627682"/>
                  </a:lnTo>
                  <a:lnTo>
                    <a:pt x="623875" y="659173"/>
                  </a:lnTo>
                  <a:lnTo>
                    <a:pt x="589075" y="686790"/>
                  </a:lnTo>
                  <a:lnTo>
                    <a:pt x="551128" y="710179"/>
                  </a:lnTo>
                  <a:lnTo>
                    <a:pt x="510386" y="728986"/>
                  </a:lnTo>
                  <a:lnTo>
                    <a:pt x="467200" y="742858"/>
                  </a:lnTo>
                  <a:lnTo>
                    <a:pt x="421922" y="751440"/>
                  </a:lnTo>
                  <a:lnTo>
                    <a:pt x="374904" y="754380"/>
                  </a:lnTo>
                  <a:lnTo>
                    <a:pt x="327885" y="751440"/>
                  </a:lnTo>
                  <a:lnTo>
                    <a:pt x="282607" y="742858"/>
                  </a:lnTo>
                  <a:lnTo>
                    <a:pt x="239421" y="728986"/>
                  </a:lnTo>
                  <a:lnTo>
                    <a:pt x="198679" y="710179"/>
                  </a:lnTo>
                  <a:lnTo>
                    <a:pt x="160732" y="686790"/>
                  </a:lnTo>
                  <a:lnTo>
                    <a:pt x="125932" y="659173"/>
                  </a:lnTo>
                  <a:lnTo>
                    <a:pt x="94632" y="627682"/>
                  </a:lnTo>
                  <a:lnTo>
                    <a:pt x="67182" y="592670"/>
                  </a:lnTo>
                  <a:lnTo>
                    <a:pt x="43934" y="554492"/>
                  </a:lnTo>
                  <a:lnTo>
                    <a:pt x="25240" y="513501"/>
                  </a:lnTo>
                  <a:lnTo>
                    <a:pt x="11452" y="470052"/>
                  </a:lnTo>
                  <a:lnTo>
                    <a:pt x="2921" y="424496"/>
                  </a:lnTo>
                  <a:lnTo>
                    <a:pt x="0" y="3771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2223" y="4843272"/>
              <a:ext cx="1080770" cy="76200"/>
            </a:xfrm>
            <a:custGeom>
              <a:avLst/>
              <a:gdLst/>
              <a:ahLst/>
              <a:cxnLst/>
              <a:rect l="l" t="t" r="r" b="b"/>
              <a:pathLst>
                <a:path w="1080770" h="76200">
                  <a:moveTo>
                    <a:pt x="1004315" y="0"/>
                  </a:moveTo>
                  <a:lnTo>
                    <a:pt x="1004315" y="76200"/>
                  </a:lnTo>
                  <a:lnTo>
                    <a:pt x="1067815" y="44450"/>
                  </a:lnTo>
                  <a:lnTo>
                    <a:pt x="1017015" y="44450"/>
                  </a:lnTo>
                  <a:lnTo>
                    <a:pt x="1017015" y="31750"/>
                  </a:lnTo>
                  <a:lnTo>
                    <a:pt x="1067815" y="31750"/>
                  </a:lnTo>
                  <a:lnTo>
                    <a:pt x="1004315" y="0"/>
                  </a:lnTo>
                  <a:close/>
                </a:path>
                <a:path w="1080770" h="76200">
                  <a:moveTo>
                    <a:pt x="100431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04315" y="44450"/>
                  </a:lnTo>
                  <a:lnTo>
                    <a:pt x="1004315" y="31750"/>
                  </a:lnTo>
                  <a:close/>
                </a:path>
                <a:path w="1080770" h="76200">
                  <a:moveTo>
                    <a:pt x="1067815" y="31750"/>
                  </a:moveTo>
                  <a:lnTo>
                    <a:pt x="1017015" y="31750"/>
                  </a:lnTo>
                  <a:lnTo>
                    <a:pt x="1017015" y="44450"/>
                  </a:lnTo>
                  <a:lnTo>
                    <a:pt x="1067815" y="44450"/>
                  </a:lnTo>
                  <a:lnTo>
                    <a:pt x="1080515" y="38100"/>
                  </a:lnTo>
                  <a:lnTo>
                    <a:pt x="106781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1629410" algn="l"/>
                <a:tab pos="2074545" algn="l"/>
                <a:tab pos="3333750" algn="l"/>
                <a:tab pos="3949065" algn="l"/>
                <a:tab pos="5327015" algn="l"/>
                <a:tab pos="5874385" algn="l"/>
                <a:tab pos="6321425" algn="l"/>
                <a:tab pos="6935470" algn="l"/>
                <a:tab pos="7857490" algn="l"/>
              </a:tabLst>
            </a:pP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33CC33"/>
                </a:solidFill>
                <a:latin typeface="Arial"/>
                <a:cs typeface="Arial"/>
              </a:rPr>
              <a:t>x</a:t>
            </a: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amples</a:t>
            </a:r>
            <a:r>
              <a:rPr b="1" dirty="0">
                <a:solidFill>
                  <a:srgbClr val="33CC33"/>
                </a:solidFill>
                <a:latin typeface="Arial"/>
                <a:cs typeface="Arial"/>
              </a:rPr>
              <a:t>	</a:t>
            </a:r>
            <a:r>
              <a:rPr b="1" spc="-10" dirty="0">
                <a:solidFill>
                  <a:srgbClr val="33CC33"/>
                </a:solidFill>
                <a:latin typeface="Arial"/>
                <a:cs typeface="Arial"/>
              </a:rPr>
              <a:t>4</a:t>
            </a:r>
            <a:r>
              <a:rPr dirty="0"/>
              <a:t>:	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n</a:t>
            </a:r>
            <a:r>
              <a:rPr dirty="0"/>
              <a:t>vert	the	</a:t>
            </a:r>
            <a:r>
              <a:rPr spc="-5" dirty="0"/>
              <a:t>follo</a:t>
            </a:r>
            <a:r>
              <a:rPr dirty="0"/>
              <a:t>w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135" dirty="0"/>
              <a:t>F</a:t>
            </a:r>
            <a:r>
              <a:rPr dirty="0"/>
              <a:t>A	to	</a:t>
            </a:r>
            <a:r>
              <a:rPr spc="-1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ing</a:t>
            </a:r>
            <a:r>
              <a:rPr dirty="0"/>
              <a:t>	stat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49858"/>
            <a:ext cx="1480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elimination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9614" y="1323594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6732" y="1389633"/>
            <a:ext cx="5055298" cy="13872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33954" y="2038603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7494" y="2042616"/>
            <a:ext cx="29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𝑞</a:t>
            </a:r>
            <a:r>
              <a:rPr sz="1950" spc="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8652" y="1039825"/>
            <a:ext cx="122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2129" y="1829180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5326" y="2045589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552" y="4332478"/>
            <a:ext cx="6411658" cy="13871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38803" y="4982336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7676" y="509054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7605" y="5406338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92344" y="4986908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11215" y="509511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2355024"/>
            <a:ext cx="5202555" cy="221234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R="1580515" algn="r">
              <a:lnSpc>
                <a:spcPct val="100000"/>
              </a:lnSpc>
              <a:spcBef>
                <a:spcPts val="945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400" b="1" spc="-5" dirty="0">
                <a:solidFill>
                  <a:srgbClr val="33CC33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Clear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incoming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initial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Arial MT"/>
              <a:cs typeface="Arial MT"/>
            </a:endParaRPr>
          </a:p>
          <a:p>
            <a:pPr marL="509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415417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1453" y="4772914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49794" y="4989703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8667" y="509790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6380" y="4951933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5252" y="5060137"/>
            <a:ext cx="1066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5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90469" y="48534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3946017"/>
            <a:ext cx="205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5775147"/>
            <a:ext cx="195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RE=a(c+ba)*d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7623" y="2010536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456689"/>
            <a:ext cx="4799266" cy="15670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21939" y="2928873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9364" y="2110232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8236" y="2218436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240" y="535090"/>
            <a:ext cx="2500630" cy="8724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0</a:t>
            </a:r>
            <a:endParaRPr sz="2625" baseline="-15873">
              <a:latin typeface="Cambria Math"/>
              <a:cs typeface="Cambria Math"/>
            </a:endParaRPr>
          </a:p>
          <a:p>
            <a:pPr marR="17780" algn="r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8473" y="1896236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6815" y="2113026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5688" y="222123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1054" y="2138629"/>
            <a:ext cx="276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2266" y="3268726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2608" y="2715514"/>
            <a:ext cx="4799266" cy="119983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14008" y="3367862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32880" y="347662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9766" y="2365070"/>
            <a:ext cx="465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+ba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13117" y="3154426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71458" y="3370529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90584" y="3478733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5926" y="3397122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34867" y="5134165"/>
            <a:ext cx="3347085" cy="575310"/>
            <a:chOff x="3134867" y="5134165"/>
            <a:chExt cx="3347085" cy="575310"/>
          </a:xfrm>
        </p:grpSpPr>
        <p:sp>
          <p:nvSpPr>
            <p:cNvPr id="24" name="object 24"/>
            <p:cNvSpPr/>
            <p:nvPr/>
          </p:nvSpPr>
          <p:spPr>
            <a:xfrm>
              <a:off x="3134867" y="5408676"/>
              <a:ext cx="2685415" cy="76200"/>
            </a:xfrm>
            <a:custGeom>
              <a:avLst/>
              <a:gdLst/>
              <a:ahLst/>
              <a:cxnLst/>
              <a:rect l="l" t="t" r="r" b="b"/>
              <a:pathLst>
                <a:path w="2685415" h="76200">
                  <a:moveTo>
                    <a:pt x="2609087" y="0"/>
                  </a:moveTo>
                  <a:lnTo>
                    <a:pt x="2609087" y="76200"/>
                  </a:lnTo>
                  <a:lnTo>
                    <a:pt x="2672587" y="44450"/>
                  </a:lnTo>
                  <a:lnTo>
                    <a:pt x="2621787" y="44450"/>
                  </a:lnTo>
                  <a:lnTo>
                    <a:pt x="2621787" y="31750"/>
                  </a:lnTo>
                  <a:lnTo>
                    <a:pt x="2672587" y="31750"/>
                  </a:lnTo>
                  <a:lnTo>
                    <a:pt x="2609087" y="0"/>
                  </a:lnTo>
                  <a:close/>
                </a:path>
                <a:path w="2685415" h="76200">
                  <a:moveTo>
                    <a:pt x="260908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09087" y="44450"/>
                  </a:lnTo>
                  <a:lnTo>
                    <a:pt x="2609087" y="31750"/>
                  </a:lnTo>
                  <a:close/>
                </a:path>
                <a:path w="2685415" h="76200">
                  <a:moveTo>
                    <a:pt x="2672587" y="31750"/>
                  </a:moveTo>
                  <a:lnTo>
                    <a:pt x="2621787" y="31750"/>
                  </a:lnTo>
                  <a:lnTo>
                    <a:pt x="2621787" y="44450"/>
                  </a:lnTo>
                  <a:lnTo>
                    <a:pt x="2672587" y="44450"/>
                  </a:lnTo>
                  <a:lnTo>
                    <a:pt x="2685287" y="38100"/>
                  </a:lnTo>
                  <a:lnTo>
                    <a:pt x="267258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14644" y="5138928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281177" y="0"/>
                  </a:moveTo>
                  <a:lnTo>
                    <a:pt x="235562" y="3701"/>
                  </a:lnTo>
                  <a:lnTo>
                    <a:pt x="192292" y="14417"/>
                  </a:lnTo>
                  <a:lnTo>
                    <a:pt x="151946" y="31563"/>
                  </a:lnTo>
                  <a:lnTo>
                    <a:pt x="115104" y="54559"/>
                  </a:lnTo>
                  <a:lnTo>
                    <a:pt x="82343" y="82819"/>
                  </a:lnTo>
                  <a:lnTo>
                    <a:pt x="54242" y="115763"/>
                  </a:lnTo>
                  <a:lnTo>
                    <a:pt x="31378" y="152805"/>
                  </a:lnTo>
                  <a:lnTo>
                    <a:pt x="14331" y="193365"/>
                  </a:lnTo>
                  <a:lnTo>
                    <a:pt x="3679" y="236858"/>
                  </a:lnTo>
                  <a:lnTo>
                    <a:pt x="0" y="282702"/>
                  </a:lnTo>
                  <a:lnTo>
                    <a:pt x="3679" y="328545"/>
                  </a:lnTo>
                  <a:lnTo>
                    <a:pt x="14331" y="372038"/>
                  </a:lnTo>
                  <a:lnTo>
                    <a:pt x="31378" y="412598"/>
                  </a:lnTo>
                  <a:lnTo>
                    <a:pt x="54242" y="449640"/>
                  </a:lnTo>
                  <a:lnTo>
                    <a:pt x="82343" y="482584"/>
                  </a:lnTo>
                  <a:lnTo>
                    <a:pt x="115104" y="510844"/>
                  </a:lnTo>
                  <a:lnTo>
                    <a:pt x="151946" y="533840"/>
                  </a:lnTo>
                  <a:lnTo>
                    <a:pt x="192292" y="550986"/>
                  </a:lnTo>
                  <a:lnTo>
                    <a:pt x="235562" y="561702"/>
                  </a:lnTo>
                  <a:lnTo>
                    <a:pt x="281177" y="565404"/>
                  </a:lnTo>
                  <a:lnTo>
                    <a:pt x="326793" y="561702"/>
                  </a:lnTo>
                  <a:lnTo>
                    <a:pt x="370063" y="550986"/>
                  </a:lnTo>
                  <a:lnTo>
                    <a:pt x="410409" y="533840"/>
                  </a:lnTo>
                  <a:lnTo>
                    <a:pt x="447251" y="510844"/>
                  </a:lnTo>
                  <a:lnTo>
                    <a:pt x="480012" y="482584"/>
                  </a:lnTo>
                  <a:lnTo>
                    <a:pt x="508113" y="449640"/>
                  </a:lnTo>
                  <a:lnTo>
                    <a:pt x="530977" y="412598"/>
                  </a:lnTo>
                  <a:lnTo>
                    <a:pt x="548024" y="372038"/>
                  </a:lnTo>
                  <a:lnTo>
                    <a:pt x="558676" y="328545"/>
                  </a:lnTo>
                  <a:lnTo>
                    <a:pt x="562355" y="282702"/>
                  </a:lnTo>
                  <a:lnTo>
                    <a:pt x="558676" y="236858"/>
                  </a:lnTo>
                  <a:lnTo>
                    <a:pt x="548024" y="193365"/>
                  </a:lnTo>
                  <a:lnTo>
                    <a:pt x="530977" y="152805"/>
                  </a:lnTo>
                  <a:lnTo>
                    <a:pt x="508113" y="115763"/>
                  </a:lnTo>
                  <a:lnTo>
                    <a:pt x="480012" y="82819"/>
                  </a:lnTo>
                  <a:lnTo>
                    <a:pt x="447251" y="54559"/>
                  </a:lnTo>
                  <a:lnTo>
                    <a:pt x="410409" y="31563"/>
                  </a:lnTo>
                  <a:lnTo>
                    <a:pt x="370063" y="14417"/>
                  </a:lnTo>
                  <a:lnTo>
                    <a:pt x="326793" y="3701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14644" y="5138928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0" y="282702"/>
                  </a:moveTo>
                  <a:lnTo>
                    <a:pt x="3679" y="236858"/>
                  </a:lnTo>
                  <a:lnTo>
                    <a:pt x="14331" y="193365"/>
                  </a:lnTo>
                  <a:lnTo>
                    <a:pt x="31378" y="152805"/>
                  </a:lnTo>
                  <a:lnTo>
                    <a:pt x="54242" y="115763"/>
                  </a:lnTo>
                  <a:lnTo>
                    <a:pt x="82343" y="82819"/>
                  </a:lnTo>
                  <a:lnTo>
                    <a:pt x="115104" y="54559"/>
                  </a:lnTo>
                  <a:lnTo>
                    <a:pt x="151946" y="31563"/>
                  </a:lnTo>
                  <a:lnTo>
                    <a:pt x="192292" y="14417"/>
                  </a:lnTo>
                  <a:lnTo>
                    <a:pt x="235562" y="3701"/>
                  </a:lnTo>
                  <a:lnTo>
                    <a:pt x="281177" y="0"/>
                  </a:lnTo>
                  <a:lnTo>
                    <a:pt x="326793" y="3701"/>
                  </a:lnTo>
                  <a:lnTo>
                    <a:pt x="370063" y="14417"/>
                  </a:lnTo>
                  <a:lnTo>
                    <a:pt x="410409" y="31563"/>
                  </a:lnTo>
                  <a:lnTo>
                    <a:pt x="447251" y="54559"/>
                  </a:lnTo>
                  <a:lnTo>
                    <a:pt x="480012" y="82819"/>
                  </a:lnTo>
                  <a:lnTo>
                    <a:pt x="508113" y="115763"/>
                  </a:lnTo>
                  <a:lnTo>
                    <a:pt x="530977" y="152805"/>
                  </a:lnTo>
                  <a:lnTo>
                    <a:pt x="548024" y="193365"/>
                  </a:lnTo>
                  <a:lnTo>
                    <a:pt x="558676" y="236858"/>
                  </a:lnTo>
                  <a:lnTo>
                    <a:pt x="562355" y="282702"/>
                  </a:lnTo>
                  <a:lnTo>
                    <a:pt x="558676" y="328545"/>
                  </a:lnTo>
                  <a:lnTo>
                    <a:pt x="548024" y="372038"/>
                  </a:lnTo>
                  <a:lnTo>
                    <a:pt x="530977" y="412598"/>
                  </a:lnTo>
                  <a:lnTo>
                    <a:pt x="508113" y="449640"/>
                  </a:lnTo>
                  <a:lnTo>
                    <a:pt x="480012" y="482584"/>
                  </a:lnTo>
                  <a:lnTo>
                    <a:pt x="447251" y="510844"/>
                  </a:lnTo>
                  <a:lnTo>
                    <a:pt x="410409" y="533840"/>
                  </a:lnTo>
                  <a:lnTo>
                    <a:pt x="370063" y="550986"/>
                  </a:lnTo>
                  <a:lnTo>
                    <a:pt x="326793" y="561702"/>
                  </a:lnTo>
                  <a:lnTo>
                    <a:pt x="281177" y="565404"/>
                  </a:lnTo>
                  <a:lnTo>
                    <a:pt x="235562" y="561702"/>
                  </a:lnTo>
                  <a:lnTo>
                    <a:pt x="192292" y="550986"/>
                  </a:lnTo>
                  <a:lnTo>
                    <a:pt x="151946" y="533840"/>
                  </a:lnTo>
                  <a:lnTo>
                    <a:pt x="115104" y="510844"/>
                  </a:lnTo>
                  <a:lnTo>
                    <a:pt x="82343" y="482584"/>
                  </a:lnTo>
                  <a:lnTo>
                    <a:pt x="54242" y="449640"/>
                  </a:lnTo>
                  <a:lnTo>
                    <a:pt x="31378" y="412598"/>
                  </a:lnTo>
                  <a:lnTo>
                    <a:pt x="14331" y="372038"/>
                  </a:lnTo>
                  <a:lnTo>
                    <a:pt x="3679" y="328545"/>
                  </a:lnTo>
                  <a:lnTo>
                    <a:pt x="0" y="2827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82973" y="5045709"/>
            <a:ext cx="9474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(c</a:t>
            </a:r>
            <a:r>
              <a:rPr sz="1800" spc="-5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)*d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9546" y="5259451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38793" y="5039677"/>
            <a:ext cx="4037965" cy="763905"/>
            <a:chOff x="2538793" y="5039677"/>
            <a:chExt cx="4037965" cy="763905"/>
          </a:xfrm>
        </p:grpSpPr>
        <p:sp>
          <p:nvSpPr>
            <p:cNvPr id="30" name="object 30"/>
            <p:cNvSpPr/>
            <p:nvPr/>
          </p:nvSpPr>
          <p:spPr>
            <a:xfrm>
              <a:off x="5820155" y="5044440"/>
              <a:ext cx="751840" cy="754380"/>
            </a:xfrm>
            <a:custGeom>
              <a:avLst/>
              <a:gdLst/>
              <a:ahLst/>
              <a:cxnLst/>
              <a:rect l="l" t="t" r="r" b="b"/>
              <a:pathLst>
                <a:path w="751840" h="754379">
                  <a:moveTo>
                    <a:pt x="0" y="377190"/>
                  </a:moveTo>
                  <a:lnTo>
                    <a:pt x="2926" y="329883"/>
                  </a:lnTo>
                  <a:lnTo>
                    <a:pt x="11470" y="284327"/>
                  </a:lnTo>
                  <a:lnTo>
                    <a:pt x="25281" y="240878"/>
                  </a:lnTo>
                  <a:lnTo>
                    <a:pt x="44006" y="199887"/>
                  </a:lnTo>
                  <a:lnTo>
                    <a:pt x="67294" y="161709"/>
                  </a:lnTo>
                  <a:lnTo>
                    <a:pt x="94794" y="126697"/>
                  </a:lnTo>
                  <a:lnTo>
                    <a:pt x="126153" y="95206"/>
                  </a:lnTo>
                  <a:lnTo>
                    <a:pt x="161020" y="67589"/>
                  </a:lnTo>
                  <a:lnTo>
                    <a:pt x="199044" y="44200"/>
                  </a:lnTo>
                  <a:lnTo>
                    <a:pt x="239872" y="25393"/>
                  </a:lnTo>
                  <a:lnTo>
                    <a:pt x="283152" y="11521"/>
                  </a:lnTo>
                  <a:lnTo>
                    <a:pt x="328534" y="2939"/>
                  </a:lnTo>
                  <a:lnTo>
                    <a:pt x="375666" y="0"/>
                  </a:lnTo>
                  <a:lnTo>
                    <a:pt x="422797" y="2939"/>
                  </a:lnTo>
                  <a:lnTo>
                    <a:pt x="468179" y="11521"/>
                  </a:lnTo>
                  <a:lnTo>
                    <a:pt x="511459" y="25393"/>
                  </a:lnTo>
                  <a:lnTo>
                    <a:pt x="552287" y="44200"/>
                  </a:lnTo>
                  <a:lnTo>
                    <a:pt x="590311" y="67589"/>
                  </a:lnTo>
                  <a:lnTo>
                    <a:pt x="625178" y="95206"/>
                  </a:lnTo>
                  <a:lnTo>
                    <a:pt x="656537" y="126697"/>
                  </a:lnTo>
                  <a:lnTo>
                    <a:pt x="684037" y="161709"/>
                  </a:lnTo>
                  <a:lnTo>
                    <a:pt x="707325" y="199887"/>
                  </a:lnTo>
                  <a:lnTo>
                    <a:pt x="726050" y="240878"/>
                  </a:lnTo>
                  <a:lnTo>
                    <a:pt x="739861" y="284327"/>
                  </a:lnTo>
                  <a:lnTo>
                    <a:pt x="748405" y="329883"/>
                  </a:lnTo>
                  <a:lnTo>
                    <a:pt x="751332" y="377190"/>
                  </a:lnTo>
                  <a:lnTo>
                    <a:pt x="748405" y="424504"/>
                  </a:lnTo>
                  <a:lnTo>
                    <a:pt x="739861" y="470064"/>
                  </a:lnTo>
                  <a:lnTo>
                    <a:pt x="726050" y="513517"/>
                  </a:lnTo>
                  <a:lnTo>
                    <a:pt x="707325" y="554509"/>
                  </a:lnTo>
                  <a:lnTo>
                    <a:pt x="684037" y="592687"/>
                  </a:lnTo>
                  <a:lnTo>
                    <a:pt x="656537" y="627697"/>
                  </a:lnTo>
                  <a:lnTo>
                    <a:pt x="625178" y="659186"/>
                  </a:lnTo>
                  <a:lnTo>
                    <a:pt x="590311" y="686800"/>
                  </a:lnTo>
                  <a:lnTo>
                    <a:pt x="552287" y="710186"/>
                  </a:lnTo>
                  <a:lnTo>
                    <a:pt x="511459" y="728991"/>
                  </a:lnTo>
                  <a:lnTo>
                    <a:pt x="468179" y="742860"/>
                  </a:lnTo>
                  <a:lnTo>
                    <a:pt x="422797" y="751441"/>
                  </a:lnTo>
                  <a:lnTo>
                    <a:pt x="375666" y="754380"/>
                  </a:lnTo>
                  <a:lnTo>
                    <a:pt x="328534" y="751441"/>
                  </a:lnTo>
                  <a:lnTo>
                    <a:pt x="283152" y="742860"/>
                  </a:lnTo>
                  <a:lnTo>
                    <a:pt x="239872" y="728991"/>
                  </a:lnTo>
                  <a:lnTo>
                    <a:pt x="199044" y="710186"/>
                  </a:lnTo>
                  <a:lnTo>
                    <a:pt x="161020" y="686800"/>
                  </a:lnTo>
                  <a:lnTo>
                    <a:pt x="126153" y="659186"/>
                  </a:lnTo>
                  <a:lnTo>
                    <a:pt x="94794" y="627697"/>
                  </a:lnTo>
                  <a:lnTo>
                    <a:pt x="67294" y="592687"/>
                  </a:lnTo>
                  <a:lnTo>
                    <a:pt x="44006" y="554509"/>
                  </a:lnTo>
                  <a:lnTo>
                    <a:pt x="25281" y="513517"/>
                  </a:lnTo>
                  <a:lnTo>
                    <a:pt x="11470" y="470064"/>
                  </a:lnTo>
                  <a:lnTo>
                    <a:pt x="2926" y="424504"/>
                  </a:lnTo>
                  <a:lnTo>
                    <a:pt x="0" y="3771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43555" y="510844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2"/>
                  </a:lnTo>
                  <a:lnTo>
                    <a:pt x="12550" y="438005"/>
                  </a:lnTo>
                  <a:lnTo>
                    <a:pt x="27550" y="483124"/>
                  </a:lnTo>
                  <a:lnTo>
                    <a:pt x="47755" y="524904"/>
                  </a:lnTo>
                  <a:lnTo>
                    <a:pt x="72707" y="562819"/>
                  </a:lnTo>
                  <a:lnTo>
                    <a:pt x="101947" y="596343"/>
                  </a:lnTo>
                  <a:lnTo>
                    <a:pt x="135017" y="624951"/>
                  </a:lnTo>
                  <a:lnTo>
                    <a:pt x="171457" y="648117"/>
                  </a:lnTo>
                  <a:lnTo>
                    <a:pt x="210810" y="665314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4"/>
                  </a:lnTo>
                  <a:lnTo>
                    <a:pt x="421378" y="648117"/>
                  </a:lnTo>
                  <a:lnTo>
                    <a:pt x="457818" y="624951"/>
                  </a:lnTo>
                  <a:lnTo>
                    <a:pt x="490888" y="596343"/>
                  </a:lnTo>
                  <a:lnTo>
                    <a:pt x="520128" y="562819"/>
                  </a:lnTo>
                  <a:lnTo>
                    <a:pt x="545080" y="524904"/>
                  </a:lnTo>
                  <a:lnTo>
                    <a:pt x="565285" y="483124"/>
                  </a:lnTo>
                  <a:lnTo>
                    <a:pt x="580285" y="438005"/>
                  </a:lnTo>
                  <a:lnTo>
                    <a:pt x="589621" y="390072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43555" y="510844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2"/>
                  </a:lnTo>
                  <a:lnTo>
                    <a:pt x="580285" y="438005"/>
                  </a:lnTo>
                  <a:lnTo>
                    <a:pt x="565285" y="483124"/>
                  </a:lnTo>
                  <a:lnTo>
                    <a:pt x="545080" y="524904"/>
                  </a:lnTo>
                  <a:lnTo>
                    <a:pt x="520128" y="562819"/>
                  </a:lnTo>
                  <a:lnTo>
                    <a:pt x="490888" y="596343"/>
                  </a:lnTo>
                  <a:lnTo>
                    <a:pt x="457818" y="624951"/>
                  </a:lnTo>
                  <a:lnTo>
                    <a:pt x="421378" y="648117"/>
                  </a:lnTo>
                  <a:lnTo>
                    <a:pt x="382025" y="665314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4"/>
                  </a:lnTo>
                  <a:lnTo>
                    <a:pt x="171457" y="648117"/>
                  </a:lnTo>
                  <a:lnTo>
                    <a:pt x="135017" y="624951"/>
                  </a:lnTo>
                  <a:lnTo>
                    <a:pt x="101947" y="596343"/>
                  </a:lnTo>
                  <a:lnTo>
                    <a:pt x="72707" y="562819"/>
                  </a:lnTo>
                  <a:lnTo>
                    <a:pt x="47755" y="524904"/>
                  </a:lnTo>
                  <a:lnTo>
                    <a:pt x="27550" y="483124"/>
                  </a:lnTo>
                  <a:lnTo>
                    <a:pt x="12550" y="438005"/>
                  </a:lnTo>
                  <a:lnTo>
                    <a:pt x="3214" y="390072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69158" y="5285613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76983" y="5468111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6280" y="0"/>
                </a:moveTo>
                <a:lnTo>
                  <a:pt x="716280" y="76200"/>
                </a:lnTo>
                <a:lnTo>
                  <a:pt x="779780" y="44450"/>
                </a:lnTo>
                <a:lnTo>
                  <a:pt x="728980" y="44450"/>
                </a:lnTo>
                <a:lnTo>
                  <a:pt x="728980" y="31750"/>
                </a:lnTo>
                <a:lnTo>
                  <a:pt x="779780" y="31750"/>
                </a:lnTo>
                <a:lnTo>
                  <a:pt x="716280" y="0"/>
                </a:lnTo>
                <a:close/>
              </a:path>
              <a:path w="792480" h="76200">
                <a:moveTo>
                  <a:pt x="71628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6280" y="44450"/>
                </a:lnTo>
                <a:lnTo>
                  <a:pt x="716280" y="31750"/>
                </a:lnTo>
                <a:close/>
              </a:path>
              <a:path w="792480" h="76200">
                <a:moveTo>
                  <a:pt x="779780" y="31750"/>
                </a:moveTo>
                <a:lnTo>
                  <a:pt x="728980" y="31750"/>
                </a:lnTo>
                <a:lnTo>
                  <a:pt x="728980" y="44450"/>
                </a:lnTo>
                <a:lnTo>
                  <a:pt x="779780" y="44450"/>
                </a:lnTo>
                <a:lnTo>
                  <a:pt x="792480" y="38100"/>
                </a:lnTo>
                <a:lnTo>
                  <a:pt x="7797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1629410" algn="l"/>
                <a:tab pos="2074545" algn="l"/>
                <a:tab pos="3333750" algn="l"/>
                <a:tab pos="3949065" algn="l"/>
                <a:tab pos="5327015" algn="l"/>
                <a:tab pos="5874385" algn="l"/>
                <a:tab pos="6321425" algn="l"/>
                <a:tab pos="6935470" algn="l"/>
                <a:tab pos="7857490" algn="l"/>
              </a:tabLst>
            </a:pP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33CC33"/>
                </a:solidFill>
                <a:latin typeface="Arial"/>
                <a:cs typeface="Arial"/>
              </a:rPr>
              <a:t>x</a:t>
            </a: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amples</a:t>
            </a:r>
            <a:r>
              <a:rPr b="1" dirty="0">
                <a:solidFill>
                  <a:srgbClr val="33CC33"/>
                </a:solidFill>
                <a:latin typeface="Arial"/>
                <a:cs typeface="Arial"/>
              </a:rPr>
              <a:t>	</a:t>
            </a:r>
            <a:r>
              <a:rPr b="1" spc="-10" dirty="0">
                <a:solidFill>
                  <a:srgbClr val="33CC33"/>
                </a:solidFill>
                <a:latin typeface="Arial"/>
                <a:cs typeface="Arial"/>
              </a:rPr>
              <a:t>5</a:t>
            </a:r>
            <a:r>
              <a:rPr dirty="0"/>
              <a:t>:	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n</a:t>
            </a:r>
            <a:r>
              <a:rPr dirty="0"/>
              <a:t>vert	the	</a:t>
            </a:r>
            <a:r>
              <a:rPr spc="-5" dirty="0"/>
              <a:t>follo</a:t>
            </a:r>
            <a:r>
              <a:rPr dirty="0"/>
              <a:t>w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135" dirty="0"/>
              <a:t>F</a:t>
            </a:r>
            <a:r>
              <a:rPr dirty="0"/>
              <a:t>A	to	</a:t>
            </a:r>
            <a:r>
              <a:rPr spc="-1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ing</a:t>
            </a:r>
            <a:r>
              <a:rPr dirty="0"/>
              <a:t>	stat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49858"/>
            <a:ext cx="1480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elimination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879597"/>
            <a:ext cx="134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CC33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5946" y="1218641"/>
            <a:ext cx="135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6732" y="1402714"/>
            <a:ext cx="3186874" cy="13892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33954" y="2038603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8409" y="2462276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2030" y="1252854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7010" y="1140078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9950" y="2016709"/>
            <a:ext cx="288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552" y="4483608"/>
            <a:ext cx="6411658" cy="123593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246111" y="4981702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4983" y="5089905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0" dirty="0">
                <a:latin typeface="Cambria Math"/>
                <a:cs typeface="Cambria Math"/>
              </a:rPr>
              <a:t>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6380" y="4951933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5252" y="5060137"/>
            <a:ext cx="1066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5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0469" y="48534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40" y="3245358"/>
            <a:ext cx="8528685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213485" algn="l"/>
                <a:tab pos="2564130" algn="l"/>
                <a:tab pos="3355340" algn="l"/>
                <a:tab pos="3737610" algn="l"/>
                <a:tab pos="4562475" algn="l"/>
                <a:tab pos="5351780" algn="l"/>
                <a:tab pos="5988685" algn="l"/>
                <a:tab pos="7287895" algn="l"/>
                <a:tab pos="8264525" algn="l"/>
              </a:tabLst>
            </a:pP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spc="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ming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inp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t	to	</a:t>
            </a:r>
            <a:r>
              <a:rPr sz="2400" spc="-5" dirty="0">
                <a:latin typeface="Arial MT"/>
                <a:cs typeface="Arial MT"/>
              </a:rPr>
              <a:t>initi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stat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outgoing</a:t>
            </a:r>
            <a:r>
              <a:rPr sz="2400" dirty="0">
                <a:latin typeface="Arial MT"/>
                <a:cs typeface="Arial MT"/>
              </a:rPr>
              <a:t>	output	</a:t>
            </a:r>
            <a:r>
              <a:rPr sz="2400" spc="-15" dirty="0">
                <a:latin typeface="Arial MT"/>
                <a:cs typeface="Arial MT"/>
              </a:rPr>
              <a:t>at  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endParaRPr sz="2400">
              <a:latin typeface="Arial MT"/>
              <a:cs typeface="Arial MT"/>
            </a:endParaRPr>
          </a:p>
          <a:p>
            <a:pPr marL="173990" algn="ctr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4711" y="4981778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3584" y="5090286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3514" y="5406034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47261" y="4196588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70397" y="4323969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10327" y="4960746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4627" y="506895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49670" y="4795215"/>
            <a:ext cx="16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3245358"/>
            <a:ext cx="205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𝑞</a:t>
            </a:r>
            <a:r>
              <a:rPr sz="2625" spc="-5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5806236"/>
            <a:ext cx="277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100"/>
              </a:spcBef>
              <a:buChar char="•"/>
              <a:tabLst>
                <a:tab pos="438784" algn="l"/>
                <a:tab pos="439420" algn="l"/>
              </a:tabLst>
            </a:pPr>
            <a:r>
              <a:rPr sz="2400" spc="-5" dirty="0">
                <a:latin typeface="Arial MT"/>
                <a:cs typeface="Arial MT"/>
              </a:rPr>
              <a:t>RE=c*a(d+bc*a)*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72" y="1377441"/>
            <a:ext cx="4718494" cy="10767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68697" y="1746580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7570" y="1855088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0" dirty="0">
                <a:latin typeface="Cambria Math"/>
                <a:cs typeface="Cambria Math"/>
              </a:rPr>
              <a:t>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382" y="1673733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7710" y="2396744"/>
            <a:ext cx="46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*a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7229" y="1584147"/>
            <a:ext cx="345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*a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240" y="632893"/>
            <a:ext cx="2682240" cy="7562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0</a:t>
            </a:r>
            <a:endParaRPr sz="2625" baseline="-15873">
              <a:latin typeface="Cambria Math"/>
              <a:cs typeface="Cambria Math"/>
            </a:endParaRPr>
          </a:p>
          <a:p>
            <a:pPr marR="17780" algn="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2913" y="1726184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7213" y="1834388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2383" y="1560957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90927" y="4731829"/>
            <a:ext cx="3258820" cy="575310"/>
            <a:chOff x="2090927" y="4731829"/>
            <a:chExt cx="3258820" cy="575310"/>
          </a:xfrm>
        </p:grpSpPr>
        <p:sp>
          <p:nvSpPr>
            <p:cNvPr id="15" name="object 15"/>
            <p:cNvSpPr/>
            <p:nvPr/>
          </p:nvSpPr>
          <p:spPr>
            <a:xfrm>
              <a:off x="2090927" y="4940807"/>
              <a:ext cx="2597150" cy="76200"/>
            </a:xfrm>
            <a:custGeom>
              <a:avLst/>
              <a:gdLst/>
              <a:ahLst/>
              <a:cxnLst/>
              <a:rect l="l" t="t" r="r" b="b"/>
              <a:pathLst>
                <a:path w="2597150" h="76200">
                  <a:moveTo>
                    <a:pt x="2520696" y="0"/>
                  </a:moveTo>
                  <a:lnTo>
                    <a:pt x="2520696" y="76200"/>
                  </a:lnTo>
                  <a:lnTo>
                    <a:pt x="2584196" y="44450"/>
                  </a:lnTo>
                  <a:lnTo>
                    <a:pt x="2533396" y="44450"/>
                  </a:lnTo>
                  <a:lnTo>
                    <a:pt x="2533396" y="31750"/>
                  </a:lnTo>
                  <a:lnTo>
                    <a:pt x="2584196" y="31750"/>
                  </a:lnTo>
                  <a:lnTo>
                    <a:pt x="2520696" y="0"/>
                  </a:lnTo>
                  <a:close/>
                </a:path>
                <a:path w="2597150" h="76200">
                  <a:moveTo>
                    <a:pt x="252069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520696" y="44450"/>
                  </a:lnTo>
                  <a:lnTo>
                    <a:pt x="2520696" y="31750"/>
                  </a:lnTo>
                  <a:close/>
                </a:path>
                <a:path w="2597150" h="76200">
                  <a:moveTo>
                    <a:pt x="2584196" y="31750"/>
                  </a:moveTo>
                  <a:lnTo>
                    <a:pt x="2533396" y="31750"/>
                  </a:lnTo>
                  <a:lnTo>
                    <a:pt x="2533396" y="44450"/>
                  </a:lnTo>
                  <a:lnTo>
                    <a:pt x="2584196" y="44450"/>
                  </a:lnTo>
                  <a:lnTo>
                    <a:pt x="2596896" y="38100"/>
                  </a:lnTo>
                  <a:lnTo>
                    <a:pt x="258419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4736591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281177" y="0"/>
                  </a:moveTo>
                  <a:lnTo>
                    <a:pt x="235562" y="3701"/>
                  </a:lnTo>
                  <a:lnTo>
                    <a:pt x="192292" y="14417"/>
                  </a:lnTo>
                  <a:lnTo>
                    <a:pt x="151946" y="31563"/>
                  </a:lnTo>
                  <a:lnTo>
                    <a:pt x="115104" y="54559"/>
                  </a:lnTo>
                  <a:lnTo>
                    <a:pt x="82343" y="82819"/>
                  </a:lnTo>
                  <a:lnTo>
                    <a:pt x="54242" y="115763"/>
                  </a:lnTo>
                  <a:lnTo>
                    <a:pt x="31378" y="152805"/>
                  </a:lnTo>
                  <a:lnTo>
                    <a:pt x="14331" y="193365"/>
                  </a:lnTo>
                  <a:lnTo>
                    <a:pt x="3679" y="236858"/>
                  </a:lnTo>
                  <a:lnTo>
                    <a:pt x="0" y="282701"/>
                  </a:lnTo>
                  <a:lnTo>
                    <a:pt x="3679" y="328545"/>
                  </a:lnTo>
                  <a:lnTo>
                    <a:pt x="14331" y="372038"/>
                  </a:lnTo>
                  <a:lnTo>
                    <a:pt x="31378" y="412598"/>
                  </a:lnTo>
                  <a:lnTo>
                    <a:pt x="54242" y="449640"/>
                  </a:lnTo>
                  <a:lnTo>
                    <a:pt x="82343" y="482584"/>
                  </a:lnTo>
                  <a:lnTo>
                    <a:pt x="115104" y="510844"/>
                  </a:lnTo>
                  <a:lnTo>
                    <a:pt x="151946" y="533840"/>
                  </a:lnTo>
                  <a:lnTo>
                    <a:pt x="192292" y="550986"/>
                  </a:lnTo>
                  <a:lnTo>
                    <a:pt x="235562" y="561702"/>
                  </a:lnTo>
                  <a:lnTo>
                    <a:pt x="281177" y="565403"/>
                  </a:lnTo>
                  <a:lnTo>
                    <a:pt x="326793" y="561702"/>
                  </a:lnTo>
                  <a:lnTo>
                    <a:pt x="370063" y="550986"/>
                  </a:lnTo>
                  <a:lnTo>
                    <a:pt x="410409" y="533840"/>
                  </a:lnTo>
                  <a:lnTo>
                    <a:pt x="447251" y="510844"/>
                  </a:lnTo>
                  <a:lnTo>
                    <a:pt x="480012" y="482584"/>
                  </a:lnTo>
                  <a:lnTo>
                    <a:pt x="508113" y="449640"/>
                  </a:lnTo>
                  <a:lnTo>
                    <a:pt x="530977" y="412598"/>
                  </a:lnTo>
                  <a:lnTo>
                    <a:pt x="548024" y="372038"/>
                  </a:lnTo>
                  <a:lnTo>
                    <a:pt x="558676" y="328545"/>
                  </a:lnTo>
                  <a:lnTo>
                    <a:pt x="562355" y="282701"/>
                  </a:lnTo>
                  <a:lnTo>
                    <a:pt x="558676" y="236858"/>
                  </a:lnTo>
                  <a:lnTo>
                    <a:pt x="548024" y="193365"/>
                  </a:lnTo>
                  <a:lnTo>
                    <a:pt x="530977" y="152805"/>
                  </a:lnTo>
                  <a:lnTo>
                    <a:pt x="508113" y="115763"/>
                  </a:lnTo>
                  <a:lnTo>
                    <a:pt x="480012" y="82819"/>
                  </a:lnTo>
                  <a:lnTo>
                    <a:pt x="447251" y="54559"/>
                  </a:lnTo>
                  <a:lnTo>
                    <a:pt x="410409" y="31563"/>
                  </a:lnTo>
                  <a:lnTo>
                    <a:pt x="370063" y="14417"/>
                  </a:lnTo>
                  <a:lnTo>
                    <a:pt x="326793" y="3701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2311" y="4736591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0" y="282701"/>
                  </a:moveTo>
                  <a:lnTo>
                    <a:pt x="3679" y="236858"/>
                  </a:lnTo>
                  <a:lnTo>
                    <a:pt x="14331" y="193365"/>
                  </a:lnTo>
                  <a:lnTo>
                    <a:pt x="31378" y="152805"/>
                  </a:lnTo>
                  <a:lnTo>
                    <a:pt x="54242" y="115763"/>
                  </a:lnTo>
                  <a:lnTo>
                    <a:pt x="82343" y="82819"/>
                  </a:lnTo>
                  <a:lnTo>
                    <a:pt x="115104" y="54559"/>
                  </a:lnTo>
                  <a:lnTo>
                    <a:pt x="151946" y="31563"/>
                  </a:lnTo>
                  <a:lnTo>
                    <a:pt x="192292" y="14417"/>
                  </a:lnTo>
                  <a:lnTo>
                    <a:pt x="235562" y="3701"/>
                  </a:lnTo>
                  <a:lnTo>
                    <a:pt x="281177" y="0"/>
                  </a:lnTo>
                  <a:lnTo>
                    <a:pt x="326793" y="3701"/>
                  </a:lnTo>
                  <a:lnTo>
                    <a:pt x="370063" y="14417"/>
                  </a:lnTo>
                  <a:lnTo>
                    <a:pt x="410409" y="31563"/>
                  </a:lnTo>
                  <a:lnTo>
                    <a:pt x="447251" y="54559"/>
                  </a:lnTo>
                  <a:lnTo>
                    <a:pt x="480012" y="82819"/>
                  </a:lnTo>
                  <a:lnTo>
                    <a:pt x="508113" y="115763"/>
                  </a:lnTo>
                  <a:lnTo>
                    <a:pt x="530977" y="152805"/>
                  </a:lnTo>
                  <a:lnTo>
                    <a:pt x="548024" y="193365"/>
                  </a:lnTo>
                  <a:lnTo>
                    <a:pt x="558676" y="236858"/>
                  </a:lnTo>
                  <a:lnTo>
                    <a:pt x="562355" y="282701"/>
                  </a:lnTo>
                  <a:lnTo>
                    <a:pt x="558676" y="328545"/>
                  </a:lnTo>
                  <a:lnTo>
                    <a:pt x="548024" y="372038"/>
                  </a:lnTo>
                  <a:lnTo>
                    <a:pt x="530977" y="412598"/>
                  </a:lnTo>
                  <a:lnTo>
                    <a:pt x="508113" y="449640"/>
                  </a:lnTo>
                  <a:lnTo>
                    <a:pt x="480012" y="482584"/>
                  </a:lnTo>
                  <a:lnTo>
                    <a:pt x="447251" y="510844"/>
                  </a:lnTo>
                  <a:lnTo>
                    <a:pt x="410409" y="533840"/>
                  </a:lnTo>
                  <a:lnTo>
                    <a:pt x="370063" y="550986"/>
                  </a:lnTo>
                  <a:lnTo>
                    <a:pt x="326793" y="561702"/>
                  </a:lnTo>
                  <a:lnTo>
                    <a:pt x="281177" y="565403"/>
                  </a:lnTo>
                  <a:lnTo>
                    <a:pt x="235562" y="561702"/>
                  </a:lnTo>
                  <a:lnTo>
                    <a:pt x="192292" y="550986"/>
                  </a:lnTo>
                  <a:lnTo>
                    <a:pt x="151946" y="533840"/>
                  </a:lnTo>
                  <a:lnTo>
                    <a:pt x="115104" y="510844"/>
                  </a:lnTo>
                  <a:lnTo>
                    <a:pt x="82343" y="482584"/>
                  </a:lnTo>
                  <a:lnTo>
                    <a:pt x="54242" y="449640"/>
                  </a:lnTo>
                  <a:lnTo>
                    <a:pt x="31378" y="412598"/>
                  </a:lnTo>
                  <a:lnTo>
                    <a:pt x="14331" y="372038"/>
                  </a:lnTo>
                  <a:lnTo>
                    <a:pt x="3679" y="328545"/>
                  </a:lnTo>
                  <a:lnTo>
                    <a:pt x="0" y="2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08296" y="484885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7167" y="4957064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0" dirty="0">
                <a:latin typeface="Cambria Math"/>
                <a:cs typeface="Cambria Math"/>
              </a:rPr>
              <a:t>𝑓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87233" y="4593145"/>
            <a:ext cx="3956685" cy="808355"/>
            <a:chOff x="1487233" y="4593145"/>
            <a:chExt cx="3956685" cy="808355"/>
          </a:xfrm>
        </p:grpSpPr>
        <p:sp>
          <p:nvSpPr>
            <p:cNvPr id="21" name="object 21"/>
            <p:cNvSpPr/>
            <p:nvPr/>
          </p:nvSpPr>
          <p:spPr>
            <a:xfrm>
              <a:off x="4687824" y="4642104"/>
              <a:ext cx="751840" cy="754380"/>
            </a:xfrm>
            <a:custGeom>
              <a:avLst/>
              <a:gdLst/>
              <a:ahLst/>
              <a:cxnLst/>
              <a:rect l="l" t="t" r="r" b="b"/>
              <a:pathLst>
                <a:path w="751839" h="754379">
                  <a:moveTo>
                    <a:pt x="0" y="377190"/>
                  </a:moveTo>
                  <a:lnTo>
                    <a:pt x="2926" y="329883"/>
                  </a:lnTo>
                  <a:lnTo>
                    <a:pt x="11470" y="284327"/>
                  </a:lnTo>
                  <a:lnTo>
                    <a:pt x="25281" y="240878"/>
                  </a:lnTo>
                  <a:lnTo>
                    <a:pt x="44006" y="199887"/>
                  </a:lnTo>
                  <a:lnTo>
                    <a:pt x="67294" y="161709"/>
                  </a:lnTo>
                  <a:lnTo>
                    <a:pt x="94794" y="126697"/>
                  </a:lnTo>
                  <a:lnTo>
                    <a:pt x="126153" y="95206"/>
                  </a:lnTo>
                  <a:lnTo>
                    <a:pt x="161020" y="67589"/>
                  </a:lnTo>
                  <a:lnTo>
                    <a:pt x="199044" y="44200"/>
                  </a:lnTo>
                  <a:lnTo>
                    <a:pt x="239872" y="25393"/>
                  </a:lnTo>
                  <a:lnTo>
                    <a:pt x="283152" y="11521"/>
                  </a:lnTo>
                  <a:lnTo>
                    <a:pt x="328534" y="2939"/>
                  </a:lnTo>
                  <a:lnTo>
                    <a:pt x="375665" y="0"/>
                  </a:lnTo>
                  <a:lnTo>
                    <a:pt x="422797" y="2939"/>
                  </a:lnTo>
                  <a:lnTo>
                    <a:pt x="468179" y="11521"/>
                  </a:lnTo>
                  <a:lnTo>
                    <a:pt x="511459" y="25393"/>
                  </a:lnTo>
                  <a:lnTo>
                    <a:pt x="552287" y="44200"/>
                  </a:lnTo>
                  <a:lnTo>
                    <a:pt x="590311" y="67589"/>
                  </a:lnTo>
                  <a:lnTo>
                    <a:pt x="625178" y="95206"/>
                  </a:lnTo>
                  <a:lnTo>
                    <a:pt x="656537" y="126697"/>
                  </a:lnTo>
                  <a:lnTo>
                    <a:pt x="684037" y="161709"/>
                  </a:lnTo>
                  <a:lnTo>
                    <a:pt x="707325" y="199887"/>
                  </a:lnTo>
                  <a:lnTo>
                    <a:pt x="726050" y="240878"/>
                  </a:lnTo>
                  <a:lnTo>
                    <a:pt x="739861" y="284327"/>
                  </a:lnTo>
                  <a:lnTo>
                    <a:pt x="748405" y="329883"/>
                  </a:lnTo>
                  <a:lnTo>
                    <a:pt x="751331" y="377190"/>
                  </a:lnTo>
                  <a:lnTo>
                    <a:pt x="748405" y="424496"/>
                  </a:lnTo>
                  <a:lnTo>
                    <a:pt x="739861" y="470052"/>
                  </a:lnTo>
                  <a:lnTo>
                    <a:pt x="726050" y="513501"/>
                  </a:lnTo>
                  <a:lnTo>
                    <a:pt x="707325" y="554492"/>
                  </a:lnTo>
                  <a:lnTo>
                    <a:pt x="684037" y="592670"/>
                  </a:lnTo>
                  <a:lnTo>
                    <a:pt x="656537" y="627682"/>
                  </a:lnTo>
                  <a:lnTo>
                    <a:pt x="625178" y="659173"/>
                  </a:lnTo>
                  <a:lnTo>
                    <a:pt x="590311" y="686790"/>
                  </a:lnTo>
                  <a:lnTo>
                    <a:pt x="552287" y="710179"/>
                  </a:lnTo>
                  <a:lnTo>
                    <a:pt x="511459" y="728986"/>
                  </a:lnTo>
                  <a:lnTo>
                    <a:pt x="468179" y="742858"/>
                  </a:lnTo>
                  <a:lnTo>
                    <a:pt x="422797" y="751440"/>
                  </a:lnTo>
                  <a:lnTo>
                    <a:pt x="375665" y="754380"/>
                  </a:lnTo>
                  <a:lnTo>
                    <a:pt x="328534" y="751440"/>
                  </a:lnTo>
                  <a:lnTo>
                    <a:pt x="283152" y="742858"/>
                  </a:lnTo>
                  <a:lnTo>
                    <a:pt x="239872" y="728986"/>
                  </a:lnTo>
                  <a:lnTo>
                    <a:pt x="199044" y="710179"/>
                  </a:lnTo>
                  <a:lnTo>
                    <a:pt x="161020" y="686790"/>
                  </a:lnTo>
                  <a:lnTo>
                    <a:pt x="126153" y="659173"/>
                  </a:lnTo>
                  <a:lnTo>
                    <a:pt x="94794" y="627682"/>
                  </a:lnTo>
                  <a:lnTo>
                    <a:pt x="67294" y="592670"/>
                  </a:lnTo>
                  <a:lnTo>
                    <a:pt x="44006" y="554492"/>
                  </a:lnTo>
                  <a:lnTo>
                    <a:pt x="25281" y="513501"/>
                  </a:lnTo>
                  <a:lnTo>
                    <a:pt x="11470" y="470052"/>
                  </a:lnTo>
                  <a:lnTo>
                    <a:pt x="2926" y="424496"/>
                  </a:lnTo>
                  <a:lnTo>
                    <a:pt x="0" y="3771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91996" y="459790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2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4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5" y="339852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1996" y="459790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2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5" y="339852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4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18233" y="4775454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5423" y="4960620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6280" y="0"/>
                </a:moveTo>
                <a:lnTo>
                  <a:pt x="716280" y="76199"/>
                </a:lnTo>
                <a:lnTo>
                  <a:pt x="779780" y="44449"/>
                </a:lnTo>
                <a:lnTo>
                  <a:pt x="728980" y="44449"/>
                </a:lnTo>
                <a:lnTo>
                  <a:pt x="728980" y="31749"/>
                </a:lnTo>
                <a:lnTo>
                  <a:pt x="779780" y="31749"/>
                </a:lnTo>
                <a:lnTo>
                  <a:pt x="716280" y="0"/>
                </a:lnTo>
                <a:close/>
              </a:path>
              <a:path w="792480" h="76200">
                <a:moveTo>
                  <a:pt x="71628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716280" y="44449"/>
                </a:lnTo>
                <a:lnTo>
                  <a:pt x="716280" y="31749"/>
                </a:lnTo>
                <a:close/>
              </a:path>
              <a:path w="792480" h="76200">
                <a:moveTo>
                  <a:pt x="779780" y="31749"/>
                </a:moveTo>
                <a:lnTo>
                  <a:pt x="728980" y="31749"/>
                </a:lnTo>
                <a:lnTo>
                  <a:pt x="728980" y="44449"/>
                </a:lnTo>
                <a:lnTo>
                  <a:pt x="779780" y="44449"/>
                </a:lnTo>
                <a:lnTo>
                  <a:pt x="792480" y="38099"/>
                </a:lnTo>
                <a:lnTo>
                  <a:pt x="77978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95498" y="4648580"/>
            <a:ext cx="1271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c*a(d+bc*a)*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62144" y="2953321"/>
            <a:ext cx="3258820" cy="575310"/>
            <a:chOff x="4962144" y="2953321"/>
            <a:chExt cx="3258820" cy="575310"/>
          </a:xfrm>
        </p:grpSpPr>
        <p:sp>
          <p:nvSpPr>
            <p:cNvPr id="28" name="object 28"/>
            <p:cNvSpPr/>
            <p:nvPr/>
          </p:nvSpPr>
          <p:spPr>
            <a:xfrm>
              <a:off x="4962144" y="3174491"/>
              <a:ext cx="848994" cy="76200"/>
            </a:xfrm>
            <a:custGeom>
              <a:avLst/>
              <a:gdLst/>
              <a:ahLst/>
              <a:cxnLst/>
              <a:rect l="l" t="t" r="r" b="b"/>
              <a:pathLst>
                <a:path w="848995" h="76200">
                  <a:moveTo>
                    <a:pt x="772667" y="0"/>
                  </a:moveTo>
                  <a:lnTo>
                    <a:pt x="772667" y="76200"/>
                  </a:lnTo>
                  <a:lnTo>
                    <a:pt x="836167" y="44450"/>
                  </a:lnTo>
                  <a:lnTo>
                    <a:pt x="785367" y="44450"/>
                  </a:lnTo>
                  <a:lnTo>
                    <a:pt x="785367" y="31750"/>
                  </a:lnTo>
                  <a:lnTo>
                    <a:pt x="836167" y="31750"/>
                  </a:lnTo>
                  <a:lnTo>
                    <a:pt x="772667" y="0"/>
                  </a:lnTo>
                  <a:close/>
                </a:path>
                <a:path w="848995" h="76200">
                  <a:moveTo>
                    <a:pt x="772667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72667" y="44450"/>
                  </a:lnTo>
                  <a:lnTo>
                    <a:pt x="772667" y="31750"/>
                  </a:lnTo>
                  <a:close/>
                </a:path>
                <a:path w="848995" h="76200">
                  <a:moveTo>
                    <a:pt x="836167" y="31750"/>
                  </a:moveTo>
                  <a:lnTo>
                    <a:pt x="785367" y="31750"/>
                  </a:lnTo>
                  <a:lnTo>
                    <a:pt x="785367" y="44450"/>
                  </a:lnTo>
                  <a:lnTo>
                    <a:pt x="836167" y="44450"/>
                  </a:lnTo>
                  <a:lnTo>
                    <a:pt x="848867" y="38100"/>
                  </a:lnTo>
                  <a:lnTo>
                    <a:pt x="836167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52004" y="2958083"/>
              <a:ext cx="563880" cy="565785"/>
            </a:xfrm>
            <a:custGeom>
              <a:avLst/>
              <a:gdLst/>
              <a:ahLst/>
              <a:cxnLst/>
              <a:rect l="l" t="t" r="r" b="b"/>
              <a:pathLst>
                <a:path w="563879" h="565785">
                  <a:moveTo>
                    <a:pt x="281940" y="0"/>
                  </a:moveTo>
                  <a:lnTo>
                    <a:pt x="236210" y="3701"/>
                  </a:lnTo>
                  <a:lnTo>
                    <a:pt x="192828" y="14417"/>
                  </a:lnTo>
                  <a:lnTo>
                    <a:pt x="152376" y="31563"/>
                  </a:lnTo>
                  <a:lnTo>
                    <a:pt x="115433" y="54559"/>
                  </a:lnTo>
                  <a:lnTo>
                    <a:pt x="82581" y="82819"/>
                  </a:lnTo>
                  <a:lnTo>
                    <a:pt x="54400" y="115763"/>
                  </a:lnTo>
                  <a:lnTo>
                    <a:pt x="31471" y="152805"/>
                  </a:lnTo>
                  <a:lnTo>
                    <a:pt x="14374" y="193365"/>
                  </a:lnTo>
                  <a:lnTo>
                    <a:pt x="3690" y="236858"/>
                  </a:lnTo>
                  <a:lnTo>
                    <a:pt x="0" y="282701"/>
                  </a:lnTo>
                  <a:lnTo>
                    <a:pt x="3690" y="328545"/>
                  </a:lnTo>
                  <a:lnTo>
                    <a:pt x="14374" y="372038"/>
                  </a:lnTo>
                  <a:lnTo>
                    <a:pt x="31471" y="412598"/>
                  </a:lnTo>
                  <a:lnTo>
                    <a:pt x="54400" y="449640"/>
                  </a:lnTo>
                  <a:lnTo>
                    <a:pt x="82581" y="482584"/>
                  </a:lnTo>
                  <a:lnTo>
                    <a:pt x="115433" y="510844"/>
                  </a:lnTo>
                  <a:lnTo>
                    <a:pt x="152376" y="533840"/>
                  </a:lnTo>
                  <a:lnTo>
                    <a:pt x="192828" y="550986"/>
                  </a:lnTo>
                  <a:lnTo>
                    <a:pt x="236210" y="561702"/>
                  </a:lnTo>
                  <a:lnTo>
                    <a:pt x="281940" y="565403"/>
                  </a:lnTo>
                  <a:lnTo>
                    <a:pt x="327669" y="561702"/>
                  </a:lnTo>
                  <a:lnTo>
                    <a:pt x="371051" y="550986"/>
                  </a:lnTo>
                  <a:lnTo>
                    <a:pt x="411503" y="533840"/>
                  </a:lnTo>
                  <a:lnTo>
                    <a:pt x="448446" y="510844"/>
                  </a:lnTo>
                  <a:lnTo>
                    <a:pt x="481298" y="482584"/>
                  </a:lnTo>
                  <a:lnTo>
                    <a:pt x="509479" y="449640"/>
                  </a:lnTo>
                  <a:lnTo>
                    <a:pt x="532408" y="412598"/>
                  </a:lnTo>
                  <a:lnTo>
                    <a:pt x="549505" y="372038"/>
                  </a:lnTo>
                  <a:lnTo>
                    <a:pt x="560189" y="328545"/>
                  </a:lnTo>
                  <a:lnTo>
                    <a:pt x="563879" y="282701"/>
                  </a:lnTo>
                  <a:lnTo>
                    <a:pt x="560189" y="236858"/>
                  </a:lnTo>
                  <a:lnTo>
                    <a:pt x="549505" y="193365"/>
                  </a:lnTo>
                  <a:lnTo>
                    <a:pt x="532408" y="152805"/>
                  </a:lnTo>
                  <a:lnTo>
                    <a:pt x="509479" y="115763"/>
                  </a:lnTo>
                  <a:lnTo>
                    <a:pt x="481298" y="82819"/>
                  </a:lnTo>
                  <a:lnTo>
                    <a:pt x="448446" y="54559"/>
                  </a:lnTo>
                  <a:lnTo>
                    <a:pt x="411503" y="31563"/>
                  </a:lnTo>
                  <a:lnTo>
                    <a:pt x="371051" y="14417"/>
                  </a:lnTo>
                  <a:lnTo>
                    <a:pt x="327669" y="3701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52004" y="2958083"/>
              <a:ext cx="563880" cy="565785"/>
            </a:xfrm>
            <a:custGeom>
              <a:avLst/>
              <a:gdLst/>
              <a:ahLst/>
              <a:cxnLst/>
              <a:rect l="l" t="t" r="r" b="b"/>
              <a:pathLst>
                <a:path w="563879" h="565785">
                  <a:moveTo>
                    <a:pt x="0" y="282701"/>
                  </a:moveTo>
                  <a:lnTo>
                    <a:pt x="3690" y="236858"/>
                  </a:lnTo>
                  <a:lnTo>
                    <a:pt x="14374" y="193365"/>
                  </a:lnTo>
                  <a:lnTo>
                    <a:pt x="31471" y="152805"/>
                  </a:lnTo>
                  <a:lnTo>
                    <a:pt x="54400" y="115763"/>
                  </a:lnTo>
                  <a:lnTo>
                    <a:pt x="82581" y="82819"/>
                  </a:lnTo>
                  <a:lnTo>
                    <a:pt x="115433" y="54559"/>
                  </a:lnTo>
                  <a:lnTo>
                    <a:pt x="152376" y="31563"/>
                  </a:lnTo>
                  <a:lnTo>
                    <a:pt x="192828" y="14417"/>
                  </a:lnTo>
                  <a:lnTo>
                    <a:pt x="236210" y="3701"/>
                  </a:lnTo>
                  <a:lnTo>
                    <a:pt x="281940" y="0"/>
                  </a:lnTo>
                  <a:lnTo>
                    <a:pt x="327669" y="3701"/>
                  </a:lnTo>
                  <a:lnTo>
                    <a:pt x="371051" y="14417"/>
                  </a:lnTo>
                  <a:lnTo>
                    <a:pt x="411503" y="31563"/>
                  </a:lnTo>
                  <a:lnTo>
                    <a:pt x="448446" y="54559"/>
                  </a:lnTo>
                  <a:lnTo>
                    <a:pt x="481298" y="82819"/>
                  </a:lnTo>
                  <a:lnTo>
                    <a:pt x="509479" y="115763"/>
                  </a:lnTo>
                  <a:lnTo>
                    <a:pt x="532408" y="152805"/>
                  </a:lnTo>
                  <a:lnTo>
                    <a:pt x="549505" y="193365"/>
                  </a:lnTo>
                  <a:lnTo>
                    <a:pt x="560189" y="236858"/>
                  </a:lnTo>
                  <a:lnTo>
                    <a:pt x="563879" y="282701"/>
                  </a:lnTo>
                  <a:lnTo>
                    <a:pt x="560189" y="328545"/>
                  </a:lnTo>
                  <a:lnTo>
                    <a:pt x="549505" y="372038"/>
                  </a:lnTo>
                  <a:lnTo>
                    <a:pt x="532408" y="412598"/>
                  </a:lnTo>
                  <a:lnTo>
                    <a:pt x="509479" y="449640"/>
                  </a:lnTo>
                  <a:lnTo>
                    <a:pt x="481298" y="482584"/>
                  </a:lnTo>
                  <a:lnTo>
                    <a:pt x="448446" y="510844"/>
                  </a:lnTo>
                  <a:lnTo>
                    <a:pt x="411503" y="533840"/>
                  </a:lnTo>
                  <a:lnTo>
                    <a:pt x="371051" y="550986"/>
                  </a:lnTo>
                  <a:lnTo>
                    <a:pt x="327669" y="561702"/>
                  </a:lnTo>
                  <a:lnTo>
                    <a:pt x="281940" y="565403"/>
                  </a:lnTo>
                  <a:lnTo>
                    <a:pt x="236210" y="561702"/>
                  </a:lnTo>
                  <a:lnTo>
                    <a:pt x="192828" y="550986"/>
                  </a:lnTo>
                  <a:lnTo>
                    <a:pt x="152376" y="533840"/>
                  </a:lnTo>
                  <a:lnTo>
                    <a:pt x="115433" y="510844"/>
                  </a:lnTo>
                  <a:lnTo>
                    <a:pt x="82581" y="482584"/>
                  </a:lnTo>
                  <a:lnTo>
                    <a:pt x="54400" y="449640"/>
                  </a:lnTo>
                  <a:lnTo>
                    <a:pt x="31471" y="412598"/>
                  </a:lnTo>
                  <a:lnTo>
                    <a:pt x="14374" y="372038"/>
                  </a:lnTo>
                  <a:lnTo>
                    <a:pt x="3690" y="328545"/>
                  </a:lnTo>
                  <a:lnTo>
                    <a:pt x="0" y="282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779766" y="3070352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98638" y="3178556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0" dirty="0">
                <a:latin typeface="Cambria Math"/>
                <a:cs typeface="Cambria Math"/>
              </a:rPr>
              <a:t>𝑓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58449" y="2814637"/>
            <a:ext cx="3955415" cy="808355"/>
            <a:chOff x="4358449" y="2814637"/>
            <a:chExt cx="3955415" cy="808355"/>
          </a:xfrm>
        </p:grpSpPr>
        <p:sp>
          <p:nvSpPr>
            <p:cNvPr id="34" name="object 34"/>
            <p:cNvSpPr/>
            <p:nvPr/>
          </p:nvSpPr>
          <p:spPr>
            <a:xfrm>
              <a:off x="4363211" y="2819400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63211" y="2819400"/>
              <a:ext cx="3945890" cy="798830"/>
            </a:xfrm>
            <a:custGeom>
              <a:avLst/>
              <a:gdLst/>
              <a:ahLst/>
              <a:cxnLst/>
              <a:rect l="l" t="t" r="r" b="b"/>
              <a:pathLst>
                <a:path w="3945890" h="798829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  <a:path w="3945890" h="798829">
                  <a:moveTo>
                    <a:pt x="3195828" y="421386"/>
                  </a:moveTo>
                  <a:lnTo>
                    <a:pt x="3198749" y="374079"/>
                  </a:lnTo>
                  <a:lnTo>
                    <a:pt x="3207280" y="328523"/>
                  </a:lnTo>
                  <a:lnTo>
                    <a:pt x="3221068" y="285074"/>
                  </a:lnTo>
                  <a:lnTo>
                    <a:pt x="3239762" y="244083"/>
                  </a:lnTo>
                  <a:lnTo>
                    <a:pt x="3263010" y="205905"/>
                  </a:lnTo>
                  <a:lnTo>
                    <a:pt x="3290460" y="170893"/>
                  </a:lnTo>
                  <a:lnTo>
                    <a:pt x="3321760" y="139402"/>
                  </a:lnTo>
                  <a:lnTo>
                    <a:pt x="3356560" y="111785"/>
                  </a:lnTo>
                  <a:lnTo>
                    <a:pt x="3394507" y="88396"/>
                  </a:lnTo>
                  <a:lnTo>
                    <a:pt x="3435249" y="69589"/>
                  </a:lnTo>
                  <a:lnTo>
                    <a:pt x="3478435" y="55717"/>
                  </a:lnTo>
                  <a:lnTo>
                    <a:pt x="3523713" y="47135"/>
                  </a:lnTo>
                  <a:lnTo>
                    <a:pt x="3570732" y="44196"/>
                  </a:lnTo>
                  <a:lnTo>
                    <a:pt x="3617750" y="47135"/>
                  </a:lnTo>
                  <a:lnTo>
                    <a:pt x="3663028" y="55717"/>
                  </a:lnTo>
                  <a:lnTo>
                    <a:pt x="3706214" y="69589"/>
                  </a:lnTo>
                  <a:lnTo>
                    <a:pt x="3746956" y="88396"/>
                  </a:lnTo>
                  <a:lnTo>
                    <a:pt x="3784903" y="111785"/>
                  </a:lnTo>
                  <a:lnTo>
                    <a:pt x="3819703" y="139402"/>
                  </a:lnTo>
                  <a:lnTo>
                    <a:pt x="3851003" y="170893"/>
                  </a:lnTo>
                  <a:lnTo>
                    <a:pt x="3878453" y="205905"/>
                  </a:lnTo>
                  <a:lnTo>
                    <a:pt x="3901701" y="244083"/>
                  </a:lnTo>
                  <a:lnTo>
                    <a:pt x="3920395" y="285074"/>
                  </a:lnTo>
                  <a:lnTo>
                    <a:pt x="3934183" y="328523"/>
                  </a:lnTo>
                  <a:lnTo>
                    <a:pt x="3942714" y="374079"/>
                  </a:lnTo>
                  <a:lnTo>
                    <a:pt x="3945636" y="421386"/>
                  </a:lnTo>
                  <a:lnTo>
                    <a:pt x="3942714" y="468692"/>
                  </a:lnTo>
                  <a:lnTo>
                    <a:pt x="3934183" y="514248"/>
                  </a:lnTo>
                  <a:lnTo>
                    <a:pt x="3920395" y="557697"/>
                  </a:lnTo>
                  <a:lnTo>
                    <a:pt x="3901701" y="598688"/>
                  </a:lnTo>
                  <a:lnTo>
                    <a:pt x="3878453" y="636866"/>
                  </a:lnTo>
                  <a:lnTo>
                    <a:pt x="3851003" y="671878"/>
                  </a:lnTo>
                  <a:lnTo>
                    <a:pt x="3819703" y="703369"/>
                  </a:lnTo>
                  <a:lnTo>
                    <a:pt x="3784903" y="730986"/>
                  </a:lnTo>
                  <a:lnTo>
                    <a:pt x="3746956" y="754375"/>
                  </a:lnTo>
                  <a:lnTo>
                    <a:pt x="3706214" y="773182"/>
                  </a:lnTo>
                  <a:lnTo>
                    <a:pt x="3663028" y="787054"/>
                  </a:lnTo>
                  <a:lnTo>
                    <a:pt x="3617750" y="795636"/>
                  </a:lnTo>
                  <a:lnTo>
                    <a:pt x="3570732" y="798576"/>
                  </a:lnTo>
                  <a:lnTo>
                    <a:pt x="3523713" y="795636"/>
                  </a:lnTo>
                  <a:lnTo>
                    <a:pt x="3478435" y="787054"/>
                  </a:lnTo>
                  <a:lnTo>
                    <a:pt x="3435249" y="773182"/>
                  </a:lnTo>
                  <a:lnTo>
                    <a:pt x="3394507" y="754375"/>
                  </a:lnTo>
                  <a:lnTo>
                    <a:pt x="3356560" y="730986"/>
                  </a:lnTo>
                  <a:lnTo>
                    <a:pt x="3321760" y="703369"/>
                  </a:lnTo>
                  <a:lnTo>
                    <a:pt x="3290460" y="671878"/>
                  </a:lnTo>
                  <a:lnTo>
                    <a:pt x="3263010" y="636866"/>
                  </a:lnTo>
                  <a:lnTo>
                    <a:pt x="3239762" y="598688"/>
                  </a:lnTo>
                  <a:lnTo>
                    <a:pt x="3221068" y="557697"/>
                  </a:lnTo>
                  <a:lnTo>
                    <a:pt x="3207280" y="514248"/>
                  </a:lnTo>
                  <a:lnTo>
                    <a:pt x="3198749" y="468692"/>
                  </a:lnTo>
                  <a:lnTo>
                    <a:pt x="3195828" y="4213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82511" y="3174491"/>
              <a:ext cx="1193800" cy="76200"/>
            </a:xfrm>
            <a:custGeom>
              <a:avLst/>
              <a:gdLst/>
              <a:ahLst/>
              <a:cxnLst/>
              <a:rect l="l" t="t" r="r" b="b"/>
              <a:pathLst>
                <a:path w="1193800" h="76200">
                  <a:moveTo>
                    <a:pt x="1117091" y="0"/>
                  </a:moveTo>
                  <a:lnTo>
                    <a:pt x="1117091" y="76200"/>
                  </a:lnTo>
                  <a:lnTo>
                    <a:pt x="1180591" y="44450"/>
                  </a:lnTo>
                  <a:lnTo>
                    <a:pt x="1129791" y="44450"/>
                  </a:lnTo>
                  <a:lnTo>
                    <a:pt x="1129791" y="31750"/>
                  </a:lnTo>
                  <a:lnTo>
                    <a:pt x="1180591" y="31750"/>
                  </a:lnTo>
                  <a:lnTo>
                    <a:pt x="1117091" y="0"/>
                  </a:lnTo>
                  <a:close/>
                </a:path>
                <a:path w="1193800" h="76200">
                  <a:moveTo>
                    <a:pt x="111709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117091" y="44450"/>
                  </a:lnTo>
                  <a:lnTo>
                    <a:pt x="1117091" y="31750"/>
                  </a:lnTo>
                  <a:close/>
                </a:path>
                <a:path w="1193800" h="76200">
                  <a:moveTo>
                    <a:pt x="1180591" y="31750"/>
                  </a:moveTo>
                  <a:lnTo>
                    <a:pt x="1129791" y="31750"/>
                  </a:lnTo>
                  <a:lnTo>
                    <a:pt x="1129791" y="44450"/>
                  </a:lnTo>
                  <a:lnTo>
                    <a:pt x="1180591" y="44450"/>
                  </a:lnTo>
                  <a:lnTo>
                    <a:pt x="1193291" y="38100"/>
                  </a:lnTo>
                  <a:lnTo>
                    <a:pt x="1180591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489450" y="2996946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96640" y="3182111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16280" y="0"/>
                </a:moveTo>
                <a:lnTo>
                  <a:pt x="716280" y="76200"/>
                </a:lnTo>
                <a:lnTo>
                  <a:pt x="779780" y="44450"/>
                </a:lnTo>
                <a:lnTo>
                  <a:pt x="728980" y="44450"/>
                </a:lnTo>
                <a:lnTo>
                  <a:pt x="728980" y="31750"/>
                </a:lnTo>
                <a:lnTo>
                  <a:pt x="779780" y="31750"/>
                </a:lnTo>
                <a:lnTo>
                  <a:pt x="716280" y="0"/>
                </a:lnTo>
                <a:close/>
              </a:path>
              <a:path w="792479" h="76200">
                <a:moveTo>
                  <a:pt x="71628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6280" y="44450"/>
                </a:lnTo>
                <a:lnTo>
                  <a:pt x="716280" y="31750"/>
                </a:lnTo>
                <a:close/>
              </a:path>
              <a:path w="792479" h="76200">
                <a:moveTo>
                  <a:pt x="779780" y="31750"/>
                </a:moveTo>
                <a:lnTo>
                  <a:pt x="728980" y="31750"/>
                </a:lnTo>
                <a:lnTo>
                  <a:pt x="728980" y="44450"/>
                </a:lnTo>
                <a:lnTo>
                  <a:pt x="779780" y="44450"/>
                </a:lnTo>
                <a:lnTo>
                  <a:pt x="792480" y="38100"/>
                </a:lnTo>
                <a:lnTo>
                  <a:pt x="7797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78297" y="2907919"/>
            <a:ext cx="34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*a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03138" y="2402585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d+bc*a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06249" y="2924365"/>
            <a:ext cx="572135" cy="575310"/>
            <a:chOff x="5806249" y="2924365"/>
            <a:chExt cx="572135" cy="575310"/>
          </a:xfrm>
        </p:grpSpPr>
        <p:sp>
          <p:nvSpPr>
            <p:cNvPr id="42" name="object 42"/>
            <p:cNvSpPr/>
            <p:nvPr/>
          </p:nvSpPr>
          <p:spPr>
            <a:xfrm>
              <a:off x="5811011" y="2929127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281177" y="0"/>
                  </a:moveTo>
                  <a:lnTo>
                    <a:pt x="235562" y="3701"/>
                  </a:lnTo>
                  <a:lnTo>
                    <a:pt x="192292" y="14417"/>
                  </a:lnTo>
                  <a:lnTo>
                    <a:pt x="151946" y="31563"/>
                  </a:lnTo>
                  <a:lnTo>
                    <a:pt x="115104" y="54559"/>
                  </a:lnTo>
                  <a:lnTo>
                    <a:pt x="82343" y="82819"/>
                  </a:lnTo>
                  <a:lnTo>
                    <a:pt x="54242" y="115763"/>
                  </a:lnTo>
                  <a:lnTo>
                    <a:pt x="31378" y="152805"/>
                  </a:lnTo>
                  <a:lnTo>
                    <a:pt x="14331" y="193365"/>
                  </a:lnTo>
                  <a:lnTo>
                    <a:pt x="3679" y="236858"/>
                  </a:lnTo>
                  <a:lnTo>
                    <a:pt x="0" y="282701"/>
                  </a:lnTo>
                  <a:lnTo>
                    <a:pt x="3679" y="328545"/>
                  </a:lnTo>
                  <a:lnTo>
                    <a:pt x="14331" y="372038"/>
                  </a:lnTo>
                  <a:lnTo>
                    <a:pt x="31378" y="412598"/>
                  </a:lnTo>
                  <a:lnTo>
                    <a:pt x="54242" y="449640"/>
                  </a:lnTo>
                  <a:lnTo>
                    <a:pt x="82343" y="482584"/>
                  </a:lnTo>
                  <a:lnTo>
                    <a:pt x="115104" y="510844"/>
                  </a:lnTo>
                  <a:lnTo>
                    <a:pt x="151946" y="533840"/>
                  </a:lnTo>
                  <a:lnTo>
                    <a:pt x="192292" y="550986"/>
                  </a:lnTo>
                  <a:lnTo>
                    <a:pt x="235562" y="561702"/>
                  </a:lnTo>
                  <a:lnTo>
                    <a:pt x="281177" y="565404"/>
                  </a:lnTo>
                  <a:lnTo>
                    <a:pt x="326793" y="561702"/>
                  </a:lnTo>
                  <a:lnTo>
                    <a:pt x="370063" y="550986"/>
                  </a:lnTo>
                  <a:lnTo>
                    <a:pt x="410409" y="533840"/>
                  </a:lnTo>
                  <a:lnTo>
                    <a:pt x="447251" y="510844"/>
                  </a:lnTo>
                  <a:lnTo>
                    <a:pt x="480012" y="482584"/>
                  </a:lnTo>
                  <a:lnTo>
                    <a:pt x="508113" y="449640"/>
                  </a:lnTo>
                  <a:lnTo>
                    <a:pt x="530977" y="412598"/>
                  </a:lnTo>
                  <a:lnTo>
                    <a:pt x="548024" y="372038"/>
                  </a:lnTo>
                  <a:lnTo>
                    <a:pt x="558676" y="328545"/>
                  </a:lnTo>
                  <a:lnTo>
                    <a:pt x="562355" y="282701"/>
                  </a:lnTo>
                  <a:lnTo>
                    <a:pt x="558676" y="236858"/>
                  </a:lnTo>
                  <a:lnTo>
                    <a:pt x="548024" y="193365"/>
                  </a:lnTo>
                  <a:lnTo>
                    <a:pt x="530977" y="152805"/>
                  </a:lnTo>
                  <a:lnTo>
                    <a:pt x="508113" y="115763"/>
                  </a:lnTo>
                  <a:lnTo>
                    <a:pt x="480012" y="82819"/>
                  </a:lnTo>
                  <a:lnTo>
                    <a:pt x="447251" y="54559"/>
                  </a:lnTo>
                  <a:lnTo>
                    <a:pt x="410409" y="31563"/>
                  </a:lnTo>
                  <a:lnTo>
                    <a:pt x="370063" y="14417"/>
                  </a:lnTo>
                  <a:lnTo>
                    <a:pt x="326793" y="3701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11011" y="2929127"/>
              <a:ext cx="562610" cy="565785"/>
            </a:xfrm>
            <a:custGeom>
              <a:avLst/>
              <a:gdLst/>
              <a:ahLst/>
              <a:cxnLst/>
              <a:rect l="l" t="t" r="r" b="b"/>
              <a:pathLst>
                <a:path w="562610" h="565785">
                  <a:moveTo>
                    <a:pt x="0" y="282701"/>
                  </a:moveTo>
                  <a:lnTo>
                    <a:pt x="3679" y="236858"/>
                  </a:lnTo>
                  <a:lnTo>
                    <a:pt x="14331" y="193365"/>
                  </a:lnTo>
                  <a:lnTo>
                    <a:pt x="31378" y="152805"/>
                  </a:lnTo>
                  <a:lnTo>
                    <a:pt x="54242" y="115763"/>
                  </a:lnTo>
                  <a:lnTo>
                    <a:pt x="82343" y="82819"/>
                  </a:lnTo>
                  <a:lnTo>
                    <a:pt x="115104" y="54559"/>
                  </a:lnTo>
                  <a:lnTo>
                    <a:pt x="151946" y="31563"/>
                  </a:lnTo>
                  <a:lnTo>
                    <a:pt x="192292" y="14417"/>
                  </a:lnTo>
                  <a:lnTo>
                    <a:pt x="235562" y="3701"/>
                  </a:lnTo>
                  <a:lnTo>
                    <a:pt x="281177" y="0"/>
                  </a:lnTo>
                  <a:lnTo>
                    <a:pt x="326793" y="3701"/>
                  </a:lnTo>
                  <a:lnTo>
                    <a:pt x="370063" y="14417"/>
                  </a:lnTo>
                  <a:lnTo>
                    <a:pt x="410409" y="31563"/>
                  </a:lnTo>
                  <a:lnTo>
                    <a:pt x="447251" y="54559"/>
                  </a:lnTo>
                  <a:lnTo>
                    <a:pt x="480012" y="82819"/>
                  </a:lnTo>
                  <a:lnTo>
                    <a:pt x="508113" y="115763"/>
                  </a:lnTo>
                  <a:lnTo>
                    <a:pt x="530977" y="152805"/>
                  </a:lnTo>
                  <a:lnTo>
                    <a:pt x="548024" y="193365"/>
                  </a:lnTo>
                  <a:lnTo>
                    <a:pt x="558676" y="236858"/>
                  </a:lnTo>
                  <a:lnTo>
                    <a:pt x="562355" y="282701"/>
                  </a:lnTo>
                  <a:lnTo>
                    <a:pt x="558676" y="328545"/>
                  </a:lnTo>
                  <a:lnTo>
                    <a:pt x="548024" y="372038"/>
                  </a:lnTo>
                  <a:lnTo>
                    <a:pt x="530977" y="412598"/>
                  </a:lnTo>
                  <a:lnTo>
                    <a:pt x="508113" y="449640"/>
                  </a:lnTo>
                  <a:lnTo>
                    <a:pt x="480012" y="482584"/>
                  </a:lnTo>
                  <a:lnTo>
                    <a:pt x="447251" y="510844"/>
                  </a:lnTo>
                  <a:lnTo>
                    <a:pt x="410409" y="533840"/>
                  </a:lnTo>
                  <a:lnTo>
                    <a:pt x="370063" y="550986"/>
                  </a:lnTo>
                  <a:lnTo>
                    <a:pt x="326793" y="561702"/>
                  </a:lnTo>
                  <a:lnTo>
                    <a:pt x="281177" y="565404"/>
                  </a:lnTo>
                  <a:lnTo>
                    <a:pt x="235562" y="561702"/>
                  </a:lnTo>
                  <a:lnTo>
                    <a:pt x="192292" y="550986"/>
                  </a:lnTo>
                  <a:lnTo>
                    <a:pt x="151946" y="533840"/>
                  </a:lnTo>
                  <a:lnTo>
                    <a:pt x="115104" y="510844"/>
                  </a:lnTo>
                  <a:lnTo>
                    <a:pt x="82343" y="482584"/>
                  </a:lnTo>
                  <a:lnTo>
                    <a:pt x="54242" y="449640"/>
                  </a:lnTo>
                  <a:lnTo>
                    <a:pt x="31378" y="412598"/>
                  </a:lnTo>
                  <a:lnTo>
                    <a:pt x="14331" y="372038"/>
                  </a:lnTo>
                  <a:lnTo>
                    <a:pt x="3679" y="328545"/>
                  </a:lnTo>
                  <a:lnTo>
                    <a:pt x="0" y="2827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944361" y="3049270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58661" y="315747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93053" y="2700273"/>
            <a:ext cx="434340" cy="318135"/>
          </a:xfrm>
          <a:custGeom>
            <a:avLst/>
            <a:gdLst/>
            <a:ahLst/>
            <a:cxnLst/>
            <a:rect l="l" t="t" r="r" b="b"/>
            <a:pathLst>
              <a:path w="434339" h="318135">
                <a:moveTo>
                  <a:pt x="205486" y="0"/>
                </a:moveTo>
                <a:lnTo>
                  <a:pt x="166116" y="7365"/>
                </a:lnTo>
                <a:lnTo>
                  <a:pt x="128524" y="27939"/>
                </a:lnTo>
                <a:lnTo>
                  <a:pt x="93853" y="59562"/>
                </a:lnTo>
                <a:lnTo>
                  <a:pt x="63246" y="100329"/>
                </a:lnTo>
                <a:lnTo>
                  <a:pt x="37337" y="148209"/>
                </a:lnTo>
                <a:lnTo>
                  <a:pt x="17399" y="201549"/>
                </a:lnTo>
                <a:lnTo>
                  <a:pt x="4572" y="258825"/>
                </a:lnTo>
                <a:lnTo>
                  <a:pt x="254" y="303022"/>
                </a:lnTo>
                <a:lnTo>
                  <a:pt x="0" y="317753"/>
                </a:lnTo>
                <a:lnTo>
                  <a:pt x="12700" y="317880"/>
                </a:lnTo>
                <a:lnTo>
                  <a:pt x="12925" y="305053"/>
                </a:lnTo>
                <a:lnTo>
                  <a:pt x="12992" y="303022"/>
                </a:lnTo>
                <a:lnTo>
                  <a:pt x="13819" y="289433"/>
                </a:lnTo>
                <a:lnTo>
                  <a:pt x="13886" y="289051"/>
                </a:lnTo>
                <a:lnTo>
                  <a:pt x="17101" y="260858"/>
                </a:lnTo>
                <a:lnTo>
                  <a:pt x="22351" y="232410"/>
                </a:lnTo>
                <a:lnTo>
                  <a:pt x="22484" y="232410"/>
                </a:lnTo>
                <a:lnTo>
                  <a:pt x="29491" y="205486"/>
                </a:lnTo>
                <a:lnTo>
                  <a:pt x="38481" y="178562"/>
                </a:lnTo>
                <a:lnTo>
                  <a:pt x="48863" y="153670"/>
                </a:lnTo>
                <a:lnTo>
                  <a:pt x="60769" y="129666"/>
                </a:lnTo>
                <a:lnTo>
                  <a:pt x="73817" y="107314"/>
                </a:lnTo>
                <a:lnTo>
                  <a:pt x="88126" y="86740"/>
                </a:lnTo>
                <a:lnTo>
                  <a:pt x="103505" y="67817"/>
                </a:lnTo>
                <a:lnTo>
                  <a:pt x="111379" y="59562"/>
                </a:lnTo>
                <a:lnTo>
                  <a:pt x="111514" y="59562"/>
                </a:lnTo>
                <a:lnTo>
                  <a:pt x="119375" y="51942"/>
                </a:lnTo>
                <a:lnTo>
                  <a:pt x="127762" y="44576"/>
                </a:lnTo>
                <a:lnTo>
                  <a:pt x="136144" y="38100"/>
                </a:lnTo>
                <a:lnTo>
                  <a:pt x="144409" y="32512"/>
                </a:lnTo>
                <a:lnTo>
                  <a:pt x="144780" y="32258"/>
                </a:lnTo>
                <a:lnTo>
                  <a:pt x="153077" y="27304"/>
                </a:lnTo>
                <a:lnTo>
                  <a:pt x="152908" y="27304"/>
                </a:lnTo>
                <a:lnTo>
                  <a:pt x="162051" y="22733"/>
                </a:lnTo>
                <a:lnTo>
                  <a:pt x="170383" y="19303"/>
                </a:lnTo>
                <a:lnTo>
                  <a:pt x="170180" y="19303"/>
                </a:lnTo>
                <a:lnTo>
                  <a:pt x="179450" y="16383"/>
                </a:lnTo>
                <a:lnTo>
                  <a:pt x="179585" y="16383"/>
                </a:lnTo>
                <a:lnTo>
                  <a:pt x="187825" y="14350"/>
                </a:lnTo>
                <a:lnTo>
                  <a:pt x="188341" y="14224"/>
                </a:lnTo>
                <a:lnTo>
                  <a:pt x="188633" y="14224"/>
                </a:lnTo>
                <a:lnTo>
                  <a:pt x="196976" y="13080"/>
                </a:lnTo>
                <a:lnTo>
                  <a:pt x="196342" y="13080"/>
                </a:lnTo>
                <a:lnTo>
                  <a:pt x="205375" y="12714"/>
                </a:lnTo>
                <a:lnTo>
                  <a:pt x="205105" y="12700"/>
                </a:lnTo>
                <a:lnTo>
                  <a:pt x="257958" y="12700"/>
                </a:lnTo>
                <a:lnTo>
                  <a:pt x="254254" y="10922"/>
                </a:lnTo>
                <a:lnTo>
                  <a:pt x="244729" y="6985"/>
                </a:lnTo>
                <a:lnTo>
                  <a:pt x="234950" y="4063"/>
                </a:lnTo>
                <a:lnTo>
                  <a:pt x="225171" y="1777"/>
                </a:lnTo>
                <a:lnTo>
                  <a:pt x="215392" y="508"/>
                </a:lnTo>
                <a:lnTo>
                  <a:pt x="205486" y="0"/>
                </a:lnTo>
                <a:close/>
              </a:path>
              <a:path w="434339" h="318135">
                <a:moveTo>
                  <a:pt x="389369" y="230048"/>
                </a:moveTo>
                <a:lnTo>
                  <a:pt x="358140" y="233552"/>
                </a:lnTo>
                <a:lnTo>
                  <a:pt x="404495" y="305053"/>
                </a:lnTo>
                <a:lnTo>
                  <a:pt x="427411" y="242824"/>
                </a:lnTo>
                <a:lnTo>
                  <a:pt x="391160" y="242824"/>
                </a:lnTo>
                <a:lnTo>
                  <a:pt x="389369" y="230048"/>
                </a:lnTo>
                <a:close/>
              </a:path>
              <a:path w="434339" h="318135">
                <a:moveTo>
                  <a:pt x="12969" y="303402"/>
                </a:moveTo>
                <a:lnTo>
                  <a:pt x="12954" y="303656"/>
                </a:lnTo>
                <a:lnTo>
                  <a:pt x="12969" y="303402"/>
                </a:lnTo>
                <a:close/>
              </a:path>
              <a:path w="434339" h="318135">
                <a:moveTo>
                  <a:pt x="13886" y="289051"/>
                </a:moveTo>
                <a:lnTo>
                  <a:pt x="13843" y="289433"/>
                </a:lnTo>
                <a:lnTo>
                  <a:pt x="13886" y="289051"/>
                </a:lnTo>
                <a:close/>
              </a:path>
              <a:path w="434339" h="318135">
                <a:moveTo>
                  <a:pt x="17145" y="260476"/>
                </a:moveTo>
                <a:lnTo>
                  <a:pt x="17018" y="260858"/>
                </a:lnTo>
                <a:lnTo>
                  <a:pt x="17145" y="260476"/>
                </a:lnTo>
                <a:close/>
              </a:path>
              <a:path w="434339" h="318135">
                <a:moveTo>
                  <a:pt x="401949" y="228636"/>
                </a:moveTo>
                <a:lnTo>
                  <a:pt x="389369" y="230048"/>
                </a:lnTo>
                <a:lnTo>
                  <a:pt x="391160" y="242824"/>
                </a:lnTo>
                <a:lnTo>
                  <a:pt x="403733" y="241046"/>
                </a:lnTo>
                <a:lnTo>
                  <a:pt x="401949" y="228636"/>
                </a:lnTo>
                <a:close/>
              </a:path>
              <a:path w="434339" h="318135">
                <a:moveTo>
                  <a:pt x="433959" y="225043"/>
                </a:moveTo>
                <a:lnTo>
                  <a:pt x="401949" y="228636"/>
                </a:lnTo>
                <a:lnTo>
                  <a:pt x="403733" y="241046"/>
                </a:lnTo>
                <a:lnTo>
                  <a:pt x="391160" y="242824"/>
                </a:lnTo>
                <a:lnTo>
                  <a:pt x="427411" y="242824"/>
                </a:lnTo>
                <a:lnTo>
                  <a:pt x="433959" y="225043"/>
                </a:lnTo>
                <a:close/>
              </a:path>
              <a:path w="434339" h="318135">
                <a:moveTo>
                  <a:pt x="22484" y="232410"/>
                </a:moveTo>
                <a:lnTo>
                  <a:pt x="22351" y="232410"/>
                </a:lnTo>
                <a:lnTo>
                  <a:pt x="22351" y="232917"/>
                </a:lnTo>
                <a:lnTo>
                  <a:pt x="22484" y="232410"/>
                </a:lnTo>
                <a:close/>
              </a:path>
              <a:path w="434339" h="318135">
                <a:moveTo>
                  <a:pt x="401122" y="222885"/>
                </a:moveTo>
                <a:lnTo>
                  <a:pt x="388366" y="222885"/>
                </a:lnTo>
                <a:lnTo>
                  <a:pt x="388493" y="223647"/>
                </a:lnTo>
                <a:lnTo>
                  <a:pt x="389369" y="230048"/>
                </a:lnTo>
                <a:lnTo>
                  <a:pt x="401949" y="228636"/>
                </a:lnTo>
                <a:lnTo>
                  <a:pt x="401122" y="222885"/>
                </a:lnTo>
                <a:close/>
              </a:path>
              <a:path w="434339" h="318135">
                <a:moveTo>
                  <a:pt x="388451" y="223494"/>
                </a:moveTo>
                <a:lnTo>
                  <a:pt x="388472" y="223647"/>
                </a:lnTo>
                <a:lnTo>
                  <a:pt x="388451" y="223494"/>
                </a:lnTo>
                <a:close/>
              </a:path>
              <a:path w="434339" h="318135">
                <a:moveTo>
                  <a:pt x="394409" y="197103"/>
                </a:moveTo>
                <a:lnTo>
                  <a:pt x="381254" y="197103"/>
                </a:lnTo>
                <a:lnTo>
                  <a:pt x="381381" y="197485"/>
                </a:lnTo>
                <a:lnTo>
                  <a:pt x="388451" y="223494"/>
                </a:lnTo>
                <a:lnTo>
                  <a:pt x="388366" y="222885"/>
                </a:lnTo>
                <a:lnTo>
                  <a:pt x="401122" y="222885"/>
                </a:lnTo>
                <a:lnTo>
                  <a:pt x="400812" y="220725"/>
                </a:lnTo>
                <a:lnTo>
                  <a:pt x="394409" y="197103"/>
                </a:lnTo>
                <a:close/>
              </a:path>
              <a:path w="434339" h="318135">
                <a:moveTo>
                  <a:pt x="29588" y="205113"/>
                </a:moveTo>
                <a:lnTo>
                  <a:pt x="29463" y="205486"/>
                </a:lnTo>
                <a:lnTo>
                  <a:pt x="29588" y="205113"/>
                </a:lnTo>
                <a:close/>
              </a:path>
              <a:path w="434339" h="318135">
                <a:moveTo>
                  <a:pt x="381276" y="197185"/>
                </a:moveTo>
                <a:lnTo>
                  <a:pt x="381357" y="197485"/>
                </a:lnTo>
                <a:lnTo>
                  <a:pt x="381276" y="197185"/>
                </a:lnTo>
                <a:close/>
              </a:path>
              <a:path w="434339" h="318135">
                <a:moveTo>
                  <a:pt x="375753" y="147447"/>
                </a:moveTo>
                <a:lnTo>
                  <a:pt x="361950" y="147447"/>
                </a:lnTo>
                <a:lnTo>
                  <a:pt x="372618" y="172085"/>
                </a:lnTo>
                <a:lnTo>
                  <a:pt x="381276" y="197185"/>
                </a:lnTo>
                <a:lnTo>
                  <a:pt x="394409" y="197103"/>
                </a:lnTo>
                <a:lnTo>
                  <a:pt x="393446" y="193548"/>
                </a:lnTo>
                <a:lnTo>
                  <a:pt x="384301" y="167259"/>
                </a:lnTo>
                <a:lnTo>
                  <a:pt x="375753" y="147447"/>
                </a:lnTo>
                <a:close/>
              </a:path>
              <a:path w="434339" h="318135">
                <a:moveTo>
                  <a:pt x="38512" y="178562"/>
                </a:moveTo>
                <a:lnTo>
                  <a:pt x="38354" y="178942"/>
                </a:lnTo>
                <a:lnTo>
                  <a:pt x="38512" y="178562"/>
                </a:lnTo>
                <a:close/>
              </a:path>
              <a:path w="434339" h="318135">
                <a:moveTo>
                  <a:pt x="372363" y="171703"/>
                </a:moveTo>
                <a:lnTo>
                  <a:pt x="372497" y="172085"/>
                </a:lnTo>
                <a:lnTo>
                  <a:pt x="372363" y="171703"/>
                </a:lnTo>
                <a:close/>
              </a:path>
              <a:path w="434339" h="318135">
                <a:moveTo>
                  <a:pt x="49022" y="153288"/>
                </a:moveTo>
                <a:lnTo>
                  <a:pt x="48768" y="153670"/>
                </a:lnTo>
                <a:lnTo>
                  <a:pt x="49022" y="153288"/>
                </a:lnTo>
                <a:close/>
              </a:path>
              <a:path w="434339" h="318135">
                <a:moveTo>
                  <a:pt x="351792" y="102997"/>
                </a:moveTo>
                <a:lnTo>
                  <a:pt x="336931" y="102997"/>
                </a:lnTo>
                <a:lnTo>
                  <a:pt x="337185" y="103377"/>
                </a:lnTo>
                <a:lnTo>
                  <a:pt x="350266" y="124840"/>
                </a:lnTo>
                <a:lnTo>
                  <a:pt x="362076" y="147827"/>
                </a:lnTo>
                <a:lnTo>
                  <a:pt x="361950" y="147447"/>
                </a:lnTo>
                <a:lnTo>
                  <a:pt x="375753" y="147447"/>
                </a:lnTo>
                <a:lnTo>
                  <a:pt x="373507" y="142239"/>
                </a:lnTo>
                <a:lnTo>
                  <a:pt x="361188" y="118363"/>
                </a:lnTo>
                <a:lnTo>
                  <a:pt x="351792" y="102997"/>
                </a:lnTo>
                <a:close/>
              </a:path>
              <a:path w="434339" h="318135">
                <a:moveTo>
                  <a:pt x="60960" y="129286"/>
                </a:moveTo>
                <a:lnTo>
                  <a:pt x="60706" y="129666"/>
                </a:lnTo>
                <a:lnTo>
                  <a:pt x="60960" y="129286"/>
                </a:lnTo>
                <a:close/>
              </a:path>
              <a:path w="434339" h="318135">
                <a:moveTo>
                  <a:pt x="350012" y="124460"/>
                </a:moveTo>
                <a:lnTo>
                  <a:pt x="350208" y="124840"/>
                </a:lnTo>
                <a:lnTo>
                  <a:pt x="350012" y="124460"/>
                </a:lnTo>
                <a:close/>
              </a:path>
              <a:path w="434339" h="318135">
                <a:moveTo>
                  <a:pt x="73979" y="107038"/>
                </a:moveTo>
                <a:lnTo>
                  <a:pt x="73787" y="107314"/>
                </a:lnTo>
                <a:lnTo>
                  <a:pt x="73979" y="107038"/>
                </a:lnTo>
                <a:close/>
              </a:path>
              <a:path w="434339" h="318135">
                <a:moveTo>
                  <a:pt x="337052" y="103195"/>
                </a:moveTo>
                <a:lnTo>
                  <a:pt x="337163" y="103377"/>
                </a:lnTo>
                <a:lnTo>
                  <a:pt x="337052" y="103195"/>
                </a:lnTo>
                <a:close/>
              </a:path>
              <a:path w="434339" h="318135">
                <a:moveTo>
                  <a:pt x="317176" y="57658"/>
                </a:moveTo>
                <a:lnTo>
                  <a:pt x="299466" y="57658"/>
                </a:lnTo>
                <a:lnTo>
                  <a:pt x="299720" y="57912"/>
                </a:lnTo>
                <a:lnTo>
                  <a:pt x="307594" y="65912"/>
                </a:lnTo>
                <a:lnTo>
                  <a:pt x="322961" y="83692"/>
                </a:lnTo>
                <a:lnTo>
                  <a:pt x="337052" y="103195"/>
                </a:lnTo>
                <a:lnTo>
                  <a:pt x="336931" y="102997"/>
                </a:lnTo>
                <a:lnTo>
                  <a:pt x="351792" y="102997"/>
                </a:lnTo>
                <a:lnTo>
                  <a:pt x="347599" y="96138"/>
                </a:lnTo>
                <a:lnTo>
                  <a:pt x="332740" y="75691"/>
                </a:lnTo>
                <a:lnTo>
                  <a:pt x="317176" y="57658"/>
                </a:lnTo>
                <a:close/>
              </a:path>
              <a:path w="434339" h="318135">
                <a:moveTo>
                  <a:pt x="88392" y="86360"/>
                </a:moveTo>
                <a:lnTo>
                  <a:pt x="88011" y="86740"/>
                </a:lnTo>
                <a:lnTo>
                  <a:pt x="88392" y="86360"/>
                </a:lnTo>
                <a:close/>
              </a:path>
              <a:path w="434339" h="318135">
                <a:moveTo>
                  <a:pt x="322580" y="83312"/>
                </a:moveTo>
                <a:lnTo>
                  <a:pt x="322857" y="83692"/>
                </a:lnTo>
                <a:lnTo>
                  <a:pt x="322580" y="83312"/>
                </a:lnTo>
                <a:close/>
              </a:path>
              <a:path w="434339" h="318135">
                <a:moveTo>
                  <a:pt x="103609" y="67817"/>
                </a:moveTo>
                <a:lnTo>
                  <a:pt x="103250" y="68199"/>
                </a:lnTo>
                <a:lnTo>
                  <a:pt x="103609" y="67817"/>
                </a:lnTo>
                <a:close/>
              </a:path>
              <a:path w="434339" h="318135">
                <a:moveTo>
                  <a:pt x="307340" y="65659"/>
                </a:moveTo>
                <a:lnTo>
                  <a:pt x="307560" y="65912"/>
                </a:lnTo>
                <a:lnTo>
                  <a:pt x="307340" y="65659"/>
                </a:lnTo>
                <a:close/>
              </a:path>
              <a:path w="434339" h="318135">
                <a:moveTo>
                  <a:pt x="111514" y="59562"/>
                </a:moveTo>
                <a:lnTo>
                  <a:pt x="111379" y="59562"/>
                </a:lnTo>
                <a:lnTo>
                  <a:pt x="111251" y="59816"/>
                </a:lnTo>
                <a:lnTo>
                  <a:pt x="111514" y="59562"/>
                </a:lnTo>
                <a:close/>
              </a:path>
              <a:path w="434339" h="318135">
                <a:moveTo>
                  <a:pt x="299677" y="57872"/>
                </a:moveTo>
                <a:close/>
              </a:path>
              <a:path w="434339" h="318135">
                <a:moveTo>
                  <a:pt x="310084" y="50291"/>
                </a:moveTo>
                <a:lnTo>
                  <a:pt x="291465" y="50291"/>
                </a:lnTo>
                <a:lnTo>
                  <a:pt x="299677" y="57872"/>
                </a:lnTo>
                <a:lnTo>
                  <a:pt x="299466" y="57658"/>
                </a:lnTo>
                <a:lnTo>
                  <a:pt x="317176" y="57658"/>
                </a:lnTo>
                <a:lnTo>
                  <a:pt x="316738" y="57150"/>
                </a:lnTo>
                <a:lnTo>
                  <a:pt x="310084" y="50291"/>
                </a:lnTo>
                <a:close/>
              </a:path>
              <a:path w="434339" h="318135">
                <a:moveTo>
                  <a:pt x="119507" y="51815"/>
                </a:moveTo>
                <a:lnTo>
                  <a:pt x="119253" y="51942"/>
                </a:lnTo>
                <a:lnTo>
                  <a:pt x="119507" y="51815"/>
                </a:lnTo>
                <a:close/>
              </a:path>
              <a:path w="434339" h="318135">
                <a:moveTo>
                  <a:pt x="302632" y="43306"/>
                </a:moveTo>
                <a:lnTo>
                  <a:pt x="283083" y="43306"/>
                </a:lnTo>
                <a:lnTo>
                  <a:pt x="291592" y="50418"/>
                </a:lnTo>
                <a:lnTo>
                  <a:pt x="310084" y="50291"/>
                </a:lnTo>
                <a:lnTo>
                  <a:pt x="308483" y="48640"/>
                </a:lnTo>
                <a:lnTo>
                  <a:pt x="302632" y="43306"/>
                </a:lnTo>
                <a:close/>
              </a:path>
              <a:path w="434339" h="318135">
                <a:moveTo>
                  <a:pt x="127833" y="44576"/>
                </a:moveTo>
                <a:lnTo>
                  <a:pt x="127508" y="44830"/>
                </a:lnTo>
                <a:lnTo>
                  <a:pt x="127833" y="44576"/>
                </a:lnTo>
                <a:close/>
              </a:path>
              <a:path w="434339" h="318135">
                <a:moveTo>
                  <a:pt x="288431" y="31496"/>
                </a:moveTo>
                <a:lnTo>
                  <a:pt x="266192" y="31496"/>
                </a:lnTo>
                <a:lnTo>
                  <a:pt x="274955" y="37337"/>
                </a:lnTo>
                <a:lnTo>
                  <a:pt x="283337" y="43561"/>
                </a:lnTo>
                <a:lnTo>
                  <a:pt x="283083" y="43306"/>
                </a:lnTo>
                <a:lnTo>
                  <a:pt x="302632" y="43306"/>
                </a:lnTo>
                <a:lnTo>
                  <a:pt x="299847" y="40766"/>
                </a:lnTo>
                <a:lnTo>
                  <a:pt x="291084" y="33400"/>
                </a:lnTo>
                <a:lnTo>
                  <a:pt x="288431" y="31496"/>
                </a:lnTo>
                <a:close/>
              </a:path>
              <a:path w="434339" h="318135">
                <a:moveTo>
                  <a:pt x="136260" y="38100"/>
                </a:moveTo>
                <a:lnTo>
                  <a:pt x="135890" y="38353"/>
                </a:lnTo>
                <a:lnTo>
                  <a:pt x="136260" y="38100"/>
                </a:lnTo>
                <a:close/>
              </a:path>
              <a:path w="434339" h="318135">
                <a:moveTo>
                  <a:pt x="274700" y="37211"/>
                </a:moveTo>
                <a:lnTo>
                  <a:pt x="274873" y="37337"/>
                </a:lnTo>
                <a:lnTo>
                  <a:pt x="274700" y="37211"/>
                </a:lnTo>
                <a:close/>
              </a:path>
              <a:path w="434339" h="318135">
                <a:moveTo>
                  <a:pt x="144822" y="32258"/>
                </a:moveTo>
                <a:lnTo>
                  <a:pt x="144483" y="32461"/>
                </a:lnTo>
                <a:lnTo>
                  <a:pt x="144822" y="32258"/>
                </a:lnTo>
                <a:close/>
              </a:path>
              <a:path w="434339" h="318135">
                <a:moveTo>
                  <a:pt x="257556" y="26670"/>
                </a:moveTo>
                <a:lnTo>
                  <a:pt x="266572" y="31750"/>
                </a:lnTo>
                <a:lnTo>
                  <a:pt x="266192" y="31496"/>
                </a:lnTo>
                <a:lnTo>
                  <a:pt x="288431" y="31496"/>
                </a:lnTo>
                <a:lnTo>
                  <a:pt x="281879" y="26797"/>
                </a:lnTo>
                <a:lnTo>
                  <a:pt x="257937" y="26797"/>
                </a:lnTo>
                <a:lnTo>
                  <a:pt x="257556" y="26670"/>
                </a:lnTo>
                <a:close/>
              </a:path>
              <a:path w="434339" h="318135">
                <a:moveTo>
                  <a:pt x="153288" y="27177"/>
                </a:moveTo>
                <a:lnTo>
                  <a:pt x="152908" y="27304"/>
                </a:lnTo>
                <a:lnTo>
                  <a:pt x="153077" y="27304"/>
                </a:lnTo>
                <a:lnTo>
                  <a:pt x="153288" y="27177"/>
                </a:lnTo>
                <a:close/>
              </a:path>
              <a:path w="434339" h="318135">
                <a:moveTo>
                  <a:pt x="240157" y="18923"/>
                </a:moveTo>
                <a:lnTo>
                  <a:pt x="249300" y="22605"/>
                </a:lnTo>
                <a:lnTo>
                  <a:pt x="257937" y="26797"/>
                </a:lnTo>
                <a:lnTo>
                  <a:pt x="281879" y="26797"/>
                </a:lnTo>
                <a:lnTo>
                  <a:pt x="273050" y="20827"/>
                </a:lnTo>
                <a:lnTo>
                  <a:pt x="269959" y="19050"/>
                </a:lnTo>
                <a:lnTo>
                  <a:pt x="240665" y="19050"/>
                </a:lnTo>
                <a:lnTo>
                  <a:pt x="240157" y="18923"/>
                </a:lnTo>
                <a:close/>
              </a:path>
              <a:path w="434339" h="318135">
                <a:moveTo>
                  <a:pt x="162153" y="22733"/>
                </a:moveTo>
                <a:lnTo>
                  <a:pt x="161544" y="22987"/>
                </a:lnTo>
                <a:lnTo>
                  <a:pt x="162153" y="22733"/>
                </a:lnTo>
                <a:close/>
              </a:path>
              <a:path w="434339" h="318135">
                <a:moveTo>
                  <a:pt x="248920" y="22478"/>
                </a:moveTo>
                <a:lnTo>
                  <a:pt x="249185" y="22605"/>
                </a:lnTo>
                <a:lnTo>
                  <a:pt x="248920" y="22478"/>
                </a:lnTo>
                <a:close/>
              </a:path>
              <a:path w="434339" h="318135">
                <a:moveTo>
                  <a:pt x="170687" y="19176"/>
                </a:moveTo>
                <a:lnTo>
                  <a:pt x="170180" y="19303"/>
                </a:lnTo>
                <a:lnTo>
                  <a:pt x="170383" y="19303"/>
                </a:lnTo>
                <a:lnTo>
                  <a:pt x="170687" y="19176"/>
                </a:lnTo>
                <a:close/>
              </a:path>
              <a:path w="434339" h="318135">
                <a:moveTo>
                  <a:pt x="265103" y="16255"/>
                </a:moveTo>
                <a:lnTo>
                  <a:pt x="231394" y="16255"/>
                </a:lnTo>
                <a:lnTo>
                  <a:pt x="231901" y="16383"/>
                </a:lnTo>
                <a:lnTo>
                  <a:pt x="240665" y="19050"/>
                </a:lnTo>
                <a:lnTo>
                  <a:pt x="269959" y="19050"/>
                </a:lnTo>
                <a:lnTo>
                  <a:pt x="265103" y="16255"/>
                </a:lnTo>
                <a:close/>
              </a:path>
              <a:path w="434339" h="318135">
                <a:moveTo>
                  <a:pt x="179585" y="16383"/>
                </a:moveTo>
                <a:lnTo>
                  <a:pt x="179450" y="16383"/>
                </a:lnTo>
                <a:lnTo>
                  <a:pt x="179070" y="16510"/>
                </a:lnTo>
                <a:lnTo>
                  <a:pt x="179585" y="16383"/>
                </a:lnTo>
                <a:close/>
              </a:path>
              <a:path w="434339" h="318135">
                <a:moveTo>
                  <a:pt x="231521" y="16294"/>
                </a:moveTo>
                <a:lnTo>
                  <a:pt x="231815" y="16383"/>
                </a:lnTo>
                <a:lnTo>
                  <a:pt x="231521" y="16294"/>
                </a:lnTo>
                <a:close/>
              </a:path>
              <a:path w="434339" h="318135">
                <a:moveTo>
                  <a:pt x="261133" y="14224"/>
                </a:moveTo>
                <a:lnTo>
                  <a:pt x="222631" y="14224"/>
                </a:lnTo>
                <a:lnTo>
                  <a:pt x="223266" y="14350"/>
                </a:lnTo>
                <a:lnTo>
                  <a:pt x="231521" y="16294"/>
                </a:lnTo>
                <a:lnTo>
                  <a:pt x="231394" y="16255"/>
                </a:lnTo>
                <a:lnTo>
                  <a:pt x="265103" y="16255"/>
                </a:lnTo>
                <a:lnTo>
                  <a:pt x="263779" y="15493"/>
                </a:lnTo>
                <a:lnTo>
                  <a:pt x="261133" y="14224"/>
                </a:lnTo>
                <a:close/>
              </a:path>
              <a:path w="434339" h="318135">
                <a:moveTo>
                  <a:pt x="188341" y="14224"/>
                </a:moveTo>
                <a:lnTo>
                  <a:pt x="187706" y="14350"/>
                </a:lnTo>
                <a:lnTo>
                  <a:pt x="187975" y="14314"/>
                </a:lnTo>
                <a:lnTo>
                  <a:pt x="188341" y="14224"/>
                </a:lnTo>
                <a:close/>
              </a:path>
              <a:path w="434339" h="318135">
                <a:moveTo>
                  <a:pt x="187975" y="14314"/>
                </a:moveTo>
                <a:lnTo>
                  <a:pt x="187706" y="14350"/>
                </a:lnTo>
                <a:lnTo>
                  <a:pt x="187975" y="14314"/>
                </a:lnTo>
                <a:close/>
              </a:path>
              <a:path w="434339" h="318135">
                <a:moveTo>
                  <a:pt x="223052" y="14322"/>
                </a:moveTo>
                <a:lnTo>
                  <a:pt x="223266" y="14350"/>
                </a:lnTo>
                <a:lnTo>
                  <a:pt x="223052" y="14322"/>
                </a:lnTo>
                <a:close/>
              </a:path>
              <a:path w="434339" h="318135">
                <a:moveTo>
                  <a:pt x="222631" y="14224"/>
                </a:moveTo>
                <a:lnTo>
                  <a:pt x="223052" y="14322"/>
                </a:lnTo>
                <a:lnTo>
                  <a:pt x="223266" y="14350"/>
                </a:lnTo>
                <a:lnTo>
                  <a:pt x="222631" y="14224"/>
                </a:lnTo>
                <a:close/>
              </a:path>
              <a:path w="434339" h="318135">
                <a:moveTo>
                  <a:pt x="258751" y="13080"/>
                </a:moveTo>
                <a:lnTo>
                  <a:pt x="213868" y="13080"/>
                </a:lnTo>
                <a:lnTo>
                  <a:pt x="223052" y="14322"/>
                </a:lnTo>
                <a:lnTo>
                  <a:pt x="222631" y="14224"/>
                </a:lnTo>
                <a:lnTo>
                  <a:pt x="261133" y="14224"/>
                </a:lnTo>
                <a:lnTo>
                  <a:pt x="258751" y="13080"/>
                </a:lnTo>
                <a:close/>
              </a:path>
              <a:path w="434339" h="318135">
                <a:moveTo>
                  <a:pt x="188633" y="14224"/>
                </a:moveTo>
                <a:lnTo>
                  <a:pt x="188341" y="14224"/>
                </a:lnTo>
                <a:lnTo>
                  <a:pt x="187975" y="14314"/>
                </a:lnTo>
                <a:lnTo>
                  <a:pt x="188633" y="14224"/>
                </a:lnTo>
                <a:close/>
              </a:path>
              <a:path w="434339" h="318135">
                <a:moveTo>
                  <a:pt x="257958" y="12700"/>
                </a:moveTo>
                <a:lnTo>
                  <a:pt x="205740" y="12700"/>
                </a:lnTo>
                <a:lnTo>
                  <a:pt x="205375" y="12714"/>
                </a:lnTo>
                <a:lnTo>
                  <a:pt x="214375" y="13208"/>
                </a:lnTo>
                <a:lnTo>
                  <a:pt x="213868" y="13080"/>
                </a:lnTo>
                <a:lnTo>
                  <a:pt x="258751" y="13080"/>
                </a:lnTo>
                <a:lnTo>
                  <a:pt x="257958" y="12700"/>
                </a:lnTo>
                <a:close/>
              </a:path>
              <a:path w="434339" h="318135">
                <a:moveTo>
                  <a:pt x="205740" y="12700"/>
                </a:moveTo>
                <a:lnTo>
                  <a:pt x="205105" y="12700"/>
                </a:lnTo>
                <a:lnTo>
                  <a:pt x="205375" y="12714"/>
                </a:lnTo>
                <a:lnTo>
                  <a:pt x="20574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783451" y="2883865"/>
            <a:ext cx="16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1629410" algn="l"/>
                <a:tab pos="2074545" algn="l"/>
                <a:tab pos="3333750" algn="l"/>
                <a:tab pos="3949065" algn="l"/>
                <a:tab pos="5327015" algn="l"/>
                <a:tab pos="5874385" algn="l"/>
                <a:tab pos="6321425" algn="l"/>
                <a:tab pos="6935470" algn="l"/>
                <a:tab pos="7857490" algn="l"/>
              </a:tabLst>
            </a:pP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33CC33"/>
                </a:solidFill>
                <a:latin typeface="Arial"/>
                <a:cs typeface="Arial"/>
              </a:rPr>
              <a:t>x</a:t>
            </a: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amples</a:t>
            </a:r>
            <a:r>
              <a:rPr b="1" dirty="0">
                <a:solidFill>
                  <a:srgbClr val="33CC33"/>
                </a:solidFill>
                <a:latin typeface="Arial"/>
                <a:cs typeface="Arial"/>
              </a:rPr>
              <a:t>	</a:t>
            </a:r>
            <a:r>
              <a:rPr b="1" spc="-10" dirty="0">
                <a:solidFill>
                  <a:srgbClr val="33CC33"/>
                </a:solidFill>
                <a:latin typeface="Arial"/>
                <a:cs typeface="Arial"/>
              </a:rPr>
              <a:t>5</a:t>
            </a:r>
            <a:r>
              <a:rPr dirty="0"/>
              <a:t>:	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n</a:t>
            </a:r>
            <a:r>
              <a:rPr dirty="0"/>
              <a:t>vert	the	</a:t>
            </a:r>
            <a:r>
              <a:rPr spc="-5" dirty="0"/>
              <a:t>follo</a:t>
            </a:r>
            <a:r>
              <a:rPr dirty="0"/>
              <a:t>w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135" dirty="0"/>
              <a:t>F</a:t>
            </a:r>
            <a:r>
              <a:rPr dirty="0"/>
              <a:t>A	to	</a:t>
            </a:r>
            <a:r>
              <a:rPr spc="-1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ing</a:t>
            </a:r>
            <a:r>
              <a:rPr dirty="0"/>
              <a:t>	stat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49858"/>
            <a:ext cx="1480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elimination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879597"/>
            <a:ext cx="85286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CC33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213485" algn="l"/>
                <a:tab pos="2564130" algn="l"/>
                <a:tab pos="3355340" algn="l"/>
                <a:tab pos="3737610" algn="l"/>
                <a:tab pos="4562475" algn="l"/>
                <a:tab pos="5351780" algn="l"/>
                <a:tab pos="5988685" algn="l"/>
                <a:tab pos="7287895" algn="l"/>
                <a:tab pos="8264525" algn="l"/>
              </a:tabLst>
            </a:pPr>
            <a:r>
              <a:rPr sz="2400" dirty="0">
                <a:latin typeface="Arial MT"/>
                <a:cs typeface="Arial MT"/>
              </a:rPr>
              <a:t>C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spc="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ming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inp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t	to	</a:t>
            </a:r>
            <a:r>
              <a:rPr sz="2400" spc="-5" dirty="0">
                <a:latin typeface="Arial MT"/>
                <a:cs typeface="Arial MT"/>
              </a:rPr>
              <a:t>initi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	stat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an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outgoing</a:t>
            </a:r>
            <a:r>
              <a:rPr sz="2400" dirty="0">
                <a:latin typeface="Arial MT"/>
                <a:cs typeface="Arial MT"/>
              </a:rPr>
              <a:t>	output	</a:t>
            </a:r>
            <a:r>
              <a:rPr sz="2400" spc="-15" dirty="0">
                <a:latin typeface="Arial MT"/>
                <a:cs typeface="Arial MT"/>
              </a:rPr>
              <a:t>at  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2783" y="1379855"/>
            <a:ext cx="4291774" cy="15351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20741" y="1857883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5041" y="196608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2121" y="1887728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0992" y="199593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4416" y="110197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4241" y="114706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8784" y="1887728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655" y="199593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7614" y="17383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6546" y="17076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1935" y="11153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0629" y="25702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7513" y="4215384"/>
            <a:ext cx="3517773" cy="257727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412485" y="4684598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26785" y="4793360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93738" y="4714443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2609" y="4822647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6033" y="39292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75859" y="39743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9358" y="45653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38164" y="45349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24121" y="40646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32246" y="53971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66464" y="471444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410" baseline="1543" dirty="0">
                <a:latin typeface="Cambria Math"/>
                <a:cs typeface="Cambria Math"/>
              </a:rPr>
              <a:t>𝑞</a:t>
            </a: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5335" y="4822647"/>
            <a:ext cx="1270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937" baseline="2136" dirty="0">
                <a:latin typeface="Cambria Math"/>
                <a:cs typeface="Cambria Math"/>
              </a:rPr>
              <a:t>𝑓</a:t>
            </a:r>
            <a:r>
              <a:rPr sz="1300" spc="45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49817" y="4510849"/>
            <a:ext cx="1396365" cy="689610"/>
            <a:chOff x="2349817" y="4510849"/>
            <a:chExt cx="1396365" cy="689610"/>
          </a:xfrm>
        </p:grpSpPr>
        <p:sp>
          <p:nvSpPr>
            <p:cNvPr id="32" name="object 32"/>
            <p:cNvSpPr/>
            <p:nvPr/>
          </p:nvSpPr>
          <p:spPr>
            <a:xfrm>
              <a:off x="2953511" y="4860035"/>
              <a:ext cx="792480" cy="76200"/>
            </a:xfrm>
            <a:custGeom>
              <a:avLst/>
              <a:gdLst/>
              <a:ahLst/>
              <a:cxnLst/>
              <a:rect l="l" t="t" r="r" b="b"/>
              <a:pathLst>
                <a:path w="792479" h="76200">
                  <a:moveTo>
                    <a:pt x="716279" y="0"/>
                  </a:moveTo>
                  <a:lnTo>
                    <a:pt x="716279" y="76200"/>
                  </a:lnTo>
                  <a:lnTo>
                    <a:pt x="779779" y="44450"/>
                  </a:lnTo>
                  <a:lnTo>
                    <a:pt x="728979" y="44450"/>
                  </a:lnTo>
                  <a:lnTo>
                    <a:pt x="728979" y="31750"/>
                  </a:lnTo>
                  <a:lnTo>
                    <a:pt x="779779" y="31750"/>
                  </a:lnTo>
                  <a:lnTo>
                    <a:pt x="716279" y="0"/>
                  </a:lnTo>
                  <a:close/>
                </a:path>
                <a:path w="792479" h="76200">
                  <a:moveTo>
                    <a:pt x="71627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16279" y="44450"/>
                  </a:lnTo>
                  <a:lnTo>
                    <a:pt x="716279" y="31750"/>
                  </a:lnTo>
                  <a:close/>
                </a:path>
                <a:path w="792479" h="76200">
                  <a:moveTo>
                    <a:pt x="779779" y="31750"/>
                  </a:moveTo>
                  <a:lnTo>
                    <a:pt x="728979" y="31750"/>
                  </a:lnTo>
                  <a:lnTo>
                    <a:pt x="728979" y="44450"/>
                  </a:lnTo>
                  <a:lnTo>
                    <a:pt x="779779" y="44450"/>
                  </a:lnTo>
                  <a:lnTo>
                    <a:pt x="792479" y="38100"/>
                  </a:lnTo>
                  <a:lnTo>
                    <a:pt x="77977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4579" y="4515611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54579" y="4515611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05582" y="4693411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24454" y="4801615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0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27602" y="6240576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62100" y="4878323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6280" y="0"/>
                </a:moveTo>
                <a:lnTo>
                  <a:pt x="716280" y="76200"/>
                </a:lnTo>
                <a:lnTo>
                  <a:pt x="779780" y="44450"/>
                </a:lnTo>
                <a:lnTo>
                  <a:pt x="728980" y="44450"/>
                </a:lnTo>
                <a:lnTo>
                  <a:pt x="728980" y="31750"/>
                </a:lnTo>
                <a:lnTo>
                  <a:pt x="779780" y="31750"/>
                </a:lnTo>
                <a:lnTo>
                  <a:pt x="716280" y="0"/>
                </a:lnTo>
                <a:close/>
              </a:path>
              <a:path w="792480" h="76200">
                <a:moveTo>
                  <a:pt x="71628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6280" y="44450"/>
                </a:lnTo>
                <a:lnTo>
                  <a:pt x="716280" y="31750"/>
                </a:lnTo>
                <a:close/>
              </a:path>
              <a:path w="792480" h="76200">
                <a:moveTo>
                  <a:pt x="779780" y="31750"/>
                </a:moveTo>
                <a:lnTo>
                  <a:pt x="728980" y="31750"/>
                </a:lnTo>
                <a:lnTo>
                  <a:pt x="728980" y="44450"/>
                </a:lnTo>
                <a:lnTo>
                  <a:pt x="779780" y="44450"/>
                </a:lnTo>
                <a:lnTo>
                  <a:pt x="792480" y="38100"/>
                </a:lnTo>
                <a:lnTo>
                  <a:pt x="7797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303270" y="4627575"/>
            <a:ext cx="16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2097" y="5488635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684403"/>
            <a:ext cx="205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2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940" y="3610813"/>
            <a:ext cx="2051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𝑞</a:t>
            </a:r>
            <a:r>
              <a:rPr sz="2625" spc="-5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6553" y="1346327"/>
            <a:ext cx="2133981" cy="25537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6126" y="1792604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5153" y="108178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8397" y="167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3161" y="11720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6526" y="2486990"/>
            <a:ext cx="487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10*1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9440" y="1822450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4629" y="1930654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937" baseline="2136" dirty="0">
                <a:latin typeface="Cambria Math"/>
                <a:cs typeface="Cambria Math"/>
              </a:rPr>
              <a:t>𝑓</a:t>
            </a: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88857" y="1619821"/>
            <a:ext cx="1396365" cy="689610"/>
            <a:chOff x="2288857" y="1619821"/>
            <a:chExt cx="1396365" cy="689610"/>
          </a:xfrm>
        </p:grpSpPr>
        <p:sp>
          <p:nvSpPr>
            <p:cNvPr id="13" name="object 13"/>
            <p:cNvSpPr/>
            <p:nvPr/>
          </p:nvSpPr>
          <p:spPr>
            <a:xfrm>
              <a:off x="2892552" y="1969007"/>
              <a:ext cx="792480" cy="76200"/>
            </a:xfrm>
            <a:custGeom>
              <a:avLst/>
              <a:gdLst/>
              <a:ahLst/>
              <a:cxnLst/>
              <a:rect l="l" t="t" r="r" b="b"/>
              <a:pathLst>
                <a:path w="792479" h="76200">
                  <a:moveTo>
                    <a:pt x="716280" y="0"/>
                  </a:moveTo>
                  <a:lnTo>
                    <a:pt x="716280" y="76200"/>
                  </a:lnTo>
                  <a:lnTo>
                    <a:pt x="779780" y="44450"/>
                  </a:lnTo>
                  <a:lnTo>
                    <a:pt x="728980" y="44450"/>
                  </a:lnTo>
                  <a:lnTo>
                    <a:pt x="728980" y="31750"/>
                  </a:lnTo>
                  <a:lnTo>
                    <a:pt x="779780" y="31750"/>
                  </a:lnTo>
                  <a:lnTo>
                    <a:pt x="716280" y="0"/>
                  </a:lnTo>
                  <a:close/>
                </a:path>
                <a:path w="792479" h="76200">
                  <a:moveTo>
                    <a:pt x="71628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16280" y="44450"/>
                  </a:lnTo>
                  <a:lnTo>
                    <a:pt x="716280" y="31750"/>
                  </a:lnTo>
                  <a:close/>
                </a:path>
                <a:path w="792479" h="76200">
                  <a:moveTo>
                    <a:pt x="779780" y="31750"/>
                  </a:moveTo>
                  <a:lnTo>
                    <a:pt x="728980" y="31750"/>
                  </a:lnTo>
                  <a:lnTo>
                    <a:pt x="728980" y="44450"/>
                  </a:lnTo>
                  <a:lnTo>
                    <a:pt x="779780" y="44450"/>
                  </a:lnTo>
                  <a:lnTo>
                    <a:pt x="792480" y="38100"/>
                  </a:lnTo>
                  <a:lnTo>
                    <a:pt x="77978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3620" y="16245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3620" y="16245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9476" y="1800859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7022" y="3347973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01139" y="1985772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6279" y="0"/>
                </a:moveTo>
                <a:lnTo>
                  <a:pt x="716279" y="76200"/>
                </a:lnTo>
                <a:lnTo>
                  <a:pt x="779779" y="44450"/>
                </a:lnTo>
                <a:lnTo>
                  <a:pt x="728979" y="44450"/>
                </a:lnTo>
                <a:lnTo>
                  <a:pt x="728979" y="31750"/>
                </a:lnTo>
                <a:lnTo>
                  <a:pt x="779779" y="31750"/>
                </a:lnTo>
                <a:lnTo>
                  <a:pt x="716279" y="0"/>
                </a:lnTo>
                <a:close/>
              </a:path>
              <a:path w="792480" h="76200">
                <a:moveTo>
                  <a:pt x="7162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6279" y="44450"/>
                </a:lnTo>
                <a:lnTo>
                  <a:pt x="716279" y="31750"/>
                </a:lnTo>
                <a:close/>
              </a:path>
              <a:path w="792480" h="76200">
                <a:moveTo>
                  <a:pt x="779779" y="31750"/>
                </a:moveTo>
                <a:lnTo>
                  <a:pt x="728979" y="31750"/>
                </a:lnTo>
                <a:lnTo>
                  <a:pt x="728979" y="44450"/>
                </a:lnTo>
                <a:lnTo>
                  <a:pt x="779779" y="44450"/>
                </a:lnTo>
                <a:lnTo>
                  <a:pt x="792479" y="38100"/>
                </a:lnTo>
                <a:lnTo>
                  <a:pt x="77977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42310" y="173558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1138" y="2596388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2773" y="4251071"/>
            <a:ext cx="1307528" cy="242728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198365" y="39503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2323" y="4398086"/>
            <a:ext cx="833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10*10*1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4771" y="4600447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59960" y="4708652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937" baseline="2136" dirty="0">
                <a:latin typeface="Cambria Math"/>
                <a:cs typeface="Cambria Math"/>
              </a:rPr>
              <a:t>𝑓</a:t>
            </a: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23553" y="4396549"/>
            <a:ext cx="1396365" cy="689610"/>
            <a:chOff x="2523553" y="4396549"/>
            <a:chExt cx="1396365" cy="689610"/>
          </a:xfrm>
        </p:grpSpPr>
        <p:sp>
          <p:nvSpPr>
            <p:cNvPr id="27" name="object 27"/>
            <p:cNvSpPr/>
            <p:nvPr/>
          </p:nvSpPr>
          <p:spPr>
            <a:xfrm>
              <a:off x="3127248" y="4745735"/>
              <a:ext cx="792480" cy="76200"/>
            </a:xfrm>
            <a:custGeom>
              <a:avLst/>
              <a:gdLst/>
              <a:ahLst/>
              <a:cxnLst/>
              <a:rect l="l" t="t" r="r" b="b"/>
              <a:pathLst>
                <a:path w="792479" h="76200">
                  <a:moveTo>
                    <a:pt x="716279" y="0"/>
                  </a:moveTo>
                  <a:lnTo>
                    <a:pt x="716279" y="76200"/>
                  </a:lnTo>
                  <a:lnTo>
                    <a:pt x="779779" y="44450"/>
                  </a:lnTo>
                  <a:lnTo>
                    <a:pt x="728979" y="44450"/>
                  </a:lnTo>
                  <a:lnTo>
                    <a:pt x="728979" y="31750"/>
                  </a:lnTo>
                  <a:lnTo>
                    <a:pt x="779779" y="31750"/>
                  </a:lnTo>
                  <a:lnTo>
                    <a:pt x="716279" y="0"/>
                  </a:lnTo>
                  <a:close/>
                </a:path>
                <a:path w="792479" h="76200">
                  <a:moveTo>
                    <a:pt x="71627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16279" y="44450"/>
                  </a:lnTo>
                  <a:lnTo>
                    <a:pt x="716279" y="31750"/>
                  </a:lnTo>
                  <a:close/>
                </a:path>
                <a:path w="792479" h="76200">
                  <a:moveTo>
                    <a:pt x="779779" y="31750"/>
                  </a:moveTo>
                  <a:lnTo>
                    <a:pt x="728979" y="31750"/>
                  </a:lnTo>
                  <a:lnTo>
                    <a:pt x="728979" y="44450"/>
                  </a:lnTo>
                  <a:lnTo>
                    <a:pt x="779779" y="44450"/>
                  </a:lnTo>
                  <a:lnTo>
                    <a:pt x="792479" y="38100"/>
                  </a:lnTo>
                  <a:lnTo>
                    <a:pt x="77977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28316" y="4401311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4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5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28316" y="4401311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5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4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79954" y="4579111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98826" y="4687315"/>
            <a:ext cx="1066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0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35835" y="4764023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6280" y="0"/>
                </a:moveTo>
                <a:lnTo>
                  <a:pt x="716280" y="76200"/>
                </a:lnTo>
                <a:lnTo>
                  <a:pt x="779780" y="44450"/>
                </a:lnTo>
                <a:lnTo>
                  <a:pt x="728980" y="44450"/>
                </a:lnTo>
                <a:lnTo>
                  <a:pt x="728980" y="31750"/>
                </a:lnTo>
                <a:lnTo>
                  <a:pt x="779780" y="31750"/>
                </a:lnTo>
                <a:lnTo>
                  <a:pt x="716280" y="0"/>
                </a:lnTo>
                <a:close/>
              </a:path>
              <a:path w="792480" h="76200">
                <a:moveTo>
                  <a:pt x="71628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6280" y="44450"/>
                </a:lnTo>
                <a:lnTo>
                  <a:pt x="716280" y="31750"/>
                </a:lnTo>
                <a:close/>
              </a:path>
              <a:path w="792480" h="76200">
                <a:moveTo>
                  <a:pt x="779780" y="31750"/>
                </a:moveTo>
                <a:lnTo>
                  <a:pt x="728980" y="31750"/>
                </a:lnTo>
                <a:lnTo>
                  <a:pt x="728980" y="44450"/>
                </a:lnTo>
                <a:lnTo>
                  <a:pt x="779780" y="44450"/>
                </a:lnTo>
                <a:lnTo>
                  <a:pt x="792480" y="38100"/>
                </a:lnTo>
                <a:lnTo>
                  <a:pt x="7797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77514" y="4513579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93641" y="5374335"/>
            <a:ext cx="41719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mbria Math"/>
              <a:cs typeface="Cambria Math"/>
            </a:endParaRPr>
          </a:p>
          <a:p>
            <a:pPr marL="146050">
              <a:lnSpc>
                <a:spcPct val="100000"/>
              </a:lnSpc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600200"/>
            <a:ext cx="8686800" cy="5257800"/>
          </a:xfrm>
          <a:custGeom>
            <a:avLst/>
            <a:gdLst/>
            <a:ahLst/>
            <a:cxnLst/>
            <a:rect l="l" t="t" r="r" b="b"/>
            <a:pathLst>
              <a:path w="8686800" h="5257800">
                <a:moveTo>
                  <a:pt x="0" y="5257799"/>
                </a:moveTo>
                <a:lnTo>
                  <a:pt x="8686800" y="5257799"/>
                </a:lnTo>
                <a:lnTo>
                  <a:pt x="8686800" y="0"/>
                </a:lnTo>
                <a:lnTo>
                  <a:pt x="0" y="0"/>
                </a:lnTo>
                <a:lnTo>
                  <a:pt x="0" y="5257799"/>
                </a:lnTo>
                <a:close/>
              </a:path>
            </a:pathLst>
          </a:custGeom>
          <a:solidFill>
            <a:srgbClr val="EF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13368" y="640974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20" y="2667000"/>
            <a:ext cx="7985480" cy="43560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3757041"/>
            <a:ext cx="205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0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5952235"/>
            <a:ext cx="272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RE=(0+10*10*1)*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835" y="1447164"/>
            <a:ext cx="4419790" cy="9350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1940" y="830326"/>
            <a:ext cx="4605020" cy="62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ts val="2715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  <a:tab pos="1771014" algn="l"/>
              </a:tabLst>
            </a:pPr>
            <a:r>
              <a:rPr sz="2400" spc="-5" dirty="0">
                <a:latin typeface="Arial MT"/>
                <a:cs typeface="Arial MT"/>
              </a:rPr>
              <a:t>Union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	operation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0</a:t>
            </a:r>
            <a:endParaRPr sz="2625" baseline="-15873">
              <a:latin typeface="Cambria Math"/>
              <a:cs typeface="Cambria Math"/>
            </a:endParaRPr>
          </a:p>
          <a:p>
            <a:pPr marR="43180" algn="r">
              <a:lnSpc>
                <a:spcPts val="1995"/>
              </a:lnSpc>
            </a:pPr>
            <a:r>
              <a:rPr sz="1800" spc="-5" dirty="0">
                <a:latin typeface="Calibri"/>
                <a:cs typeface="Calibri"/>
              </a:rPr>
              <a:t>(0+10*10*1)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9371" y="1934717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59" baseline="10802" dirty="0">
                <a:latin typeface="Cambria Math"/>
                <a:cs typeface="Cambria Math"/>
              </a:rPr>
              <a:t>𝑞</a:t>
            </a:r>
            <a:r>
              <a:rPr sz="1950" spc="-359" baseline="2136" dirty="0">
                <a:latin typeface="Cambria Math"/>
                <a:cs typeface="Cambria Math"/>
              </a:rPr>
              <a:t>𝑓</a:t>
            </a:r>
            <a:r>
              <a:rPr sz="1300" spc="-2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9954" y="1865452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8826" y="1973656"/>
            <a:ext cx="1066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5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0258" y="1828927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9129" y="1937131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40" dirty="0">
                <a:latin typeface="Cambria Math"/>
                <a:cs typeface="Cambria Math"/>
              </a:rPr>
              <a:t>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7514" y="1800605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0416" y="1651253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8682" y="4825060"/>
            <a:ext cx="1315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(0+10*10*1)*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95181" y="4843081"/>
            <a:ext cx="2899410" cy="689610"/>
            <a:chOff x="2595181" y="4843081"/>
            <a:chExt cx="2899410" cy="689610"/>
          </a:xfrm>
        </p:grpSpPr>
        <p:sp>
          <p:nvSpPr>
            <p:cNvPr id="15" name="object 15"/>
            <p:cNvSpPr/>
            <p:nvPr/>
          </p:nvSpPr>
          <p:spPr>
            <a:xfrm>
              <a:off x="3198876" y="5128260"/>
              <a:ext cx="2295525" cy="76200"/>
            </a:xfrm>
            <a:custGeom>
              <a:avLst/>
              <a:gdLst/>
              <a:ahLst/>
              <a:cxnLst/>
              <a:rect l="l" t="t" r="r" b="b"/>
              <a:pathLst>
                <a:path w="2295525" h="76200">
                  <a:moveTo>
                    <a:pt x="2218944" y="0"/>
                  </a:moveTo>
                  <a:lnTo>
                    <a:pt x="2218944" y="76200"/>
                  </a:lnTo>
                  <a:lnTo>
                    <a:pt x="2282444" y="44450"/>
                  </a:lnTo>
                  <a:lnTo>
                    <a:pt x="2231644" y="44450"/>
                  </a:lnTo>
                  <a:lnTo>
                    <a:pt x="2231644" y="31750"/>
                  </a:lnTo>
                  <a:lnTo>
                    <a:pt x="2282444" y="31750"/>
                  </a:lnTo>
                  <a:lnTo>
                    <a:pt x="2218944" y="0"/>
                  </a:lnTo>
                  <a:close/>
                </a:path>
                <a:path w="2295525" h="76200">
                  <a:moveTo>
                    <a:pt x="221894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218944" y="44450"/>
                  </a:lnTo>
                  <a:lnTo>
                    <a:pt x="2218944" y="31750"/>
                  </a:lnTo>
                  <a:close/>
                </a:path>
                <a:path w="2295525" h="76200">
                  <a:moveTo>
                    <a:pt x="2282444" y="31750"/>
                  </a:moveTo>
                  <a:lnTo>
                    <a:pt x="2231644" y="31750"/>
                  </a:lnTo>
                  <a:lnTo>
                    <a:pt x="2231644" y="44450"/>
                  </a:lnTo>
                  <a:lnTo>
                    <a:pt x="2282444" y="44450"/>
                  </a:lnTo>
                  <a:lnTo>
                    <a:pt x="2295144" y="38100"/>
                  </a:lnTo>
                  <a:lnTo>
                    <a:pt x="228244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9944" y="48478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9944" y="48478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25547" y="5025644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63349" y="4806505"/>
            <a:ext cx="759460" cy="763905"/>
            <a:chOff x="5463349" y="4806505"/>
            <a:chExt cx="759460" cy="763905"/>
          </a:xfrm>
        </p:grpSpPr>
        <p:sp>
          <p:nvSpPr>
            <p:cNvPr id="20" name="object 20"/>
            <p:cNvSpPr/>
            <p:nvPr/>
          </p:nvSpPr>
          <p:spPr>
            <a:xfrm>
              <a:off x="5468111" y="4811267"/>
              <a:ext cx="749935" cy="754380"/>
            </a:xfrm>
            <a:custGeom>
              <a:avLst/>
              <a:gdLst/>
              <a:ahLst/>
              <a:cxnLst/>
              <a:rect l="l" t="t" r="r" b="b"/>
              <a:pathLst>
                <a:path w="749935" h="754379">
                  <a:moveTo>
                    <a:pt x="0" y="377189"/>
                  </a:moveTo>
                  <a:lnTo>
                    <a:pt x="2921" y="329883"/>
                  </a:lnTo>
                  <a:lnTo>
                    <a:pt x="11452" y="284327"/>
                  </a:lnTo>
                  <a:lnTo>
                    <a:pt x="25240" y="240878"/>
                  </a:lnTo>
                  <a:lnTo>
                    <a:pt x="43934" y="199887"/>
                  </a:lnTo>
                  <a:lnTo>
                    <a:pt x="67182" y="161709"/>
                  </a:lnTo>
                  <a:lnTo>
                    <a:pt x="94632" y="126697"/>
                  </a:lnTo>
                  <a:lnTo>
                    <a:pt x="125932" y="95206"/>
                  </a:lnTo>
                  <a:lnTo>
                    <a:pt x="160732" y="67589"/>
                  </a:lnTo>
                  <a:lnTo>
                    <a:pt x="198679" y="44200"/>
                  </a:lnTo>
                  <a:lnTo>
                    <a:pt x="239421" y="25393"/>
                  </a:lnTo>
                  <a:lnTo>
                    <a:pt x="282607" y="11521"/>
                  </a:lnTo>
                  <a:lnTo>
                    <a:pt x="327885" y="2939"/>
                  </a:lnTo>
                  <a:lnTo>
                    <a:pt x="374903" y="0"/>
                  </a:lnTo>
                  <a:lnTo>
                    <a:pt x="421922" y="2939"/>
                  </a:lnTo>
                  <a:lnTo>
                    <a:pt x="467200" y="11521"/>
                  </a:lnTo>
                  <a:lnTo>
                    <a:pt x="510386" y="25393"/>
                  </a:lnTo>
                  <a:lnTo>
                    <a:pt x="551128" y="44200"/>
                  </a:lnTo>
                  <a:lnTo>
                    <a:pt x="589075" y="67589"/>
                  </a:lnTo>
                  <a:lnTo>
                    <a:pt x="623875" y="95206"/>
                  </a:lnTo>
                  <a:lnTo>
                    <a:pt x="655175" y="126697"/>
                  </a:lnTo>
                  <a:lnTo>
                    <a:pt x="682625" y="161709"/>
                  </a:lnTo>
                  <a:lnTo>
                    <a:pt x="705873" y="199887"/>
                  </a:lnTo>
                  <a:lnTo>
                    <a:pt x="724567" y="240878"/>
                  </a:lnTo>
                  <a:lnTo>
                    <a:pt x="738355" y="284327"/>
                  </a:lnTo>
                  <a:lnTo>
                    <a:pt x="746886" y="329883"/>
                  </a:lnTo>
                  <a:lnTo>
                    <a:pt x="749808" y="377189"/>
                  </a:lnTo>
                  <a:lnTo>
                    <a:pt x="746886" y="424496"/>
                  </a:lnTo>
                  <a:lnTo>
                    <a:pt x="738355" y="470052"/>
                  </a:lnTo>
                  <a:lnTo>
                    <a:pt x="724567" y="513501"/>
                  </a:lnTo>
                  <a:lnTo>
                    <a:pt x="705873" y="554492"/>
                  </a:lnTo>
                  <a:lnTo>
                    <a:pt x="682625" y="592670"/>
                  </a:lnTo>
                  <a:lnTo>
                    <a:pt x="655175" y="627682"/>
                  </a:lnTo>
                  <a:lnTo>
                    <a:pt x="623875" y="659173"/>
                  </a:lnTo>
                  <a:lnTo>
                    <a:pt x="589075" y="686790"/>
                  </a:lnTo>
                  <a:lnTo>
                    <a:pt x="551128" y="710179"/>
                  </a:lnTo>
                  <a:lnTo>
                    <a:pt x="510386" y="728986"/>
                  </a:lnTo>
                  <a:lnTo>
                    <a:pt x="467200" y="742858"/>
                  </a:lnTo>
                  <a:lnTo>
                    <a:pt x="421922" y="751440"/>
                  </a:lnTo>
                  <a:lnTo>
                    <a:pt x="374903" y="754379"/>
                  </a:lnTo>
                  <a:lnTo>
                    <a:pt x="327885" y="751440"/>
                  </a:lnTo>
                  <a:lnTo>
                    <a:pt x="282607" y="742858"/>
                  </a:lnTo>
                  <a:lnTo>
                    <a:pt x="239421" y="728986"/>
                  </a:lnTo>
                  <a:lnTo>
                    <a:pt x="198679" y="710179"/>
                  </a:lnTo>
                  <a:lnTo>
                    <a:pt x="160732" y="686790"/>
                  </a:lnTo>
                  <a:lnTo>
                    <a:pt x="125932" y="659173"/>
                  </a:lnTo>
                  <a:lnTo>
                    <a:pt x="94632" y="627682"/>
                  </a:lnTo>
                  <a:lnTo>
                    <a:pt x="67182" y="592670"/>
                  </a:lnTo>
                  <a:lnTo>
                    <a:pt x="43934" y="554492"/>
                  </a:lnTo>
                  <a:lnTo>
                    <a:pt x="25240" y="513501"/>
                  </a:lnTo>
                  <a:lnTo>
                    <a:pt x="11452" y="470052"/>
                  </a:lnTo>
                  <a:lnTo>
                    <a:pt x="2921" y="424496"/>
                  </a:lnTo>
                  <a:lnTo>
                    <a:pt x="0" y="3771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4123" y="4905755"/>
              <a:ext cx="563880" cy="565785"/>
            </a:xfrm>
            <a:custGeom>
              <a:avLst/>
              <a:gdLst/>
              <a:ahLst/>
              <a:cxnLst/>
              <a:rect l="l" t="t" r="r" b="b"/>
              <a:pathLst>
                <a:path w="563879" h="565785">
                  <a:moveTo>
                    <a:pt x="281939" y="0"/>
                  </a:moveTo>
                  <a:lnTo>
                    <a:pt x="236210" y="3701"/>
                  </a:lnTo>
                  <a:lnTo>
                    <a:pt x="192828" y="14417"/>
                  </a:lnTo>
                  <a:lnTo>
                    <a:pt x="152376" y="31563"/>
                  </a:lnTo>
                  <a:lnTo>
                    <a:pt x="115433" y="54559"/>
                  </a:lnTo>
                  <a:lnTo>
                    <a:pt x="82581" y="82819"/>
                  </a:lnTo>
                  <a:lnTo>
                    <a:pt x="54400" y="115763"/>
                  </a:lnTo>
                  <a:lnTo>
                    <a:pt x="31471" y="152805"/>
                  </a:lnTo>
                  <a:lnTo>
                    <a:pt x="14374" y="193365"/>
                  </a:lnTo>
                  <a:lnTo>
                    <a:pt x="3690" y="236858"/>
                  </a:lnTo>
                  <a:lnTo>
                    <a:pt x="0" y="282702"/>
                  </a:lnTo>
                  <a:lnTo>
                    <a:pt x="3690" y="328545"/>
                  </a:lnTo>
                  <a:lnTo>
                    <a:pt x="14374" y="372038"/>
                  </a:lnTo>
                  <a:lnTo>
                    <a:pt x="31471" y="412598"/>
                  </a:lnTo>
                  <a:lnTo>
                    <a:pt x="54400" y="449640"/>
                  </a:lnTo>
                  <a:lnTo>
                    <a:pt x="82581" y="482584"/>
                  </a:lnTo>
                  <a:lnTo>
                    <a:pt x="115433" y="510844"/>
                  </a:lnTo>
                  <a:lnTo>
                    <a:pt x="152376" y="533840"/>
                  </a:lnTo>
                  <a:lnTo>
                    <a:pt x="192828" y="550986"/>
                  </a:lnTo>
                  <a:lnTo>
                    <a:pt x="236210" y="561702"/>
                  </a:lnTo>
                  <a:lnTo>
                    <a:pt x="281939" y="565404"/>
                  </a:lnTo>
                  <a:lnTo>
                    <a:pt x="327669" y="561702"/>
                  </a:lnTo>
                  <a:lnTo>
                    <a:pt x="371051" y="550986"/>
                  </a:lnTo>
                  <a:lnTo>
                    <a:pt x="411503" y="533840"/>
                  </a:lnTo>
                  <a:lnTo>
                    <a:pt x="448446" y="510844"/>
                  </a:lnTo>
                  <a:lnTo>
                    <a:pt x="481298" y="482584"/>
                  </a:lnTo>
                  <a:lnTo>
                    <a:pt x="509479" y="449640"/>
                  </a:lnTo>
                  <a:lnTo>
                    <a:pt x="532408" y="412598"/>
                  </a:lnTo>
                  <a:lnTo>
                    <a:pt x="549505" y="372038"/>
                  </a:lnTo>
                  <a:lnTo>
                    <a:pt x="560189" y="328545"/>
                  </a:lnTo>
                  <a:lnTo>
                    <a:pt x="563879" y="282702"/>
                  </a:lnTo>
                  <a:lnTo>
                    <a:pt x="560189" y="236858"/>
                  </a:lnTo>
                  <a:lnTo>
                    <a:pt x="549505" y="193365"/>
                  </a:lnTo>
                  <a:lnTo>
                    <a:pt x="532408" y="152805"/>
                  </a:lnTo>
                  <a:lnTo>
                    <a:pt x="509479" y="115763"/>
                  </a:lnTo>
                  <a:lnTo>
                    <a:pt x="481298" y="82819"/>
                  </a:lnTo>
                  <a:lnTo>
                    <a:pt x="448446" y="54559"/>
                  </a:lnTo>
                  <a:lnTo>
                    <a:pt x="411503" y="31563"/>
                  </a:lnTo>
                  <a:lnTo>
                    <a:pt x="371051" y="14417"/>
                  </a:lnTo>
                  <a:lnTo>
                    <a:pt x="327669" y="3701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4123" y="4905755"/>
              <a:ext cx="563880" cy="565785"/>
            </a:xfrm>
            <a:custGeom>
              <a:avLst/>
              <a:gdLst/>
              <a:ahLst/>
              <a:cxnLst/>
              <a:rect l="l" t="t" r="r" b="b"/>
              <a:pathLst>
                <a:path w="563879" h="565785">
                  <a:moveTo>
                    <a:pt x="0" y="282702"/>
                  </a:moveTo>
                  <a:lnTo>
                    <a:pt x="3690" y="236858"/>
                  </a:lnTo>
                  <a:lnTo>
                    <a:pt x="14374" y="193365"/>
                  </a:lnTo>
                  <a:lnTo>
                    <a:pt x="31471" y="152805"/>
                  </a:lnTo>
                  <a:lnTo>
                    <a:pt x="54400" y="115763"/>
                  </a:lnTo>
                  <a:lnTo>
                    <a:pt x="82581" y="82819"/>
                  </a:lnTo>
                  <a:lnTo>
                    <a:pt x="115433" y="54559"/>
                  </a:lnTo>
                  <a:lnTo>
                    <a:pt x="152376" y="31563"/>
                  </a:lnTo>
                  <a:lnTo>
                    <a:pt x="192828" y="14417"/>
                  </a:lnTo>
                  <a:lnTo>
                    <a:pt x="236210" y="3701"/>
                  </a:lnTo>
                  <a:lnTo>
                    <a:pt x="281939" y="0"/>
                  </a:lnTo>
                  <a:lnTo>
                    <a:pt x="327669" y="3701"/>
                  </a:lnTo>
                  <a:lnTo>
                    <a:pt x="371051" y="14417"/>
                  </a:lnTo>
                  <a:lnTo>
                    <a:pt x="411503" y="31563"/>
                  </a:lnTo>
                  <a:lnTo>
                    <a:pt x="448446" y="54559"/>
                  </a:lnTo>
                  <a:lnTo>
                    <a:pt x="481298" y="82819"/>
                  </a:lnTo>
                  <a:lnTo>
                    <a:pt x="509479" y="115763"/>
                  </a:lnTo>
                  <a:lnTo>
                    <a:pt x="532408" y="152805"/>
                  </a:lnTo>
                  <a:lnTo>
                    <a:pt x="549505" y="193365"/>
                  </a:lnTo>
                  <a:lnTo>
                    <a:pt x="560189" y="236858"/>
                  </a:lnTo>
                  <a:lnTo>
                    <a:pt x="563879" y="282702"/>
                  </a:lnTo>
                  <a:lnTo>
                    <a:pt x="560189" y="328545"/>
                  </a:lnTo>
                  <a:lnTo>
                    <a:pt x="549505" y="372038"/>
                  </a:lnTo>
                  <a:lnTo>
                    <a:pt x="532408" y="412598"/>
                  </a:lnTo>
                  <a:lnTo>
                    <a:pt x="509479" y="449640"/>
                  </a:lnTo>
                  <a:lnTo>
                    <a:pt x="481298" y="482584"/>
                  </a:lnTo>
                  <a:lnTo>
                    <a:pt x="448446" y="510844"/>
                  </a:lnTo>
                  <a:lnTo>
                    <a:pt x="411503" y="533840"/>
                  </a:lnTo>
                  <a:lnTo>
                    <a:pt x="371051" y="550986"/>
                  </a:lnTo>
                  <a:lnTo>
                    <a:pt x="327669" y="561702"/>
                  </a:lnTo>
                  <a:lnTo>
                    <a:pt x="281939" y="565404"/>
                  </a:lnTo>
                  <a:lnTo>
                    <a:pt x="236210" y="561702"/>
                  </a:lnTo>
                  <a:lnTo>
                    <a:pt x="192828" y="550986"/>
                  </a:lnTo>
                  <a:lnTo>
                    <a:pt x="152376" y="533840"/>
                  </a:lnTo>
                  <a:lnTo>
                    <a:pt x="115433" y="510844"/>
                  </a:lnTo>
                  <a:lnTo>
                    <a:pt x="82581" y="482584"/>
                  </a:lnTo>
                  <a:lnTo>
                    <a:pt x="54400" y="449640"/>
                  </a:lnTo>
                  <a:lnTo>
                    <a:pt x="31471" y="412598"/>
                  </a:lnTo>
                  <a:lnTo>
                    <a:pt x="14374" y="372038"/>
                  </a:lnTo>
                  <a:lnTo>
                    <a:pt x="3690" y="328545"/>
                  </a:lnTo>
                  <a:lnTo>
                    <a:pt x="0" y="2827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65978" y="5017084"/>
            <a:ext cx="295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07464" y="5210555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6280" y="0"/>
                </a:moveTo>
                <a:lnTo>
                  <a:pt x="716280" y="76200"/>
                </a:lnTo>
                <a:lnTo>
                  <a:pt x="779780" y="44450"/>
                </a:lnTo>
                <a:lnTo>
                  <a:pt x="728980" y="44450"/>
                </a:lnTo>
                <a:lnTo>
                  <a:pt x="728980" y="31750"/>
                </a:lnTo>
                <a:lnTo>
                  <a:pt x="779780" y="31750"/>
                </a:lnTo>
                <a:lnTo>
                  <a:pt x="716280" y="0"/>
                </a:lnTo>
                <a:close/>
              </a:path>
              <a:path w="792480" h="76200">
                <a:moveTo>
                  <a:pt x="71628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6280" y="44450"/>
                </a:lnTo>
                <a:lnTo>
                  <a:pt x="716280" y="31750"/>
                </a:lnTo>
                <a:close/>
              </a:path>
              <a:path w="792480" h="76200">
                <a:moveTo>
                  <a:pt x="779780" y="31750"/>
                </a:moveTo>
                <a:lnTo>
                  <a:pt x="728980" y="31750"/>
                </a:lnTo>
                <a:lnTo>
                  <a:pt x="728980" y="44450"/>
                </a:lnTo>
                <a:lnTo>
                  <a:pt x="779780" y="44450"/>
                </a:lnTo>
                <a:lnTo>
                  <a:pt x="792480" y="38100"/>
                </a:lnTo>
                <a:lnTo>
                  <a:pt x="77978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00000"/>
              </a:lnSpc>
              <a:spcBef>
                <a:spcPts val="100"/>
              </a:spcBef>
              <a:tabLst>
                <a:tab pos="1629410" algn="l"/>
                <a:tab pos="2074545" algn="l"/>
                <a:tab pos="3333750" algn="l"/>
                <a:tab pos="3949065" algn="l"/>
                <a:tab pos="5327015" algn="l"/>
                <a:tab pos="5874385" algn="l"/>
                <a:tab pos="6321425" algn="l"/>
                <a:tab pos="6935470" algn="l"/>
                <a:tab pos="7857490" algn="l"/>
              </a:tabLst>
            </a:pP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33CC33"/>
                </a:solidFill>
                <a:latin typeface="Arial"/>
                <a:cs typeface="Arial"/>
              </a:rPr>
              <a:t>x</a:t>
            </a: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amples</a:t>
            </a:r>
            <a:r>
              <a:rPr b="1" dirty="0">
                <a:solidFill>
                  <a:srgbClr val="33CC33"/>
                </a:solidFill>
                <a:latin typeface="Arial"/>
                <a:cs typeface="Arial"/>
              </a:rPr>
              <a:t>	</a:t>
            </a:r>
            <a:r>
              <a:rPr b="1" spc="-10" dirty="0">
                <a:solidFill>
                  <a:srgbClr val="33CC33"/>
                </a:solidFill>
                <a:latin typeface="Arial"/>
                <a:cs typeface="Arial"/>
              </a:rPr>
              <a:t>6</a:t>
            </a:r>
            <a:r>
              <a:rPr dirty="0"/>
              <a:t>:	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n</a:t>
            </a:r>
            <a:r>
              <a:rPr dirty="0"/>
              <a:t>vert	the	</a:t>
            </a:r>
            <a:r>
              <a:rPr spc="-5" dirty="0"/>
              <a:t>follo</a:t>
            </a:r>
            <a:r>
              <a:rPr dirty="0"/>
              <a:t>w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135" dirty="0"/>
              <a:t>F</a:t>
            </a:r>
            <a:r>
              <a:rPr dirty="0"/>
              <a:t>A	to	</a:t>
            </a:r>
            <a:r>
              <a:rPr spc="-1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ing</a:t>
            </a:r>
            <a:r>
              <a:rPr dirty="0"/>
              <a:t>	stat</a:t>
            </a:r>
            <a:r>
              <a:rPr spc="-5" dirty="0"/>
              <a:t>e  elimination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879597"/>
            <a:ext cx="134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CC33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597152"/>
            <a:ext cx="7458456" cy="13243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255" y="3429000"/>
            <a:ext cx="6571488" cy="31912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311" y="1219200"/>
            <a:ext cx="6676644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5986"/>
            <a:ext cx="9143999" cy="64820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3227" y="215138"/>
            <a:ext cx="3723385" cy="3133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684403"/>
            <a:ext cx="85312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  <a:tabLst>
                <a:tab pos="582295" algn="l"/>
                <a:tab pos="1061085" algn="l"/>
                <a:tab pos="1677035" algn="l"/>
                <a:tab pos="3746500" algn="l"/>
                <a:tab pos="4768215" algn="l"/>
                <a:tab pos="5400675" algn="l"/>
                <a:tab pos="6337935" algn="l"/>
                <a:tab pos="7545070" algn="l"/>
                <a:tab pos="8092440" algn="l"/>
              </a:tabLst>
            </a:pPr>
            <a:r>
              <a:rPr sz="2400" b="1" spc="-13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	to	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	Eq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ival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:	</a:t>
            </a:r>
            <a:r>
              <a:rPr sz="2400" b="1" spc="-5" dirty="0">
                <a:latin typeface="Arial"/>
                <a:cs typeface="Arial"/>
              </a:rPr>
              <a:t>There	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many</a:t>
            </a:r>
            <a:r>
              <a:rPr sz="2400" dirty="0">
                <a:latin typeface="Arial MT"/>
                <a:cs typeface="Arial MT"/>
              </a:rPr>
              <a:t>	met</a:t>
            </a:r>
            <a:r>
              <a:rPr sz="2400" spc="-5" dirty="0">
                <a:latin typeface="Arial MT"/>
                <a:cs typeface="Arial MT"/>
              </a:rPr>
              <a:t>hod</a:t>
            </a:r>
            <a:r>
              <a:rPr sz="2400" dirty="0">
                <a:latin typeface="Arial MT"/>
                <a:cs typeface="Arial MT"/>
              </a:rPr>
              <a:t>	for	th</a:t>
            </a:r>
            <a:r>
              <a:rPr sz="2400" spc="-5" dirty="0">
                <a:latin typeface="Arial MT"/>
                <a:cs typeface="Arial MT"/>
              </a:rPr>
              <a:t>e  conversion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Finite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automata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regular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expressions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355600" marR="6985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One </a:t>
            </a:r>
            <a:r>
              <a:rPr sz="2400" spc="-5" dirty="0">
                <a:latin typeface="Arial MT"/>
                <a:cs typeface="Arial MT"/>
              </a:rPr>
              <a:t>method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such </a:t>
            </a:r>
            <a:r>
              <a:rPr sz="2400" dirty="0">
                <a:latin typeface="Arial MT"/>
                <a:cs typeface="Arial MT"/>
              </a:rPr>
              <a:t>conversion to </a:t>
            </a:r>
            <a:r>
              <a:rPr sz="2400" spc="-5" dirty="0">
                <a:latin typeface="Arial MT"/>
                <a:cs typeface="Arial MT"/>
              </a:rPr>
              <a:t>be considered </a:t>
            </a:r>
            <a:r>
              <a:rPr sz="2400" dirty="0">
                <a:latin typeface="Arial MT"/>
                <a:cs typeface="Arial MT"/>
              </a:rPr>
              <a:t>here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 called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Elimination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5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State Elimination Method </a:t>
            </a:r>
            <a:r>
              <a:rPr sz="2400" spc="-5" dirty="0">
                <a:latin typeface="Arial MT"/>
                <a:cs typeface="Arial MT"/>
              </a:rPr>
              <a:t>as the </a:t>
            </a:r>
            <a:r>
              <a:rPr sz="2400" dirty="0">
                <a:latin typeface="Arial MT"/>
                <a:cs typeface="Arial MT"/>
              </a:rPr>
              <a:t>name suggest </a:t>
            </a:r>
            <a:r>
              <a:rPr sz="2400" spc="-5" dirty="0">
                <a:latin typeface="Arial MT"/>
                <a:cs typeface="Arial MT"/>
              </a:rPr>
              <a:t>involves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elimination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all finite states 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automata except the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initial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5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Algebraic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rules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6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regular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expressions</a:t>
            </a:r>
            <a:r>
              <a:rPr sz="2400" spc="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utilized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combine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eliminated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equivalence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initial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5986"/>
            <a:ext cx="9143999" cy="6482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915" y="946150"/>
            <a:ext cx="1543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b="1" spc="2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Union</a:t>
            </a:r>
            <a:r>
              <a:rPr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(+)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915" y="3232530"/>
            <a:ext cx="2545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400" b="1" spc="2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Concatenation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915" y="5244846"/>
            <a:ext cx="2223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Star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closure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(*)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707" y="220090"/>
            <a:ext cx="4435220" cy="38900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74929" y="3849433"/>
            <a:ext cx="602615" cy="689610"/>
            <a:chOff x="6674929" y="3849433"/>
            <a:chExt cx="602615" cy="689610"/>
          </a:xfrm>
        </p:grpSpPr>
        <p:sp>
          <p:nvSpPr>
            <p:cNvPr id="8" name="object 8"/>
            <p:cNvSpPr/>
            <p:nvPr/>
          </p:nvSpPr>
          <p:spPr>
            <a:xfrm>
              <a:off x="6679692" y="3854196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5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9692" y="3854196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5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26122" y="4031742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4994" y="413994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10165" y="3861625"/>
            <a:ext cx="602615" cy="689610"/>
            <a:chOff x="3610165" y="3861625"/>
            <a:chExt cx="602615" cy="689610"/>
          </a:xfrm>
        </p:grpSpPr>
        <p:sp>
          <p:nvSpPr>
            <p:cNvPr id="13" name="object 13"/>
            <p:cNvSpPr/>
            <p:nvPr/>
          </p:nvSpPr>
          <p:spPr>
            <a:xfrm>
              <a:off x="3614928" y="386638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4928" y="386638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60723" y="4043553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9596" y="415175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80716" y="3732085"/>
            <a:ext cx="4692650" cy="915035"/>
            <a:chOff x="2680716" y="3732085"/>
            <a:chExt cx="4692650" cy="915035"/>
          </a:xfrm>
        </p:grpSpPr>
        <p:sp>
          <p:nvSpPr>
            <p:cNvPr id="18" name="object 18"/>
            <p:cNvSpPr/>
            <p:nvPr/>
          </p:nvSpPr>
          <p:spPr>
            <a:xfrm>
              <a:off x="6577583" y="3736847"/>
              <a:ext cx="791210" cy="905510"/>
            </a:xfrm>
            <a:custGeom>
              <a:avLst/>
              <a:gdLst/>
              <a:ahLst/>
              <a:cxnLst/>
              <a:rect l="l" t="t" r="r" b="b"/>
              <a:pathLst>
                <a:path w="791209" h="905510">
                  <a:moveTo>
                    <a:pt x="0" y="452627"/>
                  </a:moveTo>
                  <a:lnTo>
                    <a:pt x="2320" y="403316"/>
                  </a:lnTo>
                  <a:lnTo>
                    <a:pt x="9120" y="355541"/>
                  </a:lnTo>
                  <a:lnTo>
                    <a:pt x="20159" y="309579"/>
                  </a:lnTo>
                  <a:lnTo>
                    <a:pt x="35196" y="265705"/>
                  </a:lnTo>
                  <a:lnTo>
                    <a:pt x="53989" y="224197"/>
                  </a:lnTo>
                  <a:lnTo>
                    <a:pt x="76297" y="185330"/>
                  </a:lnTo>
                  <a:lnTo>
                    <a:pt x="101880" y="149381"/>
                  </a:lnTo>
                  <a:lnTo>
                    <a:pt x="130495" y="116627"/>
                  </a:lnTo>
                  <a:lnTo>
                    <a:pt x="161903" y="87343"/>
                  </a:lnTo>
                  <a:lnTo>
                    <a:pt x="195862" y="61806"/>
                  </a:lnTo>
                  <a:lnTo>
                    <a:pt x="232130" y="40293"/>
                  </a:lnTo>
                  <a:lnTo>
                    <a:pt x="270467" y="23079"/>
                  </a:lnTo>
                  <a:lnTo>
                    <a:pt x="310631" y="10441"/>
                  </a:lnTo>
                  <a:lnTo>
                    <a:pt x="352382" y="2656"/>
                  </a:lnTo>
                  <a:lnTo>
                    <a:pt x="395477" y="0"/>
                  </a:lnTo>
                  <a:lnTo>
                    <a:pt x="438573" y="2656"/>
                  </a:lnTo>
                  <a:lnTo>
                    <a:pt x="480324" y="10441"/>
                  </a:lnTo>
                  <a:lnTo>
                    <a:pt x="520488" y="23079"/>
                  </a:lnTo>
                  <a:lnTo>
                    <a:pt x="558825" y="40293"/>
                  </a:lnTo>
                  <a:lnTo>
                    <a:pt x="595093" y="61806"/>
                  </a:lnTo>
                  <a:lnTo>
                    <a:pt x="629052" y="87343"/>
                  </a:lnTo>
                  <a:lnTo>
                    <a:pt x="660460" y="116627"/>
                  </a:lnTo>
                  <a:lnTo>
                    <a:pt x="689075" y="149381"/>
                  </a:lnTo>
                  <a:lnTo>
                    <a:pt x="714658" y="185330"/>
                  </a:lnTo>
                  <a:lnTo>
                    <a:pt x="736966" y="224197"/>
                  </a:lnTo>
                  <a:lnTo>
                    <a:pt x="755759" y="265705"/>
                  </a:lnTo>
                  <a:lnTo>
                    <a:pt x="770796" y="309579"/>
                  </a:lnTo>
                  <a:lnTo>
                    <a:pt x="781835" y="355541"/>
                  </a:lnTo>
                  <a:lnTo>
                    <a:pt x="788635" y="403316"/>
                  </a:lnTo>
                  <a:lnTo>
                    <a:pt x="790956" y="452627"/>
                  </a:lnTo>
                  <a:lnTo>
                    <a:pt x="788635" y="501939"/>
                  </a:lnTo>
                  <a:lnTo>
                    <a:pt x="781835" y="549714"/>
                  </a:lnTo>
                  <a:lnTo>
                    <a:pt x="770796" y="595676"/>
                  </a:lnTo>
                  <a:lnTo>
                    <a:pt x="755759" y="639550"/>
                  </a:lnTo>
                  <a:lnTo>
                    <a:pt x="736966" y="681058"/>
                  </a:lnTo>
                  <a:lnTo>
                    <a:pt x="714658" y="719925"/>
                  </a:lnTo>
                  <a:lnTo>
                    <a:pt x="689075" y="755874"/>
                  </a:lnTo>
                  <a:lnTo>
                    <a:pt x="660460" y="788628"/>
                  </a:lnTo>
                  <a:lnTo>
                    <a:pt x="629052" y="817912"/>
                  </a:lnTo>
                  <a:lnTo>
                    <a:pt x="595093" y="843449"/>
                  </a:lnTo>
                  <a:lnTo>
                    <a:pt x="558825" y="864962"/>
                  </a:lnTo>
                  <a:lnTo>
                    <a:pt x="520488" y="882176"/>
                  </a:lnTo>
                  <a:lnTo>
                    <a:pt x="480324" y="894814"/>
                  </a:lnTo>
                  <a:lnTo>
                    <a:pt x="438573" y="902599"/>
                  </a:lnTo>
                  <a:lnTo>
                    <a:pt x="395477" y="905256"/>
                  </a:lnTo>
                  <a:lnTo>
                    <a:pt x="352382" y="902599"/>
                  </a:lnTo>
                  <a:lnTo>
                    <a:pt x="310631" y="894814"/>
                  </a:lnTo>
                  <a:lnTo>
                    <a:pt x="270467" y="882176"/>
                  </a:lnTo>
                  <a:lnTo>
                    <a:pt x="232130" y="864962"/>
                  </a:lnTo>
                  <a:lnTo>
                    <a:pt x="195862" y="843449"/>
                  </a:lnTo>
                  <a:lnTo>
                    <a:pt x="161903" y="817912"/>
                  </a:lnTo>
                  <a:lnTo>
                    <a:pt x="130495" y="788628"/>
                  </a:lnTo>
                  <a:lnTo>
                    <a:pt x="101880" y="755874"/>
                  </a:lnTo>
                  <a:lnTo>
                    <a:pt x="76297" y="719925"/>
                  </a:lnTo>
                  <a:lnTo>
                    <a:pt x="53989" y="681058"/>
                  </a:lnTo>
                  <a:lnTo>
                    <a:pt x="35196" y="639550"/>
                  </a:lnTo>
                  <a:lnTo>
                    <a:pt x="20159" y="595676"/>
                  </a:lnTo>
                  <a:lnTo>
                    <a:pt x="9120" y="549714"/>
                  </a:lnTo>
                  <a:lnTo>
                    <a:pt x="2320" y="501939"/>
                  </a:lnTo>
                  <a:lnTo>
                    <a:pt x="0" y="4526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0716" y="4186427"/>
              <a:ext cx="927100" cy="76200"/>
            </a:xfrm>
            <a:custGeom>
              <a:avLst/>
              <a:gdLst/>
              <a:ahLst/>
              <a:cxnLst/>
              <a:rect l="l" t="t" r="r" b="b"/>
              <a:pathLst>
                <a:path w="927100" h="76200">
                  <a:moveTo>
                    <a:pt x="850392" y="0"/>
                  </a:moveTo>
                  <a:lnTo>
                    <a:pt x="850392" y="76200"/>
                  </a:lnTo>
                  <a:lnTo>
                    <a:pt x="913892" y="44450"/>
                  </a:lnTo>
                  <a:lnTo>
                    <a:pt x="863092" y="44450"/>
                  </a:lnTo>
                  <a:lnTo>
                    <a:pt x="863092" y="31750"/>
                  </a:lnTo>
                  <a:lnTo>
                    <a:pt x="913892" y="31750"/>
                  </a:lnTo>
                  <a:lnTo>
                    <a:pt x="850392" y="0"/>
                  </a:lnTo>
                  <a:close/>
                </a:path>
                <a:path w="927100" h="76200">
                  <a:moveTo>
                    <a:pt x="85039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50392" y="44450"/>
                  </a:lnTo>
                  <a:lnTo>
                    <a:pt x="850392" y="31750"/>
                  </a:lnTo>
                  <a:close/>
                </a:path>
                <a:path w="927100" h="76200">
                  <a:moveTo>
                    <a:pt x="913892" y="31750"/>
                  </a:moveTo>
                  <a:lnTo>
                    <a:pt x="863092" y="31750"/>
                  </a:lnTo>
                  <a:lnTo>
                    <a:pt x="863092" y="44450"/>
                  </a:lnTo>
                  <a:lnTo>
                    <a:pt x="913892" y="44450"/>
                  </a:lnTo>
                  <a:lnTo>
                    <a:pt x="926592" y="38100"/>
                  </a:lnTo>
                  <a:lnTo>
                    <a:pt x="91389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64377" y="38826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47881" y="3850957"/>
            <a:ext cx="602615" cy="689610"/>
            <a:chOff x="5147881" y="3850957"/>
            <a:chExt cx="602615" cy="689610"/>
          </a:xfrm>
        </p:grpSpPr>
        <p:sp>
          <p:nvSpPr>
            <p:cNvPr id="22" name="object 22"/>
            <p:cNvSpPr/>
            <p:nvPr/>
          </p:nvSpPr>
          <p:spPr>
            <a:xfrm>
              <a:off x="5152644" y="3855720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5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52644" y="3855720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5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01488" y="4032250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5788" y="4140453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07764" y="4186428"/>
            <a:ext cx="927100" cy="76200"/>
          </a:xfrm>
          <a:custGeom>
            <a:avLst/>
            <a:gdLst/>
            <a:ahLst/>
            <a:cxnLst/>
            <a:rect l="l" t="t" r="r" b="b"/>
            <a:pathLst>
              <a:path w="927100" h="76200">
                <a:moveTo>
                  <a:pt x="850391" y="0"/>
                </a:moveTo>
                <a:lnTo>
                  <a:pt x="850391" y="76200"/>
                </a:lnTo>
                <a:lnTo>
                  <a:pt x="913891" y="44450"/>
                </a:lnTo>
                <a:lnTo>
                  <a:pt x="863091" y="44450"/>
                </a:lnTo>
                <a:lnTo>
                  <a:pt x="863091" y="31750"/>
                </a:lnTo>
                <a:lnTo>
                  <a:pt x="913891" y="31750"/>
                </a:lnTo>
                <a:lnTo>
                  <a:pt x="850391" y="0"/>
                </a:lnTo>
                <a:close/>
              </a:path>
              <a:path w="927100" h="76200">
                <a:moveTo>
                  <a:pt x="85039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0391" y="44450"/>
                </a:lnTo>
                <a:lnTo>
                  <a:pt x="850391" y="31750"/>
                </a:lnTo>
                <a:close/>
              </a:path>
              <a:path w="927100" h="76200">
                <a:moveTo>
                  <a:pt x="913891" y="31750"/>
                </a:moveTo>
                <a:lnTo>
                  <a:pt x="863091" y="31750"/>
                </a:lnTo>
                <a:lnTo>
                  <a:pt x="863091" y="44450"/>
                </a:lnTo>
                <a:lnTo>
                  <a:pt x="913891" y="44450"/>
                </a:lnTo>
                <a:lnTo>
                  <a:pt x="926591" y="38100"/>
                </a:lnTo>
                <a:lnTo>
                  <a:pt x="91389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59934" y="38771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54623" y="4168140"/>
            <a:ext cx="830580" cy="76200"/>
          </a:xfrm>
          <a:custGeom>
            <a:avLst/>
            <a:gdLst/>
            <a:ahLst/>
            <a:cxnLst/>
            <a:rect l="l" t="t" r="r" b="b"/>
            <a:pathLst>
              <a:path w="830579" h="76200">
                <a:moveTo>
                  <a:pt x="754379" y="0"/>
                </a:moveTo>
                <a:lnTo>
                  <a:pt x="754379" y="76200"/>
                </a:lnTo>
                <a:lnTo>
                  <a:pt x="817879" y="44450"/>
                </a:lnTo>
                <a:lnTo>
                  <a:pt x="767079" y="44450"/>
                </a:lnTo>
                <a:lnTo>
                  <a:pt x="767079" y="31750"/>
                </a:lnTo>
                <a:lnTo>
                  <a:pt x="817879" y="31750"/>
                </a:lnTo>
                <a:lnTo>
                  <a:pt x="754379" y="0"/>
                </a:lnTo>
                <a:close/>
              </a:path>
              <a:path w="830579" h="76200">
                <a:moveTo>
                  <a:pt x="75437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54379" y="44450"/>
                </a:lnTo>
                <a:lnTo>
                  <a:pt x="754379" y="31750"/>
                </a:lnTo>
                <a:close/>
              </a:path>
              <a:path w="830579" h="76200">
                <a:moveTo>
                  <a:pt x="817879" y="31750"/>
                </a:moveTo>
                <a:lnTo>
                  <a:pt x="767079" y="31750"/>
                </a:lnTo>
                <a:lnTo>
                  <a:pt x="767079" y="44450"/>
                </a:lnTo>
                <a:lnTo>
                  <a:pt x="817879" y="44450"/>
                </a:lnTo>
                <a:lnTo>
                  <a:pt x="830579" y="38100"/>
                </a:lnTo>
                <a:lnTo>
                  <a:pt x="81787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4504753" y="5667565"/>
            <a:ext cx="602615" cy="689610"/>
            <a:chOff x="4504753" y="5667565"/>
            <a:chExt cx="602615" cy="689610"/>
          </a:xfrm>
        </p:grpSpPr>
        <p:sp>
          <p:nvSpPr>
            <p:cNvPr id="30" name="object 30"/>
            <p:cNvSpPr/>
            <p:nvPr/>
          </p:nvSpPr>
          <p:spPr>
            <a:xfrm>
              <a:off x="4509515" y="567232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9"/>
                  </a:lnTo>
                  <a:lnTo>
                    <a:pt x="171457" y="31586"/>
                  </a:lnTo>
                  <a:lnTo>
                    <a:pt x="135017" y="54752"/>
                  </a:lnTo>
                  <a:lnTo>
                    <a:pt x="101947" y="83360"/>
                  </a:lnTo>
                  <a:lnTo>
                    <a:pt x="72707" y="116884"/>
                  </a:lnTo>
                  <a:lnTo>
                    <a:pt x="47755" y="154799"/>
                  </a:lnTo>
                  <a:lnTo>
                    <a:pt x="27550" y="196579"/>
                  </a:lnTo>
                  <a:lnTo>
                    <a:pt x="12550" y="241698"/>
                  </a:lnTo>
                  <a:lnTo>
                    <a:pt x="3214" y="289631"/>
                  </a:lnTo>
                  <a:lnTo>
                    <a:pt x="0" y="339852"/>
                  </a:lnTo>
                  <a:lnTo>
                    <a:pt x="3214" y="390072"/>
                  </a:lnTo>
                  <a:lnTo>
                    <a:pt x="12550" y="438005"/>
                  </a:lnTo>
                  <a:lnTo>
                    <a:pt x="27550" y="483124"/>
                  </a:lnTo>
                  <a:lnTo>
                    <a:pt x="47755" y="524904"/>
                  </a:lnTo>
                  <a:lnTo>
                    <a:pt x="72707" y="562819"/>
                  </a:lnTo>
                  <a:lnTo>
                    <a:pt x="101947" y="596343"/>
                  </a:lnTo>
                  <a:lnTo>
                    <a:pt x="135017" y="624951"/>
                  </a:lnTo>
                  <a:lnTo>
                    <a:pt x="171457" y="648117"/>
                  </a:lnTo>
                  <a:lnTo>
                    <a:pt x="210810" y="665314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4"/>
                  </a:lnTo>
                  <a:lnTo>
                    <a:pt x="421378" y="648117"/>
                  </a:lnTo>
                  <a:lnTo>
                    <a:pt x="457818" y="624951"/>
                  </a:lnTo>
                  <a:lnTo>
                    <a:pt x="490888" y="596343"/>
                  </a:lnTo>
                  <a:lnTo>
                    <a:pt x="520128" y="562819"/>
                  </a:lnTo>
                  <a:lnTo>
                    <a:pt x="545080" y="524904"/>
                  </a:lnTo>
                  <a:lnTo>
                    <a:pt x="565285" y="483124"/>
                  </a:lnTo>
                  <a:lnTo>
                    <a:pt x="580285" y="438005"/>
                  </a:lnTo>
                  <a:lnTo>
                    <a:pt x="589621" y="390072"/>
                  </a:lnTo>
                  <a:lnTo>
                    <a:pt x="592836" y="339852"/>
                  </a:lnTo>
                  <a:lnTo>
                    <a:pt x="589621" y="289631"/>
                  </a:lnTo>
                  <a:lnTo>
                    <a:pt x="580285" y="241698"/>
                  </a:lnTo>
                  <a:lnTo>
                    <a:pt x="565285" y="196579"/>
                  </a:lnTo>
                  <a:lnTo>
                    <a:pt x="545080" y="154799"/>
                  </a:lnTo>
                  <a:lnTo>
                    <a:pt x="520128" y="116884"/>
                  </a:lnTo>
                  <a:lnTo>
                    <a:pt x="490888" y="83360"/>
                  </a:lnTo>
                  <a:lnTo>
                    <a:pt x="457818" y="54752"/>
                  </a:lnTo>
                  <a:lnTo>
                    <a:pt x="421378" y="31586"/>
                  </a:lnTo>
                  <a:lnTo>
                    <a:pt x="382025" y="14389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9515" y="567232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2"/>
                  </a:moveTo>
                  <a:lnTo>
                    <a:pt x="3214" y="289631"/>
                  </a:lnTo>
                  <a:lnTo>
                    <a:pt x="12550" y="241698"/>
                  </a:lnTo>
                  <a:lnTo>
                    <a:pt x="27550" y="196579"/>
                  </a:lnTo>
                  <a:lnTo>
                    <a:pt x="47755" y="154799"/>
                  </a:lnTo>
                  <a:lnTo>
                    <a:pt x="72707" y="116884"/>
                  </a:lnTo>
                  <a:lnTo>
                    <a:pt x="101947" y="83360"/>
                  </a:lnTo>
                  <a:lnTo>
                    <a:pt x="135017" y="54752"/>
                  </a:lnTo>
                  <a:lnTo>
                    <a:pt x="171457" y="31586"/>
                  </a:lnTo>
                  <a:lnTo>
                    <a:pt x="210810" y="14389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9"/>
                  </a:lnTo>
                  <a:lnTo>
                    <a:pt x="421378" y="31586"/>
                  </a:lnTo>
                  <a:lnTo>
                    <a:pt x="457818" y="54752"/>
                  </a:lnTo>
                  <a:lnTo>
                    <a:pt x="490888" y="83360"/>
                  </a:lnTo>
                  <a:lnTo>
                    <a:pt x="520128" y="116884"/>
                  </a:lnTo>
                  <a:lnTo>
                    <a:pt x="545080" y="154799"/>
                  </a:lnTo>
                  <a:lnTo>
                    <a:pt x="565285" y="196579"/>
                  </a:lnTo>
                  <a:lnTo>
                    <a:pt x="580285" y="241698"/>
                  </a:lnTo>
                  <a:lnTo>
                    <a:pt x="589621" y="289631"/>
                  </a:lnTo>
                  <a:lnTo>
                    <a:pt x="592836" y="339852"/>
                  </a:lnTo>
                  <a:lnTo>
                    <a:pt x="589621" y="390072"/>
                  </a:lnTo>
                  <a:lnTo>
                    <a:pt x="580285" y="438005"/>
                  </a:lnTo>
                  <a:lnTo>
                    <a:pt x="565285" y="483124"/>
                  </a:lnTo>
                  <a:lnTo>
                    <a:pt x="545080" y="524904"/>
                  </a:lnTo>
                  <a:lnTo>
                    <a:pt x="520128" y="562819"/>
                  </a:lnTo>
                  <a:lnTo>
                    <a:pt x="490888" y="596343"/>
                  </a:lnTo>
                  <a:lnTo>
                    <a:pt x="457818" y="624951"/>
                  </a:lnTo>
                  <a:lnTo>
                    <a:pt x="421378" y="648117"/>
                  </a:lnTo>
                  <a:lnTo>
                    <a:pt x="382025" y="665314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4"/>
                  </a:lnTo>
                  <a:lnTo>
                    <a:pt x="171457" y="648117"/>
                  </a:lnTo>
                  <a:lnTo>
                    <a:pt x="135017" y="624951"/>
                  </a:lnTo>
                  <a:lnTo>
                    <a:pt x="101947" y="596343"/>
                  </a:lnTo>
                  <a:lnTo>
                    <a:pt x="72707" y="562819"/>
                  </a:lnTo>
                  <a:lnTo>
                    <a:pt x="47755" y="524904"/>
                  </a:lnTo>
                  <a:lnTo>
                    <a:pt x="27550" y="483124"/>
                  </a:lnTo>
                  <a:lnTo>
                    <a:pt x="12550" y="438005"/>
                  </a:lnTo>
                  <a:lnTo>
                    <a:pt x="3214" y="390072"/>
                  </a:lnTo>
                  <a:lnTo>
                    <a:pt x="0" y="339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629277" y="5849823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77767" y="5183885"/>
            <a:ext cx="1725930" cy="1285875"/>
            <a:chOff x="3477767" y="5183885"/>
            <a:chExt cx="1725930" cy="1285875"/>
          </a:xfrm>
        </p:grpSpPr>
        <p:sp>
          <p:nvSpPr>
            <p:cNvPr id="34" name="object 34"/>
            <p:cNvSpPr/>
            <p:nvPr/>
          </p:nvSpPr>
          <p:spPr>
            <a:xfrm>
              <a:off x="3477767" y="5974079"/>
              <a:ext cx="925194" cy="76200"/>
            </a:xfrm>
            <a:custGeom>
              <a:avLst/>
              <a:gdLst/>
              <a:ahLst/>
              <a:cxnLst/>
              <a:rect l="l" t="t" r="r" b="b"/>
              <a:pathLst>
                <a:path w="925195" h="76200">
                  <a:moveTo>
                    <a:pt x="848868" y="0"/>
                  </a:moveTo>
                  <a:lnTo>
                    <a:pt x="848868" y="76200"/>
                  </a:lnTo>
                  <a:lnTo>
                    <a:pt x="912368" y="44450"/>
                  </a:lnTo>
                  <a:lnTo>
                    <a:pt x="861568" y="44450"/>
                  </a:lnTo>
                  <a:lnTo>
                    <a:pt x="861568" y="31750"/>
                  </a:lnTo>
                  <a:lnTo>
                    <a:pt x="912368" y="31750"/>
                  </a:lnTo>
                  <a:lnTo>
                    <a:pt x="848868" y="0"/>
                  </a:lnTo>
                  <a:close/>
                </a:path>
                <a:path w="925195" h="76200">
                  <a:moveTo>
                    <a:pt x="84886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48868" y="44450"/>
                  </a:lnTo>
                  <a:lnTo>
                    <a:pt x="848868" y="31750"/>
                  </a:lnTo>
                  <a:close/>
                </a:path>
                <a:path w="925195" h="76200">
                  <a:moveTo>
                    <a:pt x="912368" y="31750"/>
                  </a:moveTo>
                  <a:lnTo>
                    <a:pt x="861568" y="31750"/>
                  </a:lnTo>
                  <a:lnTo>
                    <a:pt x="861568" y="44450"/>
                  </a:lnTo>
                  <a:lnTo>
                    <a:pt x="912368" y="44450"/>
                  </a:lnTo>
                  <a:lnTo>
                    <a:pt x="925068" y="38100"/>
                  </a:lnTo>
                  <a:lnTo>
                    <a:pt x="91236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08931" y="5558027"/>
              <a:ext cx="789940" cy="906780"/>
            </a:xfrm>
            <a:custGeom>
              <a:avLst/>
              <a:gdLst/>
              <a:ahLst/>
              <a:cxnLst/>
              <a:rect l="l" t="t" r="r" b="b"/>
              <a:pathLst>
                <a:path w="789939" h="906779">
                  <a:moveTo>
                    <a:pt x="0" y="453390"/>
                  </a:moveTo>
                  <a:lnTo>
                    <a:pt x="2315" y="403987"/>
                  </a:lnTo>
                  <a:lnTo>
                    <a:pt x="9101" y="356125"/>
                  </a:lnTo>
                  <a:lnTo>
                    <a:pt x="20116" y="310081"/>
                  </a:lnTo>
                  <a:lnTo>
                    <a:pt x="35121" y="266131"/>
                  </a:lnTo>
                  <a:lnTo>
                    <a:pt x="53876" y="224552"/>
                  </a:lnTo>
                  <a:lnTo>
                    <a:pt x="76139" y="185621"/>
                  </a:lnTo>
                  <a:lnTo>
                    <a:pt x="101669" y="149613"/>
                  </a:lnTo>
                  <a:lnTo>
                    <a:pt x="130228" y="116806"/>
                  </a:lnTo>
                  <a:lnTo>
                    <a:pt x="161574" y="87476"/>
                  </a:lnTo>
                  <a:lnTo>
                    <a:pt x="195467" y="61899"/>
                  </a:lnTo>
                  <a:lnTo>
                    <a:pt x="231666" y="40353"/>
                  </a:lnTo>
                  <a:lnTo>
                    <a:pt x="269930" y="23113"/>
                  </a:lnTo>
                  <a:lnTo>
                    <a:pt x="310021" y="10457"/>
                  </a:lnTo>
                  <a:lnTo>
                    <a:pt x="351696" y="2660"/>
                  </a:lnTo>
                  <a:lnTo>
                    <a:pt x="394715" y="0"/>
                  </a:lnTo>
                  <a:lnTo>
                    <a:pt x="437713" y="2660"/>
                  </a:lnTo>
                  <a:lnTo>
                    <a:pt x="479372" y="10457"/>
                  </a:lnTo>
                  <a:lnTo>
                    <a:pt x="519452" y="23113"/>
                  </a:lnTo>
                  <a:lnTo>
                    <a:pt x="557711" y="40353"/>
                  </a:lnTo>
                  <a:lnTo>
                    <a:pt x="593908" y="61899"/>
                  </a:lnTo>
                  <a:lnTo>
                    <a:pt x="627802" y="87476"/>
                  </a:lnTo>
                  <a:lnTo>
                    <a:pt x="659152" y="116806"/>
                  </a:lnTo>
                  <a:lnTo>
                    <a:pt x="687717" y="149613"/>
                  </a:lnTo>
                  <a:lnTo>
                    <a:pt x="713256" y="185621"/>
                  </a:lnTo>
                  <a:lnTo>
                    <a:pt x="735527" y="224552"/>
                  </a:lnTo>
                  <a:lnTo>
                    <a:pt x="754290" y="266131"/>
                  </a:lnTo>
                  <a:lnTo>
                    <a:pt x="769303" y="310081"/>
                  </a:lnTo>
                  <a:lnTo>
                    <a:pt x="780325" y="356125"/>
                  </a:lnTo>
                  <a:lnTo>
                    <a:pt x="787115" y="403987"/>
                  </a:lnTo>
                  <a:lnTo>
                    <a:pt x="789431" y="453390"/>
                  </a:lnTo>
                  <a:lnTo>
                    <a:pt x="787115" y="502792"/>
                  </a:lnTo>
                  <a:lnTo>
                    <a:pt x="780325" y="550654"/>
                  </a:lnTo>
                  <a:lnTo>
                    <a:pt x="769303" y="596698"/>
                  </a:lnTo>
                  <a:lnTo>
                    <a:pt x="754290" y="640648"/>
                  </a:lnTo>
                  <a:lnTo>
                    <a:pt x="735527" y="682227"/>
                  </a:lnTo>
                  <a:lnTo>
                    <a:pt x="713256" y="721158"/>
                  </a:lnTo>
                  <a:lnTo>
                    <a:pt x="687717" y="757166"/>
                  </a:lnTo>
                  <a:lnTo>
                    <a:pt x="659152" y="789973"/>
                  </a:lnTo>
                  <a:lnTo>
                    <a:pt x="627802" y="819303"/>
                  </a:lnTo>
                  <a:lnTo>
                    <a:pt x="593908" y="844880"/>
                  </a:lnTo>
                  <a:lnTo>
                    <a:pt x="557711" y="866426"/>
                  </a:lnTo>
                  <a:lnTo>
                    <a:pt x="519452" y="883666"/>
                  </a:lnTo>
                  <a:lnTo>
                    <a:pt x="479372" y="896322"/>
                  </a:lnTo>
                  <a:lnTo>
                    <a:pt x="437713" y="904119"/>
                  </a:lnTo>
                  <a:lnTo>
                    <a:pt x="394715" y="906780"/>
                  </a:lnTo>
                  <a:lnTo>
                    <a:pt x="351696" y="904119"/>
                  </a:lnTo>
                  <a:lnTo>
                    <a:pt x="310021" y="896322"/>
                  </a:lnTo>
                  <a:lnTo>
                    <a:pt x="269930" y="883666"/>
                  </a:lnTo>
                  <a:lnTo>
                    <a:pt x="231666" y="866426"/>
                  </a:lnTo>
                  <a:lnTo>
                    <a:pt x="195467" y="844880"/>
                  </a:lnTo>
                  <a:lnTo>
                    <a:pt x="161574" y="819303"/>
                  </a:lnTo>
                  <a:lnTo>
                    <a:pt x="130228" y="789973"/>
                  </a:lnTo>
                  <a:lnTo>
                    <a:pt x="101669" y="757166"/>
                  </a:lnTo>
                  <a:lnTo>
                    <a:pt x="76139" y="721158"/>
                  </a:lnTo>
                  <a:lnTo>
                    <a:pt x="53876" y="682227"/>
                  </a:lnTo>
                  <a:lnTo>
                    <a:pt x="35121" y="640648"/>
                  </a:lnTo>
                  <a:lnTo>
                    <a:pt x="20116" y="596698"/>
                  </a:lnTo>
                  <a:lnTo>
                    <a:pt x="9101" y="550654"/>
                  </a:lnTo>
                  <a:lnTo>
                    <a:pt x="2315" y="502792"/>
                  </a:lnTo>
                  <a:lnTo>
                    <a:pt x="0" y="4533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97196" y="5183885"/>
              <a:ext cx="599440" cy="513715"/>
            </a:xfrm>
            <a:custGeom>
              <a:avLst/>
              <a:gdLst/>
              <a:ahLst/>
              <a:cxnLst/>
              <a:rect l="l" t="t" r="r" b="b"/>
              <a:pathLst>
                <a:path w="599439" h="513714">
                  <a:moveTo>
                    <a:pt x="369226" y="12572"/>
                  </a:moveTo>
                  <a:lnTo>
                    <a:pt x="312800" y="12572"/>
                  </a:lnTo>
                  <a:lnTo>
                    <a:pt x="325119" y="13334"/>
                  </a:lnTo>
                  <a:lnTo>
                    <a:pt x="337565" y="15366"/>
                  </a:lnTo>
                  <a:lnTo>
                    <a:pt x="374903" y="29337"/>
                  </a:lnTo>
                  <a:lnTo>
                    <a:pt x="411479" y="54609"/>
                  </a:lnTo>
                  <a:lnTo>
                    <a:pt x="446658" y="89915"/>
                  </a:lnTo>
                  <a:lnTo>
                    <a:pt x="479425" y="133984"/>
                  </a:lnTo>
                  <a:lnTo>
                    <a:pt x="499617" y="167766"/>
                  </a:lnTo>
                  <a:lnTo>
                    <a:pt x="518160" y="204469"/>
                  </a:lnTo>
                  <a:lnTo>
                    <a:pt x="534924" y="243712"/>
                  </a:lnTo>
                  <a:lnTo>
                    <a:pt x="549782" y="285369"/>
                  </a:lnTo>
                  <a:lnTo>
                    <a:pt x="562355" y="328675"/>
                  </a:lnTo>
                  <a:lnTo>
                    <a:pt x="572515" y="373506"/>
                  </a:lnTo>
                  <a:lnTo>
                    <a:pt x="580008" y="419557"/>
                  </a:lnTo>
                  <a:lnTo>
                    <a:pt x="584580" y="466293"/>
                  </a:lnTo>
                  <a:lnTo>
                    <a:pt x="586231" y="513499"/>
                  </a:lnTo>
                  <a:lnTo>
                    <a:pt x="598931" y="513295"/>
                  </a:lnTo>
                  <a:lnTo>
                    <a:pt x="597280" y="465632"/>
                  </a:lnTo>
                  <a:lnTo>
                    <a:pt x="592581" y="418071"/>
                  </a:lnTo>
                  <a:lnTo>
                    <a:pt x="584962" y="371347"/>
                  </a:lnTo>
                  <a:lnTo>
                    <a:pt x="574801" y="325754"/>
                  </a:lnTo>
                  <a:lnTo>
                    <a:pt x="561975" y="281558"/>
                  </a:lnTo>
                  <a:lnTo>
                    <a:pt x="546988" y="239394"/>
                  </a:lnTo>
                  <a:lnTo>
                    <a:pt x="529843" y="199262"/>
                  </a:lnTo>
                  <a:lnTo>
                    <a:pt x="510793" y="161797"/>
                  </a:lnTo>
                  <a:lnTo>
                    <a:pt x="490219" y="127380"/>
                  </a:lnTo>
                  <a:lnTo>
                    <a:pt x="467994" y="96138"/>
                  </a:lnTo>
                  <a:lnTo>
                    <a:pt x="432435" y="56260"/>
                  </a:lnTo>
                  <a:lnTo>
                    <a:pt x="394335" y="26162"/>
                  </a:lnTo>
                  <a:lnTo>
                    <a:pt x="381253" y="18414"/>
                  </a:lnTo>
                  <a:lnTo>
                    <a:pt x="369226" y="12572"/>
                  </a:lnTo>
                  <a:close/>
                </a:path>
                <a:path w="599439" h="513714">
                  <a:moveTo>
                    <a:pt x="0" y="422389"/>
                  </a:moveTo>
                  <a:lnTo>
                    <a:pt x="33654" y="500633"/>
                  </a:lnTo>
                  <a:lnTo>
                    <a:pt x="69709" y="437819"/>
                  </a:lnTo>
                  <a:lnTo>
                    <a:pt x="43561" y="437819"/>
                  </a:lnTo>
                  <a:lnTo>
                    <a:pt x="30987" y="436651"/>
                  </a:lnTo>
                  <a:lnTo>
                    <a:pt x="32124" y="424223"/>
                  </a:lnTo>
                  <a:lnTo>
                    <a:pt x="0" y="422389"/>
                  </a:lnTo>
                  <a:close/>
                </a:path>
                <a:path w="599439" h="513714">
                  <a:moveTo>
                    <a:pt x="32124" y="424223"/>
                  </a:moveTo>
                  <a:lnTo>
                    <a:pt x="30987" y="436651"/>
                  </a:lnTo>
                  <a:lnTo>
                    <a:pt x="43561" y="437819"/>
                  </a:lnTo>
                  <a:lnTo>
                    <a:pt x="44767" y="424945"/>
                  </a:lnTo>
                  <a:lnTo>
                    <a:pt x="32124" y="424223"/>
                  </a:lnTo>
                  <a:close/>
                </a:path>
                <a:path w="599439" h="513714">
                  <a:moveTo>
                    <a:pt x="44767" y="424945"/>
                  </a:moveTo>
                  <a:lnTo>
                    <a:pt x="43561" y="437819"/>
                  </a:lnTo>
                  <a:lnTo>
                    <a:pt x="69709" y="437819"/>
                  </a:lnTo>
                  <a:lnTo>
                    <a:pt x="76073" y="426732"/>
                  </a:lnTo>
                  <a:lnTo>
                    <a:pt x="44767" y="424945"/>
                  </a:lnTo>
                  <a:close/>
                </a:path>
                <a:path w="599439" h="513714">
                  <a:moveTo>
                    <a:pt x="313436" y="0"/>
                  </a:moveTo>
                  <a:lnTo>
                    <a:pt x="272288" y="6476"/>
                  </a:lnTo>
                  <a:lnTo>
                    <a:pt x="232282" y="25272"/>
                  </a:lnTo>
                  <a:lnTo>
                    <a:pt x="194182" y="54609"/>
                  </a:lnTo>
                  <a:lnTo>
                    <a:pt x="158368" y="93472"/>
                  </a:lnTo>
                  <a:lnTo>
                    <a:pt x="125602" y="140334"/>
                  </a:lnTo>
                  <a:lnTo>
                    <a:pt x="105790" y="175513"/>
                  </a:lnTo>
                  <a:lnTo>
                    <a:pt x="87629" y="213359"/>
                  </a:lnTo>
                  <a:lnTo>
                    <a:pt x="64388" y="274192"/>
                  </a:lnTo>
                  <a:lnTo>
                    <a:pt x="51562" y="317372"/>
                  </a:lnTo>
                  <a:lnTo>
                    <a:pt x="41275" y="361822"/>
                  </a:lnTo>
                  <a:lnTo>
                    <a:pt x="33654" y="407479"/>
                  </a:lnTo>
                  <a:lnTo>
                    <a:pt x="32124" y="424223"/>
                  </a:lnTo>
                  <a:lnTo>
                    <a:pt x="44767" y="424945"/>
                  </a:lnTo>
                  <a:lnTo>
                    <a:pt x="46227" y="409371"/>
                  </a:lnTo>
                  <a:lnTo>
                    <a:pt x="49656" y="386841"/>
                  </a:lnTo>
                  <a:lnTo>
                    <a:pt x="58419" y="342519"/>
                  </a:lnTo>
                  <a:lnTo>
                    <a:pt x="69723" y="299466"/>
                  </a:lnTo>
                  <a:lnTo>
                    <a:pt x="91058" y="237997"/>
                  </a:lnTo>
                  <a:lnTo>
                    <a:pt x="107823" y="199770"/>
                  </a:lnTo>
                  <a:lnTo>
                    <a:pt x="126491" y="163956"/>
                  </a:lnTo>
                  <a:lnTo>
                    <a:pt x="146557" y="131190"/>
                  </a:lnTo>
                  <a:lnTo>
                    <a:pt x="179450" y="88137"/>
                  </a:lnTo>
                  <a:lnTo>
                    <a:pt x="214375" y="53720"/>
                  </a:lnTo>
                  <a:lnTo>
                    <a:pt x="250825" y="29209"/>
                  </a:lnTo>
                  <a:lnTo>
                    <a:pt x="287908" y="15366"/>
                  </a:lnTo>
                  <a:lnTo>
                    <a:pt x="312800" y="12572"/>
                  </a:lnTo>
                  <a:lnTo>
                    <a:pt x="369226" y="12572"/>
                  </a:lnTo>
                  <a:lnTo>
                    <a:pt x="367918" y="11937"/>
                  </a:lnTo>
                  <a:lnTo>
                    <a:pt x="354583" y="6857"/>
                  </a:lnTo>
                  <a:lnTo>
                    <a:pt x="340867" y="3047"/>
                  </a:lnTo>
                  <a:lnTo>
                    <a:pt x="327278" y="762"/>
                  </a:lnTo>
                  <a:lnTo>
                    <a:pt x="313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49800" y="48793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85720" y="5847079"/>
            <a:ext cx="39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)*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60616" y="1781936"/>
            <a:ext cx="987425" cy="190500"/>
          </a:xfrm>
          <a:custGeom>
            <a:avLst/>
            <a:gdLst/>
            <a:ahLst/>
            <a:cxnLst/>
            <a:rect l="l" t="t" r="r" b="b"/>
            <a:pathLst>
              <a:path w="987425" h="190500">
                <a:moveTo>
                  <a:pt x="910794" y="31346"/>
                </a:moveTo>
                <a:lnTo>
                  <a:pt x="0" y="177800"/>
                </a:lnTo>
                <a:lnTo>
                  <a:pt x="2031" y="190246"/>
                </a:lnTo>
                <a:lnTo>
                  <a:pt x="912811" y="43919"/>
                </a:lnTo>
                <a:lnTo>
                  <a:pt x="910794" y="31346"/>
                </a:lnTo>
                <a:close/>
              </a:path>
              <a:path w="987425" h="190500">
                <a:moveTo>
                  <a:pt x="981733" y="29337"/>
                </a:moveTo>
                <a:lnTo>
                  <a:pt x="923289" y="29337"/>
                </a:lnTo>
                <a:lnTo>
                  <a:pt x="925322" y="41910"/>
                </a:lnTo>
                <a:lnTo>
                  <a:pt x="912811" y="43919"/>
                </a:lnTo>
                <a:lnTo>
                  <a:pt x="917828" y="75184"/>
                </a:lnTo>
                <a:lnTo>
                  <a:pt x="981733" y="29337"/>
                </a:lnTo>
                <a:close/>
              </a:path>
              <a:path w="987425" h="190500">
                <a:moveTo>
                  <a:pt x="923289" y="29337"/>
                </a:moveTo>
                <a:lnTo>
                  <a:pt x="910794" y="31346"/>
                </a:lnTo>
                <a:lnTo>
                  <a:pt x="912811" y="43919"/>
                </a:lnTo>
                <a:lnTo>
                  <a:pt x="925322" y="41910"/>
                </a:lnTo>
                <a:lnTo>
                  <a:pt x="923289" y="29337"/>
                </a:lnTo>
                <a:close/>
              </a:path>
              <a:path w="987425" h="190500">
                <a:moveTo>
                  <a:pt x="905763" y="0"/>
                </a:moveTo>
                <a:lnTo>
                  <a:pt x="910794" y="31346"/>
                </a:lnTo>
                <a:lnTo>
                  <a:pt x="923289" y="29337"/>
                </a:lnTo>
                <a:lnTo>
                  <a:pt x="981733" y="29337"/>
                </a:lnTo>
                <a:lnTo>
                  <a:pt x="987043" y="25526"/>
                </a:lnTo>
                <a:lnTo>
                  <a:pt x="905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65618" y="15981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44221" y="1660969"/>
            <a:ext cx="602615" cy="689610"/>
            <a:chOff x="6344221" y="1660969"/>
            <a:chExt cx="602615" cy="689610"/>
          </a:xfrm>
        </p:grpSpPr>
        <p:sp>
          <p:nvSpPr>
            <p:cNvPr id="42" name="object 42"/>
            <p:cNvSpPr/>
            <p:nvPr/>
          </p:nvSpPr>
          <p:spPr>
            <a:xfrm>
              <a:off x="6348984" y="1665732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8984" y="1665732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469126" y="1843278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14772" y="1987295"/>
            <a:ext cx="2512060" cy="302260"/>
          </a:xfrm>
          <a:custGeom>
            <a:avLst/>
            <a:gdLst/>
            <a:ahLst/>
            <a:cxnLst/>
            <a:rect l="l" t="t" r="r" b="b"/>
            <a:pathLst>
              <a:path w="2512059" h="302260">
                <a:moveTo>
                  <a:pt x="926592" y="38100"/>
                </a:moveTo>
                <a:lnTo>
                  <a:pt x="913892" y="31750"/>
                </a:lnTo>
                <a:lnTo>
                  <a:pt x="850392" y="0"/>
                </a:lnTo>
                <a:lnTo>
                  <a:pt x="850392" y="31750"/>
                </a:lnTo>
                <a:lnTo>
                  <a:pt x="0" y="31750"/>
                </a:lnTo>
                <a:lnTo>
                  <a:pt x="0" y="44450"/>
                </a:lnTo>
                <a:lnTo>
                  <a:pt x="850392" y="44450"/>
                </a:lnTo>
                <a:lnTo>
                  <a:pt x="850392" y="76200"/>
                </a:lnTo>
                <a:lnTo>
                  <a:pt x="913892" y="44450"/>
                </a:lnTo>
                <a:lnTo>
                  <a:pt x="926592" y="38100"/>
                </a:lnTo>
                <a:close/>
              </a:path>
              <a:path w="2512059" h="302260">
                <a:moveTo>
                  <a:pt x="2511552" y="283464"/>
                </a:moveTo>
                <a:lnTo>
                  <a:pt x="2500846" y="274320"/>
                </a:lnTo>
                <a:lnTo>
                  <a:pt x="2446782" y="228092"/>
                </a:lnTo>
                <a:lnTo>
                  <a:pt x="2439098" y="258914"/>
                </a:lnTo>
                <a:lnTo>
                  <a:pt x="1528572" y="31877"/>
                </a:lnTo>
                <a:lnTo>
                  <a:pt x="1525524" y="44323"/>
                </a:lnTo>
                <a:lnTo>
                  <a:pt x="2436025" y="271233"/>
                </a:lnTo>
                <a:lnTo>
                  <a:pt x="2428367" y="302006"/>
                </a:lnTo>
                <a:lnTo>
                  <a:pt x="2511552" y="283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43393" y="217939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965757" y="1680781"/>
            <a:ext cx="602615" cy="689610"/>
            <a:chOff x="7965757" y="1680781"/>
            <a:chExt cx="602615" cy="689610"/>
          </a:xfrm>
        </p:grpSpPr>
        <p:sp>
          <p:nvSpPr>
            <p:cNvPr id="48" name="object 48"/>
            <p:cNvSpPr/>
            <p:nvPr/>
          </p:nvSpPr>
          <p:spPr>
            <a:xfrm>
              <a:off x="7970519" y="16855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5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70519" y="16855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5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094598" y="1863090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68411" y="1568196"/>
            <a:ext cx="789940" cy="906780"/>
          </a:xfrm>
          <a:custGeom>
            <a:avLst/>
            <a:gdLst/>
            <a:ahLst/>
            <a:cxnLst/>
            <a:rect l="l" t="t" r="r" b="b"/>
            <a:pathLst>
              <a:path w="789940" h="906780">
                <a:moveTo>
                  <a:pt x="0" y="453389"/>
                </a:moveTo>
                <a:lnTo>
                  <a:pt x="2315" y="403980"/>
                </a:lnTo>
                <a:lnTo>
                  <a:pt x="9101" y="356114"/>
                </a:lnTo>
                <a:lnTo>
                  <a:pt x="20116" y="310066"/>
                </a:lnTo>
                <a:lnTo>
                  <a:pt x="35121" y="266115"/>
                </a:lnTo>
                <a:lnTo>
                  <a:pt x="53876" y="224535"/>
                </a:lnTo>
                <a:lnTo>
                  <a:pt x="76139" y="185604"/>
                </a:lnTo>
                <a:lnTo>
                  <a:pt x="101669" y="149598"/>
                </a:lnTo>
                <a:lnTo>
                  <a:pt x="130228" y="116793"/>
                </a:lnTo>
                <a:lnTo>
                  <a:pt x="161574" y="87465"/>
                </a:lnTo>
                <a:lnTo>
                  <a:pt x="195467" y="61891"/>
                </a:lnTo>
                <a:lnTo>
                  <a:pt x="231666" y="40347"/>
                </a:lnTo>
                <a:lnTo>
                  <a:pt x="269930" y="23109"/>
                </a:lnTo>
                <a:lnTo>
                  <a:pt x="310021" y="10455"/>
                </a:lnTo>
                <a:lnTo>
                  <a:pt x="351696" y="2659"/>
                </a:lnTo>
                <a:lnTo>
                  <a:pt x="394716" y="0"/>
                </a:lnTo>
                <a:lnTo>
                  <a:pt x="437713" y="2659"/>
                </a:lnTo>
                <a:lnTo>
                  <a:pt x="479372" y="10455"/>
                </a:lnTo>
                <a:lnTo>
                  <a:pt x="519452" y="23109"/>
                </a:lnTo>
                <a:lnTo>
                  <a:pt x="557711" y="40347"/>
                </a:lnTo>
                <a:lnTo>
                  <a:pt x="593908" y="61891"/>
                </a:lnTo>
                <a:lnTo>
                  <a:pt x="627802" y="87465"/>
                </a:lnTo>
                <a:lnTo>
                  <a:pt x="659152" y="116793"/>
                </a:lnTo>
                <a:lnTo>
                  <a:pt x="687717" y="149598"/>
                </a:lnTo>
                <a:lnTo>
                  <a:pt x="713256" y="185604"/>
                </a:lnTo>
                <a:lnTo>
                  <a:pt x="735527" y="224536"/>
                </a:lnTo>
                <a:lnTo>
                  <a:pt x="754290" y="266115"/>
                </a:lnTo>
                <a:lnTo>
                  <a:pt x="769303" y="310066"/>
                </a:lnTo>
                <a:lnTo>
                  <a:pt x="780325" y="356114"/>
                </a:lnTo>
                <a:lnTo>
                  <a:pt x="787115" y="403980"/>
                </a:lnTo>
                <a:lnTo>
                  <a:pt x="789432" y="453389"/>
                </a:lnTo>
                <a:lnTo>
                  <a:pt x="787115" y="502799"/>
                </a:lnTo>
                <a:lnTo>
                  <a:pt x="780325" y="550665"/>
                </a:lnTo>
                <a:lnTo>
                  <a:pt x="769303" y="596713"/>
                </a:lnTo>
                <a:lnTo>
                  <a:pt x="754290" y="640664"/>
                </a:lnTo>
                <a:lnTo>
                  <a:pt x="735527" y="682243"/>
                </a:lnTo>
                <a:lnTo>
                  <a:pt x="713256" y="721175"/>
                </a:lnTo>
                <a:lnTo>
                  <a:pt x="687717" y="757181"/>
                </a:lnTo>
                <a:lnTo>
                  <a:pt x="659152" y="789986"/>
                </a:lnTo>
                <a:lnTo>
                  <a:pt x="627802" y="819314"/>
                </a:lnTo>
                <a:lnTo>
                  <a:pt x="593908" y="844888"/>
                </a:lnTo>
                <a:lnTo>
                  <a:pt x="557711" y="866432"/>
                </a:lnTo>
                <a:lnTo>
                  <a:pt x="519452" y="883670"/>
                </a:lnTo>
                <a:lnTo>
                  <a:pt x="479372" y="896324"/>
                </a:lnTo>
                <a:lnTo>
                  <a:pt x="437713" y="904120"/>
                </a:lnTo>
                <a:lnTo>
                  <a:pt x="394716" y="906779"/>
                </a:lnTo>
                <a:lnTo>
                  <a:pt x="351696" y="904120"/>
                </a:lnTo>
                <a:lnTo>
                  <a:pt x="310021" y="896324"/>
                </a:lnTo>
                <a:lnTo>
                  <a:pt x="269930" y="883670"/>
                </a:lnTo>
                <a:lnTo>
                  <a:pt x="231666" y="866432"/>
                </a:lnTo>
                <a:lnTo>
                  <a:pt x="195467" y="844888"/>
                </a:lnTo>
                <a:lnTo>
                  <a:pt x="161574" y="819314"/>
                </a:lnTo>
                <a:lnTo>
                  <a:pt x="130228" y="789986"/>
                </a:lnTo>
                <a:lnTo>
                  <a:pt x="101669" y="757181"/>
                </a:lnTo>
                <a:lnTo>
                  <a:pt x="76139" y="721175"/>
                </a:lnTo>
                <a:lnTo>
                  <a:pt x="53876" y="682243"/>
                </a:lnTo>
                <a:lnTo>
                  <a:pt x="35121" y="640664"/>
                </a:lnTo>
                <a:lnTo>
                  <a:pt x="20116" y="596713"/>
                </a:lnTo>
                <a:lnTo>
                  <a:pt x="9101" y="550665"/>
                </a:lnTo>
                <a:lnTo>
                  <a:pt x="2315" y="502799"/>
                </a:lnTo>
                <a:lnTo>
                  <a:pt x="0" y="45338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2320861" y="1676209"/>
            <a:ext cx="602615" cy="689610"/>
            <a:chOff x="2320861" y="1676209"/>
            <a:chExt cx="602615" cy="689610"/>
          </a:xfrm>
        </p:grpSpPr>
        <p:sp>
          <p:nvSpPr>
            <p:cNvPr id="53" name="object 53"/>
            <p:cNvSpPr/>
            <p:nvPr/>
          </p:nvSpPr>
          <p:spPr>
            <a:xfrm>
              <a:off x="2325623" y="1680972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25623" y="1680972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445766" y="1858136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91412" y="2002535"/>
            <a:ext cx="2453640" cy="76200"/>
          </a:xfrm>
          <a:custGeom>
            <a:avLst/>
            <a:gdLst/>
            <a:ahLst/>
            <a:cxnLst/>
            <a:rect l="l" t="t" r="r" b="b"/>
            <a:pathLst>
              <a:path w="2453640" h="76200">
                <a:moveTo>
                  <a:pt x="926592" y="38100"/>
                </a:moveTo>
                <a:lnTo>
                  <a:pt x="913892" y="31750"/>
                </a:lnTo>
                <a:lnTo>
                  <a:pt x="850392" y="0"/>
                </a:lnTo>
                <a:lnTo>
                  <a:pt x="850392" y="31750"/>
                </a:lnTo>
                <a:lnTo>
                  <a:pt x="0" y="31750"/>
                </a:lnTo>
                <a:lnTo>
                  <a:pt x="0" y="44450"/>
                </a:lnTo>
                <a:lnTo>
                  <a:pt x="850392" y="44450"/>
                </a:lnTo>
                <a:lnTo>
                  <a:pt x="850392" y="76200"/>
                </a:lnTo>
                <a:lnTo>
                  <a:pt x="913892" y="44450"/>
                </a:lnTo>
                <a:lnTo>
                  <a:pt x="926592" y="38100"/>
                </a:lnTo>
                <a:close/>
              </a:path>
              <a:path w="2453640" h="76200">
                <a:moveTo>
                  <a:pt x="2453640" y="38100"/>
                </a:moveTo>
                <a:lnTo>
                  <a:pt x="2440940" y="31750"/>
                </a:lnTo>
                <a:lnTo>
                  <a:pt x="2377440" y="0"/>
                </a:lnTo>
                <a:lnTo>
                  <a:pt x="2377440" y="31750"/>
                </a:lnTo>
                <a:lnTo>
                  <a:pt x="1527048" y="31750"/>
                </a:lnTo>
                <a:lnTo>
                  <a:pt x="1527048" y="44450"/>
                </a:lnTo>
                <a:lnTo>
                  <a:pt x="2377440" y="44450"/>
                </a:lnTo>
                <a:lnTo>
                  <a:pt x="2377440" y="76200"/>
                </a:lnTo>
                <a:lnTo>
                  <a:pt x="2440940" y="44450"/>
                </a:lnTo>
                <a:lnTo>
                  <a:pt x="245364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125470" y="1703959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943921" y="1696021"/>
            <a:ext cx="602615" cy="689610"/>
            <a:chOff x="3943921" y="1696021"/>
            <a:chExt cx="602615" cy="689610"/>
          </a:xfrm>
        </p:grpSpPr>
        <p:sp>
          <p:nvSpPr>
            <p:cNvPr id="59" name="object 59"/>
            <p:cNvSpPr/>
            <p:nvPr/>
          </p:nvSpPr>
          <p:spPr>
            <a:xfrm>
              <a:off x="3948684" y="17007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48684" y="17007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070858" y="1877948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845052" y="1583436"/>
            <a:ext cx="791210" cy="905510"/>
          </a:xfrm>
          <a:custGeom>
            <a:avLst/>
            <a:gdLst/>
            <a:ahLst/>
            <a:cxnLst/>
            <a:rect l="l" t="t" r="r" b="b"/>
            <a:pathLst>
              <a:path w="791210" h="905510">
                <a:moveTo>
                  <a:pt x="0" y="452627"/>
                </a:moveTo>
                <a:lnTo>
                  <a:pt x="2320" y="403316"/>
                </a:lnTo>
                <a:lnTo>
                  <a:pt x="9120" y="355541"/>
                </a:lnTo>
                <a:lnTo>
                  <a:pt x="20159" y="309579"/>
                </a:lnTo>
                <a:lnTo>
                  <a:pt x="35196" y="265705"/>
                </a:lnTo>
                <a:lnTo>
                  <a:pt x="53989" y="224197"/>
                </a:lnTo>
                <a:lnTo>
                  <a:pt x="76297" y="185330"/>
                </a:lnTo>
                <a:lnTo>
                  <a:pt x="101880" y="149381"/>
                </a:lnTo>
                <a:lnTo>
                  <a:pt x="130495" y="116627"/>
                </a:lnTo>
                <a:lnTo>
                  <a:pt x="161903" y="87343"/>
                </a:lnTo>
                <a:lnTo>
                  <a:pt x="195862" y="61806"/>
                </a:lnTo>
                <a:lnTo>
                  <a:pt x="232130" y="40293"/>
                </a:lnTo>
                <a:lnTo>
                  <a:pt x="270467" y="23079"/>
                </a:lnTo>
                <a:lnTo>
                  <a:pt x="310631" y="10441"/>
                </a:lnTo>
                <a:lnTo>
                  <a:pt x="352382" y="2656"/>
                </a:lnTo>
                <a:lnTo>
                  <a:pt x="395477" y="0"/>
                </a:lnTo>
                <a:lnTo>
                  <a:pt x="438573" y="2656"/>
                </a:lnTo>
                <a:lnTo>
                  <a:pt x="480324" y="10441"/>
                </a:lnTo>
                <a:lnTo>
                  <a:pt x="520488" y="23079"/>
                </a:lnTo>
                <a:lnTo>
                  <a:pt x="558825" y="40293"/>
                </a:lnTo>
                <a:lnTo>
                  <a:pt x="595093" y="61806"/>
                </a:lnTo>
                <a:lnTo>
                  <a:pt x="629052" y="87343"/>
                </a:lnTo>
                <a:lnTo>
                  <a:pt x="660460" y="116627"/>
                </a:lnTo>
                <a:lnTo>
                  <a:pt x="689075" y="149381"/>
                </a:lnTo>
                <a:lnTo>
                  <a:pt x="714658" y="185330"/>
                </a:lnTo>
                <a:lnTo>
                  <a:pt x="736966" y="224197"/>
                </a:lnTo>
                <a:lnTo>
                  <a:pt x="755759" y="265705"/>
                </a:lnTo>
                <a:lnTo>
                  <a:pt x="770796" y="309579"/>
                </a:lnTo>
                <a:lnTo>
                  <a:pt x="781835" y="355541"/>
                </a:lnTo>
                <a:lnTo>
                  <a:pt x="788635" y="403316"/>
                </a:lnTo>
                <a:lnTo>
                  <a:pt x="790956" y="452627"/>
                </a:lnTo>
                <a:lnTo>
                  <a:pt x="788635" y="501939"/>
                </a:lnTo>
                <a:lnTo>
                  <a:pt x="781835" y="549714"/>
                </a:lnTo>
                <a:lnTo>
                  <a:pt x="770796" y="595676"/>
                </a:lnTo>
                <a:lnTo>
                  <a:pt x="755759" y="639550"/>
                </a:lnTo>
                <a:lnTo>
                  <a:pt x="736966" y="681058"/>
                </a:lnTo>
                <a:lnTo>
                  <a:pt x="714658" y="719925"/>
                </a:lnTo>
                <a:lnTo>
                  <a:pt x="689075" y="755874"/>
                </a:lnTo>
                <a:lnTo>
                  <a:pt x="660460" y="788628"/>
                </a:lnTo>
                <a:lnTo>
                  <a:pt x="629052" y="817912"/>
                </a:lnTo>
                <a:lnTo>
                  <a:pt x="595093" y="843449"/>
                </a:lnTo>
                <a:lnTo>
                  <a:pt x="558825" y="864962"/>
                </a:lnTo>
                <a:lnTo>
                  <a:pt x="520488" y="882176"/>
                </a:lnTo>
                <a:lnTo>
                  <a:pt x="480324" y="894814"/>
                </a:lnTo>
                <a:lnTo>
                  <a:pt x="438573" y="902599"/>
                </a:lnTo>
                <a:lnTo>
                  <a:pt x="395477" y="905255"/>
                </a:lnTo>
                <a:lnTo>
                  <a:pt x="352382" y="902599"/>
                </a:lnTo>
                <a:lnTo>
                  <a:pt x="310631" y="894814"/>
                </a:lnTo>
                <a:lnTo>
                  <a:pt x="270467" y="882176"/>
                </a:lnTo>
                <a:lnTo>
                  <a:pt x="232130" y="864962"/>
                </a:lnTo>
                <a:lnTo>
                  <a:pt x="195862" y="843449"/>
                </a:lnTo>
                <a:lnTo>
                  <a:pt x="161903" y="817912"/>
                </a:lnTo>
                <a:lnTo>
                  <a:pt x="130495" y="788628"/>
                </a:lnTo>
                <a:lnTo>
                  <a:pt x="101880" y="755874"/>
                </a:lnTo>
                <a:lnTo>
                  <a:pt x="76297" y="719925"/>
                </a:lnTo>
                <a:lnTo>
                  <a:pt x="53989" y="681058"/>
                </a:lnTo>
                <a:lnTo>
                  <a:pt x="35196" y="639550"/>
                </a:lnTo>
                <a:lnTo>
                  <a:pt x="20159" y="595676"/>
                </a:lnTo>
                <a:lnTo>
                  <a:pt x="9120" y="549714"/>
                </a:lnTo>
                <a:lnTo>
                  <a:pt x="2320" y="501939"/>
                </a:lnTo>
                <a:lnTo>
                  <a:pt x="0" y="4526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61491" y="1839848"/>
            <a:ext cx="50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(0+1)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65878" y="1869694"/>
            <a:ext cx="51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(0+</a:t>
            </a:r>
            <a:r>
              <a:rPr sz="1800" spc="5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95017" y="4039616"/>
            <a:ext cx="395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81354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Rule</a:t>
            </a:r>
            <a:r>
              <a:rPr b="1" spc="-7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3366FF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49858"/>
            <a:ext cx="8529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216660" algn="l"/>
                <a:tab pos="2027555" algn="l"/>
                <a:tab pos="2837180" algn="l"/>
                <a:tab pos="3408679" algn="l"/>
                <a:tab pos="4540885" algn="l"/>
                <a:tab pos="5912485" algn="l"/>
                <a:tab pos="6725284" algn="l"/>
                <a:tab pos="7484109" algn="l"/>
              </a:tabLst>
            </a:pPr>
            <a:r>
              <a:rPr sz="2400" dirty="0">
                <a:latin typeface="Arial MT"/>
                <a:cs typeface="Arial MT"/>
              </a:rPr>
              <a:t>Initial	state	must	</a:t>
            </a: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t	co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tain	in</a:t>
            </a:r>
            <a:r>
              <a:rPr sz="2400" spc="10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oming	in</a:t>
            </a:r>
            <a:r>
              <a:rPr sz="2400" spc="5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ut	from	a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oth</a:t>
            </a:r>
            <a:r>
              <a:rPr sz="2400" spc="-1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1416177"/>
            <a:ext cx="77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stat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5859" y="16451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8148" y="1759585"/>
            <a:ext cx="3732466" cy="16559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08578" y="2564384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8034" y="2564384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0109" y="14457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7265" y="243085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776" y="5046853"/>
            <a:ext cx="5113210" cy="165595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98569" y="5851652"/>
            <a:ext cx="292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𝑞</a:t>
            </a:r>
            <a:r>
              <a:rPr sz="1950" spc="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8026" y="5851652"/>
            <a:ext cx="288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240" y="2987132"/>
            <a:ext cx="8619490" cy="22459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29259" algn="ctr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393700" marR="55880" indent="-342900" algn="just">
              <a:lnSpc>
                <a:spcPct val="100000"/>
              </a:lnSpc>
              <a:spcBef>
                <a:spcPts val="1575"/>
              </a:spcBef>
              <a:buChar char="•"/>
              <a:tabLst>
                <a:tab pos="393700" algn="l"/>
              </a:tabLst>
            </a:pP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Transformation</a:t>
            </a:r>
            <a:r>
              <a:rPr sz="2400" spc="-10" dirty="0">
                <a:latin typeface="Arial MT"/>
                <a:cs typeface="Arial MT"/>
              </a:rPr>
              <a:t>: </a:t>
            </a:r>
            <a:r>
              <a:rPr sz="2400" dirty="0">
                <a:latin typeface="Arial MT"/>
                <a:cs typeface="Arial MT"/>
              </a:rPr>
              <a:t>If </a:t>
            </a:r>
            <a:r>
              <a:rPr sz="2400" spc="-5" dirty="0">
                <a:latin typeface="Arial MT"/>
                <a:cs typeface="Arial MT"/>
              </a:rPr>
              <a:t>initial </a:t>
            </a:r>
            <a:r>
              <a:rPr sz="2400" dirty="0">
                <a:latin typeface="Arial MT"/>
                <a:cs typeface="Arial MT"/>
              </a:rPr>
              <a:t>state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0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70" dirty="0">
                <a:latin typeface="Arial MT"/>
                <a:cs typeface="Arial MT"/>
              </a:rPr>
              <a:t>FA </a:t>
            </a:r>
            <a:r>
              <a:rPr sz="2400" spc="-5" dirty="0">
                <a:latin typeface="Arial MT"/>
                <a:cs typeface="Arial MT"/>
              </a:rPr>
              <a:t>has any input </a:t>
            </a:r>
            <a:r>
              <a:rPr sz="2400" dirty="0">
                <a:latin typeface="Arial MT"/>
                <a:cs typeface="Arial MT"/>
              </a:rPr>
              <a:t>from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another</a:t>
            </a:r>
            <a:r>
              <a:rPr sz="2400" dirty="0">
                <a:latin typeface="Arial MT"/>
                <a:cs typeface="Arial MT"/>
              </a:rPr>
              <a:t> state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(incoming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input),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new</a:t>
            </a:r>
            <a:r>
              <a:rPr sz="2400" dirty="0">
                <a:latin typeface="Arial MT"/>
                <a:cs typeface="Arial MT"/>
              </a:rPr>
              <a:t> initial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𝑞</a:t>
            </a:r>
            <a:r>
              <a:rPr sz="2625" spc="-7" baseline="-15873" dirty="0">
                <a:latin typeface="Cambria Math"/>
                <a:cs typeface="Cambria Math"/>
              </a:rPr>
              <a:t>𝑠</a:t>
            </a:r>
            <a:r>
              <a:rPr sz="2625" spc="569" baseline="-15873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 created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epsilon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old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initial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endParaRPr sz="2400">
              <a:latin typeface="Arial MT"/>
              <a:cs typeface="Arial MT"/>
            </a:endParaRPr>
          </a:p>
          <a:p>
            <a:pPr marL="4284345" algn="ctr">
              <a:lnSpc>
                <a:spcPts val="1864"/>
              </a:lnSpc>
              <a:spcBef>
                <a:spcPts val="2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R="215900" algn="ctr">
              <a:lnSpc>
                <a:spcPts val="1864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7636" y="571906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4301" y="5789472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6748" y="5727293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1851" y="642894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81354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Rule</a:t>
            </a:r>
            <a:r>
              <a:rPr b="1" spc="-7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3366FF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49858"/>
            <a:ext cx="8470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contain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outgoing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another</a:t>
            </a:r>
            <a:r>
              <a:rPr sz="2400" dirty="0">
                <a:latin typeface="Arial MT"/>
                <a:cs typeface="Arial MT"/>
              </a:rPr>
              <a:t> state.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" y="2879597"/>
            <a:ext cx="8592820" cy="1517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0" marR="43815" indent="-342900">
              <a:lnSpc>
                <a:spcPts val="2830"/>
              </a:lnSpc>
              <a:spcBef>
                <a:spcPts val="235"/>
              </a:spcBef>
              <a:buChar char="•"/>
              <a:tabLst>
                <a:tab pos="380365" algn="l"/>
                <a:tab pos="381000" algn="l"/>
                <a:tab pos="2676525" algn="l"/>
                <a:tab pos="2711450" algn="l"/>
                <a:tab pos="3017520" algn="l"/>
                <a:tab pos="3749040" algn="l"/>
                <a:tab pos="4583430" algn="l"/>
                <a:tab pos="5262880" algn="l"/>
                <a:tab pos="5849620" algn="l"/>
                <a:tab pos="6258560" algn="l"/>
                <a:tab pos="6856095" algn="l"/>
                <a:tab pos="7383145" algn="l"/>
                <a:tab pos="8047355" algn="l"/>
              </a:tabLst>
            </a:pPr>
            <a:r>
              <a:rPr sz="2400" spc="-9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ransform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tio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:	If	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dirty="0">
                <a:latin typeface="Arial MT"/>
                <a:cs typeface="Arial MT"/>
              </a:rPr>
              <a:t>	stat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spc="-10" dirty="0">
                <a:latin typeface="Arial MT"/>
                <a:cs typeface="Arial MT"/>
              </a:rPr>
              <a:t>i.e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60" baseline="-15873" dirty="0">
                <a:latin typeface="Cambria Math"/>
                <a:cs typeface="Cambria Math"/>
              </a:rPr>
              <a:t>1</a:t>
            </a:r>
            <a:r>
              <a:rPr sz="2625" spc="-20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 MT"/>
                <a:cs typeface="Arial MT"/>
              </a:rPr>
              <a:t>)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the	</a:t>
            </a:r>
            <a:r>
              <a:rPr sz="2400" spc="-13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A	</a:t>
            </a:r>
            <a:r>
              <a:rPr sz="2400" spc="-10" dirty="0">
                <a:latin typeface="Arial MT"/>
                <a:cs typeface="Arial MT"/>
              </a:rPr>
              <a:t>ha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ny  output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going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		</a:t>
            </a:r>
            <a:r>
              <a:rPr sz="2400" spc="-5" dirty="0">
                <a:latin typeface="Arial MT"/>
                <a:cs typeface="Arial MT"/>
              </a:rPr>
              <a:t>another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state,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new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(i.e.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spc="55" dirty="0">
                <a:latin typeface="Cambria Math"/>
                <a:cs typeface="Cambria Math"/>
              </a:rPr>
              <a:t>𝑞</a:t>
            </a:r>
            <a:r>
              <a:rPr sz="2625" spc="82" baseline="-15873" dirty="0">
                <a:latin typeface="Cambria Math"/>
                <a:cs typeface="Cambria Math"/>
              </a:rPr>
              <a:t>𝑓</a:t>
            </a:r>
            <a:r>
              <a:rPr sz="2400" spc="55" dirty="0">
                <a:latin typeface="Arial MT"/>
                <a:cs typeface="Arial MT"/>
              </a:rPr>
              <a:t>)</a:t>
            </a:r>
            <a:r>
              <a:rPr sz="2400" spc="3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Arial MT"/>
                <a:cs typeface="Arial MT"/>
              </a:rPr>
              <a:t>created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3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epsilon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move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3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old</a:t>
            </a:r>
            <a:r>
              <a:rPr sz="2400" spc="3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final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r>
              <a:rPr sz="2400" spc="3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3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transformed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non-final</a:t>
            </a:r>
            <a:r>
              <a:rPr sz="2400" dirty="0">
                <a:latin typeface="Arial MT"/>
                <a:cs typeface="Arial MT"/>
              </a:rPr>
              <a:t> state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0229" y="137688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9647" y="218160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12264" y="2115121"/>
            <a:ext cx="2455545" cy="689610"/>
            <a:chOff x="2112264" y="2115121"/>
            <a:chExt cx="2455545" cy="689610"/>
          </a:xfrm>
        </p:grpSpPr>
        <p:sp>
          <p:nvSpPr>
            <p:cNvPr id="8" name="object 8"/>
            <p:cNvSpPr/>
            <p:nvPr/>
          </p:nvSpPr>
          <p:spPr>
            <a:xfrm>
              <a:off x="2892552" y="21198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2552" y="21198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2264" y="2415539"/>
              <a:ext cx="2455545" cy="79375"/>
            </a:xfrm>
            <a:custGeom>
              <a:avLst/>
              <a:gdLst/>
              <a:ahLst/>
              <a:cxnLst/>
              <a:rect l="l" t="t" r="r" b="b"/>
              <a:pathLst>
                <a:path w="2455545" h="79375">
                  <a:moveTo>
                    <a:pt x="792480" y="41148"/>
                  </a:moveTo>
                  <a:lnTo>
                    <a:pt x="779780" y="34798"/>
                  </a:lnTo>
                  <a:lnTo>
                    <a:pt x="716280" y="3048"/>
                  </a:lnTo>
                  <a:lnTo>
                    <a:pt x="716280" y="34798"/>
                  </a:lnTo>
                  <a:lnTo>
                    <a:pt x="0" y="34798"/>
                  </a:lnTo>
                  <a:lnTo>
                    <a:pt x="0" y="47498"/>
                  </a:lnTo>
                  <a:lnTo>
                    <a:pt x="716280" y="47498"/>
                  </a:lnTo>
                  <a:lnTo>
                    <a:pt x="716280" y="79248"/>
                  </a:lnTo>
                  <a:lnTo>
                    <a:pt x="779780" y="47498"/>
                  </a:lnTo>
                  <a:lnTo>
                    <a:pt x="792480" y="41148"/>
                  </a:lnTo>
                  <a:close/>
                </a:path>
                <a:path w="2455545" h="79375">
                  <a:moveTo>
                    <a:pt x="2455164" y="38100"/>
                  </a:moveTo>
                  <a:lnTo>
                    <a:pt x="2442464" y="31750"/>
                  </a:lnTo>
                  <a:lnTo>
                    <a:pt x="2378964" y="0"/>
                  </a:lnTo>
                  <a:lnTo>
                    <a:pt x="2378964" y="31750"/>
                  </a:lnTo>
                  <a:lnTo>
                    <a:pt x="1385316" y="31750"/>
                  </a:lnTo>
                  <a:lnTo>
                    <a:pt x="1385316" y="44450"/>
                  </a:lnTo>
                  <a:lnTo>
                    <a:pt x="2378964" y="44450"/>
                  </a:lnTo>
                  <a:lnTo>
                    <a:pt x="2378964" y="76200"/>
                  </a:lnTo>
                  <a:lnTo>
                    <a:pt x="2442464" y="44450"/>
                  </a:lnTo>
                  <a:lnTo>
                    <a:pt x="24551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83658" y="139237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761" y="216357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34137" y="2077021"/>
            <a:ext cx="602615" cy="689610"/>
            <a:chOff x="6434137" y="2077021"/>
            <a:chExt cx="602615" cy="689610"/>
          </a:xfrm>
        </p:grpSpPr>
        <p:sp>
          <p:nvSpPr>
            <p:cNvPr id="14" name="object 14"/>
            <p:cNvSpPr/>
            <p:nvPr/>
          </p:nvSpPr>
          <p:spPr>
            <a:xfrm>
              <a:off x="6438900" y="20817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5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38900" y="20817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5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59295" y="2258948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1725" y="2109025"/>
            <a:ext cx="602615" cy="689610"/>
            <a:chOff x="4661725" y="2109025"/>
            <a:chExt cx="602615" cy="689610"/>
          </a:xfrm>
        </p:grpSpPr>
        <p:sp>
          <p:nvSpPr>
            <p:cNvPr id="18" name="object 18"/>
            <p:cNvSpPr/>
            <p:nvPr/>
          </p:nvSpPr>
          <p:spPr>
            <a:xfrm>
              <a:off x="4666488" y="211378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6488" y="2113788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00248" y="2296109"/>
            <a:ext cx="208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26260" algn="l"/>
              </a:tabLst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	</a:t>
            </a:r>
            <a:r>
              <a:rPr sz="2700" spc="-22" baseline="1543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39669" y="1668145"/>
            <a:ext cx="3487420" cy="1243330"/>
            <a:chOff x="2939669" y="1668145"/>
            <a:chExt cx="3487420" cy="1243330"/>
          </a:xfrm>
        </p:grpSpPr>
        <p:sp>
          <p:nvSpPr>
            <p:cNvPr id="22" name="object 22"/>
            <p:cNvSpPr/>
            <p:nvPr/>
          </p:nvSpPr>
          <p:spPr>
            <a:xfrm>
              <a:off x="4567427" y="2001012"/>
              <a:ext cx="791210" cy="905510"/>
            </a:xfrm>
            <a:custGeom>
              <a:avLst/>
              <a:gdLst/>
              <a:ahLst/>
              <a:cxnLst/>
              <a:rect l="l" t="t" r="r" b="b"/>
              <a:pathLst>
                <a:path w="791210" h="905510">
                  <a:moveTo>
                    <a:pt x="0" y="452627"/>
                  </a:moveTo>
                  <a:lnTo>
                    <a:pt x="2320" y="403316"/>
                  </a:lnTo>
                  <a:lnTo>
                    <a:pt x="9120" y="355541"/>
                  </a:lnTo>
                  <a:lnTo>
                    <a:pt x="20159" y="309579"/>
                  </a:lnTo>
                  <a:lnTo>
                    <a:pt x="35196" y="265705"/>
                  </a:lnTo>
                  <a:lnTo>
                    <a:pt x="53989" y="224197"/>
                  </a:lnTo>
                  <a:lnTo>
                    <a:pt x="76297" y="185330"/>
                  </a:lnTo>
                  <a:lnTo>
                    <a:pt x="101880" y="149381"/>
                  </a:lnTo>
                  <a:lnTo>
                    <a:pt x="130495" y="116627"/>
                  </a:lnTo>
                  <a:lnTo>
                    <a:pt x="161903" y="87343"/>
                  </a:lnTo>
                  <a:lnTo>
                    <a:pt x="195862" y="61806"/>
                  </a:lnTo>
                  <a:lnTo>
                    <a:pt x="232130" y="40293"/>
                  </a:lnTo>
                  <a:lnTo>
                    <a:pt x="270467" y="23079"/>
                  </a:lnTo>
                  <a:lnTo>
                    <a:pt x="310631" y="10441"/>
                  </a:lnTo>
                  <a:lnTo>
                    <a:pt x="352382" y="2656"/>
                  </a:lnTo>
                  <a:lnTo>
                    <a:pt x="395477" y="0"/>
                  </a:lnTo>
                  <a:lnTo>
                    <a:pt x="438573" y="2656"/>
                  </a:lnTo>
                  <a:lnTo>
                    <a:pt x="480324" y="10441"/>
                  </a:lnTo>
                  <a:lnTo>
                    <a:pt x="520488" y="23079"/>
                  </a:lnTo>
                  <a:lnTo>
                    <a:pt x="558825" y="40293"/>
                  </a:lnTo>
                  <a:lnTo>
                    <a:pt x="595093" y="61806"/>
                  </a:lnTo>
                  <a:lnTo>
                    <a:pt x="629052" y="87343"/>
                  </a:lnTo>
                  <a:lnTo>
                    <a:pt x="660460" y="116627"/>
                  </a:lnTo>
                  <a:lnTo>
                    <a:pt x="689075" y="149381"/>
                  </a:lnTo>
                  <a:lnTo>
                    <a:pt x="714658" y="185330"/>
                  </a:lnTo>
                  <a:lnTo>
                    <a:pt x="736966" y="224197"/>
                  </a:lnTo>
                  <a:lnTo>
                    <a:pt x="755759" y="265705"/>
                  </a:lnTo>
                  <a:lnTo>
                    <a:pt x="770796" y="309579"/>
                  </a:lnTo>
                  <a:lnTo>
                    <a:pt x="781835" y="355541"/>
                  </a:lnTo>
                  <a:lnTo>
                    <a:pt x="788635" y="403316"/>
                  </a:lnTo>
                  <a:lnTo>
                    <a:pt x="790956" y="452627"/>
                  </a:lnTo>
                  <a:lnTo>
                    <a:pt x="788635" y="501939"/>
                  </a:lnTo>
                  <a:lnTo>
                    <a:pt x="781835" y="549714"/>
                  </a:lnTo>
                  <a:lnTo>
                    <a:pt x="770796" y="595676"/>
                  </a:lnTo>
                  <a:lnTo>
                    <a:pt x="755759" y="639550"/>
                  </a:lnTo>
                  <a:lnTo>
                    <a:pt x="736966" y="681058"/>
                  </a:lnTo>
                  <a:lnTo>
                    <a:pt x="714658" y="719925"/>
                  </a:lnTo>
                  <a:lnTo>
                    <a:pt x="689075" y="755874"/>
                  </a:lnTo>
                  <a:lnTo>
                    <a:pt x="660460" y="788628"/>
                  </a:lnTo>
                  <a:lnTo>
                    <a:pt x="629052" y="817912"/>
                  </a:lnTo>
                  <a:lnTo>
                    <a:pt x="595093" y="843449"/>
                  </a:lnTo>
                  <a:lnTo>
                    <a:pt x="558825" y="864962"/>
                  </a:lnTo>
                  <a:lnTo>
                    <a:pt x="520488" y="882176"/>
                  </a:lnTo>
                  <a:lnTo>
                    <a:pt x="480324" y="894814"/>
                  </a:lnTo>
                  <a:lnTo>
                    <a:pt x="438573" y="902599"/>
                  </a:lnTo>
                  <a:lnTo>
                    <a:pt x="395477" y="905255"/>
                  </a:lnTo>
                  <a:lnTo>
                    <a:pt x="352382" y="902599"/>
                  </a:lnTo>
                  <a:lnTo>
                    <a:pt x="310631" y="894814"/>
                  </a:lnTo>
                  <a:lnTo>
                    <a:pt x="270467" y="882176"/>
                  </a:lnTo>
                  <a:lnTo>
                    <a:pt x="232130" y="864962"/>
                  </a:lnTo>
                  <a:lnTo>
                    <a:pt x="195862" y="843449"/>
                  </a:lnTo>
                  <a:lnTo>
                    <a:pt x="161903" y="817912"/>
                  </a:lnTo>
                  <a:lnTo>
                    <a:pt x="130495" y="788628"/>
                  </a:lnTo>
                  <a:lnTo>
                    <a:pt x="101880" y="755874"/>
                  </a:lnTo>
                  <a:lnTo>
                    <a:pt x="76297" y="719925"/>
                  </a:lnTo>
                  <a:lnTo>
                    <a:pt x="53989" y="681058"/>
                  </a:lnTo>
                  <a:lnTo>
                    <a:pt x="35196" y="639550"/>
                  </a:lnTo>
                  <a:lnTo>
                    <a:pt x="20159" y="595676"/>
                  </a:lnTo>
                  <a:lnTo>
                    <a:pt x="9120" y="549714"/>
                  </a:lnTo>
                  <a:lnTo>
                    <a:pt x="2320" y="501939"/>
                  </a:lnTo>
                  <a:lnTo>
                    <a:pt x="0" y="4526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9669" y="1668144"/>
              <a:ext cx="3487420" cy="813435"/>
            </a:xfrm>
            <a:custGeom>
              <a:avLst/>
              <a:gdLst/>
              <a:ahLst/>
              <a:cxnLst/>
              <a:rect l="l" t="t" r="r" b="b"/>
              <a:pathLst>
                <a:path w="3487420" h="813435">
                  <a:moveTo>
                    <a:pt x="459994" y="540004"/>
                  </a:moveTo>
                  <a:lnTo>
                    <a:pt x="458724" y="499999"/>
                  </a:lnTo>
                  <a:lnTo>
                    <a:pt x="455168" y="460121"/>
                  </a:lnTo>
                  <a:lnTo>
                    <a:pt x="449453" y="420878"/>
                  </a:lnTo>
                  <a:lnTo>
                    <a:pt x="441833" y="382524"/>
                  </a:lnTo>
                  <a:lnTo>
                    <a:pt x="432181" y="345567"/>
                  </a:lnTo>
                  <a:lnTo>
                    <a:pt x="408051" y="276352"/>
                  </a:lnTo>
                  <a:lnTo>
                    <a:pt x="386080" y="229997"/>
                  </a:lnTo>
                  <a:lnTo>
                    <a:pt x="361569" y="189484"/>
                  </a:lnTo>
                  <a:lnTo>
                    <a:pt x="334518" y="155956"/>
                  </a:lnTo>
                  <a:lnTo>
                    <a:pt x="305943" y="130429"/>
                  </a:lnTo>
                  <a:lnTo>
                    <a:pt x="290207" y="120777"/>
                  </a:lnTo>
                  <a:lnTo>
                    <a:pt x="285877" y="118364"/>
                  </a:lnTo>
                  <a:lnTo>
                    <a:pt x="275590" y="114046"/>
                  </a:lnTo>
                  <a:lnTo>
                    <a:pt x="265176" y="110871"/>
                  </a:lnTo>
                  <a:lnTo>
                    <a:pt x="254762" y="108839"/>
                  </a:lnTo>
                  <a:lnTo>
                    <a:pt x="244094" y="108077"/>
                  </a:lnTo>
                  <a:lnTo>
                    <a:pt x="233426" y="108839"/>
                  </a:lnTo>
                  <a:lnTo>
                    <a:pt x="191897" y="123698"/>
                  </a:lnTo>
                  <a:lnTo>
                    <a:pt x="152793" y="156083"/>
                  </a:lnTo>
                  <a:lnTo>
                    <a:pt x="125984" y="189738"/>
                  </a:lnTo>
                  <a:lnTo>
                    <a:pt x="101219" y="230505"/>
                  </a:lnTo>
                  <a:lnTo>
                    <a:pt x="79375" y="276987"/>
                  </a:lnTo>
                  <a:lnTo>
                    <a:pt x="55118" y="346456"/>
                  </a:lnTo>
                  <a:lnTo>
                    <a:pt x="45593" y="383794"/>
                  </a:lnTo>
                  <a:lnTo>
                    <a:pt x="37846" y="422275"/>
                  </a:lnTo>
                  <a:lnTo>
                    <a:pt x="32131" y="461772"/>
                  </a:lnTo>
                  <a:lnTo>
                    <a:pt x="31826" y="466128"/>
                  </a:lnTo>
                  <a:lnTo>
                    <a:pt x="0" y="464312"/>
                  </a:lnTo>
                  <a:lnTo>
                    <a:pt x="33655" y="542544"/>
                  </a:lnTo>
                  <a:lnTo>
                    <a:pt x="69799" y="479552"/>
                  </a:lnTo>
                  <a:lnTo>
                    <a:pt x="76073" y="468630"/>
                  </a:lnTo>
                  <a:lnTo>
                    <a:pt x="44488" y="466839"/>
                  </a:lnTo>
                  <a:lnTo>
                    <a:pt x="44704" y="463550"/>
                  </a:lnTo>
                  <a:lnTo>
                    <a:pt x="50292" y="424815"/>
                  </a:lnTo>
                  <a:lnTo>
                    <a:pt x="57912" y="386969"/>
                  </a:lnTo>
                  <a:lnTo>
                    <a:pt x="78359" y="315341"/>
                  </a:lnTo>
                  <a:lnTo>
                    <a:pt x="97790" y="266319"/>
                  </a:lnTo>
                  <a:lnTo>
                    <a:pt x="120015" y="222758"/>
                  </a:lnTo>
                  <a:lnTo>
                    <a:pt x="144653" y="185547"/>
                  </a:lnTo>
                  <a:lnTo>
                    <a:pt x="170815" y="155956"/>
                  </a:lnTo>
                  <a:lnTo>
                    <a:pt x="207010" y="129921"/>
                  </a:lnTo>
                  <a:lnTo>
                    <a:pt x="243332" y="120777"/>
                  </a:lnTo>
                  <a:lnTo>
                    <a:pt x="252222" y="121285"/>
                  </a:lnTo>
                  <a:lnTo>
                    <a:pt x="288925" y="134493"/>
                  </a:lnTo>
                  <a:lnTo>
                    <a:pt x="325120" y="164465"/>
                  </a:lnTo>
                  <a:lnTo>
                    <a:pt x="351028" y="196596"/>
                  </a:lnTo>
                  <a:lnTo>
                    <a:pt x="374777" y="235712"/>
                  </a:lnTo>
                  <a:lnTo>
                    <a:pt x="396113" y="280924"/>
                  </a:lnTo>
                  <a:lnTo>
                    <a:pt x="419989" y="348742"/>
                  </a:lnTo>
                  <a:lnTo>
                    <a:pt x="437007" y="422783"/>
                  </a:lnTo>
                  <a:lnTo>
                    <a:pt x="442620" y="461772"/>
                  </a:lnTo>
                  <a:lnTo>
                    <a:pt x="446024" y="500634"/>
                  </a:lnTo>
                  <a:lnTo>
                    <a:pt x="447294" y="540258"/>
                  </a:lnTo>
                  <a:lnTo>
                    <a:pt x="459994" y="540004"/>
                  </a:lnTo>
                  <a:close/>
                </a:path>
                <a:path w="3487420" h="813435">
                  <a:moveTo>
                    <a:pt x="2224786" y="392176"/>
                  </a:moveTo>
                  <a:lnTo>
                    <a:pt x="2222119" y="337693"/>
                  </a:lnTo>
                  <a:lnTo>
                    <a:pt x="2214245" y="284099"/>
                  </a:lnTo>
                  <a:lnTo>
                    <a:pt x="2196973" y="215519"/>
                  </a:lnTo>
                  <a:lnTo>
                    <a:pt x="2172716" y="152781"/>
                  </a:lnTo>
                  <a:lnTo>
                    <a:pt x="2150745" y="110617"/>
                  </a:lnTo>
                  <a:lnTo>
                    <a:pt x="2126234" y="73787"/>
                  </a:lnTo>
                  <a:lnTo>
                    <a:pt x="2099183" y="43434"/>
                  </a:lnTo>
                  <a:lnTo>
                    <a:pt x="2060448" y="14351"/>
                  </a:lnTo>
                  <a:lnTo>
                    <a:pt x="2057184" y="12700"/>
                  </a:lnTo>
                  <a:lnTo>
                    <a:pt x="2050415" y="9271"/>
                  </a:lnTo>
                  <a:lnTo>
                    <a:pt x="2040128" y="5334"/>
                  </a:lnTo>
                  <a:lnTo>
                    <a:pt x="2029841" y="2413"/>
                  </a:lnTo>
                  <a:lnTo>
                    <a:pt x="2019300" y="635"/>
                  </a:lnTo>
                  <a:lnTo>
                    <a:pt x="2008886" y="0"/>
                  </a:lnTo>
                  <a:lnTo>
                    <a:pt x="1998345" y="635"/>
                  </a:lnTo>
                  <a:lnTo>
                    <a:pt x="1956943" y="14224"/>
                  </a:lnTo>
                  <a:lnTo>
                    <a:pt x="1917954" y="43434"/>
                  </a:lnTo>
                  <a:lnTo>
                    <a:pt x="1890903" y="74168"/>
                  </a:lnTo>
                  <a:lnTo>
                    <a:pt x="1866138" y="110998"/>
                  </a:lnTo>
                  <a:lnTo>
                    <a:pt x="1844294" y="153289"/>
                  </a:lnTo>
                  <a:lnTo>
                    <a:pt x="1820037" y="216408"/>
                  </a:lnTo>
                  <a:lnTo>
                    <a:pt x="1802638" y="285369"/>
                  </a:lnTo>
                  <a:lnTo>
                    <a:pt x="1798180" y="318262"/>
                  </a:lnTo>
                  <a:lnTo>
                    <a:pt x="1765808" y="315976"/>
                  </a:lnTo>
                  <a:lnTo>
                    <a:pt x="1798447" y="394716"/>
                  </a:lnTo>
                  <a:lnTo>
                    <a:pt x="1835302" y="332232"/>
                  </a:lnTo>
                  <a:lnTo>
                    <a:pt x="1841754" y="321310"/>
                  </a:lnTo>
                  <a:lnTo>
                    <a:pt x="1810969" y="319151"/>
                  </a:lnTo>
                  <a:lnTo>
                    <a:pt x="1815084" y="288163"/>
                  </a:lnTo>
                  <a:lnTo>
                    <a:pt x="1822704" y="253873"/>
                  </a:lnTo>
                  <a:lnTo>
                    <a:pt x="1843024" y="188976"/>
                  </a:lnTo>
                  <a:lnTo>
                    <a:pt x="1869567" y="130810"/>
                  </a:lnTo>
                  <a:lnTo>
                    <a:pt x="1892681" y="93218"/>
                  </a:lnTo>
                  <a:lnTo>
                    <a:pt x="1917700" y="61722"/>
                  </a:lnTo>
                  <a:lnTo>
                    <a:pt x="1953387" y="30988"/>
                  </a:lnTo>
                  <a:lnTo>
                    <a:pt x="1989836" y="14859"/>
                  </a:lnTo>
                  <a:lnTo>
                    <a:pt x="2008124" y="12700"/>
                  </a:lnTo>
                  <a:lnTo>
                    <a:pt x="2017268" y="13208"/>
                  </a:lnTo>
                  <a:lnTo>
                    <a:pt x="2054098" y="25273"/>
                  </a:lnTo>
                  <a:lnTo>
                    <a:pt x="2090166" y="52324"/>
                  </a:lnTo>
                  <a:lnTo>
                    <a:pt x="2115947" y="81407"/>
                  </a:lnTo>
                  <a:lnTo>
                    <a:pt x="2139696" y="116840"/>
                  </a:lnTo>
                  <a:lnTo>
                    <a:pt x="2161032" y="157734"/>
                  </a:lnTo>
                  <a:lnTo>
                    <a:pt x="2184781" y="218948"/>
                  </a:lnTo>
                  <a:lnTo>
                    <a:pt x="2201799" y="286004"/>
                  </a:lnTo>
                  <a:lnTo>
                    <a:pt x="2209419" y="338709"/>
                  </a:lnTo>
                  <a:lnTo>
                    <a:pt x="2212086" y="392430"/>
                  </a:lnTo>
                  <a:lnTo>
                    <a:pt x="2224786" y="392176"/>
                  </a:lnTo>
                  <a:close/>
                </a:path>
                <a:path w="3487420" h="813435">
                  <a:moveTo>
                    <a:pt x="3487039" y="774827"/>
                  </a:moveTo>
                  <a:lnTo>
                    <a:pt x="3474339" y="768477"/>
                  </a:lnTo>
                  <a:lnTo>
                    <a:pt x="3410839" y="736727"/>
                  </a:lnTo>
                  <a:lnTo>
                    <a:pt x="3410839" y="768477"/>
                  </a:lnTo>
                  <a:lnTo>
                    <a:pt x="2418715" y="768477"/>
                  </a:lnTo>
                  <a:lnTo>
                    <a:pt x="2418715" y="781177"/>
                  </a:lnTo>
                  <a:lnTo>
                    <a:pt x="3410839" y="781177"/>
                  </a:lnTo>
                  <a:lnTo>
                    <a:pt x="3410839" y="812927"/>
                  </a:lnTo>
                  <a:lnTo>
                    <a:pt x="3474339" y="781177"/>
                  </a:lnTo>
                  <a:lnTo>
                    <a:pt x="3487039" y="77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22422" y="42840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19647" y="493237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87789" y="4865941"/>
            <a:ext cx="602615" cy="689610"/>
            <a:chOff x="2887789" y="4865941"/>
            <a:chExt cx="602615" cy="689610"/>
          </a:xfrm>
        </p:grpSpPr>
        <p:sp>
          <p:nvSpPr>
            <p:cNvPr id="27" name="object 27"/>
            <p:cNvSpPr/>
            <p:nvPr/>
          </p:nvSpPr>
          <p:spPr>
            <a:xfrm>
              <a:off x="2892551" y="487070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2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2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2551" y="487070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2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2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12948" y="5047869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12264" y="5166359"/>
            <a:ext cx="2554605" cy="79375"/>
          </a:xfrm>
          <a:custGeom>
            <a:avLst/>
            <a:gdLst/>
            <a:ahLst/>
            <a:cxnLst/>
            <a:rect l="l" t="t" r="r" b="b"/>
            <a:pathLst>
              <a:path w="2554604" h="79375">
                <a:moveTo>
                  <a:pt x="792480" y="41148"/>
                </a:moveTo>
                <a:lnTo>
                  <a:pt x="779780" y="34798"/>
                </a:lnTo>
                <a:lnTo>
                  <a:pt x="716280" y="3048"/>
                </a:lnTo>
                <a:lnTo>
                  <a:pt x="716280" y="34798"/>
                </a:lnTo>
                <a:lnTo>
                  <a:pt x="0" y="34798"/>
                </a:lnTo>
                <a:lnTo>
                  <a:pt x="0" y="47498"/>
                </a:lnTo>
                <a:lnTo>
                  <a:pt x="716280" y="47498"/>
                </a:lnTo>
                <a:lnTo>
                  <a:pt x="716280" y="79248"/>
                </a:lnTo>
                <a:lnTo>
                  <a:pt x="779780" y="47498"/>
                </a:lnTo>
                <a:lnTo>
                  <a:pt x="792480" y="41148"/>
                </a:lnTo>
                <a:close/>
              </a:path>
              <a:path w="2554604" h="79375">
                <a:moveTo>
                  <a:pt x="2554224" y="38112"/>
                </a:moveTo>
                <a:lnTo>
                  <a:pt x="2541524" y="31762"/>
                </a:lnTo>
                <a:lnTo>
                  <a:pt x="2478024" y="0"/>
                </a:lnTo>
                <a:lnTo>
                  <a:pt x="2478024" y="31762"/>
                </a:lnTo>
                <a:lnTo>
                  <a:pt x="1385316" y="31762"/>
                </a:lnTo>
                <a:lnTo>
                  <a:pt x="1385316" y="44462"/>
                </a:lnTo>
                <a:lnTo>
                  <a:pt x="2478024" y="44462"/>
                </a:lnTo>
                <a:lnTo>
                  <a:pt x="2478024" y="76200"/>
                </a:lnTo>
                <a:lnTo>
                  <a:pt x="2541524" y="44462"/>
                </a:lnTo>
                <a:lnTo>
                  <a:pt x="2554224" y="3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95469" y="43389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91761" y="49150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34137" y="4827841"/>
            <a:ext cx="602615" cy="689610"/>
            <a:chOff x="6434137" y="4827841"/>
            <a:chExt cx="602615" cy="689610"/>
          </a:xfrm>
        </p:grpSpPr>
        <p:sp>
          <p:nvSpPr>
            <p:cNvPr id="34" name="object 34"/>
            <p:cNvSpPr/>
            <p:nvPr/>
          </p:nvSpPr>
          <p:spPr>
            <a:xfrm>
              <a:off x="6438900" y="483260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2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5" y="339852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38900" y="483260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0" y="339852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5" y="339852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559295" y="5009845"/>
            <a:ext cx="29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mbria Math"/>
                <a:cs typeface="Cambria Math"/>
              </a:rPr>
              <a:t>𝑞</a:t>
            </a:r>
            <a:r>
              <a:rPr sz="1950" spc="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40685" y="4566792"/>
            <a:ext cx="3486150" cy="2136140"/>
            <a:chOff x="2940685" y="4566792"/>
            <a:chExt cx="3486150" cy="2136140"/>
          </a:xfrm>
        </p:grpSpPr>
        <p:sp>
          <p:nvSpPr>
            <p:cNvPr id="38" name="object 38"/>
            <p:cNvSpPr/>
            <p:nvPr/>
          </p:nvSpPr>
          <p:spPr>
            <a:xfrm>
              <a:off x="4666488" y="4864607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2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4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2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66488" y="4864607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2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2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4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40685" y="4566792"/>
              <a:ext cx="3486150" cy="665480"/>
            </a:xfrm>
            <a:custGeom>
              <a:avLst/>
              <a:gdLst/>
              <a:ahLst/>
              <a:cxnLst/>
              <a:rect l="l" t="t" r="r" b="b"/>
              <a:pathLst>
                <a:path w="3486150" h="665479">
                  <a:moveTo>
                    <a:pt x="458978" y="392176"/>
                  </a:moveTo>
                  <a:lnTo>
                    <a:pt x="456311" y="337693"/>
                  </a:lnTo>
                  <a:lnTo>
                    <a:pt x="448437" y="284099"/>
                  </a:lnTo>
                  <a:lnTo>
                    <a:pt x="431165" y="215519"/>
                  </a:lnTo>
                  <a:lnTo>
                    <a:pt x="406908" y="152781"/>
                  </a:lnTo>
                  <a:lnTo>
                    <a:pt x="384937" y="110617"/>
                  </a:lnTo>
                  <a:lnTo>
                    <a:pt x="360426" y="73787"/>
                  </a:lnTo>
                  <a:lnTo>
                    <a:pt x="333375" y="43434"/>
                  </a:lnTo>
                  <a:lnTo>
                    <a:pt x="294640" y="14351"/>
                  </a:lnTo>
                  <a:lnTo>
                    <a:pt x="291376" y="12700"/>
                  </a:lnTo>
                  <a:lnTo>
                    <a:pt x="284607" y="9271"/>
                  </a:lnTo>
                  <a:lnTo>
                    <a:pt x="274320" y="5334"/>
                  </a:lnTo>
                  <a:lnTo>
                    <a:pt x="264033" y="2413"/>
                  </a:lnTo>
                  <a:lnTo>
                    <a:pt x="253492" y="635"/>
                  </a:lnTo>
                  <a:lnTo>
                    <a:pt x="243078" y="0"/>
                  </a:lnTo>
                  <a:lnTo>
                    <a:pt x="232537" y="635"/>
                  </a:lnTo>
                  <a:lnTo>
                    <a:pt x="191135" y="14224"/>
                  </a:lnTo>
                  <a:lnTo>
                    <a:pt x="152146" y="43434"/>
                  </a:lnTo>
                  <a:lnTo>
                    <a:pt x="125095" y="74168"/>
                  </a:lnTo>
                  <a:lnTo>
                    <a:pt x="100330" y="110998"/>
                  </a:lnTo>
                  <a:lnTo>
                    <a:pt x="78486" y="153289"/>
                  </a:lnTo>
                  <a:lnTo>
                    <a:pt x="54229" y="216408"/>
                  </a:lnTo>
                  <a:lnTo>
                    <a:pt x="36830" y="285369"/>
                  </a:lnTo>
                  <a:lnTo>
                    <a:pt x="32372" y="318262"/>
                  </a:lnTo>
                  <a:lnTo>
                    <a:pt x="0" y="315976"/>
                  </a:lnTo>
                  <a:lnTo>
                    <a:pt x="32639" y="394716"/>
                  </a:lnTo>
                  <a:lnTo>
                    <a:pt x="69494" y="332232"/>
                  </a:lnTo>
                  <a:lnTo>
                    <a:pt x="75946" y="321310"/>
                  </a:lnTo>
                  <a:lnTo>
                    <a:pt x="45161" y="319151"/>
                  </a:lnTo>
                  <a:lnTo>
                    <a:pt x="49276" y="288163"/>
                  </a:lnTo>
                  <a:lnTo>
                    <a:pt x="56896" y="253873"/>
                  </a:lnTo>
                  <a:lnTo>
                    <a:pt x="77216" y="188976"/>
                  </a:lnTo>
                  <a:lnTo>
                    <a:pt x="103759" y="130810"/>
                  </a:lnTo>
                  <a:lnTo>
                    <a:pt x="126873" y="93218"/>
                  </a:lnTo>
                  <a:lnTo>
                    <a:pt x="151892" y="61722"/>
                  </a:lnTo>
                  <a:lnTo>
                    <a:pt x="187579" y="30988"/>
                  </a:lnTo>
                  <a:lnTo>
                    <a:pt x="224028" y="14859"/>
                  </a:lnTo>
                  <a:lnTo>
                    <a:pt x="242316" y="12700"/>
                  </a:lnTo>
                  <a:lnTo>
                    <a:pt x="251460" y="13208"/>
                  </a:lnTo>
                  <a:lnTo>
                    <a:pt x="288290" y="25273"/>
                  </a:lnTo>
                  <a:lnTo>
                    <a:pt x="324345" y="52324"/>
                  </a:lnTo>
                  <a:lnTo>
                    <a:pt x="350139" y="81407"/>
                  </a:lnTo>
                  <a:lnTo>
                    <a:pt x="373888" y="116840"/>
                  </a:lnTo>
                  <a:lnTo>
                    <a:pt x="395224" y="157734"/>
                  </a:lnTo>
                  <a:lnTo>
                    <a:pt x="418973" y="218948"/>
                  </a:lnTo>
                  <a:lnTo>
                    <a:pt x="435991" y="286004"/>
                  </a:lnTo>
                  <a:lnTo>
                    <a:pt x="443611" y="338709"/>
                  </a:lnTo>
                  <a:lnTo>
                    <a:pt x="446278" y="392430"/>
                  </a:lnTo>
                  <a:lnTo>
                    <a:pt x="458978" y="392176"/>
                  </a:lnTo>
                  <a:close/>
                </a:path>
                <a:path w="3486150" h="665479">
                  <a:moveTo>
                    <a:pt x="2244344" y="403479"/>
                  </a:moveTo>
                  <a:lnTo>
                    <a:pt x="2241677" y="356997"/>
                  </a:lnTo>
                  <a:lnTo>
                    <a:pt x="2233765" y="311023"/>
                  </a:lnTo>
                  <a:lnTo>
                    <a:pt x="2216404" y="252603"/>
                  </a:lnTo>
                  <a:lnTo>
                    <a:pt x="2192274" y="199136"/>
                  </a:lnTo>
                  <a:lnTo>
                    <a:pt x="2162429" y="152273"/>
                  </a:lnTo>
                  <a:lnTo>
                    <a:pt x="2136902" y="122555"/>
                  </a:lnTo>
                  <a:lnTo>
                    <a:pt x="2099564" y="91948"/>
                  </a:lnTo>
                  <a:lnTo>
                    <a:pt x="2081491" y="81788"/>
                  </a:lnTo>
                  <a:lnTo>
                    <a:pt x="2080006" y="81026"/>
                  </a:lnTo>
                  <a:lnTo>
                    <a:pt x="2039112" y="69596"/>
                  </a:lnTo>
                  <a:lnTo>
                    <a:pt x="2028698" y="69088"/>
                  </a:lnTo>
                  <a:lnTo>
                    <a:pt x="2018284" y="69596"/>
                  </a:lnTo>
                  <a:lnTo>
                    <a:pt x="1977390" y="80518"/>
                  </a:lnTo>
                  <a:lnTo>
                    <a:pt x="1938528" y="104267"/>
                  </a:lnTo>
                  <a:lnTo>
                    <a:pt x="1902968" y="138684"/>
                  </a:lnTo>
                  <a:lnTo>
                    <a:pt x="1879092" y="170307"/>
                  </a:lnTo>
                  <a:lnTo>
                    <a:pt x="1851787" y="218821"/>
                  </a:lnTo>
                  <a:lnTo>
                    <a:pt x="1830832" y="272796"/>
                  </a:lnTo>
                  <a:lnTo>
                    <a:pt x="1820989" y="314413"/>
                  </a:lnTo>
                  <a:lnTo>
                    <a:pt x="1788922" y="311023"/>
                  </a:lnTo>
                  <a:lnTo>
                    <a:pt x="1818767" y="390779"/>
                  </a:lnTo>
                  <a:lnTo>
                    <a:pt x="1858632" y="328549"/>
                  </a:lnTo>
                  <a:lnTo>
                    <a:pt x="1864741" y="319024"/>
                  </a:lnTo>
                  <a:lnTo>
                    <a:pt x="1833626" y="315747"/>
                  </a:lnTo>
                  <a:lnTo>
                    <a:pt x="1835277" y="304800"/>
                  </a:lnTo>
                  <a:lnTo>
                    <a:pt x="1842770" y="277114"/>
                  </a:lnTo>
                  <a:lnTo>
                    <a:pt x="1863090" y="224663"/>
                  </a:lnTo>
                  <a:lnTo>
                    <a:pt x="1889506" y="177673"/>
                  </a:lnTo>
                  <a:lnTo>
                    <a:pt x="1912493" y="147193"/>
                  </a:lnTo>
                  <a:lnTo>
                    <a:pt x="1946021" y="114427"/>
                  </a:lnTo>
                  <a:lnTo>
                    <a:pt x="1982089" y="92202"/>
                  </a:lnTo>
                  <a:lnTo>
                    <a:pt x="2018919" y="82169"/>
                  </a:lnTo>
                  <a:lnTo>
                    <a:pt x="2028063" y="81788"/>
                  </a:lnTo>
                  <a:lnTo>
                    <a:pt x="2037334" y="82169"/>
                  </a:lnTo>
                  <a:lnTo>
                    <a:pt x="2074164" y="92456"/>
                  </a:lnTo>
                  <a:lnTo>
                    <a:pt x="2110359" y="115443"/>
                  </a:lnTo>
                  <a:lnTo>
                    <a:pt x="2144141" y="149479"/>
                  </a:lnTo>
                  <a:lnTo>
                    <a:pt x="2167001" y="181102"/>
                  </a:lnTo>
                  <a:lnTo>
                    <a:pt x="2193417" y="229997"/>
                  </a:lnTo>
                  <a:lnTo>
                    <a:pt x="2213864" y="284607"/>
                  </a:lnTo>
                  <a:lnTo>
                    <a:pt x="2226945" y="343154"/>
                  </a:lnTo>
                  <a:lnTo>
                    <a:pt x="2231364" y="388112"/>
                  </a:lnTo>
                  <a:lnTo>
                    <a:pt x="2231644" y="403606"/>
                  </a:lnTo>
                  <a:lnTo>
                    <a:pt x="2244344" y="403479"/>
                  </a:lnTo>
                  <a:close/>
                </a:path>
                <a:path w="3486150" h="665479">
                  <a:moveTo>
                    <a:pt x="3486023" y="627011"/>
                  </a:moveTo>
                  <a:lnTo>
                    <a:pt x="3473323" y="620649"/>
                  </a:lnTo>
                  <a:lnTo>
                    <a:pt x="3409823" y="588899"/>
                  </a:lnTo>
                  <a:lnTo>
                    <a:pt x="3409823" y="620649"/>
                  </a:lnTo>
                  <a:lnTo>
                    <a:pt x="2339975" y="620649"/>
                  </a:lnTo>
                  <a:lnTo>
                    <a:pt x="2339975" y="633361"/>
                  </a:lnTo>
                  <a:lnTo>
                    <a:pt x="3409823" y="633361"/>
                  </a:lnTo>
                  <a:lnTo>
                    <a:pt x="3409823" y="665111"/>
                  </a:lnTo>
                  <a:lnTo>
                    <a:pt x="3473323" y="633361"/>
                  </a:lnTo>
                  <a:lnTo>
                    <a:pt x="3486023" y="627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71060" y="6018275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4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9"/>
                  </a:lnTo>
                  <a:lnTo>
                    <a:pt x="171457" y="31586"/>
                  </a:lnTo>
                  <a:lnTo>
                    <a:pt x="135017" y="54752"/>
                  </a:lnTo>
                  <a:lnTo>
                    <a:pt x="101947" y="83360"/>
                  </a:lnTo>
                  <a:lnTo>
                    <a:pt x="72707" y="116884"/>
                  </a:lnTo>
                  <a:lnTo>
                    <a:pt x="47755" y="154799"/>
                  </a:lnTo>
                  <a:lnTo>
                    <a:pt x="27550" y="196579"/>
                  </a:lnTo>
                  <a:lnTo>
                    <a:pt x="12550" y="241698"/>
                  </a:lnTo>
                  <a:lnTo>
                    <a:pt x="3214" y="289631"/>
                  </a:lnTo>
                  <a:lnTo>
                    <a:pt x="0" y="339852"/>
                  </a:lnTo>
                  <a:lnTo>
                    <a:pt x="3214" y="390072"/>
                  </a:lnTo>
                  <a:lnTo>
                    <a:pt x="12550" y="438005"/>
                  </a:lnTo>
                  <a:lnTo>
                    <a:pt x="27550" y="483124"/>
                  </a:lnTo>
                  <a:lnTo>
                    <a:pt x="47755" y="524904"/>
                  </a:lnTo>
                  <a:lnTo>
                    <a:pt x="72707" y="562819"/>
                  </a:lnTo>
                  <a:lnTo>
                    <a:pt x="101947" y="596343"/>
                  </a:lnTo>
                  <a:lnTo>
                    <a:pt x="135017" y="624951"/>
                  </a:lnTo>
                  <a:lnTo>
                    <a:pt x="171457" y="648117"/>
                  </a:lnTo>
                  <a:lnTo>
                    <a:pt x="210810" y="665314"/>
                  </a:lnTo>
                  <a:lnTo>
                    <a:pt x="252616" y="676019"/>
                  </a:lnTo>
                  <a:lnTo>
                    <a:pt x="296417" y="679704"/>
                  </a:lnTo>
                  <a:lnTo>
                    <a:pt x="340219" y="676019"/>
                  </a:lnTo>
                  <a:lnTo>
                    <a:pt x="382025" y="665314"/>
                  </a:lnTo>
                  <a:lnTo>
                    <a:pt x="421378" y="648117"/>
                  </a:lnTo>
                  <a:lnTo>
                    <a:pt x="457818" y="624951"/>
                  </a:lnTo>
                  <a:lnTo>
                    <a:pt x="490888" y="596343"/>
                  </a:lnTo>
                  <a:lnTo>
                    <a:pt x="520128" y="562819"/>
                  </a:lnTo>
                  <a:lnTo>
                    <a:pt x="545080" y="524904"/>
                  </a:lnTo>
                  <a:lnTo>
                    <a:pt x="565285" y="483124"/>
                  </a:lnTo>
                  <a:lnTo>
                    <a:pt x="580285" y="438005"/>
                  </a:lnTo>
                  <a:lnTo>
                    <a:pt x="589621" y="390072"/>
                  </a:lnTo>
                  <a:lnTo>
                    <a:pt x="592836" y="339852"/>
                  </a:lnTo>
                  <a:lnTo>
                    <a:pt x="589621" y="289631"/>
                  </a:lnTo>
                  <a:lnTo>
                    <a:pt x="580285" y="241698"/>
                  </a:lnTo>
                  <a:lnTo>
                    <a:pt x="565285" y="196579"/>
                  </a:lnTo>
                  <a:lnTo>
                    <a:pt x="545080" y="154799"/>
                  </a:lnTo>
                  <a:lnTo>
                    <a:pt x="520128" y="116884"/>
                  </a:lnTo>
                  <a:lnTo>
                    <a:pt x="490888" y="83360"/>
                  </a:lnTo>
                  <a:lnTo>
                    <a:pt x="457818" y="54752"/>
                  </a:lnTo>
                  <a:lnTo>
                    <a:pt x="421378" y="31586"/>
                  </a:lnTo>
                  <a:lnTo>
                    <a:pt x="382025" y="14389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71060" y="6018275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4">
                  <a:moveTo>
                    <a:pt x="0" y="339852"/>
                  </a:moveTo>
                  <a:lnTo>
                    <a:pt x="3214" y="289631"/>
                  </a:lnTo>
                  <a:lnTo>
                    <a:pt x="12550" y="241698"/>
                  </a:lnTo>
                  <a:lnTo>
                    <a:pt x="27550" y="196579"/>
                  </a:lnTo>
                  <a:lnTo>
                    <a:pt x="47755" y="154799"/>
                  </a:lnTo>
                  <a:lnTo>
                    <a:pt x="72707" y="116884"/>
                  </a:lnTo>
                  <a:lnTo>
                    <a:pt x="101947" y="83360"/>
                  </a:lnTo>
                  <a:lnTo>
                    <a:pt x="135017" y="54752"/>
                  </a:lnTo>
                  <a:lnTo>
                    <a:pt x="171457" y="31586"/>
                  </a:lnTo>
                  <a:lnTo>
                    <a:pt x="210810" y="14389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9"/>
                  </a:lnTo>
                  <a:lnTo>
                    <a:pt x="421378" y="31586"/>
                  </a:lnTo>
                  <a:lnTo>
                    <a:pt x="457818" y="54752"/>
                  </a:lnTo>
                  <a:lnTo>
                    <a:pt x="490888" y="83360"/>
                  </a:lnTo>
                  <a:lnTo>
                    <a:pt x="520128" y="116884"/>
                  </a:lnTo>
                  <a:lnTo>
                    <a:pt x="545080" y="154799"/>
                  </a:lnTo>
                  <a:lnTo>
                    <a:pt x="565285" y="196579"/>
                  </a:lnTo>
                  <a:lnTo>
                    <a:pt x="580285" y="241698"/>
                  </a:lnTo>
                  <a:lnTo>
                    <a:pt x="589621" y="289631"/>
                  </a:lnTo>
                  <a:lnTo>
                    <a:pt x="592836" y="339852"/>
                  </a:lnTo>
                  <a:lnTo>
                    <a:pt x="589621" y="390072"/>
                  </a:lnTo>
                  <a:lnTo>
                    <a:pt x="580285" y="438005"/>
                  </a:lnTo>
                  <a:lnTo>
                    <a:pt x="565285" y="483124"/>
                  </a:lnTo>
                  <a:lnTo>
                    <a:pt x="545080" y="524904"/>
                  </a:lnTo>
                  <a:lnTo>
                    <a:pt x="520128" y="562819"/>
                  </a:lnTo>
                  <a:lnTo>
                    <a:pt x="490888" y="596343"/>
                  </a:lnTo>
                  <a:lnTo>
                    <a:pt x="457818" y="624951"/>
                  </a:lnTo>
                  <a:lnTo>
                    <a:pt x="421378" y="648117"/>
                  </a:lnTo>
                  <a:lnTo>
                    <a:pt x="382025" y="665314"/>
                  </a:lnTo>
                  <a:lnTo>
                    <a:pt x="340219" y="676019"/>
                  </a:lnTo>
                  <a:lnTo>
                    <a:pt x="296417" y="679704"/>
                  </a:lnTo>
                  <a:lnTo>
                    <a:pt x="252616" y="676019"/>
                  </a:lnTo>
                  <a:lnTo>
                    <a:pt x="210810" y="665314"/>
                  </a:lnTo>
                  <a:lnTo>
                    <a:pt x="171457" y="648117"/>
                  </a:lnTo>
                  <a:lnTo>
                    <a:pt x="135017" y="624951"/>
                  </a:lnTo>
                  <a:lnTo>
                    <a:pt x="101947" y="596343"/>
                  </a:lnTo>
                  <a:lnTo>
                    <a:pt x="72707" y="562819"/>
                  </a:lnTo>
                  <a:lnTo>
                    <a:pt x="47755" y="524904"/>
                  </a:lnTo>
                  <a:lnTo>
                    <a:pt x="27550" y="483124"/>
                  </a:lnTo>
                  <a:lnTo>
                    <a:pt x="12550" y="438005"/>
                  </a:lnTo>
                  <a:lnTo>
                    <a:pt x="3214" y="390072"/>
                  </a:lnTo>
                  <a:lnTo>
                    <a:pt x="0" y="339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787772" y="6187541"/>
            <a:ext cx="295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67237" y="5544311"/>
            <a:ext cx="800735" cy="1271270"/>
            <a:chOff x="4567237" y="5544311"/>
            <a:chExt cx="800735" cy="1271270"/>
          </a:xfrm>
        </p:grpSpPr>
        <p:sp>
          <p:nvSpPr>
            <p:cNvPr id="45" name="object 45"/>
            <p:cNvSpPr/>
            <p:nvPr/>
          </p:nvSpPr>
          <p:spPr>
            <a:xfrm>
              <a:off x="4572000" y="5905499"/>
              <a:ext cx="791210" cy="905510"/>
            </a:xfrm>
            <a:custGeom>
              <a:avLst/>
              <a:gdLst/>
              <a:ahLst/>
              <a:cxnLst/>
              <a:rect l="l" t="t" r="r" b="b"/>
              <a:pathLst>
                <a:path w="791210" h="905509">
                  <a:moveTo>
                    <a:pt x="0" y="452628"/>
                  </a:moveTo>
                  <a:lnTo>
                    <a:pt x="2320" y="403310"/>
                  </a:lnTo>
                  <a:lnTo>
                    <a:pt x="9120" y="355530"/>
                  </a:lnTo>
                  <a:lnTo>
                    <a:pt x="20159" y="309564"/>
                  </a:lnTo>
                  <a:lnTo>
                    <a:pt x="35196" y="265689"/>
                  </a:lnTo>
                  <a:lnTo>
                    <a:pt x="53989" y="224180"/>
                  </a:lnTo>
                  <a:lnTo>
                    <a:pt x="76297" y="185314"/>
                  </a:lnTo>
                  <a:lnTo>
                    <a:pt x="101880" y="149366"/>
                  </a:lnTo>
                  <a:lnTo>
                    <a:pt x="130495" y="116614"/>
                  </a:lnTo>
                  <a:lnTo>
                    <a:pt x="161903" y="87332"/>
                  </a:lnTo>
                  <a:lnTo>
                    <a:pt x="195862" y="61798"/>
                  </a:lnTo>
                  <a:lnTo>
                    <a:pt x="232130" y="40287"/>
                  </a:lnTo>
                  <a:lnTo>
                    <a:pt x="270467" y="23075"/>
                  </a:lnTo>
                  <a:lnTo>
                    <a:pt x="310631" y="10440"/>
                  </a:lnTo>
                  <a:lnTo>
                    <a:pt x="352382" y="2656"/>
                  </a:lnTo>
                  <a:lnTo>
                    <a:pt x="395477" y="0"/>
                  </a:lnTo>
                  <a:lnTo>
                    <a:pt x="438573" y="2656"/>
                  </a:lnTo>
                  <a:lnTo>
                    <a:pt x="480324" y="10440"/>
                  </a:lnTo>
                  <a:lnTo>
                    <a:pt x="520488" y="23075"/>
                  </a:lnTo>
                  <a:lnTo>
                    <a:pt x="558825" y="40287"/>
                  </a:lnTo>
                  <a:lnTo>
                    <a:pt x="595093" y="61798"/>
                  </a:lnTo>
                  <a:lnTo>
                    <a:pt x="629052" y="87332"/>
                  </a:lnTo>
                  <a:lnTo>
                    <a:pt x="660460" y="116614"/>
                  </a:lnTo>
                  <a:lnTo>
                    <a:pt x="689075" y="149366"/>
                  </a:lnTo>
                  <a:lnTo>
                    <a:pt x="714658" y="185314"/>
                  </a:lnTo>
                  <a:lnTo>
                    <a:pt x="736966" y="224180"/>
                  </a:lnTo>
                  <a:lnTo>
                    <a:pt x="755759" y="265689"/>
                  </a:lnTo>
                  <a:lnTo>
                    <a:pt x="770796" y="309564"/>
                  </a:lnTo>
                  <a:lnTo>
                    <a:pt x="781835" y="355530"/>
                  </a:lnTo>
                  <a:lnTo>
                    <a:pt x="788635" y="403310"/>
                  </a:lnTo>
                  <a:lnTo>
                    <a:pt x="790955" y="452628"/>
                  </a:lnTo>
                  <a:lnTo>
                    <a:pt x="788635" y="501945"/>
                  </a:lnTo>
                  <a:lnTo>
                    <a:pt x="781835" y="549725"/>
                  </a:lnTo>
                  <a:lnTo>
                    <a:pt x="770796" y="595691"/>
                  </a:lnTo>
                  <a:lnTo>
                    <a:pt x="755759" y="639566"/>
                  </a:lnTo>
                  <a:lnTo>
                    <a:pt x="736966" y="681075"/>
                  </a:lnTo>
                  <a:lnTo>
                    <a:pt x="714658" y="719941"/>
                  </a:lnTo>
                  <a:lnTo>
                    <a:pt x="689075" y="755889"/>
                  </a:lnTo>
                  <a:lnTo>
                    <a:pt x="660460" y="788641"/>
                  </a:lnTo>
                  <a:lnTo>
                    <a:pt x="629052" y="817923"/>
                  </a:lnTo>
                  <a:lnTo>
                    <a:pt x="595093" y="843457"/>
                  </a:lnTo>
                  <a:lnTo>
                    <a:pt x="558825" y="864968"/>
                  </a:lnTo>
                  <a:lnTo>
                    <a:pt x="520488" y="882180"/>
                  </a:lnTo>
                  <a:lnTo>
                    <a:pt x="480324" y="894815"/>
                  </a:lnTo>
                  <a:lnTo>
                    <a:pt x="438573" y="902599"/>
                  </a:lnTo>
                  <a:lnTo>
                    <a:pt x="395477" y="905256"/>
                  </a:lnTo>
                  <a:lnTo>
                    <a:pt x="352382" y="902599"/>
                  </a:lnTo>
                  <a:lnTo>
                    <a:pt x="310631" y="894815"/>
                  </a:lnTo>
                  <a:lnTo>
                    <a:pt x="270467" y="882180"/>
                  </a:lnTo>
                  <a:lnTo>
                    <a:pt x="232130" y="864968"/>
                  </a:lnTo>
                  <a:lnTo>
                    <a:pt x="195862" y="843457"/>
                  </a:lnTo>
                  <a:lnTo>
                    <a:pt x="161903" y="817923"/>
                  </a:lnTo>
                  <a:lnTo>
                    <a:pt x="130495" y="788641"/>
                  </a:lnTo>
                  <a:lnTo>
                    <a:pt x="101880" y="755889"/>
                  </a:lnTo>
                  <a:lnTo>
                    <a:pt x="76297" y="719941"/>
                  </a:lnTo>
                  <a:lnTo>
                    <a:pt x="53989" y="681075"/>
                  </a:lnTo>
                  <a:lnTo>
                    <a:pt x="35196" y="639566"/>
                  </a:lnTo>
                  <a:lnTo>
                    <a:pt x="20159" y="595691"/>
                  </a:lnTo>
                  <a:lnTo>
                    <a:pt x="9120" y="549725"/>
                  </a:lnTo>
                  <a:lnTo>
                    <a:pt x="2320" y="501945"/>
                  </a:lnTo>
                  <a:lnTo>
                    <a:pt x="0" y="452628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8804" y="5544311"/>
              <a:ext cx="76200" cy="361315"/>
            </a:xfrm>
            <a:custGeom>
              <a:avLst/>
              <a:gdLst/>
              <a:ahLst/>
              <a:cxnLst/>
              <a:rect l="l" t="t" r="r" b="b"/>
              <a:pathLst>
                <a:path w="76200" h="361314">
                  <a:moveTo>
                    <a:pt x="31750" y="284988"/>
                  </a:moveTo>
                  <a:lnTo>
                    <a:pt x="0" y="284988"/>
                  </a:lnTo>
                  <a:lnTo>
                    <a:pt x="38100" y="361188"/>
                  </a:lnTo>
                  <a:lnTo>
                    <a:pt x="69850" y="297688"/>
                  </a:lnTo>
                  <a:lnTo>
                    <a:pt x="31750" y="297688"/>
                  </a:lnTo>
                  <a:lnTo>
                    <a:pt x="31750" y="284988"/>
                  </a:lnTo>
                  <a:close/>
                </a:path>
                <a:path w="76200" h="361314">
                  <a:moveTo>
                    <a:pt x="44450" y="0"/>
                  </a:moveTo>
                  <a:lnTo>
                    <a:pt x="31750" y="0"/>
                  </a:lnTo>
                  <a:lnTo>
                    <a:pt x="31750" y="297688"/>
                  </a:lnTo>
                  <a:lnTo>
                    <a:pt x="44450" y="297688"/>
                  </a:lnTo>
                  <a:lnTo>
                    <a:pt x="44450" y="0"/>
                  </a:lnTo>
                  <a:close/>
                </a:path>
                <a:path w="76200" h="361314">
                  <a:moveTo>
                    <a:pt x="76200" y="284988"/>
                  </a:moveTo>
                  <a:lnTo>
                    <a:pt x="44450" y="284988"/>
                  </a:lnTo>
                  <a:lnTo>
                    <a:pt x="44450" y="297688"/>
                  </a:lnTo>
                  <a:lnTo>
                    <a:pt x="69850" y="297688"/>
                  </a:lnTo>
                  <a:lnTo>
                    <a:pt x="76200" y="2849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674361" y="5042153"/>
            <a:ext cx="402590" cy="77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58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81354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Rule</a:t>
            </a:r>
            <a:r>
              <a:rPr b="1" spc="-7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3366FF"/>
                </a:solidFill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49858"/>
            <a:ext cx="4584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allowed: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6277" y="59537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9753" y="23233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21189" y="2115121"/>
            <a:ext cx="602615" cy="689610"/>
            <a:chOff x="3421189" y="2115121"/>
            <a:chExt cx="602615" cy="689610"/>
          </a:xfrm>
        </p:grpSpPr>
        <p:sp>
          <p:nvSpPr>
            <p:cNvPr id="7" name="object 7"/>
            <p:cNvSpPr/>
            <p:nvPr/>
          </p:nvSpPr>
          <p:spPr>
            <a:xfrm>
              <a:off x="3425952" y="21198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5952" y="2119883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45078" y="2296414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44139" y="1315021"/>
            <a:ext cx="3761740" cy="1179830"/>
            <a:chOff x="2644139" y="1315021"/>
            <a:chExt cx="3761740" cy="1179830"/>
          </a:xfrm>
        </p:grpSpPr>
        <p:sp>
          <p:nvSpPr>
            <p:cNvPr id="11" name="object 11"/>
            <p:cNvSpPr/>
            <p:nvPr/>
          </p:nvSpPr>
          <p:spPr>
            <a:xfrm>
              <a:off x="2644140" y="1715134"/>
              <a:ext cx="3124200" cy="779780"/>
            </a:xfrm>
            <a:custGeom>
              <a:avLst/>
              <a:gdLst/>
              <a:ahLst/>
              <a:cxnLst/>
              <a:rect l="l" t="t" r="r" b="b"/>
              <a:pathLst>
                <a:path w="3124200" h="779780">
                  <a:moveTo>
                    <a:pt x="792480" y="741553"/>
                  </a:moveTo>
                  <a:lnTo>
                    <a:pt x="779780" y="735203"/>
                  </a:lnTo>
                  <a:lnTo>
                    <a:pt x="716280" y="703453"/>
                  </a:lnTo>
                  <a:lnTo>
                    <a:pt x="716280" y="735203"/>
                  </a:lnTo>
                  <a:lnTo>
                    <a:pt x="0" y="735203"/>
                  </a:lnTo>
                  <a:lnTo>
                    <a:pt x="0" y="747903"/>
                  </a:lnTo>
                  <a:lnTo>
                    <a:pt x="716280" y="747903"/>
                  </a:lnTo>
                  <a:lnTo>
                    <a:pt x="716280" y="779653"/>
                  </a:lnTo>
                  <a:lnTo>
                    <a:pt x="779780" y="747903"/>
                  </a:lnTo>
                  <a:lnTo>
                    <a:pt x="792480" y="741553"/>
                  </a:lnTo>
                  <a:close/>
                </a:path>
                <a:path w="3124200" h="779780">
                  <a:moveTo>
                    <a:pt x="3124200" y="5461"/>
                  </a:moveTo>
                  <a:lnTo>
                    <a:pt x="3039237" y="0"/>
                  </a:lnTo>
                  <a:lnTo>
                    <a:pt x="3051530" y="29197"/>
                  </a:lnTo>
                  <a:lnTo>
                    <a:pt x="1384427" y="732663"/>
                  </a:lnTo>
                  <a:lnTo>
                    <a:pt x="1389253" y="744347"/>
                  </a:lnTo>
                  <a:lnTo>
                    <a:pt x="3056458" y="40894"/>
                  </a:lnTo>
                  <a:lnTo>
                    <a:pt x="3068828" y="70231"/>
                  </a:lnTo>
                  <a:lnTo>
                    <a:pt x="3108121" y="24257"/>
                  </a:lnTo>
                  <a:lnTo>
                    <a:pt x="3124200" y="5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7963" y="1319783"/>
              <a:ext cx="593090" cy="594360"/>
            </a:xfrm>
            <a:custGeom>
              <a:avLst/>
              <a:gdLst/>
              <a:ahLst/>
              <a:cxnLst/>
              <a:rect l="l" t="t" r="r" b="b"/>
              <a:pathLst>
                <a:path w="593089" h="594360">
                  <a:moveTo>
                    <a:pt x="296418" y="0"/>
                  </a:moveTo>
                  <a:lnTo>
                    <a:pt x="248338" y="3890"/>
                  </a:lnTo>
                  <a:lnTo>
                    <a:pt x="202728" y="15154"/>
                  </a:lnTo>
                  <a:lnTo>
                    <a:pt x="160198" y="33179"/>
                  </a:lnTo>
                  <a:lnTo>
                    <a:pt x="121359" y="57351"/>
                  </a:lnTo>
                  <a:lnTo>
                    <a:pt x="86820" y="87058"/>
                  </a:lnTo>
                  <a:lnTo>
                    <a:pt x="57192" y="121688"/>
                  </a:lnTo>
                  <a:lnTo>
                    <a:pt x="33086" y="160628"/>
                  </a:lnTo>
                  <a:lnTo>
                    <a:pt x="15111" y="203265"/>
                  </a:lnTo>
                  <a:lnTo>
                    <a:pt x="3879" y="248986"/>
                  </a:lnTo>
                  <a:lnTo>
                    <a:pt x="0" y="297179"/>
                  </a:lnTo>
                  <a:lnTo>
                    <a:pt x="3879" y="345373"/>
                  </a:lnTo>
                  <a:lnTo>
                    <a:pt x="15111" y="391094"/>
                  </a:lnTo>
                  <a:lnTo>
                    <a:pt x="33086" y="433731"/>
                  </a:lnTo>
                  <a:lnTo>
                    <a:pt x="57192" y="472671"/>
                  </a:lnTo>
                  <a:lnTo>
                    <a:pt x="86820" y="507301"/>
                  </a:lnTo>
                  <a:lnTo>
                    <a:pt x="121359" y="537008"/>
                  </a:lnTo>
                  <a:lnTo>
                    <a:pt x="160198" y="561180"/>
                  </a:lnTo>
                  <a:lnTo>
                    <a:pt x="202728" y="579205"/>
                  </a:lnTo>
                  <a:lnTo>
                    <a:pt x="248338" y="590469"/>
                  </a:lnTo>
                  <a:lnTo>
                    <a:pt x="296418" y="594360"/>
                  </a:lnTo>
                  <a:lnTo>
                    <a:pt x="344497" y="590469"/>
                  </a:lnTo>
                  <a:lnTo>
                    <a:pt x="390107" y="579205"/>
                  </a:lnTo>
                  <a:lnTo>
                    <a:pt x="432637" y="561180"/>
                  </a:lnTo>
                  <a:lnTo>
                    <a:pt x="471476" y="537008"/>
                  </a:lnTo>
                  <a:lnTo>
                    <a:pt x="506015" y="507301"/>
                  </a:lnTo>
                  <a:lnTo>
                    <a:pt x="535643" y="472671"/>
                  </a:lnTo>
                  <a:lnTo>
                    <a:pt x="559749" y="433731"/>
                  </a:lnTo>
                  <a:lnTo>
                    <a:pt x="577724" y="391094"/>
                  </a:lnTo>
                  <a:lnTo>
                    <a:pt x="588956" y="345373"/>
                  </a:lnTo>
                  <a:lnTo>
                    <a:pt x="592836" y="297179"/>
                  </a:lnTo>
                  <a:lnTo>
                    <a:pt x="588956" y="248986"/>
                  </a:lnTo>
                  <a:lnTo>
                    <a:pt x="577724" y="203265"/>
                  </a:lnTo>
                  <a:lnTo>
                    <a:pt x="559749" y="160628"/>
                  </a:lnTo>
                  <a:lnTo>
                    <a:pt x="535643" y="121688"/>
                  </a:lnTo>
                  <a:lnTo>
                    <a:pt x="506015" y="87058"/>
                  </a:lnTo>
                  <a:lnTo>
                    <a:pt x="471476" y="57351"/>
                  </a:lnTo>
                  <a:lnTo>
                    <a:pt x="432637" y="33179"/>
                  </a:lnTo>
                  <a:lnTo>
                    <a:pt x="390107" y="15154"/>
                  </a:lnTo>
                  <a:lnTo>
                    <a:pt x="344497" y="389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07963" y="1319783"/>
              <a:ext cx="593090" cy="594360"/>
            </a:xfrm>
            <a:custGeom>
              <a:avLst/>
              <a:gdLst/>
              <a:ahLst/>
              <a:cxnLst/>
              <a:rect l="l" t="t" r="r" b="b"/>
              <a:pathLst>
                <a:path w="593089" h="594360">
                  <a:moveTo>
                    <a:pt x="0" y="297179"/>
                  </a:moveTo>
                  <a:lnTo>
                    <a:pt x="3879" y="248986"/>
                  </a:lnTo>
                  <a:lnTo>
                    <a:pt x="15111" y="203265"/>
                  </a:lnTo>
                  <a:lnTo>
                    <a:pt x="33086" y="160628"/>
                  </a:lnTo>
                  <a:lnTo>
                    <a:pt x="57192" y="121688"/>
                  </a:lnTo>
                  <a:lnTo>
                    <a:pt x="86820" y="87058"/>
                  </a:lnTo>
                  <a:lnTo>
                    <a:pt x="121359" y="57351"/>
                  </a:lnTo>
                  <a:lnTo>
                    <a:pt x="160198" y="33179"/>
                  </a:lnTo>
                  <a:lnTo>
                    <a:pt x="202728" y="15154"/>
                  </a:lnTo>
                  <a:lnTo>
                    <a:pt x="248338" y="3890"/>
                  </a:lnTo>
                  <a:lnTo>
                    <a:pt x="296418" y="0"/>
                  </a:lnTo>
                  <a:lnTo>
                    <a:pt x="344497" y="3890"/>
                  </a:lnTo>
                  <a:lnTo>
                    <a:pt x="390107" y="15154"/>
                  </a:lnTo>
                  <a:lnTo>
                    <a:pt x="432637" y="33179"/>
                  </a:lnTo>
                  <a:lnTo>
                    <a:pt x="471476" y="57351"/>
                  </a:lnTo>
                  <a:lnTo>
                    <a:pt x="506015" y="87058"/>
                  </a:lnTo>
                  <a:lnTo>
                    <a:pt x="535643" y="121688"/>
                  </a:lnTo>
                  <a:lnTo>
                    <a:pt x="559749" y="160628"/>
                  </a:lnTo>
                  <a:lnTo>
                    <a:pt x="577724" y="203265"/>
                  </a:lnTo>
                  <a:lnTo>
                    <a:pt x="588956" y="248986"/>
                  </a:lnTo>
                  <a:lnTo>
                    <a:pt x="592836" y="297179"/>
                  </a:lnTo>
                  <a:lnTo>
                    <a:pt x="588956" y="345373"/>
                  </a:lnTo>
                  <a:lnTo>
                    <a:pt x="577724" y="391094"/>
                  </a:lnTo>
                  <a:lnTo>
                    <a:pt x="559749" y="433731"/>
                  </a:lnTo>
                  <a:lnTo>
                    <a:pt x="535643" y="472671"/>
                  </a:lnTo>
                  <a:lnTo>
                    <a:pt x="506015" y="507301"/>
                  </a:lnTo>
                  <a:lnTo>
                    <a:pt x="471476" y="537008"/>
                  </a:lnTo>
                  <a:lnTo>
                    <a:pt x="432637" y="561180"/>
                  </a:lnTo>
                  <a:lnTo>
                    <a:pt x="390107" y="579205"/>
                  </a:lnTo>
                  <a:lnTo>
                    <a:pt x="344497" y="590469"/>
                  </a:lnTo>
                  <a:lnTo>
                    <a:pt x="296418" y="594360"/>
                  </a:lnTo>
                  <a:lnTo>
                    <a:pt x="248338" y="590469"/>
                  </a:lnTo>
                  <a:lnTo>
                    <a:pt x="202728" y="579205"/>
                  </a:lnTo>
                  <a:lnTo>
                    <a:pt x="160198" y="561180"/>
                  </a:lnTo>
                  <a:lnTo>
                    <a:pt x="121359" y="537008"/>
                  </a:lnTo>
                  <a:lnTo>
                    <a:pt x="86820" y="507301"/>
                  </a:lnTo>
                  <a:lnTo>
                    <a:pt x="57192" y="472671"/>
                  </a:lnTo>
                  <a:lnTo>
                    <a:pt x="33086" y="433731"/>
                  </a:lnTo>
                  <a:lnTo>
                    <a:pt x="15111" y="391094"/>
                  </a:lnTo>
                  <a:lnTo>
                    <a:pt x="3879" y="345373"/>
                  </a:lnTo>
                  <a:lnTo>
                    <a:pt x="0" y="2971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72634" y="1454022"/>
            <a:ext cx="1158875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ts val="1995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25400">
              <a:lnSpc>
                <a:spcPts val="1995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04141" y="1215961"/>
            <a:ext cx="800735" cy="1623695"/>
            <a:chOff x="5704141" y="1215961"/>
            <a:chExt cx="800735" cy="1623695"/>
          </a:xfrm>
        </p:grpSpPr>
        <p:sp>
          <p:nvSpPr>
            <p:cNvPr id="16" name="object 16"/>
            <p:cNvSpPr/>
            <p:nvPr/>
          </p:nvSpPr>
          <p:spPr>
            <a:xfrm>
              <a:off x="5708903" y="1220724"/>
              <a:ext cx="791210" cy="792480"/>
            </a:xfrm>
            <a:custGeom>
              <a:avLst/>
              <a:gdLst/>
              <a:ahLst/>
              <a:cxnLst/>
              <a:rect l="l" t="t" r="r" b="b"/>
              <a:pathLst>
                <a:path w="791210" h="792480">
                  <a:moveTo>
                    <a:pt x="0" y="396239"/>
                  </a:moveTo>
                  <a:lnTo>
                    <a:pt x="2660" y="350033"/>
                  </a:lnTo>
                  <a:lnTo>
                    <a:pt x="10443" y="305390"/>
                  </a:lnTo>
                  <a:lnTo>
                    <a:pt x="23053" y="262611"/>
                  </a:lnTo>
                  <a:lnTo>
                    <a:pt x="40192" y="221990"/>
                  </a:lnTo>
                  <a:lnTo>
                    <a:pt x="61565" y="183827"/>
                  </a:lnTo>
                  <a:lnTo>
                    <a:pt x="86874" y="148418"/>
                  </a:lnTo>
                  <a:lnTo>
                    <a:pt x="115824" y="116062"/>
                  </a:lnTo>
                  <a:lnTo>
                    <a:pt x="148116" y="87054"/>
                  </a:lnTo>
                  <a:lnTo>
                    <a:pt x="183456" y="61693"/>
                  </a:lnTo>
                  <a:lnTo>
                    <a:pt x="221546" y="40277"/>
                  </a:lnTo>
                  <a:lnTo>
                    <a:pt x="262090" y="23102"/>
                  </a:lnTo>
                  <a:lnTo>
                    <a:pt x="304791" y="10465"/>
                  </a:lnTo>
                  <a:lnTo>
                    <a:pt x="349352" y="2666"/>
                  </a:lnTo>
                  <a:lnTo>
                    <a:pt x="395478" y="0"/>
                  </a:lnTo>
                  <a:lnTo>
                    <a:pt x="441603" y="2666"/>
                  </a:lnTo>
                  <a:lnTo>
                    <a:pt x="486164" y="10465"/>
                  </a:lnTo>
                  <a:lnTo>
                    <a:pt x="528865" y="23102"/>
                  </a:lnTo>
                  <a:lnTo>
                    <a:pt x="569409" y="40277"/>
                  </a:lnTo>
                  <a:lnTo>
                    <a:pt x="607499" y="61693"/>
                  </a:lnTo>
                  <a:lnTo>
                    <a:pt x="642839" y="87054"/>
                  </a:lnTo>
                  <a:lnTo>
                    <a:pt x="675132" y="116062"/>
                  </a:lnTo>
                  <a:lnTo>
                    <a:pt x="704081" y="148418"/>
                  </a:lnTo>
                  <a:lnTo>
                    <a:pt x="729390" y="183827"/>
                  </a:lnTo>
                  <a:lnTo>
                    <a:pt x="750763" y="221990"/>
                  </a:lnTo>
                  <a:lnTo>
                    <a:pt x="767902" y="262611"/>
                  </a:lnTo>
                  <a:lnTo>
                    <a:pt x="780512" y="305390"/>
                  </a:lnTo>
                  <a:lnTo>
                    <a:pt x="788295" y="350033"/>
                  </a:lnTo>
                  <a:lnTo>
                    <a:pt x="790956" y="396239"/>
                  </a:lnTo>
                  <a:lnTo>
                    <a:pt x="788295" y="442446"/>
                  </a:lnTo>
                  <a:lnTo>
                    <a:pt x="780512" y="487089"/>
                  </a:lnTo>
                  <a:lnTo>
                    <a:pt x="767902" y="529868"/>
                  </a:lnTo>
                  <a:lnTo>
                    <a:pt x="750763" y="570489"/>
                  </a:lnTo>
                  <a:lnTo>
                    <a:pt x="729390" y="608652"/>
                  </a:lnTo>
                  <a:lnTo>
                    <a:pt x="704081" y="644061"/>
                  </a:lnTo>
                  <a:lnTo>
                    <a:pt x="675132" y="676417"/>
                  </a:lnTo>
                  <a:lnTo>
                    <a:pt x="642839" y="705425"/>
                  </a:lnTo>
                  <a:lnTo>
                    <a:pt x="607499" y="730786"/>
                  </a:lnTo>
                  <a:lnTo>
                    <a:pt x="569409" y="752202"/>
                  </a:lnTo>
                  <a:lnTo>
                    <a:pt x="528865" y="769377"/>
                  </a:lnTo>
                  <a:lnTo>
                    <a:pt x="486164" y="782014"/>
                  </a:lnTo>
                  <a:lnTo>
                    <a:pt x="441603" y="789813"/>
                  </a:lnTo>
                  <a:lnTo>
                    <a:pt x="395478" y="792479"/>
                  </a:lnTo>
                  <a:lnTo>
                    <a:pt x="349352" y="789813"/>
                  </a:lnTo>
                  <a:lnTo>
                    <a:pt x="304791" y="782014"/>
                  </a:lnTo>
                  <a:lnTo>
                    <a:pt x="262090" y="769377"/>
                  </a:lnTo>
                  <a:lnTo>
                    <a:pt x="221546" y="752202"/>
                  </a:lnTo>
                  <a:lnTo>
                    <a:pt x="183456" y="730786"/>
                  </a:lnTo>
                  <a:lnTo>
                    <a:pt x="148116" y="705425"/>
                  </a:lnTo>
                  <a:lnTo>
                    <a:pt x="115824" y="676417"/>
                  </a:lnTo>
                  <a:lnTo>
                    <a:pt x="86874" y="644061"/>
                  </a:lnTo>
                  <a:lnTo>
                    <a:pt x="61565" y="608652"/>
                  </a:lnTo>
                  <a:lnTo>
                    <a:pt x="40192" y="570489"/>
                  </a:lnTo>
                  <a:lnTo>
                    <a:pt x="23053" y="529868"/>
                  </a:lnTo>
                  <a:lnTo>
                    <a:pt x="10443" y="487089"/>
                  </a:lnTo>
                  <a:lnTo>
                    <a:pt x="2660" y="442446"/>
                  </a:lnTo>
                  <a:lnTo>
                    <a:pt x="0" y="396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8339" y="2240280"/>
              <a:ext cx="593090" cy="594360"/>
            </a:xfrm>
            <a:custGeom>
              <a:avLst/>
              <a:gdLst/>
              <a:ahLst/>
              <a:cxnLst/>
              <a:rect l="l" t="t" r="r" b="b"/>
              <a:pathLst>
                <a:path w="593089" h="594360">
                  <a:moveTo>
                    <a:pt x="296418" y="0"/>
                  </a:moveTo>
                  <a:lnTo>
                    <a:pt x="248338" y="3890"/>
                  </a:lnTo>
                  <a:lnTo>
                    <a:pt x="202728" y="15154"/>
                  </a:lnTo>
                  <a:lnTo>
                    <a:pt x="160198" y="33179"/>
                  </a:lnTo>
                  <a:lnTo>
                    <a:pt x="121359" y="57351"/>
                  </a:lnTo>
                  <a:lnTo>
                    <a:pt x="86820" y="87058"/>
                  </a:lnTo>
                  <a:lnTo>
                    <a:pt x="57192" y="121688"/>
                  </a:lnTo>
                  <a:lnTo>
                    <a:pt x="33086" y="160628"/>
                  </a:lnTo>
                  <a:lnTo>
                    <a:pt x="15111" y="203265"/>
                  </a:lnTo>
                  <a:lnTo>
                    <a:pt x="3879" y="248986"/>
                  </a:lnTo>
                  <a:lnTo>
                    <a:pt x="0" y="297180"/>
                  </a:lnTo>
                  <a:lnTo>
                    <a:pt x="3879" y="345373"/>
                  </a:lnTo>
                  <a:lnTo>
                    <a:pt x="15111" y="391094"/>
                  </a:lnTo>
                  <a:lnTo>
                    <a:pt x="33086" y="433731"/>
                  </a:lnTo>
                  <a:lnTo>
                    <a:pt x="57192" y="472671"/>
                  </a:lnTo>
                  <a:lnTo>
                    <a:pt x="86820" y="507301"/>
                  </a:lnTo>
                  <a:lnTo>
                    <a:pt x="121359" y="537008"/>
                  </a:lnTo>
                  <a:lnTo>
                    <a:pt x="160198" y="561180"/>
                  </a:lnTo>
                  <a:lnTo>
                    <a:pt x="202728" y="579205"/>
                  </a:lnTo>
                  <a:lnTo>
                    <a:pt x="248338" y="590469"/>
                  </a:lnTo>
                  <a:lnTo>
                    <a:pt x="296418" y="594360"/>
                  </a:lnTo>
                  <a:lnTo>
                    <a:pt x="344497" y="590469"/>
                  </a:lnTo>
                  <a:lnTo>
                    <a:pt x="390107" y="579205"/>
                  </a:lnTo>
                  <a:lnTo>
                    <a:pt x="432637" y="561180"/>
                  </a:lnTo>
                  <a:lnTo>
                    <a:pt x="471476" y="537008"/>
                  </a:lnTo>
                  <a:lnTo>
                    <a:pt x="506015" y="507301"/>
                  </a:lnTo>
                  <a:lnTo>
                    <a:pt x="535643" y="472671"/>
                  </a:lnTo>
                  <a:lnTo>
                    <a:pt x="559749" y="433731"/>
                  </a:lnTo>
                  <a:lnTo>
                    <a:pt x="577724" y="391094"/>
                  </a:lnTo>
                  <a:lnTo>
                    <a:pt x="588956" y="345373"/>
                  </a:lnTo>
                  <a:lnTo>
                    <a:pt x="592836" y="297180"/>
                  </a:lnTo>
                  <a:lnTo>
                    <a:pt x="588956" y="248986"/>
                  </a:lnTo>
                  <a:lnTo>
                    <a:pt x="577724" y="203265"/>
                  </a:lnTo>
                  <a:lnTo>
                    <a:pt x="559749" y="160628"/>
                  </a:lnTo>
                  <a:lnTo>
                    <a:pt x="535643" y="121688"/>
                  </a:lnTo>
                  <a:lnTo>
                    <a:pt x="506015" y="87058"/>
                  </a:lnTo>
                  <a:lnTo>
                    <a:pt x="471476" y="57351"/>
                  </a:lnTo>
                  <a:lnTo>
                    <a:pt x="432637" y="33179"/>
                  </a:lnTo>
                  <a:lnTo>
                    <a:pt x="390107" y="15154"/>
                  </a:lnTo>
                  <a:lnTo>
                    <a:pt x="344497" y="389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68339" y="2240280"/>
              <a:ext cx="593090" cy="594360"/>
            </a:xfrm>
            <a:custGeom>
              <a:avLst/>
              <a:gdLst/>
              <a:ahLst/>
              <a:cxnLst/>
              <a:rect l="l" t="t" r="r" b="b"/>
              <a:pathLst>
                <a:path w="593089" h="594360">
                  <a:moveTo>
                    <a:pt x="0" y="297180"/>
                  </a:moveTo>
                  <a:lnTo>
                    <a:pt x="3879" y="248986"/>
                  </a:lnTo>
                  <a:lnTo>
                    <a:pt x="15111" y="203265"/>
                  </a:lnTo>
                  <a:lnTo>
                    <a:pt x="33086" y="160628"/>
                  </a:lnTo>
                  <a:lnTo>
                    <a:pt x="57192" y="121688"/>
                  </a:lnTo>
                  <a:lnTo>
                    <a:pt x="86820" y="87058"/>
                  </a:lnTo>
                  <a:lnTo>
                    <a:pt x="121359" y="57351"/>
                  </a:lnTo>
                  <a:lnTo>
                    <a:pt x="160198" y="33179"/>
                  </a:lnTo>
                  <a:lnTo>
                    <a:pt x="202728" y="15154"/>
                  </a:lnTo>
                  <a:lnTo>
                    <a:pt x="248338" y="3890"/>
                  </a:lnTo>
                  <a:lnTo>
                    <a:pt x="296418" y="0"/>
                  </a:lnTo>
                  <a:lnTo>
                    <a:pt x="344497" y="3890"/>
                  </a:lnTo>
                  <a:lnTo>
                    <a:pt x="390107" y="15154"/>
                  </a:lnTo>
                  <a:lnTo>
                    <a:pt x="432637" y="33179"/>
                  </a:lnTo>
                  <a:lnTo>
                    <a:pt x="471476" y="57351"/>
                  </a:lnTo>
                  <a:lnTo>
                    <a:pt x="506015" y="87058"/>
                  </a:lnTo>
                  <a:lnTo>
                    <a:pt x="535643" y="121688"/>
                  </a:lnTo>
                  <a:lnTo>
                    <a:pt x="559749" y="160628"/>
                  </a:lnTo>
                  <a:lnTo>
                    <a:pt x="577724" y="203265"/>
                  </a:lnTo>
                  <a:lnTo>
                    <a:pt x="588956" y="248986"/>
                  </a:lnTo>
                  <a:lnTo>
                    <a:pt x="592836" y="297180"/>
                  </a:lnTo>
                  <a:lnTo>
                    <a:pt x="588956" y="345373"/>
                  </a:lnTo>
                  <a:lnTo>
                    <a:pt x="577724" y="391094"/>
                  </a:lnTo>
                  <a:lnTo>
                    <a:pt x="559749" y="433731"/>
                  </a:lnTo>
                  <a:lnTo>
                    <a:pt x="535643" y="472671"/>
                  </a:lnTo>
                  <a:lnTo>
                    <a:pt x="506015" y="507301"/>
                  </a:lnTo>
                  <a:lnTo>
                    <a:pt x="471476" y="537008"/>
                  </a:lnTo>
                  <a:lnTo>
                    <a:pt x="432637" y="561180"/>
                  </a:lnTo>
                  <a:lnTo>
                    <a:pt x="390107" y="579205"/>
                  </a:lnTo>
                  <a:lnTo>
                    <a:pt x="344497" y="590469"/>
                  </a:lnTo>
                  <a:lnTo>
                    <a:pt x="296418" y="594360"/>
                  </a:lnTo>
                  <a:lnTo>
                    <a:pt x="248338" y="590469"/>
                  </a:lnTo>
                  <a:lnTo>
                    <a:pt x="202728" y="579205"/>
                  </a:lnTo>
                  <a:lnTo>
                    <a:pt x="160198" y="561180"/>
                  </a:lnTo>
                  <a:lnTo>
                    <a:pt x="121359" y="537008"/>
                  </a:lnTo>
                  <a:lnTo>
                    <a:pt x="86820" y="507301"/>
                  </a:lnTo>
                  <a:lnTo>
                    <a:pt x="57192" y="472671"/>
                  </a:lnTo>
                  <a:lnTo>
                    <a:pt x="33086" y="433731"/>
                  </a:lnTo>
                  <a:lnTo>
                    <a:pt x="15111" y="391094"/>
                  </a:lnTo>
                  <a:lnTo>
                    <a:pt x="3879" y="345373"/>
                  </a:lnTo>
                  <a:lnTo>
                    <a:pt x="0" y="2971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91529" y="2375153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22725" y="848105"/>
            <a:ext cx="2442845" cy="2090420"/>
            <a:chOff x="4022725" y="848105"/>
            <a:chExt cx="2442845" cy="2090420"/>
          </a:xfrm>
        </p:grpSpPr>
        <p:sp>
          <p:nvSpPr>
            <p:cNvPr id="21" name="object 21"/>
            <p:cNvSpPr/>
            <p:nvPr/>
          </p:nvSpPr>
          <p:spPr>
            <a:xfrm>
              <a:off x="5669279" y="2141219"/>
              <a:ext cx="791210" cy="792480"/>
            </a:xfrm>
            <a:custGeom>
              <a:avLst/>
              <a:gdLst/>
              <a:ahLst/>
              <a:cxnLst/>
              <a:rect l="l" t="t" r="r" b="b"/>
              <a:pathLst>
                <a:path w="791210" h="792480">
                  <a:moveTo>
                    <a:pt x="0" y="396239"/>
                  </a:moveTo>
                  <a:lnTo>
                    <a:pt x="2660" y="350033"/>
                  </a:lnTo>
                  <a:lnTo>
                    <a:pt x="10443" y="305390"/>
                  </a:lnTo>
                  <a:lnTo>
                    <a:pt x="23053" y="262611"/>
                  </a:lnTo>
                  <a:lnTo>
                    <a:pt x="40192" y="221990"/>
                  </a:lnTo>
                  <a:lnTo>
                    <a:pt x="61565" y="183827"/>
                  </a:lnTo>
                  <a:lnTo>
                    <a:pt x="86874" y="148418"/>
                  </a:lnTo>
                  <a:lnTo>
                    <a:pt x="115824" y="116062"/>
                  </a:lnTo>
                  <a:lnTo>
                    <a:pt x="148116" y="87054"/>
                  </a:lnTo>
                  <a:lnTo>
                    <a:pt x="183456" y="61693"/>
                  </a:lnTo>
                  <a:lnTo>
                    <a:pt x="221546" y="40277"/>
                  </a:lnTo>
                  <a:lnTo>
                    <a:pt x="262090" y="23102"/>
                  </a:lnTo>
                  <a:lnTo>
                    <a:pt x="304791" y="10465"/>
                  </a:lnTo>
                  <a:lnTo>
                    <a:pt x="349352" y="2666"/>
                  </a:lnTo>
                  <a:lnTo>
                    <a:pt x="395478" y="0"/>
                  </a:lnTo>
                  <a:lnTo>
                    <a:pt x="441603" y="2666"/>
                  </a:lnTo>
                  <a:lnTo>
                    <a:pt x="486164" y="10465"/>
                  </a:lnTo>
                  <a:lnTo>
                    <a:pt x="528865" y="23102"/>
                  </a:lnTo>
                  <a:lnTo>
                    <a:pt x="569409" y="40277"/>
                  </a:lnTo>
                  <a:lnTo>
                    <a:pt x="607499" y="61693"/>
                  </a:lnTo>
                  <a:lnTo>
                    <a:pt x="642839" y="87054"/>
                  </a:lnTo>
                  <a:lnTo>
                    <a:pt x="675132" y="116062"/>
                  </a:lnTo>
                  <a:lnTo>
                    <a:pt x="704081" y="148418"/>
                  </a:lnTo>
                  <a:lnTo>
                    <a:pt x="729390" y="183827"/>
                  </a:lnTo>
                  <a:lnTo>
                    <a:pt x="750763" y="221990"/>
                  </a:lnTo>
                  <a:lnTo>
                    <a:pt x="767902" y="262611"/>
                  </a:lnTo>
                  <a:lnTo>
                    <a:pt x="780512" y="305390"/>
                  </a:lnTo>
                  <a:lnTo>
                    <a:pt x="788295" y="350033"/>
                  </a:lnTo>
                  <a:lnTo>
                    <a:pt x="790956" y="396239"/>
                  </a:lnTo>
                  <a:lnTo>
                    <a:pt x="788295" y="442446"/>
                  </a:lnTo>
                  <a:lnTo>
                    <a:pt x="780512" y="487089"/>
                  </a:lnTo>
                  <a:lnTo>
                    <a:pt x="767902" y="529868"/>
                  </a:lnTo>
                  <a:lnTo>
                    <a:pt x="750763" y="570489"/>
                  </a:lnTo>
                  <a:lnTo>
                    <a:pt x="729390" y="608652"/>
                  </a:lnTo>
                  <a:lnTo>
                    <a:pt x="704081" y="644061"/>
                  </a:lnTo>
                  <a:lnTo>
                    <a:pt x="675132" y="676417"/>
                  </a:lnTo>
                  <a:lnTo>
                    <a:pt x="642839" y="705425"/>
                  </a:lnTo>
                  <a:lnTo>
                    <a:pt x="607499" y="730786"/>
                  </a:lnTo>
                  <a:lnTo>
                    <a:pt x="569409" y="752202"/>
                  </a:lnTo>
                  <a:lnTo>
                    <a:pt x="528865" y="769377"/>
                  </a:lnTo>
                  <a:lnTo>
                    <a:pt x="486164" y="782014"/>
                  </a:lnTo>
                  <a:lnTo>
                    <a:pt x="441603" y="789813"/>
                  </a:lnTo>
                  <a:lnTo>
                    <a:pt x="395478" y="792479"/>
                  </a:lnTo>
                  <a:lnTo>
                    <a:pt x="349352" y="789813"/>
                  </a:lnTo>
                  <a:lnTo>
                    <a:pt x="304791" y="782014"/>
                  </a:lnTo>
                  <a:lnTo>
                    <a:pt x="262090" y="769377"/>
                  </a:lnTo>
                  <a:lnTo>
                    <a:pt x="221546" y="752202"/>
                  </a:lnTo>
                  <a:lnTo>
                    <a:pt x="183456" y="730786"/>
                  </a:lnTo>
                  <a:lnTo>
                    <a:pt x="148116" y="705425"/>
                  </a:lnTo>
                  <a:lnTo>
                    <a:pt x="115824" y="676417"/>
                  </a:lnTo>
                  <a:lnTo>
                    <a:pt x="86874" y="644061"/>
                  </a:lnTo>
                  <a:lnTo>
                    <a:pt x="61565" y="608652"/>
                  </a:lnTo>
                  <a:lnTo>
                    <a:pt x="40192" y="570489"/>
                  </a:lnTo>
                  <a:lnTo>
                    <a:pt x="23053" y="529868"/>
                  </a:lnTo>
                  <a:lnTo>
                    <a:pt x="10443" y="487089"/>
                  </a:lnTo>
                  <a:lnTo>
                    <a:pt x="2660" y="442446"/>
                  </a:lnTo>
                  <a:lnTo>
                    <a:pt x="0" y="396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2725" y="848105"/>
              <a:ext cx="2297430" cy="1868805"/>
            </a:xfrm>
            <a:custGeom>
              <a:avLst/>
              <a:gdLst/>
              <a:ahLst/>
              <a:cxnLst/>
              <a:rect l="l" t="t" r="r" b="b"/>
              <a:pathLst>
                <a:path w="2297429" h="1868805">
                  <a:moveTo>
                    <a:pt x="1683715" y="1837143"/>
                  </a:moveTo>
                  <a:lnTo>
                    <a:pt x="1614297" y="1792986"/>
                  </a:lnTo>
                  <a:lnTo>
                    <a:pt x="1611007" y="1824583"/>
                  </a:lnTo>
                  <a:lnTo>
                    <a:pt x="1270" y="1658620"/>
                  </a:lnTo>
                  <a:lnTo>
                    <a:pt x="0" y="1671320"/>
                  </a:lnTo>
                  <a:lnTo>
                    <a:pt x="1609699" y="1837143"/>
                  </a:lnTo>
                  <a:lnTo>
                    <a:pt x="1622552" y="1837143"/>
                  </a:lnTo>
                  <a:lnTo>
                    <a:pt x="1683715" y="1837143"/>
                  </a:lnTo>
                  <a:close/>
                </a:path>
                <a:path w="2297429" h="1868805">
                  <a:moveTo>
                    <a:pt x="1686179" y="1838706"/>
                  </a:moveTo>
                  <a:lnTo>
                    <a:pt x="1685772" y="1838452"/>
                  </a:lnTo>
                  <a:lnTo>
                    <a:pt x="1622425" y="1838452"/>
                  </a:lnTo>
                  <a:lnTo>
                    <a:pt x="1609572" y="1838452"/>
                  </a:lnTo>
                  <a:lnTo>
                    <a:pt x="1606423" y="1868805"/>
                  </a:lnTo>
                  <a:lnTo>
                    <a:pt x="1686179" y="1838706"/>
                  </a:lnTo>
                  <a:close/>
                </a:path>
                <a:path w="2297429" h="1868805">
                  <a:moveTo>
                    <a:pt x="2296922" y="431927"/>
                  </a:moveTo>
                  <a:lnTo>
                    <a:pt x="2295652" y="391922"/>
                  </a:lnTo>
                  <a:lnTo>
                    <a:pt x="2292096" y="352044"/>
                  </a:lnTo>
                  <a:lnTo>
                    <a:pt x="2286381" y="312801"/>
                  </a:lnTo>
                  <a:lnTo>
                    <a:pt x="2278761" y="274447"/>
                  </a:lnTo>
                  <a:lnTo>
                    <a:pt x="2269109" y="237490"/>
                  </a:lnTo>
                  <a:lnTo>
                    <a:pt x="2244979" y="168275"/>
                  </a:lnTo>
                  <a:lnTo>
                    <a:pt x="2223008" y="121920"/>
                  </a:lnTo>
                  <a:lnTo>
                    <a:pt x="2198497" y="81407"/>
                  </a:lnTo>
                  <a:lnTo>
                    <a:pt x="2171446" y="47879"/>
                  </a:lnTo>
                  <a:lnTo>
                    <a:pt x="2142871" y="22352"/>
                  </a:lnTo>
                  <a:lnTo>
                    <a:pt x="2127135" y="12700"/>
                  </a:lnTo>
                  <a:lnTo>
                    <a:pt x="2122805" y="10287"/>
                  </a:lnTo>
                  <a:lnTo>
                    <a:pt x="2112518" y="5969"/>
                  </a:lnTo>
                  <a:lnTo>
                    <a:pt x="2102104" y="2794"/>
                  </a:lnTo>
                  <a:lnTo>
                    <a:pt x="2091690" y="762"/>
                  </a:lnTo>
                  <a:lnTo>
                    <a:pt x="2081022" y="0"/>
                  </a:lnTo>
                  <a:lnTo>
                    <a:pt x="2070354" y="762"/>
                  </a:lnTo>
                  <a:lnTo>
                    <a:pt x="2028825" y="15621"/>
                  </a:lnTo>
                  <a:lnTo>
                    <a:pt x="1989721" y="48006"/>
                  </a:lnTo>
                  <a:lnTo>
                    <a:pt x="1962912" y="81661"/>
                  </a:lnTo>
                  <a:lnTo>
                    <a:pt x="1938147" y="122428"/>
                  </a:lnTo>
                  <a:lnTo>
                    <a:pt x="1916303" y="168910"/>
                  </a:lnTo>
                  <a:lnTo>
                    <a:pt x="1892046" y="238379"/>
                  </a:lnTo>
                  <a:lnTo>
                    <a:pt x="1882521" y="275717"/>
                  </a:lnTo>
                  <a:lnTo>
                    <a:pt x="1874774" y="314198"/>
                  </a:lnTo>
                  <a:lnTo>
                    <a:pt x="1869059" y="353695"/>
                  </a:lnTo>
                  <a:lnTo>
                    <a:pt x="1868754" y="358051"/>
                  </a:lnTo>
                  <a:lnTo>
                    <a:pt x="1836928" y="356235"/>
                  </a:lnTo>
                  <a:lnTo>
                    <a:pt x="1870583" y="434467"/>
                  </a:lnTo>
                  <a:lnTo>
                    <a:pt x="1906727" y="371475"/>
                  </a:lnTo>
                  <a:lnTo>
                    <a:pt x="1913001" y="360553"/>
                  </a:lnTo>
                  <a:lnTo>
                    <a:pt x="1881416" y="358762"/>
                  </a:lnTo>
                  <a:lnTo>
                    <a:pt x="1881632" y="355473"/>
                  </a:lnTo>
                  <a:lnTo>
                    <a:pt x="1887220" y="316738"/>
                  </a:lnTo>
                  <a:lnTo>
                    <a:pt x="1894840" y="278892"/>
                  </a:lnTo>
                  <a:lnTo>
                    <a:pt x="1915287" y="207264"/>
                  </a:lnTo>
                  <a:lnTo>
                    <a:pt x="1934718" y="158242"/>
                  </a:lnTo>
                  <a:lnTo>
                    <a:pt x="1956943" y="114681"/>
                  </a:lnTo>
                  <a:lnTo>
                    <a:pt x="1981581" y="77470"/>
                  </a:lnTo>
                  <a:lnTo>
                    <a:pt x="2007743" y="47879"/>
                  </a:lnTo>
                  <a:lnTo>
                    <a:pt x="2043938" y="21844"/>
                  </a:lnTo>
                  <a:lnTo>
                    <a:pt x="2080260" y="12700"/>
                  </a:lnTo>
                  <a:lnTo>
                    <a:pt x="2089150" y="13208"/>
                  </a:lnTo>
                  <a:lnTo>
                    <a:pt x="2125853" y="26416"/>
                  </a:lnTo>
                  <a:lnTo>
                    <a:pt x="2162048" y="56388"/>
                  </a:lnTo>
                  <a:lnTo>
                    <a:pt x="2187956" y="88519"/>
                  </a:lnTo>
                  <a:lnTo>
                    <a:pt x="2211705" y="127635"/>
                  </a:lnTo>
                  <a:lnTo>
                    <a:pt x="2233041" y="172847"/>
                  </a:lnTo>
                  <a:lnTo>
                    <a:pt x="2256917" y="240665"/>
                  </a:lnTo>
                  <a:lnTo>
                    <a:pt x="2273935" y="314706"/>
                  </a:lnTo>
                  <a:lnTo>
                    <a:pt x="2279548" y="353695"/>
                  </a:lnTo>
                  <a:lnTo>
                    <a:pt x="2282952" y="392557"/>
                  </a:lnTo>
                  <a:lnTo>
                    <a:pt x="2284222" y="432181"/>
                  </a:lnTo>
                  <a:lnTo>
                    <a:pt x="2296922" y="431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1940" y="2879597"/>
            <a:ext cx="8594090" cy="152146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0" marR="43180" indent="-342900">
              <a:lnSpc>
                <a:spcPts val="2830"/>
              </a:lnSpc>
              <a:spcBef>
                <a:spcPts val="235"/>
              </a:spcBef>
              <a:buChar char="•"/>
              <a:tabLst>
                <a:tab pos="380365" algn="l"/>
                <a:tab pos="381000" algn="l"/>
                <a:tab pos="1113790" algn="l"/>
                <a:tab pos="1948814" algn="l"/>
                <a:tab pos="2628900" algn="l"/>
                <a:tab pos="2940050" algn="l"/>
                <a:tab pos="3634740" algn="l"/>
                <a:tab pos="3712845" algn="l"/>
                <a:tab pos="4053840" algn="l"/>
                <a:tab pos="4431030" algn="l"/>
                <a:tab pos="4787265" algn="l"/>
                <a:tab pos="5358765" algn="l"/>
                <a:tab pos="5520690" algn="l"/>
                <a:tab pos="6354445" algn="l"/>
                <a:tab pos="6476365" algn="l"/>
                <a:tab pos="7035800" algn="l"/>
                <a:tab pos="7303770" algn="l"/>
                <a:tab pos="7717155" algn="l"/>
                <a:tab pos="8034020" algn="l"/>
                <a:tab pos="8323580" algn="l"/>
              </a:tabLst>
            </a:pPr>
            <a:r>
              <a:rPr sz="2400" spc="-90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ransform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tio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:	</a:t>
            </a:r>
            <a:r>
              <a:rPr sz="2400" spc="-5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f	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dirty="0">
                <a:latin typeface="Arial MT"/>
                <a:cs typeface="Arial MT"/>
              </a:rPr>
              <a:t>	st</a:t>
            </a:r>
            <a:r>
              <a:rPr sz="2400" spc="-1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te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3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</a:t>
            </a:r>
            <a:r>
              <a:rPr sz="2400" spc="-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		mor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one  final</a:t>
            </a:r>
            <a:r>
              <a:rPr sz="2400" dirty="0">
                <a:latin typeface="Arial MT"/>
                <a:cs typeface="Arial MT"/>
              </a:rPr>
              <a:t>	stat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105" dirty="0">
                <a:latin typeface="Cambria Math"/>
                <a:cs typeface="Cambria Math"/>
              </a:rPr>
              <a:t>𝑞</a:t>
            </a:r>
            <a:r>
              <a:rPr sz="2625" spc="19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625" spc="-20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 MT"/>
                <a:cs typeface="Arial MT"/>
              </a:rPr>
              <a:t>),	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new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dirty="0">
                <a:latin typeface="Arial MT"/>
                <a:cs typeface="Arial MT"/>
              </a:rPr>
              <a:t>		stat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.	</a:t>
            </a:r>
            <a:r>
              <a:rPr sz="2400" spc="-45" dirty="0">
                <a:latin typeface="Cambria Math"/>
                <a:cs typeface="Cambria Math"/>
              </a:rPr>
              <a:t>𝑞</a:t>
            </a:r>
            <a:r>
              <a:rPr sz="2625" spc="240" baseline="-15873" dirty="0">
                <a:latin typeface="Cambria Math"/>
                <a:cs typeface="Cambria Math"/>
              </a:rPr>
              <a:t>𝑓</a:t>
            </a:r>
            <a:r>
              <a:rPr sz="2625" spc="-12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Arial MT"/>
                <a:cs typeface="Arial MT"/>
              </a:rPr>
              <a:t>)	</a:t>
            </a:r>
            <a:r>
              <a:rPr sz="2400" spc="-10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  <a:tabLst>
                <a:tab pos="1532890" algn="l"/>
                <a:tab pos="2177415" algn="l"/>
                <a:tab pos="2735580" algn="l"/>
                <a:tab pos="3276600" algn="l"/>
                <a:tab pos="3971925" algn="l"/>
                <a:tab pos="4918710" algn="l"/>
                <a:tab pos="5494655" algn="l"/>
                <a:tab pos="7035800" algn="l"/>
                <a:tab pos="7424420" algn="l"/>
                <a:tab pos="7981950" algn="l"/>
              </a:tabLst>
            </a:pPr>
            <a:r>
              <a:rPr sz="2400" dirty="0">
                <a:latin typeface="Arial MT"/>
                <a:cs typeface="Arial MT"/>
              </a:rPr>
              <a:t>created	and	the	</a:t>
            </a:r>
            <a:r>
              <a:rPr sz="2400" spc="-5" dirty="0">
                <a:latin typeface="Arial MT"/>
                <a:cs typeface="Arial MT"/>
              </a:rPr>
              <a:t>old	</a:t>
            </a:r>
            <a:r>
              <a:rPr sz="2400" dirty="0">
                <a:latin typeface="Arial MT"/>
                <a:cs typeface="Arial MT"/>
              </a:rPr>
              <a:t>final	</a:t>
            </a:r>
            <a:r>
              <a:rPr sz="2400" spc="-5" dirty="0">
                <a:latin typeface="Arial MT"/>
                <a:cs typeface="Arial MT"/>
              </a:rPr>
              <a:t>states	</a:t>
            </a:r>
            <a:r>
              <a:rPr sz="2400" dirty="0">
                <a:latin typeface="Arial MT"/>
                <a:cs typeface="Arial MT"/>
              </a:rPr>
              <a:t>are	</a:t>
            </a:r>
            <a:r>
              <a:rPr sz="2400" spc="-5" dirty="0">
                <a:latin typeface="Arial MT"/>
                <a:cs typeface="Arial MT"/>
              </a:rPr>
              <a:t>connected	</a:t>
            </a:r>
            <a:r>
              <a:rPr sz="2400" dirty="0">
                <a:latin typeface="Arial MT"/>
                <a:cs typeface="Arial MT"/>
              </a:rPr>
              <a:t>to	the	new</a:t>
            </a: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30"/>
              </a:spcBef>
            </a:pPr>
            <a:r>
              <a:rPr sz="3600" spc="-7" baseline="1157" dirty="0">
                <a:latin typeface="Arial MT"/>
                <a:cs typeface="Arial MT"/>
              </a:rPr>
              <a:t>final</a:t>
            </a:r>
            <a:r>
              <a:rPr sz="3600" spc="7" baseline="1157" dirty="0">
                <a:latin typeface="Arial MT"/>
                <a:cs typeface="Arial MT"/>
              </a:rPr>
              <a:t> </a:t>
            </a:r>
            <a:r>
              <a:rPr sz="3600" baseline="1157" dirty="0">
                <a:latin typeface="Arial MT"/>
                <a:cs typeface="Arial MT"/>
              </a:rPr>
              <a:t>states</a:t>
            </a:r>
            <a:r>
              <a:rPr sz="3600" spc="-30" baseline="1157" dirty="0">
                <a:latin typeface="Arial MT"/>
                <a:cs typeface="Arial MT"/>
              </a:rPr>
              <a:t> </a:t>
            </a:r>
            <a:r>
              <a:rPr sz="3600" spc="-7" baseline="1157" dirty="0">
                <a:latin typeface="Arial MT"/>
                <a:cs typeface="Arial MT"/>
              </a:rPr>
              <a:t>and</a:t>
            </a:r>
            <a:r>
              <a:rPr sz="3600" spc="30" baseline="1157" dirty="0">
                <a:latin typeface="Arial MT"/>
                <a:cs typeface="Arial MT"/>
              </a:rPr>
              <a:t> </a:t>
            </a:r>
            <a:r>
              <a:rPr sz="3600" spc="-7" baseline="1157" dirty="0">
                <a:latin typeface="Arial MT"/>
                <a:cs typeface="Arial MT"/>
              </a:rPr>
              <a:t>then</a:t>
            </a:r>
            <a:r>
              <a:rPr sz="3600" baseline="1157" dirty="0">
                <a:latin typeface="Arial MT"/>
                <a:cs typeface="Arial MT"/>
              </a:rPr>
              <a:t> </a:t>
            </a:r>
            <a:r>
              <a:rPr sz="3600" spc="-120" baseline="1157" dirty="0">
                <a:latin typeface="Arial MT"/>
                <a:cs typeface="Arial MT"/>
              </a:rPr>
              <a:t>tra</a:t>
            </a:r>
            <a:r>
              <a:rPr sz="1800" spc="-80" dirty="0">
                <a:latin typeface="Calibri"/>
                <a:cs typeface="Calibri"/>
              </a:rPr>
              <a:t>1</a:t>
            </a:r>
            <a:r>
              <a:rPr sz="3600" spc="-120" baseline="1157" dirty="0">
                <a:latin typeface="Arial MT"/>
                <a:cs typeface="Arial MT"/>
              </a:rPr>
              <a:t>nsformed</a:t>
            </a:r>
            <a:r>
              <a:rPr sz="3600" baseline="1157" dirty="0">
                <a:latin typeface="Arial MT"/>
                <a:cs typeface="Arial MT"/>
              </a:rPr>
              <a:t> to</a:t>
            </a:r>
            <a:r>
              <a:rPr sz="3600" spc="-15" baseline="1157" dirty="0">
                <a:latin typeface="Arial MT"/>
                <a:cs typeface="Arial MT"/>
              </a:rPr>
              <a:t> </a:t>
            </a:r>
            <a:r>
              <a:rPr sz="3600" spc="-7" baseline="1157" dirty="0">
                <a:latin typeface="Arial MT"/>
                <a:cs typeface="Arial MT"/>
              </a:rPr>
              <a:t>non-final</a:t>
            </a:r>
            <a:r>
              <a:rPr sz="3600" spc="37" baseline="1157" dirty="0">
                <a:latin typeface="Arial MT"/>
                <a:cs typeface="Arial MT"/>
              </a:rPr>
              <a:t> </a:t>
            </a:r>
            <a:r>
              <a:rPr sz="3600" baseline="1157" dirty="0">
                <a:latin typeface="Arial MT"/>
                <a:cs typeface="Arial MT"/>
              </a:rPr>
              <a:t>states</a:t>
            </a:r>
            <a:endParaRPr sz="3600" baseline="1157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66638" y="5040883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53358" y="584281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84285" y="5634037"/>
            <a:ext cx="602615" cy="689610"/>
            <a:chOff x="2284285" y="5634037"/>
            <a:chExt cx="602615" cy="689610"/>
          </a:xfrm>
        </p:grpSpPr>
        <p:sp>
          <p:nvSpPr>
            <p:cNvPr id="27" name="object 27"/>
            <p:cNvSpPr/>
            <p:nvPr/>
          </p:nvSpPr>
          <p:spPr>
            <a:xfrm>
              <a:off x="2289048" y="5638800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9"/>
                  </a:lnTo>
                  <a:lnTo>
                    <a:pt x="171457" y="31586"/>
                  </a:lnTo>
                  <a:lnTo>
                    <a:pt x="135017" y="54752"/>
                  </a:lnTo>
                  <a:lnTo>
                    <a:pt x="101947" y="83360"/>
                  </a:lnTo>
                  <a:lnTo>
                    <a:pt x="72707" y="116884"/>
                  </a:lnTo>
                  <a:lnTo>
                    <a:pt x="47755" y="154799"/>
                  </a:lnTo>
                  <a:lnTo>
                    <a:pt x="27550" y="196579"/>
                  </a:lnTo>
                  <a:lnTo>
                    <a:pt x="12550" y="241698"/>
                  </a:lnTo>
                  <a:lnTo>
                    <a:pt x="3214" y="289631"/>
                  </a:lnTo>
                  <a:lnTo>
                    <a:pt x="0" y="339852"/>
                  </a:lnTo>
                  <a:lnTo>
                    <a:pt x="3214" y="390072"/>
                  </a:lnTo>
                  <a:lnTo>
                    <a:pt x="12550" y="438005"/>
                  </a:lnTo>
                  <a:lnTo>
                    <a:pt x="27550" y="483124"/>
                  </a:lnTo>
                  <a:lnTo>
                    <a:pt x="47755" y="524904"/>
                  </a:lnTo>
                  <a:lnTo>
                    <a:pt x="72707" y="562819"/>
                  </a:lnTo>
                  <a:lnTo>
                    <a:pt x="101947" y="596343"/>
                  </a:lnTo>
                  <a:lnTo>
                    <a:pt x="135017" y="624951"/>
                  </a:lnTo>
                  <a:lnTo>
                    <a:pt x="171457" y="648117"/>
                  </a:lnTo>
                  <a:lnTo>
                    <a:pt x="210810" y="665314"/>
                  </a:lnTo>
                  <a:lnTo>
                    <a:pt x="252616" y="676019"/>
                  </a:lnTo>
                  <a:lnTo>
                    <a:pt x="296418" y="679704"/>
                  </a:lnTo>
                  <a:lnTo>
                    <a:pt x="340219" y="676019"/>
                  </a:lnTo>
                  <a:lnTo>
                    <a:pt x="382025" y="665314"/>
                  </a:lnTo>
                  <a:lnTo>
                    <a:pt x="421378" y="648117"/>
                  </a:lnTo>
                  <a:lnTo>
                    <a:pt x="457818" y="624951"/>
                  </a:lnTo>
                  <a:lnTo>
                    <a:pt x="490888" y="596343"/>
                  </a:lnTo>
                  <a:lnTo>
                    <a:pt x="520128" y="562819"/>
                  </a:lnTo>
                  <a:lnTo>
                    <a:pt x="545080" y="524904"/>
                  </a:lnTo>
                  <a:lnTo>
                    <a:pt x="565285" y="483124"/>
                  </a:lnTo>
                  <a:lnTo>
                    <a:pt x="580285" y="438005"/>
                  </a:lnTo>
                  <a:lnTo>
                    <a:pt x="589621" y="390072"/>
                  </a:lnTo>
                  <a:lnTo>
                    <a:pt x="592835" y="339852"/>
                  </a:lnTo>
                  <a:lnTo>
                    <a:pt x="589621" y="289631"/>
                  </a:lnTo>
                  <a:lnTo>
                    <a:pt x="580285" y="241698"/>
                  </a:lnTo>
                  <a:lnTo>
                    <a:pt x="565285" y="196579"/>
                  </a:lnTo>
                  <a:lnTo>
                    <a:pt x="545080" y="154799"/>
                  </a:lnTo>
                  <a:lnTo>
                    <a:pt x="520128" y="116884"/>
                  </a:lnTo>
                  <a:lnTo>
                    <a:pt x="490888" y="83360"/>
                  </a:lnTo>
                  <a:lnTo>
                    <a:pt x="457818" y="54752"/>
                  </a:lnTo>
                  <a:lnTo>
                    <a:pt x="421378" y="31586"/>
                  </a:lnTo>
                  <a:lnTo>
                    <a:pt x="382025" y="14389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89048" y="5638800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2"/>
                  </a:moveTo>
                  <a:lnTo>
                    <a:pt x="3214" y="289631"/>
                  </a:lnTo>
                  <a:lnTo>
                    <a:pt x="12550" y="241698"/>
                  </a:lnTo>
                  <a:lnTo>
                    <a:pt x="27550" y="196579"/>
                  </a:lnTo>
                  <a:lnTo>
                    <a:pt x="47755" y="154799"/>
                  </a:lnTo>
                  <a:lnTo>
                    <a:pt x="72707" y="116884"/>
                  </a:lnTo>
                  <a:lnTo>
                    <a:pt x="101947" y="83360"/>
                  </a:lnTo>
                  <a:lnTo>
                    <a:pt x="135017" y="54752"/>
                  </a:lnTo>
                  <a:lnTo>
                    <a:pt x="171457" y="31586"/>
                  </a:lnTo>
                  <a:lnTo>
                    <a:pt x="210810" y="14389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9"/>
                  </a:lnTo>
                  <a:lnTo>
                    <a:pt x="421378" y="31586"/>
                  </a:lnTo>
                  <a:lnTo>
                    <a:pt x="457818" y="54752"/>
                  </a:lnTo>
                  <a:lnTo>
                    <a:pt x="490888" y="83360"/>
                  </a:lnTo>
                  <a:lnTo>
                    <a:pt x="520128" y="116884"/>
                  </a:lnTo>
                  <a:lnTo>
                    <a:pt x="545080" y="154799"/>
                  </a:lnTo>
                  <a:lnTo>
                    <a:pt x="565285" y="196579"/>
                  </a:lnTo>
                  <a:lnTo>
                    <a:pt x="580285" y="241698"/>
                  </a:lnTo>
                  <a:lnTo>
                    <a:pt x="589621" y="289631"/>
                  </a:lnTo>
                  <a:lnTo>
                    <a:pt x="592835" y="339852"/>
                  </a:lnTo>
                  <a:lnTo>
                    <a:pt x="589621" y="390072"/>
                  </a:lnTo>
                  <a:lnTo>
                    <a:pt x="580285" y="438005"/>
                  </a:lnTo>
                  <a:lnTo>
                    <a:pt x="565285" y="483124"/>
                  </a:lnTo>
                  <a:lnTo>
                    <a:pt x="545080" y="524904"/>
                  </a:lnTo>
                  <a:lnTo>
                    <a:pt x="520128" y="562819"/>
                  </a:lnTo>
                  <a:lnTo>
                    <a:pt x="490888" y="596343"/>
                  </a:lnTo>
                  <a:lnTo>
                    <a:pt x="457818" y="624951"/>
                  </a:lnTo>
                  <a:lnTo>
                    <a:pt x="421378" y="648117"/>
                  </a:lnTo>
                  <a:lnTo>
                    <a:pt x="382025" y="665314"/>
                  </a:lnTo>
                  <a:lnTo>
                    <a:pt x="340219" y="676019"/>
                  </a:lnTo>
                  <a:lnTo>
                    <a:pt x="296418" y="679704"/>
                  </a:lnTo>
                  <a:lnTo>
                    <a:pt x="252616" y="676019"/>
                  </a:lnTo>
                  <a:lnTo>
                    <a:pt x="210810" y="665314"/>
                  </a:lnTo>
                  <a:lnTo>
                    <a:pt x="171457" y="648117"/>
                  </a:lnTo>
                  <a:lnTo>
                    <a:pt x="135017" y="624951"/>
                  </a:lnTo>
                  <a:lnTo>
                    <a:pt x="101947" y="596343"/>
                  </a:lnTo>
                  <a:lnTo>
                    <a:pt x="72707" y="562819"/>
                  </a:lnTo>
                  <a:lnTo>
                    <a:pt x="47755" y="524904"/>
                  </a:lnTo>
                  <a:lnTo>
                    <a:pt x="27550" y="483124"/>
                  </a:lnTo>
                  <a:lnTo>
                    <a:pt x="12550" y="438005"/>
                  </a:lnTo>
                  <a:lnTo>
                    <a:pt x="3214" y="390072"/>
                  </a:lnTo>
                  <a:lnTo>
                    <a:pt x="0" y="339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08808" y="5816295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8760" y="5284596"/>
            <a:ext cx="3157855" cy="729615"/>
          </a:xfrm>
          <a:custGeom>
            <a:avLst/>
            <a:gdLst/>
            <a:ahLst/>
            <a:cxnLst/>
            <a:rect l="l" t="t" r="r" b="b"/>
            <a:pathLst>
              <a:path w="3157854" h="729614">
                <a:moveTo>
                  <a:pt x="792480" y="691007"/>
                </a:moveTo>
                <a:lnTo>
                  <a:pt x="779780" y="684657"/>
                </a:lnTo>
                <a:lnTo>
                  <a:pt x="716280" y="652907"/>
                </a:lnTo>
                <a:lnTo>
                  <a:pt x="716280" y="684657"/>
                </a:lnTo>
                <a:lnTo>
                  <a:pt x="0" y="684657"/>
                </a:lnTo>
                <a:lnTo>
                  <a:pt x="0" y="697357"/>
                </a:lnTo>
                <a:lnTo>
                  <a:pt x="716280" y="697357"/>
                </a:lnTo>
                <a:lnTo>
                  <a:pt x="716280" y="729107"/>
                </a:lnTo>
                <a:lnTo>
                  <a:pt x="779780" y="697357"/>
                </a:lnTo>
                <a:lnTo>
                  <a:pt x="792480" y="691007"/>
                </a:lnTo>
                <a:close/>
              </a:path>
              <a:path w="3157854" h="729614">
                <a:moveTo>
                  <a:pt x="3157728" y="8255"/>
                </a:moveTo>
                <a:lnTo>
                  <a:pt x="3072892" y="0"/>
                </a:lnTo>
                <a:lnTo>
                  <a:pt x="3084245" y="29578"/>
                </a:lnTo>
                <a:lnTo>
                  <a:pt x="1383030" y="682028"/>
                </a:lnTo>
                <a:lnTo>
                  <a:pt x="1387602" y="693889"/>
                </a:lnTo>
                <a:lnTo>
                  <a:pt x="3088817" y="41516"/>
                </a:lnTo>
                <a:lnTo>
                  <a:pt x="3100197" y="71120"/>
                </a:lnTo>
                <a:lnTo>
                  <a:pt x="3142386" y="25019"/>
                </a:lnTo>
                <a:lnTo>
                  <a:pt x="3157728" y="8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49065" y="52057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66297" y="4833937"/>
            <a:ext cx="602615" cy="603885"/>
            <a:chOff x="4666297" y="4833937"/>
            <a:chExt cx="602615" cy="603885"/>
          </a:xfrm>
        </p:grpSpPr>
        <p:sp>
          <p:nvSpPr>
            <p:cNvPr id="33" name="object 33"/>
            <p:cNvSpPr/>
            <p:nvPr/>
          </p:nvSpPr>
          <p:spPr>
            <a:xfrm>
              <a:off x="4671059" y="4838700"/>
              <a:ext cx="593090" cy="594360"/>
            </a:xfrm>
            <a:custGeom>
              <a:avLst/>
              <a:gdLst/>
              <a:ahLst/>
              <a:cxnLst/>
              <a:rect l="l" t="t" r="r" b="b"/>
              <a:pathLst>
                <a:path w="593089" h="594360">
                  <a:moveTo>
                    <a:pt x="296417" y="0"/>
                  </a:moveTo>
                  <a:lnTo>
                    <a:pt x="248338" y="3890"/>
                  </a:lnTo>
                  <a:lnTo>
                    <a:pt x="202728" y="15154"/>
                  </a:lnTo>
                  <a:lnTo>
                    <a:pt x="160198" y="33179"/>
                  </a:lnTo>
                  <a:lnTo>
                    <a:pt x="121359" y="57351"/>
                  </a:lnTo>
                  <a:lnTo>
                    <a:pt x="86820" y="87058"/>
                  </a:lnTo>
                  <a:lnTo>
                    <a:pt x="57192" y="121688"/>
                  </a:lnTo>
                  <a:lnTo>
                    <a:pt x="33086" y="160628"/>
                  </a:lnTo>
                  <a:lnTo>
                    <a:pt x="15111" y="203265"/>
                  </a:lnTo>
                  <a:lnTo>
                    <a:pt x="3879" y="248986"/>
                  </a:lnTo>
                  <a:lnTo>
                    <a:pt x="0" y="297180"/>
                  </a:lnTo>
                  <a:lnTo>
                    <a:pt x="3879" y="345373"/>
                  </a:lnTo>
                  <a:lnTo>
                    <a:pt x="15111" y="391094"/>
                  </a:lnTo>
                  <a:lnTo>
                    <a:pt x="33086" y="433731"/>
                  </a:lnTo>
                  <a:lnTo>
                    <a:pt x="57192" y="472671"/>
                  </a:lnTo>
                  <a:lnTo>
                    <a:pt x="86820" y="507301"/>
                  </a:lnTo>
                  <a:lnTo>
                    <a:pt x="121359" y="537008"/>
                  </a:lnTo>
                  <a:lnTo>
                    <a:pt x="160198" y="561180"/>
                  </a:lnTo>
                  <a:lnTo>
                    <a:pt x="202728" y="579205"/>
                  </a:lnTo>
                  <a:lnTo>
                    <a:pt x="248338" y="590469"/>
                  </a:lnTo>
                  <a:lnTo>
                    <a:pt x="296417" y="594360"/>
                  </a:lnTo>
                  <a:lnTo>
                    <a:pt x="344497" y="590469"/>
                  </a:lnTo>
                  <a:lnTo>
                    <a:pt x="390107" y="579205"/>
                  </a:lnTo>
                  <a:lnTo>
                    <a:pt x="432637" y="561180"/>
                  </a:lnTo>
                  <a:lnTo>
                    <a:pt x="471476" y="537008"/>
                  </a:lnTo>
                  <a:lnTo>
                    <a:pt x="506015" y="507301"/>
                  </a:lnTo>
                  <a:lnTo>
                    <a:pt x="535643" y="472671"/>
                  </a:lnTo>
                  <a:lnTo>
                    <a:pt x="559749" y="433731"/>
                  </a:lnTo>
                  <a:lnTo>
                    <a:pt x="577724" y="391094"/>
                  </a:lnTo>
                  <a:lnTo>
                    <a:pt x="588956" y="345373"/>
                  </a:lnTo>
                  <a:lnTo>
                    <a:pt x="592836" y="297180"/>
                  </a:lnTo>
                  <a:lnTo>
                    <a:pt x="588956" y="248986"/>
                  </a:lnTo>
                  <a:lnTo>
                    <a:pt x="577724" y="203265"/>
                  </a:lnTo>
                  <a:lnTo>
                    <a:pt x="559749" y="160628"/>
                  </a:lnTo>
                  <a:lnTo>
                    <a:pt x="535643" y="121688"/>
                  </a:lnTo>
                  <a:lnTo>
                    <a:pt x="506015" y="87058"/>
                  </a:lnTo>
                  <a:lnTo>
                    <a:pt x="471476" y="57351"/>
                  </a:lnTo>
                  <a:lnTo>
                    <a:pt x="432637" y="33179"/>
                  </a:lnTo>
                  <a:lnTo>
                    <a:pt x="390107" y="15154"/>
                  </a:lnTo>
                  <a:lnTo>
                    <a:pt x="344497" y="3890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71059" y="4838700"/>
              <a:ext cx="593090" cy="594360"/>
            </a:xfrm>
            <a:custGeom>
              <a:avLst/>
              <a:gdLst/>
              <a:ahLst/>
              <a:cxnLst/>
              <a:rect l="l" t="t" r="r" b="b"/>
              <a:pathLst>
                <a:path w="593089" h="594360">
                  <a:moveTo>
                    <a:pt x="0" y="297180"/>
                  </a:moveTo>
                  <a:lnTo>
                    <a:pt x="3879" y="248986"/>
                  </a:lnTo>
                  <a:lnTo>
                    <a:pt x="15111" y="203265"/>
                  </a:lnTo>
                  <a:lnTo>
                    <a:pt x="33086" y="160628"/>
                  </a:lnTo>
                  <a:lnTo>
                    <a:pt x="57192" y="121688"/>
                  </a:lnTo>
                  <a:lnTo>
                    <a:pt x="86820" y="87058"/>
                  </a:lnTo>
                  <a:lnTo>
                    <a:pt x="121359" y="57351"/>
                  </a:lnTo>
                  <a:lnTo>
                    <a:pt x="160198" y="33179"/>
                  </a:lnTo>
                  <a:lnTo>
                    <a:pt x="202728" y="15154"/>
                  </a:lnTo>
                  <a:lnTo>
                    <a:pt x="248338" y="3890"/>
                  </a:lnTo>
                  <a:lnTo>
                    <a:pt x="296417" y="0"/>
                  </a:lnTo>
                  <a:lnTo>
                    <a:pt x="344497" y="3890"/>
                  </a:lnTo>
                  <a:lnTo>
                    <a:pt x="390107" y="15154"/>
                  </a:lnTo>
                  <a:lnTo>
                    <a:pt x="432637" y="33179"/>
                  </a:lnTo>
                  <a:lnTo>
                    <a:pt x="471476" y="57351"/>
                  </a:lnTo>
                  <a:lnTo>
                    <a:pt x="506015" y="87058"/>
                  </a:lnTo>
                  <a:lnTo>
                    <a:pt x="535643" y="121688"/>
                  </a:lnTo>
                  <a:lnTo>
                    <a:pt x="559749" y="160628"/>
                  </a:lnTo>
                  <a:lnTo>
                    <a:pt x="577724" y="203265"/>
                  </a:lnTo>
                  <a:lnTo>
                    <a:pt x="588956" y="248986"/>
                  </a:lnTo>
                  <a:lnTo>
                    <a:pt x="592836" y="297180"/>
                  </a:lnTo>
                  <a:lnTo>
                    <a:pt x="588956" y="345373"/>
                  </a:lnTo>
                  <a:lnTo>
                    <a:pt x="577724" y="391094"/>
                  </a:lnTo>
                  <a:lnTo>
                    <a:pt x="559749" y="433731"/>
                  </a:lnTo>
                  <a:lnTo>
                    <a:pt x="535643" y="472671"/>
                  </a:lnTo>
                  <a:lnTo>
                    <a:pt x="506015" y="507301"/>
                  </a:lnTo>
                  <a:lnTo>
                    <a:pt x="471476" y="537008"/>
                  </a:lnTo>
                  <a:lnTo>
                    <a:pt x="432637" y="561180"/>
                  </a:lnTo>
                  <a:lnTo>
                    <a:pt x="390107" y="579205"/>
                  </a:lnTo>
                  <a:lnTo>
                    <a:pt x="344497" y="590469"/>
                  </a:lnTo>
                  <a:lnTo>
                    <a:pt x="296417" y="594360"/>
                  </a:lnTo>
                  <a:lnTo>
                    <a:pt x="248338" y="590469"/>
                  </a:lnTo>
                  <a:lnTo>
                    <a:pt x="202728" y="579205"/>
                  </a:lnTo>
                  <a:lnTo>
                    <a:pt x="160198" y="561180"/>
                  </a:lnTo>
                  <a:lnTo>
                    <a:pt x="121359" y="537008"/>
                  </a:lnTo>
                  <a:lnTo>
                    <a:pt x="86820" y="507301"/>
                  </a:lnTo>
                  <a:lnTo>
                    <a:pt x="57192" y="472671"/>
                  </a:lnTo>
                  <a:lnTo>
                    <a:pt x="33086" y="433731"/>
                  </a:lnTo>
                  <a:lnTo>
                    <a:pt x="15111" y="391094"/>
                  </a:lnTo>
                  <a:lnTo>
                    <a:pt x="3879" y="345373"/>
                  </a:lnTo>
                  <a:lnTo>
                    <a:pt x="0" y="2971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94758" y="4973828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16589" y="5967793"/>
            <a:ext cx="602615" cy="603885"/>
            <a:chOff x="4716589" y="5967793"/>
            <a:chExt cx="602615" cy="603885"/>
          </a:xfrm>
        </p:grpSpPr>
        <p:sp>
          <p:nvSpPr>
            <p:cNvPr id="37" name="object 37"/>
            <p:cNvSpPr/>
            <p:nvPr/>
          </p:nvSpPr>
          <p:spPr>
            <a:xfrm>
              <a:off x="4721352" y="5972555"/>
              <a:ext cx="593090" cy="594360"/>
            </a:xfrm>
            <a:custGeom>
              <a:avLst/>
              <a:gdLst/>
              <a:ahLst/>
              <a:cxnLst/>
              <a:rect l="l" t="t" r="r" b="b"/>
              <a:pathLst>
                <a:path w="593089" h="594359">
                  <a:moveTo>
                    <a:pt x="296418" y="0"/>
                  </a:moveTo>
                  <a:lnTo>
                    <a:pt x="248338" y="3889"/>
                  </a:lnTo>
                  <a:lnTo>
                    <a:pt x="202728" y="15150"/>
                  </a:lnTo>
                  <a:lnTo>
                    <a:pt x="160198" y="33171"/>
                  </a:lnTo>
                  <a:lnTo>
                    <a:pt x="121359" y="57340"/>
                  </a:lnTo>
                  <a:lnTo>
                    <a:pt x="86820" y="87044"/>
                  </a:lnTo>
                  <a:lnTo>
                    <a:pt x="57192" y="121671"/>
                  </a:lnTo>
                  <a:lnTo>
                    <a:pt x="33086" y="160611"/>
                  </a:lnTo>
                  <a:lnTo>
                    <a:pt x="15111" y="203250"/>
                  </a:lnTo>
                  <a:lnTo>
                    <a:pt x="3879" y="248977"/>
                  </a:lnTo>
                  <a:lnTo>
                    <a:pt x="0" y="297180"/>
                  </a:lnTo>
                  <a:lnTo>
                    <a:pt x="3879" y="345382"/>
                  </a:lnTo>
                  <a:lnTo>
                    <a:pt x="15111" y="391109"/>
                  </a:lnTo>
                  <a:lnTo>
                    <a:pt x="33086" y="433748"/>
                  </a:lnTo>
                  <a:lnTo>
                    <a:pt x="57192" y="472688"/>
                  </a:lnTo>
                  <a:lnTo>
                    <a:pt x="86820" y="507315"/>
                  </a:lnTo>
                  <a:lnTo>
                    <a:pt x="121359" y="537019"/>
                  </a:lnTo>
                  <a:lnTo>
                    <a:pt x="160198" y="561188"/>
                  </a:lnTo>
                  <a:lnTo>
                    <a:pt x="202728" y="579209"/>
                  </a:lnTo>
                  <a:lnTo>
                    <a:pt x="248338" y="590470"/>
                  </a:lnTo>
                  <a:lnTo>
                    <a:pt x="296418" y="594360"/>
                  </a:lnTo>
                  <a:lnTo>
                    <a:pt x="344497" y="590470"/>
                  </a:lnTo>
                  <a:lnTo>
                    <a:pt x="390107" y="579209"/>
                  </a:lnTo>
                  <a:lnTo>
                    <a:pt x="432637" y="561188"/>
                  </a:lnTo>
                  <a:lnTo>
                    <a:pt x="471476" y="537019"/>
                  </a:lnTo>
                  <a:lnTo>
                    <a:pt x="506015" y="507315"/>
                  </a:lnTo>
                  <a:lnTo>
                    <a:pt x="535643" y="472688"/>
                  </a:lnTo>
                  <a:lnTo>
                    <a:pt x="559749" y="433748"/>
                  </a:lnTo>
                  <a:lnTo>
                    <a:pt x="577724" y="391109"/>
                  </a:lnTo>
                  <a:lnTo>
                    <a:pt x="588956" y="345382"/>
                  </a:lnTo>
                  <a:lnTo>
                    <a:pt x="592836" y="297180"/>
                  </a:lnTo>
                  <a:lnTo>
                    <a:pt x="588956" y="248977"/>
                  </a:lnTo>
                  <a:lnTo>
                    <a:pt x="577724" y="203250"/>
                  </a:lnTo>
                  <a:lnTo>
                    <a:pt x="559749" y="160611"/>
                  </a:lnTo>
                  <a:lnTo>
                    <a:pt x="535643" y="121671"/>
                  </a:lnTo>
                  <a:lnTo>
                    <a:pt x="506015" y="87044"/>
                  </a:lnTo>
                  <a:lnTo>
                    <a:pt x="471476" y="57340"/>
                  </a:lnTo>
                  <a:lnTo>
                    <a:pt x="432637" y="33171"/>
                  </a:lnTo>
                  <a:lnTo>
                    <a:pt x="390107" y="15150"/>
                  </a:lnTo>
                  <a:lnTo>
                    <a:pt x="344497" y="3889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21352" y="5972555"/>
              <a:ext cx="593090" cy="594360"/>
            </a:xfrm>
            <a:custGeom>
              <a:avLst/>
              <a:gdLst/>
              <a:ahLst/>
              <a:cxnLst/>
              <a:rect l="l" t="t" r="r" b="b"/>
              <a:pathLst>
                <a:path w="593089" h="594359">
                  <a:moveTo>
                    <a:pt x="0" y="297180"/>
                  </a:moveTo>
                  <a:lnTo>
                    <a:pt x="3879" y="248977"/>
                  </a:lnTo>
                  <a:lnTo>
                    <a:pt x="15111" y="203250"/>
                  </a:lnTo>
                  <a:lnTo>
                    <a:pt x="33086" y="160611"/>
                  </a:lnTo>
                  <a:lnTo>
                    <a:pt x="57192" y="121671"/>
                  </a:lnTo>
                  <a:lnTo>
                    <a:pt x="86820" y="87044"/>
                  </a:lnTo>
                  <a:lnTo>
                    <a:pt x="121359" y="57340"/>
                  </a:lnTo>
                  <a:lnTo>
                    <a:pt x="160198" y="33171"/>
                  </a:lnTo>
                  <a:lnTo>
                    <a:pt x="202728" y="15150"/>
                  </a:lnTo>
                  <a:lnTo>
                    <a:pt x="248338" y="3889"/>
                  </a:lnTo>
                  <a:lnTo>
                    <a:pt x="296418" y="0"/>
                  </a:lnTo>
                  <a:lnTo>
                    <a:pt x="344497" y="3889"/>
                  </a:lnTo>
                  <a:lnTo>
                    <a:pt x="390107" y="15150"/>
                  </a:lnTo>
                  <a:lnTo>
                    <a:pt x="432637" y="33171"/>
                  </a:lnTo>
                  <a:lnTo>
                    <a:pt x="471476" y="57340"/>
                  </a:lnTo>
                  <a:lnTo>
                    <a:pt x="506015" y="87044"/>
                  </a:lnTo>
                  <a:lnTo>
                    <a:pt x="535643" y="121671"/>
                  </a:lnTo>
                  <a:lnTo>
                    <a:pt x="559749" y="160611"/>
                  </a:lnTo>
                  <a:lnTo>
                    <a:pt x="577724" y="203250"/>
                  </a:lnTo>
                  <a:lnTo>
                    <a:pt x="588956" y="248977"/>
                  </a:lnTo>
                  <a:lnTo>
                    <a:pt x="592836" y="297180"/>
                  </a:lnTo>
                  <a:lnTo>
                    <a:pt x="588956" y="345382"/>
                  </a:lnTo>
                  <a:lnTo>
                    <a:pt x="577724" y="391109"/>
                  </a:lnTo>
                  <a:lnTo>
                    <a:pt x="559749" y="433748"/>
                  </a:lnTo>
                  <a:lnTo>
                    <a:pt x="535643" y="472688"/>
                  </a:lnTo>
                  <a:lnTo>
                    <a:pt x="506015" y="507315"/>
                  </a:lnTo>
                  <a:lnTo>
                    <a:pt x="471476" y="537019"/>
                  </a:lnTo>
                  <a:lnTo>
                    <a:pt x="432637" y="561188"/>
                  </a:lnTo>
                  <a:lnTo>
                    <a:pt x="390107" y="579209"/>
                  </a:lnTo>
                  <a:lnTo>
                    <a:pt x="344497" y="590470"/>
                  </a:lnTo>
                  <a:lnTo>
                    <a:pt x="296418" y="594360"/>
                  </a:lnTo>
                  <a:lnTo>
                    <a:pt x="248338" y="590470"/>
                  </a:lnTo>
                  <a:lnTo>
                    <a:pt x="202728" y="579209"/>
                  </a:lnTo>
                  <a:lnTo>
                    <a:pt x="160198" y="561188"/>
                  </a:lnTo>
                  <a:lnTo>
                    <a:pt x="121359" y="537019"/>
                  </a:lnTo>
                  <a:lnTo>
                    <a:pt x="86820" y="507315"/>
                  </a:lnTo>
                  <a:lnTo>
                    <a:pt x="57192" y="472688"/>
                  </a:lnTo>
                  <a:lnTo>
                    <a:pt x="33086" y="433748"/>
                  </a:lnTo>
                  <a:lnTo>
                    <a:pt x="15111" y="391109"/>
                  </a:lnTo>
                  <a:lnTo>
                    <a:pt x="3879" y="345382"/>
                  </a:lnTo>
                  <a:lnTo>
                    <a:pt x="0" y="2971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844160" y="6107379"/>
            <a:ext cx="288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𝑞</a:t>
            </a:r>
            <a:r>
              <a:rPr sz="1950" spc="-2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886964" y="4498085"/>
            <a:ext cx="4654550" cy="1846580"/>
            <a:chOff x="2886964" y="4498085"/>
            <a:chExt cx="4654550" cy="1846580"/>
          </a:xfrm>
        </p:grpSpPr>
        <p:sp>
          <p:nvSpPr>
            <p:cNvPr id="41" name="object 41"/>
            <p:cNvSpPr/>
            <p:nvPr/>
          </p:nvSpPr>
          <p:spPr>
            <a:xfrm>
              <a:off x="2886964" y="4498085"/>
              <a:ext cx="2296160" cy="1846580"/>
            </a:xfrm>
            <a:custGeom>
              <a:avLst/>
              <a:gdLst/>
              <a:ahLst/>
              <a:cxnLst/>
              <a:rect l="l" t="t" r="r" b="b"/>
              <a:pathLst>
                <a:path w="2296160" h="1846579">
                  <a:moveTo>
                    <a:pt x="1869440" y="1820418"/>
                  </a:moveTo>
                  <a:lnTo>
                    <a:pt x="1864690" y="1817065"/>
                  </a:lnTo>
                  <a:lnTo>
                    <a:pt x="1799844" y="1771205"/>
                  </a:lnTo>
                  <a:lnTo>
                    <a:pt x="1795018" y="1802599"/>
                  </a:lnTo>
                  <a:lnTo>
                    <a:pt x="2032" y="1527632"/>
                  </a:lnTo>
                  <a:lnTo>
                    <a:pt x="0" y="1540179"/>
                  </a:lnTo>
                  <a:lnTo>
                    <a:pt x="1793100" y="1815147"/>
                  </a:lnTo>
                  <a:lnTo>
                    <a:pt x="1788287" y="1846529"/>
                  </a:lnTo>
                  <a:lnTo>
                    <a:pt x="1869440" y="1820418"/>
                  </a:lnTo>
                  <a:close/>
                </a:path>
                <a:path w="2296160" h="1846579">
                  <a:moveTo>
                    <a:pt x="2295779" y="431927"/>
                  </a:moveTo>
                  <a:lnTo>
                    <a:pt x="2294509" y="391922"/>
                  </a:lnTo>
                  <a:lnTo>
                    <a:pt x="2290953" y="352044"/>
                  </a:lnTo>
                  <a:lnTo>
                    <a:pt x="2285365" y="312801"/>
                  </a:lnTo>
                  <a:lnTo>
                    <a:pt x="2277618" y="274447"/>
                  </a:lnTo>
                  <a:lnTo>
                    <a:pt x="2267966" y="237490"/>
                  </a:lnTo>
                  <a:lnTo>
                    <a:pt x="2243836" y="168275"/>
                  </a:lnTo>
                  <a:lnTo>
                    <a:pt x="2221865" y="121920"/>
                  </a:lnTo>
                  <a:lnTo>
                    <a:pt x="2197354" y="81407"/>
                  </a:lnTo>
                  <a:lnTo>
                    <a:pt x="2170303" y="47879"/>
                  </a:lnTo>
                  <a:lnTo>
                    <a:pt x="2141728" y="22352"/>
                  </a:lnTo>
                  <a:lnTo>
                    <a:pt x="2125992" y="12700"/>
                  </a:lnTo>
                  <a:lnTo>
                    <a:pt x="2121662" y="10287"/>
                  </a:lnTo>
                  <a:lnTo>
                    <a:pt x="2111375" y="5969"/>
                  </a:lnTo>
                  <a:lnTo>
                    <a:pt x="2100961" y="2794"/>
                  </a:lnTo>
                  <a:lnTo>
                    <a:pt x="2090547" y="762"/>
                  </a:lnTo>
                  <a:lnTo>
                    <a:pt x="2079879" y="0"/>
                  </a:lnTo>
                  <a:lnTo>
                    <a:pt x="2069211" y="762"/>
                  </a:lnTo>
                  <a:lnTo>
                    <a:pt x="2027682" y="15621"/>
                  </a:lnTo>
                  <a:lnTo>
                    <a:pt x="1988578" y="48006"/>
                  </a:lnTo>
                  <a:lnTo>
                    <a:pt x="1961769" y="81661"/>
                  </a:lnTo>
                  <a:lnTo>
                    <a:pt x="1937004" y="122428"/>
                  </a:lnTo>
                  <a:lnTo>
                    <a:pt x="1915160" y="168910"/>
                  </a:lnTo>
                  <a:lnTo>
                    <a:pt x="1890903" y="238379"/>
                  </a:lnTo>
                  <a:lnTo>
                    <a:pt x="1881378" y="275717"/>
                  </a:lnTo>
                  <a:lnTo>
                    <a:pt x="1873631" y="314198"/>
                  </a:lnTo>
                  <a:lnTo>
                    <a:pt x="1867916" y="353695"/>
                  </a:lnTo>
                  <a:lnTo>
                    <a:pt x="1867611" y="358051"/>
                  </a:lnTo>
                  <a:lnTo>
                    <a:pt x="1835785" y="356235"/>
                  </a:lnTo>
                  <a:lnTo>
                    <a:pt x="1869440" y="434467"/>
                  </a:lnTo>
                  <a:lnTo>
                    <a:pt x="1905584" y="371475"/>
                  </a:lnTo>
                  <a:lnTo>
                    <a:pt x="1911858" y="360553"/>
                  </a:lnTo>
                  <a:lnTo>
                    <a:pt x="1880273" y="358762"/>
                  </a:lnTo>
                  <a:lnTo>
                    <a:pt x="1880489" y="355473"/>
                  </a:lnTo>
                  <a:lnTo>
                    <a:pt x="1886077" y="316738"/>
                  </a:lnTo>
                  <a:lnTo>
                    <a:pt x="1893697" y="278892"/>
                  </a:lnTo>
                  <a:lnTo>
                    <a:pt x="1914144" y="207264"/>
                  </a:lnTo>
                  <a:lnTo>
                    <a:pt x="1933575" y="158242"/>
                  </a:lnTo>
                  <a:lnTo>
                    <a:pt x="1955800" y="114681"/>
                  </a:lnTo>
                  <a:lnTo>
                    <a:pt x="1980438" y="77470"/>
                  </a:lnTo>
                  <a:lnTo>
                    <a:pt x="2006600" y="47879"/>
                  </a:lnTo>
                  <a:lnTo>
                    <a:pt x="2042795" y="21844"/>
                  </a:lnTo>
                  <a:lnTo>
                    <a:pt x="2079117" y="12700"/>
                  </a:lnTo>
                  <a:lnTo>
                    <a:pt x="2088007" y="13208"/>
                  </a:lnTo>
                  <a:lnTo>
                    <a:pt x="2124710" y="26416"/>
                  </a:lnTo>
                  <a:lnTo>
                    <a:pt x="2160905" y="56388"/>
                  </a:lnTo>
                  <a:lnTo>
                    <a:pt x="2186813" y="88519"/>
                  </a:lnTo>
                  <a:lnTo>
                    <a:pt x="2210562" y="127635"/>
                  </a:lnTo>
                  <a:lnTo>
                    <a:pt x="2231898" y="172847"/>
                  </a:lnTo>
                  <a:lnTo>
                    <a:pt x="2255774" y="240665"/>
                  </a:lnTo>
                  <a:lnTo>
                    <a:pt x="2272792" y="314706"/>
                  </a:lnTo>
                  <a:lnTo>
                    <a:pt x="2278405" y="353695"/>
                  </a:lnTo>
                  <a:lnTo>
                    <a:pt x="2281809" y="392557"/>
                  </a:lnTo>
                  <a:lnTo>
                    <a:pt x="2283079" y="432181"/>
                  </a:lnTo>
                  <a:lnTo>
                    <a:pt x="2295779" y="431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44867" y="5324855"/>
              <a:ext cx="591820" cy="607060"/>
            </a:xfrm>
            <a:custGeom>
              <a:avLst/>
              <a:gdLst/>
              <a:ahLst/>
              <a:cxnLst/>
              <a:rect l="l" t="t" r="r" b="b"/>
              <a:pathLst>
                <a:path w="591820" h="607060">
                  <a:moveTo>
                    <a:pt x="295655" y="0"/>
                  </a:moveTo>
                  <a:lnTo>
                    <a:pt x="247690" y="3968"/>
                  </a:lnTo>
                  <a:lnTo>
                    <a:pt x="202192" y="15459"/>
                  </a:lnTo>
                  <a:lnTo>
                    <a:pt x="159769" y="33847"/>
                  </a:lnTo>
                  <a:lnTo>
                    <a:pt x="121029" y="58509"/>
                  </a:lnTo>
                  <a:lnTo>
                    <a:pt x="86582" y="88820"/>
                  </a:lnTo>
                  <a:lnTo>
                    <a:pt x="57034" y="124157"/>
                  </a:lnTo>
                  <a:lnTo>
                    <a:pt x="32993" y="163895"/>
                  </a:lnTo>
                  <a:lnTo>
                    <a:pt x="15069" y="207410"/>
                  </a:lnTo>
                  <a:lnTo>
                    <a:pt x="3868" y="254078"/>
                  </a:lnTo>
                  <a:lnTo>
                    <a:pt x="0" y="303276"/>
                  </a:lnTo>
                  <a:lnTo>
                    <a:pt x="3868" y="352470"/>
                  </a:lnTo>
                  <a:lnTo>
                    <a:pt x="15069" y="399136"/>
                  </a:lnTo>
                  <a:lnTo>
                    <a:pt x="32993" y="442651"/>
                  </a:lnTo>
                  <a:lnTo>
                    <a:pt x="57034" y="482389"/>
                  </a:lnTo>
                  <a:lnTo>
                    <a:pt x="86582" y="517726"/>
                  </a:lnTo>
                  <a:lnTo>
                    <a:pt x="121029" y="548038"/>
                  </a:lnTo>
                  <a:lnTo>
                    <a:pt x="159769" y="572701"/>
                  </a:lnTo>
                  <a:lnTo>
                    <a:pt x="202192" y="591091"/>
                  </a:lnTo>
                  <a:lnTo>
                    <a:pt x="247690" y="602582"/>
                  </a:lnTo>
                  <a:lnTo>
                    <a:pt x="295655" y="606552"/>
                  </a:lnTo>
                  <a:lnTo>
                    <a:pt x="343621" y="602582"/>
                  </a:lnTo>
                  <a:lnTo>
                    <a:pt x="389119" y="591091"/>
                  </a:lnTo>
                  <a:lnTo>
                    <a:pt x="431542" y="572701"/>
                  </a:lnTo>
                  <a:lnTo>
                    <a:pt x="470282" y="548038"/>
                  </a:lnTo>
                  <a:lnTo>
                    <a:pt x="504729" y="517726"/>
                  </a:lnTo>
                  <a:lnTo>
                    <a:pt x="534277" y="482389"/>
                  </a:lnTo>
                  <a:lnTo>
                    <a:pt x="558318" y="442651"/>
                  </a:lnTo>
                  <a:lnTo>
                    <a:pt x="576242" y="399136"/>
                  </a:lnTo>
                  <a:lnTo>
                    <a:pt x="587443" y="352470"/>
                  </a:lnTo>
                  <a:lnTo>
                    <a:pt x="591311" y="303276"/>
                  </a:lnTo>
                  <a:lnTo>
                    <a:pt x="587443" y="254078"/>
                  </a:lnTo>
                  <a:lnTo>
                    <a:pt x="576242" y="207410"/>
                  </a:lnTo>
                  <a:lnTo>
                    <a:pt x="558318" y="163895"/>
                  </a:lnTo>
                  <a:lnTo>
                    <a:pt x="534277" y="124157"/>
                  </a:lnTo>
                  <a:lnTo>
                    <a:pt x="504729" y="88820"/>
                  </a:lnTo>
                  <a:lnTo>
                    <a:pt x="470282" y="58509"/>
                  </a:lnTo>
                  <a:lnTo>
                    <a:pt x="431542" y="33847"/>
                  </a:lnTo>
                  <a:lnTo>
                    <a:pt x="389119" y="15459"/>
                  </a:lnTo>
                  <a:lnTo>
                    <a:pt x="343621" y="3968"/>
                  </a:lnTo>
                  <a:lnTo>
                    <a:pt x="295655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44867" y="5324855"/>
              <a:ext cx="591820" cy="607060"/>
            </a:xfrm>
            <a:custGeom>
              <a:avLst/>
              <a:gdLst/>
              <a:ahLst/>
              <a:cxnLst/>
              <a:rect l="l" t="t" r="r" b="b"/>
              <a:pathLst>
                <a:path w="591820" h="607060">
                  <a:moveTo>
                    <a:pt x="0" y="303276"/>
                  </a:moveTo>
                  <a:lnTo>
                    <a:pt x="3868" y="254078"/>
                  </a:lnTo>
                  <a:lnTo>
                    <a:pt x="15069" y="207410"/>
                  </a:lnTo>
                  <a:lnTo>
                    <a:pt x="32993" y="163895"/>
                  </a:lnTo>
                  <a:lnTo>
                    <a:pt x="57034" y="124157"/>
                  </a:lnTo>
                  <a:lnTo>
                    <a:pt x="86582" y="88820"/>
                  </a:lnTo>
                  <a:lnTo>
                    <a:pt x="121029" y="58509"/>
                  </a:lnTo>
                  <a:lnTo>
                    <a:pt x="159769" y="33847"/>
                  </a:lnTo>
                  <a:lnTo>
                    <a:pt x="202192" y="15459"/>
                  </a:lnTo>
                  <a:lnTo>
                    <a:pt x="247690" y="3968"/>
                  </a:lnTo>
                  <a:lnTo>
                    <a:pt x="295655" y="0"/>
                  </a:lnTo>
                  <a:lnTo>
                    <a:pt x="343621" y="3968"/>
                  </a:lnTo>
                  <a:lnTo>
                    <a:pt x="389119" y="15459"/>
                  </a:lnTo>
                  <a:lnTo>
                    <a:pt x="431542" y="33847"/>
                  </a:lnTo>
                  <a:lnTo>
                    <a:pt x="470282" y="58509"/>
                  </a:lnTo>
                  <a:lnTo>
                    <a:pt x="504729" y="88820"/>
                  </a:lnTo>
                  <a:lnTo>
                    <a:pt x="534277" y="124157"/>
                  </a:lnTo>
                  <a:lnTo>
                    <a:pt x="558318" y="163895"/>
                  </a:lnTo>
                  <a:lnTo>
                    <a:pt x="576242" y="207410"/>
                  </a:lnTo>
                  <a:lnTo>
                    <a:pt x="587443" y="254078"/>
                  </a:lnTo>
                  <a:lnTo>
                    <a:pt x="591311" y="303276"/>
                  </a:lnTo>
                  <a:lnTo>
                    <a:pt x="587443" y="352470"/>
                  </a:lnTo>
                  <a:lnTo>
                    <a:pt x="576242" y="399136"/>
                  </a:lnTo>
                  <a:lnTo>
                    <a:pt x="558318" y="442651"/>
                  </a:lnTo>
                  <a:lnTo>
                    <a:pt x="534277" y="482389"/>
                  </a:lnTo>
                  <a:lnTo>
                    <a:pt x="504729" y="517726"/>
                  </a:lnTo>
                  <a:lnTo>
                    <a:pt x="470282" y="548038"/>
                  </a:lnTo>
                  <a:lnTo>
                    <a:pt x="431542" y="572701"/>
                  </a:lnTo>
                  <a:lnTo>
                    <a:pt x="389119" y="591091"/>
                  </a:lnTo>
                  <a:lnTo>
                    <a:pt x="343621" y="602582"/>
                  </a:lnTo>
                  <a:lnTo>
                    <a:pt x="295655" y="606552"/>
                  </a:lnTo>
                  <a:lnTo>
                    <a:pt x="247690" y="602582"/>
                  </a:lnTo>
                  <a:lnTo>
                    <a:pt x="202192" y="591091"/>
                  </a:lnTo>
                  <a:lnTo>
                    <a:pt x="159769" y="572701"/>
                  </a:lnTo>
                  <a:lnTo>
                    <a:pt x="121029" y="548038"/>
                  </a:lnTo>
                  <a:lnTo>
                    <a:pt x="86582" y="517726"/>
                  </a:lnTo>
                  <a:lnTo>
                    <a:pt x="57034" y="482389"/>
                  </a:lnTo>
                  <a:lnTo>
                    <a:pt x="32993" y="442651"/>
                  </a:lnTo>
                  <a:lnTo>
                    <a:pt x="15069" y="399136"/>
                  </a:lnTo>
                  <a:lnTo>
                    <a:pt x="3868" y="352470"/>
                  </a:lnTo>
                  <a:lnTo>
                    <a:pt x="0" y="303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061327" y="5458155"/>
            <a:ext cx="29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mbria Math"/>
                <a:cs typeface="Cambria Math"/>
              </a:rPr>
              <a:t>𝑞</a:t>
            </a:r>
            <a:r>
              <a:rPr sz="1950" spc="30" baseline="-14957" dirty="0">
                <a:latin typeface="Cambria Math"/>
                <a:cs typeface="Cambria Math"/>
              </a:rPr>
              <a:t>𝑓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260847" y="5167757"/>
            <a:ext cx="2379345" cy="1163320"/>
            <a:chOff x="5260847" y="5167757"/>
            <a:chExt cx="2379345" cy="1163320"/>
          </a:xfrm>
        </p:grpSpPr>
        <p:sp>
          <p:nvSpPr>
            <p:cNvPr id="46" name="object 46"/>
            <p:cNvSpPr/>
            <p:nvPr/>
          </p:nvSpPr>
          <p:spPr>
            <a:xfrm>
              <a:off x="6845807" y="5224272"/>
              <a:ext cx="789940" cy="807720"/>
            </a:xfrm>
            <a:custGeom>
              <a:avLst/>
              <a:gdLst/>
              <a:ahLst/>
              <a:cxnLst/>
              <a:rect l="l" t="t" r="r" b="b"/>
              <a:pathLst>
                <a:path w="789940" h="807720">
                  <a:moveTo>
                    <a:pt x="0" y="403859"/>
                  </a:moveTo>
                  <a:lnTo>
                    <a:pt x="2654" y="356767"/>
                  </a:lnTo>
                  <a:lnTo>
                    <a:pt x="10421" y="311269"/>
                  </a:lnTo>
                  <a:lnTo>
                    <a:pt x="23004" y="267668"/>
                  </a:lnTo>
                  <a:lnTo>
                    <a:pt x="40108" y="226267"/>
                  </a:lnTo>
                  <a:lnTo>
                    <a:pt x="61436" y="187370"/>
                  </a:lnTo>
                  <a:lnTo>
                    <a:pt x="86694" y="151280"/>
                  </a:lnTo>
                  <a:lnTo>
                    <a:pt x="115585" y="118300"/>
                  </a:lnTo>
                  <a:lnTo>
                    <a:pt x="147814" y="88734"/>
                  </a:lnTo>
                  <a:lnTo>
                    <a:pt x="183085" y="62884"/>
                  </a:lnTo>
                  <a:lnTo>
                    <a:pt x="221102" y="41054"/>
                  </a:lnTo>
                  <a:lnTo>
                    <a:pt x="261569" y="23548"/>
                  </a:lnTo>
                  <a:lnTo>
                    <a:pt x="304191" y="10667"/>
                  </a:lnTo>
                  <a:lnTo>
                    <a:pt x="348672" y="2717"/>
                  </a:lnTo>
                  <a:lnTo>
                    <a:pt x="394716" y="0"/>
                  </a:lnTo>
                  <a:lnTo>
                    <a:pt x="440736" y="2717"/>
                  </a:lnTo>
                  <a:lnTo>
                    <a:pt x="485200" y="10668"/>
                  </a:lnTo>
                  <a:lnTo>
                    <a:pt x="527812" y="23548"/>
                  </a:lnTo>
                  <a:lnTo>
                    <a:pt x="568274" y="41054"/>
                  </a:lnTo>
                  <a:lnTo>
                    <a:pt x="606290" y="62884"/>
                  </a:lnTo>
                  <a:lnTo>
                    <a:pt x="641564" y="88734"/>
                  </a:lnTo>
                  <a:lnTo>
                    <a:pt x="673798" y="118300"/>
                  </a:lnTo>
                  <a:lnTo>
                    <a:pt x="702697" y="151280"/>
                  </a:lnTo>
                  <a:lnTo>
                    <a:pt x="727963" y="187370"/>
                  </a:lnTo>
                  <a:lnTo>
                    <a:pt x="749301" y="226267"/>
                  </a:lnTo>
                  <a:lnTo>
                    <a:pt x="766413" y="267668"/>
                  </a:lnTo>
                  <a:lnTo>
                    <a:pt x="779003" y="311269"/>
                  </a:lnTo>
                  <a:lnTo>
                    <a:pt x="786775" y="356767"/>
                  </a:lnTo>
                  <a:lnTo>
                    <a:pt x="789432" y="403859"/>
                  </a:lnTo>
                  <a:lnTo>
                    <a:pt x="786775" y="450959"/>
                  </a:lnTo>
                  <a:lnTo>
                    <a:pt x="779003" y="496462"/>
                  </a:lnTo>
                  <a:lnTo>
                    <a:pt x="766413" y="540067"/>
                  </a:lnTo>
                  <a:lnTo>
                    <a:pt x="749301" y="581469"/>
                  </a:lnTo>
                  <a:lnTo>
                    <a:pt x="727963" y="620366"/>
                  </a:lnTo>
                  <a:lnTo>
                    <a:pt x="702697" y="656455"/>
                  </a:lnTo>
                  <a:lnTo>
                    <a:pt x="673798" y="689433"/>
                  </a:lnTo>
                  <a:lnTo>
                    <a:pt x="641564" y="718997"/>
                  </a:lnTo>
                  <a:lnTo>
                    <a:pt x="606290" y="744844"/>
                  </a:lnTo>
                  <a:lnTo>
                    <a:pt x="568274" y="766671"/>
                  </a:lnTo>
                  <a:lnTo>
                    <a:pt x="527812" y="784175"/>
                  </a:lnTo>
                  <a:lnTo>
                    <a:pt x="485200" y="797053"/>
                  </a:lnTo>
                  <a:lnTo>
                    <a:pt x="440736" y="805003"/>
                  </a:lnTo>
                  <a:lnTo>
                    <a:pt x="394716" y="807719"/>
                  </a:lnTo>
                  <a:lnTo>
                    <a:pt x="348672" y="805003"/>
                  </a:lnTo>
                  <a:lnTo>
                    <a:pt x="304191" y="797053"/>
                  </a:lnTo>
                  <a:lnTo>
                    <a:pt x="261569" y="784175"/>
                  </a:lnTo>
                  <a:lnTo>
                    <a:pt x="221102" y="766671"/>
                  </a:lnTo>
                  <a:lnTo>
                    <a:pt x="183085" y="744844"/>
                  </a:lnTo>
                  <a:lnTo>
                    <a:pt x="147814" y="718997"/>
                  </a:lnTo>
                  <a:lnTo>
                    <a:pt x="115585" y="689433"/>
                  </a:lnTo>
                  <a:lnTo>
                    <a:pt x="86694" y="656455"/>
                  </a:lnTo>
                  <a:lnTo>
                    <a:pt x="61436" y="620366"/>
                  </a:lnTo>
                  <a:lnTo>
                    <a:pt x="40108" y="581469"/>
                  </a:lnTo>
                  <a:lnTo>
                    <a:pt x="23004" y="540067"/>
                  </a:lnTo>
                  <a:lnTo>
                    <a:pt x="10421" y="496462"/>
                  </a:lnTo>
                  <a:lnTo>
                    <a:pt x="2654" y="450959"/>
                  </a:lnTo>
                  <a:lnTo>
                    <a:pt x="0" y="40385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60848" y="5167756"/>
              <a:ext cx="1675130" cy="1163320"/>
            </a:xfrm>
            <a:custGeom>
              <a:avLst/>
              <a:gdLst/>
              <a:ahLst/>
              <a:cxnLst/>
              <a:rect l="l" t="t" r="r" b="b"/>
              <a:pathLst>
                <a:path w="1675129" h="1163320">
                  <a:moveTo>
                    <a:pt x="1584960" y="393319"/>
                  </a:moveTo>
                  <a:lnTo>
                    <a:pt x="1574469" y="384429"/>
                  </a:lnTo>
                  <a:lnTo>
                    <a:pt x="1519936" y="338201"/>
                  </a:lnTo>
                  <a:lnTo>
                    <a:pt x="1512404" y="369100"/>
                  </a:lnTo>
                  <a:lnTo>
                    <a:pt x="3048" y="0"/>
                  </a:lnTo>
                  <a:lnTo>
                    <a:pt x="0" y="12446"/>
                  </a:lnTo>
                  <a:lnTo>
                    <a:pt x="1509407" y="381431"/>
                  </a:lnTo>
                  <a:lnTo>
                    <a:pt x="1501902" y="412242"/>
                  </a:lnTo>
                  <a:lnTo>
                    <a:pt x="1584960" y="393319"/>
                  </a:lnTo>
                  <a:close/>
                </a:path>
                <a:path w="1675129" h="1163320">
                  <a:moveTo>
                    <a:pt x="1674876" y="655447"/>
                  </a:moveTo>
                  <a:lnTo>
                    <a:pt x="1590802" y="641629"/>
                  </a:lnTo>
                  <a:lnTo>
                    <a:pt x="1600212" y="671969"/>
                  </a:lnTo>
                  <a:lnTo>
                    <a:pt x="56007" y="1150772"/>
                  </a:lnTo>
                  <a:lnTo>
                    <a:pt x="59817" y="1162913"/>
                  </a:lnTo>
                  <a:lnTo>
                    <a:pt x="1603971" y="684072"/>
                  </a:lnTo>
                  <a:lnTo>
                    <a:pt x="1613408" y="714400"/>
                  </a:lnTo>
                  <a:lnTo>
                    <a:pt x="1661591" y="668185"/>
                  </a:lnTo>
                  <a:lnTo>
                    <a:pt x="1674876" y="6554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797422" y="5869635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81354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Rule</a:t>
            </a:r>
            <a:r>
              <a:rPr b="1" spc="-7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3366FF"/>
                </a:solidFill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49858"/>
            <a:ext cx="8528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840105" algn="l"/>
                <a:tab pos="1797050" algn="l"/>
                <a:tab pos="2603500" algn="l"/>
                <a:tab pos="3088640" algn="l"/>
                <a:tab pos="4624705" algn="l"/>
                <a:tab pos="5313680" algn="l"/>
                <a:tab pos="6764655" algn="l"/>
                <a:tab pos="7165975" algn="l"/>
                <a:tab pos="8005445" algn="l"/>
              </a:tabLst>
            </a:pPr>
            <a:r>
              <a:rPr sz="2400" dirty="0">
                <a:latin typeface="Arial MT"/>
                <a:cs typeface="Arial MT"/>
              </a:rPr>
              <a:t>All	states	must	</a:t>
            </a:r>
            <a:r>
              <a:rPr sz="2400" spc="-5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e	eliminated	with	e</a:t>
            </a:r>
            <a:r>
              <a:rPr sz="2400" spc="-20" dirty="0">
                <a:latin typeface="Arial MT"/>
                <a:cs typeface="Arial MT"/>
              </a:rPr>
              <a:t>x</a:t>
            </a:r>
            <a:r>
              <a:rPr sz="2400" dirty="0">
                <a:latin typeface="Arial MT"/>
                <a:cs typeface="Arial MT"/>
              </a:rPr>
              <a:t>ception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i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itial	a</a:t>
            </a:r>
            <a:r>
              <a:rPr sz="2400" spc="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final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977132"/>
            <a:ext cx="264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Transformations: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703" y="2887471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5105" y="35650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496" y="2089150"/>
            <a:ext cx="6234874" cy="17819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4519" y="2972815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3391" y="308101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0080" y="2942082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8952" y="3050286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7728" y="2953892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2028" y="306209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8334" y="27929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2877" y="188831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1779" y="1681098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2396" y="2942285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1269" y="3050489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9925" y="27387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3638" y="27875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3928" y="183680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5007" y="5702604"/>
            <a:ext cx="46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1409" y="638017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903978"/>
            <a:ext cx="6234874" cy="178043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520442" y="5787949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39695" y="589615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6130" y="5756859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55002" y="5865063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3778" y="5769050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88078" y="5877255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74384" y="560811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8801" y="47040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67702" y="4496180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08446" y="5758078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27319" y="586628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56228" y="555386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69941" y="56026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49978" y="465170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2879597"/>
            <a:ext cx="2077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CC33"/>
                </a:solidFill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 MT"/>
                <a:cs typeface="Arial MT"/>
              </a:rPr>
              <a:t>Eliminate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𝑞</a:t>
            </a:r>
            <a:r>
              <a:rPr sz="2625" spc="-5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5440476"/>
            <a:ext cx="1783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RE=a(b)*c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23825" y="2137981"/>
            <a:ext cx="602615" cy="689610"/>
            <a:chOff x="6223825" y="2137981"/>
            <a:chExt cx="602615" cy="689610"/>
          </a:xfrm>
        </p:grpSpPr>
        <p:sp>
          <p:nvSpPr>
            <p:cNvPr id="5" name="object 5"/>
            <p:cNvSpPr/>
            <p:nvPr/>
          </p:nvSpPr>
          <p:spPr>
            <a:xfrm>
              <a:off x="6228588" y="21427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8588" y="21427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73495" y="2319020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2366" y="2427224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59061" y="2148649"/>
            <a:ext cx="601345" cy="689610"/>
            <a:chOff x="3159061" y="2148649"/>
            <a:chExt cx="601345" cy="689610"/>
          </a:xfrm>
        </p:grpSpPr>
        <p:sp>
          <p:nvSpPr>
            <p:cNvPr id="10" name="object 10"/>
            <p:cNvSpPr/>
            <p:nvPr/>
          </p:nvSpPr>
          <p:spPr>
            <a:xfrm>
              <a:off x="3163823" y="2153411"/>
              <a:ext cx="591820" cy="680085"/>
            </a:xfrm>
            <a:custGeom>
              <a:avLst/>
              <a:gdLst/>
              <a:ahLst/>
              <a:cxnLst/>
              <a:rect l="l" t="t" r="r" b="b"/>
              <a:pathLst>
                <a:path w="591820" h="680085">
                  <a:moveTo>
                    <a:pt x="295655" y="0"/>
                  </a:moveTo>
                  <a:lnTo>
                    <a:pt x="251958" y="3684"/>
                  </a:lnTo>
                  <a:lnTo>
                    <a:pt x="210253" y="14388"/>
                  </a:lnTo>
                  <a:lnTo>
                    <a:pt x="170999" y="31584"/>
                  </a:lnTo>
                  <a:lnTo>
                    <a:pt x="134652" y="54749"/>
                  </a:lnTo>
                  <a:lnTo>
                    <a:pt x="101669" y="83356"/>
                  </a:lnTo>
                  <a:lnTo>
                    <a:pt x="72507" y="116879"/>
                  </a:lnTo>
                  <a:lnTo>
                    <a:pt x="47622" y="154794"/>
                  </a:lnTo>
                  <a:lnTo>
                    <a:pt x="27473" y="196574"/>
                  </a:lnTo>
                  <a:lnTo>
                    <a:pt x="12514" y="241694"/>
                  </a:lnTo>
                  <a:lnTo>
                    <a:pt x="3204" y="289628"/>
                  </a:lnTo>
                  <a:lnTo>
                    <a:pt x="0" y="339851"/>
                  </a:lnTo>
                  <a:lnTo>
                    <a:pt x="3204" y="390075"/>
                  </a:lnTo>
                  <a:lnTo>
                    <a:pt x="12514" y="438009"/>
                  </a:lnTo>
                  <a:lnTo>
                    <a:pt x="27473" y="483129"/>
                  </a:lnTo>
                  <a:lnTo>
                    <a:pt x="47622" y="524909"/>
                  </a:lnTo>
                  <a:lnTo>
                    <a:pt x="72507" y="562824"/>
                  </a:lnTo>
                  <a:lnTo>
                    <a:pt x="101669" y="596347"/>
                  </a:lnTo>
                  <a:lnTo>
                    <a:pt x="134652" y="624954"/>
                  </a:lnTo>
                  <a:lnTo>
                    <a:pt x="170999" y="648119"/>
                  </a:lnTo>
                  <a:lnTo>
                    <a:pt x="210253" y="665315"/>
                  </a:lnTo>
                  <a:lnTo>
                    <a:pt x="251958" y="676019"/>
                  </a:lnTo>
                  <a:lnTo>
                    <a:pt x="295655" y="679703"/>
                  </a:lnTo>
                  <a:lnTo>
                    <a:pt x="339353" y="676019"/>
                  </a:lnTo>
                  <a:lnTo>
                    <a:pt x="381058" y="665315"/>
                  </a:lnTo>
                  <a:lnTo>
                    <a:pt x="420312" y="648119"/>
                  </a:lnTo>
                  <a:lnTo>
                    <a:pt x="456659" y="624954"/>
                  </a:lnTo>
                  <a:lnTo>
                    <a:pt x="489642" y="596347"/>
                  </a:lnTo>
                  <a:lnTo>
                    <a:pt x="518804" y="562824"/>
                  </a:lnTo>
                  <a:lnTo>
                    <a:pt x="543689" y="524909"/>
                  </a:lnTo>
                  <a:lnTo>
                    <a:pt x="563838" y="483129"/>
                  </a:lnTo>
                  <a:lnTo>
                    <a:pt x="578797" y="438009"/>
                  </a:lnTo>
                  <a:lnTo>
                    <a:pt x="588107" y="390075"/>
                  </a:lnTo>
                  <a:lnTo>
                    <a:pt x="591312" y="339851"/>
                  </a:lnTo>
                  <a:lnTo>
                    <a:pt x="588107" y="289628"/>
                  </a:lnTo>
                  <a:lnTo>
                    <a:pt x="578797" y="241694"/>
                  </a:lnTo>
                  <a:lnTo>
                    <a:pt x="563838" y="196574"/>
                  </a:lnTo>
                  <a:lnTo>
                    <a:pt x="543689" y="154794"/>
                  </a:lnTo>
                  <a:lnTo>
                    <a:pt x="518804" y="116879"/>
                  </a:lnTo>
                  <a:lnTo>
                    <a:pt x="489642" y="83356"/>
                  </a:lnTo>
                  <a:lnTo>
                    <a:pt x="456659" y="54749"/>
                  </a:lnTo>
                  <a:lnTo>
                    <a:pt x="420312" y="31584"/>
                  </a:lnTo>
                  <a:lnTo>
                    <a:pt x="381058" y="14388"/>
                  </a:lnTo>
                  <a:lnTo>
                    <a:pt x="339353" y="3684"/>
                  </a:lnTo>
                  <a:lnTo>
                    <a:pt x="295655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63823" y="2153411"/>
              <a:ext cx="591820" cy="680085"/>
            </a:xfrm>
            <a:custGeom>
              <a:avLst/>
              <a:gdLst/>
              <a:ahLst/>
              <a:cxnLst/>
              <a:rect l="l" t="t" r="r" b="b"/>
              <a:pathLst>
                <a:path w="591820" h="680085">
                  <a:moveTo>
                    <a:pt x="0" y="339851"/>
                  </a:moveTo>
                  <a:lnTo>
                    <a:pt x="3204" y="289628"/>
                  </a:lnTo>
                  <a:lnTo>
                    <a:pt x="12514" y="241694"/>
                  </a:lnTo>
                  <a:lnTo>
                    <a:pt x="27473" y="196574"/>
                  </a:lnTo>
                  <a:lnTo>
                    <a:pt x="47622" y="154794"/>
                  </a:lnTo>
                  <a:lnTo>
                    <a:pt x="72507" y="116879"/>
                  </a:lnTo>
                  <a:lnTo>
                    <a:pt x="101669" y="83356"/>
                  </a:lnTo>
                  <a:lnTo>
                    <a:pt x="134652" y="54749"/>
                  </a:lnTo>
                  <a:lnTo>
                    <a:pt x="170999" y="31584"/>
                  </a:lnTo>
                  <a:lnTo>
                    <a:pt x="210253" y="14388"/>
                  </a:lnTo>
                  <a:lnTo>
                    <a:pt x="251958" y="3684"/>
                  </a:lnTo>
                  <a:lnTo>
                    <a:pt x="295655" y="0"/>
                  </a:lnTo>
                  <a:lnTo>
                    <a:pt x="339353" y="3684"/>
                  </a:lnTo>
                  <a:lnTo>
                    <a:pt x="381058" y="14388"/>
                  </a:lnTo>
                  <a:lnTo>
                    <a:pt x="420312" y="31584"/>
                  </a:lnTo>
                  <a:lnTo>
                    <a:pt x="456659" y="54749"/>
                  </a:lnTo>
                  <a:lnTo>
                    <a:pt x="489642" y="83356"/>
                  </a:lnTo>
                  <a:lnTo>
                    <a:pt x="518804" y="116879"/>
                  </a:lnTo>
                  <a:lnTo>
                    <a:pt x="543689" y="154794"/>
                  </a:lnTo>
                  <a:lnTo>
                    <a:pt x="563838" y="196574"/>
                  </a:lnTo>
                  <a:lnTo>
                    <a:pt x="578797" y="241694"/>
                  </a:lnTo>
                  <a:lnTo>
                    <a:pt x="588107" y="289628"/>
                  </a:lnTo>
                  <a:lnTo>
                    <a:pt x="591312" y="339851"/>
                  </a:lnTo>
                  <a:lnTo>
                    <a:pt x="588107" y="390075"/>
                  </a:lnTo>
                  <a:lnTo>
                    <a:pt x="578797" y="438009"/>
                  </a:lnTo>
                  <a:lnTo>
                    <a:pt x="563838" y="483129"/>
                  </a:lnTo>
                  <a:lnTo>
                    <a:pt x="543689" y="524909"/>
                  </a:lnTo>
                  <a:lnTo>
                    <a:pt x="518804" y="562824"/>
                  </a:lnTo>
                  <a:lnTo>
                    <a:pt x="489642" y="596347"/>
                  </a:lnTo>
                  <a:lnTo>
                    <a:pt x="456659" y="624954"/>
                  </a:lnTo>
                  <a:lnTo>
                    <a:pt x="420312" y="648119"/>
                  </a:lnTo>
                  <a:lnTo>
                    <a:pt x="381058" y="665315"/>
                  </a:lnTo>
                  <a:lnTo>
                    <a:pt x="339353" y="676019"/>
                  </a:lnTo>
                  <a:lnTo>
                    <a:pt x="295655" y="679703"/>
                  </a:lnTo>
                  <a:lnTo>
                    <a:pt x="251958" y="676019"/>
                  </a:lnTo>
                  <a:lnTo>
                    <a:pt x="210253" y="665315"/>
                  </a:lnTo>
                  <a:lnTo>
                    <a:pt x="170999" y="648119"/>
                  </a:lnTo>
                  <a:lnTo>
                    <a:pt x="134652" y="624954"/>
                  </a:lnTo>
                  <a:lnTo>
                    <a:pt x="101669" y="596347"/>
                  </a:lnTo>
                  <a:lnTo>
                    <a:pt x="72507" y="562824"/>
                  </a:lnTo>
                  <a:lnTo>
                    <a:pt x="47622" y="524909"/>
                  </a:lnTo>
                  <a:lnTo>
                    <a:pt x="27473" y="483129"/>
                  </a:lnTo>
                  <a:lnTo>
                    <a:pt x="12514" y="438009"/>
                  </a:lnTo>
                  <a:lnTo>
                    <a:pt x="320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08096" y="2330958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6967" y="243916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28088" y="2019109"/>
            <a:ext cx="4692650" cy="916305"/>
            <a:chOff x="2228088" y="2019109"/>
            <a:chExt cx="4692650" cy="916305"/>
          </a:xfrm>
        </p:grpSpPr>
        <p:sp>
          <p:nvSpPr>
            <p:cNvPr id="15" name="object 15"/>
            <p:cNvSpPr/>
            <p:nvPr/>
          </p:nvSpPr>
          <p:spPr>
            <a:xfrm>
              <a:off x="6124955" y="2023872"/>
              <a:ext cx="791210" cy="906780"/>
            </a:xfrm>
            <a:custGeom>
              <a:avLst/>
              <a:gdLst/>
              <a:ahLst/>
              <a:cxnLst/>
              <a:rect l="l" t="t" r="r" b="b"/>
              <a:pathLst>
                <a:path w="791209" h="906780">
                  <a:moveTo>
                    <a:pt x="0" y="453389"/>
                  </a:moveTo>
                  <a:lnTo>
                    <a:pt x="2320" y="403980"/>
                  </a:lnTo>
                  <a:lnTo>
                    <a:pt x="9120" y="356114"/>
                  </a:lnTo>
                  <a:lnTo>
                    <a:pt x="20159" y="310066"/>
                  </a:lnTo>
                  <a:lnTo>
                    <a:pt x="35196" y="266115"/>
                  </a:lnTo>
                  <a:lnTo>
                    <a:pt x="53989" y="224535"/>
                  </a:lnTo>
                  <a:lnTo>
                    <a:pt x="76297" y="185604"/>
                  </a:lnTo>
                  <a:lnTo>
                    <a:pt x="101880" y="149598"/>
                  </a:lnTo>
                  <a:lnTo>
                    <a:pt x="130495" y="116793"/>
                  </a:lnTo>
                  <a:lnTo>
                    <a:pt x="161903" y="87465"/>
                  </a:lnTo>
                  <a:lnTo>
                    <a:pt x="195862" y="61891"/>
                  </a:lnTo>
                  <a:lnTo>
                    <a:pt x="232130" y="40347"/>
                  </a:lnTo>
                  <a:lnTo>
                    <a:pt x="270467" y="23109"/>
                  </a:lnTo>
                  <a:lnTo>
                    <a:pt x="310631" y="10455"/>
                  </a:lnTo>
                  <a:lnTo>
                    <a:pt x="352382" y="2659"/>
                  </a:lnTo>
                  <a:lnTo>
                    <a:pt x="395477" y="0"/>
                  </a:lnTo>
                  <a:lnTo>
                    <a:pt x="438573" y="2659"/>
                  </a:lnTo>
                  <a:lnTo>
                    <a:pt x="480324" y="10455"/>
                  </a:lnTo>
                  <a:lnTo>
                    <a:pt x="520488" y="23109"/>
                  </a:lnTo>
                  <a:lnTo>
                    <a:pt x="558825" y="40347"/>
                  </a:lnTo>
                  <a:lnTo>
                    <a:pt x="595093" y="61891"/>
                  </a:lnTo>
                  <a:lnTo>
                    <a:pt x="629052" y="87465"/>
                  </a:lnTo>
                  <a:lnTo>
                    <a:pt x="660460" y="116793"/>
                  </a:lnTo>
                  <a:lnTo>
                    <a:pt x="689075" y="149598"/>
                  </a:lnTo>
                  <a:lnTo>
                    <a:pt x="714658" y="185604"/>
                  </a:lnTo>
                  <a:lnTo>
                    <a:pt x="736966" y="224536"/>
                  </a:lnTo>
                  <a:lnTo>
                    <a:pt x="755759" y="266115"/>
                  </a:lnTo>
                  <a:lnTo>
                    <a:pt x="770796" y="310066"/>
                  </a:lnTo>
                  <a:lnTo>
                    <a:pt x="781835" y="356114"/>
                  </a:lnTo>
                  <a:lnTo>
                    <a:pt x="788635" y="403980"/>
                  </a:lnTo>
                  <a:lnTo>
                    <a:pt x="790955" y="453389"/>
                  </a:lnTo>
                  <a:lnTo>
                    <a:pt x="788635" y="502799"/>
                  </a:lnTo>
                  <a:lnTo>
                    <a:pt x="781835" y="550665"/>
                  </a:lnTo>
                  <a:lnTo>
                    <a:pt x="770796" y="596713"/>
                  </a:lnTo>
                  <a:lnTo>
                    <a:pt x="755759" y="640664"/>
                  </a:lnTo>
                  <a:lnTo>
                    <a:pt x="736966" y="682243"/>
                  </a:lnTo>
                  <a:lnTo>
                    <a:pt x="714658" y="721175"/>
                  </a:lnTo>
                  <a:lnTo>
                    <a:pt x="689075" y="757181"/>
                  </a:lnTo>
                  <a:lnTo>
                    <a:pt x="660460" y="789986"/>
                  </a:lnTo>
                  <a:lnTo>
                    <a:pt x="629052" y="819314"/>
                  </a:lnTo>
                  <a:lnTo>
                    <a:pt x="595093" y="844888"/>
                  </a:lnTo>
                  <a:lnTo>
                    <a:pt x="558825" y="866432"/>
                  </a:lnTo>
                  <a:lnTo>
                    <a:pt x="520488" y="883670"/>
                  </a:lnTo>
                  <a:lnTo>
                    <a:pt x="480324" y="896324"/>
                  </a:lnTo>
                  <a:lnTo>
                    <a:pt x="438573" y="904120"/>
                  </a:lnTo>
                  <a:lnTo>
                    <a:pt x="395477" y="906779"/>
                  </a:lnTo>
                  <a:lnTo>
                    <a:pt x="352382" y="904120"/>
                  </a:lnTo>
                  <a:lnTo>
                    <a:pt x="310631" y="896324"/>
                  </a:lnTo>
                  <a:lnTo>
                    <a:pt x="270467" y="883670"/>
                  </a:lnTo>
                  <a:lnTo>
                    <a:pt x="232130" y="866432"/>
                  </a:lnTo>
                  <a:lnTo>
                    <a:pt x="195862" y="844888"/>
                  </a:lnTo>
                  <a:lnTo>
                    <a:pt x="161903" y="819314"/>
                  </a:lnTo>
                  <a:lnTo>
                    <a:pt x="130495" y="789986"/>
                  </a:lnTo>
                  <a:lnTo>
                    <a:pt x="101880" y="757181"/>
                  </a:lnTo>
                  <a:lnTo>
                    <a:pt x="76297" y="721175"/>
                  </a:lnTo>
                  <a:lnTo>
                    <a:pt x="53989" y="682243"/>
                  </a:lnTo>
                  <a:lnTo>
                    <a:pt x="35196" y="640664"/>
                  </a:lnTo>
                  <a:lnTo>
                    <a:pt x="20159" y="596713"/>
                  </a:lnTo>
                  <a:lnTo>
                    <a:pt x="9120" y="550665"/>
                  </a:lnTo>
                  <a:lnTo>
                    <a:pt x="2320" y="502799"/>
                  </a:lnTo>
                  <a:lnTo>
                    <a:pt x="0" y="4533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28088" y="2474976"/>
              <a:ext cx="927100" cy="76200"/>
            </a:xfrm>
            <a:custGeom>
              <a:avLst/>
              <a:gdLst/>
              <a:ahLst/>
              <a:cxnLst/>
              <a:rect l="l" t="t" r="r" b="b"/>
              <a:pathLst>
                <a:path w="927100" h="76200">
                  <a:moveTo>
                    <a:pt x="850392" y="0"/>
                  </a:moveTo>
                  <a:lnTo>
                    <a:pt x="850392" y="76200"/>
                  </a:lnTo>
                  <a:lnTo>
                    <a:pt x="913892" y="44450"/>
                  </a:lnTo>
                  <a:lnTo>
                    <a:pt x="863092" y="44450"/>
                  </a:lnTo>
                  <a:lnTo>
                    <a:pt x="863092" y="31750"/>
                  </a:lnTo>
                  <a:lnTo>
                    <a:pt x="913892" y="31750"/>
                  </a:lnTo>
                  <a:lnTo>
                    <a:pt x="850392" y="0"/>
                  </a:lnTo>
                  <a:close/>
                </a:path>
                <a:path w="927100" h="76200">
                  <a:moveTo>
                    <a:pt x="85039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50392" y="44450"/>
                  </a:lnTo>
                  <a:lnTo>
                    <a:pt x="850392" y="31750"/>
                  </a:lnTo>
                  <a:close/>
                </a:path>
                <a:path w="927100" h="76200">
                  <a:moveTo>
                    <a:pt x="913892" y="31750"/>
                  </a:moveTo>
                  <a:lnTo>
                    <a:pt x="863092" y="31750"/>
                  </a:lnTo>
                  <a:lnTo>
                    <a:pt x="863092" y="44450"/>
                  </a:lnTo>
                  <a:lnTo>
                    <a:pt x="913892" y="44450"/>
                  </a:lnTo>
                  <a:lnTo>
                    <a:pt x="926592" y="38100"/>
                  </a:lnTo>
                  <a:lnTo>
                    <a:pt x="91389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11748" y="2169921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95253" y="2137981"/>
            <a:ext cx="602615" cy="689610"/>
            <a:chOff x="4695253" y="2137981"/>
            <a:chExt cx="602615" cy="689610"/>
          </a:xfrm>
        </p:grpSpPr>
        <p:sp>
          <p:nvSpPr>
            <p:cNvPr id="19" name="object 19"/>
            <p:cNvSpPr/>
            <p:nvPr/>
          </p:nvSpPr>
          <p:spPr>
            <a:xfrm>
              <a:off x="4700015" y="21427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296418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8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0015" y="2142744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89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8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8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49114" y="2319350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3414" y="2427554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55136" y="1678177"/>
            <a:ext cx="2369820" cy="873125"/>
          </a:xfrm>
          <a:custGeom>
            <a:avLst/>
            <a:gdLst/>
            <a:ahLst/>
            <a:cxnLst/>
            <a:rect l="l" t="t" r="r" b="b"/>
            <a:pathLst>
              <a:path w="2369820" h="873125">
                <a:moveTo>
                  <a:pt x="926592" y="834898"/>
                </a:moveTo>
                <a:lnTo>
                  <a:pt x="913892" y="828548"/>
                </a:lnTo>
                <a:lnTo>
                  <a:pt x="850392" y="796798"/>
                </a:lnTo>
                <a:lnTo>
                  <a:pt x="850392" y="828548"/>
                </a:lnTo>
                <a:lnTo>
                  <a:pt x="0" y="828548"/>
                </a:lnTo>
                <a:lnTo>
                  <a:pt x="0" y="841248"/>
                </a:lnTo>
                <a:lnTo>
                  <a:pt x="850392" y="841248"/>
                </a:lnTo>
                <a:lnTo>
                  <a:pt x="850392" y="872998"/>
                </a:lnTo>
                <a:lnTo>
                  <a:pt x="913892" y="841248"/>
                </a:lnTo>
                <a:lnTo>
                  <a:pt x="926592" y="834898"/>
                </a:lnTo>
                <a:close/>
              </a:path>
              <a:path w="2369820" h="873125">
                <a:moveTo>
                  <a:pt x="1451991" y="572262"/>
                </a:moveTo>
                <a:lnTo>
                  <a:pt x="1450721" y="519176"/>
                </a:lnTo>
                <a:lnTo>
                  <a:pt x="1447165" y="466344"/>
                </a:lnTo>
                <a:lnTo>
                  <a:pt x="1441577" y="414401"/>
                </a:lnTo>
                <a:lnTo>
                  <a:pt x="1433830" y="363601"/>
                </a:lnTo>
                <a:lnTo>
                  <a:pt x="1424305" y="314452"/>
                </a:lnTo>
                <a:lnTo>
                  <a:pt x="1413002" y="267335"/>
                </a:lnTo>
                <a:lnTo>
                  <a:pt x="1400175" y="222758"/>
                </a:lnTo>
                <a:lnTo>
                  <a:pt x="1385951" y="181102"/>
                </a:lnTo>
                <a:lnTo>
                  <a:pt x="1370457" y="142748"/>
                </a:lnTo>
                <a:lnTo>
                  <a:pt x="1353947" y="108077"/>
                </a:lnTo>
                <a:lnTo>
                  <a:pt x="1327150" y="63754"/>
                </a:lnTo>
                <a:lnTo>
                  <a:pt x="1298575" y="29972"/>
                </a:lnTo>
                <a:lnTo>
                  <a:pt x="1277378" y="13335"/>
                </a:lnTo>
                <a:lnTo>
                  <a:pt x="1276261" y="12700"/>
                </a:lnTo>
                <a:lnTo>
                  <a:pt x="1268222" y="8128"/>
                </a:lnTo>
                <a:lnTo>
                  <a:pt x="1257681" y="3810"/>
                </a:lnTo>
                <a:lnTo>
                  <a:pt x="1247013" y="1016"/>
                </a:lnTo>
                <a:lnTo>
                  <a:pt x="1246632" y="889"/>
                </a:lnTo>
                <a:lnTo>
                  <a:pt x="1245997" y="889"/>
                </a:lnTo>
                <a:lnTo>
                  <a:pt x="1236218" y="127"/>
                </a:lnTo>
                <a:lnTo>
                  <a:pt x="1235837" y="0"/>
                </a:lnTo>
                <a:lnTo>
                  <a:pt x="1235456" y="0"/>
                </a:lnTo>
                <a:lnTo>
                  <a:pt x="1235202" y="127"/>
                </a:lnTo>
                <a:lnTo>
                  <a:pt x="1225423" y="889"/>
                </a:lnTo>
                <a:lnTo>
                  <a:pt x="1224661" y="889"/>
                </a:lnTo>
                <a:lnTo>
                  <a:pt x="1224407" y="1016"/>
                </a:lnTo>
                <a:lnTo>
                  <a:pt x="1183259" y="20447"/>
                </a:lnTo>
                <a:lnTo>
                  <a:pt x="1153795" y="49911"/>
                </a:lnTo>
                <a:lnTo>
                  <a:pt x="1126236" y="90043"/>
                </a:lnTo>
                <a:lnTo>
                  <a:pt x="1100836" y="139700"/>
                </a:lnTo>
                <a:lnTo>
                  <a:pt x="1085342" y="177292"/>
                </a:lnTo>
                <a:lnTo>
                  <a:pt x="1071118" y="218059"/>
                </a:lnTo>
                <a:lnTo>
                  <a:pt x="1058291" y="261747"/>
                </a:lnTo>
                <a:lnTo>
                  <a:pt x="1046988" y="307721"/>
                </a:lnTo>
                <a:lnTo>
                  <a:pt x="1037463" y="355854"/>
                </a:lnTo>
                <a:lnTo>
                  <a:pt x="1029716" y="405638"/>
                </a:lnTo>
                <a:lnTo>
                  <a:pt x="1024128" y="456565"/>
                </a:lnTo>
                <a:lnTo>
                  <a:pt x="1021892" y="484225"/>
                </a:lnTo>
                <a:lnTo>
                  <a:pt x="990092" y="483108"/>
                </a:lnTo>
                <a:lnTo>
                  <a:pt x="1025652" y="560578"/>
                </a:lnTo>
                <a:lnTo>
                  <a:pt x="1060005" y="497332"/>
                </a:lnTo>
                <a:lnTo>
                  <a:pt x="1066292" y="485775"/>
                </a:lnTo>
                <a:lnTo>
                  <a:pt x="1034618" y="484670"/>
                </a:lnTo>
                <a:lnTo>
                  <a:pt x="1034681" y="483108"/>
                </a:lnTo>
                <a:lnTo>
                  <a:pt x="1036701" y="457962"/>
                </a:lnTo>
                <a:lnTo>
                  <a:pt x="1042289" y="407543"/>
                </a:lnTo>
                <a:lnTo>
                  <a:pt x="1050036" y="358394"/>
                </a:lnTo>
                <a:lnTo>
                  <a:pt x="1059307" y="310642"/>
                </a:lnTo>
                <a:lnTo>
                  <a:pt x="1070483" y="265176"/>
                </a:lnTo>
                <a:lnTo>
                  <a:pt x="1083183" y="222123"/>
                </a:lnTo>
                <a:lnTo>
                  <a:pt x="1097153" y="181864"/>
                </a:lnTo>
                <a:lnTo>
                  <a:pt x="1112393" y="145034"/>
                </a:lnTo>
                <a:lnTo>
                  <a:pt x="1137031" y="96647"/>
                </a:lnTo>
                <a:lnTo>
                  <a:pt x="1163447" y="58166"/>
                </a:lnTo>
                <a:lnTo>
                  <a:pt x="1190625" y="30861"/>
                </a:lnTo>
                <a:lnTo>
                  <a:pt x="1226807" y="13462"/>
                </a:lnTo>
                <a:lnTo>
                  <a:pt x="1235697" y="12750"/>
                </a:lnTo>
                <a:lnTo>
                  <a:pt x="1244244" y="13411"/>
                </a:lnTo>
                <a:lnTo>
                  <a:pt x="1244981" y="13462"/>
                </a:lnTo>
                <a:lnTo>
                  <a:pt x="1244244" y="13411"/>
                </a:lnTo>
                <a:lnTo>
                  <a:pt x="1252855" y="15494"/>
                </a:lnTo>
                <a:lnTo>
                  <a:pt x="1289558" y="38862"/>
                </a:lnTo>
                <a:lnTo>
                  <a:pt x="1316609" y="70739"/>
                </a:lnTo>
                <a:lnTo>
                  <a:pt x="1342517" y="113792"/>
                </a:lnTo>
                <a:lnTo>
                  <a:pt x="1366520" y="165989"/>
                </a:lnTo>
                <a:lnTo>
                  <a:pt x="1381125" y="205486"/>
                </a:lnTo>
                <a:lnTo>
                  <a:pt x="1394587" y="248158"/>
                </a:lnTo>
                <a:lnTo>
                  <a:pt x="1406525" y="293497"/>
                </a:lnTo>
                <a:lnTo>
                  <a:pt x="1421384" y="365506"/>
                </a:lnTo>
                <a:lnTo>
                  <a:pt x="1428877" y="415671"/>
                </a:lnTo>
                <a:lnTo>
                  <a:pt x="1434465" y="467360"/>
                </a:lnTo>
                <a:lnTo>
                  <a:pt x="1438021" y="519684"/>
                </a:lnTo>
                <a:lnTo>
                  <a:pt x="1439291" y="572516"/>
                </a:lnTo>
                <a:lnTo>
                  <a:pt x="1451991" y="572262"/>
                </a:lnTo>
                <a:close/>
              </a:path>
              <a:path w="2369820" h="873125">
                <a:moveTo>
                  <a:pt x="2369820" y="799846"/>
                </a:moveTo>
                <a:lnTo>
                  <a:pt x="2357120" y="793496"/>
                </a:lnTo>
                <a:lnTo>
                  <a:pt x="2293620" y="761746"/>
                </a:lnTo>
                <a:lnTo>
                  <a:pt x="2293620" y="793496"/>
                </a:lnTo>
                <a:lnTo>
                  <a:pt x="1537716" y="793496"/>
                </a:lnTo>
                <a:lnTo>
                  <a:pt x="1537716" y="806196"/>
                </a:lnTo>
                <a:lnTo>
                  <a:pt x="2293620" y="806196"/>
                </a:lnTo>
                <a:lnTo>
                  <a:pt x="2293620" y="837946"/>
                </a:lnTo>
                <a:lnTo>
                  <a:pt x="2357120" y="806196"/>
                </a:lnTo>
                <a:lnTo>
                  <a:pt x="2369820" y="799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07307" y="2164460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00000"/>
              </a:lnSpc>
              <a:spcBef>
                <a:spcPts val="100"/>
              </a:spcBef>
              <a:tabLst>
                <a:tab pos="1629410" algn="l"/>
                <a:tab pos="2074545" algn="l"/>
                <a:tab pos="3333750" algn="l"/>
                <a:tab pos="3949065" algn="l"/>
                <a:tab pos="5327015" algn="l"/>
                <a:tab pos="5874385" algn="l"/>
                <a:tab pos="6321425" algn="l"/>
                <a:tab pos="6935470" algn="l"/>
                <a:tab pos="7857490" algn="l"/>
              </a:tabLst>
            </a:pP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E</a:t>
            </a:r>
            <a:r>
              <a:rPr b="1" spc="-15" dirty="0">
                <a:solidFill>
                  <a:srgbClr val="33CC33"/>
                </a:solidFill>
                <a:latin typeface="Arial"/>
                <a:cs typeface="Arial"/>
              </a:rPr>
              <a:t>x</a:t>
            </a:r>
            <a:r>
              <a:rPr b="1" spc="-5" dirty="0">
                <a:solidFill>
                  <a:srgbClr val="33CC33"/>
                </a:solidFill>
                <a:latin typeface="Arial"/>
                <a:cs typeface="Arial"/>
              </a:rPr>
              <a:t>amples</a:t>
            </a:r>
            <a:r>
              <a:rPr b="1" dirty="0">
                <a:solidFill>
                  <a:srgbClr val="33CC33"/>
                </a:solidFill>
                <a:latin typeface="Arial"/>
                <a:cs typeface="Arial"/>
              </a:rPr>
              <a:t>	</a:t>
            </a:r>
            <a:r>
              <a:rPr b="1" spc="-10" dirty="0">
                <a:solidFill>
                  <a:srgbClr val="33CC33"/>
                </a:solidFill>
                <a:latin typeface="Arial"/>
                <a:cs typeface="Arial"/>
              </a:rPr>
              <a:t>1</a:t>
            </a:r>
            <a:r>
              <a:rPr dirty="0"/>
              <a:t>:	</a:t>
            </a:r>
            <a:r>
              <a:rPr spc="-5" dirty="0"/>
              <a:t>C</a:t>
            </a:r>
            <a:r>
              <a:rPr spc="-15" dirty="0"/>
              <a:t>o</a:t>
            </a:r>
            <a:r>
              <a:rPr spc="-5" dirty="0"/>
              <a:t>n</a:t>
            </a:r>
            <a:r>
              <a:rPr dirty="0"/>
              <a:t>vert	the	</a:t>
            </a:r>
            <a:r>
              <a:rPr spc="-5" dirty="0"/>
              <a:t>follo</a:t>
            </a:r>
            <a:r>
              <a:rPr dirty="0"/>
              <a:t>w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135" dirty="0"/>
              <a:t>F</a:t>
            </a:r>
            <a:r>
              <a:rPr dirty="0"/>
              <a:t>A	to	</a:t>
            </a:r>
            <a:r>
              <a:rPr spc="-10" dirty="0"/>
              <a:t>R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u</a:t>
            </a:r>
            <a:r>
              <a:rPr dirty="0"/>
              <a:t>s</a:t>
            </a:r>
            <a:r>
              <a:rPr spc="-5" dirty="0"/>
              <a:t>ing</a:t>
            </a:r>
            <a:r>
              <a:rPr dirty="0"/>
              <a:t>	stat</a:t>
            </a:r>
            <a:r>
              <a:rPr spc="-5" dirty="0"/>
              <a:t>e  elimination</a:t>
            </a:r>
          </a:p>
          <a:p>
            <a:pPr marL="851535" algn="ctr">
              <a:lnSpc>
                <a:spcPts val="1725"/>
              </a:lnSpc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23825" y="4122229"/>
            <a:ext cx="602615" cy="689610"/>
            <a:chOff x="6223825" y="4122229"/>
            <a:chExt cx="602615" cy="689610"/>
          </a:xfrm>
        </p:grpSpPr>
        <p:sp>
          <p:nvSpPr>
            <p:cNvPr id="27" name="object 27"/>
            <p:cNvSpPr/>
            <p:nvPr/>
          </p:nvSpPr>
          <p:spPr>
            <a:xfrm>
              <a:off x="6228588" y="4126991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296417" y="0"/>
                  </a:moveTo>
                  <a:lnTo>
                    <a:pt x="252616" y="3684"/>
                  </a:lnTo>
                  <a:lnTo>
                    <a:pt x="210810" y="14388"/>
                  </a:lnTo>
                  <a:lnTo>
                    <a:pt x="171457" y="31584"/>
                  </a:lnTo>
                  <a:lnTo>
                    <a:pt x="135017" y="54749"/>
                  </a:lnTo>
                  <a:lnTo>
                    <a:pt x="101947" y="83356"/>
                  </a:lnTo>
                  <a:lnTo>
                    <a:pt x="72707" y="116879"/>
                  </a:lnTo>
                  <a:lnTo>
                    <a:pt x="47755" y="154794"/>
                  </a:lnTo>
                  <a:lnTo>
                    <a:pt x="27550" y="196574"/>
                  </a:lnTo>
                  <a:lnTo>
                    <a:pt x="12550" y="241694"/>
                  </a:lnTo>
                  <a:lnTo>
                    <a:pt x="3214" y="289628"/>
                  </a:lnTo>
                  <a:lnTo>
                    <a:pt x="0" y="339851"/>
                  </a:lnTo>
                  <a:lnTo>
                    <a:pt x="3214" y="390075"/>
                  </a:lnTo>
                  <a:lnTo>
                    <a:pt x="12550" y="438009"/>
                  </a:lnTo>
                  <a:lnTo>
                    <a:pt x="27550" y="483129"/>
                  </a:lnTo>
                  <a:lnTo>
                    <a:pt x="47755" y="524909"/>
                  </a:lnTo>
                  <a:lnTo>
                    <a:pt x="72707" y="562824"/>
                  </a:lnTo>
                  <a:lnTo>
                    <a:pt x="101947" y="596347"/>
                  </a:lnTo>
                  <a:lnTo>
                    <a:pt x="135017" y="624954"/>
                  </a:lnTo>
                  <a:lnTo>
                    <a:pt x="171457" y="648119"/>
                  </a:lnTo>
                  <a:lnTo>
                    <a:pt x="210810" y="665315"/>
                  </a:lnTo>
                  <a:lnTo>
                    <a:pt x="252616" y="676019"/>
                  </a:lnTo>
                  <a:lnTo>
                    <a:pt x="296417" y="679703"/>
                  </a:lnTo>
                  <a:lnTo>
                    <a:pt x="340219" y="676019"/>
                  </a:lnTo>
                  <a:lnTo>
                    <a:pt x="382025" y="665315"/>
                  </a:lnTo>
                  <a:lnTo>
                    <a:pt x="421378" y="648119"/>
                  </a:lnTo>
                  <a:lnTo>
                    <a:pt x="457818" y="624954"/>
                  </a:lnTo>
                  <a:lnTo>
                    <a:pt x="490888" y="596347"/>
                  </a:lnTo>
                  <a:lnTo>
                    <a:pt x="520128" y="562824"/>
                  </a:lnTo>
                  <a:lnTo>
                    <a:pt x="545080" y="524909"/>
                  </a:lnTo>
                  <a:lnTo>
                    <a:pt x="565285" y="483129"/>
                  </a:lnTo>
                  <a:lnTo>
                    <a:pt x="580285" y="438009"/>
                  </a:lnTo>
                  <a:lnTo>
                    <a:pt x="589621" y="390075"/>
                  </a:lnTo>
                  <a:lnTo>
                    <a:pt x="592836" y="339851"/>
                  </a:lnTo>
                  <a:lnTo>
                    <a:pt x="589621" y="289628"/>
                  </a:lnTo>
                  <a:lnTo>
                    <a:pt x="580285" y="241694"/>
                  </a:lnTo>
                  <a:lnTo>
                    <a:pt x="565285" y="196574"/>
                  </a:lnTo>
                  <a:lnTo>
                    <a:pt x="545080" y="154794"/>
                  </a:lnTo>
                  <a:lnTo>
                    <a:pt x="520128" y="116879"/>
                  </a:lnTo>
                  <a:lnTo>
                    <a:pt x="490888" y="83356"/>
                  </a:lnTo>
                  <a:lnTo>
                    <a:pt x="457818" y="54749"/>
                  </a:lnTo>
                  <a:lnTo>
                    <a:pt x="421378" y="31584"/>
                  </a:lnTo>
                  <a:lnTo>
                    <a:pt x="382025" y="14388"/>
                  </a:lnTo>
                  <a:lnTo>
                    <a:pt x="340219" y="3684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28588" y="4126991"/>
              <a:ext cx="593090" cy="680085"/>
            </a:xfrm>
            <a:custGeom>
              <a:avLst/>
              <a:gdLst/>
              <a:ahLst/>
              <a:cxnLst/>
              <a:rect l="l" t="t" r="r" b="b"/>
              <a:pathLst>
                <a:path w="593090" h="680085">
                  <a:moveTo>
                    <a:pt x="0" y="339851"/>
                  </a:moveTo>
                  <a:lnTo>
                    <a:pt x="3214" y="289628"/>
                  </a:lnTo>
                  <a:lnTo>
                    <a:pt x="12550" y="241694"/>
                  </a:lnTo>
                  <a:lnTo>
                    <a:pt x="27550" y="196574"/>
                  </a:lnTo>
                  <a:lnTo>
                    <a:pt x="47755" y="154794"/>
                  </a:lnTo>
                  <a:lnTo>
                    <a:pt x="72707" y="116879"/>
                  </a:lnTo>
                  <a:lnTo>
                    <a:pt x="101947" y="83356"/>
                  </a:lnTo>
                  <a:lnTo>
                    <a:pt x="135017" y="54749"/>
                  </a:lnTo>
                  <a:lnTo>
                    <a:pt x="171457" y="31584"/>
                  </a:lnTo>
                  <a:lnTo>
                    <a:pt x="210810" y="14388"/>
                  </a:lnTo>
                  <a:lnTo>
                    <a:pt x="252616" y="3684"/>
                  </a:lnTo>
                  <a:lnTo>
                    <a:pt x="296417" y="0"/>
                  </a:lnTo>
                  <a:lnTo>
                    <a:pt x="340219" y="3684"/>
                  </a:lnTo>
                  <a:lnTo>
                    <a:pt x="382025" y="14388"/>
                  </a:lnTo>
                  <a:lnTo>
                    <a:pt x="421378" y="31584"/>
                  </a:lnTo>
                  <a:lnTo>
                    <a:pt x="457818" y="54749"/>
                  </a:lnTo>
                  <a:lnTo>
                    <a:pt x="490888" y="83356"/>
                  </a:lnTo>
                  <a:lnTo>
                    <a:pt x="520128" y="116879"/>
                  </a:lnTo>
                  <a:lnTo>
                    <a:pt x="545080" y="154794"/>
                  </a:lnTo>
                  <a:lnTo>
                    <a:pt x="565285" y="196574"/>
                  </a:lnTo>
                  <a:lnTo>
                    <a:pt x="580285" y="241694"/>
                  </a:lnTo>
                  <a:lnTo>
                    <a:pt x="589621" y="289628"/>
                  </a:lnTo>
                  <a:lnTo>
                    <a:pt x="592836" y="339851"/>
                  </a:lnTo>
                  <a:lnTo>
                    <a:pt x="589621" y="390075"/>
                  </a:lnTo>
                  <a:lnTo>
                    <a:pt x="580285" y="438009"/>
                  </a:lnTo>
                  <a:lnTo>
                    <a:pt x="565285" y="483129"/>
                  </a:lnTo>
                  <a:lnTo>
                    <a:pt x="545080" y="524909"/>
                  </a:lnTo>
                  <a:lnTo>
                    <a:pt x="520128" y="562824"/>
                  </a:lnTo>
                  <a:lnTo>
                    <a:pt x="490888" y="596347"/>
                  </a:lnTo>
                  <a:lnTo>
                    <a:pt x="457818" y="624954"/>
                  </a:lnTo>
                  <a:lnTo>
                    <a:pt x="421378" y="648119"/>
                  </a:lnTo>
                  <a:lnTo>
                    <a:pt x="382025" y="665315"/>
                  </a:lnTo>
                  <a:lnTo>
                    <a:pt x="340219" y="676019"/>
                  </a:lnTo>
                  <a:lnTo>
                    <a:pt x="296417" y="679703"/>
                  </a:lnTo>
                  <a:lnTo>
                    <a:pt x="252616" y="676019"/>
                  </a:lnTo>
                  <a:lnTo>
                    <a:pt x="210810" y="665315"/>
                  </a:lnTo>
                  <a:lnTo>
                    <a:pt x="171457" y="648119"/>
                  </a:lnTo>
                  <a:lnTo>
                    <a:pt x="135017" y="624954"/>
                  </a:lnTo>
                  <a:lnTo>
                    <a:pt x="101947" y="596347"/>
                  </a:lnTo>
                  <a:lnTo>
                    <a:pt x="72707" y="562824"/>
                  </a:lnTo>
                  <a:lnTo>
                    <a:pt x="47755" y="524909"/>
                  </a:lnTo>
                  <a:lnTo>
                    <a:pt x="27550" y="483129"/>
                  </a:lnTo>
                  <a:lnTo>
                    <a:pt x="12550" y="438009"/>
                  </a:lnTo>
                  <a:lnTo>
                    <a:pt x="3214" y="390075"/>
                  </a:lnTo>
                  <a:lnTo>
                    <a:pt x="0" y="3398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48095" y="4304792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59061" y="4134421"/>
            <a:ext cx="601345" cy="689610"/>
            <a:chOff x="3159061" y="4134421"/>
            <a:chExt cx="601345" cy="689610"/>
          </a:xfrm>
        </p:grpSpPr>
        <p:sp>
          <p:nvSpPr>
            <p:cNvPr id="31" name="object 31"/>
            <p:cNvSpPr/>
            <p:nvPr/>
          </p:nvSpPr>
          <p:spPr>
            <a:xfrm>
              <a:off x="3163823" y="4139184"/>
              <a:ext cx="591820" cy="680085"/>
            </a:xfrm>
            <a:custGeom>
              <a:avLst/>
              <a:gdLst/>
              <a:ahLst/>
              <a:cxnLst/>
              <a:rect l="l" t="t" r="r" b="b"/>
              <a:pathLst>
                <a:path w="591820" h="680085">
                  <a:moveTo>
                    <a:pt x="295655" y="0"/>
                  </a:moveTo>
                  <a:lnTo>
                    <a:pt x="251958" y="3684"/>
                  </a:lnTo>
                  <a:lnTo>
                    <a:pt x="210253" y="14388"/>
                  </a:lnTo>
                  <a:lnTo>
                    <a:pt x="170999" y="31584"/>
                  </a:lnTo>
                  <a:lnTo>
                    <a:pt x="134652" y="54749"/>
                  </a:lnTo>
                  <a:lnTo>
                    <a:pt x="101669" y="83356"/>
                  </a:lnTo>
                  <a:lnTo>
                    <a:pt x="72507" y="116879"/>
                  </a:lnTo>
                  <a:lnTo>
                    <a:pt x="47622" y="154794"/>
                  </a:lnTo>
                  <a:lnTo>
                    <a:pt x="27473" y="196574"/>
                  </a:lnTo>
                  <a:lnTo>
                    <a:pt x="12514" y="241694"/>
                  </a:lnTo>
                  <a:lnTo>
                    <a:pt x="3204" y="289628"/>
                  </a:lnTo>
                  <a:lnTo>
                    <a:pt x="0" y="339852"/>
                  </a:lnTo>
                  <a:lnTo>
                    <a:pt x="3204" y="390075"/>
                  </a:lnTo>
                  <a:lnTo>
                    <a:pt x="12514" y="438009"/>
                  </a:lnTo>
                  <a:lnTo>
                    <a:pt x="27473" y="483129"/>
                  </a:lnTo>
                  <a:lnTo>
                    <a:pt x="47622" y="524909"/>
                  </a:lnTo>
                  <a:lnTo>
                    <a:pt x="72507" y="562824"/>
                  </a:lnTo>
                  <a:lnTo>
                    <a:pt x="101669" y="596347"/>
                  </a:lnTo>
                  <a:lnTo>
                    <a:pt x="134652" y="624954"/>
                  </a:lnTo>
                  <a:lnTo>
                    <a:pt x="170999" y="648119"/>
                  </a:lnTo>
                  <a:lnTo>
                    <a:pt x="210253" y="665315"/>
                  </a:lnTo>
                  <a:lnTo>
                    <a:pt x="251958" y="676019"/>
                  </a:lnTo>
                  <a:lnTo>
                    <a:pt x="295655" y="679704"/>
                  </a:lnTo>
                  <a:lnTo>
                    <a:pt x="339353" y="676019"/>
                  </a:lnTo>
                  <a:lnTo>
                    <a:pt x="381058" y="665315"/>
                  </a:lnTo>
                  <a:lnTo>
                    <a:pt x="420312" y="648119"/>
                  </a:lnTo>
                  <a:lnTo>
                    <a:pt x="456659" y="624954"/>
                  </a:lnTo>
                  <a:lnTo>
                    <a:pt x="489642" y="596347"/>
                  </a:lnTo>
                  <a:lnTo>
                    <a:pt x="518804" y="562824"/>
                  </a:lnTo>
                  <a:lnTo>
                    <a:pt x="543689" y="524909"/>
                  </a:lnTo>
                  <a:lnTo>
                    <a:pt x="563838" y="483129"/>
                  </a:lnTo>
                  <a:lnTo>
                    <a:pt x="578797" y="438009"/>
                  </a:lnTo>
                  <a:lnTo>
                    <a:pt x="588107" y="390075"/>
                  </a:lnTo>
                  <a:lnTo>
                    <a:pt x="591312" y="339852"/>
                  </a:lnTo>
                  <a:lnTo>
                    <a:pt x="588107" y="289628"/>
                  </a:lnTo>
                  <a:lnTo>
                    <a:pt x="578797" y="241694"/>
                  </a:lnTo>
                  <a:lnTo>
                    <a:pt x="563838" y="196574"/>
                  </a:lnTo>
                  <a:lnTo>
                    <a:pt x="543689" y="154794"/>
                  </a:lnTo>
                  <a:lnTo>
                    <a:pt x="518804" y="116879"/>
                  </a:lnTo>
                  <a:lnTo>
                    <a:pt x="489642" y="83356"/>
                  </a:lnTo>
                  <a:lnTo>
                    <a:pt x="456659" y="54749"/>
                  </a:lnTo>
                  <a:lnTo>
                    <a:pt x="420312" y="31584"/>
                  </a:lnTo>
                  <a:lnTo>
                    <a:pt x="381058" y="14388"/>
                  </a:lnTo>
                  <a:lnTo>
                    <a:pt x="339353" y="3684"/>
                  </a:lnTo>
                  <a:lnTo>
                    <a:pt x="295655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3823" y="4139184"/>
              <a:ext cx="591820" cy="680085"/>
            </a:xfrm>
            <a:custGeom>
              <a:avLst/>
              <a:gdLst/>
              <a:ahLst/>
              <a:cxnLst/>
              <a:rect l="l" t="t" r="r" b="b"/>
              <a:pathLst>
                <a:path w="591820" h="680085">
                  <a:moveTo>
                    <a:pt x="0" y="339852"/>
                  </a:moveTo>
                  <a:lnTo>
                    <a:pt x="3204" y="289628"/>
                  </a:lnTo>
                  <a:lnTo>
                    <a:pt x="12514" y="241694"/>
                  </a:lnTo>
                  <a:lnTo>
                    <a:pt x="27473" y="196574"/>
                  </a:lnTo>
                  <a:lnTo>
                    <a:pt x="47622" y="154794"/>
                  </a:lnTo>
                  <a:lnTo>
                    <a:pt x="72507" y="116879"/>
                  </a:lnTo>
                  <a:lnTo>
                    <a:pt x="101669" y="83356"/>
                  </a:lnTo>
                  <a:lnTo>
                    <a:pt x="134652" y="54749"/>
                  </a:lnTo>
                  <a:lnTo>
                    <a:pt x="170999" y="31584"/>
                  </a:lnTo>
                  <a:lnTo>
                    <a:pt x="210253" y="14388"/>
                  </a:lnTo>
                  <a:lnTo>
                    <a:pt x="251958" y="3684"/>
                  </a:lnTo>
                  <a:lnTo>
                    <a:pt x="295655" y="0"/>
                  </a:lnTo>
                  <a:lnTo>
                    <a:pt x="339353" y="3684"/>
                  </a:lnTo>
                  <a:lnTo>
                    <a:pt x="381058" y="14388"/>
                  </a:lnTo>
                  <a:lnTo>
                    <a:pt x="420312" y="31584"/>
                  </a:lnTo>
                  <a:lnTo>
                    <a:pt x="456659" y="54749"/>
                  </a:lnTo>
                  <a:lnTo>
                    <a:pt x="489642" y="83356"/>
                  </a:lnTo>
                  <a:lnTo>
                    <a:pt x="518804" y="116879"/>
                  </a:lnTo>
                  <a:lnTo>
                    <a:pt x="543689" y="154794"/>
                  </a:lnTo>
                  <a:lnTo>
                    <a:pt x="563838" y="196574"/>
                  </a:lnTo>
                  <a:lnTo>
                    <a:pt x="578797" y="241694"/>
                  </a:lnTo>
                  <a:lnTo>
                    <a:pt x="588107" y="289628"/>
                  </a:lnTo>
                  <a:lnTo>
                    <a:pt x="591312" y="339852"/>
                  </a:lnTo>
                  <a:lnTo>
                    <a:pt x="588107" y="390075"/>
                  </a:lnTo>
                  <a:lnTo>
                    <a:pt x="578797" y="438009"/>
                  </a:lnTo>
                  <a:lnTo>
                    <a:pt x="563838" y="483129"/>
                  </a:lnTo>
                  <a:lnTo>
                    <a:pt x="543689" y="524909"/>
                  </a:lnTo>
                  <a:lnTo>
                    <a:pt x="518804" y="562824"/>
                  </a:lnTo>
                  <a:lnTo>
                    <a:pt x="489642" y="596347"/>
                  </a:lnTo>
                  <a:lnTo>
                    <a:pt x="456659" y="624954"/>
                  </a:lnTo>
                  <a:lnTo>
                    <a:pt x="420312" y="648119"/>
                  </a:lnTo>
                  <a:lnTo>
                    <a:pt x="381058" y="665315"/>
                  </a:lnTo>
                  <a:lnTo>
                    <a:pt x="339353" y="676019"/>
                  </a:lnTo>
                  <a:lnTo>
                    <a:pt x="295655" y="679704"/>
                  </a:lnTo>
                  <a:lnTo>
                    <a:pt x="251958" y="676019"/>
                  </a:lnTo>
                  <a:lnTo>
                    <a:pt x="210253" y="665315"/>
                  </a:lnTo>
                  <a:lnTo>
                    <a:pt x="170999" y="648119"/>
                  </a:lnTo>
                  <a:lnTo>
                    <a:pt x="134652" y="624954"/>
                  </a:lnTo>
                  <a:lnTo>
                    <a:pt x="101669" y="596347"/>
                  </a:lnTo>
                  <a:lnTo>
                    <a:pt x="72507" y="562824"/>
                  </a:lnTo>
                  <a:lnTo>
                    <a:pt x="47622" y="524909"/>
                  </a:lnTo>
                  <a:lnTo>
                    <a:pt x="27473" y="483129"/>
                  </a:lnTo>
                  <a:lnTo>
                    <a:pt x="12514" y="438009"/>
                  </a:lnTo>
                  <a:lnTo>
                    <a:pt x="3204" y="390075"/>
                  </a:lnTo>
                  <a:lnTo>
                    <a:pt x="0" y="3398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282696" y="4316729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𝑞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28088" y="4004881"/>
            <a:ext cx="4692650" cy="916305"/>
            <a:chOff x="2228088" y="4004881"/>
            <a:chExt cx="4692650" cy="916305"/>
          </a:xfrm>
        </p:grpSpPr>
        <p:sp>
          <p:nvSpPr>
            <p:cNvPr id="35" name="object 35"/>
            <p:cNvSpPr/>
            <p:nvPr/>
          </p:nvSpPr>
          <p:spPr>
            <a:xfrm>
              <a:off x="6124955" y="4009644"/>
              <a:ext cx="791210" cy="906780"/>
            </a:xfrm>
            <a:custGeom>
              <a:avLst/>
              <a:gdLst/>
              <a:ahLst/>
              <a:cxnLst/>
              <a:rect l="l" t="t" r="r" b="b"/>
              <a:pathLst>
                <a:path w="791209" h="906779">
                  <a:moveTo>
                    <a:pt x="0" y="453389"/>
                  </a:moveTo>
                  <a:lnTo>
                    <a:pt x="2320" y="403980"/>
                  </a:lnTo>
                  <a:lnTo>
                    <a:pt x="9120" y="356114"/>
                  </a:lnTo>
                  <a:lnTo>
                    <a:pt x="20159" y="310066"/>
                  </a:lnTo>
                  <a:lnTo>
                    <a:pt x="35196" y="266115"/>
                  </a:lnTo>
                  <a:lnTo>
                    <a:pt x="53989" y="224535"/>
                  </a:lnTo>
                  <a:lnTo>
                    <a:pt x="76297" y="185604"/>
                  </a:lnTo>
                  <a:lnTo>
                    <a:pt x="101880" y="149598"/>
                  </a:lnTo>
                  <a:lnTo>
                    <a:pt x="130495" y="116793"/>
                  </a:lnTo>
                  <a:lnTo>
                    <a:pt x="161903" y="87465"/>
                  </a:lnTo>
                  <a:lnTo>
                    <a:pt x="195862" y="61891"/>
                  </a:lnTo>
                  <a:lnTo>
                    <a:pt x="232130" y="40347"/>
                  </a:lnTo>
                  <a:lnTo>
                    <a:pt x="270467" y="23109"/>
                  </a:lnTo>
                  <a:lnTo>
                    <a:pt x="310631" y="10455"/>
                  </a:lnTo>
                  <a:lnTo>
                    <a:pt x="352382" y="2659"/>
                  </a:lnTo>
                  <a:lnTo>
                    <a:pt x="395477" y="0"/>
                  </a:lnTo>
                  <a:lnTo>
                    <a:pt x="438573" y="2659"/>
                  </a:lnTo>
                  <a:lnTo>
                    <a:pt x="480324" y="10455"/>
                  </a:lnTo>
                  <a:lnTo>
                    <a:pt x="520488" y="23109"/>
                  </a:lnTo>
                  <a:lnTo>
                    <a:pt x="558825" y="40347"/>
                  </a:lnTo>
                  <a:lnTo>
                    <a:pt x="595093" y="61891"/>
                  </a:lnTo>
                  <a:lnTo>
                    <a:pt x="629052" y="87465"/>
                  </a:lnTo>
                  <a:lnTo>
                    <a:pt x="660460" y="116793"/>
                  </a:lnTo>
                  <a:lnTo>
                    <a:pt x="689075" y="149598"/>
                  </a:lnTo>
                  <a:lnTo>
                    <a:pt x="714658" y="185604"/>
                  </a:lnTo>
                  <a:lnTo>
                    <a:pt x="736966" y="224535"/>
                  </a:lnTo>
                  <a:lnTo>
                    <a:pt x="755759" y="266115"/>
                  </a:lnTo>
                  <a:lnTo>
                    <a:pt x="770796" y="310066"/>
                  </a:lnTo>
                  <a:lnTo>
                    <a:pt x="781835" y="356114"/>
                  </a:lnTo>
                  <a:lnTo>
                    <a:pt x="788635" y="403980"/>
                  </a:lnTo>
                  <a:lnTo>
                    <a:pt x="790955" y="453389"/>
                  </a:lnTo>
                  <a:lnTo>
                    <a:pt x="788635" y="502799"/>
                  </a:lnTo>
                  <a:lnTo>
                    <a:pt x="781835" y="550665"/>
                  </a:lnTo>
                  <a:lnTo>
                    <a:pt x="770796" y="596713"/>
                  </a:lnTo>
                  <a:lnTo>
                    <a:pt x="755759" y="640664"/>
                  </a:lnTo>
                  <a:lnTo>
                    <a:pt x="736966" y="682243"/>
                  </a:lnTo>
                  <a:lnTo>
                    <a:pt x="714658" y="721175"/>
                  </a:lnTo>
                  <a:lnTo>
                    <a:pt x="689075" y="757181"/>
                  </a:lnTo>
                  <a:lnTo>
                    <a:pt x="660460" y="789986"/>
                  </a:lnTo>
                  <a:lnTo>
                    <a:pt x="629052" y="819314"/>
                  </a:lnTo>
                  <a:lnTo>
                    <a:pt x="595093" y="844888"/>
                  </a:lnTo>
                  <a:lnTo>
                    <a:pt x="558825" y="866432"/>
                  </a:lnTo>
                  <a:lnTo>
                    <a:pt x="520488" y="883670"/>
                  </a:lnTo>
                  <a:lnTo>
                    <a:pt x="480324" y="896324"/>
                  </a:lnTo>
                  <a:lnTo>
                    <a:pt x="438573" y="904120"/>
                  </a:lnTo>
                  <a:lnTo>
                    <a:pt x="395477" y="906779"/>
                  </a:lnTo>
                  <a:lnTo>
                    <a:pt x="352382" y="904120"/>
                  </a:lnTo>
                  <a:lnTo>
                    <a:pt x="310631" y="896324"/>
                  </a:lnTo>
                  <a:lnTo>
                    <a:pt x="270467" y="883670"/>
                  </a:lnTo>
                  <a:lnTo>
                    <a:pt x="232130" y="866432"/>
                  </a:lnTo>
                  <a:lnTo>
                    <a:pt x="195862" y="844888"/>
                  </a:lnTo>
                  <a:lnTo>
                    <a:pt x="161903" y="819314"/>
                  </a:lnTo>
                  <a:lnTo>
                    <a:pt x="130495" y="789986"/>
                  </a:lnTo>
                  <a:lnTo>
                    <a:pt x="101880" y="757181"/>
                  </a:lnTo>
                  <a:lnTo>
                    <a:pt x="76297" y="721175"/>
                  </a:lnTo>
                  <a:lnTo>
                    <a:pt x="53989" y="682243"/>
                  </a:lnTo>
                  <a:lnTo>
                    <a:pt x="35196" y="640664"/>
                  </a:lnTo>
                  <a:lnTo>
                    <a:pt x="20159" y="596713"/>
                  </a:lnTo>
                  <a:lnTo>
                    <a:pt x="9120" y="550665"/>
                  </a:lnTo>
                  <a:lnTo>
                    <a:pt x="2320" y="502799"/>
                  </a:lnTo>
                  <a:lnTo>
                    <a:pt x="0" y="4533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28088" y="4459223"/>
              <a:ext cx="3904615" cy="76200"/>
            </a:xfrm>
            <a:custGeom>
              <a:avLst/>
              <a:gdLst/>
              <a:ahLst/>
              <a:cxnLst/>
              <a:rect l="l" t="t" r="r" b="b"/>
              <a:pathLst>
                <a:path w="3904615" h="76200">
                  <a:moveTo>
                    <a:pt x="926592" y="38100"/>
                  </a:moveTo>
                  <a:lnTo>
                    <a:pt x="913892" y="31750"/>
                  </a:lnTo>
                  <a:lnTo>
                    <a:pt x="850392" y="0"/>
                  </a:lnTo>
                  <a:lnTo>
                    <a:pt x="850392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850392" y="44450"/>
                  </a:lnTo>
                  <a:lnTo>
                    <a:pt x="850392" y="76200"/>
                  </a:lnTo>
                  <a:lnTo>
                    <a:pt x="913892" y="44450"/>
                  </a:lnTo>
                  <a:lnTo>
                    <a:pt x="926592" y="38100"/>
                  </a:lnTo>
                  <a:close/>
                </a:path>
                <a:path w="3904615" h="76200">
                  <a:moveTo>
                    <a:pt x="3904488" y="38100"/>
                  </a:moveTo>
                  <a:lnTo>
                    <a:pt x="3891788" y="31750"/>
                  </a:lnTo>
                  <a:lnTo>
                    <a:pt x="3828288" y="0"/>
                  </a:lnTo>
                  <a:lnTo>
                    <a:pt x="3828288" y="31750"/>
                  </a:lnTo>
                  <a:lnTo>
                    <a:pt x="1527048" y="31750"/>
                  </a:lnTo>
                  <a:lnTo>
                    <a:pt x="1527048" y="44450"/>
                  </a:lnTo>
                  <a:lnTo>
                    <a:pt x="3828288" y="44450"/>
                  </a:lnTo>
                  <a:lnTo>
                    <a:pt x="3828288" y="76200"/>
                  </a:lnTo>
                  <a:lnTo>
                    <a:pt x="3891788" y="44450"/>
                  </a:lnTo>
                  <a:lnTo>
                    <a:pt x="390448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665726" y="4184142"/>
            <a:ext cx="60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a(b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*c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1123</Words>
  <Application>Microsoft Office PowerPoint</Application>
  <PresentationFormat>On-screen Show (4:3)</PresentationFormat>
  <Paragraphs>392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1. Union (+)</vt:lpstr>
      <vt:lpstr>Rule 1</vt:lpstr>
      <vt:lpstr>Rule 2</vt:lpstr>
      <vt:lpstr>Rule 3</vt:lpstr>
      <vt:lpstr>Rule 4</vt:lpstr>
      <vt:lpstr>Examples 1: Convert the following FA to RE using state  elimination b</vt:lpstr>
      <vt:lpstr>Examples 2: Convert the following FA to RE using state</vt:lpstr>
      <vt:lpstr>PowerPoint Presentation</vt:lpstr>
      <vt:lpstr>Examples 3: Convert the following FA to RE using state  elimination</vt:lpstr>
      <vt:lpstr>PowerPoint Presentation</vt:lpstr>
      <vt:lpstr>Examples 4: Convert the following FA to RE using state</vt:lpstr>
      <vt:lpstr>PowerPoint Presentation</vt:lpstr>
      <vt:lpstr>Examples 5: Convert the following FA to RE using state</vt:lpstr>
      <vt:lpstr>PowerPoint Presentation</vt:lpstr>
      <vt:lpstr>Examples 5: Convert the following FA to RE using state</vt:lpstr>
      <vt:lpstr>PowerPoint Presentation</vt:lpstr>
      <vt:lpstr>PowerPoint Presentation</vt:lpstr>
      <vt:lpstr>Examples 6: Convert the following FA to RE using state  elimination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OZEREN</dc:creator>
  <cp:lastModifiedBy>Gaurav Kumar</cp:lastModifiedBy>
  <cp:revision>1</cp:revision>
  <dcterms:created xsi:type="dcterms:W3CDTF">2024-10-01T04:25:04Z</dcterms:created>
  <dcterms:modified xsi:type="dcterms:W3CDTF">2024-10-01T04:29:27Z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2024-10-01T00:00:00Z</vt:filetime>
  </property>
</Properties>
</file>